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58" r:id="rId3"/>
    <p:sldId id="318" r:id="rId4"/>
    <p:sldId id="328" r:id="rId5"/>
    <p:sldId id="326" r:id="rId6"/>
    <p:sldId id="320" r:id="rId7"/>
    <p:sldId id="327" r:id="rId8"/>
    <p:sldId id="348" r:id="rId9"/>
    <p:sldId id="325" r:id="rId10"/>
    <p:sldId id="349" r:id="rId11"/>
    <p:sldId id="322" r:id="rId12"/>
    <p:sldId id="329" r:id="rId13"/>
    <p:sldId id="330" r:id="rId14"/>
    <p:sldId id="369" r:id="rId15"/>
    <p:sldId id="366" r:id="rId16"/>
    <p:sldId id="331" r:id="rId17"/>
    <p:sldId id="351" r:id="rId18"/>
    <p:sldId id="332" r:id="rId19"/>
    <p:sldId id="383" r:id="rId20"/>
    <p:sldId id="370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33" r:id="rId31"/>
    <p:sldId id="341" r:id="rId32"/>
    <p:sldId id="385" r:id="rId33"/>
    <p:sldId id="388" r:id="rId34"/>
    <p:sldId id="386" r:id="rId35"/>
    <p:sldId id="3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4OBSYdKM5Y6WkDJUIIlE0A==" hashData="0ZYk56M2mXgmBeZq9KN0m1CpuSyNqdaYRil+y7/a17tVqvrgcr64mKiAM8KaGMFIB9UWFPh/zicmvOzRM23P6g=="/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56"/>
            <p14:sldId id="358"/>
            <p14:sldId id="318"/>
            <p14:sldId id="328"/>
            <p14:sldId id="326"/>
            <p14:sldId id="320"/>
            <p14:sldId id="327"/>
            <p14:sldId id="348"/>
            <p14:sldId id="325"/>
            <p14:sldId id="349"/>
            <p14:sldId id="322"/>
            <p14:sldId id="329"/>
            <p14:sldId id="330"/>
            <p14:sldId id="369"/>
            <p14:sldId id="366"/>
            <p14:sldId id="331"/>
            <p14:sldId id="351"/>
            <p14:sldId id="332"/>
            <p14:sldId id="383"/>
            <p14:sldId id="370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33"/>
            <p14:sldId id="341"/>
            <p14:sldId id="385"/>
            <p14:sldId id="388"/>
            <p14:sldId id="386"/>
            <p14:sldId id="3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ftpedia.com/get/Security/Decrypting-Decoding/Cain-and-Abel.shtml" TargetMode="External"/><Relationship Id="rId1" Type="http://schemas.openxmlformats.org/officeDocument/2006/relationships/hyperlink" Target="https://www.openwall.com/john/" TargetMode="Externa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hyperlink" Target="https://goo.gl/W46b80" TargetMode="External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hyperlink" Target="https://ophcrack.sourceforge.io/download.php" TargetMode="External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ftpedia.com/get/Security/Decrypting-Decoding/Cain-and-Abel.shtml" TargetMode="External"/><Relationship Id="rId1" Type="http://schemas.openxmlformats.org/officeDocument/2006/relationships/hyperlink" Target="https://www.openwall.com/john/" TargetMode="External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hyperlink" Target="https://goo.gl/W46b80" TargetMode="External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hyperlink" Target="https://ophcrack.sourceforge.io/download.ph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8CFBFF-BB27-4816-BE3E-94C7B07340F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18368FD-A201-4E88-B8CC-CB152769794B}">
      <dgm:prSet custT="1"/>
      <dgm:spPr/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Passive online attacks</a:t>
          </a:r>
          <a:endParaRPr lang="en-IN" sz="1600" dirty="0">
            <a:solidFill>
              <a:schemeClr val="tx1"/>
            </a:solidFill>
          </a:endParaRPr>
        </a:p>
      </dgm:t>
    </dgm:pt>
    <dgm:pt modelId="{97C5DB32-67FE-461D-8B14-607967C06581}" type="parTrans" cxnId="{73EB1423-333D-44CD-9B62-97AAF8D2857B}">
      <dgm:prSet custT="1"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D84113BD-633B-47BF-8772-C5426BA6A4AF}" type="sibTrans" cxnId="{73EB1423-333D-44CD-9B62-97AAF8D2857B}">
      <dgm:prSet/>
      <dgm:spPr/>
      <dgm:t>
        <a:bodyPr/>
        <a:lstStyle/>
        <a:p>
          <a:endParaRPr lang="en-IN"/>
        </a:p>
      </dgm:t>
    </dgm:pt>
    <dgm:pt modelId="{424EB787-A3E7-40C6-934D-445FA5730EFF}">
      <dgm:prSet custT="1"/>
      <dgm:spPr/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Active online attack</a:t>
          </a:r>
          <a:endParaRPr lang="en-IN" sz="1600" dirty="0">
            <a:solidFill>
              <a:schemeClr val="tx1"/>
            </a:solidFill>
          </a:endParaRPr>
        </a:p>
      </dgm:t>
    </dgm:pt>
    <dgm:pt modelId="{12EC17F4-E01D-4885-9FE6-84A9D2FCD603}" type="parTrans" cxnId="{EDD21328-CF9E-4FC9-9DAF-7A25A93D6D9B}">
      <dgm:prSet custT="1"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260085BF-E051-4877-ACAE-D19DD8882175}" type="sibTrans" cxnId="{EDD21328-CF9E-4FC9-9DAF-7A25A93D6D9B}">
      <dgm:prSet/>
      <dgm:spPr/>
      <dgm:t>
        <a:bodyPr/>
        <a:lstStyle/>
        <a:p>
          <a:endParaRPr lang="en-IN"/>
        </a:p>
      </dgm:t>
    </dgm:pt>
    <dgm:pt modelId="{DCF42757-83A1-4D0C-850D-11BB587E931C}">
      <dgm:prSet custT="1"/>
      <dgm:spPr/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Offline attacks</a:t>
          </a:r>
          <a:endParaRPr lang="en-IN" sz="1600" dirty="0">
            <a:solidFill>
              <a:schemeClr val="tx1"/>
            </a:solidFill>
          </a:endParaRPr>
        </a:p>
      </dgm:t>
    </dgm:pt>
    <dgm:pt modelId="{ACD4A75D-D3D5-4CA5-9BAA-640AB2428BD1}" type="parTrans" cxnId="{527C3384-D2FB-44D0-AB71-49BD78EF85ED}">
      <dgm:prSet custT="1"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331C9167-0A5B-4688-ABE8-F475D2FCB1AE}" type="sibTrans" cxnId="{527C3384-D2FB-44D0-AB71-49BD78EF85ED}">
      <dgm:prSet/>
      <dgm:spPr/>
      <dgm:t>
        <a:bodyPr/>
        <a:lstStyle/>
        <a:p>
          <a:endParaRPr lang="en-IN"/>
        </a:p>
      </dgm:t>
    </dgm:pt>
    <dgm:pt modelId="{2D8CB0D9-CFEA-46CE-A17A-BD2E71BE75AD}">
      <dgm:prSet custT="1"/>
      <dgm:spPr/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Non-electronic attacks</a:t>
          </a:r>
          <a:endParaRPr lang="en-IN" sz="1600" dirty="0">
            <a:solidFill>
              <a:schemeClr val="tx1"/>
            </a:solidFill>
          </a:endParaRPr>
        </a:p>
      </dgm:t>
    </dgm:pt>
    <dgm:pt modelId="{A409DCB5-CA33-412F-8A87-2280D217C333}" type="parTrans" cxnId="{2230055B-7792-4CA0-B01B-AF2C1E1D445C}">
      <dgm:prSet custT="1"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60A980D6-9E93-46C0-B4B3-BCDB2044BCA4}" type="sibTrans" cxnId="{2230055B-7792-4CA0-B01B-AF2C1E1D445C}">
      <dgm:prSet/>
      <dgm:spPr/>
      <dgm:t>
        <a:bodyPr/>
        <a:lstStyle/>
        <a:p>
          <a:endParaRPr lang="en-IN"/>
        </a:p>
      </dgm:t>
    </dgm:pt>
    <dgm:pt modelId="{8E9EF129-9141-47AA-B1A3-DABEA5E4A9F5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Password Attack</a:t>
          </a:r>
        </a:p>
      </dgm:t>
    </dgm:pt>
    <dgm:pt modelId="{205B54DC-CE05-42D1-B965-8A8D7DBD5260}" type="parTrans" cxnId="{A4102CBD-0B72-4265-9CE8-6674ADB2129E}">
      <dgm:prSet/>
      <dgm:spPr/>
      <dgm:t>
        <a:bodyPr/>
        <a:lstStyle/>
        <a:p>
          <a:endParaRPr lang="en-IN"/>
        </a:p>
      </dgm:t>
    </dgm:pt>
    <dgm:pt modelId="{3D67E87B-5EFE-4D7A-B4B7-A92368428029}" type="sibTrans" cxnId="{A4102CBD-0B72-4265-9CE8-6674ADB2129E}">
      <dgm:prSet/>
      <dgm:spPr/>
      <dgm:t>
        <a:bodyPr/>
        <a:lstStyle/>
        <a:p>
          <a:endParaRPr lang="en-IN"/>
        </a:p>
      </dgm:t>
    </dgm:pt>
    <dgm:pt modelId="{173682EA-5290-4010-A101-9C25F5AEE83B}">
      <dgm:prSet custT="1"/>
      <dgm:spPr/>
      <dgm:t>
        <a:bodyPr/>
        <a:lstStyle/>
        <a:p>
          <a:r>
            <a:rPr lang="en-IN" sz="1800" b="1" dirty="0">
              <a:solidFill>
                <a:schemeClr val="tx1"/>
              </a:solidFill>
            </a:rPr>
            <a:t>Monitor or record data.</a:t>
          </a:r>
        </a:p>
      </dgm:t>
    </dgm:pt>
    <dgm:pt modelId="{3721F4A0-DFE6-4C92-8793-431B6AC1F425}" type="parTrans" cxnId="{44327355-CE78-4103-8D3C-BDF55AFEC544}">
      <dgm:prSet custT="1"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579B191A-8D3A-4B16-8A83-63710A94BF7E}" type="sibTrans" cxnId="{44327355-CE78-4103-8D3C-BDF55AFEC544}">
      <dgm:prSet/>
      <dgm:spPr/>
      <dgm:t>
        <a:bodyPr/>
        <a:lstStyle/>
        <a:p>
          <a:endParaRPr lang="en-IN"/>
        </a:p>
      </dgm:t>
    </dgm:pt>
    <dgm:pt modelId="{803CA031-D168-4F6F-B5BA-0DCF248970BC}">
      <dgm:prSet custT="1"/>
      <dgm:spPr/>
      <dgm:t>
        <a:bodyPr/>
        <a:lstStyle/>
        <a:p>
          <a:r>
            <a:rPr lang="en-IN" sz="1600">
              <a:solidFill>
                <a:schemeClr val="tx1"/>
              </a:solidFill>
            </a:rPr>
            <a:t>Wire Sniffing</a:t>
          </a:r>
          <a:endParaRPr lang="en-IN" sz="1600" dirty="0">
            <a:solidFill>
              <a:schemeClr val="tx1"/>
            </a:solidFill>
          </a:endParaRPr>
        </a:p>
      </dgm:t>
    </dgm:pt>
    <dgm:pt modelId="{971A5778-E6D4-4E74-A8E7-03E8715DA730}" type="parTrans" cxnId="{126DBAB8-7773-4487-AB0D-8399928976B7}">
      <dgm:prSet custT="1"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1920919C-332B-464E-9F32-80F20EE02317}" type="sibTrans" cxnId="{126DBAB8-7773-4487-AB0D-8399928976B7}">
      <dgm:prSet/>
      <dgm:spPr/>
      <dgm:t>
        <a:bodyPr/>
        <a:lstStyle/>
        <a:p>
          <a:endParaRPr lang="en-IN"/>
        </a:p>
      </dgm:t>
    </dgm:pt>
    <dgm:pt modelId="{95498733-CE60-4F29-BFDA-06FC5B7B1378}">
      <dgm:prSet custT="1"/>
      <dgm:spPr/>
      <dgm:t>
        <a:bodyPr/>
        <a:lstStyle/>
        <a:p>
          <a:r>
            <a:rPr lang="en-IN" sz="1600">
              <a:solidFill>
                <a:schemeClr val="tx1"/>
              </a:solidFill>
            </a:rPr>
            <a:t>Track data</a:t>
          </a:r>
          <a:endParaRPr lang="en-IN" sz="1600" dirty="0">
            <a:solidFill>
              <a:schemeClr val="tx1"/>
            </a:solidFill>
          </a:endParaRPr>
        </a:p>
      </dgm:t>
    </dgm:pt>
    <dgm:pt modelId="{95A38BD6-ECB0-41D4-AA68-ADCD9D2FF835}" type="parTrans" cxnId="{7F15B424-5D92-40C0-B6BA-04C3E0FD65CF}">
      <dgm:prSet custT="1"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7BA93C0D-8CB3-4861-B12C-C419DD7D65EB}" type="sibTrans" cxnId="{7F15B424-5D92-40C0-B6BA-04C3E0FD65CF}">
      <dgm:prSet/>
      <dgm:spPr/>
      <dgm:t>
        <a:bodyPr/>
        <a:lstStyle/>
        <a:p>
          <a:endParaRPr lang="en-IN"/>
        </a:p>
      </dgm:t>
    </dgm:pt>
    <dgm:pt modelId="{2F5D66DB-2CF6-456A-8A7D-476FE55D83DE}">
      <dgm:prSet custT="1"/>
      <dgm:spPr/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Gain unauthorized administrator-level access</a:t>
          </a:r>
          <a:r>
            <a:rPr lang="en-IN" sz="1600" dirty="0">
              <a:solidFill>
                <a:schemeClr val="tx1"/>
              </a:solidFill>
            </a:rPr>
            <a:t> to the system</a:t>
          </a:r>
        </a:p>
      </dgm:t>
    </dgm:pt>
    <dgm:pt modelId="{4D8DF3BB-A757-4542-A6D3-A28574613716}" type="parTrans" cxnId="{577B44D6-2AB9-4339-AC65-AEA1210A9B97}">
      <dgm:prSet custT="1"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AA4AB223-99B7-48F8-9DEA-840350BC6C6F}" type="sibTrans" cxnId="{577B44D6-2AB9-4339-AC65-AEA1210A9B97}">
      <dgm:prSet/>
      <dgm:spPr/>
      <dgm:t>
        <a:bodyPr/>
        <a:lstStyle/>
        <a:p>
          <a:endParaRPr lang="en-IN"/>
        </a:p>
      </dgm:t>
    </dgm:pt>
    <dgm:pt modelId="{31F59952-0D63-4A18-8184-15F1E3ED6DDA}">
      <dgm:prSet custT="1"/>
      <dgm:spPr/>
      <dgm:t>
        <a:bodyPr/>
        <a:lstStyle/>
        <a:p>
          <a:r>
            <a:rPr lang="en-IN" sz="1600">
              <a:solidFill>
                <a:schemeClr val="tx1"/>
              </a:solidFill>
            </a:rPr>
            <a:t>Password guessing</a:t>
          </a:r>
          <a:endParaRPr lang="en-IN" sz="1600" dirty="0">
            <a:solidFill>
              <a:schemeClr val="tx1"/>
            </a:solidFill>
          </a:endParaRPr>
        </a:p>
      </dgm:t>
    </dgm:pt>
    <dgm:pt modelId="{0D4ADAB3-2A24-4764-A296-1D70EFF421EA}" type="parTrans" cxnId="{EAE57163-4228-4F74-8CA9-40DF79B7DA6E}">
      <dgm:prSet custT="1"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A68CA5EB-0964-4C2D-A777-CECD0B62B280}" type="sibTrans" cxnId="{EAE57163-4228-4F74-8CA9-40DF79B7DA6E}">
      <dgm:prSet/>
      <dgm:spPr/>
      <dgm:t>
        <a:bodyPr/>
        <a:lstStyle/>
        <a:p>
          <a:endParaRPr lang="en-IN"/>
        </a:p>
      </dgm:t>
    </dgm:pt>
    <dgm:pt modelId="{EA736B2F-9E86-435D-A60D-A2E6272D73AF}">
      <dgm:prSet custT="1"/>
      <dgm:spPr/>
      <dgm:t>
        <a:bodyPr/>
        <a:lstStyle/>
        <a:p>
          <a:r>
            <a:rPr lang="en-IN" sz="1600">
              <a:solidFill>
                <a:schemeClr val="tx1"/>
              </a:solidFill>
            </a:rPr>
            <a:t>Trojan/spyware/keyloggers</a:t>
          </a:r>
          <a:endParaRPr lang="en-IN" sz="1600" dirty="0">
            <a:solidFill>
              <a:schemeClr val="tx1"/>
            </a:solidFill>
          </a:endParaRPr>
        </a:p>
      </dgm:t>
    </dgm:pt>
    <dgm:pt modelId="{13C67DDA-0392-471A-B7A5-E80EECE6A73B}" type="parTrans" cxnId="{476B645E-9F96-42DA-8904-91E3E1E1297F}">
      <dgm:prSet custT="1"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F55B488C-5A7E-41C5-A6BE-E56371272C90}" type="sibTrans" cxnId="{476B645E-9F96-42DA-8904-91E3E1E1297F}">
      <dgm:prSet/>
      <dgm:spPr/>
      <dgm:t>
        <a:bodyPr/>
        <a:lstStyle/>
        <a:p>
          <a:endParaRPr lang="en-IN"/>
        </a:p>
      </dgm:t>
    </dgm:pt>
    <dgm:pt modelId="{4D8DDD65-793A-49CA-A361-89396986933C}">
      <dgm:prSet custT="1"/>
      <dgm:spPr/>
      <dgm:t>
        <a:bodyPr/>
        <a:lstStyle/>
        <a:p>
          <a:r>
            <a:rPr lang="en-IN" sz="1600">
              <a:solidFill>
                <a:schemeClr val="tx1"/>
              </a:solidFill>
            </a:rPr>
            <a:t>Hash injection</a:t>
          </a:r>
          <a:endParaRPr lang="en-IN" sz="1600" dirty="0">
            <a:solidFill>
              <a:schemeClr val="tx1"/>
            </a:solidFill>
          </a:endParaRPr>
        </a:p>
      </dgm:t>
    </dgm:pt>
    <dgm:pt modelId="{311EE254-975A-4BEF-AFBE-2CA3509D691B}" type="parTrans" cxnId="{66FAAED3-1EBB-48D5-A815-189FEE06008F}">
      <dgm:prSet custT="1"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4379489B-7DC8-4BC8-81D9-18F7D3C6B472}" type="sibTrans" cxnId="{66FAAED3-1EBB-48D5-A815-189FEE06008F}">
      <dgm:prSet/>
      <dgm:spPr/>
      <dgm:t>
        <a:bodyPr/>
        <a:lstStyle/>
        <a:p>
          <a:endParaRPr lang="en-IN"/>
        </a:p>
      </dgm:t>
    </dgm:pt>
    <dgm:pt modelId="{644DC256-1330-4087-BE65-8EEA7F768174}">
      <dgm:prSet custT="1"/>
      <dgm:spPr/>
      <dgm:t>
        <a:bodyPr/>
        <a:lstStyle/>
        <a:p>
          <a:r>
            <a:rPr lang="en-IN" sz="1600">
              <a:solidFill>
                <a:schemeClr val="tx1"/>
              </a:solidFill>
            </a:rPr>
            <a:t>Phishing</a:t>
          </a:r>
          <a:endParaRPr lang="en-IN" sz="1600" dirty="0">
            <a:solidFill>
              <a:schemeClr val="tx1"/>
            </a:solidFill>
          </a:endParaRPr>
        </a:p>
      </dgm:t>
    </dgm:pt>
    <dgm:pt modelId="{8656DB67-697F-4F94-A38D-E36FCE01FC7F}" type="parTrans" cxnId="{7D6424A7-D855-4E32-97EC-494BD6A49B8F}">
      <dgm:prSet custT="1"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24ABC232-A8A5-43CE-A065-F6AE5F5A3CB0}" type="sibTrans" cxnId="{7D6424A7-D855-4E32-97EC-494BD6A49B8F}">
      <dgm:prSet/>
      <dgm:spPr/>
      <dgm:t>
        <a:bodyPr/>
        <a:lstStyle/>
        <a:p>
          <a:endParaRPr lang="en-IN"/>
        </a:p>
      </dgm:t>
    </dgm:pt>
    <dgm:pt modelId="{527A05A3-D71E-43ED-829C-02FBDFF70935}">
      <dgm:prSet custT="1"/>
      <dgm:spPr/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Checks the validity of the passwords</a:t>
          </a:r>
          <a:endParaRPr lang="en-IN" sz="1600" dirty="0">
            <a:solidFill>
              <a:schemeClr val="tx1"/>
            </a:solidFill>
          </a:endParaRPr>
        </a:p>
      </dgm:t>
    </dgm:pt>
    <dgm:pt modelId="{16177CAB-6489-4434-94CC-CCF652AF1E08}" type="parTrans" cxnId="{80CE0711-7DD0-4C28-A7CA-CE4CEE7D407C}">
      <dgm:prSet custT="1"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4751DFE7-0F84-4DE8-8270-F7F276A1DDA6}" type="sibTrans" cxnId="{80CE0711-7DD0-4C28-A7CA-CE4CEE7D407C}">
      <dgm:prSet/>
      <dgm:spPr/>
      <dgm:t>
        <a:bodyPr/>
        <a:lstStyle/>
        <a:p>
          <a:endParaRPr lang="en-IN"/>
        </a:p>
      </dgm:t>
    </dgm:pt>
    <dgm:pt modelId="{3D030868-9725-41D6-ADA3-AF4618D064C7}">
      <dgm:prSet custT="1"/>
      <dgm:spPr/>
      <dgm:t>
        <a:bodyPr/>
        <a:lstStyle/>
        <a:p>
          <a:r>
            <a:rPr lang="en-IN" sz="1600">
              <a:solidFill>
                <a:schemeClr val="tx1"/>
              </a:solidFill>
            </a:rPr>
            <a:t>Pre-computed hashes</a:t>
          </a:r>
          <a:endParaRPr lang="en-IN" sz="1600" dirty="0">
            <a:solidFill>
              <a:schemeClr val="tx1"/>
            </a:solidFill>
          </a:endParaRPr>
        </a:p>
      </dgm:t>
    </dgm:pt>
    <dgm:pt modelId="{42AACD2E-8B34-4859-A85D-352721FF6497}" type="parTrans" cxnId="{A3E892A6-4C3B-47D9-A8D5-F408FE3F2013}">
      <dgm:prSet custT="1"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FCC543E5-BA83-4BCA-BCC5-2780DADF5989}" type="sibTrans" cxnId="{A3E892A6-4C3B-47D9-A8D5-F408FE3F2013}">
      <dgm:prSet/>
      <dgm:spPr/>
      <dgm:t>
        <a:bodyPr/>
        <a:lstStyle/>
        <a:p>
          <a:endParaRPr lang="en-IN"/>
        </a:p>
      </dgm:t>
    </dgm:pt>
    <dgm:pt modelId="{B9EEBB15-89A2-4ECA-A69F-C12F943FABCF}">
      <dgm:prSet custT="1"/>
      <dgm:spPr/>
      <dgm:t>
        <a:bodyPr/>
        <a:lstStyle/>
        <a:p>
          <a:r>
            <a:rPr lang="en-IN" sz="1600">
              <a:solidFill>
                <a:schemeClr val="tx1"/>
              </a:solidFill>
            </a:rPr>
            <a:t>Distributed Network</a:t>
          </a:r>
          <a:endParaRPr lang="en-IN" sz="1600" dirty="0">
            <a:solidFill>
              <a:schemeClr val="tx1"/>
            </a:solidFill>
          </a:endParaRPr>
        </a:p>
      </dgm:t>
    </dgm:pt>
    <dgm:pt modelId="{5A0B55B9-33F5-4BF4-82A1-3454707769FB}" type="parTrans" cxnId="{7E65EAC4-73C5-414B-B3E6-8DFE7D9670C8}">
      <dgm:prSet custT="1"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27808E4B-ACAD-4D94-AA38-A6BCC38BF096}" type="sibTrans" cxnId="{7E65EAC4-73C5-414B-B3E6-8DFE7D9670C8}">
      <dgm:prSet/>
      <dgm:spPr/>
      <dgm:t>
        <a:bodyPr/>
        <a:lstStyle/>
        <a:p>
          <a:endParaRPr lang="en-IN"/>
        </a:p>
      </dgm:t>
    </dgm:pt>
    <dgm:pt modelId="{8E58B33D-B3F5-4CB5-81BB-6EDF62A7108B}">
      <dgm:prSet custT="1"/>
      <dgm:spPr/>
      <dgm:t>
        <a:bodyPr/>
        <a:lstStyle/>
        <a:p>
          <a:r>
            <a:rPr lang="en-IN" sz="1600">
              <a:solidFill>
                <a:schemeClr val="tx1"/>
              </a:solidFill>
            </a:rPr>
            <a:t>Rainbow</a:t>
          </a:r>
          <a:endParaRPr lang="en-IN" sz="1600" dirty="0">
            <a:solidFill>
              <a:schemeClr val="tx1"/>
            </a:solidFill>
          </a:endParaRPr>
        </a:p>
      </dgm:t>
    </dgm:pt>
    <dgm:pt modelId="{ABEE38F0-8734-4D05-9B3A-F8C20FC2F80E}" type="parTrans" cxnId="{1919D2BC-C5AD-4097-A81D-74F9AA35AE01}">
      <dgm:prSet custT="1"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E95B928F-8046-4489-8E43-1B5BAD1A57F1}" type="sibTrans" cxnId="{1919D2BC-C5AD-4097-A81D-74F9AA35AE01}">
      <dgm:prSet/>
      <dgm:spPr/>
      <dgm:t>
        <a:bodyPr/>
        <a:lstStyle/>
        <a:p>
          <a:endParaRPr lang="en-IN"/>
        </a:p>
      </dgm:t>
    </dgm:pt>
    <dgm:pt modelId="{299843BB-D4EE-40DA-B598-C5F6271B4CFE}">
      <dgm:prSet custT="1"/>
      <dgm:spPr/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Non-technical attacks</a:t>
          </a:r>
          <a:endParaRPr lang="en-IN" sz="1600" dirty="0">
            <a:solidFill>
              <a:schemeClr val="tx1"/>
            </a:solidFill>
          </a:endParaRPr>
        </a:p>
      </dgm:t>
    </dgm:pt>
    <dgm:pt modelId="{8C19FCF2-8E81-4231-9212-B50CD283D5E2}" type="parTrans" cxnId="{F589B422-DA38-4BEA-8141-9234F8CF6D2B}">
      <dgm:prSet custT="1"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5CA948CF-8797-45F1-B4A9-33FB11770549}" type="sibTrans" cxnId="{F589B422-DA38-4BEA-8141-9234F8CF6D2B}">
      <dgm:prSet/>
      <dgm:spPr/>
      <dgm:t>
        <a:bodyPr/>
        <a:lstStyle/>
        <a:p>
          <a:endParaRPr lang="en-IN"/>
        </a:p>
      </dgm:t>
    </dgm:pt>
    <dgm:pt modelId="{08C05D26-5902-4D31-AE0A-0E47549EE19D}">
      <dgm:prSet custT="1"/>
      <dgm:spPr/>
      <dgm:t>
        <a:bodyPr/>
        <a:lstStyle/>
        <a:p>
          <a:r>
            <a:rPr lang="en-IN" sz="1600">
              <a:solidFill>
                <a:schemeClr val="tx1"/>
              </a:solidFill>
            </a:rPr>
            <a:t>Social engineering</a:t>
          </a:r>
          <a:endParaRPr lang="en-IN" sz="1600" dirty="0">
            <a:solidFill>
              <a:schemeClr val="tx1"/>
            </a:solidFill>
          </a:endParaRPr>
        </a:p>
      </dgm:t>
    </dgm:pt>
    <dgm:pt modelId="{8D8B3898-AD0E-4EB0-90F7-EF2BC5B76120}" type="parTrans" cxnId="{46C81292-F857-4B7E-9C0B-0A53A46C6EA9}">
      <dgm:prSet custT="1"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7E50F9CA-6D52-42C5-BE55-30767716555F}" type="sibTrans" cxnId="{46C81292-F857-4B7E-9C0B-0A53A46C6EA9}">
      <dgm:prSet/>
      <dgm:spPr/>
      <dgm:t>
        <a:bodyPr/>
        <a:lstStyle/>
        <a:p>
          <a:endParaRPr lang="en-IN"/>
        </a:p>
      </dgm:t>
    </dgm:pt>
    <dgm:pt modelId="{507683BC-FDD3-40C9-8DD4-29DB9A833FCD}">
      <dgm:prSet custT="1"/>
      <dgm:spPr/>
      <dgm:t>
        <a:bodyPr/>
        <a:lstStyle/>
        <a:p>
          <a:r>
            <a:rPr lang="en-IN" sz="1600">
              <a:solidFill>
                <a:schemeClr val="tx1"/>
              </a:solidFill>
            </a:rPr>
            <a:t>Shoulder surfing</a:t>
          </a:r>
          <a:endParaRPr lang="en-IN" sz="1600" dirty="0">
            <a:solidFill>
              <a:schemeClr val="tx1"/>
            </a:solidFill>
          </a:endParaRPr>
        </a:p>
      </dgm:t>
    </dgm:pt>
    <dgm:pt modelId="{767E3233-6DD5-49B1-AC9D-BD2581553679}" type="parTrans" cxnId="{D460F6E4-422D-4DD0-97EF-F57EB5E1E0E0}">
      <dgm:prSet custT="1"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40C73342-6F85-4777-8ADA-1DD10FAE0369}" type="sibTrans" cxnId="{D460F6E4-422D-4DD0-97EF-F57EB5E1E0E0}">
      <dgm:prSet/>
      <dgm:spPr/>
      <dgm:t>
        <a:bodyPr/>
        <a:lstStyle/>
        <a:p>
          <a:endParaRPr lang="en-IN"/>
        </a:p>
      </dgm:t>
    </dgm:pt>
    <dgm:pt modelId="{8660A80A-2730-46CE-AFE7-90D8B1E549B2}">
      <dgm:prSet custT="1"/>
      <dgm:spPr/>
      <dgm:t>
        <a:bodyPr/>
        <a:lstStyle/>
        <a:p>
          <a:r>
            <a:rPr lang="en-IN" sz="1600" dirty="0">
              <a:solidFill>
                <a:schemeClr val="tx1"/>
              </a:solidFill>
            </a:rPr>
            <a:t>Dumpster Diving</a:t>
          </a:r>
        </a:p>
      </dgm:t>
    </dgm:pt>
    <dgm:pt modelId="{A3E7E18F-2281-4723-A43C-053905B03067}" type="parTrans" cxnId="{1542A0E9-B94A-4338-BDF4-EAE779145422}">
      <dgm:prSet custT="1"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6ABB3212-5DBA-423F-9DAD-DADA6CAB3985}" type="sibTrans" cxnId="{1542A0E9-B94A-4338-BDF4-EAE779145422}">
      <dgm:prSet/>
      <dgm:spPr/>
      <dgm:t>
        <a:bodyPr/>
        <a:lstStyle/>
        <a:p>
          <a:endParaRPr lang="en-IN"/>
        </a:p>
      </dgm:t>
    </dgm:pt>
    <dgm:pt modelId="{564C1AC6-D7C7-43B3-858E-B9E29660DDCD}" type="pres">
      <dgm:prSet presAssocID="{3F8CFBFF-BB27-4816-BE3E-94C7B07340F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2B8850F-F1A9-4C7E-912F-68CCE7331E58}" type="pres">
      <dgm:prSet presAssocID="{8E9EF129-9141-47AA-B1A3-DABEA5E4A9F5}" presName="root1" presStyleCnt="0"/>
      <dgm:spPr/>
    </dgm:pt>
    <dgm:pt modelId="{02933254-9ADA-457D-AF48-FC9F56D402BF}" type="pres">
      <dgm:prSet presAssocID="{8E9EF129-9141-47AA-B1A3-DABEA5E4A9F5}" presName="LevelOneTextNode" presStyleLbl="node0" presStyleIdx="0" presStyleCnt="1" custScaleX="271703" custScaleY="191392">
        <dgm:presLayoutVars>
          <dgm:chPref val="3"/>
        </dgm:presLayoutVars>
      </dgm:prSet>
      <dgm:spPr/>
    </dgm:pt>
    <dgm:pt modelId="{A1A4D9DE-F893-4CE9-823A-A44C21DE8636}" type="pres">
      <dgm:prSet presAssocID="{8E9EF129-9141-47AA-B1A3-DABEA5E4A9F5}" presName="level2hierChild" presStyleCnt="0"/>
      <dgm:spPr/>
    </dgm:pt>
    <dgm:pt modelId="{011EA728-0A2C-474D-9EC7-9D1E74DD7A4B}" type="pres">
      <dgm:prSet presAssocID="{97C5DB32-67FE-461D-8B14-607967C06581}" presName="conn2-1" presStyleLbl="parChTrans1D2" presStyleIdx="0" presStyleCnt="4" custSzY="818" custScaleX="2000000"/>
      <dgm:spPr/>
    </dgm:pt>
    <dgm:pt modelId="{365891B1-641D-42F6-9839-90F82C7438E7}" type="pres">
      <dgm:prSet presAssocID="{97C5DB32-67FE-461D-8B14-607967C06581}" presName="connTx" presStyleLbl="parChTrans1D2" presStyleIdx="0" presStyleCnt="4"/>
      <dgm:spPr/>
    </dgm:pt>
    <dgm:pt modelId="{4F9810C4-4FFB-4326-B18A-DEB0D6ABB9C8}" type="pres">
      <dgm:prSet presAssocID="{C18368FD-A201-4E88-B8CC-CB152769794B}" presName="root2" presStyleCnt="0"/>
      <dgm:spPr/>
    </dgm:pt>
    <dgm:pt modelId="{579B7ACC-048D-4E25-8373-DEB7136F1E6C}" type="pres">
      <dgm:prSet presAssocID="{C18368FD-A201-4E88-B8CC-CB152769794B}" presName="LevelTwoTextNode" presStyleLbl="node2" presStyleIdx="0" presStyleCnt="4" custScaleX="271703" custScaleY="210843">
        <dgm:presLayoutVars>
          <dgm:chPref val="3"/>
        </dgm:presLayoutVars>
      </dgm:prSet>
      <dgm:spPr/>
    </dgm:pt>
    <dgm:pt modelId="{87C3A41A-CF97-42BB-990D-C535E0C4007C}" type="pres">
      <dgm:prSet presAssocID="{C18368FD-A201-4E88-B8CC-CB152769794B}" presName="level3hierChild" presStyleCnt="0"/>
      <dgm:spPr/>
    </dgm:pt>
    <dgm:pt modelId="{84556EC5-44DB-4945-9E25-A3210AB0AA33}" type="pres">
      <dgm:prSet presAssocID="{3721F4A0-DFE6-4C92-8793-431B6AC1F425}" presName="conn2-1" presStyleLbl="parChTrans1D3" presStyleIdx="0" presStyleCnt="4" custSzY="818" custScaleX="2000000"/>
      <dgm:spPr/>
    </dgm:pt>
    <dgm:pt modelId="{631C6D79-E6B7-4201-8CC8-A5CC8F604E4F}" type="pres">
      <dgm:prSet presAssocID="{3721F4A0-DFE6-4C92-8793-431B6AC1F425}" presName="connTx" presStyleLbl="parChTrans1D3" presStyleIdx="0" presStyleCnt="4"/>
      <dgm:spPr/>
    </dgm:pt>
    <dgm:pt modelId="{8CF7D2F5-303B-4852-9769-8972D1B8A2C7}" type="pres">
      <dgm:prSet presAssocID="{173682EA-5290-4010-A101-9C25F5AEE83B}" presName="root2" presStyleCnt="0"/>
      <dgm:spPr/>
    </dgm:pt>
    <dgm:pt modelId="{44BFB89D-5859-4946-926E-4249CEA18CB8}" type="pres">
      <dgm:prSet presAssocID="{173682EA-5290-4010-A101-9C25F5AEE83B}" presName="LevelTwoTextNode" presStyleLbl="node3" presStyleIdx="0" presStyleCnt="4" custScaleX="271703" custScaleY="143733">
        <dgm:presLayoutVars>
          <dgm:chPref val="3"/>
        </dgm:presLayoutVars>
      </dgm:prSet>
      <dgm:spPr/>
    </dgm:pt>
    <dgm:pt modelId="{A80A1785-D90C-4887-9FF3-96D542C5E1F9}" type="pres">
      <dgm:prSet presAssocID="{173682EA-5290-4010-A101-9C25F5AEE83B}" presName="level3hierChild" presStyleCnt="0"/>
      <dgm:spPr/>
    </dgm:pt>
    <dgm:pt modelId="{62EAE2DE-6395-463A-B9FE-95B13182E6D7}" type="pres">
      <dgm:prSet presAssocID="{971A5778-E6D4-4E74-A8E7-03E8715DA730}" presName="conn2-1" presStyleLbl="parChTrans1D4" presStyleIdx="0" presStyleCnt="12" custSzY="818" custScaleX="2000000"/>
      <dgm:spPr/>
    </dgm:pt>
    <dgm:pt modelId="{CE154910-C492-43F7-BAF3-1BD61EB5FABC}" type="pres">
      <dgm:prSet presAssocID="{971A5778-E6D4-4E74-A8E7-03E8715DA730}" presName="connTx" presStyleLbl="parChTrans1D4" presStyleIdx="0" presStyleCnt="12"/>
      <dgm:spPr/>
    </dgm:pt>
    <dgm:pt modelId="{38D6E9B1-D6F4-4CA5-A920-7DC8B06B652C}" type="pres">
      <dgm:prSet presAssocID="{803CA031-D168-4F6F-B5BA-0DCF248970BC}" presName="root2" presStyleCnt="0"/>
      <dgm:spPr/>
    </dgm:pt>
    <dgm:pt modelId="{FF80E36C-2463-4BEB-9C4A-06EB1CEBD13B}" type="pres">
      <dgm:prSet presAssocID="{803CA031-D168-4F6F-B5BA-0DCF248970BC}" presName="LevelTwoTextNode" presStyleLbl="node4" presStyleIdx="0" presStyleCnt="12" custScaleX="271703" custScaleY="68828">
        <dgm:presLayoutVars>
          <dgm:chPref val="3"/>
        </dgm:presLayoutVars>
      </dgm:prSet>
      <dgm:spPr/>
    </dgm:pt>
    <dgm:pt modelId="{C888134E-3FCE-4C9F-B051-A26D426934D4}" type="pres">
      <dgm:prSet presAssocID="{803CA031-D168-4F6F-B5BA-0DCF248970BC}" presName="level3hierChild" presStyleCnt="0"/>
      <dgm:spPr/>
    </dgm:pt>
    <dgm:pt modelId="{54DD70EA-CA91-4ACA-AD24-B8EFEF0D895F}" type="pres">
      <dgm:prSet presAssocID="{95A38BD6-ECB0-41D4-AA68-ADCD9D2FF835}" presName="conn2-1" presStyleLbl="parChTrans1D4" presStyleIdx="1" presStyleCnt="12" custSzY="818" custScaleX="2000000"/>
      <dgm:spPr/>
    </dgm:pt>
    <dgm:pt modelId="{4E149008-611B-40E3-8FBA-CE7A1734AF9A}" type="pres">
      <dgm:prSet presAssocID="{95A38BD6-ECB0-41D4-AA68-ADCD9D2FF835}" presName="connTx" presStyleLbl="parChTrans1D4" presStyleIdx="1" presStyleCnt="12"/>
      <dgm:spPr/>
    </dgm:pt>
    <dgm:pt modelId="{1B168CBC-4A9C-4454-9BE1-71D2F7F3D568}" type="pres">
      <dgm:prSet presAssocID="{95498733-CE60-4F29-BFDA-06FC5B7B1378}" presName="root2" presStyleCnt="0"/>
      <dgm:spPr/>
    </dgm:pt>
    <dgm:pt modelId="{1CAF0D86-E8C6-4A00-B016-342DF9F2B0D2}" type="pres">
      <dgm:prSet presAssocID="{95498733-CE60-4F29-BFDA-06FC5B7B1378}" presName="LevelTwoTextNode" presStyleLbl="node4" presStyleIdx="1" presStyleCnt="12" custScaleX="271703" custScaleY="68828">
        <dgm:presLayoutVars>
          <dgm:chPref val="3"/>
        </dgm:presLayoutVars>
      </dgm:prSet>
      <dgm:spPr/>
    </dgm:pt>
    <dgm:pt modelId="{149DD54F-B82B-467F-B576-69DCD462E45B}" type="pres">
      <dgm:prSet presAssocID="{95498733-CE60-4F29-BFDA-06FC5B7B1378}" presName="level3hierChild" presStyleCnt="0"/>
      <dgm:spPr/>
    </dgm:pt>
    <dgm:pt modelId="{F5D378F0-4633-402F-9C15-74FA335D66B8}" type="pres">
      <dgm:prSet presAssocID="{12EC17F4-E01D-4885-9FE6-84A9D2FCD603}" presName="conn2-1" presStyleLbl="parChTrans1D2" presStyleIdx="1" presStyleCnt="4" custSzY="818" custScaleX="2000000"/>
      <dgm:spPr/>
    </dgm:pt>
    <dgm:pt modelId="{A067264E-DFF0-48BD-931E-D57B00BA116D}" type="pres">
      <dgm:prSet presAssocID="{12EC17F4-E01D-4885-9FE6-84A9D2FCD603}" presName="connTx" presStyleLbl="parChTrans1D2" presStyleIdx="1" presStyleCnt="4"/>
      <dgm:spPr/>
    </dgm:pt>
    <dgm:pt modelId="{6AD262C0-83B2-44D6-9100-F195A89FDC95}" type="pres">
      <dgm:prSet presAssocID="{424EB787-A3E7-40C6-934D-445FA5730EFF}" presName="root2" presStyleCnt="0"/>
      <dgm:spPr/>
    </dgm:pt>
    <dgm:pt modelId="{40268B10-41CD-4149-A5BA-C208F57A79A2}" type="pres">
      <dgm:prSet presAssocID="{424EB787-A3E7-40C6-934D-445FA5730EFF}" presName="LevelTwoTextNode" presStyleLbl="node2" presStyleIdx="1" presStyleCnt="4" custScaleX="271703" custScaleY="210843">
        <dgm:presLayoutVars>
          <dgm:chPref val="3"/>
        </dgm:presLayoutVars>
      </dgm:prSet>
      <dgm:spPr/>
    </dgm:pt>
    <dgm:pt modelId="{EFE9ADDE-53A4-40AE-9929-FD6F486729CD}" type="pres">
      <dgm:prSet presAssocID="{424EB787-A3E7-40C6-934D-445FA5730EFF}" presName="level3hierChild" presStyleCnt="0"/>
      <dgm:spPr/>
    </dgm:pt>
    <dgm:pt modelId="{ADD2C176-DF4E-4C4C-BFDA-E41861DA1CFC}" type="pres">
      <dgm:prSet presAssocID="{4D8DF3BB-A757-4542-A6D3-A28574613716}" presName="conn2-1" presStyleLbl="parChTrans1D3" presStyleIdx="1" presStyleCnt="4" custSzY="818" custScaleX="2000000"/>
      <dgm:spPr/>
    </dgm:pt>
    <dgm:pt modelId="{3D097884-F0BD-43EF-AF3A-65EA3D41AC4F}" type="pres">
      <dgm:prSet presAssocID="{4D8DF3BB-A757-4542-A6D3-A28574613716}" presName="connTx" presStyleLbl="parChTrans1D3" presStyleIdx="1" presStyleCnt="4"/>
      <dgm:spPr/>
    </dgm:pt>
    <dgm:pt modelId="{3D729E8C-3ECC-4CBE-BE6A-185D592C1224}" type="pres">
      <dgm:prSet presAssocID="{2F5D66DB-2CF6-456A-8A7D-476FE55D83DE}" presName="root2" presStyleCnt="0"/>
      <dgm:spPr/>
    </dgm:pt>
    <dgm:pt modelId="{F609689E-16C6-4FE4-9DC0-8EDCAEE90D23}" type="pres">
      <dgm:prSet presAssocID="{2F5D66DB-2CF6-456A-8A7D-476FE55D83DE}" presName="LevelTwoTextNode" presStyleLbl="node3" presStyleIdx="1" presStyleCnt="4" custScaleX="271703" custScaleY="143733">
        <dgm:presLayoutVars>
          <dgm:chPref val="3"/>
        </dgm:presLayoutVars>
      </dgm:prSet>
      <dgm:spPr/>
    </dgm:pt>
    <dgm:pt modelId="{A7B2055F-9E65-4773-88F9-107D8189EBDC}" type="pres">
      <dgm:prSet presAssocID="{2F5D66DB-2CF6-456A-8A7D-476FE55D83DE}" presName="level3hierChild" presStyleCnt="0"/>
      <dgm:spPr/>
    </dgm:pt>
    <dgm:pt modelId="{4397B9B4-197A-41B3-888E-2B4CA23303DF}" type="pres">
      <dgm:prSet presAssocID="{0D4ADAB3-2A24-4764-A296-1D70EFF421EA}" presName="conn2-1" presStyleLbl="parChTrans1D4" presStyleIdx="2" presStyleCnt="12" custSzY="818" custScaleX="2000000"/>
      <dgm:spPr/>
    </dgm:pt>
    <dgm:pt modelId="{D2C054AB-455C-4E8F-A48F-4F02782604EF}" type="pres">
      <dgm:prSet presAssocID="{0D4ADAB3-2A24-4764-A296-1D70EFF421EA}" presName="connTx" presStyleLbl="parChTrans1D4" presStyleIdx="2" presStyleCnt="12"/>
      <dgm:spPr/>
    </dgm:pt>
    <dgm:pt modelId="{82121F7B-E8EA-4214-82CA-4CFC78C22F7B}" type="pres">
      <dgm:prSet presAssocID="{31F59952-0D63-4A18-8184-15F1E3ED6DDA}" presName="root2" presStyleCnt="0"/>
      <dgm:spPr/>
    </dgm:pt>
    <dgm:pt modelId="{196DDEA0-6D24-4705-A5A3-CCDD711EF157}" type="pres">
      <dgm:prSet presAssocID="{31F59952-0D63-4A18-8184-15F1E3ED6DDA}" presName="LevelTwoTextNode" presStyleLbl="node4" presStyleIdx="2" presStyleCnt="12" custScaleX="271703" custScaleY="68828">
        <dgm:presLayoutVars>
          <dgm:chPref val="3"/>
        </dgm:presLayoutVars>
      </dgm:prSet>
      <dgm:spPr/>
    </dgm:pt>
    <dgm:pt modelId="{A357766A-A059-498A-897C-87FD5ECD672C}" type="pres">
      <dgm:prSet presAssocID="{31F59952-0D63-4A18-8184-15F1E3ED6DDA}" presName="level3hierChild" presStyleCnt="0"/>
      <dgm:spPr/>
    </dgm:pt>
    <dgm:pt modelId="{850C988E-B7D4-4C79-A39F-6FFD0E18E733}" type="pres">
      <dgm:prSet presAssocID="{13C67DDA-0392-471A-B7A5-E80EECE6A73B}" presName="conn2-1" presStyleLbl="parChTrans1D4" presStyleIdx="3" presStyleCnt="12" custSzY="818" custScaleX="2000000"/>
      <dgm:spPr/>
    </dgm:pt>
    <dgm:pt modelId="{3C7A5CFE-BC5D-428A-B8F8-F92B5DAA7047}" type="pres">
      <dgm:prSet presAssocID="{13C67DDA-0392-471A-B7A5-E80EECE6A73B}" presName="connTx" presStyleLbl="parChTrans1D4" presStyleIdx="3" presStyleCnt="12"/>
      <dgm:spPr/>
    </dgm:pt>
    <dgm:pt modelId="{A09AF1B3-A3D6-48BF-B7D2-23296C03DA9C}" type="pres">
      <dgm:prSet presAssocID="{EA736B2F-9E86-435D-A60D-A2E6272D73AF}" presName="root2" presStyleCnt="0"/>
      <dgm:spPr/>
    </dgm:pt>
    <dgm:pt modelId="{1B84328A-0580-4D5B-BE9A-E0FDC5978DFE}" type="pres">
      <dgm:prSet presAssocID="{EA736B2F-9E86-435D-A60D-A2E6272D73AF}" presName="LevelTwoTextNode" presStyleLbl="node4" presStyleIdx="3" presStyleCnt="12" custScaleX="271703" custScaleY="68828">
        <dgm:presLayoutVars>
          <dgm:chPref val="3"/>
        </dgm:presLayoutVars>
      </dgm:prSet>
      <dgm:spPr/>
    </dgm:pt>
    <dgm:pt modelId="{0AF99AEE-4953-4554-99E0-9D927D2BD8EE}" type="pres">
      <dgm:prSet presAssocID="{EA736B2F-9E86-435D-A60D-A2E6272D73AF}" presName="level3hierChild" presStyleCnt="0"/>
      <dgm:spPr/>
    </dgm:pt>
    <dgm:pt modelId="{B57E1E73-AE07-4307-9D8A-00875FDE793C}" type="pres">
      <dgm:prSet presAssocID="{311EE254-975A-4BEF-AFBE-2CA3509D691B}" presName="conn2-1" presStyleLbl="parChTrans1D4" presStyleIdx="4" presStyleCnt="12" custSzY="818" custScaleX="2000000"/>
      <dgm:spPr/>
    </dgm:pt>
    <dgm:pt modelId="{61F0375C-D485-435E-BB34-48DA65723AE8}" type="pres">
      <dgm:prSet presAssocID="{311EE254-975A-4BEF-AFBE-2CA3509D691B}" presName="connTx" presStyleLbl="parChTrans1D4" presStyleIdx="4" presStyleCnt="12"/>
      <dgm:spPr/>
    </dgm:pt>
    <dgm:pt modelId="{D762D0DE-EDE5-4B8C-9825-DB34B8279866}" type="pres">
      <dgm:prSet presAssocID="{4D8DDD65-793A-49CA-A361-89396986933C}" presName="root2" presStyleCnt="0"/>
      <dgm:spPr/>
    </dgm:pt>
    <dgm:pt modelId="{B3BD3806-29BC-42FF-9AAC-2D97E5F8ACBC}" type="pres">
      <dgm:prSet presAssocID="{4D8DDD65-793A-49CA-A361-89396986933C}" presName="LevelTwoTextNode" presStyleLbl="node4" presStyleIdx="4" presStyleCnt="12" custScaleX="271703" custScaleY="68828">
        <dgm:presLayoutVars>
          <dgm:chPref val="3"/>
        </dgm:presLayoutVars>
      </dgm:prSet>
      <dgm:spPr/>
    </dgm:pt>
    <dgm:pt modelId="{0E36DD96-5B36-4E6D-8A44-8A1A7B2D2A85}" type="pres">
      <dgm:prSet presAssocID="{4D8DDD65-793A-49CA-A361-89396986933C}" presName="level3hierChild" presStyleCnt="0"/>
      <dgm:spPr/>
    </dgm:pt>
    <dgm:pt modelId="{D76A7A3F-387B-4532-9260-6A37CEA1BA57}" type="pres">
      <dgm:prSet presAssocID="{8656DB67-697F-4F94-A38D-E36FCE01FC7F}" presName="conn2-1" presStyleLbl="parChTrans1D4" presStyleIdx="5" presStyleCnt="12" custSzY="818" custScaleX="2000000"/>
      <dgm:spPr/>
    </dgm:pt>
    <dgm:pt modelId="{290A3B4D-87B8-45FC-9169-C69B89715AFF}" type="pres">
      <dgm:prSet presAssocID="{8656DB67-697F-4F94-A38D-E36FCE01FC7F}" presName="connTx" presStyleLbl="parChTrans1D4" presStyleIdx="5" presStyleCnt="12"/>
      <dgm:spPr/>
    </dgm:pt>
    <dgm:pt modelId="{645E2A91-9303-44E0-83BE-BFBB6496B034}" type="pres">
      <dgm:prSet presAssocID="{644DC256-1330-4087-BE65-8EEA7F768174}" presName="root2" presStyleCnt="0"/>
      <dgm:spPr/>
    </dgm:pt>
    <dgm:pt modelId="{626C6D06-F5D3-42EC-92EC-FCE9C1BB75EB}" type="pres">
      <dgm:prSet presAssocID="{644DC256-1330-4087-BE65-8EEA7F768174}" presName="LevelTwoTextNode" presStyleLbl="node4" presStyleIdx="5" presStyleCnt="12" custScaleX="271703" custScaleY="68828">
        <dgm:presLayoutVars>
          <dgm:chPref val="3"/>
        </dgm:presLayoutVars>
      </dgm:prSet>
      <dgm:spPr/>
    </dgm:pt>
    <dgm:pt modelId="{70E17EAD-450E-4CA0-B7E8-81F920A5D2CC}" type="pres">
      <dgm:prSet presAssocID="{644DC256-1330-4087-BE65-8EEA7F768174}" presName="level3hierChild" presStyleCnt="0"/>
      <dgm:spPr/>
    </dgm:pt>
    <dgm:pt modelId="{A99E898F-F066-452C-B174-65A0F9BDCE68}" type="pres">
      <dgm:prSet presAssocID="{ACD4A75D-D3D5-4CA5-9BAA-640AB2428BD1}" presName="conn2-1" presStyleLbl="parChTrans1D2" presStyleIdx="2" presStyleCnt="4" custSzY="818" custScaleX="2000000"/>
      <dgm:spPr/>
    </dgm:pt>
    <dgm:pt modelId="{0F5BDCC4-D4D8-4D76-92AC-CBDDA4C1EF8B}" type="pres">
      <dgm:prSet presAssocID="{ACD4A75D-D3D5-4CA5-9BAA-640AB2428BD1}" presName="connTx" presStyleLbl="parChTrans1D2" presStyleIdx="2" presStyleCnt="4"/>
      <dgm:spPr/>
    </dgm:pt>
    <dgm:pt modelId="{21EE6DDF-7A4D-4B83-8562-77F1F448F97C}" type="pres">
      <dgm:prSet presAssocID="{DCF42757-83A1-4D0C-850D-11BB587E931C}" presName="root2" presStyleCnt="0"/>
      <dgm:spPr/>
    </dgm:pt>
    <dgm:pt modelId="{D4F08AF1-5E1B-4301-923F-C3E90E5BC02D}" type="pres">
      <dgm:prSet presAssocID="{DCF42757-83A1-4D0C-850D-11BB587E931C}" presName="LevelTwoTextNode" presStyleLbl="node2" presStyleIdx="2" presStyleCnt="4" custScaleX="271703" custScaleY="210843">
        <dgm:presLayoutVars>
          <dgm:chPref val="3"/>
        </dgm:presLayoutVars>
      </dgm:prSet>
      <dgm:spPr/>
    </dgm:pt>
    <dgm:pt modelId="{95E83535-4B7E-4E8B-BCE9-B6AE39554A0C}" type="pres">
      <dgm:prSet presAssocID="{DCF42757-83A1-4D0C-850D-11BB587E931C}" presName="level3hierChild" presStyleCnt="0"/>
      <dgm:spPr/>
    </dgm:pt>
    <dgm:pt modelId="{EBD5480D-EDEC-4515-8FAC-0CAE1C18DDAA}" type="pres">
      <dgm:prSet presAssocID="{16177CAB-6489-4434-94CC-CCF652AF1E08}" presName="conn2-1" presStyleLbl="parChTrans1D3" presStyleIdx="2" presStyleCnt="4" custSzY="818" custScaleX="2000000"/>
      <dgm:spPr/>
    </dgm:pt>
    <dgm:pt modelId="{3BB14382-D4BA-419E-959F-5C65B0B47753}" type="pres">
      <dgm:prSet presAssocID="{16177CAB-6489-4434-94CC-CCF652AF1E08}" presName="connTx" presStyleLbl="parChTrans1D3" presStyleIdx="2" presStyleCnt="4"/>
      <dgm:spPr/>
    </dgm:pt>
    <dgm:pt modelId="{61E80073-DCA5-49C4-B6AD-5395DD11144B}" type="pres">
      <dgm:prSet presAssocID="{527A05A3-D71E-43ED-829C-02FBDFF70935}" presName="root2" presStyleCnt="0"/>
      <dgm:spPr/>
    </dgm:pt>
    <dgm:pt modelId="{D79D961A-7335-4132-9282-A2C58A0ADC8E}" type="pres">
      <dgm:prSet presAssocID="{527A05A3-D71E-43ED-829C-02FBDFF70935}" presName="LevelTwoTextNode" presStyleLbl="node3" presStyleIdx="2" presStyleCnt="4" custScaleX="271703" custScaleY="143733">
        <dgm:presLayoutVars>
          <dgm:chPref val="3"/>
        </dgm:presLayoutVars>
      </dgm:prSet>
      <dgm:spPr/>
    </dgm:pt>
    <dgm:pt modelId="{02AF30DB-9DD3-4A0A-92F5-E7E7C0986076}" type="pres">
      <dgm:prSet presAssocID="{527A05A3-D71E-43ED-829C-02FBDFF70935}" presName="level3hierChild" presStyleCnt="0"/>
      <dgm:spPr/>
    </dgm:pt>
    <dgm:pt modelId="{6632DA0E-9782-4AD1-B56E-047492079032}" type="pres">
      <dgm:prSet presAssocID="{42AACD2E-8B34-4859-A85D-352721FF6497}" presName="conn2-1" presStyleLbl="parChTrans1D4" presStyleIdx="6" presStyleCnt="12" custSzY="818" custScaleX="2000000"/>
      <dgm:spPr/>
    </dgm:pt>
    <dgm:pt modelId="{0935170F-E6FF-4CC7-9E1A-44FB0B4B0584}" type="pres">
      <dgm:prSet presAssocID="{42AACD2E-8B34-4859-A85D-352721FF6497}" presName="connTx" presStyleLbl="parChTrans1D4" presStyleIdx="6" presStyleCnt="12"/>
      <dgm:spPr/>
    </dgm:pt>
    <dgm:pt modelId="{2ADF9A8D-6AB0-4109-B2C0-46EDF56F48E1}" type="pres">
      <dgm:prSet presAssocID="{3D030868-9725-41D6-ADA3-AF4618D064C7}" presName="root2" presStyleCnt="0"/>
      <dgm:spPr/>
    </dgm:pt>
    <dgm:pt modelId="{9F11D9D6-C470-4B20-A925-B8C830BEE80E}" type="pres">
      <dgm:prSet presAssocID="{3D030868-9725-41D6-ADA3-AF4618D064C7}" presName="LevelTwoTextNode" presStyleLbl="node4" presStyleIdx="6" presStyleCnt="12" custScaleX="271703" custScaleY="68828">
        <dgm:presLayoutVars>
          <dgm:chPref val="3"/>
        </dgm:presLayoutVars>
      </dgm:prSet>
      <dgm:spPr/>
    </dgm:pt>
    <dgm:pt modelId="{64032721-282C-4D82-B08C-BBE75B46D670}" type="pres">
      <dgm:prSet presAssocID="{3D030868-9725-41D6-ADA3-AF4618D064C7}" presName="level3hierChild" presStyleCnt="0"/>
      <dgm:spPr/>
    </dgm:pt>
    <dgm:pt modelId="{60519B83-9C8A-4348-9C24-C222EC8E3E90}" type="pres">
      <dgm:prSet presAssocID="{5A0B55B9-33F5-4BF4-82A1-3454707769FB}" presName="conn2-1" presStyleLbl="parChTrans1D4" presStyleIdx="7" presStyleCnt="12" custSzY="818" custScaleX="2000000"/>
      <dgm:spPr/>
    </dgm:pt>
    <dgm:pt modelId="{E7382447-5EBE-44D1-AE6D-20D86734BC17}" type="pres">
      <dgm:prSet presAssocID="{5A0B55B9-33F5-4BF4-82A1-3454707769FB}" presName="connTx" presStyleLbl="parChTrans1D4" presStyleIdx="7" presStyleCnt="12"/>
      <dgm:spPr/>
    </dgm:pt>
    <dgm:pt modelId="{13178C89-1A6B-4E11-945C-F39CBA6376AC}" type="pres">
      <dgm:prSet presAssocID="{B9EEBB15-89A2-4ECA-A69F-C12F943FABCF}" presName="root2" presStyleCnt="0"/>
      <dgm:spPr/>
    </dgm:pt>
    <dgm:pt modelId="{AF2502B2-15A2-4A1D-B6C5-776815E4D271}" type="pres">
      <dgm:prSet presAssocID="{B9EEBB15-89A2-4ECA-A69F-C12F943FABCF}" presName="LevelTwoTextNode" presStyleLbl="node4" presStyleIdx="7" presStyleCnt="12" custScaleX="271703" custScaleY="68828">
        <dgm:presLayoutVars>
          <dgm:chPref val="3"/>
        </dgm:presLayoutVars>
      </dgm:prSet>
      <dgm:spPr/>
    </dgm:pt>
    <dgm:pt modelId="{23951D78-A921-4E27-8ECE-86D3CFDEBB12}" type="pres">
      <dgm:prSet presAssocID="{B9EEBB15-89A2-4ECA-A69F-C12F943FABCF}" presName="level3hierChild" presStyleCnt="0"/>
      <dgm:spPr/>
    </dgm:pt>
    <dgm:pt modelId="{F20526A4-C12D-477B-AB2D-42D4CB529FA8}" type="pres">
      <dgm:prSet presAssocID="{ABEE38F0-8734-4D05-9B3A-F8C20FC2F80E}" presName="conn2-1" presStyleLbl="parChTrans1D4" presStyleIdx="8" presStyleCnt="12" custSzY="818" custScaleX="2000000"/>
      <dgm:spPr/>
    </dgm:pt>
    <dgm:pt modelId="{C662BDFB-0B18-4ADC-B1DB-AED8826EF292}" type="pres">
      <dgm:prSet presAssocID="{ABEE38F0-8734-4D05-9B3A-F8C20FC2F80E}" presName="connTx" presStyleLbl="parChTrans1D4" presStyleIdx="8" presStyleCnt="12"/>
      <dgm:spPr/>
    </dgm:pt>
    <dgm:pt modelId="{710EDBBD-856B-4CB8-ABBC-1D9B1575FFEA}" type="pres">
      <dgm:prSet presAssocID="{8E58B33D-B3F5-4CB5-81BB-6EDF62A7108B}" presName="root2" presStyleCnt="0"/>
      <dgm:spPr/>
    </dgm:pt>
    <dgm:pt modelId="{978E2130-FAB4-43E9-B0AE-4816C37B8A67}" type="pres">
      <dgm:prSet presAssocID="{8E58B33D-B3F5-4CB5-81BB-6EDF62A7108B}" presName="LevelTwoTextNode" presStyleLbl="node4" presStyleIdx="8" presStyleCnt="12" custScaleX="271703" custScaleY="68828">
        <dgm:presLayoutVars>
          <dgm:chPref val="3"/>
        </dgm:presLayoutVars>
      </dgm:prSet>
      <dgm:spPr/>
    </dgm:pt>
    <dgm:pt modelId="{E87CCCCD-B4FF-4B41-ACE3-F6BFCFB3DC32}" type="pres">
      <dgm:prSet presAssocID="{8E58B33D-B3F5-4CB5-81BB-6EDF62A7108B}" presName="level3hierChild" presStyleCnt="0"/>
      <dgm:spPr/>
    </dgm:pt>
    <dgm:pt modelId="{81F55305-366D-4FA8-9DE3-2DEE90A6712B}" type="pres">
      <dgm:prSet presAssocID="{A409DCB5-CA33-412F-8A87-2280D217C333}" presName="conn2-1" presStyleLbl="parChTrans1D2" presStyleIdx="3" presStyleCnt="4" custSzY="818" custScaleX="2000000"/>
      <dgm:spPr/>
    </dgm:pt>
    <dgm:pt modelId="{02CC2FFE-AE4F-42DA-B477-B835C4F4E4FE}" type="pres">
      <dgm:prSet presAssocID="{A409DCB5-CA33-412F-8A87-2280D217C333}" presName="connTx" presStyleLbl="parChTrans1D2" presStyleIdx="3" presStyleCnt="4"/>
      <dgm:spPr/>
    </dgm:pt>
    <dgm:pt modelId="{C99E756D-D21B-430D-B6EF-DBE4EBE452D2}" type="pres">
      <dgm:prSet presAssocID="{2D8CB0D9-CFEA-46CE-A17A-BD2E71BE75AD}" presName="root2" presStyleCnt="0"/>
      <dgm:spPr/>
    </dgm:pt>
    <dgm:pt modelId="{5F7D163A-530B-49CD-93A2-44643406B717}" type="pres">
      <dgm:prSet presAssocID="{2D8CB0D9-CFEA-46CE-A17A-BD2E71BE75AD}" presName="LevelTwoTextNode" presStyleLbl="node2" presStyleIdx="3" presStyleCnt="4" custScaleX="271703" custScaleY="210843">
        <dgm:presLayoutVars>
          <dgm:chPref val="3"/>
        </dgm:presLayoutVars>
      </dgm:prSet>
      <dgm:spPr/>
    </dgm:pt>
    <dgm:pt modelId="{F01A1EC8-373F-4531-A94B-24F6C57F705C}" type="pres">
      <dgm:prSet presAssocID="{2D8CB0D9-CFEA-46CE-A17A-BD2E71BE75AD}" presName="level3hierChild" presStyleCnt="0"/>
      <dgm:spPr/>
    </dgm:pt>
    <dgm:pt modelId="{5A0F9528-C136-4759-A604-11A0E5D20B1F}" type="pres">
      <dgm:prSet presAssocID="{8C19FCF2-8E81-4231-9212-B50CD283D5E2}" presName="conn2-1" presStyleLbl="parChTrans1D3" presStyleIdx="3" presStyleCnt="4" custSzY="818" custScaleX="2000000"/>
      <dgm:spPr/>
    </dgm:pt>
    <dgm:pt modelId="{C2A6A63E-DF58-46CF-9E9E-B9A54BDFB631}" type="pres">
      <dgm:prSet presAssocID="{8C19FCF2-8E81-4231-9212-B50CD283D5E2}" presName="connTx" presStyleLbl="parChTrans1D3" presStyleIdx="3" presStyleCnt="4"/>
      <dgm:spPr/>
    </dgm:pt>
    <dgm:pt modelId="{21F31FC8-C211-4234-92E9-285D365E104F}" type="pres">
      <dgm:prSet presAssocID="{299843BB-D4EE-40DA-B598-C5F6271B4CFE}" presName="root2" presStyleCnt="0"/>
      <dgm:spPr/>
    </dgm:pt>
    <dgm:pt modelId="{FF57AE9F-3E51-4BD9-93BA-4B3048E131B7}" type="pres">
      <dgm:prSet presAssocID="{299843BB-D4EE-40DA-B598-C5F6271B4CFE}" presName="LevelTwoTextNode" presStyleLbl="node3" presStyleIdx="3" presStyleCnt="4" custScaleX="271703" custScaleY="143733">
        <dgm:presLayoutVars>
          <dgm:chPref val="3"/>
        </dgm:presLayoutVars>
      </dgm:prSet>
      <dgm:spPr/>
    </dgm:pt>
    <dgm:pt modelId="{21B70DD0-FE6F-4387-8D1B-D1458E770283}" type="pres">
      <dgm:prSet presAssocID="{299843BB-D4EE-40DA-B598-C5F6271B4CFE}" presName="level3hierChild" presStyleCnt="0"/>
      <dgm:spPr/>
    </dgm:pt>
    <dgm:pt modelId="{AB629F7F-5077-467B-9B97-F85CB2F15ACA}" type="pres">
      <dgm:prSet presAssocID="{8D8B3898-AD0E-4EB0-90F7-EF2BC5B76120}" presName="conn2-1" presStyleLbl="parChTrans1D4" presStyleIdx="9" presStyleCnt="12" custSzY="818" custScaleX="2000000"/>
      <dgm:spPr/>
    </dgm:pt>
    <dgm:pt modelId="{088802E7-2F1B-4EDD-A8BE-92880E11BA3B}" type="pres">
      <dgm:prSet presAssocID="{8D8B3898-AD0E-4EB0-90F7-EF2BC5B76120}" presName="connTx" presStyleLbl="parChTrans1D4" presStyleIdx="9" presStyleCnt="12"/>
      <dgm:spPr/>
    </dgm:pt>
    <dgm:pt modelId="{8E373855-342C-4E93-B2F9-33CF464AFC6E}" type="pres">
      <dgm:prSet presAssocID="{08C05D26-5902-4D31-AE0A-0E47549EE19D}" presName="root2" presStyleCnt="0"/>
      <dgm:spPr/>
    </dgm:pt>
    <dgm:pt modelId="{02532856-21BE-40EC-9B90-10A85AA3494A}" type="pres">
      <dgm:prSet presAssocID="{08C05D26-5902-4D31-AE0A-0E47549EE19D}" presName="LevelTwoTextNode" presStyleLbl="node4" presStyleIdx="9" presStyleCnt="12" custScaleX="271703" custScaleY="68828">
        <dgm:presLayoutVars>
          <dgm:chPref val="3"/>
        </dgm:presLayoutVars>
      </dgm:prSet>
      <dgm:spPr/>
    </dgm:pt>
    <dgm:pt modelId="{9839E656-AD3F-47A6-BABD-C39709AACB03}" type="pres">
      <dgm:prSet presAssocID="{08C05D26-5902-4D31-AE0A-0E47549EE19D}" presName="level3hierChild" presStyleCnt="0"/>
      <dgm:spPr/>
    </dgm:pt>
    <dgm:pt modelId="{843A7757-12C5-469E-9931-385839247BA8}" type="pres">
      <dgm:prSet presAssocID="{767E3233-6DD5-49B1-AC9D-BD2581553679}" presName="conn2-1" presStyleLbl="parChTrans1D4" presStyleIdx="10" presStyleCnt="12" custSzY="818" custScaleX="2000000"/>
      <dgm:spPr/>
    </dgm:pt>
    <dgm:pt modelId="{FD614CA1-0A22-417F-8A0B-EA89F2F9DE5D}" type="pres">
      <dgm:prSet presAssocID="{767E3233-6DD5-49B1-AC9D-BD2581553679}" presName="connTx" presStyleLbl="parChTrans1D4" presStyleIdx="10" presStyleCnt="12"/>
      <dgm:spPr/>
    </dgm:pt>
    <dgm:pt modelId="{5D396CE2-AB12-4BC4-A829-BAE4D156A3B7}" type="pres">
      <dgm:prSet presAssocID="{507683BC-FDD3-40C9-8DD4-29DB9A833FCD}" presName="root2" presStyleCnt="0"/>
      <dgm:spPr/>
    </dgm:pt>
    <dgm:pt modelId="{0E1F8AEC-FE23-4944-96F5-6B3B7091A114}" type="pres">
      <dgm:prSet presAssocID="{507683BC-FDD3-40C9-8DD4-29DB9A833FCD}" presName="LevelTwoTextNode" presStyleLbl="node4" presStyleIdx="10" presStyleCnt="12" custScaleX="271703" custScaleY="68828">
        <dgm:presLayoutVars>
          <dgm:chPref val="3"/>
        </dgm:presLayoutVars>
      </dgm:prSet>
      <dgm:spPr/>
    </dgm:pt>
    <dgm:pt modelId="{50042C7B-90B3-4CA7-91C1-8B505BFDE2C3}" type="pres">
      <dgm:prSet presAssocID="{507683BC-FDD3-40C9-8DD4-29DB9A833FCD}" presName="level3hierChild" presStyleCnt="0"/>
      <dgm:spPr/>
    </dgm:pt>
    <dgm:pt modelId="{6C291C12-373B-48B8-902F-6782B6CEB7D7}" type="pres">
      <dgm:prSet presAssocID="{A3E7E18F-2281-4723-A43C-053905B03067}" presName="conn2-1" presStyleLbl="parChTrans1D4" presStyleIdx="11" presStyleCnt="12" custSzY="818" custScaleX="2000000"/>
      <dgm:spPr/>
    </dgm:pt>
    <dgm:pt modelId="{5C092BB8-B50D-4AFB-BF8B-DAA198E6471D}" type="pres">
      <dgm:prSet presAssocID="{A3E7E18F-2281-4723-A43C-053905B03067}" presName="connTx" presStyleLbl="parChTrans1D4" presStyleIdx="11" presStyleCnt="12"/>
      <dgm:spPr/>
    </dgm:pt>
    <dgm:pt modelId="{F6C0922C-9A45-4487-B8AE-A85DB23E388A}" type="pres">
      <dgm:prSet presAssocID="{8660A80A-2730-46CE-AFE7-90D8B1E549B2}" presName="root2" presStyleCnt="0"/>
      <dgm:spPr/>
    </dgm:pt>
    <dgm:pt modelId="{0AABA576-9FBB-4C29-B7B3-82A5BBD644A9}" type="pres">
      <dgm:prSet presAssocID="{8660A80A-2730-46CE-AFE7-90D8B1E549B2}" presName="LevelTwoTextNode" presStyleLbl="node4" presStyleIdx="11" presStyleCnt="12" custScaleX="271703" custScaleY="68828">
        <dgm:presLayoutVars>
          <dgm:chPref val="3"/>
        </dgm:presLayoutVars>
      </dgm:prSet>
      <dgm:spPr/>
    </dgm:pt>
    <dgm:pt modelId="{1997873C-7959-41EF-9FC4-31FFA8BB61F9}" type="pres">
      <dgm:prSet presAssocID="{8660A80A-2730-46CE-AFE7-90D8B1E549B2}" presName="level3hierChild" presStyleCnt="0"/>
      <dgm:spPr/>
    </dgm:pt>
  </dgm:ptLst>
  <dgm:cxnLst>
    <dgm:cxn modelId="{A62C6E04-A1C4-404C-BB81-4CDB05418E28}" type="presOf" srcId="{12EC17F4-E01D-4885-9FE6-84A9D2FCD603}" destId="{A067264E-DFF0-48BD-931E-D57B00BA116D}" srcOrd="1" destOrd="0" presId="urn:microsoft.com/office/officeart/2005/8/layout/hierarchy2"/>
    <dgm:cxn modelId="{4F40D409-D893-4997-8BD7-3C8918CB47BE}" type="presOf" srcId="{ABEE38F0-8734-4D05-9B3A-F8C20FC2F80E}" destId="{F20526A4-C12D-477B-AB2D-42D4CB529FA8}" srcOrd="0" destOrd="0" presId="urn:microsoft.com/office/officeart/2005/8/layout/hierarchy2"/>
    <dgm:cxn modelId="{C436CF0D-D66C-4379-BAB6-19353FDF717D}" type="presOf" srcId="{507683BC-FDD3-40C9-8DD4-29DB9A833FCD}" destId="{0E1F8AEC-FE23-4944-96F5-6B3B7091A114}" srcOrd="0" destOrd="0" presId="urn:microsoft.com/office/officeart/2005/8/layout/hierarchy2"/>
    <dgm:cxn modelId="{FE863710-31D8-4A83-8A73-59F968B6CADE}" type="presOf" srcId="{31F59952-0D63-4A18-8184-15F1E3ED6DDA}" destId="{196DDEA0-6D24-4705-A5A3-CCDD711EF157}" srcOrd="0" destOrd="0" presId="urn:microsoft.com/office/officeart/2005/8/layout/hierarchy2"/>
    <dgm:cxn modelId="{80CE0711-7DD0-4C28-A7CA-CE4CEE7D407C}" srcId="{DCF42757-83A1-4D0C-850D-11BB587E931C}" destId="{527A05A3-D71E-43ED-829C-02FBDFF70935}" srcOrd="0" destOrd="0" parTransId="{16177CAB-6489-4434-94CC-CCF652AF1E08}" sibTransId="{4751DFE7-0F84-4DE8-8270-F7F276A1DDA6}"/>
    <dgm:cxn modelId="{9E8E1115-4DC2-4336-BA85-5A456DC914A5}" type="presOf" srcId="{16177CAB-6489-4434-94CC-CCF652AF1E08}" destId="{EBD5480D-EDEC-4515-8FAC-0CAE1C18DDAA}" srcOrd="0" destOrd="0" presId="urn:microsoft.com/office/officeart/2005/8/layout/hierarchy2"/>
    <dgm:cxn modelId="{9FE8E317-0632-4F01-95E3-D13D9B5F31D8}" type="presOf" srcId="{3721F4A0-DFE6-4C92-8793-431B6AC1F425}" destId="{84556EC5-44DB-4945-9E25-A3210AB0AA33}" srcOrd="0" destOrd="0" presId="urn:microsoft.com/office/officeart/2005/8/layout/hierarchy2"/>
    <dgm:cxn modelId="{F589B422-DA38-4BEA-8141-9234F8CF6D2B}" srcId="{2D8CB0D9-CFEA-46CE-A17A-BD2E71BE75AD}" destId="{299843BB-D4EE-40DA-B598-C5F6271B4CFE}" srcOrd="0" destOrd="0" parTransId="{8C19FCF2-8E81-4231-9212-B50CD283D5E2}" sibTransId="{5CA948CF-8797-45F1-B4A9-33FB11770549}"/>
    <dgm:cxn modelId="{73EB1423-333D-44CD-9B62-97AAF8D2857B}" srcId="{8E9EF129-9141-47AA-B1A3-DABEA5E4A9F5}" destId="{C18368FD-A201-4E88-B8CC-CB152769794B}" srcOrd="0" destOrd="0" parTransId="{97C5DB32-67FE-461D-8B14-607967C06581}" sibTransId="{D84113BD-633B-47BF-8772-C5426BA6A4AF}"/>
    <dgm:cxn modelId="{7F15B424-5D92-40C0-B6BA-04C3E0FD65CF}" srcId="{173682EA-5290-4010-A101-9C25F5AEE83B}" destId="{95498733-CE60-4F29-BFDA-06FC5B7B1378}" srcOrd="1" destOrd="0" parTransId="{95A38BD6-ECB0-41D4-AA68-ADCD9D2FF835}" sibTransId="{7BA93C0D-8CB3-4861-B12C-C419DD7D65EB}"/>
    <dgm:cxn modelId="{EDD21328-CF9E-4FC9-9DAF-7A25A93D6D9B}" srcId="{8E9EF129-9141-47AA-B1A3-DABEA5E4A9F5}" destId="{424EB787-A3E7-40C6-934D-445FA5730EFF}" srcOrd="1" destOrd="0" parTransId="{12EC17F4-E01D-4885-9FE6-84A9D2FCD603}" sibTransId="{260085BF-E051-4877-ACAE-D19DD8882175}"/>
    <dgm:cxn modelId="{F0429929-9CD4-4391-BE1C-0B5040E9F481}" type="presOf" srcId="{A409DCB5-CA33-412F-8A87-2280D217C333}" destId="{81F55305-366D-4FA8-9DE3-2DEE90A6712B}" srcOrd="0" destOrd="0" presId="urn:microsoft.com/office/officeart/2005/8/layout/hierarchy2"/>
    <dgm:cxn modelId="{1CC4212C-82EA-4747-92A6-7936AD2A54E4}" type="presOf" srcId="{0D4ADAB3-2A24-4764-A296-1D70EFF421EA}" destId="{D2C054AB-455C-4E8F-A48F-4F02782604EF}" srcOrd="1" destOrd="0" presId="urn:microsoft.com/office/officeart/2005/8/layout/hierarchy2"/>
    <dgm:cxn modelId="{9ADE642C-C950-4295-B091-4E974FE6B470}" type="presOf" srcId="{8D8B3898-AD0E-4EB0-90F7-EF2BC5B76120}" destId="{088802E7-2F1B-4EDD-A8BE-92880E11BA3B}" srcOrd="1" destOrd="0" presId="urn:microsoft.com/office/officeart/2005/8/layout/hierarchy2"/>
    <dgm:cxn modelId="{265A1938-3FCD-4079-90DC-A3521D4C4FE4}" type="presOf" srcId="{8C19FCF2-8E81-4231-9212-B50CD283D5E2}" destId="{C2A6A63E-DF58-46CF-9E9E-B9A54BDFB631}" srcOrd="1" destOrd="0" presId="urn:microsoft.com/office/officeart/2005/8/layout/hierarchy2"/>
    <dgm:cxn modelId="{628EC039-5489-4262-BD47-32E3C9411DA2}" type="presOf" srcId="{299843BB-D4EE-40DA-B598-C5F6271B4CFE}" destId="{FF57AE9F-3E51-4BD9-93BA-4B3048E131B7}" srcOrd="0" destOrd="0" presId="urn:microsoft.com/office/officeart/2005/8/layout/hierarchy2"/>
    <dgm:cxn modelId="{E8A76A3A-AC87-4083-8A94-3B79956CEAF0}" type="presOf" srcId="{4D8DF3BB-A757-4542-A6D3-A28574613716}" destId="{ADD2C176-DF4E-4C4C-BFDA-E41861DA1CFC}" srcOrd="0" destOrd="0" presId="urn:microsoft.com/office/officeart/2005/8/layout/hierarchy2"/>
    <dgm:cxn modelId="{6C277D3B-DD38-4D9F-A371-84961D37FE40}" type="presOf" srcId="{95498733-CE60-4F29-BFDA-06FC5B7B1378}" destId="{1CAF0D86-E8C6-4A00-B016-342DF9F2B0D2}" srcOrd="0" destOrd="0" presId="urn:microsoft.com/office/officeart/2005/8/layout/hierarchy2"/>
    <dgm:cxn modelId="{2230055B-7792-4CA0-B01B-AF2C1E1D445C}" srcId="{8E9EF129-9141-47AA-B1A3-DABEA5E4A9F5}" destId="{2D8CB0D9-CFEA-46CE-A17A-BD2E71BE75AD}" srcOrd="3" destOrd="0" parTransId="{A409DCB5-CA33-412F-8A87-2280D217C333}" sibTransId="{60A980D6-9E93-46C0-B4B3-BCDB2044BCA4}"/>
    <dgm:cxn modelId="{476B645E-9F96-42DA-8904-91E3E1E1297F}" srcId="{2F5D66DB-2CF6-456A-8A7D-476FE55D83DE}" destId="{EA736B2F-9E86-435D-A60D-A2E6272D73AF}" srcOrd="1" destOrd="0" parTransId="{13C67DDA-0392-471A-B7A5-E80EECE6A73B}" sibTransId="{F55B488C-5A7E-41C5-A6BE-E56371272C90}"/>
    <dgm:cxn modelId="{8ACC555E-F15E-4C15-BBDC-3714ACBF9342}" type="presOf" srcId="{08C05D26-5902-4D31-AE0A-0E47549EE19D}" destId="{02532856-21BE-40EC-9B90-10A85AA3494A}" srcOrd="0" destOrd="0" presId="urn:microsoft.com/office/officeart/2005/8/layout/hierarchy2"/>
    <dgm:cxn modelId="{4228FE5E-1447-4863-B5EB-FF3EBAC53967}" type="presOf" srcId="{644DC256-1330-4087-BE65-8EEA7F768174}" destId="{626C6D06-F5D3-42EC-92EC-FCE9C1BB75EB}" srcOrd="0" destOrd="0" presId="urn:microsoft.com/office/officeart/2005/8/layout/hierarchy2"/>
    <dgm:cxn modelId="{AD69745F-C29A-4147-82E0-2E1AD4CBA87A}" type="presOf" srcId="{A409DCB5-CA33-412F-8A87-2280D217C333}" destId="{02CC2FFE-AE4F-42DA-B477-B835C4F4E4FE}" srcOrd="1" destOrd="0" presId="urn:microsoft.com/office/officeart/2005/8/layout/hierarchy2"/>
    <dgm:cxn modelId="{47113B60-4FFD-46B3-BEA7-628B19744E45}" type="presOf" srcId="{4D8DF3BB-A757-4542-A6D3-A28574613716}" destId="{3D097884-F0BD-43EF-AF3A-65EA3D41AC4F}" srcOrd="1" destOrd="0" presId="urn:microsoft.com/office/officeart/2005/8/layout/hierarchy2"/>
    <dgm:cxn modelId="{36502142-EB55-4482-849E-451EAA38CD68}" type="presOf" srcId="{95A38BD6-ECB0-41D4-AA68-ADCD9D2FF835}" destId="{54DD70EA-CA91-4ACA-AD24-B8EFEF0D895F}" srcOrd="0" destOrd="0" presId="urn:microsoft.com/office/officeart/2005/8/layout/hierarchy2"/>
    <dgm:cxn modelId="{3A9A6263-C61F-4366-BB9F-FFA64A265D97}" type="presOf" srcId="{4D8DDD65-793A-49CA-A361-89396986933C}" destId="{B3BD3806-29BC-42FF-9AAC-2D97E5F8ACBC}" srcOrd="0" destOrd="0" presId="urn:microsoft.com/office/officeart/2005/8/layout/hierarchy2"/>
    <dgm:cxn modelId="{EAE57163-4228-4F74-8CA9-40DF79B7DA6E}" srcId="{2F5D66DB-2CF6-456A-8A7D-476FE55D83DE}" destId="{31F59952-0D63-4A18-8184-15F1E3ED6DDA}" srcOrd="0" destOrd="0" parTransId="{0D4ADAB3-2A24-4764-A296-1D70EFF421EA}" sibTransId="{A68CA5EB-0964-4C2D-A777-CECD0B62B280}"/>
    <dgm:cxn modelId="{0BFFC647-CA21-4902-A267-937D477BB515}" type="presOf" srcId="{8656DB67-697F-4F94-A38D-E36FCE01FC7F}" destId="{D76A7A3F-387B-4532-9260-6A37CEA1BA57}" srcOrd="0" destOrd="0" presId="urn:microsoft.com/office/officeart/2005/8/layout/hierarchy2"/>
    <dgm:cxn modelId="{B1FC9248-30C7-4A08-9FFA-22E151C2F127}" type="presOf" srcId="{ACD4A75D-D3D5-4CA5-9BAA-640AB2428BD1}" destId="{A99E898F-F066-452C-B174-65A0F9BDCE68}" srcOrd="0" destOrd="0" presId="urn:microsoft.com/office/officeart/2005/8/layout/hierarchy2"/>
    <dgm:cxn modelId="{1B851869-9C0A-43BF-81A9-48DA9927FB8C}" type="presOf" srcId="{803CA031-D168-4F6F-B5BA-0DCF248970BC}" destId="{FF80E36C-2463-4BEB-9C4A-06EB1CEBD13B}" srcOrd="0" destOrd="0" presId="urn:microsoft.com/office/officeart/2005/8/layout/hierarchy2"/>
    <dgm:cxn modelId="{6463406C-FF74-4509-A3E0-26E950342C25}" type="presOf" srcId="{767E3233-6DD5-49B1-AC9D-BD2581553679}" destId="{843A7757-12C5-469E-9931-385839247BA8}" srcOrd="0" destOrd="0" presId="urn:microsoft.com/office/officeart/2005/8/layout/hierarchy2"/>
    <dgm:cxn modelId="{B05C294D-7FEF-4791-96F1-4DC4BC1F1143}" type="presOf" srcId="{8656DB67-697F-4F94-A38D-E36FCE01FC7F}" destId="{290A3B4D-87B8-45FC-9169-C69B89715AFF}" srcOrd="1" destOrd="0" presId="urn:microsoft.com/office/officeart/2005/8/layout/hierarchy2"/>
    <dgm:cxn modelId="{44327355-CE78-4103-8D3C-BDF55AFEC544}" srcId="{C18368FD-A201-4E88-B8CC-CB152769794B}" destId="{173682EA-5290-4010-A101-9C25F5AEE83B}" srcOrd="0" destOrd="0" parTransId="{3721F4A0-DFE6-4C92-8793-431B6AC1F425}" sibTransId="{579B191A-8D3A-4B16-8A83-63710A94BF7E}"/>
    <dgm:cxn modelId="{17FD9E7B-1757-4424-96A6-60B69CEE19F0}" type="presOf" srcId="{2F5D66DB-2CF6-456A-8A7D-476FE55D83DE}" destId="{F609689E-16C6-4FE4-9DC0-8EDCAEE90D23}" srcOrd="0" destOrd="0" presId="urn:microsoft.com/office/officeart/2005/8/layout/hierarchy2"/>
    <dgm:cxn modelId="{6D80BC7B-3220-43CA-BEF7-8BC7AA731B32}" type="presOf" srcId="{B9EEBB15-89A2-4ECA-A69F-C12F943FABCF}" destId="{AF2502B2-15A2-4A1D-B6C5-776815E4D271}" srcOrd="0" destOrd="0" presId="urn:microsoft.com/office/officeart/2005/8/layout/hierarchy2"/>
    <dgm:cxn modelId="{AA69707F-5D6A-4A24-A2E1-761475A352C9}" type="presOf" srcId="{5A0B55B9-33F5-4BF4-82A1-3454707769FB}" destId="{E7382447-5EBE-44D1-AE6D-20D86734BC17}" srcOrd="1" destOrd="0" presId="urn:microsoft.com/office/officeart/2005/8/layout/hierarchy2"/>
    <dgm:cxn modelId="{527C3384-D2FB-44D0-AB71-49BD78EF85ED}" srcId="{8E9EF129-9141-47AA-B1A3-DABEA5E4A9F5}" destId="{DCF42757-83A1-4D0C-850D-11BB587E931C}" srcOrd="2" destOrd="0" parTransId="{ACD4A75D-D3D5-4CA5-9BAA-640AB2428BD1}" sibTransId="{331C9167-0A5B-4688-ABE8-F475D2FCB1AE}"/>
    <dgm:cxn modelId="{1E3C2988-8F0A-4220-9D21-15838119A001}" type="presOf" srcId="{3F8CFBFF-BB27-4816-BE3E-94C7B07340FB}" destId="{564C1AC6-D7C7-43B3-858E-B9E29660DDCD}" srcOrd="0" destOrd="0" presId="urn:microsoft.com/office/officeart/2005/8/layout/hierarchy2"/>
    <dgm:cxn modelId="{EC2BE68E-F92B-42E2-BE30-320513FB4A2F}" type="presOf" srcId="{A3E7E18F-2281-4723-A43C-053905B03067}" destId="{6C291C12-373B-48B8-902F-6782B6CEB7D7}" srcOrd="0" destOrd="0" presId="urn:microsoft.com/office/officeart/2005/8/layout/hierarchy2"/>
    <dgm:cxn modelId="{89707C8F-D388-40FB-8F6E-6226AE620B7F}" type="presOf" srcId="{173682EA-5290-4010-A101-9C25F5AEE83B}" destId="{44BFB89D-5859-4946-926E-4249CEA18CB8}" srcOrd="0" destOrd="0" presId="urn:microsoft.com/office/officeart/2005/8/layout/hierarchy2"/>
    <dgm:cxn modelId="{995E3090-3B8B-4430-B98E-9171284CBB6E}" type="presOf" srcId="{8D8B3898-AD0E-4EB0-90F7-EF2BC5B76120}" destId="{AB629F7F-5077-467B-9B97-F85CB2F15ACA}" srcOrd="0" destOrd="0" presId="urn:microsoft.com/office/officeart/2005/8/layout/hierarchy2"/>
    <dgm:cxn modelId="{CE3C6590-70B7-40F1-8603-C07CE6E0FCFD}" type="presOf" srcId="{13C67DDA-0392-471A-B7A5-E80EECE6A73B}" destId="{850C988E-B7D4-4C79-A39F-6FFD0E18E733}" srcOrd="0" destOrd="0" presId="urn:microsoft.com/office/officeart/2005/8/layout/hierarchy2"/>
    <dgm:cxn modelId="{46C81292-F857-4B7E-9C0B-0A53A46C6EA9}" srcId="{299843BB-D4EE-40DA-B598-C5F6271B4CFE}" destId="{08C05D26-5902-4D31-AE0A-0E47549EE19D}" srcOrd="0" destOrd="0" parTransId="{8D8B3898-AD0E-4EB0-90F7-EF2BC5B76120}" sibTransId="{7E50F9CA-6D52-42C5-BE55-30767716555F}"/>
    <dgm:cxn modelId="{98487592-A828-4756-BEB6-E31A1B21B811}" type="presOf" srcId="{ACD4A75D-D3D5-4CA5-9BAA-640AB2428BD1}" destId="{0F5BDCC4-D4D8-4D76-92AC-CBDDA4C1EF8B}" srcOrd="1" destOrd="0" presId="urn:microsoft.com/office/officeart/2005/8/layout/hierarchy2"/>
    <dgm:cxn modelId="{56D9B697-459B-4E46-99BD-FAC9F723CDF9}" type="presOf" srcId="{97C5DB32-67FE-461D-8B14-607967C06581}" destId="{365891B1-641D-42F6-9839-90F82C7438E7}" srcOrd="1" destOrd="0" presId="urn:microsoft.com/office/officeart/2005/8/layout/hierarchy2"/>
    <dgm:cxn modelId="{26DBC499-02F6-42D6-840B-EEBCE01C33C9}" type="presOf" srcId="{8E58B33D-B3F5-4CB5-81BB-6EDF62A7108B}" destId="{978E2130-FAB4-43E9-B0AE-4816C37B8A67}" srcOrd="0" destOrd="0" presId="urn:microsoft.com/office/officeart/2005/8/layout/hierarchy2"/>
    <dgm:cxn modelId="{5589B9A3-5DDE-42B9-A55F-50BD1472E7E9}" type="presOf" srcId="{424EB787-A3E7-40C6-934D-445FA5730EFF}" destId="{40268B10-41CD-4149-A5BA-C208F57A79A2}" srcOrd="0" destOrd="0" presId="urn:microsoft.com/office/officeart/2005/8/layout/hierarchy2"/>
    <dgm:cxn modelId="{A3E892A6-4C3B-47D9-A8D5-F408FE3F2013}" srcId="{527A05A3-D71E-43ED-829C-02FBDFF70935}" destId="{3D030868-9725-41D6-ADA3-AF4618D064C7}" srcOrd="0" destOrd="0" parTransId="{42AACD2E-8B34-4859-A85D-352721FF6497}" sibTransId="{FCC543E5-BA83-4BCA-BCC5-2780DADF5989}"/>
    <dgm:cxn modelId="{7D6424A7-D855-4E32-97EC-494BD6A49B8F}" srcId="{2F5D66DB-2CF6-456A-8A7D-476FE55D83DE}" destId="{644DC256-1330-4087-BE65-8EEA7F768174}" srcOrd="3" destOrd="0" parTransId="{8656DB67-697F-4F94-A38D-E36FCE01FC7F}" sibTransId="{24ABC232-A8A5-43CE-A065-F6AE5F5A3CB0}"/>
    <dgm:cxn modelId="{3CA058B0-7634-4A65-9458-9B4717A8BFBD}" type="presOf" srcId="{13C67DDA-0392-471A-B7A5-E80EECE6A73B}" destId="{3C7A5CFE-BC5D-428A-B8F8-F92B5DAA7047}" srcOrd="1" destOrd="0" presId="urn:microsoft.com/office/officeart/2005/8/layout/hierarchy2"/>
    <dgm:cxn modelId="{838DB7B2-1CB1-4B0E-8FA3-1A428D66C86C}" type="presOf" srcId="{EA736B2F-9E86-435D-A60D-A2E6272D73AF}" destId="{1B84328A-0580-4D5B-BE9A-E0FDC5978DFE}" srcOrd="0" destOrd="0" presId="urn:microsoft.com/office/officeart/2005/8/layout/hierarchy2"/>
    <dgm:cxn modelId="{0F9EE5B4-C6F4-4C21-AA83-0CF42879F904}" type="presOf" srcId="{95A38BD6-ECB0-41D4-AA68-ADCD9D2FF835}" destId="{4E149008-611B-40E3-8FBA-CE7A1734AF9A}" srcOrd="1" destOrd="0" presId="urn:microsoft.com/office/officeart/2005/8/layout/hierarchy2"/>
    <dgm:cxn modelId="{3D7A04B7-3187-4F85-A526-5BD2CAF8A5C9}" type="presOf" srcId="{5A0B55B9-33F5-4BF4-82A1-3454707769FB}" destId="{60519B83-9C8A-4348-9C24-C222EC8E3E90}" srcOrd="0" destOrd="0" presId="urn:microsoft.com/office/officeart/2005/8/layout/hierarchy2"/>
    <dgm:cxn modelId="{126DBAB8-7773-4487-AB0D-8399928976B7}" srcId="{173682EA-5290-4010-A101-9C25F5AEE83B}" destId="{803CA031-D168-4F6F-B5BA-0DCF248970BC}" srcOrd="0" destOrd="0" parTransId="{971A5778-E6D4-4E74-A8E7-03E8715DA730}" sibTransId="{1920919C-332B-464E-9F32-80F20EE02317}"/>
    <dgm:cxn modelId="{08BAB3BA-00EA-4BBE-9504-B385D09F1254}" type="presOf" srcId="{A3E7E18F-2281-4723-A43C-053905B03067}" destId="{5C092BB8-B50D-4AFB-BF8B-DAA198E6471D}" srcOrd="1" destOrd="0" presId="urn:microsoft.com/office/officeart/2005/8/layout/hierarchy2"/>
    <dgm:cxn modelId="{BFCAF8BB-BDE2-4A75-B45E-B35DD4C639C8}" type="presOf" srcId="{3721F4A0-DFE6-4C92-8793-431B6AC1F425}" destId="{631C6D79-E6B7-4201-8CC8-A5CC8F604E4F}" srcOrd="1" destOrd="0" presId="urn:microsoft.com/office/officeart/2005/8/layout/hierarchy2"/>
    <dgm:cxn modelId="{1919D2BC-C5AD-4097-A81D-74F9AA35AE01}" srcId="{527A05A3-D71E-43ED-829C-02FBDFF70935}" destId="{8E58B33D-B3F5-4CB5-81BB-6EDF62A7108B}" srcOrd="2" destOrd="0" parTransId="{ABEE38F0-8734-4D05-9B3A-F8C20FC2F80E}" sibTransId="{E95B928F-8046-4489-8E43-1B5BAD1A57F1}"/>
    <dgm:cxn modelId="{7C72EEBC-9049-4C41-9188-EC1A9D0683CF}" type="presOf" srcId="{767E3233-6DD5-49B1-AC9D-BD2581553679}" destId="{FD614CA1-0A22-417F-8A0B-EA89F2F9DE5D}" srcOrd="1" destOrd="0" presId="urn:microsoft.com/office/officeart/2005/8/layout/hierarchy2"/>
    <dgm:cxn modelId="{A4102CBD-0B72-4265-9CE8-6674ADB2129E}" srcId="{3F8CFBFF-BB27-4816-BE3E-94C7B07340FB}" destId="{8E9EF129-9141-47AA-B1A3-DABEA5E4A9F5}" srcOrd="0" destOrd="0" parTransId="{205B54DC-CE05-42D1-B965-8A8D7DBD5260}" sibTransId="{3D67E87B-5EFE-4D7A-B4B7-A92368428029}"/>
    <dgm:cxn modelId="{16B589C1-FCBB-4CBD-8DE3-65B5BA3EC349}" type="presOf" srcId="{527A05A3-D71E-43ED-829C-02FBDFF70935}" destId="{D79D961A-7335-4132-9282-A2C58A0ADC8E}" srcOrd="0" destOrd="0" presId="urn:microsoft.com/office/officeart/2005/8/layout/hierarchy2"/>
    <dgm:cxn modelId="{8C88A7C1-AEA4-44B5-A6EC-26614BD14BAB}" type="presOf" srcId="{8E9EF129-9141-47AA-B1A3-DABEA5E4A9F5}" destId="{02933254-9ADA-457D-AF48-FC9F56D402BF}" srcOrd="0" destOrd="0" presId="urn:microsoft.com/office/officeart/2005/8/layout/hierarchy2"/>
    <dgm:cxn modelId="{7E65EAC4-73C5-414B-B3E6-8DFE7D9670C8}" srcId="{527A05A3-D71E-43ED-829C-02FBDFF70935}" destId="{B9EEBB15-89A2-4ECA-A69F-C12F943FABCF}" srcOrd="1" destOrd="0" parTransId="{5A0B55B9-33F5-4BF4-82A1-3454707769FB}" sibTransId="{27808E4B-ACAD-4D94-AA38-A6BCC38BF096}"/>
    <dgm:cxn modelId="{B87F79C6-7513-44C9-A806-A17B478B2A75}" type="presOf" srcId="{3D030868-9725-41D6-ADA3-AF4618D064C7}" destId="{9F11D9D6-C470-4B20-A925-B8C830BEE80E}" srcOrd="0" destOrd="0" presId="urn:microsoft.com/office/officeart/2005/8/layout/hierarchy2"/>
    <dgm:cxn modelId="{C0129BCD-9026-453C-974E-09A7FE3A726D}" type="presOf" srcId="{C18368FD-A201-4E88-B8CC-CB152769794B}" destId="{579B7ACC-048D-4E25-8373-DEB7136F1E6C}" srcOrd="0" destOrd="0" presId="urn:microsoft.com/office/officeart/2005/8/layout/hierarchy2"/>
    <dgm:cxn modelId="{DDC565D0-053D-4DCA-94A9-A54049145A44}" type="presOf" srcId="{DCF42757-83A1-4D0C-850D-11BB587E931C}" destId="{D4F08AF1-5E1B-4301-923F-C3E90E5BC02D}" srcOrd="0" destOrd="0" presId="urn:microsoft.com/office/officeart/2005/8/layout/hierarchy2"/>
    <dgm:cxn modelId="{66FAAED3-1EBB-48D5-A815-189FEE06008F}" srcId="{2F5D66DB-2CF6-456A-8A7D-476FE55D83DE}" destId="{4D8DDD65-793A-49CA-A361-89396986933C}" srcOrd="2" destOrd="0" parTransId="{311EE254-975A-4BEF-AFBE-2CA3509D691B}" sibTransId="{4379489B-7DC8-4BC8-81D9-18F7D3C6B472}"/>
    <dgm:cxn modelId="{73B02BD4-3C0D-4E23-876C-46B000E5DF53}" type="presOf" srcId="{ABEE38F0-8734-4D05-9B3A-F8C20FC2F80E}" destId="{C662BDFB-0B18-4ADC-B1DB-AED8826EF292}" srcOrd="1" destOrd="0" presId="urn:microsoft.com/office/officeart/2005/8/layout/hierarchy2"/>
    <dgm:cxn modelId="{577B44D6-2AB9-4339-AC65-AEA1210A9B97}" srcId="{424EB787-A3E7-40C6-934D-445FA5730EFF}" destId="{2F5D66DB-2CF6-456A-8A7D-476FE55D83DE}" srcOrd="0" destOrd="0" parTransId="{4D8DF3BB-A757-4542-A6D3-A28574613716}" sibTransId="{AA4AB223-99B7-48F8-9DEA-840350BC6C6F}"/>
    <dgm:cxn modelId="{3244A4DA-25C0-4B9F-843B-228C7235621C}" type="presOf" srcId="{311EE254-975A-4BEF-AFBE-2CA3509D691B}" destId="{61F0375C-D485-435E-BB34-48DA65723AE8}" srcOrd="1" destOrd="0" presId="urn:microsoft.com/office/officeart/2005/8/layout/hierarchy2"/>
    <dgm:cxn modelId="{D4A5C2DB-638F-4115-8480-AF89CF0C79BC}" type="presOf" srcId="{311EE254-975A-4BEF-AFBE-2CA3509D691B}" destId="{B57E1E73-AE07-4307-9D8A-00875FDE793C}" srcOrd="0" destOrd="0" presId="urn:microsoft.com/office/officeart/2005/8/layout/hierarchy2"/>
    <dgm:cxn modelId="{6C980EDC-E5E0-4D02-9D5D-F658E32CAE5B}" type="presOf" srcId="{971A5778-E6D4-4E74-A8E7-03E8715DA730}" destId="{62EAE2DE-6395-463A-B9FE-95B13182E6D7}" srcOrd="0" destOrd="0" presId="urn:microsoft.com/office/officeart/2005/8/layout/hierarchy2"/>
    <dgm:cxn modelId="{060B69E2-15BA-4B65-B180-2735DDF93F5A}" type="presOf" srcId="{97C5DB32-67FE-461D-8B14-607967C06581}" destId="{011EA728-0A2C-474D-9EC7-9D1E74DD7A4B}" srcOrd="0" destOrd="0" presId="urn:microsoft.com/office/officeart/2005/8/layout/hierarchy2"/>
    <dgm:cxn modelId="{D460F6E4-422D-4DD0-97EF-F57EB5E1E0E0}" srcId="{299843BB-D4EE-40DA-B598-C5F6271B4CFE}" destId="{507683BC-FDD3-40C9-8DD4-29DB9A833FCD}" srcOrd="1" destOrd="0" parTransId="{767E3233-6DD5-49B1-AC9D-BD2581553679}" sibTransId="{40C73342-6F85-4777-8ADA-1DD10FAE0369}"/>
    <dgm:cxn modelId="{A91927E9-A82C-4AA9-8C88-17DB2195EB97}" type="presOf" srcId="{971A5778-E6D4-4E74-A8E7-03E8715DA730}" destId="{CE154910-C492-43F7-BAF3-1BD61EB5FABC}" srcOrd="1" destOrd="0" presId="urn:microsoft.com/office/officeart/2005/8/layout/hierarchy2"/>
    <dgm:cxn modelId="{1542A0E9-B94A-4338-BDF4-EAE779145422}" srcId="{299843BB-D4EE-40DA-B598-C5F6271B4CFE}" destId="{8660A80A-2730-46CE-AFE7-90D8B1E549B2}" srcOrd="2" destOrd="0" parTransId="{A3E7E18F-2281-4723-A43C-053905B03067}" sibTransId="{6ABB3212-5DBA-423F-9DAD-DADA6CAB3985}"/>
    <dgm:cxn modelId="{32A242EB-414D-44C5-BBC1-D3459D3B9EAB}" type="presOf" srcId="{42AACD2E-8B34-4859-A85D-352721FF6497}" destId="{6632DA0E-9782-4AD1-B56E-047492079032}" srcOrd="0" destOrd="0" presId="urn:microsoft.com/office/officeart/2005/8/layout/hierarchy2"/>
    <dgm:cxn modelId="{800761EF-AF3E-4BC2-B5E6-0C58B75A93E5}" type="presOf" srcId="{8C19FCF2-8E81-4231-9212-B50CD283D5E2}" destId="{5A0F9528-C136-4759-A604-11A0E5D20B1F}" srcOrd="0" destOrd="0" presId="urn:microsoft.com/office/officeart/2005/8/layout/hierarchy2"/>
    <dgm:cxn modelId="{E137BBF0-FD7C-4581-852C-D5910CED1527}" type="presOf" srcId="{2D8CB0D9-CFEA-46CE-A17A-BD2E71BE75AD}" destId="{5F7D163A-530B-49CD-93A2-44643406B717}" srcOrd="0" destOrd="0" presId="urn:microsoft.com/office/officeart/2005/8/layout/hierarchy2"/>
    <dgm:cxn modelId="{F25DEBF5-5A28-4B6E-8BE8-C111C7B00034}" type="presOf" srcId="{8660A80A-2730-46CE-AFE7-90D8B1E549B2}" destId="{0AABA576-9FBB-4C29-B7B3-82A5BBD644A9}" srcOrd="0" destOrd="0" presId="urn:microsoft.com/office/officeart/2005/8/layout/hierarchy2"/>
    <dgm:cxn modelId="{D766F0F6-AE2F-467A-9861-EC3DCEF2423B}" type="presOf" srcId="{42AACD2E-8B34-4859-A85D-352721FF6497}" destId="{0935170F-E6FF-4CC7-9E1A-44FB0B4B0584}" srcOrd="1" destOrd="0" presId="urn:microsoft.com/office/officeart/2005/8/layout/hierarchy2"/>
    <dgm:cxn modelId="{420A1EFE-F49C-44B2-B02C-5CED171F7D45}" type="presOf" srcId="{12EC17F4-E01D-4885-9FE6-84A9D2FCD603}" destId="{F5D378F0-4633-402F-9C15-74FA335D66B8}" srcOrd="0" destOrd="0" presId="urn:microsoft.com/office/officeart/2005/8/layout/hierarchy2"/>
    <dgm:cxn modelId="{834EBCFE-24D0-42D6-9969-76906AF46D0A}" type="presOf" srcId="{0D4ADAB3-2A24-4764-A296-1D70EFF421EA}" destId="{4397B9B4-197A-41B3-888E-2B4CA23303DF}" srcOrd="0" destOrd="0" presId="urn:microsoft.com/office/officeart/2005/8/layout/hierarchy2"/>
    <dgm:cxn modelId="{0C6CD9FE-69D4-4C69-9A18-D3D0AF95F668}" type="presOf" srcId="{16177CAB-6489-4434-94CC-CCF652AF1E08}" destId="{3BB14382-D4BA-419E-959F-5C65B0B47753}" srcOrd="1" destOrd="0" presId="urn:microsoft.com/office/officeart/2005/8/layout/hierarchy2"/>
    <dgm:cxn modelId="{3C6C37EF-F606-4CE8-8E12-8A1FFE4F5575}" type="presParOf" srcId="{564C1AC6-D7C7-43B3-858E-B9E29660DDCD}" destId="{82B8850F-F1A9-4C7E-912F-68CCE7331E58}" srcOrd="0" destOrd="0" presId="urn:microsoft.com/office/officeart/2005/8/layout/hierarchy2"/>
    <dgm:cxn modelId="{603CC470-EA87-40AF-BFF6-26414CBFD36E}" type="presParOf" srcId="{82B8850F-F1A9-4C7E-912F-68CCE7331E58}" destId="{02933254-9ADA-457D-AF48-FC9F56D402BF}" srcOrd="0" destOrd="0" presId="urn:microsoft.com/office/officeart/2005/8/layout/hierarchy2"/>
    <dgm:cxn modelId="{06B8BE13-2FC5-4715-B2B2-70512FFF6E47}" type="presParOf" srcId="{82B8850F-F1A9-4C7E-912F-68CCE7331E58}" destId="{A1A4D9DE-F893-4CE9-823A-A44C21DE8636}" srcOrd="1" destOrd="0" presId="urn:microsoft.com/office/officeart/2005/8/layout/hierarchy2"/>
    <dgm:cxn modelId="{3C10607F-9002-40D6-8443-698673E15967}" type="presParOf" srcId="{A1A4D9DE-F893-4CE9-823A-A44C21DE8636}" destId="{011EA728-0A2C-474D-9EC7-9D1E74DD7A4B}" srcOrd="0" destOrd="0" presId="urn:microsoft.com/office/officeart/2005/8/layout/hierarchy2"/>
    <dgm:cxn modelId="{B52FD9F7-DD89-480B-87AA-A092C54E7428}" type="presParOf" srcId="{011EA728-0A2C-474D-9EC7-9D1E74DD7A4B}" destId="{365891B1-641D-42F6-9839-90F82C7438E7}" srcOrd="0" destOrd="0" presId="urn:microsoft.com/office/officeart/2005/8/layout/hierarchy2"/>
    <dgm:cxn modelId="{05E96BE6-B505-42FE-B166-E9029B250109}" type="presParOf" srcId="{A1A4D9DE-F893-4CE9-823A-A44C21DE8636}" destId="{4F9810C4-4FFB-4326-B18A-DEB0D6ABB9C8}" srcOrd="1" destOrd="0" presId="urn:microsoft.com/office/officeart/2005/8/layout/hierarchy2"/>
    <dgm:cxn modelId="{4D39B8EB-4B3C-440B-AED6-EEC3BE93E8B7}" type="presParOf" srcId="{4F9810C4-4FFB-4326-B18A-DEB0D6ABB9C8}" destId="{579B7ACC-048D-4E25-8373-DEB7136F1E6C}" srcOrd="0" destOrd="0" presId="urn:microsoft.com/office/officeart/2005/8/layout/hierarchy2"/>
    <dgm:cxn modelId="{93AC9BA6-3D9F-43DC-B3C8-6E8B5641797F}" type="presParOf" srcId="{4F9810C4-4FFB-4326-B18A-DEB0D6ABB9C8}" destId="{87C3A41A-CF97-42BB-990D-C535E0C4007C}" srcOrd="1" destOrd="0" presId="urn:microsoft.com/office/officeart/2005/8/layout/hierarchy2"/>
    <dgm:cxn modelId="{7422F82D-D80D-4A34-B3AE-B994EC50D416}" type="presParOf" srcId="{87C3A41A-CF97-42BB-990D-C535E0C4007C}" destId="{84556EC5-44DB-4945-9E25-A3210AB0AA33}" srcOrd="0" destOrd="0" presId="urn:microsoft.com/office/officeart/2005/8/layout/hierarchy2"/>
    <dgm:cxn modelId="{7A084718-6018-46B4-8298-B9ED6B18677E}" type="presParOf" srcId="{84556EC5-44DB-4945-9E25-A3210AB0AA33}" destId="{631C6D79-E6B7-4201-8CC8-A5CC8F604E4F}" srcOrd="0" destOrd="0" presId="urn:microsoft.com/office/officeart/2005/8/layout/hierarchy2"/>
    <dgm:cxn modelId="{4E6CA4B7-A96C-43F1-8C0B-371BFD164174}" type="presParOf" srcId="{87C3A41A-CF97-42BB-990D-C535E0C4007C}" destId="{8CF7D2F5-303B-4852-9769-8972D1B8A2C7}" srcOrd="1" destOrd="0" presId="urn:microsoft.com/office/officeart/2005/8/layout/hierarchy2"/>
    <dgm:cxn modelId="{EFE87DC0-68F5-4CDB-AF49-FC13576BE595}" type="presParOf" srcId="{8CF7D2F5-303B-4852-9769-8972D1B8A2C7}" destId="{44BFB89D-5859-4946-926E-4249CEA18CB8}" srcOrd="0" destOrd="0" presId="urn:microsoft.com/office/officeart/2005/8/layout/hierarchy2"/>
    <dgm:cxn modelId="{6EA9A733-AB71-48EA-93BF-445C29D7CE47}" type="presParOf" srcId="{8CF7D2F5-303B-4852-9769-8972D1B8A2C7}" destId="{A80A1785-D90C-4887-9FF3-96D542C5E1F9}" srcOrd="1" destOrd="0" presId="urn:microsoft.com/office/officeart/2005/8/layout/hierarchy2"/>
    <dgm:cxn modelId="{A55E2CD5-C21F-4F0C-8F31-ACE4603B454A}" type="presParOf" srcId="{A80A1785-D90C-4887-9FF3-96D542C5E1F9}" destId="{62EAE2DE-6395-463A-B9FE-95B13182E6D7}" srcOrd="0" destOrd="0" presId="urn:microsoft.com/office/officeart/2005/8/layout/hierarchy2"/>
    <dgm:cxn modelId="{52ECA725-DDA8-4381-89C7-560EE604EC42}" type="presParOf" srcId="{62EAE2DE-6395-463A-B9FE-95B13182E6D7}" destId="{CE154910-C492-43F7-BAF3-1BD61EB5FABC}" srcOrd="0" destOrd="0" presId="urn:microsoft.com/office/officeart/2005/8/layout/hierarchy2"/>
    <dgm:cxn modelId="{B3F0B70D-496B-4057-8006-100D939020BF}" type="presParOf" srcId="{A80A1785-D90C-4887-9FF3-96D542C5E1F9}" destId="{38D6E9B1-D6F4-4CA5-A920-7DC8B06B652C}" srcOrd="1" destOrd="0" presId="urn:microsoft.com/office/officeart/2005/8/layout/hierarchy2"/>
    <dgm:cxn modelId="{6F8C6EED-C4C8-4368-B357-E166AC7702A5}" type="presParOf" srcId="{38D6E9B1-D6F4-4CA5-A920-7DC8B06B652C}" destId="{FF80E36C-2463-4BEB-9C4A-06EB1CEBD13B}" srcOrd="0" destOrd="0" presId="urn:microsoft.com/office/officeart/2005/8/layout/hierarchy2"/>
    <dgm:cxn modelId="{F128A1F9-7345-4E1A-A79B-740E4B8F44C9}" type="presParOf" srcId="{38D6E9B1-D6F4-4CA5-A920-7DC8B06B652C}" destId="{C888134E-3FCE-4C9F-B051-A26D426934D4}" srcOrd="1" destOrd="0" presId="urn:microsoft.com/office/officeart/2005/8/layout/hierarchy2"/>
    <dgm:cxn modelId="{46E26827-9F6E-4441-AB3A-1E3F2A6EB1CC}" type="presParOf" srcId="{A80A1785-D90C-4887-9FF3-96D542C5E1F9}" destId="{54DD70EA-CA91-4ACA-AD24-B8EFEF0D895F}" srcOrd="2" destOrd="0" presId="urn:microsoft.com/office/officeart/2005/8/layout/hierarchy2"/>
    <dgm:cxn modelId="{7CE560F7-4C79-4224-8F8C-4B0EA9D22813}" type="presParOf" srcId="{54DD70EA-CA91-4ACA-AD24-B8EFEF0D895F}" destId="{4E149008-611B-40E3-8FBA-CE7A1734AF9A}" srcOrd="0" destOrd="0" presId="urn:microsoft.com/office/officeart/2005/8/layout/hierarchy2"/>
    <dgm:cxn modelId="{B95714E7-39ED-40D7-87E0-5EBFAE84DA8E}" type="presParOf" srcId="{A80A1785-D90C-4887-9FF3-96D542C5E1F9}" destId="{1B168CBC-4A9C-4454-9BE1-71D2F7F3D568}" srcOrd="3" destOrd="0" presId="urn:microsoft.com/office/officeart/2005/8/layout/hierarchy2"/>
    <dgm:cxn modelId="{8CE680DA-300F-4E46-9C19-D92FEE72674E}" type="presParOf" srcId="{1B168CBC-4A9C-4454-9BE1-71D2F7F3D568}" destId="{1CAF0D86-E8C6-4A00-B016-342DF9F2B0D2}" srcOrd="0" destOrd="0" presId="urn:microsoft.com/office/officeart/2005/8/layout/hierarchy2"/>
    <dgm:cxn modelId="{F7181001-D8EC-4FFD-9B37-BECD21CF4E76}" type="presParOf" srcId="{1B168CBC-4A9C-4454-9BE1-71D2F7F3D568}" destId="{149DD54F-B82B-467F-B576-69DCD462E45B}" srcOrd="1" destOrd="0" presId="urn:microsoft.com/office/officeart/2005/8/layout/hierarchy2"/>
    <dgm:cxn modelId="{D389C50B-6ADA-40BF-B242-EDC4339BC77C}" type="presParOf" srcId="{A1A4D9DE-F893-4CE9-823A-A44C21DE8636}" destId="{F5D378F0-4633-402F-9C15-74FA335D66B8}" srcOrd="2" destOrd="0" presId="urn:microsoft.com/office/officeart/2005/8/layout/hierarchy2"/>
    <dgm:cxn modelId="{EF39CCA0-3FC9-42FA-B04C-74C6AE7E12B2}" type="presParOf" srcId="{F5D378F0-4633-402F-9C15-74FA335D66B8}" destId="{A067264E-DFF0-48BD-931E-D57B00BA116D}" srcOrd="0" destOrd="0" presId="urn:microsoft.com/office/officeart/2005/8/layout/hierarchy2"/>
    <dgm:cxn modelId="{15F46054-FBF9-436A-AEA0-B2182C13C2B2}" type="presParOf" srcId="{A1A4D9DE-F893-4CE9-823A-A44C21DE8636}" destId="{6AD262C0-83B2-44D6-9100-F195A89FDC95}" srcOrd="3" destOrd="0" presId="urn:microsoft.com/office/officeart/2005/8/layout/hierarchy2"/>
    <dgm:cxn modelId="{8E7040E2-6BC4-458F-9841-ADF754473B5C}" type="presParOf" srcId="{6AD262C0-83B2-44D6-9100-F195A89FDC95}" destId="{40268B10-41CD-4149-A5BA-C208F57A79A2}" srcOrd="0" destOrd="0" presId="urn:microsoft.com/office/officeart/2005/8/layout/hierarchy2"/>
    <dgm:cxn modelId="{7F53A13F-1891-424F-ADF0-D753CB3CA0A6}" type="presParOf" srcId="{6AD262C0-83B2-44D6-9100-F195A89FDC95}" destId="{EFE9ADDE-53A4-40AE-9929-FD6F486729CD}" srcOrd="1" destOrd="0" presId="urn:microsoft.com/office/officeart/2005/8/layout/hierarchy2"/>
    <dgm:cxn modelId="{3445C5FE-75C4-4937-8D03-FD237B779EDC}" type="presParOf" srcId="{EFE9ADDE-53A4-40AE-9929-FD6F486729CD}" destId="{ADD2C176-DF4E-4C4C-BFDA-E41861DA1CFC}" srcOrd="0" destOrd="0" presId="urn:microsoft.com/office/officeart/2005/8/layout/hierarchy2"/>
    <dgm:cxn modelId="{9BAA0635-7A08-473A-BEFE-0D0574378AC4}" type="presParOf" srcId="{ADD2C176-DF4E-4C4C-BFDA-E41861DA1CFC}" destId="{3D097884-F0BD-43EF-AF3A-65EA3D41AC4F}" srcOrd="0" destOrd="0" presId="urn:microsoft.com/office/officeart/2005/8/layout/hierarchy2"/>
    <dgm:cxn modelId="{A541D00A-DD5E-4EC2-AAE1-A432A67CB5F1}" type="presParOf" srcId="{EFE9ADDE-53A4-40AE-9929-FD6F486729CD}" destId="{3D729E8C-3ECC-4CBE-BE6A-185D592C1224}" srcOrd="1" destOrd="0" presId="urn:microsoft.com/office/officeart/2005/8/layout/hierarchy2"/>
    <dgm:cxn modelId="{A23CA7B0-5DEB-4780-9A8D-3CE0FB846424}" type="presParOf" srcId="{3D729E8C-3ECC-4CBE-BE6A-185D592C1224}" destId="{F609689E-16C6-4FE4-9DC0-8EDCAEE90D23}" srcOrd="0" destOrd="0" presId="urn:microsoft.com/office/officeart/2005/8/layout/hierarchy2"/>
    <dgm:cxn modelId="{FEA73A6A-564C-412C-9F17-30391B762ED4}" type="presParOf" srcId="{3D729E8C-3ECC-4CBE-BE6A-185D592C1224}" destId="{A7B2055F-9E65-4773-88F9-107D8189EBDC}" srcOrd="1" destOrd="0" presId="urn:microsoft.com/office/officeart/2005/8/layout/hierarchy2"/>
    <dgm:cxn modelId="{2A6311D6-C602-40B2-9D81-A483241D1AC0}" type="presParOf" srcId="{A7B2055F-9E65-4773-88F9-107D8189EBDC}" destId="{4397B9B4-197A-41B3-888E-2B4CA23303DF}" srcOrd="0" destOrd="0" presId="urn:microsoft.com/office/officeart/2005/8/layout/hierarchy2"/>
    <dgm:cxn modelId="{BC061B12-34F5-4477-B6DB-3DFB55E7761C}" type="presParOf" srcId="{4397B9B4-197A-41B3-888E-2B4CA23303DF}" destId="{D2C054AB-455C-4E8F-A48F-4F02782604EF}" srcOrd="0" destOrd="0" presId="urn:microsoft.com/office/officeart/2005/8/layout/hierarchy2"/>
    <dgm:cxn modelId="{EAACE9F4-626B-46A4-9638-E3D7EA463EBE}" type="presParOf" srcId="{A7B2055F-9E65-4773-88F9-107D8189EBDC}" destId="{82121F7B-E8EA-4214-82CA-4CFC78C22F7B}" srcOrd="1" destOrd="0" presId="urn:microsoft.com/office/officeart/2005/8/layout/hierarchy2"/>
    <dgm:cxn modelId="{68322FF5-0530-4648-957A-9B8541B02B49}" type="presParOf" srcId="{82121F7B-E8EA-4214-82CA-4CFC78C22F7B}" destId="{196DDEA0-6D24-4705-A5A3-CCDD711EF157}" srcOrd="0" destOrd="0" presId="urn:microsoft.com/office/officeart/2005/8/layout/hierarchy2"/>
    <dgm:cxn modelId="{308B48FF-F1C6-4E6D-80EB-E6C2D379329A}" type="presParOf" srcId="{82121F7B-E8EA-4214-82CA-4CFC78C22F7B}" destId="{A357766A-A059-498A-897C-87FD5ECD672C}" srcOrd="1" destOrd="0" presId="urn:microsoft.com/office/officeart/2005/8/layout/hierarchy2"/>
    <dgm:cxn modelId="{E15999BE-4B08-481E-A842-19F3403D79AF}" type="presParOf" srcId="{A7B2055F-9E65-4773-88F9-107D8189EBDC}" destId="{850C988E-B7D4-4C79-A39F-6FFD0E18E733}" srcOrd="2" destOrd="0" presId="urn:microsoft.com/office/officeart/2005/8/layout/hierarchy2"/>
    <dgm:cxn modelId="{EE424DD7-4977-4CA6-A94D-DDEBE34CC7B7}" type="presParOf" srcId="{850C988E-B7D4-4C79-A39F-6FFD0E18E733}" destId="{3C7A5CFE-BC5D-428A-B8F8-F92B5DAA7047}" srcOrd="0" destOrd="0" presId="urn:microsoft.com/office/officeart/2005/8/layout/hierarchy2"/>
    <dgm:cxn modelId="{DDE09F00-88B0-4AA6-8257-1413AF0D8FD9}" type="presParOf" srcId="{A7B2055F-9E65-4773-88F9-107D8189EBDC}" destId="{A09AF1B3-A3D6-48BF-B7D2-23296C03DA9C}" srcOrd="3" destOrd="0" presId="urn:microsoft.com/office/officeart/2005/8/layout/hierarchy2"/>
    <dgm:cxn modelId="{B2E1924E-0359-40D1-B609-6378077084B4}" type="presParOf" srcId="{A09AF1B3-A3D6-48BF-B7D2-23296C03DA9C}" destId="{1B84328A-0580-4D5B-BE9A-E0FDC5978DFE}" srcOrd="0" destOrd="0" presId="urn:microsoft.com/office/officeart/2005/8/layout/hierarchy2"/>
    <dgm:cxn modelId="{73EA08FE-4C3F-4853-8A44-2B6F0D9529F8}" type="presParOf" srcId="{A09AF1B3-A3D6-48BF-B7D2-23296C03DA9C}" destId="{0AF99AEE-4953-4554-99E0-9D927D2BD8EE}" srcOrd="1" destOrd="0" presId="urn:microsoft.com/office/officeart/2005/8/layout/hierarchy2"/>
    <dgm:cxn modelId="{81133603-E5FE-462F-AC74-56F9769F0351}" type="presParOf" srcId="{A7B2055F-9E65-4773-88F9-107D8189EBDC}" destId="{B57E1E73-AE07-4307-9D8A-00875FDE793C}" srcOrd="4" destOrd="0" presId="urn:microsoft.com/office/officeart/2005/8/layout/hierarchy2"/>
    <dgm:cxn modelId="{C46E184E-E4EE-4F00-BADC-E6BE3C662A6E}" type="presParOf" srcId="{B57E1E73-AE07-4307-9D8A-00875FDE793C}" destId="{61F0375C-D485-435E-BB34-48DA65723AE8}" srcOrd="0" destOrd="0" presId="urn:microsoft.com/office/officeart/2005/8/layout/hierarchy2"/>
    <dgm:cxn modelId="{736A6129-EA79-419F-BE4E-5CD5C65FA872}" type="presParOf" srcId="{A7B2055F-9E65-4773-88F9-107D8189EBDC}" destId="{D762D0DE-EDE5-4B8C-9825-DB34B8279866}" srcOrd="5" destOrd="0" presId="urn:microsoft.com/office/officeart/2005/8/layout/hierarchy2"/>
    <dgm:cxn modelId="{E704CF6E-66DC-45F2-91E5-59D4E2E22BB9}" type="presParOf" srcId="{D762D0DE-EDE5-4B8C-9825-DB34B8279866}" destId="{B3BD3806-29BC-42FF-9AAC-2D97E5F8ACBC}" srcOrd="0" destOrd="0" presId="urn:microsoft.com/office/officeart/2005/8/layout/hierarchy2"/>
    <dgm:cxn modelId="{C6B323D4-9BAA-43EA-A3E7-D9C51ECA7110}" type="presParOf" srcId="{D762D0DE-EDE5-4B8C-9825-DB34B8279866}" destId="{0E36DD96-5B36-4E6D-8A44-8A1A7B2D2A85}" srcOrd="1" destOrd="0" presId="urn:microsoft.com/office/officeart/2005/8/layout/hierarchy2"/>
    <dgm:cxn modelId="{814AB3B3-9C03-4592-BA7A-F434A6D99ED5}" type="presParOf" srcId="{A7B2055F-9E65-4773-88F9-107D8189EBDC}" destId="{D76A7A3F-387B-4532-9260-6A37CEA1BA57}" srcOrd="6" destOrd="0" presId="urn:microsoft.com/office/officeart/2005/8/layout/hierarchy2"/>
    <dgm:cxn modelId="{79D8C3E2-3427-4B9B-A396-5AB0481FAA61}" type="presParOf" srcId="{D76A7A3F-387B-4532-9260-6A37CEA1BA57}" destId="{290A3B4D-87B8-45FC-9169-C69B89715AFF}" srcOrd="0" destOrd="0" presId="urn:microsoft.com/office/officeart/2005/8/layout/hierarchy2"/>
    <dgm:cxn modelId="{69B412C6-7A18-4A96-9B33-21841046B821}" type="presParOf" srcId="{A7B2055F-9E65-4773-88F9-107D8189EBDC}" destId="{645E2A91-9303-44E0-83BE-BFBB6496B034}" srcOrd="7" destOrd="0" presId="urn:microsoft.com/office/officeart/2005/8/layout/hierarchy2"/>
    <dgm:cxn modelId="{E5279CD9-40FE-475E-87F2-90FCFB253162}" type="presParOf" srcId="{645E2A91-9303-44E0-83BE-BFBB6496B034}" destId="{626C6D06-F5D3-42EC-92EC-FCE9C1BB75EB}" srcOrd="0" destOrd="0" presId="urn:microsoft.com/office/officeart/2005/8/layout/hierarchy2"/>
    <dgm:cxn modelId="{F25E677C-D087-4AC0-A234-5557119821B8}" type="presParOf" srcId="{645E2A91-9303-44E0-83BE-BFBB6496B034}" destId="{70E17EAD-450E-4CA0-B7E8-81F920A5D2CC}" srcOrd="1" destOrd="0" presId="urn:microsoft.com/office/officeart/2005/8/layout/hierarchy2"/>
    <dgm:cxn modelId="{45713A89-A69C-4695-ACFF-D1CAAC3DA119}" type="presParOf" srcId="{A1A4D9DE-F893-4CE9-823A-A44C21DE8636}" destId="{A99E898F-F066-452C-B174-65A0F9BDCE68}" srcOrd="4" destOrd="0" presId="urn:microsoft.com/office/officeart/2005/8/layout/hierarchy2"/>
    <dgm:cxn modelId="{33A7CC92-D92D-46CF-BDE5-34C7A8D8505A}" type="presParOf" srcId="{A99E898F-F066-452C-B174-65A0F9BDCE68}" destId="{0F5BDCC4-D4D8-4D76-92AC-CBDDA4C1EF8B}" srcOrd="0" destOrd="0" presId="urn:microsoft.com/office/officeart/2005/8/layout/hierarchy2"/>
    <dgm:cxn modelId="{F3170C15-B255-45FE-8784-0C626A88EA3C}" type="presParOf" srcId="{A1A4D9DE-F893-4CE9-823A-A44C21DE8636}" destId="{21EE6DDF-7A4D-4B83-8562-77F1F448F97C}" srcOrd="5" destOrd="0" presId="urn:microsoft.com/office/officeart/2005/8/layout/hierarchy2"/>
    <dgm:cxn modelId="{4DBD58DD-7C71-4B61-B0ED-67F0F90917AD}" type="presParOf" srcId="{21EE6DDF-7A4D-4B83-8562-77F1F448F97C}" destId="{D4F08AF1-5E1B-4301-923F-C3E90E5BC02D}" srcOrd="0" destOrd="0" presId="urn:microsoft.com/office/officeart/2005/8/layout/hierarchy2"/>
    <dgm:cxn modelId="{9C2409C8-6F36-402D-A4C3-090E3BF5F977}" type="presParOf" srcId="{21EE6DDF-7A4D-4B83-8562-77F1F448F97C}" destId="{95E83535-4B7E-4E8B-BCE9-B6AE39554A0C}" srcOrd="1" destOrd="0" presId="urn:microsoft.com/office/officeart/2005/8/layout/hierarchy2"/>
    <dgm:cxn modelId="{1251BCDE-448C-40A0-89AD-F58B5DC5FABA}" type="presParOf" srcId="{95E83535-4B7E-4E8B-BCE9-B6AE39554A0C}" destId="{EBD5480D-EDEC-4515-8FAC-0CAE1C18DDAA}" srcOrd="0" destOrd="0" presId="urn:microsoft.com/office/officeart/2005/8/layout/hierarchy2"/>
    <dgm:cxn modelId="{2ED53CC8-79DC-428F-87B1-8220CFE91D38}" type="presParOf" srcId="{EBD5480D-EDEC-4515-8FAC-0CAE1C18DDAA}" destId="{3BB14382-D4BA-419E-959F-5C65B0B47753}" srcOrd="0" destOrd="0" presId="urn:microsoft.com/office/officeart/2005/8/layout/hierarchy2"/>
    <dgm:cxn modelId="{CD378C93-D091-4502-AE21-08D13FCBCFE7}" type="presParOf" srcId="{95E83535-4B7E-4E8B-BCE9-B6AE39554A0C}" destId="{61E80073-DCA5-49C4-B6AD-5395DD11144B}" srcOrd="1" destOrd="0" presId="urn:microsoft.com/office/officeart/2005/8/layout/hierarchy2"/>
    <dgm:cxn modelId="{13387A52-6E8F-4E57-9903-7B0A502586F8}" type="presParOf" srcId="{61E80073-DCA5-49C4-B6AD-5395DD11144B}" destId="{D79D961A-7335-4132-9282-A2C58A0ADC8E}" srcOrd="0" destOrd="0" presId="urn:microsoft.com/office/officeart/2005/8/layout/hierarchy2"/>
    <dgm:cxn modelId="{CDCD34CC-BAD1-4B51-B863-7EFD3A62886F}" type="presParOf" srcId="{61E80073-DCA5-49C4-B6AD-5395DD11144B}" destId="{02AF30DB-9DD3-4A0A-92F5-E7E7C0986076}" srcOrd="1" destOrd="0" presId="urn:microsoft.com/office/officeart/2005/8/layout/hierarchy2"/>
    <dgm:cxn modelId="{200C5C02-0725-4822-83FA-C13FDC1B9468}" type="presParOf" srcId="{02AF30DB-9DD3-4A0A-92F5-E7E7C0986076}" destId="{6632DA0E-9782-4AD1-B56E-047492079032}" srcOrd="0" destOrd="0" presId="urn:microsoft.com/office/officeart/2005/8/layout/hierarchy2"/>
    <dgm:cxn modelId="{D0788481-8217-41DB-9EE7-45CF7AAA271C}" type="presParOf" srcId="{6632DA0E-9782-4AD1-B56E-047492079032}" destId="{0935170F-E6FF-4CC7-9E1A-44FB0B4B0584}" srcOrd="0" destOrd="0" presId="urn:microsoft.com/office/officeart/2005/8/layout/hierarchy2"/>
    <dgm:cxn modelId="{AC1ED4CE-AD67-4E16-BF3A-1E25A507E016}" type="presParOf" srcId="{02AF30DB-9DD3-4A0A-92F5-E7E7C0986076}" destId="{2ADF9A8D-6AB0-4109-B2C0-46EDF56F48E1}" srcOrd="1" destOrd="0" presId="urn:microsoft.com/office/officeart/2005/8/layout/hierarchy2"/>
    <dgm:cxn modelId="{17B1853A-97D2-4002-9BEA-EA214AF7D1A8}" type="presParOf" srcId="{2ADF9A8D-6AB0-4109-B2C0-46EDF56F48E1}" destId="{9F11D9D6-C470-4B20-A925-B8C830BEE80E}" srcOrd="0" destOrd="0" presId="urn:microsoft.com/office/officeart/2005/8/layout/hierarchy2"/>
    <dgm:cxn modelId="{791A89B2-DDB7-40CF-B3C7-37FD8758D9D4}" type="presParOf" srcId="{2ADF9A8D-6AB0-4109-B2C0-46EDF56F48E1}" destId="{64032721-282C-4D82-B08C-BBE75B46D670}" srcOrd="1" destOrd="0" presId="urn:microsoft.com/office/officeart/2005/8/layout/hierarchy2"/>
    <dgm:cxn modelId="{B4F4CBEC-B820-4686-8012-B52ACB237DCD}" type="presParOf" srcId="{02AF30DB-9DD3-4A0A-92F5-E7E7C0986076}" destId="{60519B83-9C8A-4348-9C24-C222EC8E3E90}" srcOrd="2" destOrd="0" presId="urn:microsoft.com/office/officeart/2005/8/layout/hierarchy2"/>
    <dgm:cxn modelId="{01902D31-1A13-4FB3-8D65-C2486DFBBBB6}" type="presParOf" srcId="{60519B83-9C8A-4348-9C24-C222EC8E3E90}" destId="{E7382447-5EBE-44D1-AE6D-20D86734BC17}" srcOrd="0" destOrd="0" presId="urn:microsoft.com/office/officeart/2005/8/layout/hierarchy2"/>
    <dgm:cxn modelId="{EF1DFDE3-4FCF-4261-AE44-CC791A5899FA}" type="presParOf" srcId="{02AF30DB-9DD3-4A0A-92F5-E7E7C0986076}" destId="{13178C89-1A6B-4E11-945C-F39CBA6376AC}" srcOrd="3" destOrd="0" presId="urn:microsoft.com/office/officeart/2005/8/layout/hierarchy2"/>
    <dgm:cxn modelId="{4AF3145C-225D-4A32-8E8D-7FC784E0C615}" type="presParOf" srcId="{13178C89-1A6B-4E11-945C-F39CBA6376AC}" destId="{AF2502B2-15A2-4A1D-B6C5-776815E4D271}" srcOrd="0" destOrd="0" presId="urn:microsoft.com/office/officeart/2005/8/layout/hierarchy2"/>
    <dgm:cxn modelId="{DEA9F1B2-77F6-47DC-B887-DC36DDBF687B}" type="presParOf" srcId="{13178C89-1A6B-4E11-945C-F39CBA6376AC}" destId="{23951D78-A921-4E27-8ECE-86D3CFDEBB12}" srcOrd="1" destOrd="0" presId="urn:microsoft.com/office/officeart/2005/8/layout/hierarchy2"/>
    <dgm:cxn modelId="{02A81DFA-6897-4667-A274-2607CA171EEA}" type="presParOf" srcId="{02AF30DB-9DD3-4A0A-92F5-E7E7C0986076}" destId="{F20526A4-C12D-477B-AB2D-42D4CB529FA8}" srcOrd="4" destOrd="0" presId="urn:microsoft.com/office/officeart/2005/8/layout/hierarchy2"/>
    <dgm:cxn modelId="{69421B37-5D64-4A05-B337-2999FA191C2B}" type="presParOf" srcId="{F20526A4-C12D-477B-AB2D-42D4CB529FA8}" destId="{C662BDFB-0B18-4ADC-B1DB-AED8826EF292}" srcOrd="0" destOrd="0" presId="urn:microsoft.com/office/officeart/2005/8/layout/hierarchy2"/>
    <dgm:cxn modelId="{34F2C3F6-190F-4B21-BE2F-DEC663EFBECE}" type="presParOf" srcId="{02AF30DB-9DD3-4A0A-92F5-E7E7C0986076}" destId="{710EDBBD-856B-4CB8-ABBC-1D9B1575FFEA}" srcOrd="5" destOrd="0" presId="urn:microsoft.com/office/officeart/2005/8/layout/hierarchy2"/>
    <dgm:cxn modelId="{AD04D84B-1E94-447B-941E-5EBAAE799E3D}" type="presParOf" srcId="{710EDBBD-856B-4CB8-ABBC-1D9B1575FFEA}" destId="{978E2130-FAB4-43E9-B0AE-4816C37B8A67}" srcOrd="0" destOrd="0" presId="urn:microsoft.com/office/officeart/2005/8/layout/hierarchy2"/>
    <dgm:cxn modelId="{D846668A-8C56-4AB3-AD74-9BD1682C6275}" type="presParOf" srcId="{710EDBBD-856B-4CB8-ABBC-1D9B1575FFEA}" destId="{E87CCCCD-B4FF-4B41-ACE3-F6BFCFB3DC32}" srcOrd="1" destOrd="0" presId="urn:microsoft.com/office/officeart/2005/8/layout/hierarchy2"/>
    <dgm:cxn modelId="{AF00A681-2B2A-4DAB-8768-3C16B8CFAB8A}" type="presParOf" srcId="{A1A4D9DE-F893-4CE9-823A-A44C21DE8636}" destId="{81F55305-366D-4FA8-9DE3-2DEE90A6712B}" srcOrd="6" destOrd="0" presId="urn:microsoft.com/office/officeart/2005/8/layout/hierarchy2"/>
    <dgm:cxn modelId="{29C22EAF-9FC0-4D1E-9FAA-C67615E55B7E}" type="presParOf" srcId="{81F55305-366D-4FA8-9DE3-2DEE90A6712B}" destId="{02CC2FFE-AE4F-42DA-B477-B835C4F4E4FE}" srcOrd="0" destOrd="0" presId="urn:microsoft.com/office/officeart/2005/8/layout/hierarchy2"/>
    <dgm:cxn modelId="{55CEEF57-C570-45B8-AE8D-7B007939A209}" type="presParOf" srcId="{A1A4D9DE-F893-4CE9-823A-A44C21DE8636}" destId="{C99E756D-D21B-430D-B6EF-DBE4EBE452D2}" srcOrd="7" destOrd="0" presId="urn:microsoft.com/office/officeart/2005/8/layout/hierarchy2"/>
    <dgm:cxn modelId="{0FDBB36C-70CA-4540-9C1C-0876BAFF32AC}" type="presParOf" srcId="{C99E756D-D21B-430D-B6EF-DBE4EBE452D2}" destId="{5F7D163A-530B-49CD-93A2-44643406B717}" srcOrd="0" destOrd="0" presId="urn:microsoft.com/office/officeart/2005/8/layout/hierarchy2"/>
    <dgm:cxn modelId="{4200BEED-28B6-44A9-A8C5-704249936D18}" type="presParOf" srcId="{C99E756D-D21B-430D-B6EF-DBE4EBE452D2}" destId="{F01A1EC8-373F-4531-A94B-24F6C57F705C}" srcOrd="1" destOrd="0" presId="urn:microsoft.com/office/officeart/2005/8/layout/hierarchy2"/>
    <dgm:cxn modelId="{8BD97823-1F19-4E45-874D-A0636772F1E3}" type="presParOf" srcId="{F01A1EC8-373F-4531-A94B-24F6C57F705C}" destId="{5A0F9528-C136-4759-A604-11A0E5D20B1F}" srcOrd="0" destOrd="0" presId="urn:microsoft.com/office/officeart/2005/8/layout/hierarchy2"/>
    <dgm:cxn modelId="{4C2E1B5F-6825-4D83-AA21-ABE447FC9642}" type="presParOf" srcId="{5A0F9528-C136-4759-A604-11A0E5D20B1F}" destId="{C2A6A63E-DF58-46CF-9E9E-B9A54BDFB631}" srcOrd="0" destOrd="0" presId="urn:microsoft.com/office/officeart/2005/8/layout/hierarchy2"/>
    <dgm:cxn modelId="{269898BD-ECFB-4B93-8EAC-598753EC4DCC}" type="presParOf" srcId="{F01A1EC8-373F-4531-A94B-24F6C57F705C}" destId="{21F31FC8-C211-4234-92E9-285D365E104F}" srcOrd="1" destOrd="0" presId="urn:microsoft.com/office/officeart/2005/8/layout/hierarchy2"/>
    <dgm:cxn modelId="{35CAB35A-055D-4D24-9A50-187CE1D60D34}" type="presParOf" srcId="{21F31FC8-C211-4234-92E9-285D365E104F}" destId="{FF57AE9F-3E51-4BD9-93BA-4B3048E131B7}" srcOrd="0" destOrd="0" presId="urn:microsoft.com/office/officeart/2005/8/layout/hierarchy2"/>
    <dgm:cxn modelId="{999E0C16-1A7A-4C9E-906C-6835AD95FB1A}" type="presParOf" srcId="{21F31FC8-C211-4234-92E9-285D365E104F}" destId="{21B70DD0-FE6F-4387-8D1B-D1458E770283}" srcOrd="1" destOrd="0" presId="urn:microsoft.com/office/officeart/2005/8/layout/hierarchy2"/>
    <dgm:cxn modelId="{0CB78BBA-AD9E-486D-9A19-C29305B03DEB}" type="presParOf" srcId="{21B70DD0-FE6F-4387-8D1B-D1458E770283}" destId="{AB629F7F-5077-467B-9B97-F85CB2F15ACA}" srcOrd="0" destOrd="0" presId="urn:microsoft.com/office/officeart/2005/8/layout/hierarchy2"/>
    <dgm:cxn modelId="{2E8C3CBA-EB98-4F33-B0D1-E3702F878789}" type="presParOf" srcId="{AB629F7F-5077-467B-9B97-F85CB2F15ACA}" destId="{088802E7-2F1B-4EDD-A8BE-92880E11BA3B}" srcOrd="0" destOrd="0" presId="urn:microsoft.com/office/officeart/2005/8/layout/hierarchy2"/>
    <dgm:cxn modelId="{B2E69B06-5BF6-445C-9200-9BBB09ED30F4}" type="presParOf" srcId="{21B70DD0-FE6F-4387-8D1B-D1458E770283}" destId="{8E373855-342C-4E93-B2F9-33CF464AFC6E}" srcOrd="1" destOrd="0" presId="urn:microsoft.com/office/officeart/2005/8/layout/hierarchy2"/>
    <dgm:cxn modelId="{772A23A3-D23E-46DB-AC34-5E9604035A7C}" type="presParOf" srcId="{8E373855-342C-4E93-B2F9-33CF464AFC6E}" destId="{02532856-21BE-40EC-9B90-10A85AA3494A}" srcOrd="0" destOrd="0" presId="urn:microsoft.com/office/officeart/2005/8/layout/hierarchy2"/>
    <dgm:cxn modelId="{34313CD0-B135-486E-8DA1-7A08D1FEEA56}" type="presParOf" srcId="{8E373855-342C-4E93-B2F9-33CF464AFC6E}" destId="{9839E656-AD3F-47A6-BABD-C39709AACB03}" srcOrd="1" destOrd="0" presId="urn:microsoft.com/office/officeart/2005/8/layout/hierarchy2"/>
    <dgm:cxn modelId="{69967E03-4565-4AAD-942F-639011F23D17}" type="presParOf" srcId="{21B70DD0-FE6F-4387-8D1B-D1458E770283}" destId="{843A7757-12C5-469E-9931-385839247BA8}" srcOrd="2" destOrd="0" presId="urn:microsoft.com/office/officeart/2005/8/layout/hierarchy2"/>
    <dgm:cxn modelId="{22CD5B54-C2AF-465D-8C3E-CF1EC2CD240B}" type="presParOf" srcId="{843A7757-12C5-469E-9931-385839247BA8}" destId="{FD614CA1-0A22-417F-8A0B-EA89F2F9DE5D}" srcOrd="0" destOrd="0" presId="urn:microsoft.com/office/officeart/2005/8/layout/hierarchy2"/>
    <dgm:cxn modelId="{94ACFCED-9151-4708-86EB-BF026DFC9C1B}" type="presParOf" srcId="{21B70DD0-FE6F-4387-8D1B-D1458E770283}" destId="{5D396CE2-AB12-4BC4-A829-BAE4D156A3B7}" srcOrd="3" destOrd="0" presId="urn:microsoft.com/office/officeart/2005/8/layout/hierarchy2"/>
    <dgm:cxn modelId="{806B1D30-73C0-4DFB-A314-9444341B7FD4}" type="presParOf" srcId="{5D396CE2-AB12-4BC4-A829-BAE4D156A3B7}" destId="{0E1F8AEC-FE23-4944-96F5-6B3B7091A114}" srcOrd="0" destOrd="0" presId="urn:microsoft.com/office/officeart/2005/8/layout/hierarchy2"/>
    <dgm:cxn modelId="{A8ACEAB6-597F-4CED-9D5B-C78AF0EE123F}" type="presParOf" srcId="{5D396CE2-AB12-4BC4-A829-BAE4D156A3B7}" destId="{50042C7B-90B3-4CA7-91C1-8B505BFDE2C3}" srcOrd="1" destOrd="0" presId="urn:microsoft.com/office/officeart/2005/8/layout/hierarchy2"/>
    <dgm:cxn modelId="{C51B5054-1742-4752-8B86-5251943EE646}" type="presParOf" srcId="{21B70DD0-FE6F-4387-8D1B-D1458E770283}" destId="{6C291C12-373B-48B8-902F-6782B6CEB7D7}" srcOrd="4" destOrd="0" presId="urn:microsoft.com/office/officeart/2005/8/layout/hierarchy2"/>
    <dgm:cxn modelId="{E57A9A7A-DB5E-4579-898C-90971C81639A}" type="presParOf" srcId="{6C291C12-373B-48B8-902F-6782B6CEB7D7}" destId="{5C092BB8-B50D-4AFB-BF8B-DAA198E6471D}" srcOrd="0" destOrd="0" presId="urn:microsoft.com/office/officeart/2005/8/layout/hierarchy2"/>
    <dgm:cxn modelId="{1BFBCCA5-AC4B-4785-8482-E2C12BAA0DEC}" type="presParOf" srcId="{21B70DD0-FE6F-4387-8D1B-D1458E770283}" destId="{F6C0922C-9A45-4487-B8AE-A85DB23E388A}" srcOrd="5" destOrd="0" presId="urn:microsoft.com/office/officeart/2005/8/layout/hierarchy2"/>
    <dgm:cxn modelId="{DEDCC98B-BD19-4870-9AEE-F832B1464538}" type="presParOf" srcId="{F6C0922C-9A45-4487-B8AE-A85DB23E388A}" destId="{0AABA576-9FBB-4C29-B7B3-82A5BBD644A9}" srcOrd="0" destOrd="0" presId="urn:microsoft.com/office/officeart/2005/8/layout/hierarchy2"/>
    <dgm:cxn modelId="{F28C6348-A4E9-4C0A-87D3-323BC39F45B5}" type="presParOf" srcId="{F6C0922C-9A45-4487-B8AE-A85DB23E388A}" destId="{1997873C-7959-41EF-9FC4-31FFA8BB61F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2B8C44A-613F-423C-BE64-C6EE3DB0B359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5FC856C9-2B41-4D96-849D-1AD5E2B253CB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Password cracking tools</a:t>
          </a:r>
        </a:p>
      </dgm:t>
    </dgm:pt>
    <dgm:pt modelId="{7095F515-68A6-4F7A-BD5E-7CF81499F213}" type="parTrans" cxnId="{E954D291-14C6-49B0-B93A-6BDBBD4CA9D4}">
      <dgm:prSet/>
      <dgm:spPr/>
      <dgm:t>
        <a:bodyPr/>
        <a:lstStyle/>
        <a:p>
          <a:endParaRPr lang="en-IN"/>
        </a:p>
      </dgm:t>
    </dgm:pt>
    <dgm:pt modelId="{B132CC34-56F4-42EB-A3DA-BD58AD5825D4}" type="sibTrans" cxnId="{E954D291-14C6-49B0-B93A-6BDBBD4CA9D4}">
      <dgm:prSet/>
      <dgm:spPr/>
      <dgm:t>
        <a:bodyPr/>
        <a:lstStyle/>
        <a:p>
          <a:endParaRPr lang="en-IN"/>
        </a:p>
      </dgm:t>
    </dgm:pt>
    <dgm:pt modelId="{16BCBF47-F200-4E55-9117-B7ED7566E201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John the Ripper</a:t>
          </a:r>
          <a:endParaRPr lang="en-IN" sz="2000" dirty="0">
            <a:solidFill>
              <a:schemeClr val="tx1"/>
            </a:solidFill>
          </a:endParaRPr>
        </a:p>
      </dgm:t>
    </dgm:pt>
    <dgm:pt modelId="{08449F43-D529-45DA-9FF5-0F3092EF9A17}" type="parTrans" cxnId="{8B8532AE-8C10-437D-A842-010C1AA23C07}">
      <dgm:prSet/>
      <dgm:spPr/>
      <dgm:t>
        <a:bodyPr/>
        <a:lstStyle/>
        <a:p>
          <a:endParaRPr lang="en-IN"/>
        </a:p>
      </dgm:t>
    </dgm:pt>
    <dgm:pt modelId="{CE9BE725-9651-4CDB-A1D2-4D3F8790C328}" type="sibTrans" cxnId="{8B8532AE-8C10-437D-A842-010C1AA23C07}">
      <dgm:prSet/>
      <dgm:spPr/>
      <dgm:t>
        <a:bodyPr/>
        <a:lstStyle/>
        <a:p>
          <a:endParaRPr lang="en-IN"/>
        </a:p>
      </dgm:t>
    </dgm:pt>
    <dgm:pt modelId="{D40E3899-3F44-4B4D-AB6D-950119838EF4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Uses the command prompt to crack passwords.</a:t>
          </a:r>
        </a:p>
      </dgm:t>
    </dgm:pt>
    <dgm:pt modelId="{35F412C5-B05D-470E-BE98-67743F5B83DB}" type="parTrans" cxnId="{396E1B8A-E870-48CA-9DDF-D219DDA7D796}">
      <dgm:prSet/>
      <dgm:spPr/>
      <dgm:t>
        <a:bodyPr/>
        <a:lstStyle/>
        <a:p>
          <a:endParaRPr lang="en-IN"/>
        </a:p>
      </dgm:t>
    </dgm:pt>
    <dgm:pt modelId="{02695F72-A637-4916-AA00-8827A1AA3C57}" type="sibTrans" cxnId="{396E1B8A-E870-48CA-9DDF-D219DDA7D796}">
      <dgm:prSet/>
      <dgm:spPr/>
      <dgm:t>
        <a:bodyPr/>
        <a:lstStyle/>
        <a:p>
          <a:endParaRPr lang="en-IN"/>
        </a:p>
      </dgm:t>
    </dgm:pt>
    <dgm:pt modelId="{2DE724ED-A5F4-4C80-B245-122B819F2830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https://www.openwall.com/john/</a:t>
          </a:r>
          <a:endParaRPr lang="en-IN" sz="2000" dirty="0">
            <a:solidFill>
              <a:schemeClr val="tx1"/>
            </a:solidFill>
          </a:endParaRPr>
        </a:p>
      </dgm:t>
    </dgm:pt>
    <dgm:pt modelId="{7F759A3A-A844-4F3A-B6DA-9955CA66EF24}" type="parTrans" cxnId="{DB271882-BF0F-418C-BE34-DAD3AB834DA9}">
      <dgm:prSet/>
      <dgm:spPr/>
      <dgm:t>
        <a:bodyPr/>
        <a:lstStyle/>
        <a:p>
          <a:endParaRPr lang="en-IN"/>
        </a:p>
      </dgm:t>
    </dgm:pt>
    <dgm:pt modelId="{AEEFAD4C-A8E5-4537-A212-415D994CDC70}" type="sibTrans" cxnId="{DB271882-BF0F-418C-BE34-DAD3AB834DA9}">
      <dgm:prSet/>
      <dgm:spPr/>
      <dgm:t>
        <a:bodyPr/>
        <a:lstStyle/>
        <a:p>
          <a:endParaRPr lang="en-IN"/>
        </a:p>
      </dgm:t>
    </dgm:pt>
    <dgm:pt modelId="{ECA6EE42-0039-4F48-ADED-F7722FA75F3C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Cain &amp; Abel </a:t>
          </a:r>
        </a:p>
      </dgm:t>
    </dgm:pt>
    <dgm:pt modelId="{D2B726BB-EA4B-4424-848F-2208D1351B9E}" type="parTrans" cxnId="{6EA9705E-8B67-4239-B460-BADB2DB877C6}">
      <dgm:prSet/>
      <dgm:spPr/>
      <dgm:t>
        <a:bodyPr/>
        <a:lstStyle/>
        <a:p>
          <a:endParaRPr lang="en-IN"/>
        </a:p>
      </dgm:t>
    </dgm:pt>
    <dgm:pt modelId="{6F774F9A-83D6-4090-9D83-C38CC125A80E}" type="sibTrans" cxnId="{6EA9705E-8B67-4239-B460-BADB2DB877C6}">
      <dgm:prSet/>
      <dgm:spPr/>
      <dgm:t>
        <a:bodyPr/>
        <a:lstStyle/>
        <a:p>
          <a:endParaRPr lang="en-IN"/>
        </a:p>
      </dgm:t>
    </dgm:pt>
    <dgm:pt modelId="{A5D4E8B6-82DD-487A-88ED-72AAD0F5346C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Used to recover passwords for user accounts, recovery of Microsoft Access passwords; networking sniffing, etc.</a:t>
          </a:r>
          <a:endParaRPr lang="en-IN" sz="2000" b="1" dirty="0">
            <a:solidFill>
              <a:schemeClr val="tx1"/>
            </a:solidFill>
          </a:endParaRPr>
        </a:p>
      </dgm:t>
    </dgm:pt>
    <dgm:pt modelId="{01936A30-B8CA-4296-A926-DBCCFA818619}" type="parTrans" cxnId="{444365C6-63BD-4A8E-82E8-0C31671EB6AD}">
      <dgm:prSet/>
      <dgm:spPr/>
      <dgm:t>
        <a:bodyPr/>
        <a:lstStyle/>
        <a:p>
          <a:endParaRPr lang="en-IN"/>
        </a:p>
      </dgm:t>
    </dgm:pt>
    <dgm:pt modelId="{21D19963-3CF1-4441-9C76-B0D16143A77F}" type="sibTrans" cxnId="{444365C6-63BD-4A8E-82E8-0C31671EB6AD}">
      <dgm:prSet/>
      <dgm:spPr/>
      <dgm:t>
        <a:bodyPr/>
        <a:lstStyle/>
        <a:p>
          <a:endParaRPr lang="en-IN"/>
        </a:p>
      </dgm:t>
    </dgm:pt>
    <dgm:pt modelId="{F3FA3E1B-2BE5-4F13-B320-BB48B6D89E8F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http://www.softpedia.com/get/Security/Decrypting-Decoding/Cain-and-Abel.shtml</a:t>
          </a:r>
          <a:r>
            <a:rPr lang="en-IN" sz="2000" dirty="0">
              <a:solidFill>
                <a:schemeClr val="tx1"/>
              </a:solidFill>
            </a:rPr>
            <a:t> </a:t>
          </a:r>
        </a:p>
      </dgm:t>
    </dgm:pt>
    <dgm:pt modelId="{4C3417E4-9C23-4CD7-B6B0-12E10063859C}" type="parTrans" cxnId="{58924A29-AA40-4F74-82B8-C5E9B0632392}">
      <dgm:prSet/>
      <dgm:spPr/>
      <dgm:t>
        <a:bodyPr/>
        <a:lstStyle/>
        <a:p>
          <a:endParaRPr lang="en-IN"/>
        </a:p>
      </dgm:t>
    </dgm:pt>
    <dgm:pt modelId="{27D22138-11D7-483D-9B96-8F950513B4BA}" type="sibTrans" cxnId="{58924A29-AA40-4F74-82B8-C5E9B0632392}">
      <dgm:prSet/>
      <dgm:spPr/>
      <dgm:t>
        <a:bodyPr/>
        <a:lstStyle/>
        <a:p>
          <a:endParaRPr lang="en-IN"/>
        </a:p>
      </dgm:t>
    </dgm:pt>
    <dgm:pt modelId="{5660392E-B7DB-490F-8110-044931D30E02}" type="pres">
      <dgm:prSet presAssocID="{72B8C44A-613F-423C-BE64-C6EE3DB0B3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4DB91A-ACF3-4EB2-B119-5FBBDD6AE88E}" type="pres">
      <dgm:prSet presAssocID="{5FC856C9-2B41-4D96-849D-1AD5E2B253CB}" presName="hierRoot1" presStyleCnt="0">
        <dgm:presLayoutVars>
          <dgm:hierBranch val="init"/>
        </dgm:presLayoutVars>
      </dgm:prSet>
      <dgm:spPr/>
    </dgm:pt>
    <dgm:pt modelId="{109740AC-3707-408B-AB84-AFA51EEC1B16}" type="pres">
      <dgm:prSet presAssocID="{5FC856C9-2B41-4D96-849D-1AD5E2B253CB}" presName="rootComposite1" presStyleCnt="0"/>
      <dgm:spPr/>
    </dgm:pt>
    <dgm:pt modelId="{43D61A3F-6753-4169-893E-A3A747BAE87C}" type="pres">
      <dgm:prSet presAssocID="{5FC856C9-2B41-4D96-849D-1AD5E2B253CB}" presName="rootText1" presStyleLbl="node0" presStyleIdx="0" presStyleCnt="1" custScaleX="233458" custScaleY="123597">
        <dgm:presLayoutVars>
          <dgm:chPref val="3"/>
        </dgm:presLayoutVars>
      </dgm:prSet>
      <dgm:spPr/>
    </dgm:pt>
    <dgm:pt modelId="{A8CFD5BF-C8D4-4998-9FC8-4BD13327821B}" type="pres">
      <dgm:prSet presAssocID="{5FC856C9-2B41-4D96-849D-1AD5E2B253CB}" presName="rootConnector1" presStyleLbl="node1" presStyleIdx="0" presStyleCnt="0"/>
      <dgm:spPr/>
    </dgm:pt>
    <dgm:pt modelId="{C4259025-344B-46E3-945E-F79CF141C9C0}" type="pres">
      <dgm:prSet presAssocID="{5FC856C9-2B41-4D96-849D-1AD5E2B253CB}" presName="hierChild2" presStyleCnt="0"/>
      <dgm:spPr/>
    </dgm:pt>
    <dgm:pt modelId="{8354E2C7-CEF5-4008-A792-A613D02122B4}" type="pres">
      <dgm:prSet presAssocID="{08449F43-D529-45DA-9FF5-0F3092EF9A17}" presName="Name37" presStyleLbl="parChTrans1D2" presStyleIdx="0" presStyleCnt="2"/>
      <dgm:spPr/>
    </dgm:pt>
    <dgm:pt modelId="{AAA11CAB-06E0-412A-9032-CDD7EAC913AE}" type="pres">
      <dgm:prSet presAssocID="{16BCBF47-F200-4E55-9117-B7ED7566E201}" presName="hierRoot2" presStyleCnt="0">
        <dgm:presLayoutVars>
          <dgm:hierBranch val="init"/>
        </dgm:presLayoutVars>
      </dgm:prSet>
      <dgm:spPr/>
    </dgm:pt>
    <dgm:pt modelId="{54F73C98-83C3-4133-AC9E-827292E50571}" type="pres">
      <dgm:prSet presAssocID="{16BCBF47-F200-4E55-9117-B7ED7566E201}" presName="rootComposite" presStyleCnt="0"/>
      <dgm:spPr/>
    </dgm:pt>
    <dgm:pt modelId="{556E8EF5-9FF7-422C-A855-C3F497E4B191}" type="pres">
      <dgm:prSet presAssocID="{16BCBF47-F200-4E55-9117-B7ED7566E201}" presName="rootText" presStyleLbl="node2" presStyleIdx="0" presStyleCnt="2" custScaleX="265396" custScaleY="123597">
        <dgm:presLayoutVars>
          <dgm:chPref val="3"/>
        </dgm:presLayoutVars>
      </dgm:prSet>
      <dgm:spPr/>
    </dgm:pt>
    <dgm:pt modelId="{AF6065BD-1DB5-4847-8FC6-F05BD1B5D315}" type="pres">
      <dgm:prSet presAssocID="{16BCBF47-F200-4E55-9117-B7ED7566E201}" presName="rootConnector" presStyleLbl="node2" presStyleIdx="0" presStyleCnt="2"/>
      <dgm:spPr/>
    </dgm:pt>
    <dgm:pt modelId="{18B16FB6-A990-4733-A47E-9EE896CCBD6A}" type="pres">
      <dgm:prSet presAssocID="{16BCBF47-F200-4E55-9117-B7ED7566E201}" presName="hierChild4" presStyleCnt="0"/>
      <dgm:spPr/>
    </dgm:pt>
    <dgm:pt modelId="{66D37C0C-FC21-4CED-9EBA-AD2A7A0554AE}" type="pres">
      <dgm:prSet presAssocID="{35F412C5-B05D-470E-BE98-67743F5B83DB}" presName="Name37" presStyleLbl="parChTrans1D3" presStyleIdx="0" presStyleCnt="2"/>
      <dgm:spPr/>
    </dgm:pt>
    <dgm:pt modelId="{B56772F3-B722-4E99-8698-08B7B643CC01}" type="pres">
      <dgm:prSet presAssocID="{D40E3899-3F44-4B4D-AB6D-950119838EF4}" presName="hierRoot2" presStyleCnt="0">
        <dgm:presLayoutVars>
          <dgm:hierBranch val="init"/>
        </dgm:presLayoutVars>
      </dgm:prSet>
      <dgm:spPr/>
    </dgm:pt>
    <dgm:pt modelId="{A4E51FDD-A946-4377-A184-D1DF70C5772A}" type="pres">
      <dgm:prSet presAssocID="{D40E3899-3F44-4B4D-AB6D-950119838EF4}" presName="rootComposite" presStyleCnt="0"/>
      <dgm:spPr/>
    </dgm:pt>
    <dgm:pt modelId="{5B1CA866-D915-49B9-AFFB-C8E12757CD3C}" type="pres">
      <dgm:prSet presAssocID="{D40E3899-3F44-4B4D-AB6D-950119838EF4}" presName="rootText" presStyleLbl="node3" presStyleIdx="0" presStyleCnt="2" custScaleX="288363" custScaleY="123597">
        <dgm:presLayoutVars>
          <dgm:chPref val="3"/>
        </dgm:presLayoutVars>
      </dgm:prSet>
      <dgm:spPr/>
    </dgm:pt>
    <dgm:pt modelId="{1ED433E4-2969-4E56-A70C-BB31394967D4}" type="pres">
      <dgm:prSet presAssocID="{D40E3899-3F44-4B4D-AB6D-950119838EF4}" presName="rootConnector" presStyleLbl="node3" presStyleIdx="0" presStyleCnt="2"/>
      <dgm:spPr/>
    </dgm:pt>
    <dgm:pt modelId="{F5696BDF-33D7-411D-A1F3-A7F3878F44D4}" type="pres">
      <dgm:prSet presAssocID="{D40E3899-3F44-4B4D-AB6D-950119838EF4}" presName="hierChild4" presStyleCnt="0"/>
      <dgm:spPr/>
    </dgm:pt>
    <dgm:pt modelId="{ED45AA61-5808-48CB-91A3-AC0A5F533BDE}" type="pres">
      <dgm:prSet presAssocID="{7F759A3A-A844-4F3A-B6DA-9955CA66EF24}" presName="Name37" presStyleLbl="parChTrans1D4" presStyleIdx="0" presStyleCnt="2"/>
      <dgm:spPr/>
    </dgm:pt>
    <dgm:pt modelId="{FFE0F8D4-CF8C-4ECC-A4D0-4808EF09F972}" type="pres">
      <dgm:prSet presAssocID="{2DE724ED-A5F4-4C80-B245-122B819F2830}" presName="hierRoot2" presStyleCnt="0">
        <dgm:presLayoutVars>
          <dgm:hierBranch val="init"/>
        </dgm:presLayoutVars>
      </dgm:prSet>
      <dgm:spPr/>
    </dgm:pt>
    <dgm:pt modelId="{8B695A02-5024-49A1-93BA-1CB1A4B27714}" type="pres">
      <dgm:prSet presAssocID="{2DE724ED-A5F4-4C80-B245-122B819F2830}" presName="rootComposite" presStyleCnt="0"/>
      <dgm:spPr/>
    </dgm:pt>
    <dgm:pt modelId="{C7EB2F25-1CE1-4A75-81C7-121531FCEA72}" type="pres">
      <dgm:prSet presAssocID="{2DE724ED-A5F4-4C80-B245-122B819F2830}" presName="rootText" presStyleLbl="node4" presStyleIdx="0" presStyleCnt="2" custScaleX="233458" custScaleY="123597">
        <dgm:presLayoutVars>
          <dgm:chPref val="3"/>
        </dgm:presLayoutVars>
      </dgm:prSet>
      <dgm:spPr/>
    </dgm:pt>
    <dgm:pt modelId="{1EE7D494-FC80-4EC2-BA99-258D6F02DA3D}" type="pres">
      <dgm:prSet presAssocID="{2DE724ED-A5F4-4C80-B245-122B819F2830}" presName="rootConnector" presStyleLbl="node4" presStyleIdx="0" presStyleCnt="2"/>
      <dgm:spPr/>
    </dgm:pt>
    <dgm:pt modelId="{BD11CC8C-07F2-481A-A3C9-9F3C37569BF0}" type="pres">
      <dgm:prSet presAssocID="{2DE724ED-A5F4-4C80-B245-122B819F2830}" presName="hierChild4" presStyleCnt="0"/>
      <dgm:spPr/>
    </dgm:pt>
    <dgm:pt modelId="{1CE878A1-D7D0-451D-9436-534E8E5BDE7E}" type="pres">
      <dgm:prSet presAssocID="{2DE724ED-A5F4-4C80-B245-122B819F2830}" presName="hierChild5" presStyleCnt="0"/>
      <dgm:spPr/>
    </dgm:pt>
    <dgm:pt modelId="{40F35D3B-C123-41A5-A67B-A036BCBA86E3}" type="pres">
      <dgm:prSet presAssocID="{D40E3899-3F44-4B4D-AB6D-950119838EF4}" presName="hierChild5" presStyleCnt="0"/>
      <dgm:spPr/>
    </dgm:pt>
    <dgm:pt modelId="{A24E8344-5E87-45B3-8EBA-77F90FBC7720}" type="pres">
      <dgm:prSet presAssocID="{16BCBF47-F200-4E55-9117-B7ED7566E201}" presName="hierChild5" presStyleCnt="0"/>
      <dgm:spPr/>
    </dgm:pt>
    <dgm:pt modelId="{AC1F104F-4B78-48F0-9E68-8B153C881D52}" type="pres">
      <dgm:prSet presAssocID="{D2B726BB-EA4B-4424-848F-2208D1351B9E}" presName="Name37" presStyleLbl="parChTrans1D2" presStyleIdx="1" presStyleCnt="2"/>
      <dgm:spPr/>
    </dgm:pt>
    <dgm:pt modelId="{FD080105-B989-47A6-A887-D8DDF408E3F4}" type="pres">
      <dgm:prSet presAssocID="{ECA6EE42-0039-4F48-ADED-F7722FA75F3C}" presName="hierRoot2" presStyleCnt="0">
        <dgm:presLayoutVars>
          <dgm:hierBranch val="init"/>
        </dgm:presLayoutVars>
      </dgm:prSet>
      <dgm:spPr/>
    </dgm:pt>
    <dgm:pt modelId="{D9ADE8D4-9311-40A5-A051-97DFCED36890}" type="pres">
      <dgm:prSet presAssocID="{ECA6EE42-0039-4F48-ADED-F7722FA75F3C}" presName="rootComposite" presStyleCnt="0"/>
      <dgm:spPr/>
    </dgm:pt>
    <dgm:pt modelId="{B0CDD120-01FF-4597-874B-F3CF95E11F22}" type="pres">
      <dgm:prSet presAssocID="{ECA6EE42-0039-4F48-ADED-F7722FA75F3C}" presName="rootText" presStyleLbl="node2" presStyleIdx="1" presStyleCnt="2" custScaleX="265396" custScaleY="123597">
        <dgm:presLayoutVars>
          <dgm:chPref val="3"/>
        </dgm:presLayoutVars>
      </dgm:prSet>
      <dgm:spPr/>
    </dgm:pt>
    <dgm:pt modelId="{77A14AD9-329C-440B-BEFE-DF57584D006A}" type="pres">
      <dgm:prSet presAssocID="{ECA6EE42-0039-4F48-ADED-F7722FA75F3C}" presName="rootConnector" presStyleLbl="node2" presStyleIdx="1" presStyleCnt="2"/>
      <dgm:spPr/>
    </dgm:pt>
    <dgm:pt modelId="{43B6919E-F122-4731-BB9F-DF0ACE64D4BF}" type="pres">
      <dgm:prSet presAssocID="{ECA6EE42-0039-4F48-ADED-F7722FA75F3C}" presName="hierChild4" presStyleCnt="0"/>
      <dgm:spPr/>
    </dgm:pt>
    <dgm:pt modelId="{237611E9-6A4F-4A19-9BFE-66DDEA17236C}" type="pres">
      <dgm:prSet presAssocID="{01936A30-B8CA-4296-A926-DBCCFA818619}" presName="Name37" presStyleLbl="parChTrans1D3" presStyleIdx="1" presStyleCnt="2"/>
      <dgm:spPr/>
    </dgm:pt>
    <dgm:pt modelId="{025634E2-15F0-4D6D-8795-072FE9A70C6A}" type="pres">
      <dgm:prSet presAssocID="{A5D4E8B6-82DD-487A-88ED-72AAD0F5346C}" presName="hierRoot2" presStyleCnt="0">
        <dgm:presLayoutVars>
          <dgm:hierBranch val="init"/>
        </dgm:presLayoutVars>
      </dgm:prSet>
      <dgm:spPr/>
    </dgm:pt>
    <dgm:pt modelId="{F0751652-FEC7-4115-A25D-D5CE709A8B46}" type="pres">
      <dgm:prSet presAssocID="{A5D4E8B6-82DD-487A-88ED-72AAD0F5346C}" presName="rootComposite" presStyleCnt="0"/>
      <dgm:spPr/>
    </dgm:pt>
    <dgm:pt modelId="{3F9729F4-21BF-4BD6-9163-CCA23F58193E}" type="pres">
      <dgm:prSet presAssocID="{A5D4E8B6-82DD-487A-88ED-72AAD0F5346C}" presName="rootText" presStyleLbl="node3" presStyleIdx="1" presStyleCnt="2" custScaleX="271111" custScaleY="123597">
        <dgm:presLayoutVars>
          <dgm:chPref val="3"/>
        </dgm:presLayoutVars>
      </dgm:prSet>
      <dgm:spPr/>
    </dgm:pt>
    <dgm:pt modelId="{313F848C-0A4D-4DB6-8198-2C9D7D605AB3}" type="pres">
      <dgm:prSet presAssocID="{A5D4E8B6-82DD-487A-88ED-72AAD0F5346C}" presName="rootConnector" presStyleLbl="node3" presStyleIdx="1" presStyleCnt="2"/>
      <dgm:spPr/>
    </dgm:pt>
    <dgm:pt modelId="{ABF5556B-15B7-412B-A746-274DC7613443}" type="pres">
      <dgm:prSet presAssocID="{A5D4E8B6-82DD-487A-88ED-72AAD0F5346C}" presName="hierChild4" presStyleCnt="0"/>
      <dgm:spPr/>
    </dgm:pt>
    <dgm:pt modelId="{24EBEAA5-B489-4A38-A976-91ACE79E58E1}" type="pres">
      <dgm:prSet presAssocID="{4C3417E4-9C23-4CD7-B6B0-12E10063859C}" presName="Name37" presStyleLbl="parChTrans1D4" presStyleIdx="1" presStyleCnt="2"/>
      <dgm:spPr/>
    </dgm:pt>
    <dgm:pt modelId="{290D6481-B0FE-4CEC-9C44-2F1CC4FD74C5}" type="pres">
      <dgm:prSet presAssocID="{F3FA3E1B-2BE5-4F13-B320-BB48B6D89E8F}" presName="hierRoot2" presStyleCnt="0">
        <dgm:presLayoutVars>
          <dgm:hierBranch val="init"/>
        </dgm:presLayoutVars>
      </dgm:prSet>
      <dgm:spPr/>
    </dgm:pt>
    <dgm:pt modelId="{7FC5BB92-2F46-4177-84FE-453EFE09365A}" type="pres">
      <dgm:prSet presAssocID="{F3FA3E1B-2BE5-4F13-B320-BB48B6D89E8F}" presName="rootComposite" presStyleCnt="0"/>
      <dgm:spPr/>
    </dgm:pt>
    <dgm:pt modelId="{E905355E-92D6-4CF0-96CA-A4685A1ADCDB}" type="pres">
      <dgm:prSet presAssocID="{F3FA3E1B-2BE5-4F13-B320-BB48B6D89E8F}" presName="rootText" presStyleLbl="node4" presStyleIdx="1" presStyleCnt="2" custScaleX="233458" custScaleY="123597" custLinFactNeighborX="24337" custLinFactNeighborY="-3809">
        <dgm:presLayoutVars>
          <dgm:chPref val="3"/>
        </dgm:presLayoutVars>
      </dgm:prSet>
      <dgm:spPr/>
    </dgm:pt>
    <dgm:pt modelId="{6692999A-C1D1-42F9-9D3E-64543B041CA4}" type="pres">
      <dgm:prSet presAssocID="{F3FA3E1B-2BE5-4F13-B320-BB48B6D89E8F}" presName="rootConnector" presStyleLbl="node4" presStyleIdx="1" presStyleCnt="2"/>
      <dgm:spPr/>
    </dgm:pt>
    <dgm:pt modelId="{6AFEC8B4-AFD3-4A5E-B6E4-6AAAA80D6F8A}" type="pres">
      <dgm:prSet presAssocID="{F3FA3E1B-2BE5-4F13-B320-BB48B6D89E8F}" presName="hierChild4" presStyleCnt="0"/>
      <dgm:spPr/>
    </dgm:pt>
    <dgm:pt modelId="{49FB90ED-E0E4-4E24-A41B-AFCFCEDF5C18}" type="pres">
      <dgm:prSet presAssocID="{F3FA3E1B-2BE5-4F13-B320-BB48B6D89E8F}" presName="hierChild5" presStyleCnt="0"/>
      <dgm:spPr/>
    </dgm:pt>
    <dgm:pt modelId="{511C463A-1391-4AF4-AF75-84A2A1FD79F2}" type="pres">
      <dgm:prSet presAssocID="{A5D4E8B6-82DD-487A-88ED-72AAD0F5346C}" presName="hierChild5" presStyleCnt="0"/>
      <dgm:spPr/>
    </dgm:pt>
    <dgm:pt modelId="{C0ED17DA-3073-4DCE-A63C-EC931E990EAD}" type="pres">
      <dgm:prSet presAssocID="{ECA6EE42-0039-4F48-ADED-F7722FA75F3C}" presName="hierChild5" presStyleCnt="0"/>
      <dgm:spPr/>
    </dgm:pt>
    <dgm:pt modelId="{037A4CCB-773F-444A-8374-836DFE573EA9}" type="pres">
      <dgm:prSet presAssocID="{5FC856C9-2B41-4D96-849D-1AD5E2B253CB}" presName="hierChild3" presStyleCnt="0"/>
      <dgm:spPr/>
    </dgm:pt>
  </dgm:ptLst>
  <dgm:cxnLst>
    <dgm:cxn modelId="{76702501-5B12-4CB1-A7A3-C41A5FD912D0}" type="presOf" srcId="{F3FA3E1B-2BE5-4F13-B320-BB48B6D89E8F}" destId="{E905355E-92D6-4CF0-96CA-A4685A1ADCDB}" srcOrd="0" destOrd="0" presId="urn:microsoft.com/office/officeart/2005/8/layout/orgChart1"/>
    <dgm:cxn modelId="{E69CBE22-2A01-4EAE-B55D-AE359E9431C3}" type="presOf" srcId="{08449F43-D529-45DA-9FF5-0F3092EF9A17}" destId="{8354E2C7-CEF5-4008-A792-A613D02122B4}" srcOrd="0" destOrd="0" presId="urn:microsoft.com/office/officeart/2005/8/layout/orgChart1"/>
    <dgm:cxn modelId="{58924A29-AA40-4F74-82B8-C5E9B0632392}" srcId="{A5D4E8B6-82DD-487A-88ED-72AAD0F5346C}" destId="{F3FA3E1B-2BE5-4F13-B320-BB48B6D89E8F}" srcOrd="0" destOrd="0" parTransId="{4C3417E4-9C23-4CD7-B6B0-12E10063859C}" sibTransId="{27D22138-11D7-483D-9B96-8F950513B4BA}"/>
    <dgm:cxn modelId="{6EA9705E-8B67-4239-B460-BADB2DB877C6}" srcId="{5FC856C9-2B41-4D96-849D-1AD5E2B253CB}" destId="{ECA6EE42-0039-4F48-ADED-F7722FA75F3C}" srcOrd="1" destOrd="0" parTransId="{D2B726BB-EA4B-4424-848F-2208D1351B9E}" sibTransId="{6F774F9A-83D6-4090-9D83-C38CC125A80E}"/>
    <dgm:cxn modelId="{354BE865-8365-4F55-B5E9-96DF91FA842F}" type="presOf" srcId="{5FC856C9-2B41-4D96-849D-1AD5E2B253CB}" destId="{43D61A3F-6753-4169-893E-A3A747BAE87C}" srcOrd="0" destOrd="0" presId="urn:microsoft.com/office/officeart/2005/8/layout/orgChart1"/>
    <dgm:cxn modelId="{DCB7984A-E206-4D6E-9FE2-DF53ECD47B99}" type="presOf" srcId="{D40E3899-3F44-4B4D-AB6D-950119838EF4}" destId="{1ED433E4-2969-4E56-A70C-BB31394967D4}" srcOrd="1" destOrd="0" presId="urn:microsoft.com/office/officeart/2005/8/layout/orgChart1"/>
    <dgm:cxn modelId="{8D499957-2363-4735-89E9-9A2F28AE4779}" type="presOf" srcId="{35F412C5-B05D-470E-BE98-67743F5B83DB}" destId="{66D37C0C-FC21-4CED-9EBA-AD2A7A0554AE}" srcOrd="0" destOrd="0" presId="urn:microsoft.com/office/officeart/2005/8/layout/orgChart1"/>
    <dgm:cxn modelId="{B91D1878-FE9D-484E-879F-A5CD49351F40}" type="presOf" srcId="{A5D4E8B6-82DD-487A-88ED-72AAD0F5346C}" destId="{3F9729F4-21BF-4BD6-9163-CCA23F58193E}" srcOrd="0" destOrd="0" presId="urn:microsoft.com/office/officeart/2005/8/layout/orgChart1"/>
    <dgm:cxn modelId="{D7967859-55FC-4304-81B8-4F3F77787D68}" type="presOf" srcId="{16BCBF47-F200-4E55-9117-B7ED7566E201}" destId="{AF6065BD-1DB5-4847-8FC6-F05BD1B5D315}" srcOrd="1" destOrd="0" presId="urn:microsoft.com/office/officeart/2005/8/layout/orgChart1"/>
    <dgm:cxn modelId="{B66CFE5A-10F5-4FD2-9A2C-EFBBE4772A8B}" type="presOf" srcId="{F3FA3E1B-2BE5-4F13-B320-BB48B6D89E8F}" destId="{6692999A-C1D1-42F9-9D3E-64543B041CA4}" srcOrd="1" destOrd="0" presId="urn:microsoft.com/office/officeart/2005/8/layout/orgChart1"/>
    <dgm:cxn modelId="{057B847D-853A-48AA-97E0-9E6114BBD851}" type="presOf" srcId="{01936A30-B8CA-4296-A926-DBCCFA818619}" destId="{237611E9-6A4F-4A19-9BFE-66DDEA17236C}" srcOrd="0" destOrd="0" presId="urn:microsoft.com/office/officeart/2005/8/layout/orgChart1"/>
    <dgm:cxn modelId="{68AE997E-45BF-4E6F-A898-2761F5C1B7A6}" type="presOf" srcId="{5FC856C9-2B41-4D96-849D-1AD5E2B253CB}" destId="{A8CFD5BF-C8D4-4998-9FC8-4BD13327821B}" srcOrd="1" destOrd="0" presId="urn:microsoft.com/office/officeart/2005/8/layout/orgChart1"/>
    <dgm:cxn modelId="{93544A81-6CB8-4542-9E3C-8FD9C32CEF98}" type="presOf" srcId="{D40E3899-3F44-4B4D-AB6D-950119838EF4}" destId="{5B1CA866-D915-49B9-AFFB-C8E12757CD3C}" srcOrd="0" destOrd="0" presId="urn:microsoft.com/office/officeart/2005/8/layout/orgChart1"/>
    <dgm:cxn modelId="{DB271882-BF0F-418C-BE34-DAD3AB834DA9}" srcId="{D40E3899-3F44-4B4D-AB6D-950119838EF4}" destId="{2DE724ED-A5F4-4C80-B245-122B819F2830}" srcOrd="0" destOrd="0" parTransId="{7F759A3A-A844-4F3A-B6DA-9955CA66EF24}" sibTransId="{AEEFAD4C-A8E5-4537-A212-415D994CDC70}"/>
    <dgm:cxn modelId="{396E1B8A-E870-48CA-9DDF-D219DDA7D796}" srcId="{16BCBF47-F200-4E55-9117-B7ED7566E201}" destId="{D40E3899-3F44-4B4D-AB6D-950119838EF4}" srcOrd="0" destOrd="0" parTransId="{35F412C5-B05D-470E-BE98-67743F5B83DB}" sibTransId="{02695F72-A637-4916-AA00-8827A1AA3C57}"/>
    <dgm:cxn modelId="{2E266C90-5C05-48DD-A6D2-31E080FCC361}" type="presOf" srcId="{2DE724ED-A5F4-4C80-B245-122B819F2830}" destId="{C7EB2F25-1CE1-4A75-81C7-121531FCEA72}" srcOrd="0" destOrd="0" presId="urn:microsoft.com/office/officeart/2005/8/layout/orgChart1"/>
    <dgm:cxn modelId="{E954D291-14C6-49B0-B93A-6BDBBD4CA9D4}" srcId="{72B8C44A-613F-423C-BE64-C6EE3DB0B359}" destId="{5FC856C9-2B41-4D96-849D-1AD5E2B253CB}" srcOrd="0" destOrd="0" parTransId="{7095F515-68A6-4F7A-BD5E-7CF81499F213}" sibTransId="{B132CC34-56F4-42EB-A3DA-BD58AD5825D4}"/>
    <dgm:cxn modelId="{D62648A1-C357-44EB-AB92-331E7EBB2C77}" type="presOf" srcId="{ECA6EE42-0039-4F48-ADED-F7722FA75F3C}" destId="{77A14AD9-329C-440B-BEFE-DF57584D006A}" srcOrd="1" destOrd="0" presId="urn:microsoft.com/office/officeart/2005/8/layout/orgChart1"/>
    <dgm:cxn modelId="{8B8532AE-8C10-437D-A842-010C1AA23C07}" srcId="{5FC856C9-2B41-4D96-849D-1AD5E2B253CB}" destId="{16BCBF47-F200-4E55-9117-B7ED7566E201}" srcOrd="0" destOrd="0" parTransId="{08449F43-D529-45DA-9FF5-0F3092EF9A17}" sibTransId="{CE9BE725-9651-4CDB-A1D2-4D3F8790C328}"/>
    <dgm:cxn modelId="{68D61EAF-27E5-42CC-BEFF-7AE5B090751C}" type="presOf" srcId="{72B8C44A-613F-423C-BE64-C6EE3DB0B359}" destId="{5660392E-B7DB-490F-8110-044931D30E02}" srcOrd="0" destOrd="0" presId="urn:microsoft.com/office/officeart/2005/8/layout/orgChart1"/>
    <dgm:cxn modelId="{32F164B2-982C-4FA7-B66D-1427B08644F5}" type="presOf" srcId="{A5D4E8B6-82DD-487A-88ED-72AAD0F5346C}" destId="{313F848C-0A4D-4DB6-8198-2C9D7D605AB3}" srcOrd="1" destOrd="0" presId="urn:microsoft.com/office/officeart/2005/8/layout/orgChart1"/>
    <dgm:cxn modelId="{444365C6-63BD-4A8E-82E8-0C31671EB6AD}" srcId="{ECA6EE42-0039-4F48-ADED-F7722FA75F3C}" destId="{A5D4E8B6-82DD-487A-88ED-72AAD0F5346C}" srcOrd="0" destOrd="0" parTransId="{01936A30-B8CA-4296-A926-DBCCFA818619}" sibTransId="{21D19963-3CF1-4441-9C76-B0D16143A77F}"/>
    <dgm:cxn modelId="{B455A0E4-7048-4601-ABEB-FCD29B41C27C}" type="presOf" srcId="{7F759A3A-A844-4F3A-B6DA-9955CA66EF24}" destId="{ED45AA61-5808-48CB-91A3-AC0A5F533BDE}" srcOrd="0" destOrd="0" presId="urn:microsoft.com/office/officeart/2005/8/layout/orgChart1"/>
    <dgm:cxn modelId="{919C80E5-7E32-4F75-B842-256163DAF87E}" type="presOf" srcId="{16BCBF47-F200-4E55-9117-B7ED7566E201}" destId="{556E8EF5-9FF7-422C-A855-C3F497E4B191}" srcOrd="0" destOrd="0" presId="urn:microsoft.com/office/officeart/2005/8/layout/orgChart1"/>
    <dgm:cxn modelId="{9D697CE6-ABAC-4268-951B-B5F22FCEFFDA}" type="presOf" srcId="{4C3417E4-9C23-4CD7-B6B0-12E10063859C}" destId="{24EBEAA5-B489-4A38-A976-91ACE79E58E1}" srcOrd="0" destOrd="0" presId="urn:microsoft.com/office/officeart/2005/8/layout/orgChart1"/>
    <dgm:cxn modelId="{71A246F0-FBC2-4A12-9CB7-92FE7134B7E8}" type="presOf" srcId="{ECA6EE42-0039-4F48-ADED-F7722FA75F3C}" destId="{B0CDD120-01FF-4597-874B-F3CF95E11F22}" srcOrd="0" destOrd="0" presId="urn:microsoft.com/office/officeart/2005/8/layout/orgChart1"/>
    <dgm:cxn modelId="{7CAEC1F1-5444-4CB2-9BD4-5636D72AF885}" type="presOf" srcId="{D2B726BB-EA4B-4424-848F-2208D1351B9E}" destId="{AC1F104F-4B78-48F0-9E68-8B153C881D52}" srcOrd="0" destOrd="0" presId="urn:microsoft.com/office/officeart/2005/8/layout/orgChart1"/>
    <dgm:cxn modelId="{1FACE6F6-CCFC-4FA4-953D-CF3BAAF8403E}" type="presOf" srcId="{2DE724ED-A5F4-4C80-B245-122B819F2830}" destId="{1EE7D494-FC80-4EC2-BA99-258D6F02DA3D}" srcOrd="1" destOrd="0" presId="urn:microsoft.com/office/officeart/2005/8/layout/orgChart1"/>
    <dgm:cxn modelId="{9713D549-70BF-426B-A392-43CE496A9FBB}" type="presParOf" srcId="{5660392E-B7DB-490F-8110-044931D30E02}" destId="{734DB91A-ACF3-4EB2-B119-5FBBDD6AE88E}" srcOrd="0" destOrd="0" presId="urn:microsoft.com/office/officeart/2005/8/layout/orgChart1"/>
    <dgm:cxn modelId="{92F09B1C-14C5-4DD1-9331-769D69A34CDA}" type="presParOf" srcId="{734DB91A-ACF3-4EB2-B119-5FBBDD6AE88E}" destId="{109740AC-3707-408B-AB84-AFA51EEC1B16}" srcOrd="0" destOrd="0" presId="urn:microsoft.com/office/officeart/2005/8/layout/orgChart1"/>
    <dgm:cxn modelId="{74F78F70-F5BD-46C0-AD53-797EC6442946}" type="presParOf" srcId="{109740AC-3707-408B-AB84-AFA51EEC1B16}" destId="{43D61A3F-6753-4169-893E-A3A747BAE87C}" srcOrd="0" destOrd="0" presId="urn:microsoft.com/office/officeart/2005/8/layout/orgChart1"/>
    <dgm:cxn modelId="{CC943626-31AA-4582-9997-9B1BAD69FFFB}" type="presParOf" srcId="{109740AC-3707-408B-AB84-AFA51EEC1B16}" destId="{A8CFD5BF-C8D4-4998-9FC8-4BD13327821B}" srcOrd="1" destOrd="0" presId="urn:microsoft.com/office/officeart/2005/8/layout/orgChart1"/>
    <dgm:cxn modelId="{6A2D8553-0224-415E-835D-8CE85074A13B}" type="presParOf" srcId="{734DB91A-ACF3-4EB2-B119-5FBBDD6AE88E}" destId="{C4259025-344B-46E3-945E-F79CF141C9C0}" srcOrd="1" destOrd="0" presId="urn:microsoft.com/office/officeart/2005/8/layout/orgChart1"/>
    <dgm:cxn modelId="{C80012E5-A05F-4418-ADAB-1AF44F5CD5A6}" type="presParOf" srcId="{C4259025-344B-46E3-945E-F79CF141C9C0}" destId="{8354E2C7-CEF5-4008-A792-A613D02122B4}" srcOrd="0" destOrd="0" presId="urn:microsoft.com/office/officeart/2005/8/layout/orgChart1"/>
    <dgm:cxn modelId="{97A83A94-23C2-4A0A-AB24-AB357524E27F}" type="presParOf" srcId="{C4259025-344B-46E3-945E-F79CF141C9C0}" destId="{AAA11CAB-06E0-412A-9032-CDD7EAC913AE}" srcOrd="1" destOrd="0" presId="urn:microsoft.com/office/officeart/2005/8/layout/orgChart1"/>
    <dgm:cxn modelId="{4E33FABC-2FF6-4576-8FEE-F52A9DF2827C}" type="presParOf" srcId="{AAA11CAB-06E0-412A-9032-CDD7EAC913AE}" destId="{54F73C98-83C3-4133-AC9E-827292E50571}" srcOrd="0" destOrd="0" presId="urn:microsoft.com/office/officeart/2005/8/layout/orgChart1"/>
    <dgm:cxn modelId="{B5855D74-7A16-4A6D-952A-AC4663CDD0F3}" type="presParOf" srcId="{54F73C98-83C3-4133-AC9E-827292E50571}" destId="{556E8EF5-9FF7-422C-A855-C3F497E4B191}" srcOrd="0" destOrd="0" presId="urn:microsoft.com/office/officeart/2005/8/layout/orgChart1"/>
    <dgm:cxn modelId="{C7F915A2-3CDA-4E12-9789-4FF9CA8D6661}" type="presParOf" srcId="{54F73C98-83C3-4133-AC9E-827292E50571}" destId="{AF6065BD-1DB5-4847-8FC6-F05BD1B5D315}" srcOrd="1" destOrd="0" presId="urn:microsoft.com/office/officeart/2005/8/layout/orgChart1"/>
    <dgm:cxn modelId="{5182ADEA-6294-42B4-AC36-50F84169C255}" type="presParOf" srcId="{AAA11CAB-06E0-412A-9032-CDD7EAC913AE}" destId="{18B16FB6-A990-4733-A47E-9EE896CCBD6A}" srcOrd="1" destOrd="0" presId="urn:microsoft.com/office/officeart/2005/8/layout/orgChart1"/>
    <dgm:cxn modelId="{75031214-F96D-4B6F-A0FA-5E36F9B362B5}" type="presParOf" srcId="{18B16FB6-A990-4733-A47E-9EE896CCBD6A}" destId="{66D37C0C-FC21-4CED-9EBA-AD2A7A0554AE}" srcOrd="0" destOrd="0" presId="urn:microsoft.com/office/officeart/2005/8/layout/orgChart1"/>
    <dgm:cxn modelId="{D1E9B347-D545-42EF-ACD7-D3A66E5A4F67}" type="presParOf" srcId="{18B16FB6-A990-4733-A47E-9EE896CCBD6A}" destId="{B56772F3-B722-4E99-8698-08B7B643CC01}" srcOrd="1" destOrd="0" presId="urn:microsoft.com/office/officeart/2005/8/layout/orgChart1"/>
    <dgm:cxn modelId="{6EE9F39F-D3B4-4F02-98C9-74934D593307}" type="presParOf" srcId="{B56772F3-B722-4E99-8698-08B7B643CC01}" destId="{A4E51FDD-A946-4377-A184-D1DF70C5772A}" srcOrd="0" destOrd="0" presId="urn:microsoft.com/office/officeart/2005/8/layout/orgChart1"/>
    <dgm:cxn modelId="{C2BE7212-5C10-4051-AD6F-8B939146EEBC}" type="presParOf" srcId="{A4E51FDD-A946-4377-A184-D1DF70C5772A}" destId="{5B1CA866-D915-49B9-AFFB-C8E12757CD3C}" srcOrd="0" destOrd="0" presId="urn:microsoft.com/office/officeart/2005/8/layout/orgChart1"/>
    <dgm:cxn modelId="{364179C8-5171-40C3-A53B-91183F2D689F}" type="presParOf" srcId="{A4E51FDD-A946-4377-A184-D1DF70C5772A}" destId="{1ED433E4-2969-4E56-A70C-BB31394967D4}" srcOrd="1" destOrd="0" presId="urn:microsoft.com/office/officeart/2005/8/layout/orgChart1"/>
    <dgm:cxn modelId="{577583DD-4C83-4B6F-ACD9-ED9232FC4D59}" type="presParOf" srcId="{B56772F3-B722-4E99-8698-08B7B643CC01}" destId="{F5696BDF-33D7-411D-A1F3-A7F3878F44D4}" srcOrd="1" destOrd="0" presId="urn:microsoft.com/office/officeart/2005/8/layout/orgChart1"/>
    <dgm:cxn modelId="{39E3AF92-7CAD-4DB2-8834-9B94FE0DDC99}" type="presParOf" srcId="{F5696BDF-33D7-411D-A1F3-A7F3878F44D4}" destId="{ED45AA61-5808-48CB-91A3-AC0A5F533BDE}" srcOrd="0" destOrd="0" presId="urn:microsoft.com/office/officeart/2005/8/layout/orgChart1"/>
    <dgm:cxn modelId="{1531A141-40F7-4797-929B-0193E5C0BE63}" type="presParOf" srcId="{F5696BDF-33D7-411D-A1F3-A7F3878F44D4}" destId="{FFE0F8D4-CF8C-4ECC-A4D0-4808EF09F972}" srcOrd="1" destOrd="0" presId="urn:microsoft.com/office/officeart/2005/8/layout/orgChart1"/>
    <dgm:cxn modelId="{A884B395-DC9B-4970-8539-F96BAA1866DC}" type="presParOf" srcId="{FFE0F8D4-CF8C-4ECC-A4D0-4808EF09F972}" destId="{8B695A02-5024-49A1-93BA-1CB1A4B27714}" srcOrd="0" destOrd="0" presId="urn:microsoft.com/office/officeart/2005/8/layout/orgChart1"/>
    <dgm:cxn modelId="{B7783AF9-4D7C-48A1-8675-9F0CB51DE46F}" type="presParOf" srcId="{8B695A02-5024-49A1-93BA-1CB1A4B27714}" destId="{C7EB2F25-1CE1-4A75-81C7-121531FCEA72}" srcOrd="0" destOrd="0" presId="urn:microsoft.com/office/officeart/2005/8/layout/orgChart1"/>
    <dgm:cxn modelId="{0FF30D89-172D-4DD8-92F3-5CDD20CBF21C}" type="presParOf" srcId="{8B695A02-5024-49A1-93BA-1CB1A4B27714}" destId="{1EE7D494-FC80-4EC2-BA99-258D6F02DA3D}" srcOrd="1" destOrd="0" presId="urn:microsoft.com/office/officeart/2005/8/layout/orgChart1"/>
    <dgm:cxn modelId="{2F6850E6-96CB-4C1D-920A-DFB8310DBFA7}" type="presParOf" srcId="{FFE0F8D4-CF8C-4ECC-A4D0-4808EF09F972}" destId="{BD11CC8C-07F2-481A-A3C9-9F3C37569BF0}" srcOrd="1" destOrd="0" presId="urn:microsoft.com/office/officeart/2005/8/layout/orgChart1"/>
    <dgm:cxn modelId="{2EBC764A-8D92-43B6-B110-614019F1EE26}" type="presParOf" srcId="{FFE0F8D4-CF8C-4ECC-A4D0-4808EF09F972}" destId="{1CE878A1-D7D0-451D-9436-534E8E5BDE7E}" srcOrd="2" destOrd="0" presId="urn:microsoft.com/office/officeart/2005/8/layout/orgChart1"/>
    <dgm:cxn modelId="{F36CB8BB-DEBB-43E4-806F-2C32390FDAC7}" type="presParOf" srcId="{B56772F3-B722-4E99-8698-08B7B643CC01}" destId="{40F35D3B-C123-41A5-A67B-A036BCBA86E3}" srcOrd="2" destOrd="0" presId="urn:microsoft.com/office/officeart/2005/8/layout/orgChart1"/>
    <dgm:cxn modelId="{8051A390-56D2-482E-A114-DFC1635DB138}" type="presParOf" srcId="{AAA11CAB-06E0-412A-9032-CDD7EAC913AE}" destId="{A24E8344-5E87-45B3-8EBA-77F90FBC7720}" srcOrd="2" destOrd="0" presId="urn:microsoft.com/office/officeart/2005/8/layout/orgChart1"/>
    <dgm:cxn modelId="{64E15A92-5A82-4A26-9175-BB8E1BDF3C71}" type="presParOf" srcId="{C4259025-344B-46E3-945E-F79CF141C9C0}" destId="{AC1F104F-4B78-48F0-9E68-8B153C881D52}" srcOrd="2" destOrd="0" presId="urn:microsoft.com/office/officeart/2005/8/layout/orgChart1"/>
    <dgm:cxn modelId="{5225FC47-1B84-43EC-AD6B-ECA7F8FE1CF1}" type="presParOf" srcId="{C4259025-344B-46E3-945E-F79CF141C9C0}" destId="{FD080105-B989-47A6-A887-D8DDF408E3F4}" srcOrd="3" destOrd="0" presId="urn:microsoft.com/office/officeart/2005/8/layout/orgChart1"/>
    <dgm:cxn modelId="{BACA26B8-BBB0-451F-BF24-4CAD8656A701}" type="presParOf" srcId="{FD080105-B989-47A6-A887-D8DDF408E3F4}" destId="{D9ADE8D4-9311-40A5-A051-97DFCED36890}" srcOrd="0" destOrd="0" presId="urn:microsoft.com/office/officeart/2005/8/layout/orgChart1"/>
    <dgm:cxn modelId="{33F9B355-C321-4C9A-8798-9F063A2B8397}" type="presParOf" srcId="{D9ADE8D4-9311-40A5-A051-97DFCED36890}" destId="{B0CDD120-01FF-4597-874B-F3CF95E11F22}" srcOrd="0" destOrd="0" presId="urn:microsoft.com/office/officeart/2005/8/layout/orgChart1"/>
    <dgm:cxn modelId="{64B952FC-ED79-4C6A-B8B8-8A4AC762B289}" type="presParOf" srcId="{D9ADE8D4-9311-40A5-A051-97DFCED36890}" destId="{77A14AD9-329C-440B-BEFE-DF57584D006A}" srcOrd="1" destOrd="0" presId="urn:microsoft.com/office/officeart/2005/8/layout/orgChart1"/>
    <dgm:cxn modelId="{3EB5CFE4-F569-4AE8-97E2-A1D64CB15EE9}" type="presParOf" srcId="{FD080105-B989-47A6-A887-D8DDF408E3F4}" destId="{43B6919E-F122-4731-BB9F-DF0ACE64D4BF}" srcOrd="1" destOrd="0" presId="urn:microsoft.com/office/officeart/2005/8/layout/orgChart1"/>
    <dgm:cxn modelId="{28C516A3-03B5-440A-B924-2AB451C814C2}" type="presParOf" srcId="{43B6919E-F122-4731-BB9F-DF0ACE64D4BF}" destId="{237611E9-6A4F-4A19-9BFE-66DDEA17236C}" srcOrd="0" destOrd="0" presId="urn:microsoft.com/office/officeart/2005/8/layout/orgChart1"/>
    <dgm:cxn modelId="{CB7FD087-3097-4FAD-B7F6-9C8DA993475D}" type="presParOf" srcId="{43B6919E-F122-4731-BB9F-DF0ACE64D4BF}" destId="{025634E2-15F0-4D6D-8795-072FE9A70C6A}" srcOrd="1" destOrd="0" presId="urn:microsoft.com/office/officeart/2005/8/layout/orgChart1"/>
    <dgm:cxn modelId="{6CB30B68-2EA2-4CFD-B27A-97F7EA758DBA}" type="presParOf" srcId="{025634E2-15F0-4D6D-8795-072FE9A70C6A}" destId="{F0751652-FEC7-4115-A25D-D5CE709A8B46}" srcOrd="0" destOrd="0" presId="urn:microsoft.com/office/officeart/2005/8/layout/orgChart1"/>
    <dgm:cxn modelId="{DE499EF5-1961-4A20-A728-1F9003B78206}" type="presParOf" srcId="{F0751652-FEC7-4115-A25D-D5CE709A8B46}" destId="{3F9729F4-21BF-4BD6-9163-CCA23F58193E}" srcOrd="0" destOrd="0" presId="urn:microsoft.com/office/officeart/2005/8/layout/orgChart1"/>
    <dgm:cxn modelId="{33B704B9-948E-4A62-8D10-76D97F48FBC3}" type="presParOf" srcId="{F0751652-FEC7-4115-A25D-D5CE709A8B46}" destId="{313F848C-0A4D-4DB6-8198-2C9D7D605AB3}" srcOrd="1" destOrd="0" presId="urn:microsoft.com/office/officeart/2005/8/layout/orgChart1"/>
    <dgm:cxn modelId="{1A946EAD-ECFE-4D70-9286-3A70A098162E}" type="presParOf" srcId="{025634E2-15F0-4D6D-8795-072FE9A70C6A}" destId="{ABF5556B-15B7-412B-A746-274DC7613443}" srcOrd="1" destOrd="0" presId="urn:microsoft.com/office/officeart/2005/8/layout/orgChart1"/>
    <dgm:cxn modelId="{279BA8FE-23B8-4411-A482-7310B7808822}" type="presParOf" srcId="{ABF5556B-15B7-412B-A746-274DC7613443}" destId="{24EBEAA5-B489-4A38-A976-91ACE79E58E1}" srcOrd="0" destOrd="0" presId="urn:microsoft.com/office/officeart/2005/8/layout/orgChart1"/>
    <dgm:cxn modelId="{A69B64B9-5FC4-4326-8165-DCF74C11CF7B}" type="presParOf" srcId="{ABF5556B-15B7-412B-A746-274DC7613443}" destId="{290D6481-B0FE-4CEC-9C44-2F1CC4FD74C5}" srcOrd="1" destOrd="0" presId="urn:microsoft.com/office/officeart/2005/8/layout/orgChart1"/>
    <dgm:cxn modelId="{4408B336-60C1-40FC-B23C-F192B771BC98}" type="presParOf" srcId="{290D6481-B0FE-4CEC-9C44-2F1CC4FD74C5}" destId="{7FC5BB92-2F46-4177-84FE-453EFE09365A}" srcOrd="0" destOrd="0" presId="urn:microsoft.com/office/officeart/2005/8/layout/orgChart1"/>
    <dgm:cxn modelId="{7FD9D6CE-8990-42E2-B579-7D230287989F}" type="presParOf" srcId="{7FC5BB92-2F46-4177-84FE-453EFE09365A}" destId="{E905355E-92D6-4CF0-96CA-A4685A1ADCDB}" srcOrd="0" destOrd="0" presId="urn:microsoft.com/office/officeart/2005/8/layout/orgChart1"/>
    <dgm:cxn modelId="{405FD249-B07D-47F0-A84F-6B95182B1663}" type="presParOf" srcId="{7FC5BB92-2F46-4177-84FE-453EFE09365A}" destId="{6692999A-C1D1-42F9-9D3E-64543B041CA4}" srcOrd="1" destOrd="0" presId="urn:microsoft.com/office/officeart/2005/8/layout/orgChart1"/>
    <dgm:cxn modelId="{572B6B66-7F56-4478-BC59-518A33EE4F8F}" type="presParOf" srcId="{290D6481-B0FE-4CEC-9C44-2F1CC4FD74C5}" destId="{6AFEC8B4-AFD3-4A5E-B6E4-6AAAA80D6F8A}" srcOrd="1" destOrd="0" presId="urn:microsoft.com/office/officeart/2005/8/layout/orgChart1"/>
    <dgm:cxn modelId="{F2BE2577-B283-4AF1-9A0A-1B550043A86B}" type="presParOf" srcId="{290D6481-B0FE-4CEC-9C44-2F1CC4FD74C5}" destId="{49FB90ED-E0E4-4E24-A41B-AFCFCEDF5C18}" srcOrd="2" destOrd="0" presId="urn:microsoft.com/office/officeart/2005/8/layout/orgChart1"/>
    <dgm:cxn modelId="{9FEB0BEB-D62D-4279-B6ED-43FF974D8B6E}" type="presParOf" srcId="{025634E2-15F0-4D6D-8795-072FE9A70C6A}" destId="{511C463A-1391-4AF4-AF75-84A2A1FD79F2}" srcOrd="2" destOrd="0" presId="urn:microsoft.com/office/officeart/2005/8/layout/orgChart1"/>
    <dgm:cxn modelId="{6BF23FE5-45A3-4349-98E1-5BDD9A0EFE22}" type="presParOf" srcId="{FD080105-B989-47A6-A887-D8DDF408E3F4}" destId="{C0ED17DA-3073-4DCE-A63C-EC931E990EAD}" srcOrd="2" destOrd="0" presId="urn:microsoft.com/office/officeart/2005/8/layout/orgChart1"/>
    <dgm:cxn modelId="{A6540D83-6AA9-481A-8FD6-6D20539D753A}" type="presParOf" srcId="{734DB91A-ACF3-4EB2-B119-5FBBDD6AE88E}" destId="{037A4CCB-773F-444A-8374-836DFE573EA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EFDB388-27A1-4270-B264-02236B5B5350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52BEB32-CF63-4D30-BB21-3B96C8B5F89F}">
      <dgm:prSet custT="1"/>
      <dgm:spPr/>
      <dgm:t>
        <a:bodyPr/>
        <a:lstStyle/>
        <a:p>
          <a:r>
            <a:rPr lang="en-IN" sz="1800" b="1" dirty="0">
              <a:solidFill>
                <a:schemeClr val="tx1"/>
              </a:solidFill>
            </a:rPr>
            <a:t>Use NTLM in Cain and Abel</a:t>
          </a:r>
        </a:p>
      </dgm:t>
    </dgm:pt>
    <dgm:pt modelId="{3274F74E-2A67-4489-8372-0F5713BA605E}" type="parTrans" cxnId="{C53BEF46-DEE0-4FC4-AED3-66EDC11B3B4C}">
      <dgm:prSet/>
      <dgm:spPr/>
      <dgm:t>
        <a:bodyPr/>
        <a:lstStyle/>
        <a:p>
          <a:endParaRPr lang="en-IN"/>
        </a:p>
      </dgm:t>
    </dgm:pt>
    <dgm:pt modelId="{96C0C4AC-2BA7-4D9F-92E6-80DCAEC4B25B}" type="sibTrans" cxnId="{C53BEF46-DEE0-4FC4-AED3-66EDC11B3B4C}">
      <dgm:prSet/>
      <dgm:spPr/>
      <dgm:t>
        <a:bodyPr/>
        <a:lstStyle/>
        <a:p>
          <a:endParaRPr lang="en-IN"/>
        </a:p>
      </dgm:t>
    </dgm:pt>
    <dgm:pt modelId="{0EC103DD-5FBB-4669-AC80-731F08C972D5}">
      <dgm:prSet custT="1"/>
      <dgm:spPr/>
      <dgm:t>
        <a:bodyPr/>
        <a:lstStyle/>
        <a:p>
          <a:r>
            <a:rPr lang="en-IN" sz="1800">
              <a:solidFill>
                <a:schemeClr val="tx1"/>
              </a:solidFill>
            </a:rPr>
            <a:t>Cain and Abel cracker can be used to crack passwords using;</a:t>
          </a:r>
        </a:p>
      </dgm:t>
    </dgm:pt>
    <dgm:pt modelId="{B419847C-B37E-4136-A12C-BB040A2BF6F2}" type="parTrans" cxnId="{66189CD5-9143-4A2E-8A10-7916661ACED7}">
      <dgm:prSet/>
      <dgm:spPr/>
      <dgm:t>
        <a:bodyPr/>
        <a:lstStyle/>
        <a:p>
          <a:endParaRPr lang="en-IN"/>
        </a:p>
      </dgm:t>
    </dgm:pt>
    <dgm:pt modelId="{1EE2BF60-8A42-4464-9F02-B1EE5E4247CF}" type="sibTrans" cxnId="{66189CD5-9143-4A2E-8A10-7916661ACED7}">
      <dgm:prSet/>
      <dgm:spPr/>
      <dgm:t>
        <a:bodyPr/>
        <a:lstStyle/>
        <a:p>
          <a:endParaRPr lang="en-IN"/>
        </a:p>
      </dgm:t>
    </dgm:pt>
    <dgm:pt modelId="{86EC2C5F-0D71-4D72-8CCA-41ACE7861586}">
      <dgm:prSet custT="1"/>
      <dgm:spPr/>
      <dgm:t>
        <a:bodyPr/>
        <a:lstStyle/>
        <a:p>
          <a:r>
            <a:rPr lang="en-IN" sz="1400" b="1" dirty="0">
              <a:solidFill>
                <a:schemeClr val="tx1"/>
              </a:solidFill>
            </a:rPr>
            <a:t>Dictionary attack</a:t>
          </a:r>
        </a:p>
      </dgm:t>
    </dgm:pt>
    <dgm:pt modelId="{87CADE3E-46A4-4485-BB4C-3680661275C1}" type="parTrans" cxnId="{D233BAF3-B033-4AE9-812C-539CC6A5E65A}">
      <dgm:prSet/>
      <dgm:spPr/>
      <dgm:t>
        <a:bodyPr/>
        <a:lstStyle/>
        <a:p>
          <a:endParaRPr lang="en-IN"/>
        </a:p>
      </dgm:t>
    </dgm:pt>
    <dgm:pt modelId="{1ACA3A35-1728-4215-A60E-F5CA0D9F48D1}" type="sibTrans" cxnId="{D233BAF3-B033-4AE9-812C-539CC6A5E65A}">
      <dgm:prSet/>
      <dgm:spPr/>
      <dgm:t>
        <a:bodyPr/>
        <a:lstStyle/>
        <a:p>
          <a:endParaRPr lang="en-IN"/>
        </a:p>
      </dgm:t>
    </dgm:pt>
    <dgm:pt modelId="{50258DFE-B4B0-41E6-A219-312D879BF1D1}">
      <dgm:prSet custT="1"/>
      <dgm:spPr/>
      <dgm:t>
        <a:bodyPr/>
        <a:lstStyle/>
        <a:p>
          <a:r>
            <a:rPr lang="en-IN" sz="1400" b="1" dirty="0">
              <a:solidFill>
                <a:schemeClr val="tx1"/>
              </a:solidFill>
            </a:rPr>
            <a:t>Brute force</a:t>
          </a:r>
        </a:p>
      </dgm:t>
    </dgm:pt>
    <dgm:pt modelId="{0856E552-C616-4057-AFB3-008FCDC735C8}" type="parTrans" cxnId="{36A68919-E53E-49DB-864E-A3C91FAB43FD}">
      <dgm:prSet/>
      <dgm:spPr/>
      <dgm:t>
        <a:bodyPr/>
        <a:lstStyle/>
        <a:p>
          <a:endParaRPr lang="en-IN"/>
        </a:p>
      </dgm:t>
    </dgm:pt>
    <dgm:pt modelId="{9E16DB11-26E4-41F6-885D-24BF2F8864C4}" type="sibTrans" cxnId="{36A68919-E53E-49DB-864E-A3C91FAB43FD}">
      <dgm:prSet/>
      <dgm:spPr/>
      <dgm:t>
        <a:bodyPr/>
        <a:lstStyle/>
        <a:p>
          <a:endParaRPr lang="en-IN"/>
        </a:p>
      </dgm:t>
    </dgm:pt>
    <dgm:pt modelId="{2851BC20-FB16-45C3-AE32-00324D8322F5}">
      <dgm:prSet custT="1"/>
      <dgm:spPr/>
      <dgm:t>
        <a:bodyPr/>
        <a:lstStyle/>
        <a:p>
          <a:r>
            <a:rPr lang="en-IN" sz="1400" b="1" dirty="0">
              <a:solidFill>
                <a:schemeClr val="tx1"/>
              </a:solidFill>
            </a:rPr>
            <a:t>Cryptanalysis</a:t>
          </a:r>
        </a:p>
      </dgm:t>
    </dgm:pt>
    <dgm:pt modelId="{248B50D0-6205-40D5-BB46-C6D1013575DD}" type="parTrans" cxnId="{F0BEB9D5-0891-4EA6-89A3-4254911B7FD1}">
      <dgm:prSet/>
      <dgm:spPr/>
      <dgm:t>
        <a:bodyPr/>
        <a:lstStyle/>
        <a:p>
          <a:endParaRPr lang="en-IN"/>
        </a:p>
      </dgm:t>
    </dgm:pt>
    <dgm:pt modelId="{CBF7F95D-A275-4567-9B0F-50CB117D087A}" type="sibTrans" cxnId="{F0BEB9D5-0891-4EA6-89A3-4254911B7FD1}">
      <dgm:prSet/>
      <dgm:spPr/>
      <dgm:t>
        <a:bodyPr/>
        <a:lstStyle/>
        <a:p>
          <a:endParaRPr lang="en-IN"/>
        </a:p>
      </dgm:t>
    </dgm:pt>
    <dgm:pt modelId="{24C8DE97-5CAC-4A76-8513-99309A00F820}">
      <dgm:prSet custT="1"/>
      <dgm:spPr/>
      <dgm:t>
        <a:bodyPr/>
        <a:lstStyle/>
        <a:p>
          <a:r>
            <a:rPr lang="en-IN" sz="1800" dirty="0">
              <a:solidFill>
                <a:schemeClr val="tx1"/>
              </a:solidFill>
            </a:rPr>
            <a:t>Use the dictionary attack in this example. </a:t>
          </a:r>
        </a:p>
      </dgm:t>
    </dgm:pt>
    <dgm:pt modelId="{D71838DD-1AD7-44B2-A633-3DCB2EAB04FB}" type="parTrans" cxnId="{8E3C9EA9-A9EF-442E-9807-E9BF7AB941EB}">
      <dgm:prSet/>
      <dgm:spPr/>
      <dgm:t>
        <a:bodyPr/>
        <a:lstStyle/>
        <a:p>
          <a:endParaRPr lang="en-IN"/>
        </a:p>
      </dgm:t>
    </dgm:pt>
    <dgm:pt modelId="{80932F5E-0D27-42AB-9697-12FD487F0E9D}" type="sibTrans" cxnId="{8E3C9EA9-A9EF-442E-9807-E9BF7AB941EB}">
      <dgm:prSet/>
      <dgm:spPr/>
      <dgm:t>
        <a:bodyPr/>
        <a:lstStyle/>
        <a:p>
          <a:endParaRPr lang="en-IN"/>
        </a:p>
      </dgm:t>
    </dgm:pt>
    <dgm:pt modelId="{CB00C60E-38DF-4B02-AEE0-E0633461DB92}">
      <dgm:prSet custT="1"/>
      <dgm:spPr/>
      <dgm:t>
        <a:bodyPr/>
        <a:lstStyle/>
        <a:p>
          <a:r>
            <a:rPr lang="en-IN" sz="1800" dirty="0">
              <a:solidFill>
                <a:schemeClr val="tx1"/>
              </a:solidFill>
            </a:rPr>
            <a:t>Download the dictionary attack wordlist from google:</a:t>
          </a:r>
        </a:p>
      </dgm:t>
    </dgm:pt>
    <dgm:pt modelId="{968297AC-B057-4A02-9784-F36460BB26AA}" type="parTrans" cxnId="{3A5C384D-1652-4990-9D30-0F03A12253DA}">
      <dgm:prSet/>
      <dgm:spPr/>
      <dgm:t>
        <a:bodyPr/>
        <a:lstStyle/>
        <a:p>
          <a:endParaRPr lang="en-IN"/>
        </a:p>
      </dgm:t>
    </dgm:pt>
    <dgm:pt modelId="{B11103AF-A85C-4FD0-8554-42BF4D0C8434}" type="sibTrans" cxnId="{3A5C384D-1652-4990-9D30-0F03A12253DA}">
      <dgm:prSet/>
      <dgm:spPr/>
      <dgm:t>
        <a:bodyPr/>
        <a:lstStyle/>
        <a:p>
          <a:endParaRPr lang="en-IN"/>
        </a:p>
      </dgm:t>
    </dgm:pt>
    <dgm:pt modelId="{C1BDB5BC-58A4-4809-A532-91460CDE341E}">
      <dgm:prSet custT="1"/>
      <dgm:spPr/>
      <dgm:t>
        <a:bodyPr/>
        <a:lstStyle/>
        <a:p>
          <a:r>
            <a:rPr lang="en-IN" sz="1800" dirty="0">
              <a:solidFill>
                <a:schemeClr val="tx1"/>
              </a:solidFill>
            </a:rPr>
            <a:t>Or here </a:t>
          </a:r>
          <a:r>
            <a:rPr lang="en-IN" sz="18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10k-Most-Common.zip</a:t>
          </a:r>
          <a:endParaRPr lang="en-IN" sz="1800" dirty="0">
            <a:solidFill>
              <a:schemeClr val="tx1"/>
            </a:solidFill>
          </a:endParaRPr>
        </a:p>
      </dgm:t>
    </dgm:pt>
    <dgm:pt modelId="{7287ED5F-F325-43D0-9207-118856C5AD90}" type="parTrans" cxnId="{11E9BEB8-1B44-4480-8D08-98984B64C0FA}">
      <dgm:prSet/>
      <dgm:spPr/>
      <dgm:t>
        <a:bodyPr/>
        <a:lstStyle/>
        <a:p>
          <a:endParaRPr lang="en-IN"/>
        </a:p>
      </dgm:t>
    </dgm:pt>
    <dgm:pt modelId="{7C4E66A3-5026-4C7B-936C-ECFCF2598AD0}" type="sibTrans" cxnId="{11E9BEB8-1B44-4480-8D08-98984B64C0FA}">
      <dgm:prSet/>
      <dgm:spPr/>
      <dgm:t>
        <a:bodyPr/>
        <a:lstStyle/>
        <a:p>
          <a:endParaRPr lang="en-IN"/>
        </a:p>
      </dgm:t>
    </dgm:pt>
    <dgm:pt modelId="{FD05A91E-0A32-4C02-B575-18B969B24D44}" type="pres">
      <dgm:prSet presAssocID="{8EFDB388-27A1-4270-B264-02236B5B5350}" presName="CompostProcess" presStyleCnt="0">
        <dgm:presLayoutVars>
          <dgm:dir/>
          <dgm:resizeHandles val="exact"/>
        </dgm:presLayoutVars>
      </dgm:prSet>
      <dgm:spPr/>
    </dgm:pt>
    <dgm:pt modelId="{A3C0EBC5-D1A7-4389-94F1-81844F2E8178}" type="pres">
      <dgm:prSet presAssocID="{8EFDB388-27A1-4270-B264-02236B5B5350}" presName="arrow" presStyleLbl="bgShp" presStyleIdx="0" presStyleCnt="1"/>
      <dgm:spPr/>
    </dgm:pt>
    <dgm:pt modelId="{7CCF94E4-6211-474B-942A-FA5B3B56F601}" type="pres">
      <dgm:prSet presAssocID="{8EFDB388-27A1-4270-B264-02236B5B5350}" presName="linearProcess" presStyleCnt="0"/>
      <dgm:spPr/>
    </dgm:pt>
    <dgm:pt modelId="{3B6A8E95-6ECF-4748-BC1F-A90DADD820D9}" type="pres">
      <dgm:prSet presAssocID="{452BEB32-CF63-4D30-BB21-3B96C8B5F89F}" presName="textNode" presStyleLbl="node1" presStyleIdx="0" presStyleCnt="5">
        <dgm:presLayoutVars>
          <dgm:bulletEnabled val="1"/>
        </dgm:presLayoutVars>
      </dgm:prSet>
      <dgm:spPr/>
    </dgm:pt>
    <dgm:pt modelId="{53E8FFE2-5623-44FE-B088-913D7D207850}" type="pres">
      <dgm:prSet presAssocID="{96C0C4AC-2BA7-4D9F-92E6-80DCAEC4B25B}" presName="sibTrans" presStyleCnt="0"/>
      <dgm:spPr/>
    </dgm:pt>
    <dgm:pt modelId="{CCF45C91-9CBF-4F08-A4B0-C848F7733B52}" type="pres">
      <dgm:prSet presAssocID="{0EC103DD-5FBB-4669-AC80-731F08C972D5}" presName="textNode" presStyleLbl="node1" presStyleIdx="1" presStyleCnt="5">
        <dgm:presLayoutVars>
          <dgm:bulletEnabled val="1"/>
        </dgm:presLayoutVars>
      </dgm:prSet>
      <dgm:spPr/>
    </dgm:pt>
    <dgm:pt modelId="{86399D43-B6C2-40D0-AF5C-511A79EC4F3B}" type="pres">
      <dgm:prSet presAssocID="{1EE2BF60-8A42-4464-9F02-B1EE5E4247CF}" presName="sibTrans" presStyleCnt="0"/>
      <dgm:spPr/>
    </dgm:pt>
    <dgm:pt modelId="{125C6D4E-7DDD-4E59-A824-70E50234D6EB}" type="pres">
      <dgm:prSet presAssocID="{24C8DE97-5CAC-4A76-8513-99309A00F820}" presName="textNode" presStyleLbl="node1" presStyleIdx="2" presStyleCnt="5">
        <dgm:presLayoutVars>
          <dgm:bulletEnabled val="1"/>
        </dgm:presLayoutVars>
      </dgm:prSet>
      <dgm:spPr/>
    </dgm:pt>
    <dgm:pt modelId="{FF190830-B739-400B-B7AE-97BA463CEF14}" type="pres">
      <dgm:prSet presAssocID="{80932F5E-0D27-42AB-9697-12FD487F0E9D}" presName="sibTrans" presStyleCnt="0"/>
      <dgm:spPr/>
    </dgm:pt>
    <dgm:pt modelId="{B1D65D9D-84A0-4130-A028-164036048416}" type="pres">
      <dgm:prSet presAssocID="{CB00C60E-38DF-4B02-AEE0-E0633461DB92}" presName="textNode" presStyleLbl="node1" presStyleIdx="3" presStyleCnt="5">
        <dgm:presLayoutVars>
          <dgm:bulletEnabled val="1"/>
        </dgm:presLayoutVars>
      </dgm:prSet>
      <dgm:spPr/>
    </dgm:pt>
    <dgm:pt modelId="{B89F62AC-FD95-4945-93AE-D14F0CA55FF9}" type="pres">
      <dgm:prSet presAssocID="{B11103AF-A85C-4FD0-8554-42BF4D0C8434}" presName="sibTrans" presStyleCnt="0"/>
      <dgm:spPr/>
    </dgm:pt>
    <dgm:pt modelId="{8F01107D-A7F1-4F15-A5B4-E3744DED01B2}" type="pres">
      <dgm:prSet presAssocID="{C1BDB5BC-58A4-4809-A532-91460CDE341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65F6820E-11D3-4133-8A7A-4D176B4100C9}" type="presOf" srcId="{8EFDB388-27A1-4270-B264-02236B5B5350}" destId="{FD05A91E-0A32-4C02-B575-18B969B24D44}" srcOrd="0" destOrd="0" presId="urn:microsoft.com/office/officeart/2005/8/layout/hProcess9"/>
    <dgm:cxn modelId="{DA919414-CA30-43B1-B727-250A11A20DE3}" type="presOf" srcId="{2851BC20-FB16-45C3-AE32-00324D8322F5}" destId="{CCF45C91-9CBF-4F08-A4B0-C848F7733B52}" srcOrd="0" destOrd="3" presId="urn:microsoft.com/office/officeart/2005/8/layout/hProcess9"/>
    <dgm:cxn modelId="{08BF9814-DAFA-4EA1-9344-F35480B94006}" type="presOf" srcId="{CB00C60E-38DF-4B02-AEE0-E0633461DB92}" destId="{B1D65D9D-84A0-4130-A028-164036048416}" srcOrd="0" destOrd="0" presId="urn:microsoft.com/office/officeart/2005/8/layout/hProcess9"/>
    <dgm:cxn modelId="{36A68919-E53E-49DB-864E-A3C91FAB43FD}" srcId="{0EC103DD-5FBB-4669-AC80-731F08C972D5}" destId="{50258DFE-B4B0-41E6-A219-312D879BF1D1}" srcOrd="1" destOrd="0" parTransId="{0856E552-C616-4057-AFB3-008FCDC735C8}" sibTransId="{9E16DB11-26E4-41F6-885D-24BF2F8864C4}"/>
    <dgm:cxn modelId="{C53BEF46-DEE0-4FC4-AED3-66EDC11B3B4C}" srcId="{8EFDB388-27A1-4270-B264-02236B5B5350}" destId="{452BEB32-CF63-4D30-BB21-3B96C8B5F89F}" srcOrd="0" destOrd="0" parTransId="{3274F74E-2A67-4489-8372-0F5713BA605E}" sibTransId="{96C0C4AC-2BA7-4D9F-92E6-80DCAEC4B25B}"/>
    <dgm:cxn modelId="{3A5C384D-1652-4990-9D30-0F03A12253DA}" srcId="{8EFDB388-27A1-4270-B264-02236B5B5350}" destId="{CB00C60E-38DF-4B02-AEE0-E0633461DB92}" srcOrd="3" destOrd="0" parTransId="{968297AC-B057-4A02-9784-F36460BB26AA}" sibTransId="{B11103AF-A85C-4FD0-8554-42BF4D0C8434}"/>
    <dgm:cxn modelId="{C794C173-0211-402A-93B0-7BE3E6953764}" type="presOf" srcId="{0EC103DD-5FBB-4669-AC80-731F08C972D5}" destId="{CCF45C91-9CBF-4F08-A4B0-C848F7733B52}" srcOrd="0" destOrd="0" presId="urn:microsoft.com/office/officeart/2005/8/layout/hProcess9"/>
    <dgm:cxn modelId="{D3E11E74-5B68-4824-8130-87F3EEB432F8}" type="presOf" srcId="{24C8DE97-5CAC-4A76-8513-99309A00F820}" destId="{125C6D4E-7DDD-4E59-A824-70E50234D6EB}" srcOrd="0" destOrd="0" presId="urn:microsoft.com/office/officeart/2005/8/layout/hProcess9"/>
    <dgm:cxn modelId="{47CEDD8B-7983-469A-BCDF-07B99BC93A50}" type="presOf" srcId="{452BEB32-CF63-4D30-BB21-3B96C8B5F89F}" destId="{3B6A8E95-6ECF-4748-BC1F-A90DADD820D9}" srcOrd="0" destOrd="0" presId="urn:microsoft.com/office/officeart/2005/8/layout/hProcess9"/>
    <dgm:cxn modelId="{8E3C9EA9-A9EF-442E-9807-E9BF7AB941EB}" srcId="{8EFDB388-27A1-4270-B264-02236B5B5350}" destId="{24C8DE97-5CAC-4A76-8513-99309A00F820}" srcOrd="2" destOrd="0" parTransId="{D71838DD-1AD7-44B2-A633-3DCB2EAB04FB}" sibTransId="{80932F5E-0D27-42AB-9697-12FD487F0E9D}"/>
    <dgm:cxn modelId="{11E9BEB8-1B44-4480-8D08-98984B64C0FA}" srcId="{8EFDB388-27A1-4270-B264-02236B5B5350}" destId="{C1BDB5BC-58A4-4809-A532-91460CDE341E}" srcOrd="4" destOrd="0" parTransId="{7287ED5F-F325-43D0-9207-118856C5AD90}" sibTransId="{7C4E66A3-5026-4C7B-936C-ECFCF2598AD0}"/>
    <dgm:cxn modelId="{3DF3EEBE-9225-4485-A51A-4B4094391B01}" type="presOf" srcId="{C1BDB5BC-58A4-4809-A532-91460CDE341E}" destId="{8F01107D-A7F1-4F15-A5B4-E3744DED01B2}" srcOrd="0" destOrd="0" presId="urn:microsoft.com/office/officeart/2005/8/layout/hProcess9"/>
    <dgm:cxn modelId="{66189CD5-9143-4A2E-8A10-7916661ACED7}" srcId="{8EFDB388-27A1-4270-B264-02236B5B5350}" destId="{0EC103DD-5FBB-4669-AC80-731F08C972D5}" srcOrd="1" destOrd="0" parTransId="{B419847C-B37E-4136-A12C-BB040A2BF6F2}" sibTransId="{1EE2BF60-8A42-4464-9F02-B1EE5E4247CF}"/>
    <dgm:cxn modelId="{F0BEB9D5-0891-4EA6-89A3-4254911B7FD1}" srcId="{0EC103DD-5FBB-4669-AC80-731F08C972D5}" destId="{2851BC20-FB16-45C3-AE32-00324D8322F5}" srcOrd="2" destOrd="0" parTransId="{248B50D0-6205-40D5-BB46-C6D1013575DD}" sibTransId="{CBF7F95D-A275-4567-9B0F-50CB117D087A}"/>
    <dgm:cxn modelId="{D233BAF3-B033-4AE9-812C-539CC6A5E65A}" srcId="{0EC103DD-5FBB-4669-AC80-731F08C972D5}" destId="{86EC2C5F-0D71-4D72-8CCA-41ACE7861586}" srcOrd="0" destOrd="0" parTransId="{87CADE3E-46A4-4485-BB4C-3680661275C1}" sibTransId="{1ACA3A35-1728-4215-A60E-F5CA0D9F48D1}"/>
    <dgm:cxn modelId="{2E8E45F6-E0A3-4E5D-BD18-9A1C5B975ADE}" type="presOf" srcId="{50258DFE-B4B0-41E6-A219-312D879BF1D1}" destId="{CCF45C91-9CBF-4F08-A4B0-C848F7733B52}" srcOrd="0" destOrd="2" presId="urn:microsoft.com/office/officeart/2005/8/layout/hProcess9"/>
    <dgm:cxn modelId="{3E16D8F8-C78B-4F2C-A553-919EECDFB01B}" type="presOf" srcId="{86EC2C5F-0D71-4D72-8CCA-41ACE7861586}" destId="{CCF45C91-9CBF-4F08-A4B0-C848F7733B52}" srcOrd="0" destOrd="1" presId="urn:microsoft.com/office/officeart/2005/8/layout/hProcess9"/>
    <dgm:cxn modelId="{E3791330-E7C5-4970-A10F-6332D5788D39}" type="presParOf" srcId="{FD05A91E-0A32-4C02-B575-18B969B24D44}" destId="{A3C0EBC5-D1A7-4389-94F1-81844F2E8178}" srcOrd="0" destOrd="0" presId="urn:microsoft.com/office/officeart/2005/8/layout/hProcess9"/>
    <dgm:cxn modelId="{E9383539-8364-4D19-BA46-1410793B0783}" type="presParOf" srcId="{FD05A91E-0A32-4C02-B575-18B969B24D44}" destId="{7CCF94E4-6211-474B-942A-FA5B3B56F601}" srcOrd="1" destOrd="0" presId="urn:microsoft.com/office/officeart/2005/8/layout/hProcess9"/>
    <dgm:cxn modelId="{618883EC-5B59-4CFD-9D02-ED4A01883CAD}" type="presParOf" srcId="{7CCF94E4-6211-474B-942A-FA5B3B56F601}" destId="{3B6A8E95-6ECF-4748-BC1F-A90DADD820D9}" srcOrd="0" destOrd="0" presId="urn:microsoft.com/office/officeart/2005/8/layout/hProcess9"/>
    <dgm:cxn modelId="{BF8EA13F-9191-449A-82D6-EA6206DA4CC2}" type="presParOf" srcId="{7CCF94E4-6211-474B-942A-FA5B3B56F601}" destId="{53E8FFE2-5623-44FE-B088-913D7D207850}" srcOrd="1" destOrd="0" presId="urn:microsoft.com/office/officeart/2005/8/layout/hProcess9"/>
    <dgm:cxn modelId="{E667674A-0F53-490F-ACF4-662DA2690411}" type="presParOf" srcId="{7CCF94E4-6211-474B-942A-FA5B3B56F601}" destId="{CCF45C91-9CBF-4F08-A4B0-C848F7733B52}" srcOrd="2" destOrd="0" presId="urn:microsoft.com/office/officeart/2005/8/layout/hProcess9"/>
    <dgm:cxn modelId="{46046822-0590-4E4C-B40D-78F993131C6A}" type="presParOf" srcId="{7CCF94E4-6211-474B-942A-FA5B3B56F601}" destId="{86399D43-B6C2-40D0-AF5C-511A79EC4F3B}" srcOrd="3" destOrd="0" presId="urn:microsoft.com/office/officeart/2005/8/layout/hProcess9"/>
    <dgm:cxn modelId="{E105D515-88A1-4178-9EFB-6E42FE09879E}" type="presParOf" srcId="{7CCF94E4-6211-474B-942A-FA5B3B56F601}" destId="{125C6D4E-7DDD-4E59-A824-70E50234D6EB}" srcOrd="4" destOrd="0" presId="urn:microsoft.com/office/officeart/2005/8/layout/hProcess9"/>
    <dgm:cxn modelId="{FF727788-3DB7-4AC9-B518-55BDEBF71555}" type="presParOf" srcId="{7CCF94E4-6211-474B-942A-FA5B3B56F601}" destId="{FF190830-B739-400B-B7AE-97BA463CEF14}" srcOrd="5" destOrd="0" presId="urn:microsoft.com/office/officeart/2005/8/layout/hProcess9"/>
    <dgm:cxn modelId="{DD8BBDB1-2630-4D93-87A1-A0A3CE3EE22D}" type="presParOf" srcId="{7CCF94E4-6211-474B-942A-FA5B3B56F601}" destId="{B1D65D9D-84A0-4130-A028-164036048416}" srcOrd="6" destOrd="0" presId="urn:microsoft.com/office/officeart/2005/8/layout/hProcess9"/>
    <dgm:cxn modelId="{250C0F3B-37C2-4DA9-81EA-5BBAA9494095}" type="presParOf" srcId="{7CCF94E4-6211-474B-942A-FA5B3B56F601}" destId="{B89F62AC-FD95-4945-93AE-D14F0CA55FF9}" srcOrd="7" destOrd="0" presId="urn:microsoft.com/office/officeart/2005/8/layout/hProcess9"/>
    <dgm:cxn modelId="{D90382B5-E56F-47AD-82F9-7ED996DD6349}" type="presParOf" srcId="{7CCF94E4-6211-474B-942A-FA5B3B56F601}" destId="{8F01107D-A7F1-4F15-A5B4-E3744DED01B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19388D9-E0A6-4B69-AE31-EE20D3432012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51D6E89-68BF-4C54-8692-DD2BA6F12DE6}">
      <dgm:prSet/>
      <dgm:spPr/>
      <dgm:t>
        <a:bodyPr/>
        <a:lstStyle/>
        <a:p>
          <a:r>
            <a:rPr lang="en-IN" b="1" dirty="0"/>
            <a:t>Here Victim is already locked</a:t>
          </a:r>
          <a:r>
            <a:rPr lang="en-IN" dirty="0"/>
            <a:t> and </a:t>
          </a:r>
          <a:r>
            <a:rPr lang="en-IN" b="1" dirty="0"/>
            <a:t>we don't know the password</a:t>
          </a:r>
          <a:r>
            <a:rPr lang="en-IN" dirty="0"/>
            <a:t>. </a:t>
          </a:r>
        </a:p>
      </dgm:t>
    </dgm:pt>
    <dgm:pt modelId="{A149B551-9D57-41BF-9B0E-7EBD2FFA5B81}" type="parTrans" cxnId="{0CDC944B-F883-4DD4-A325-AB9E305C0AE0}">
      <dgm:prSet/>
      <dgm:spPr/>
      <dgm:t>
        <a:bodyPr/>
        <a:lstStyle/>
        <a:p>
          <a:endParaRPr lang="en-IN"/>
        </a:p>
      </dgm:t>
    </dgm:pt>
    <dgm:pt modelId="{557F29A1-9452-4A05-BF07-B7F0031F1DB8}" type="sibTrans" cxnId="{0CDC944B-F883-4DD4-A325-AB9E305C0AE0}">
      <dgm:prSet/>
      <dgm:spPr/>
      <dgm:t>
        <a:bodyPr/>
        <a:lstStyle/>
        <a:p>
          <a:endParaRPr lang="en-IN"/>
        </a:p>
      </dgm:t>
    </dgm:pt>
    <dgm:pt modelId="{1E9E7BFB-6078-41B6-895A-249E1A92F84D}">
      <dgm:prSet/>
      <dgm:spPr/>
      <dgm:t>
        <a:bodyPr/>
        <a:lstStyle/>
        <a:p>
          <a:r>
            <a:rPr lang="en-IN"/>
            <a:t>How will you login</a:t>
          </a:r>
        </a:p>
      </dgm:t>
    </dgm:pt>
    <dgm:pt modelId="{7B694F50-3B84-40F1-BC5F-7AD67E8B1481}" type="parTrans" cxnId="{8C213048-3C3E-4CEB-8851-EA200A11BC94}">
      <dgm:prSet/>
      <dgm:spPr/>
      <dgm:t>
        <a:bodyPr/>
        <a:lstStyle/>
        <a:p>
          <a:endParaRPr lang="en-IN"/>
        </a:p>
      </dgm:t>
    </dgm:pt>
    <dgm:pt modelId="{650FACBF-E0A0-4228-9547-AC4C6D3174B1}" type="sibTrans" cxnId="{8C213048-3C3E-4CEB-8851-EA200A11BC94}">
      <dgm:prSet/>
      <dgm:spPr/>
      <dgm:t>
        <a:bodyPr/>
        <a:lstStyle/>
        <a:p>
          <a:endParaRPr lang="en-IN"/>
        </a:p>
      </dgm:t>
    </dgm:pt>
    <dgm:pt modelId="{FF9ED852-2483-40C0-9798-708386B4E75E}">
      <dgm:prSet/>
      <dgm:spPr/>
      <dgm:t>
        <a:bodyPr/>
        <a:lstStyle/>
        <a:p>
          <a:r>
            <a:rPr lang="en-IN"/>
            <a:t>What can be Done??</a:t>
          </a:r>
        </a:p>
      </dgm:t>
    </dgm:pt>
    <dgm:pt modelId="{DA9488AC-D4F9-40D2-AD71-AAD08C31CE96}" type="parTrans" cxnId="{0B578C1E-47AD-467D-A9C3-440023CC0EE3}">
      <dgm:prSet/>
      <dgm:spPr/>
      <dgm:t>
        <a:bodyPr/>
        <a:lstStyle/>
        <a:p>
          <a:endParaRPr lang="en-IN"/>
        </a:p>
      </dgm:t>
    </dgm:pt>
    <dgm:pt modelId="{C22D4494-15F0-486C-93A6-B40EC66950BD}" type="sibTrans" cxnId="{0B578C1E-47AD-467D-A9C3-440023CC0EE3}">
      <dgm:prSet/>
      <dgm:spPr/>
      <dgm:t>
        <a:bodyPr/>
        <a:lstStyle/>
        <a:p>
          <a:endParaRPr lang="en-IN"/>
        </a:p>
      </dgm:t>
    </dgm:pt>
    <dgm:pt modelId="{06C59119-39A5-49BD-9789-34E3CC6D2E88}" type="pres">
      <dgm:prSet presAssocID="{119388D9-E0A6-4B69-AE31-EE20D3432012}" presName="compositeShape" presStyleCnt="0">
        <dgm:presLayoutVars>
          <dgm:chMax val="7"/>
          <dgm:dir/>
          <dgm:resizeHandles val="exact"/>
        </dgm:presLayoutVars>
      </dgm:prSet>
      <dgm:spPr/>
    </dgm:pt>
    <dgm:pt modelId="{6EBE602D-3718-42D3-9FF8-98F29C0C01B6}" type="pres">
      <dgm:prSet presAssocID="{C51D6E89-68BF-4C54-8692-DD2BA6F12DE6}" presName="circ1" presStyleLbl="vennNode1" presStyleIdx="0" presStyleCnt="3" custScaleX="106976"/>
      <dgm:spPr/>
    </dgm:pt>
    <dgm:pt modelId="{384AAC40-0993-4139-A30F-F9AE930BFDF1}" type="pres">
      <dgm:prSet presAssocID="{C51D6E89-68BF-4C54-8692-DD2BA6F12DE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96AA9DB-0CAC-4546-B383-3DC750F970C4}" type="pres">
      <dgm:prSet presAssocID="{1E9E7BFB-6078-41B6-895A-249E1A92F84D}" presName="circ2" presStyleLbl="vennNode1" presStyleIdx="1" presStyleCnt="3" custScaleX="106976"/>
      <dgm:spPr/>
    </dgm:pt>
    <dgm:pt modelId="{62165960-720A-4287-963B-746EEDB94A78}" type="pres">
      <dgm:prSet presAssocID="{1E9E7BFB-6078-41B6-895A-249E1A92F84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019858-6D3D-4DF5-9E08-F1FF013F58D8}" type="pres">
      <dgm:prSet presAssocID="{FF9ED852-2483-40C0-9798-708386B4E75E}" presName="circ3" presStyleLbl="vennNode1" presStyleIdx="2" presStyleCnt="3" custScaleX="106976"/>
      <dgm:spPr/>
    </dgm:pt>
    <dgm:pt modelId="{C5C7CAA6-C7BD-4A66-8F2D-A967B5BFEAA6}" type="pres">
      <dgm:prSet presAssocID="{FF9ED852-2483-40C0-9798-708386B4E75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B5C8208-45DF-427A-A188-8691843A48C1}" type="presOf" srcId="{FF9ED852-2483-40C0-9798-708386B4E75E}" destId="{A4019858-6D3D-4DF5-9E08-F1FF013F58D8}" srcOrd="0" destOrd="0" presId="urn:microsoft.com/office/officeart/2005/8/layout/venn1"/>
    <dgm:cxn modelId="{0B578C1E-47AD-467D-A9C3-440023CC0EE3}" srcId="{119388D9-E0A6-4B69-AE31-EE20D3432012}" destId="{FF9ED852-2483-40C0-9798-708386B4E75E}" srcOrd="2" destOrd="0" parTransId="{DA9488AC-D4F9-40D2-AD71-AAD08C31CE96}" sibTransId="{C22D4494-15F0-486C-93A6-B40EC66950BD}"/>
    <dgm:cxn modelId="{63E84322-28AC-469C-A7B5-DCD33099C0FF}" type="presOf" srcId="{119388D9-E0A6-4B69-AE31-EE20D3432012}" destId="{06C59119-39A5-49BD-9789-34E3CC6D2E88}" srcOrd="0" destOrd="0" presId="urn:microsoft.com/office/officeart/2005/8/layout/venn1"/>
    <dgm:cxn modelId="{80D5DE5E-AF2A-41F5-8385-A1F5034D2DB4}" type="presOf" srcId="{1E9E7BFB-6078-41B6-895A-249E1A92F84D}" destId="{62165960-720A-4287-963B-746EEDB94A78}" srcOrd="1" destOrd="0" presId="urn:microsoft.com/office/officeart/2005/8/layout/venn1"/>
    <dgm:cxn modelId="{8C213048-3C3E-4CEB-8851-EA200A11BC94}" srcId="{119388D9-E0A6-4B69-AE31-EE20D3432012}" destId="{1E9E7BFB-6078-41B6-895A-249E1A92F84D}" srcOrd="1" destOrd="0" parTransId="{7B694F50-3B84-40F1-BC5F-7AD67E8B1481}" sibTransId="{650FACBF-E0A0-4228-9547-AC4C6D3174B1}"/>
    <dgm:cxn modelId="{0CDC944B-F883-4DD4-A325-AB9E305C0AE0}" srcId="{119388D9-E0A6-4B69-AE31-EE20D3432012}" destId="{C51D6E89-68BF-4C54-8692-DD2BA6F12DE6}" srcOrd="0" destOrd="0" parTransId="{A149B551-9D57-41BF-9B0E-7EBD2FFA5B81}" sibTransId="{557F29A1-9452-4A05-BF07-B7F0031F1DB8}"/>
    <dgm:cxn modelId="{75C56A6F-D330-4AD5-87F2-17EC952DBF68}" type="presOf" srcId="{C51D6E89-68BF-4C54-8692-DD2BA6F12DE6}" destId="{384AAC40-0993-4139-A30F-F9AE930BFDF1}" srcOrd="1" destOrd="0" presId="urn:microsoft.com/office/officeart/2005/8/layout/venn1"/>
    <dgm:cxn modelId="{6E913185-4E03-4A7B-8694-39A825F0C334}" type="presOf" srcId="{C51D6E89-68BF-4C54-8692-DD2BA6F12DE6}" destId="{6EBE602D-3718-42D3-9FF8-98F29C0C01B6}" srcOrd="0" destOrd="0" presId="urn:microsoft.com/office/officeart/2005/8/layout/venn1"/>
    <dgm:cxn modelId="{FA7E31DE-08D2-4D9B-80CD-A0CD4A58D070}" type="presOf" srcId="{FF9ED852-2483-40C0-9798-708386B4E75E}" destId="{C5C7CAA6-C7BD-4A66-8F2D-A967B5BFEAA6}" srcOrd="1" destOrd="0" presId="urn:microsoft.com/office/officeart/2005/8/layout/venn1"/>
    <dgm:cxn modelId="{CF3C2BE6-D061-4FBF-841B-4AA27444B7D3}" type="presOf" srcId="{1E9E7BFB-6078-41B6-895A-249E1A92F84D}" destId="{D96AA9DB-0CAC-4546-B383-3DC750F970C4}" srcOrd="0" destOrd="0" presId="urn:microsoft.com/office/officeart/2005/8/layout/venn1"/>
    <dgm:cxn modelId="{10DE827E-B0C9-49AD-B830-97E9DE3DDEE7}" type="presParOf" srcId="{06C59119-39A5-49BD-9789-34E3CC6D2E88}" destId="{6EBE602D-3718-42D3-9FF8-98F29C0C01B6}" srcOrd="0" destOrd="0" presId="urn:microsoft.com/office/officeart/2005/8/layout/venn1"/>
    <dgm:cxn modelId="{396A2E78-F944-4C35-9E53-560453BC4107}" type="presParOf" srcId="{06C59119-39A5-49BD-9789-34E3CC6D2E88}" destId="{384AAC40-0993-4139-A30F-F9AE930BFDF1}" srcOrd="1" destOrd="0" presId="urn:microsoft.com/office/officeart/2005/8/layout/venn1"/>
    <dgm:cxn modelId="{148FD24C-1023-498D-9CC0-351C5EFE4AEB}" type="presParOf" srcId="{06C59119-39A5-49BD-9789-34E3CC6D2E88}" destId="{D96AA9DB-0CAC-4546-B383-3DC750F970C4}" srcOrd="2" destOrd="0" presId="urn:microsoft.com/office/officeart/2005/8/layout/venn1"/>
    <dgm:cxn modelId="{7C2D055B-FF80-4195-88C3-BC6D09ECFAF0}" type="presParOf" srcId="{06C59119-39A5-49BD-9789-34E3CC6D2E88}" destId="{62165960-720A-4287-963B-746EEDB94A78}" srcOrd="3" destOrd="0" presId="urn:microsoft.com/office/officeart/2005/8/layout/venn1"/>
    <dgm:cxn modelId="{6E7418ED-FE42-4218-AC34-CF85BFB5DFBE}" type="presParOf" srcId="{06C59119-39A5-49BD-9789-34E3CC6D2E88}" destId="{A4019858-6D3D-4DF5-9E08-F1FF013F58D8}" srcOrd="4" destOrd="0" presId="urn:microsoft.com/office/officeart/2005/8/layout/venn1"/>
    <dgm:cxn modelId="{3C9E6C09-96DC-4FC6-A697-51694936F9A3}" type="presParOf" srcId="{06C59119-39A5-49BD-9789-34E3CC6D2E88}" destId="{C5C7CAA6-C7BD-4A66-8F2D-A967B5BFEAA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A113ACE-EEA4-497F-B153-1290ADDECCE3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D0399CD-B9D2-4B34-9A41-0C2E8C7DA74F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Delete password files</a:t>
          </a:r>
          <a:endParaRPr lang="en-IN" sz="2000" dirty="0">
            <a:solidFill>
              <a:schemeClr val="tx1"/>
            </a:solidFill>
          </a:endParaRPr>
        </a:p>
      </dgm:t>
    </dgm:pt>
    <dgm:pt modelId="{39B85D2E-0D3F-43E6-933A-52B4F7F5138C}" type="parTrans" cxnId="{8268B674-8E23-40C8-ACE7-AEDFDD051B6C}">
      <dgm:prSet/>
      <dgm:spPr/>
      <dgm:t>
        <a:bodyPr/>
        <a:lstStyle/>
        <a:p>
          <a:endParaRPr lang="en-IN"/>
        </a:p>
      </dgm:t>
    </dgm:pt>
    <dgm:pt modelId="{6FEF98BA-0720-4728-84FC-94B2BA0555DE}" type="sibTrans" cxnId="{8268B674-8E23-40C8-ACE7-AEDFDD051B6C}">
      <dgm:prSet/>
      <dgm:spPr/>
      <dgm:t>
        <a:bodyPr/>
        <a:lstStyle/>
        <a:p>
          <a:endParaRPr lang="en-IN"/>
        </a:p>
      </dgm:t>
    </dgm:pt>
    <dgm:pt modelId="{2FE2054C-4652-43BE-9606-31E58B2DA849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Anti LM and Anti NTLM- </a:t>
          </a:r>
          <a:r>
            <a:rPr lang="en-IN" sz="2000" dirty="0">
              <a:solidFill>
                <a:schemeClr val="tx1"/>
              </a:solidFill>
            </a:rPr>
            <a:t>it </a:t>
          </a:r>
          <a:r>
            <a:rPr lang="en-IN" sz="2000" b="1" dirty="0">
              <a:solidFill>
                <a:schemeClr val="tx1"/>
              </a:solidFill>
            </a:rPr>
            <a:t>deletes</a:t>
          </a:r>
          <a:r>
            <a:rPr lang="en-IN" sz="2000" dirty="0">
              <a:solidFill>
                <a:schemeClr val="tx1"/>
              </a:solidFill>
            </a:rPr>
            <a:t> the password files  (search)</a:t>
          </a:r>
        </a:p>
      </dgm:t>
    </dgm:pt>
    <dgm:pt modelId="{874DB01B-FE76-432A-BB85-80B71D35834C}" type="parTrans" cxnId="{AD1A5F3D-8F89-44A2-A66E-EE5DAEDCC57C}">
      <dgm:prSet/>
      <dgm:spPr/>
      <dgm:t>
        <a:bodyPr/>
        <a:lstStyle/>
        <a:p>
          <a:endParaRPr lang="en-IN"/>
        </a:p>
      </dgm:t>
    </dgm:pt>
    <dgm:pt modelId="{EE5E04ED-0BF8-4743-AB41-A7C78DC35820}" type="sibTrans" cxnId="{AD1A5F3D-8F89-44A2-A66E-EE5DAEDCC57C}">
      <dgm:prSet/>
      <dgm:spPr/>
      <dgm:t>
        <a:bodyPr/>
        <a:lstStyle/>
        <a:p>
          <a:endParaRPr lang="en-IN"/>
        </a:p>
      </dgm:t>
    </dgm:pt>
    <dgm:pt modelId="{3B7ABEC2-2F48-45F4-A116-EE6379488A29}">
      <dgm:prSet custT="1"/>
      <dgm:spPr/>
      <dgm:t>
        <a:bodyPr/>
        <a:lstStyle/>
        <a:p>
          <a:r>
            <a:rPr lang="en-IN" sz="2000" b="1">
              <a:solidFill>
                <a:schemeClr val="tx1"/>
              </a:solidFill>
            </a:rPr>
            <a:t>BIOS-Hiren</a:t>
          </a:r>
          <a:r>
            <a:rPr lang="en-IN" sz="2000">
              <a:solidFill>
                <a:schemeClr val="tx1"/>
              </a:solidFill>
            </a:rPr>
            <a:t> screen-</a:t>
          </a:r>
          <a:r>
            <a:rPr lang="en-IN" sz="2000" b="1">
              <a:solidFill>
                <a:schemeClr val="tx1"/>
              </a:solidFill>
            </a:rPr>
            <a:t>deletes</a:t>
          </a:r>
          <a:r>
            <a:rPr lang="en-IN" sz="2000">
              <a:solidFill>
                <a:schemeClr val="tx1"/>
              </a:solidFill>
            </a:rPr>
            <a:t> file</a:t>
          </a:r>
        </a:p>
      </dgm:t>
    </dgm:pt>
    <dgm:pt modelId="{5BD0C3CF-7260-4933-9A65-50E74F4FF2A9}" type="parTrans" cxnId="{F8003430-082E-4242-AAF4-75AF6DBAC434}">
      <dgm:prSet/>
      <dgm:spPr/>
      <dgm:t>
        <a:bodyPr/>
        <a:lstStyle/>
        <a:p>
          <a:endParaRPr lang="en-IN"/>
        </a:p>
      </dgm:t>
    </dgm:pt>
    <dgm:pt modelId="{1AE317F2-F6BD-4EF8-BDAD-B38249DB4653}" type="sibTrans" cxnId="{F8003430-082E-4242-AAF4-75AF6DBAC434}">
      <dgm:prSet/>
      <dgm:spPr/>
      <dgm:t>
        <a:bodyPr/>
        <a:lstStyle/>
        <a:p>
          <a:endParaRPr lang="en-IN"/>
        </a:p>
      </dgm:t>
    </dgm:pt>
    <dgm:pt modelId="{69E5ECD5-FD3A-448A-8B2F-740F231DDEAB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Alternative For Offline Method: </a:t>
          </a:r>
          <a:r>
            <a:rPr lang="en-IN" sz="2000" b="1" dirty="0">
              <a:solidFill>
                <a:schemeClr val="tx1"/>
              </a:solidFill>
            </a:rPr>
            <a:t>BIOS LOCK </a:t>
          </a:r>
          <a:r>
            <a:rPr lang="en-IN" sz="2000" dirty="0">
              <a:solidFill>
                <a:schemeClr val="tx1"/>
              </a:solidFill>
            </a:rPr>
            <a:t>– </a:t>
          </a:r>
        </a:p>
      </dgm:t>
    </dgm:pt>
    <dgm:pt modelId="{CD08FABD-1927-4FFB-B0A4-5D6CF4BCC43B}" type="parTrans" cxnId="{6923C35E-5B53-4A0D-AD0B-5712ED6711B3}">
      <dgm:prSet/>
      <dgm:spPr/>
      <dgm:t>
        <a:bodyPr/>
        <a:lstStyle/>
        <a:p>
          <a:endParaRPr lang="en-IN"/>
        </a:p>
      </dgm:t>
    </dgm:pt>
    <dgm:pt modelId="{DD294D5A-ACB1-4E83-A600-F1D254D42DE8}" type="sibTrans" cxnId="{6923C35E-5B53-4A0D-AD0B-5712ED6711B3}">
      <dgm:prSet/>
      <dgm:spPr/>
      <dgm:t>
        <a:bodyPr/>
        <a:lstStyle/>
        <a:p>
          <a:endParaRPr lang="en-IN"/>
        </a:p>
      </dgm:t>
    </dgm:pt>
    <dgm:pt modelId="{99AA42E2-300D-43C9-9505-F584CF114193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But it can be cracked by </a:t>
          </a:r>
          <a:r>
            <a:rPr lang="en-IN" sz="2000" b="1" dirty="0">
              <a:solidFill>
                <a:schemeClr val="tx1"/>
              </a:solidFill>
            </a:rPr>
            <a:t>removing the BIOS Chip </a:t>
          </a:r>
          <a:r>
            <a:rPr lang="en-IN" sz="2000" dirty="0">
              <a:solidFill>
                <a:schemeClr val="tx1"/>
              </a:solidFill>
            </a:rPr>
            <a:t>or </a:t>
          </a:r>
        </a:p>
      </dgm:t>
    </dgm:pt>
    <dgm:pt modelId="{A9AE45FF-9D00-4360-A763-D2C74EA7862B}" type="parTrans" cxnId="{0A660273-7085-4D9B-8E51-E079E15C7F80}">
      <dgm:prSet/>
      <dgm:spPr/>
      <dgm:t>
        <a:bodyPr/>
        <a:lstStyle/>
        <a:p>
          <a:endParaRPr lang="en-IN"/>
        </a:p>
      </dgm:t>
    </dgm:pt>
    <dgm:pt modelId="{6B70550E-A675-4D6D-BB9A-7683488171BB}" type="sibTrans" cxnId="{0A660273-7085-4D9B-8E51-E079E15C7F80}">
      <dgm:prSet/>
      <dgm:spPr/>
      <dgm:t>
        <a:bodyPr/>
        <a:lstStyle/>
        <a:p>
          <a:endParaRPr lang="en-IN"/>
        </a:p>
      </dgm:t>
    </dgm:pt>
    <dgm:pt modelId="{8D32C721-6F63-480E-AC95-C2FD60500BDB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with </a:t>
          </a:r>
          <a:r>
            <a:rPr lang="en-IN" sz="2000" b="1" dirty="0">
              <a:solidFill>
                <a:schemeClr val="tx1"/>
              </a:solidFill>
            </a:rPr>
            <a:t>tool </a:t>
          </a:r>
          <a:r>
            <a:rPr lang="en-IN" sz="2000" b="1" dirty="0" err="1">
              <a:solidFill>
                <a:schemeClr val="tx1"/>
              </a:solidFill>
            </a:rPr>
            <a:t>OPHcrack</a:t>
          </a:r>
          <a:r>
            <a:rPr lang="en-IN" sz="2000" dirty="0">
              <a:solidFill>
                <a:schemeClr val="tx1"/>
              </a:solidFill>
            </a:rPr>
            <a:t>.</a:t>
          </a:r>
        </a:p>
      </dgm:t>
    </dgm:pt>
    <dgm:pt modelId="{0777160D-20E2-4F96-B9C4-F62924BF17F1}" type="parTrans" cxnId="{904DA92C-CCC0-4D83-BC53-1E41FC9A88F8}">
      <dgm:prSet/>
      <dgm:spPr/>
      <dgm:t>
        <a:bodyPr/>
        <a:lstStyle/>
        <a:p>
          <a:endParaRPr lang="en-IN"/>
        </a:p>
      </dgm:t>
    </dgm:pt>
    <dgm:pt modelId="{C3BB4CE5-4CB6-4783-BE6C-595C1EF88FDA}" type="sibTrans" cxnId="{904DA92C-CCC0-4D83-BC53-1E41FC9A88F8}">
      <dgm:prSet/>
      <dgm:spPr/>
      <dgm:t>
        <a:bodyPr/>
        <a:lstStyle/>
        <a:p>
          <a:endParaRPr lang="en-IN"/>
        </a:p>
      </dgm:t>
    </dgm:pt>
    <dgm:pt modelId="{3FF1D37C-C867-4C81-A21F-70BBC3FE698C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Tools</a:t>
          </a:r>
          <a:endParaRPr lang="en-IN" sz="2000" dirty="0">
            <a:solidFill>
              <a:schemeClr val="tx1"/>
            </a:solidFill>
          </a:endParaRPr>
        </a:p>
      </dgm:t>
    </dgm:pt>
    <dgm:pt modelId="{09A2245D-035B-4AB0-8DF0-0ED530F7EAA0}" type="parTrans" cxnId="{3101D2F1-9166-48E6-982E-B56B87712923}">
      <dgm:prSet/>
      <dgm:spPr/>
      <dgm:t>
        <a:bodyPr/>
        <a:lstStyle/>
        <a:p>
          <a:endParaRPr lang="en-IN"/>
        </a:p>
      </dgm:t>
    </dgm:pt>
    <dgm:pt modelId="{7BC78CCB-F819-4463-8A6C-BD699F202718}" type="sibTrans" cxnId="{3101D2F1-9166-48E6-982E-B56B87712923}">
      <dgm:prSet/>
      <dgm:spPr/>
      <dgm:t>
        <a:bodyPr/>
        <a:lstStyle/>
        <a:p>
          <a:endParaRPr lang="en-IN"/>
        </a:p>
      </dgm:t>
    </dgm:pt>
    <dgm:pt modelId="{9B4611A2-BDDF-45E1-AAE4-187FA5A9E699}">
      <dgm:prSet custT="1"/>
      <dgm:spPr/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Kon Boot </a:t>
          </a:r>
        </a:p>
      </dgm:t>
    </dgm:pt>
    <dgm:pt modelId="{35EA05FD-7EFA-48A1-AAA5-A0768B330994}" type="parTrans" cxnId="{D1DFE3C0-A251-445E-BB6D-9D538AE0051D}">
      <dgm:prSet/>
      <dgm:spPr/>
      <dgm:t>
        <a:bodyPr/>
        <a:lstStyle/>
        <a:p>
          <a:endParaRPr lang="en-IN"/>
        </a:p>
      </dgm:t>
    </dgm:pt>
    <dgm:pt modelId="{12A084D4-465E-46C3-95D3-38ED06CC221F}" type="sibTrans" cxnId="{D1DFE3C0-A251-445E-BB6D-9D538AE0051D}">
      <dgm:prSet/>
      <dgm:spPr/>
      <dgm:t>
        <a:bodyPr/>
        <a:lstStyle/>
        <a:p>
          <a:endParaRPr lang="en-IN"/>
        </a:p>
      </dgm:t>
    </dgm:pt>
    <dgm:pt modelId="{071E0CD3-E026-491C-A97B-39AC3B76BA87}">
      <dgm:prSet custT="1"/>
      <dgm:spPr/>
      <dgm:t>
        <a:bodyPr/>
        <a:lstStyle/>
        <a:p>
          <a:r>
            <a:rPr lang="en-IN" sz="1200" b="1" dirty="0">
              <a:solidFill>
                <a:schemeClr val="tx1"/>
              </a:solidFill>
            </a:rPr>
            <a:t>Active password changer (website-password-changer.com)etc</a:t>
          </a:r>
        </a:p>
      </dgm:t>
    </dgm:pt>
    <dgm:pt modelId="{A6CBEEDA-2936-4D4B-A022-2F26A2C5FA3D}" type="parTrans" cxnId="{C2C349F4-2B05-4C67-9F8B-D50AE3088790}">
      <dgm:prSet/>
      <dgm:spPr/>
      <dgm:t>
        <a:bodyPr/>
        <a:lstStyle/>
        <a:p>
          <a:endParaRPr lang="en-IN"/>
        </a:p>
      </dgm:t>
    </dgm:pt>
    <dgm:pt modelId="{E6AC6643-3FE3-4672-8843-CC2A01879D5F}" type="sibTrans" cxnId="{C2C349F4-2B05-4C67-9F8B-D50AE3088790}">
      <dgm:prSet/>
      <dgm:spPr/>
      <dgm:t>
        <a:bodyPr/>
        <a:lstStyle/>
        <a:p>
          <a:endParaRPr lang="en-IN"/>
        </a:p>
      </dgm:t>
    </dgm:pt>
    <dgm:pt modelId="{8CFACC57-5261-4264-9AE2-4AB923D94025}">
      <dgm:prSet custT="1"/>
      <dgm:spPr/>
      <dgm:t>
        <a:bodyPr/>
        <a:lstStyle/>
        <a:p>
          <a:r>
            <a:rPr lang="en-IN" sz="1800" b="1" dirty="0">
              <a:solidFill>
                <a:schemeClr val="tx1"/>
              </a:solidFill>
            </a:rPr>
            <a:t>Hiren Boot  (search)</a:t>
          </a:r>
          <a:endParaRPr lang="en-IN" sz="1800" dirty="0">
            <a:solidFill>
              <a:schemeClr val="tx1"/>
            </a:solidFill>
          </a:endParaRPr>
        </a:p>
      </dgm:t>
    </dgm:pt>
    <dgm:pt modelId="{19BEA054-F5ED-4335-B8CA-7C0E55E80FF1}" type="parTrans" cxnId="{5C919DA9-ABDA-4630-8EEB-A46BB568085A}">
      <dgm:prSet/>
      <dgm:spPr/>
      <dgm:t>
        <a:bodyPr/>
        <a:lstStyle/>
        <a:p>
          <a:endParaRPr lang="en-IN"/>
        </a:p>
      </dgm:t>
    </dgm:pt>
    <dgm:pt modelId="{791ADFD6-1FAA-43E0-8A3C-AC441B76C1F1}" type="sibTrans" cxnId="{5C919DA9-ABDA-4630-8EEB-A46BB568085A}">
      <dgm:prSet/>
      <dgm:spPr/>
      <dgm:t>
        <a:bodyPr/>
        <a:lstStyle/>
        <a:p>
          <a:endParaRPr lang="en-IN"/>
        </a:p>
      </dgm:t>
    </dgm:pt>
    <dgm:pt modelId="{B94A45D7-97DB-4471-A8E8-3F9CCED1FD96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Is a cross-platform that uses </a:t>
          </a:r>
          <a:r>
            <a:rPr lang="en-IN" sz="2000" b="1" dirty="0">
              <a:solidFill>
                <a:schemeClr val="tx1"/>
              </a:solidFill>
            </a:rPr>
            <a:t>rainbow tables to crack passwords</a:t>
          </a:r>
          <a:r>
            <a:rPr lang="en-IN" sz="2000" dirty="0">
              <a:solidFill>
                <a:schemeClr val="tx1"/>
              </a:solidFill>
            </a:rPr>
            <a:t>. </a:t>
          </a:r>
        </a:p>
      </dgm:t>
    </dgm:pt>
    <dgm:pt modelId="{0EA40F28-239B-4DDE-8272-552A1528F7B8}" type="parTrans" cxnId="{5E5D177A-2087-4E4B-8171-2B1370FCF81E}">
      <dgm:prSet/>
      <dgm:spPr/>
      <dgm:t>
        <a:bodyPr/>
        <a:lstStyle/>
        <a:p>
          <a:endParaRPr lang="en-IN"/>
        </a:p>
      </dgm:t>
    </dgm:pt>
    <dgm:pt modelId="{205B4826-B648-4E9E-A5CE-C117C410EBD6}" type="sibTrans" cxnId="{5E5D177A-2087-4E4B-8171-2B1370FCF81E}">
      <dgm:prSet/>
      <dgm:spPr/>
      <dgm:t>
        <a:bodyPr/>
        <a:lstStyle/>
        <a:p>
          <a:endParaRPr lang="en-IN"/>
        </a:p>
      </dgm:t>
    </dgm:pt>
    <dgm:pt modelId="{4D6F2814-2352-42D8-8F12-9BD904DF75E2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It runs on Windows, Linux and Mac OS. </a:t>
          </a:r>
          <a:r>
            <a:rPr lang="en-IN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https://ophcrack.sourceforge.io/download.php</a:t>
          </a:r>
          <a:endParaRPr lang="en-IN" dirty="0">
            <a:solidFill>
              <a:schemeClr val="tx1"/>
            </a:solidFill>
          </a:endParaRPr>
        </a:p>
      </dgm:t>
    </dgm:pt>
    <dgm:pt modelId="{27346ADD-54B9-4929-A3FD-1D89ECD54924}" type="parTrans" cxnId="{2CA9DEB7-5769-4C6D-B523-3ABCF726012F}">
      <dgm:prSet/>
      <dgm:spPr/>
      <dgm:t>
        <a:bodyPr/>
        <a:lstStyle/>
        <a:p>
          <a:endParaRPr lang="en-IN"/>
        </a:p>
      </dgm:t>
    </dgm:pt>
    <dgm:pt modelId="{D78499CD-93FE-438C-9E56-76BCE37B1C9C}" type="sibTrans" cxnId="{2CA9DEB7-5769-4C6D-B523-3ABCF726012F}">
      <dgm:prSet/>
      <dgm:spPr/>
      <dgm:t>
        <a:bodyPr/>
        <a:lstStyle/>
        <a:p>
          <a:endParaRPr lang="en-IN"/>
        </a:p>
      </dgm:t>
    </dgm:pt>
    <dgm:pt modelId="{B54733F3-4BEA-4CFB-B0DA-8B1CB5D92ADC}" type="pres">
      <dgm:prSet presAssocID="{6A113ACE-EEA4-497F-B153-1290ADDECC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476C9F-5BE9-45B0-B5BF-EAFBDA128BEE}" type="pres">
      <dgm:prSet presAssocID="{5D0399CD-B9D2-4B34-9A41-0C2E8C7DA74F}" presName="hierRoot1" presStyleCnt="0">
        <dgm:presLayoutVars>
          <dgm:hierBranch val="init"/>
        </dgm:presLayoutVars>
      </dgm:prSet>
      <dgm:spPr/>
    </dgm:pt>
    <dgm:pt modelId="{73E69656-453F-4EB8-B126-C0240A869E58}" type="pres">
      <dgm:prSet presAssocID="{5D0399CD-B9D2-4B34-9A41-0C2E8C7DA74F}" presName="rootComposite1" presStyleCnt="0"/>
      <dgm:spPr/>
    </dgm:pt>
    <dgm:pt modelId="{AA965916-09DE-4C7B-8B32-E3DCA439F981}" type="pres">
      <dgm:prSet presAssocID="{5D0399CD-B9D2-4B34-9A41-0C2E8C7DA74F}" presName="rootText1" presStyleLbl="node0" presStyleIdx="0" presStyleCnt="1" custScaleX="234127" custScaleY="135514">
        <dgm:presLayoutVars>
          <dgm:chPref val="3"/>
        </dgm:presLayoutVars>
      </dgm:prSet>
      <dgm:spPr/>
    </dgm:pt>
    <dgm:pt modelId="{015D1164-6405-4CB9-9FFE-5CB67CC5979F}" type="pres">
      <dgm:prSet presAssocID="{5D0399CD-B9D2-4B34-9A41-0C2E8C7DA74F}" presName="rootConnector1" presStyleLbl="node1" presStyleIdx="0" presStyleCnt="0"/>
      <dgm:spPr/>
    </dgm:pt>
    <dgm:pt modelId="{94C7149B-31B3-429C-97F3-09642BE34E17}" type="pres">
      <dgm:prSet presAssocID="{5D0399CD-B9D2-4B34-9A41-0C2E8C7DA74F}" presName="hierChild2" presStyleCnt="0"/>
      <dgm:spPr/>
    </dgm:pt>
    <dgm:pt modelId="{4307AE45-DE09-4F86-9B89-15BAC2350012}" type="pres">
      <dgm:prSet presAssocID="{874DB01B-FE76-432A-BB85-80B71D35834C}" presName="Name37" presStyleLbl="parChTrans1D2" presStyleIdx="0" presStyleCnt="4"/>
      <dgm:spPr/>
    </dgm:pt>
    <dgm:pt modelId="{E8A92ECB-B6EC-428B-8398-E27F9CED4DC7}" type="pres">
      <dgm:prSet presAssocID="{2FE2054C-4652-43BE-9606-31E58B2DA849}" presName="hierRoot2" presStyleCnt="0">
        <dgm:presLayoutVars>
          <dgm:hierBranch val="init"/>
        </dgm:presLayoutVars>
      </dgm:prSet>
      <dgm:spPr/>
    </dgm:pt>
    <dgm:pt modelId="{A6101C87-FE02-446F-AB4D-A2D5EA6575CC}" type="pres">
      <dgm:prSet presAssocID="{2FE2054C-4652-43BE-9606-31E58B2DA849}" presName="rootComposite" presStyleCnt="0"/>
      <dgm:spPr/>
    </dgm:pt>
    <dgm:pt modelId="{FA4A00C1-E89B-4E4C-BC33-5AC0AAAE5E94}" type="pres">
      <dgm:prSet presAssocID="{2FE2054C-4652-43BE-9606-31E58B2DA849}" presName="rootText" presStyleLbl="node2" presStyleIdx="0" presStyleCnt="4" custScaleX="234127" custScaleY="229752">
        <dgm:presLayoutVars>
          <dgm:chPref val="3"/>
        </dgm:presLayoutVars>
      </dgm:prSet>
      <dgm:spPr/>
    </dgm:pt>
    <dgm:pt modelId="{4A07049F-3A53-4B7E-A49D-EBD77C51AD22}" type="pres">
      <dgm:prSet presAssocID="{2FE2054C-4652-43BE-9606-31E58B2DA849}" presName="rootConnector" presStyleLbl="node2" presStyleIdx="0" presStyleCnt="4"/>
      <dgm:spPr/>
    </dgm:pt>
    <dgm:pt modelId="{05F1D615-7473-455A-BE5E-47594C08A9FE}" type="pres">
      <dgm:prSet presAssocID="{2FE2054C-4652-43BE-9606-31E58B2DA849}" presName="hierChild4" presStyleCnt="0"/>
      <dgm:spPr/>
    </dgm:pt>
    <dgm:pt modelId="{C04EE95D-2FD3-43F1-8FA4-6C5AA2F60D3B}" type="pres">
      <dgm:prSet presAssocID="{2FE2054C-4652-43BE-9606-31E58B2DA849}" presName="hierChild5" presStyleCnt="0"/>
      <dgm:spPr/>
    </dgm:pt>
    <dgm:pt modelId="{2482E6ED-3368-416F-8A4A-4C52796158E7}" type="pres">
      <dgm:prSet presAssocID="{5BD0C3CF-7260-4933-9A65-50E74F4FF2A9}" presName="Name37" presStyleLbl="parChTrans1D2" presStyleIdx="1" presStyleCnt="4"/>
      <dgm:spPr/>
    </dgm:pt>
    <dgm:pt modelId="{16258E8D-4A2F-491D-BB3E-9534F3F9A913}" type="pres">
      <dgm:prSet presAssocID="{3B7ABEC2-2F48-45F4-A116-EE6379488A29}" presName="hierRoot2" presStyleCnt="0">
        <dgm:presLayoutVars>
          <dgm:hierBranch val="init"/>
        </dgm:presLayoutVars>
      </dgm:prSet>
      <dgm:spPr/>
    </dgm:pt>
    <dgm:pt modelId="{5E4D8A3B-A22A-4EE1-9411-C891864FD858}" type="pres">
      <dgm:prSet presAssocID="{3B7ABEC2-2F48-45F4-A116-EE6379488A29}" presName="rootComposite" presStyleCnt="0"/>
      <dgm:spPr/>
    </dgm:pt>
    <dgm:pt modelId="{58B56332-A346-4E9A-96BE-B0943CC593EA}" type="pres">
      <dgm:prSet presAssocID="{3B7ABEC2-2F48-45F4-A116-EE6379488A29}" presName="rootText" presStyleLbl="node2" presStyleIdx="1" presStyleCnt="4" custScaleX="234127" custScaleY="229752">
        <dgm:presLayoutVars>
          <dgm:chPref val="3"/>
        </dgm:presLayoutVars>
      </dgm:prSet>
      <dgm:spPr/>
    </dgm:pt>
    <dgm:pt modelId="{E2F7FE6E-EFDB-44B5-AFDD-27DC396F3C8D}" type="pres">
      <dgm:prSet presAssocID="{3B7ABEC2-2F48-45F4-A116-EE6379488A29}" presName="rootConnector" presStyleLbl="node2" presStyleIdx="1" presStyleCnt="4"/>
      <dgm:spPr/>
    </dgm:pt>
    <dgm:pt modelId="{F942376C-6460-4E4C-B735-5542218C6213}" type="pres">
      <dgm:prSet presAssocID="{3B7ABEC2-2F48-45F4-A116-EE6379488A29}" presName="hierChild4" presStyleCnt="0"/>
      <dgm:spPr/>
    </dgm:pt>
    <dgm:pt modelId="{EAFE6201-AA19-4709-9B72-DFCE25C3AE83}" type="pres">
      <dgm:prSet presAssocID="{3B7ABEC2-2F48-45F4-A116-EE6379488A29}" presName="hierChild5" presStyleCnt="0"/>
      <dgm:spPr/>
    </dgm:pt>
    <dgm:pt modelId="{E7766959-D66C-475A-A20F-26848D36F965}" type="pres">
      <dgm:prSet presAssocID="{CD08FABD-1927-4FFB-B0A4-5D6CF4BCC43B}" presName="Name37" presStyleLbl="parChTrans1D2" presStyleIdx="2" presStyleCnt="4"/>
      <dgm:spPr/>
    </dgm:pt>
    <dgm:pt modelId="{62956CD5-4319-48CE-8EF6-8C9126DB694F}" type="pres">
      <dgm:prSet presAssocID="{69E5ECD5-FD3A-448A-8B2F-740F231DDEAB}" presName="hierRoot2" presStyleCnt="0">
        <dgm:presLayoutVars>
          <dgm:hierBranch val="init"/>
        </dgm:presLayoutVars>
      </dgm:prSet>
      <dgm:spPr/>
    </dgm:pt>
    <dgm:pt modelId="{4384F3D2-2738-4804-A465-1DD2E2598C19}" type="pres">
      <dgm:prSet presAssocID="{69E5ECD5-FD3A-448A-8B2F-740F231DDEAB}" presName="rootComposite" presStyleCnt="0"/>
      <dgm:spPr/>
    </dgm:pt>
    <dgm:pt modelId="{E21E6177-3535-412B-9B46-3FD528C61E9A}" type="pres">
      <dgm:prSet presAssocID="{69E5ECD5-FD3A-448A-8B2F-740F231DDEAB}" presName="rootText" presStyleLbl="node2" presStyleIdx="2" presStyleCnt="4" custScaleX="234127" custScaleY="229752">
        <dgm:presLayoutVars>
          <dgm:chPref val="3"/>
        </dgm:presLayoutVars>
      </dgm:prSet>
      <dgm:spPr/>
    </dgm:pt>
    <dgm:pt modelId="{285C38BB-10C9-43E2-864E-EFA4E5D932A4}" type="pres">
      <dgm:prSet presAssocID="{69E5ECD5-FD3A-448A-8B2F-740F231DDEAB}" presName="rootConnector" presStyleLbl="node2" presStyleIdx="2" presStyleCnt="4"/>
      <dgm:spPr/>
    </dgm:pt>
    <dgm:pt modelId="{81D72F59-8295-4750-A7B8-A17E9373821B}" type="pres">
      <dgm:prSet presAssocID="{69E5ECD5-FD3A-448A-8B2F-740F231DDEAB}" presName="hierChild4" presStyleCnt="0"/>
      <dgm:spPr/>
    </dgm:pt>
    <dgm:pt modelId="{3213068C-014D-4E16-A341-B0AE3ED98164}" type="pres">
      <dgm:prSet presAssocID="{A9AE45FF-9D00-4360-A763-D2C74EA7862B}" presName="Name37" presStyleLbl="parChTrans1D3" presStyleIdx="0" presStyleCnt="5"/>
      <dgm:spPr/>
    </dgm:pt>
    <dgm:pt modelId="{97651C78-B866-4F39-82D7-9E9171132A4E}" type="pres">
      <dgm:prSet presAssocID="{99AA42E2-300D-43C9-9505-F584CF114193}" presName="hierRoot2" presStyleCnt="0">
        <dgm:presLayoutVars>
          <dgm:hierBranch val="init"/>
        </dgm:presLayoutVars>
      </dgm:prSet>
      <dgm:spPr/>
    </dgm:pt>
    <dgm:pt modelId="{3F888147-B06C-421C-945D-3C7DB7B06162}" type="pres">
      <dgm:prSet presAssocID="{99AA42E2-300D-43C9-9505-F584CF114193}" presName="rootComposite" presStyleCnt="0"/>
      <dgm:spPr/>
    </dgm:pt>
    <dgm:pt modelId="{4AFAFD4A-47DA-4491-98E4-7498F1AA2CEC}" type="pres">
      <dgm:prSet presAssocID="{99AA42E2-300D-43C9-9505-F584CF114193}" presName="rootText" presStyleLbl="node3" presStyleIdx="0" presStyleCnt="5" custScaleX="234127" custScaleY="208922">
        <dgm:presLayoutVars>
          <dgm:chPref val="3"/>
        </dgm:presLayoutVars>
      </dgm:prSet>
      <dgm:spPr/>
    </dgm:pt>
    <dgm:pt modelId="{EA4849BE-DE5C-4ED3-A609-CDAE6C600E39}" type="pres">
      <dgm:prSet presAssocID="{99AA42E2-300D-43C9-9505-F584CF114193}" presName="rootConnector" presStyleLbl="node3" presStyleIdx="0" presStyleCnt="5"/>
      <dgm:spPr/>
    </dgm:pt>
    <dgm:pt modelId="{5F610ED2-62DB-4E12-967B-11F1B9DA1A66}" type="pres">
      <dgm:prSet presAssocID="{99AA42E2-300D-43C9-9505-F584CF114193}" presName="hierChild4" presStyleCnt="0"/>
      <dgm:spPr/>
    </dgm:pt>
    <dgm:pt modelId="{001E83FB-370F-465A-BB12-83DC37BA6BFB}" type="pres">
      <dgm:prSet presAssocID="{99AA42E2-300D-43C9-9505-F584CF114193}" presName="hierChild5" presStyleCnt="0"/>
      <dgm:spPr/>
    </dgm:pt>
    <dgm:pt modelId="{7A84C569-0671-441D-821B-544A9D36F003}" type="pres">
      <dgm:prSet presAssocID="{0777160D-20E2-4F96-B9C4-F62924BF17F1}" presName="Name37" presStyleLbl="parChTrans1D3" presStyleIdx="1" presStyleCnt="5"/>
      <dgm:spPr/>
    </dgm:pt>
    <dgm:pt modelId="{32380641-36BB-4BAC-888B-1CB6A85BD36C}" type="pres">
      <dgm:prSet presAssocID="{8D32C721-6F63-480E-AC95-C2FD60500BDB}" presName="hierRoot2" presStyleCnt="0">
        <dgm:presLayoutVars>
          <dgm:hierBranch val="init"/>
        </dgm:presLayoutVars>
      </dgm:prSet>
      <dgm:spPr/>
    </dgm:pt>
    <dgm:pt modelId="{5CC98ABA-304D-4BAC-ACDB-132CF380B60D}" type="pres">
      <dgm:prSet presAssocID="{8D32C721-6F63-480E-AC95-C2FD60500BDB}" presName="rootComposite" presStyleCnt="0"/>
      <dgm:spPr/>
    </dgm:pt>
    <dgm:pt modelId="{B34E2859-2F5B-4D3C-9074-25C302A4AA6F}" type="pres">
      <dgm:prSet presAssocID="{8D32C721-6F63-480E-AC95-C2FD60500BDB}" presName="rootText" presStyleLbl="node3" presStyleIdx="1" presStyleCnt="5" custScaleX="234127" custScaleY="135514">
        <dgm:presLayoutVars>
          <dgm:chPref val="3"/>
        </dgm:presLayoutVars>
      </dgm:prSet>
      <dgm:spPr/>
    </dgm:pt>
    <dgm:pt modelId="{3C326AA9-1974-4CA4-AC65-B29023BE8025}" type="pres">
      <dgm:prSet presAssocID="{8D32C721-6F63-480E-AC95-C2FD60500BDB}" presName="rootConnector" presStyleLbl="node3" presStyleIdx="1" presStyleCnt="5"/>
      <dgm:spPr/>
    </dgm:pt>
    <dgm:pt modelId="{271670F8-3567-459E-9D05-14CAFE6AAA4F}" type="pres">
      <dgm:prSet presAssocID="{8D32C721-6F63-480E-AC95-C2FD60500BDB}" presName="hierChild4" presStyleCnt="0"/>
      <dgm:spPr/>
    </dgm:pt>
    <dgm:pt modelId="{6F58082A-86C8-4BCE-B18D-31AFC71BD757}" type="pres">
      <dgm:prSet presAssocID="{0EA40F28-239B-4DDE-8272-552A1528F7B8}" presName="Name37" presStyleLbl="parChTrans1D4" presStyleIdx="0" presStyleCnt="2"/>
      <dgm:spPr/>
    </dgm:pt>
    <dgm:pt modelId="{10D34226-2D42-4B26-A2FE-9C52082E5FE6}" type="pres">
      <dgm:prSet presAssocID="{B94A45D7-97DB-4471-A8E8-3F9CCED1FD96}" presName="hierRoot2" presStyleCnt="0">
        <dgm:presLayoutVars>
          <dgm:hierBranch val="init"/>
        </dgm:presLayoutVars>
      </dgm:prSet>
      <dgm:spPr/>
    </dgm:pt>
    <dgm:pt modelId="{1A1F0914-DED5-46D7-8596-941D2E9FA4BA}" type="pres">
      <dgm:prSet presAssocID="{B94A45D7-97DB-4471-A8E8-3F9CCED1FD96}" presName="rootComposite" presStyleCnt="0"/>
      <dgm:spPr/>
    </dgm:pt>
    <dgm:pt modelId="{3FA31540-30A8-4F87-851A-16CCAF82A893}" type="pres">
      <dgm:prSet presAssocID="{B94A45D7-97DB-4471-A8E8-3F9CCED1FD96}" presName="rootText" presStyleLbl="node4" presStyleIdx="0" presStyleCnt="2" custScaleX="275898" custScaleY="204522">
        <dgm:presLayoutVars>
          <dgm:chPref val="3"/>
        </dgm:presLayoutVars>
      </dgm:prSet>
      <dgm:spPr/>
    </dgm:pt>
    <dgm:pt modelId="{371FD875-5BCB-4444-969B-8F632C214F4A}" type="pres">
      <dgm:prSet presAssocID="{B94A45D7-97DB-4471-A8E8-3F9CCED1FD96}" presName="rootConnector" presStyleLbl="node4" presStyleIdx="0" presStyleCnt="2"/>
      <dgm:spPr/>
    </dgm:pt>
    <dgm:pt modelId="{882870D0-A8A0-4410-98CD-E003680B8286}" type="pres">
      <dgm:prSet presAssocID="{B94A45D7-97DB-4471-A8E8-3F9CCED1FD96}" presName="hierChild4" presStyleCnt="0"/>
      <dgm:spPr/>
    </dgm:pt>
    <dgm:pt modelId="{D042BA5C-4E82-4B06-9A07-B4728C20E173}" type="pres">
      <dgm:prSet presAssocID="{B94A45D7-97DB-4471-A8E8-3F9CCED1FD96}" presName="hierChild5" presStyleCnt="0"/>
      <dgm:spPr/>
    </dgm:pt>
    <dgm:pt modelId="{F2F53372-5CDD-4B0D-A548-A9AC69C16F54}" type="pres">
      <dgm:prSet presAssocID="{27346ADD-54B9-4929-A3FD-1D89ECD54924}" presName="Name37" presStyleLbl="parChTrans1D4" presStyleIdx="1" presStyleCnt="2"/>
      <dgm:spPr/>
    </dgm:pt>
    <dgm:pt modelId="{3C58DC77-1B08-4A92-AF25-503C34B637A7}" type="pres">
      <dgm:prSet presAssocID="{4D6F2814-2352-42D8-8F12-9BD904DF75E2}" presName="hierRoot2" presStyleCnt="0">
        <dgm:presLayoutVars>
          <dgm:hierBranch val="init"/>
        </dgm:presLayoutVars>
      </dgm:prSet>
      <dgm:spPr/>
    </dgm:pt>
    <dgm:pt modelId="{E8FED656-24A5-4176-AD83-2BF65A456F5D}" type="pres">
      <dgm:prSet presAssocID="{4D6F2814-2352-42D8-8F12-9BD904DF75E2}" presName="rootComposite" presStyleCnt="0"/>
      <dgm:spPr/>
    </dgm:pt>
    <dgm:pt modelId="{D0CD2934-95B6-4034-9366-FD971628B5FE}" type="pres">
      <dgm:prSet presAssocID="{4D6F2814-2352-42D8-8F12-9BD904DF75E2}" presName="rootText" presStyleLbl="node4" presStyleIdx="1" presStyleCnt="2" custScaleX="285373" custScaleY="120759">
        <dgm:presLayoutVars>
          <dgm:chPref val="3"/>
        </dgm:presLayoutVars>
      </dgm:prSet>
      <dgm:spPr/>
    </dgm:pt>
    <dgm:pt modelId="{D589B914-268B-449B-9AAB-450760D1FF5A}" type="pres">
      <dgm:prSet presAssocID="{4D6F2814-2352-42D8-8F12-9BD904DF75E2}" presName="rootConnector" presStyleLbl="node4" presStyleIdx="1" presStyleCnt="2"/>
      <dgm:spPr/>
    </dgm:pt>
    <dgm:pt modelId="{2B9E8F83-A7F3-4F7C-9C5A-56CA6ED31D74}" type="pres">
      <dgm:prSet presAssocID="{4D6F2814-2352-42D8-8F12-9BD904DF75E2}" presName="hierChild4" presStyleCnt="0"/>
      <dgm:spPr/>
    </dgm:pt>
    <dgm:pt modelId="{9D76512C-61F1-4372-9370-3633DD617462}" type="pres">
      <dgm:prSet presAssocID="{4D6F2814-2352-42D8-8F12-9BD904DF75E2}" presName="hierChild5" presStyleCnt="0"/>
      <dgm:spPr/>
    </dgm:pt>
    <dgm:pt modelId="{34723E40-1B7E-4818-8434-594F54CE8666}" type="pres">
      <dgm:prSet presAssocID="{8D32C721-6F63-480E-AC95-C2FD60500BDB}" presName="hierChild5" presStyleCnt="0"/>
      <dgm:spPr/>
    </dgm:pt>
    <dgm:pt modelId="{921235B7-9E1B-4018-A812-F3C2E3CC9D90}" type="pres">
      <dgm:prSet presAssocID="{69E5ECD5-FD3A-448A-8B2F-740F231DDEAB}" presName="hierChild5" presStyleCnt="0"/>
      <dgm:spPr/>
    </dgm:pt>
    <dgm:pt modelId="{990EB42C-7DB5-4E36-8CE0-2749AFBF6223}" type="pres">
      <dgm:prSet presAssocID="{09A2245D-035B-4AB0-8DF0-0ED530F7EAA0}" presName="Name37" presStyleLbl="parChTrans1D2" presStyleIdx="3" presStyleCnt="4"/>
      <dgm:spPr/>
    </dgm:pt>
    <dgm:pt modelId="{38A7FFBA-8019-483A-A5E4-68BADC2DFDD3}" type="pres">
      <dgm:prSet presAssocID="{3FF1D37C-C867-4C81-A21F-70BBC3FE698C}" presName="hierRoot2" presStyleCnt="0">
        <dgm:presLayoutVars>
          <dgm:hierBranch val="init"/>
        </dgm:presLayoutVars>
      </dgm:prSet>
      <dgm:spPr/>
    </dgm:pt>
    <dgm:pt modelId="{7DF2E192-9AD4-4B23-ABD6-2D0F2922B310}" type="pres">
      <dgm:prSet presAssocID="{3FF1D37C-C867-4C81-A21F-70BBC3FE698C}" presName="rootComposite" presStyleCnt="0"/>
      <dgm:spPr/>
    </dgm:pt>
    <dgm:pt modelId="{B556B3B5-550A-4B26-860F-7919B893FB89}" type="pres">
      <dgm:prSet presAssocID="{3FF1D37C-C867-4C81-A21F-70BBC3FE698C}" presName="rootText" presStyleLbl="node2" presStyleIdx="3" presStyleCnt="4" custScaleY="169541">
        <dgm:presLayoutVars>
          <dgm:chPref val="3"/>
        </dgm:presLayoutVars>
      </dgm:prSet>
      <dgm:spPr/>
    </dgm:pt>
    <dgm:pt modelId="{0BD4EE64-60B0-406B-8F71-9B95E10933D6}" type="pres">
      <dgm:prSet presAssocID="{3FF1D37C-C867-4C81-A21F-70BBC3FE698C}" presName="rootConnector" presStyleLbl="node2" presStyleIdx="3" presStyleCnt="4"/>
      <dgm:spPr/>
    </dgm:pt>
    <dgm:pt modelId="{BC9F31A8-C055-4E08-BED4-6613C7CCBC2C}" type="pres">
      <dgm:prSet presAssocID="{3FF1D37C-C867-4C81-A21F-70BBC3FE698C}" presName="hierChild4" presStyleCnt="0"/>
      <dgm:spPr/>
    </dgm:pt>
    <dgm:pt modelId="{5C3B868A-52E9-4E6B-B40C-326AF017B9B2}" type="pres">
      <dgm:prSet presAssocID="{19BEA054-F5ED-4335-B8CA-7C0E55E80FF1}" presName="Name37" presStyleLbl="parChTrans1D3" presStyleIdx="2" presStyleCnt="5"/>
      <dgm:spPr/>
    </dgm:pt>
    <dgm:pt modelId="{2796C7CC-B28C-41C3-8B35-B4140432746B}" type="pres">
      <dgm:prSet presAssocID="{8CFACC57-5261-4264-9AE2-4AB923D94025}" presName="hierRoot2" presStyleCnt="0">
        <dgm:presLayoutVars>
          <dgm:hierBranch val="init"/>
        </dgm:presLayoutVars>
      </dgm:prSet>
      <dgm:spPr/>
    </dgm:pt>
    <dgm:pt modelId="{3467CA4E-8AC1-4ACD-BB07-0936E60BA370}" type="pres">
      <dgm:prSet presAssocID="{8CFACC57-5261-4264-9AE2-4AB923D94025}" presName="rootComposite" presStyleCnt="0"/>
      <dgm:spPr/>
    </dgm:pt>
    <dgm:pt modelId="{22B549CD-A20D-413A-B528-FDDF4BA7624A}" type="pres">
      <dgm:prSet presAssocID="{8CFACC57-5261-4264-9AE2-4AB923D94025}" presName="rootText" presStyleLbl="node3" presStyleIdx="2" presStyleCnt="5" custScaleX="173214" custScaleY="133583">
        <dgm:presLayoutVars>
          <dgm:chPref val="3"/>
        </dgm:presLayoutVars>
      </dgm:prSet>
      <dgm:spPr/>
    </dgm:pt>
    <dgm:pt modelId="{914F4B2E-A5CC-4EE7-848D-1897E83B234B}" type="pres">
      <dgm:prSet presAssocID="{8CFACC57-5261-4264-9AE2-4AB923D94025}" presName="rootConnector" presStyleLbl="node3" presStyleIdx="2" presStyleCnt="5"/>
      <dgm:spPr/>
    </dgm:pt>
    <dgm:pt modelId="{8CC36900-6C27-447B-8440-6DAE353A6BA9}" type="pres">
      <dgm:prSet presAssocID="{8CFACC57-5261-4264-9AE2-4AB923D94025}" presName="hierChild4" presStyleCnt="0"/>
      <dgm:spPr/>
    </dgm:pt>
    <dgm:pt modelId="{805F43C2-5F88-4F68-BE04-43A4A03D4117}" type="pres">
      <dgm:prSet presAssocID="{8CFACC57-5261-4264-9AE2-4AB923D94025}" presName="hierChild5" presStyleCnt="0"/>
      <dgm:spPr/>
    </dgm:pt>
    <dgm:pt modelId="{DA90FCFF-C189-4A00-B3BB-9068C483AC3D}" type="pres">
      <dgm:prSet presAssocID="{35EA05FD-7EFA-48A1-AAA5-A0768B330994}" presName="Name37" presStyleLbl="parChTrans1D3" presStyleIdx="3" presStyleCnt="5"/>
      <dgm:spPr/>
    </dgm:pt>
    <dgm:pt modelId="{4F795471-7837-4C1B-A52F-B2711E9BD474}" type="pres">
      <dgm:prSet presAssocID="{9B4611A2-BDDF-45E1-AAE4-187FA5A9E699}" presName="hierRoot2" presStyleCnt="0">
        <dgm:presLayoutVars>
          <dgm:hierBranch val="init"/>
        </dgm:presLayoutVars>
      </dgm:prSet>
      <dgm:spPr/>
    </dgm:pt>
    <dgm:pt modelId="{619B7255-50B0-47B2-A87E-453FE2D27536}" type="pres">
      <dgm:prSet presAssocID="{9B4611A2-BDDF-45E1-AAE4-187FA5A9E699}" presName="rootComposite" presStyleCnt="0"/>
      <dgm:spPr/>
    </dgm:pt>
    <dgm:pt modelId="{DC6A4D12-FC04-4817-9069-A05AEEA63A6B}" type="pres">
      <dgm:prSet presAssocID="{9B4611A2-BDDF-45E1-AAE4-187FA5A9E699}" presName="rootText" presStyleLbl="node3" presStyleIdx="3" presStyleCnt="5" custScaleX="183047">
        <dgm:presLayoutVars>
          <dgm:chPref val="3"/>
        </dgm:presLayoutVars>
      </dgm:prSet>
      <dgm:spPr/>
    </dgm:pt>
    <dgm:pt modelId="{7E25BC16-6D06-49D2-B7BF-BFD6B787A44A}" type="pres">
      <dgm:prSet presAssocID="{9B4611A2-BDDF-45E1-AAE4-187FA5A9E699}" presName="rootConnector" presStyleLbl="node3" presStyleIdx="3" presStyleCnt="5"/>
      <dgm:spPr/>
    </dgm:pt>
    <dgm:pt modelId="{3177DCA8-7799-44FE-A315-30221E59860A}" type="pres">
      <dgm:prSet presAssocID="{9B4611A2-BDDF-45E1-AAE4-187FA5A9E699}" presName="hierChild4" presStyleCnt="0"/>
      <dgm:spPr/>
    </dgm:pt>
    <dgm:pt modelId="{3498DCE3-65CA-49AE-A643-B3B711D2D06A}" type="pres">
      <dgm:prSet presAssocID="{9B4611A2-BDDF-45E1-AAE4-187FA5A9E699}" presName="hierChild5" presStyleCnt="0"/>
      <dgm:spPr/>
    </dgm:pt>
    <dgm:pt modelId="{8BF9AECE-50D9-4910-BFDC-1E00BDF72113}" type="pres">
      <dgm:prSet presAssocID="{A6CBEEDA-2936-4D4B-A022-2F26A2C5FA3D}" presName="Name37" presStyleLbl="parChTrans1D3" presStyleIdx="4" presStyleCnt="5"/>
      <dgm:spPr/>
    </dgm:pt>
    <dgm:pt modelId="{FEF0957E-6807-4379-86BA-44CB96AA5F8F}" type="pres">
      <dgm:prSet presAssocID="{071E0CD3-E026-491C-A97B-39AC3B76BA87}" presName="hierRoot2" presStyleCnt="0">
        <dgm:presLayoutVars>
          <dgm:hierBranch val="init"/>
        </dgm:presLayoutVars>
      </dgm:prSet>
      <dgm:spPr/>
    </dgm:pt>
    <dgm:pt modelId="{8729308A-85F8-45E5-8101-127CE3E4F673}" type="pres">
      <dgm:prSet presAssocID="{071E0CD3-E026-491C-A97B-39AC3B76BA87}" presName="rootComposite" presStyleCnt="0"/>
      <dgm:spPr/>
    </dgm:pt>
    <dgm:pt modelId="{B03D56FF-2196-420F-B71F-558F7520CD73}" type="pres">
      <dgm:prSet presAssocID="{071E0CD3-E026-491C-A97B-39AC3B76BA87}" presName="rootText" presStyleLbl="node3" presStyleIdx="4" presStyleCnt="5" custScaleX="205929" custScaleY="154027">
        <dgm:presLayoutVars>
          <dgm:chPref val="3"/>
        </dgm:presLayoutVars>
      </dgm:prSet>
      <dgm:spPr/>
    </dgm:pt>
    <dgm:pt modelId="{49A0428C-D342-4FA1-A1A7-BA1508AAE8C3}" type="pres">
      <dgm:prSet presAssocID="{071E0CD3-E026-491C-A97B-39AC3B76BA87}" presName="rootConnector" presStyleLbl="node3" presStyleIdx="4" presStyleCnt="5"/>
      <dgm:spPr/>
    </dgm:pt>
    <dgm:pt modelId="{89216183-9A58-4273-B3A3-931DE544BE0F}" type="pres">
      <dgm:prSet presAssocID="{071E0CD3-E026-491C-A97B-39AC3B76BA87}" presName="hierChild4" presStyleCnt="0"/>
      <dgm:spPr/>
    </dgm:pt>
    <dgm:pt modelId="{5EC2971E-1DCB-4ABA-B295-01EE547CB661}" type="pres">
      <dgm:prSet presAssocID="{071E0CD3-E026-491C-A97B-39AC3B76BA87}" presName="hierChild5" presStyleCnt="0"/>
      <dgm:spPr/>
    </dgm:pt>
    <dgm:pt modelId="{97673D5F-E59C-492B-890E-7A5554D1B1CC}" type="pres">
      <dgm:prSet presAssocID="{3FF1D37C-C867-4C81-A21F-70BBC3FE698C}" presName="hierChild5" presStyleCnt="0"/>
      <dgm:spPr/>
    </dgm:pt>
    <dgm:pt modelId="{6CF559B0-4EAA-49E4-9E00-69ED50143548}" type="pres">
      <dgm:prSet presAssocID="{5D0399CD-B9D2-4B34-9A41-0C2E8C7DA74F}" presName="hierChild3" presStyleCnt="0"/>
      <dgm:spPr/>
    </dgm:pt>
  </dgm:ptLst>
  <dgm:cxnLst>
    <dgm:cxn modelId="{A62CAA03-1FDD-4C5F-A1CE-23781EDF89C3}" type="presOf" srcId="{9B4611A2-BDDF-45E1-AAE4-187FA5A9E699}" destId="{7E25BC16-6D06-49D2-B7BF-BFD6B787A44A}" srcOrd="1" destOrd="0" presId="urn:microsoft.com/office/officeart/2005/8/layout/orgChart1"/>
    <dgm:cxn modelId="{97912416-7E40-4C33-A5BF-A701B30067D4}" type="presOf" srcId="{9B4611A2-BDDF-45E1-AAE4-187FA5A9E699}" destId="{DC6A4D12-FC04-4817-9069-A05AEEA63A6B}" srcOrd="0" destOrd="0" presId="urn:microsoft.com/office/officeart/2005/8/layout/orgChart1"/>
    <dgm:cxn modelId="{EFA45017-6810-446D-9F7C-D2525CCB4568}" type="presOf" srcId="{27346ADD-54B9-4929-A3FD-1D89ECD54924}" destId="{F2F53372-5CDD-4B0D-A548-A9AC69C16F54}" srcOrd="0" destOrd="0" presId="urn:microsoft.com/office/officeart/2005/8/layout/orgChart1"/>
    <dgm:cxn modelId="{CC679423-DF27-451F-AECF-2BFC5F97F784}" type="presOf" srcId="{5D0399CD-B9D2-4B34-9A41-0C2E8C7DA74F}" destId="{AA965916-09DE-4C7B-8B32-E3DCA439F981}" srcOrd="0" destOrd="0" presId="urn:microsoft.com/office/officeart/2005/8/layout/orgChart1"/>
    <dgm:cxn modelId="{D668EE29-500F-43E8-A1CF-BA4E65C32A83}" type="presOf" srcId="{071E0CD3-E026-491C-A97B-39AC3B76BA87}" destId="{B03D56FF-2196-420F-B71F-558F7520CD73}" srcOrd="0" destOrd="0" presId="urn:microsoft.com/office/officeart/2005/8/layout/orgChart1"/>
    <dgm:cxn modelId="{EED6152B-0060-4C60-BCCA-D6F0F30E309C}" type="presOf" srcId="{874DB01B-FE76-432A-BB85-80B71D35834C}" destId="{4307AE45-DE09-4F86-9B89-15BAC2350012}" srcOrd="0" destOrd="0" presId="urn:microsoft.com/office/officeart/2005/8/layout/orgChart1"/>
    <dgm:cxn modelId="{904DA92C-CCC0-4D83-BC53-1E41FC9A88F8}" srcId="{69E5ECD5-FD3A-448A-8B2F-740F231DDEAB}" destId="{8D32C721-6F63-480E-AC95-C2FD60500BDB}" srcOrd="1" destOrd="0" parTransId="{0777160D-20E2-4F96-B9C4-F62924BF17F1}" sibTransId="{C3BB4CE5-4CB6-4783-BE6C-595C1EF88FDA}"/>
    <dgm:cxn modelId="{F8003430-082E-4242-AAF4-75AF6DBAC434}" srcId="{5D0399CD-B9D2-4B34-9A41-0C2E8C7DA74F}" destId="{3B7ABEC2-2F48-45F4-A116-EE6379488A29}" srcOrd="1" destOrd="0" parTransId="{5BD0C3CF-7260-4933-9A65-50E74F4FF2A9}" sibTransId="{1AE317F2-F6BD-4EF8-BDAD-B38249DB4653}"/>
    <dgm:cxn modelId="{A4CCA037-5CEC-49DA-B2FE-0C9125CD1DDB}" type="presOf" srcId="{99AA42E2-300D-43C9-9505-F584CF114193}" destId="{4AFAFD4A-47DA-4491-98E4-7498F1AA2CEC}" srcOrd="0" destOrd="0" presId="urn:microsoft.com/office/officeart/2005/8/layout/orgChart1"/>
    <dgm:cxn modelId="{6288FA37-5330-45D6-808E-271F53C9177B}" type="presOf" srcId="{3FF1D37C-C867-4C81-A21F-70BBC3FE698C}" destId="{B556B3B5-550A-4B26-860F-7919B893FB89}" srcOrd="0" destOrd="0" presId="urn:microsoft.com/office/officeart/2005/8/layout/orgChart1"/>
    <dgm:cxn modelId="{F6805439-44FF-4C0D-AAFE-CDD1A1199203}" type="presOf" srcId="{8D32C721-6F63-480E-AC95-C2FD60500BDB}" destId="{3C326AA9-1974-4CA4-AC65-B29023BE8025}" srcOrd="1" destOrd="0" presId="urn:microsoft.com/office/officeart/2005/8/layout/orgChart1"/>
    <dgm:cxn modelId="{AD1A5F3D-8F89-44A2-A66E-EE5DAEDCC57C}" srcId="{5D0399CD-B9D2-4B34-9A41-0C2E8C7DA74F}" destId="{2FE2054C-4652-43BE-9606-31E58B2DA849}" srcOrd="0" destOrd="0" parTransId="{874DB01B-FE76-432A-BB85-80B71D35834C}" sibTransId="{EE5E04ED-0BF8-4743-AB41-A7C78DC35820}"/>
    <dgm:cxn modelId="{6923C35E-5B53-4A0D-AD0B-5712ED6711B3}" srcId="{5D0399CD-B9D2-4B34-9A41-0C2E8C7DA74F}" destId="{69E5ECD5-FD3A-448A-8B2F-740F231DDEAB}" srcOrd="2" destOrd="0" parTransId="{CD08FABD-1927-4FFB-B0A4-5D6CF4BCC43B}" sibTransId="{DD294D5A-ACB1-4E83-A600-F1D254D42DE8}"/>
    <dgm:cxn modelId="{F2260E45-C297-45B3-A61A-BDB7EC0E0AE6}" type="presOf" srcId="{071E0CD3-E026-491C-A97B-39AC3B76BA87}" destId="{49A0428C-D342-4FA1-A1A7-BA1508AAE8C3}" srcOrd="1" destOrd="0" presId="urn:microsoft.com/office/officeart/2005/8/layout/orgChart1"/>
    <dgm:cxn modelId="{800E2945-1690-482B-B342-3A4B1F05E753}" type="presOf" srcId="{09A2245D-035B-4AB0-8DF0-0ED530F7EAA0}" destId="{990EB42C-7DB5-4E36-8CE0-2749AFBF6223}" srcOrd="0" destOrd="0" presId="urn:microsoft.com/office/officeart/2005/8/layout/orgChart1"/>
    <dgm:cxn modelId="{F761A646-9A2D-43EC-882A-B77F20655949}" type="presOf" srcId="{4D6F2814-2352-42D8-8F12-9BD904DF75E2}" destId="{D589B914-268B-449B-9AAB-450760D1FF5A}" srcOrd="1" destOrd="0" presId="urn:microsoft.com/office/officeart/2005/8/layout/orgChart1"/>
    <dgm:cxn modelId="{27565E68-71D5-4CCE-88F6-F65F10741AC2}" type="presOf" srcId="{69E5ECD5-FD3A-448A-8B2F-740F231DDEAB}" destId="{E21E6177-3535-412B-9B46-3FD528C61E9A}" srcOrd="0" destOrd="0" presId="urn:microsoft.com/office/officeart/2005/8/layout/orgChart1"/>
    <dgm:cxn modelId="{26AEC970-4E38-495C-BE77-819EF9300B16}" type="presOf" srcId="{A6CBEEDA-2936-4D4B-A022-2F26A2C5FA3D}" destId="{8BF9AECE-50D9-4910-BFDC-1E00BDF72113}" srcOrd="0" destOrd="0" presId="urn:microsoft.com/office/officeart/2005/8/layout/orgChart1"/>
    <dgm:cxn modelId="{0A660273-7085-4D9B-8E51-E079E15C7F80}" srcId="{69E5ECD5-FD3A-448A-8B2F-740F231DDEAB}" destId="{99AA42E2-300D-43C9-9505-F584CF114193}" srcOrd="0" destOrd="0" parTransId="{A9AE45FF-9D00-4360-A763-D2C74EA7862B}" sibTransId="{6B70550E-A675-4D6D-BB9A-7683488171BB}"/>
    <dgm:cxn modelId="{8268B674-8E23-40C8-ACE7-AEDFDD051B6C}" srcId="{6A113ACE-EEA4-497F-B153-1290ADDECCE3}" destId="{5D0399CD-B9D2-4B34-9A41-0C2E8C7DA74F}" srcOrd="0" destOrd="0" parTransId="{39B85D2E-0D3F-43E6-933A-52B4F7F5138C}" sibTransId="{6FEF98BA-0720-4728-84FC-94B2BA0555DE}"/>
    <dgm:cxn modelId="{FF5B8156-EA60-47BD-BA74-E0FC2B73886E}" type="presOf" srcId="{8CFACC57-5261-4264-9AE2-4AB923D94025}" destId="{22B549CD-A20D-413A-B528-FDDF4BA7624A}" srcOrd="0" destOrd="0" presId="urn:microsoft.com/office/officeart/2005/8/layout/orgChart1"/>
    <dgm:cxn modelId="{0387CB76-F8EB-4802-94F1-EB14891E0F8D}" type="presOf" srcId="{5BD0C3CF-7260-4933-9A65-50E74F4FF2A9}" destId="{2482E6ED-3368-416F-8A4A-4C52796158E7}" srcOrd="0" destOrd="0" presId="urn:microsoft.com/office/officeart/2005/8/layout/orgChart1"/>
    <dgm:cxn modelId="{AF33FB78-3C9C-4A65-8BCF-D08898F8C30D}" type="presOf" srcId="{3B7ABEC2-2F48-45F4-A116-EE6379488A29}" destId="{E2F7FE6E-EFDB-44B5-AFDD-27DC396F3C8D}" srcOrd="1" destOrd="0" presId="urn:microsoft.com/office/officeart/2005/8/layout/orgChart1"/>
    <dgm:cxn modelId="{5E5D177A-2087-4E4B-8171-2B1370FCF81E}" srcId="{8D32C721-6F63-480E-AC95-C2FD60500BDB}" destId="{B94A45D7-97DB-4471-A8E8-3F9CCED1FD96}" srcOrd="0" destOrd="0" parTransId="{0EA40F28-239B-4DDE-8272-552A1528F7B8}" sibTransId="{205B4826-B648-4E9E-A5CE-C117C410EBD6}"/>
    <dgm:cxn modelId="{FAB5087D-BAB3-4479-9C11-A9FF8D1C6F91}" type="presOf" srcId="{A9AE45FF-9D00-4360-A763-D2C74EA7862B}" destId="{3213068C-014D-4E16-A341-B0AE3ED98164}" srcOrd="0" destOrd="0" presId="urn:microsoft.com/office/officeart/2005/8/layout/orgChart1"/>
    <dgm:cxn modelId="{E2A7DE7E-54D9-46CC-B0DB-7AF618A377B1}" type="presOf" srcId="{8D32C721-6F63-480E-AC95-C2FD60500BDB}" destId="{B34E2859-2F5B-4D3C-9074-25C302A4AA6F}" srcOrd="0" destOrd="0" presId="urn:microsoft.com/office/officeart/2005/8/layout/orgChart1"/>
    <dgm:cxn modelId="{FFDF4D81-83CA-4E5C-B086-804F27908B3D}" type="presOf" srcId="{4D6F2814-2352-42D8-8F12-9BD904DF75E2}" destId="{D0CD2934-95B6-4034-9366-FD971628B5FE}" srcOrd="0" destOrd="0" presId="urn:microsoft.com/office/officeart/2005/8/layout/orgChart1"/>
    <dgm:cxn modelId="{67CD1885-3EF0-4678-8E17-8C7D5E6EA112}" type="presOf" srcId="{19BEA054-F5ED-4335-B8CA-7C0E55E80FF1}" destId="{5C3B868A-52E9-4E6B-B40C-326AF017B9B2}" srcOrd="0" destOrd="0" presId="urn:microsoft.com/office/officeart/2005/8/layout/orgChart1"/>
    <dgm:cxn modelId="{385CF28B-34BD-42C8-91B9-008D3B4F1D41}" type="presOf" srcId="{6A113ACE-EEA4-497F-B153-1290ADDECCE3}" destId="{B54733F3-4BEA-4CFB-B0DA-8B1CB5D92ADC}" srcOrd="0" destOrd="0" presId="urn:microsoft.com/office/officeart/2005/8/layout/orgChart1"/>
    <dgm:cxn modelId="{560DE692-0E02-4181-89D4-A3EC3B929A80}" type="presOf" srcId="{0EA40F28-239B-4DDE-8272-552A1528F7B8}" destId="{6F58082A-86C8-4BCE-B18D-31AFC71BD757}" srcOrd="0" destOrd="0" presId="urn:microsoft.com/office/officeart/2005/8/layout/orgChart1"/>
    <dgm:cxn modelId="{23A4E195-80C7-4287-AA99-22063901129C}" type="presOf" srcId="{99AA42E2-300D-43C9-9505-F584CF114193}" destId="{EA4849BE-DE5C-4ED3-A609-CDAE6C600E39}" srcOrd="1" destOrd="0" presId="urn:microsoft.com/office/officeart/2005/8/layout/orgChart1"/>
    <dgm:cxn modelId="{DB1A409C-D5AB-4483-AE9E-2D244C2C2FAE}" type="presOf" srcId="{3B7ABEC2-2F48-45F4-A116-EE6379488A29}" destId="{58B56332-A346-4E9A-96BE-B0943CC593EA}" srcOrd="0" destOrd="0" presId="urn:microsoft.com/office/officeart/2005/8/layout/orgChart1"/>
    <dgm:cxn modelId="{D55B1AA1-7854-46F1-A70E-1F5C3BC23279}" type="presOf" srcId="{2FE2054C-4652-43BE-9606-31E58B2DA849}" destId="{4A07049F-3A53-4B7E-A49D-EBD77C51AD22}" srcOrd="1" destOrd="0" presId="urn:microsoft.com/office/officeart/2005/8/layout/orgChart1"/>
    <dgm:cxn modelId="{08F47EA5-0EAA-4194-ABC7-15D1939DC26E}" type="presOf" srcId="{8CFACC57-5261-4264-9AE2-4AB923D94025}" destId="{914F4B2E-A5CC-4EE7-848D-1897E83B234B}" srcOrd="1" destOrd="0" presId="urn:microsoft.com/office/officeart/2005/8/layout/orgChart1"/>
    <dgm:cxn modelId="{D8C384A8-E5C0-4903-9386-46E537428913}" type="presOf" srcId="{B94A45D7-97DB-4471-A8E8-3F9CCED1FD96}" destId="{3FA31540-30A8-4F87-851A-16CCAF82A893}" srcOrd="0" destOrd="0" presId="urn:microsoft.com/office/officeart/2005/8/layout/orgChart1"/>
    <dgm:cxn modelId="{5C919DA9-ABDA-4630-8EEB-A46BB568085A}" srcId="{3FF1D37C-C867-4C81-A21F-70BBC3FE698C}" destId="{8CFACC57-5261-4264-9AE2-4AB923D94025}" srcOrd="0" destOrd="0" parTransId="{19BEA054-F5ED-4335-B8CA-7C0E55E80FF1}" sibTransId="{791ADFD6-1FAA-43E0-8A3C-AC441B76C1F1}"/>
    <dgm:cxn modelId="{2CA9DEB7-5769-4C6D-B523-3ABCF726012F}" srcId="{8D32C721-6F63-480E-AC95-C2FD60500BDB}" destId="{4D6F2814-2352-42D8-8F12-9BD904DF75E2}" srcOrd="1" destOrd="0" parTransId="{27346ADD-54B9-4929-A3FD-1D89ECD54924}" sibTransId="{D78499CD-93FE-438C-9E56-76BCE37B1C9C}"/>
    <dgm:cxn modelId="{D1DFE3C0-A251-445E-BB6D-9D538AE0051D}" srcId="{3FF1D37C-C867-4C81-A21F-70BBC3FE698C}" destId="{9B4611A2-BDDF-45E1-AAE4-187FA5A9E699}" srcOrd="1" destOrd="0" parTransId="{35EA05FD-7EFA-48A1-AAA5-A0768B330994}" sibTransId="{12A084D4-465E-46C3-95D3-38ED06CC221F}"/>
    <dgm:cxn modelId="{721DA2C7-E9A3-48ED-B7A8-EBA0188E9276}" type="presOf" srcId="{69E5ECD5-FD3A-448A-8B2F-740F231DDEAB}" destId="{285C38BB-10C9-43E2-864E-EFA4E5D932A4}" srcOrd="1" destOrd="0" presId="urn:microsoft.com/office/officeart/2005/8/layout/orgChart1"/>
    <dgm:cxn modelId="{FF23ABD1-378D-44E0-A170-0E879EE473BB}" type="presOf" srcId="{CD08FABD-1927-4FFB-B0A4-5D6CF4BCC43B}" destId="{E7766959-D66C-475A-A20F-26848D36F965}" srcOrd="0" destOrd="0" presId="urn:microsoft.com/office/officeart/2005/8/layout/orgChart1"/>
    <dgm:cxn modelId="{46DAA0D3-704E-41EA-B0D8-E844A96D284F}" type="presOf" srcId="{B94A45D7-97DB-4471-A8E8-3F9CCED1FD96}" destId="{371FD875-5BCB-4444-969B-8F632C214F4A}" srcOrd="1" destOrd="0" presId="urn:microsoft.com/office/officeart/2005/8/layout/orgChart1"/>
    <dgm:cxn modelId="{863F61E6-C389-4A83-825D-238B8183EC75}" type="presOf" srcId="{3FF1D37C-C867-4C81-A21F-70BBC3FE698C}" destId="{0BD4EE64-60B0-406B-8F71-9B95E10933D6}" srcOrd="1" destOrd="0" presId="urn:microsoft.com/office/officeart/2005/8/layout/orgChart1"/>
    <dgm:cxn modelId="{F48575EA-B569-44C3-85B8-71C497D305E6}" type="presOf" srcId="{0777160D-20E2-4F96-B9C4-F62924BF17F1}" destId="{7A84C569-0671-441D-821B-544A9D36F003}" srcOrd="0" destOrd="0" presId="urn:microsoft.com/office/officeart/2005/8/layout/orgChart1"/>
    <dgm:cxn modelId="{C31F46EC-FB7B-41A4-8193-5169AA54E3EF}" type="presOf" srcId="{2FE2054C-4652-43BE-9606-31E58B2DA849}" destId="{FA4A00C1-E89B-4E4C-BC33-5AC0AAAE5E94}" srcOrd="0" destOrd="0" presId="urn:microsoft.com/office/officeart/2005/8/layout/orgChart1"/>
    <dgm:cxn modelId="{3101D2F1-9166-48E6-982E-B56B87712923}" srcId="{5D0399CD-B9D2-4B34-9A41-0C2E8C7DA74F}" destId="{3FF1D37C-C867-4C81-A21F-70BBC3FE698C}" srcOrd="3" destOrd="0" parTransId="{09A2245D-035B-4AB0-8DF0-0ED530F7EAA0}" sibTransId="{7BC78CCB-F819-4463-8A6C-BD699F202718}"/>
    <dgm:cxn modelId="{C2C349F4-2B05-4C67-9F8B-D50AE3088790}" srcId="{3FF1D37C-C867-4C81-A21F-70BBC3FE698C}" destId="{071E0CD3-E026-491C-A97B-39AC3B76BA87}" srcOrd="2" destOrd="0" parTransId="{A6CBEEDA-2936-4D4B-A022-2F26A2C5FA3D}" sibTransId="{E6AC6643-3FE3-4672-8843-CC2A01879D5F}"/>
    <dgm:cxn modelId="{F79095F5-9706-4BA8-9769-6AEEEB13C520}" type="presOf" srcId="{35EA05FD-7EFA-48A1-AAA5-A0768B330994}" destId="{DA90FCFF-C189-4A00-B3BB-9068C483AC3D}" srcOrd="0" destOrd="0" presId="urn:microsoft.com/office/officeart/2005/8/layout/orgChart1"/>
    <dgm:cxn modelId="{98E01FFC-BCD2-4775-B594-E5FA526A0CEE}" type="presOf" srcId="{5D0399CD-B9D2-4B34-9A41-0C2E8C7DA74F}" destId="{015D1164-6405-4CB9-9FFE-5CB67CC5979F}" srcOrd="1" destOrd="0" presId="urn:microsoft.com/office/officeart/2005/8/layout/orgChart1"/>
    <dgm:cxn modelId="{57DE0857-AB48-4B2B-B102-FEF1C79D9FDE}" type="presParOf" srcId="{B54733F3-4BEA-4CFB-B0DA-8B1CB5D92ADC}" destId="{62476C9F-5BE9-45B0-B5BF-EAFBDA128BEE}" srcOrd="0" destOrd="0" presId="urn:microsoft.com/office/officeart/2005/8/layout/orgChart1"/>
    <dgm:cxn modelId="{0CF5E035-F3C2-4EFD-BFDB-589DE7411743}" type="presParOf" srcId="{62476C9F-5BE9-45B0-B5BF-EAFBDA128BEE}" destId="{73E69656-453F-4EB8-B126-C0240A869E58}" srcOrd="0" destOrd="0" presId="urn:microsoft.com/office/officeart/2005/8/layout/orgChart1"/>
    <dgm:cxn modelId="{E60A8410-D76F-45BD-B782-EA0581F77488}" type="presParOf" srcId="{73E69656-453F-4EB8-B126-C0240A869E58}" destId="{AA965916-09DE-4C7B-8B32-E3DCA439F981}" srcOrd="0" destOrd="0" presId="urn:microsoft.com/office/officeart/2005/8/layout/orgChart1"/>
    <dgm:cxn modelId="{8E02C886-B0D4-46BA-951B-DB2529CEDD20}" type="presParOf" srcId="{73E69656-453F-4EB8-B126-C0240A869E58}" destId="{015D1164-6405-4CB9-9FFE-5CB67CC5979F}" srcOrd="1" destOrd="0" presId="urn:microsoft.com/office/officeart/2005/8/layout/orgChart1"/>
    <dgm:cxn modelId="{D1AE28D3-820D-40DE-960F-5817A4F5A5CA}" type="presParOf" srcId="{62476C9F-5BE9-45B0-B5BF-EAFBDA128BEE}" destId="{94C7149B-31B3-429C-97F3-09642BE34E17}" srcOrd="1" destOrd="0" presId="urn:microsoft.com/office/officeart/2005/8/layout/orgChart1"/>
    <dgm:cxn modelId="{BBCF829E-E849-43AB-9BEA-6621600F5005}" type="presParOf" srcId="{94C7149B-31B3-429C-97F3-09642BE34E17}" destId="{4307AE45-DE09-4F86-9B89-15BAC2350012}" srcOrd="0" destOrd="0" presId="urn:microsoft.com/office/officeart/2005/8/layout/orgChart1"/>
    <dgm:cxn modelId="{50CAB755-8431-4D26-BF63-4D595BDB911A}" type="presParOf" srcId="{94C7149B-31B3-429C-97F3-09642BE34E17}" destId="{E8A92ECB-B6EC-428B-8398-E27F9CED4DC7}" srcOrd="1" destOrd="0" presId="urn:microsoft.com/office/officeart/2005/8/layout/orgChart1"/>
    <dgm:cxn modelId="{487E7016-63F5-48D2-904A-516BB712664E}" type="presParOf" srcId="{E8A92ECB-B6EC-428B-8398-E27F9CED4DC7}" destId="{A6101C87-FE02-446F-AB4D-A2D5EA6575CC}" srcOrd="0" destOrd="0" presId="urn:microsoft.com/office/officeart/2005/8/layout/orgChart1"/>
    <dgm:cxn modelId="{52579F9C-D4F3-4293-8481-652FB177B8E0}" type="presParOf" srcId="{A6101C87-FE02-446F-AB4D-A2D5EA6575CC}" destId="{FA4A00C1-E89B-4E4C-BC33-5AC0AAAE5E94}" srcOrd="0" destOrd="0" presId="urn:microsoft.com/office/officeart/2005/8/layout/orgChart1"/>
    <dgm:cxn modelId="{6EE7ACF8-7DC8-46E7-A324-E5233D3A0AB5}" type="presParOf" srcId="{A6101C87-FE02-446F-AB4D-A2D5EA6575CC}" destId="{4A07049F-3A53-4B7E-A49D-EBD77C51AD22}" srcOrd="1" destOrd="0" presId="urn:microsoft.com/office/officeart/2005/8/layout/orgChart1"/>
    <dgm:cxn modelId="{BAF575B4-20B6-4B1E-86D8-592FF56B392C}" type="presParOf" srcId="{E8A92ECB-B6EC-428B-8398-E27F9CED4DC7}" destId="{05F1D615-7473-455A-BE5E-47594C08A9FE}" srcOrd="1" destOrd="0" presId="urn:microsoft.com/office/officeart/2005/8/layout/orgChart1"/>
    <dgm:cxn modelId="{78EAD387-DF7C-48E3-9F68-7C87246D3032}" type="presParOf" srcId="{E8A92ECB-B6EC-428B-8398-E27F9CED4DC7}" destId="{C04EE95D-2FD3-43F1-8FA4-6C5AA2F60D3B}" srcOrd="2" destOrd="0" presId="urn:microsoft.com/office/officeart/2005/8/layout/orgChart1"/>
    <dgm:cxn modelId="{B3C180F1-A653-4B51-9455-A3A3384C445B}" type="presParOf" srcId="{94C7149B-31B3-429C-97F3-09642BE34E17}" destId="{2482E6ED-3368-416F-8A4A-4C52796158E7}" srcOrd="2" destOrd="0" presId="urn:microsoft.com/office/officeart/2005/8/layout/orgChart1"/>
    <dgm:cxn modelId="{F6DE452E-AF78-4DB1-971B-C9E78EDAB7C3}" type="presParOf" srcId="{94C7149B-31B3-429C-97F3-09642BE34E17}" destId="{16258E8D-4A2F-491D-BB3E-9534F3F9A913}" srcOrd="3" destOrd="0" presId="urn:microsoft.com/office/officeart/2005/8/layout/orgChart1"/>
    <dgm:cxn modelId="{36219747-60B6-4BC6-84E2-5B3BAA5841C6}" type="presParOf" srcId="{16258E8D-4A2F-491D-BB3E-9534F3F9A913}" destId="{5E4D8A3B-A22A-4EE1-9411-C891864FD858}" srcOrd="0" destOrd="0" presId="urn:microsoft.com/office/officeart/2005/8/layout/orgChart1"/>
    <dgm:cxn modelId="{5EA92695-1F60-4C11-B7D4-F2322AE85CF5}" type="presParOf" srcId="{5E4D8A3B-A22A-4EE1-9411-C891864FD858}" destId="{58B56332-A346-4E9A-96BE-B0943CC593EA}" srcOrd="0" destOrd="0" presId="urn:microsoft.com/office/officeart/2005/8/layout/orgChart1"/>
    <dgm:cxn modelId="{9237AFFD-6D29-4C28-BAEA-9A830116D106}" type="presParOf" srcId="{5E4D8A3B-A22A-4EE1-9411-C891864FD858}" destId="{E2F7FE6E-EFDB-44B5-AFDD-27DC396F3C8D}" srcOrd="1" destOrd="0" presId="urn:microsoft.com/office/officeart/2005/8/layout/orgChart1"/>
    <dgm:cxn modelId="{453D14A4-C5A7-40C2-A4ED-0BBF1BFC4279}" type="presParOf" srcId="{16258E8D-4A2F-491D-BB3E-9534F3F9A913}" destId="{F942376C-6460-4E4C-B735-5542218C6213}" srcOrd="1" destOrd="0" presId="urn:microsoft.com/office/officeart/2005/8/layout/orgChart1"/>
    <dgm:cxn modelId="{8CE7EFF8-0E17-43A8-934A-594726DD0968}" type="presParOf" srcId="{16258E8D-4A2F-491D-BB3E-9534F3F9A913}" destId="{EAFE6201-AA19-4709-9B72-DFCE25C3AE83}" srcOrd="2" destOrd="0" presId="urn:microsoft.com/office/officeart/2005/8/layout/orgChart1"/>
    <dgm:cxn modelId="{A6829EA2-872F-4203-A69F-4FBFDFB027EF}" type="presParOf" srcId="{94C7149B-31B3-429C-97F3-09642BE34E17}" destId="{E7766959-D66C-475A-A20F-26848D36F965}" srcOrd="4" destOrd="0" presId="urn:microsoft.com/office/officeart/2005/8/layout/orgChart1"/>
    <dgm:cxn modelId="{41D71570-E5FF-428B-97EF-5B75423D25B5}" type="presParOf" srcId="{94C7149B-31B3-429C-97F3-09642BE34E17}" destId="{62956CD5-4319-48CE-8EF6-8C9126DB694F}" srcOrd="5" destOrd="0" presId="urn:microsoft.com/office/officeart/2005/8/layout/orgChart1"/>
    <dgm:cxn modelId="{85D5FA53-E3DA-4855-B608-EF90CBC84B71}" type="presParOf" srcId="{62956CD5-4319-48CE-8EF6-8C9126DB694F}" destId="{4384F3D2-2738-4804-A465-1DD2E2598C19}" srcOrd="0" destOrd="0" presId="urn:microsoft.com/office/officeart/2005/8/layout/orgChart1"/>
    <dgm:cxn modelId="{5B287491-0ACA-4E59-9DF1-D7365BD4FBD0}" type="presParOf" srcId="{4384F3D2-2738-4804-A465-1DD2E2598C19}" destId="{E21E6177-3535-412B-9B46-3FD528C61E9A}" srcOrd="0" destOrd="0" presId="urn:microsoft.com/office/officeart/2005/8/layout/orgChart1"/>
    <dgm:cxn modelId="{E0875657-1BE3-465C-A975-C89D50F288F1}" type="presParOf" srcId="{4384F3D2-2738-4804-A465-1DD2E2598C19}" destId="{285C38BB-10C9-43E2-864E-EFA4E5D932A4}" srcOrd="1" destOrd="0" presId="urn:microsoft.com/office/officeart/2005/8/layout/orgChart1"/>
    <dgm:cxn modelId="{26AAF5F0-EB45-4FC0-8A25-A2B3303A42B6}" type="presParOf" srcId="{62956CD5-4319-48CE-8EF6-8C9126DB694F}" destId="{81D72F59-8295-4750-A7B8-A17E9373821B}" srcOrd="1" destOrd="0" presId="urn:microsoft.com/office/officeart/2005/8/layout/orgChart1"/>
    <dgm:cxn modelId="{CC0E9CE8-31CA-47F8-A860-7CE4CD0C803A}" type="presParOf" srcId="{81D72F59-8295-4750-A7B8-A17E9373821B}" destId="{3213068C-014D-4E16-A341-B0AE3ED98164}" srcOrd="0" destOrd="0" presId="urn:microsoft.com/office/officeart/2005/8/layout/orgChart1"/>
    <dgm:cxn modelId="{398FCEE7-3F1F-4D6F-ACED-C6E3CA321A48}" type="presParOf" srcId="{81D72F59-8295-4750-A7B8-A17E9373821B}" destId="{97651C78-B866-4F39-82D7-9E9171132A4E}" srcOrd="1" destOrd="0" presId="urn:microsoft.com/office/officeart/2005/8/layout/orgChart1"/>
    <dgm:cxn modelId="{D13A02A3-9ACC-43A4-8EB4-BCB54C07EE62}" type="presParOf" srcId="{97651C78-B866-4F39-82D7-9E9171132A4E}" destId="{3F888147-B06C-421C-945D-3C7DB7B06162}" srcOrd="0" destOrd="0" presId="urn:microsoft.com/office/officeart/2005/8/layout/orgChart1"/>
    <dgm:cxn modelId="{156D9D3B-D500-443B-AECF-169AF7095E6C}" type="presParOf" srcId="{3F888147-B06C-421C-945D-3C7DB7B06162}" destId="{4AFAFD4A-47DA-4491-98E4-7498F1AA2CEC}" srcOrd="0" destOrd="0" presId="urn:microsoft.com/office/officeart/2005/8/layout/orgChart1"/>
    <dgm:cxn modelId="{A5E5FE4E-1BE3-442F-927D-9DFAFD081245}" type="presParOf" srcId="{3F888147-B06C-421C-945D-3C7DB7B06162}" destId="{EA4849BE-DE5C-4ED3-A609-CDAE6C600E39}" srcOrd="1" destOrd="0" presId="urn:microsoft.com/office/officeart/2005/8/layout/orgChart1"/>
    <dgm:cxn modelId="{B37BF828-10D6-4C36-82B3-CDFFFF085E16}" type="presParOf" srcId="{97651C78-B866-4F39-82D7-9E9171132A4E}" destId="{5F610ED2-62DB-4E12-967B-11F1B9DA1A66}" srcOrd="1" destOrd="0" presId="urn:microsoft.com/office/officeart/2005/8/layout/orgChart1"/>
    <dgm:cxn modelId="{76D862BA-092A-4D3C-ACBF-1B91AE4739D5}" type="presParOf" srcId="{97651C78-B866-4F39-82D7-9E9171132A4E}" destId="{001E83FB-370F-465A-BB12-83DC37BA6BFB}" srcOrd="2" destOrd="0" presId="urn:microsoft.com/office/officeart/2005/8/layout/orgChart1"/>
    <dgm:cxn modelId="{A8853567-11F6-405C-969F-3F28664985AC}" type="presParOf" srcId="{81D72F59-8295-4750-A7B8-A17E9373821B}" destId="{7A84C569-0671-441D-821B-544A9D36F003}" srcOrd="2" destOrd="0" presId="urn:microsoft.com/office/officeart/2005/8/layout/orgChart1"/>
    <dgm:cxn modelId="{DC84731D-6158-49DD-AC7C-B069D37E626D}" type="presParOf" srcId="{81D72F59-8295-4750-A7B8-A17E9373821B}" destId="{32380641-36BB-4BAC-888B-1CB6A85BD36C}" srcOrd="3" destOrd="0" presId="urn:microsoft.com/office/officeart/2005/8/layout/orgChart1"/>
    <dgm:cxn modelId="{216A472E-2DAF-4715-87B0-5D18EB3AB7C8}" type="presParOf" srcId="{32380641-36BB-4BAC-888B-1CB6A85BD36C}" destId="{5CC98ABA-304D-4BAC-ACDB-132CF380B60D}" srcOrd="0" destOrd="0" presId="urn:microsoft.com/office/officeart/2005/8/layout/orgChart1"/>
    <dgm:cxn modelId="{582EB61D-B61E-4556-8F0C-738421FA4347}" type="presParOf" srcId="{5CC98ABA-304D-4BAC-ACDB-132CF380B60D}" destId="{B34E2859-2F5B-4D3C-9074-25C302A4AA6F}" srcOrd="0" destOrd="0" presId="urn:microsoft.com/office/officeart/2005/8/layout/orgChart1"/>
    <dgm:cxn modelId="{0D699F58-49D6-4E1B-B3BB-99EE00E92BFD}" type="presParOf" srcId="{5CC98ABA-304D-4BAC-ACDB-132CF380B60D}" destId="{3C326AA9-1974-4CA4-AC65-B29023BE8025}" srcOrd="1" destOrd="0" presId="urn:microsoft.com/office/officeart/2005/8/layout/orgChart1"/>
    <dgm:cxn modelId="{2A779DE6-5185-4576-BDDE-D8F1311BF88F}" type="presParOf" srcId="{32380641-36BB-4BAC-888B-1CB6A85BD36C}" destId="{271670F8-3567-459E-9D05-14CAFE6AAA4F}" srcOrd="1" destOrd="0" presId="urn:microsoft.com/office/officeart/2005/8/layout/orgChart1"/>
    <dgm:cxn modelId="{D359C2BB-12F5-4F30-AF1B-634319EDB3D5}" type="presParOf" srcId="{271670F8-3567-459E-9D05-14CAFE6AAA4F}" destId="{6F58082A-86C8-4BCE-B18D-31AFC71BD757}" srcOrd="0" destOrd="0" presId="urn:microsoft.com/office/officeart/2005/8/layout/orgChart1"/>
    <dgm:cxn modelId="{BB3E54A4-0A42-4A3B-BC0E-D8621F347C9E}" type="presParOf" srcId="{271670F8-3567-459E-9D05-14CAFE6AAA4F}" destId="{10D34226-2D42-4B26-A2FE-9C52082E5FE6}" srcOrd="1" destOrd="0" presId="urn:microsoft.com/office/officeart/2005/8/layout/orgChart1"/>
    <dgm:cxn modelId="{54E582A4-F6EE-48B4-A425-AE774B1D8DDE}" type="presParOf" srcId="{10D34226-2D42-4B26-A2FE-9C52082E5FE6}" destId="{1A1F0914-DED5-46D7-8596-941D2E9FA4BA}" srcOrd="0" destOrd="0" presId="urn:microsoft.com/office/officeart/2005/8/layout/orgChart1"/>
    <dgm:cxn modelId="{8B4CDF58-33FB-4217-ACC8-1856D9DC18EA}" type="presParOf" srcId="{1A1F0914-DED5-46D7-8596-941D2E9FA4BA}" destId="{3FA31540-30A8-4F87-851A-16CCAF82A893}" srcOrd="0" destOrd="0" presId="urn:microsoft.com/office/officeart/2005/8/layout/orgChart1"/>
    <dgm:cxn modelId="{19E9F166-2397-4404-8467-D3BA4FB8356C}" type="presParOf" srcId="{1A1F0914-DED5-46D7-8596-941D2E9FA4BA}" destId="{371FD875-5BCB-4444-969B-8F632C214F4A}" srcOrd="1" destOrd="0" presId="urn:microsoft.com/office/officeart/2005/8/layout/orgChart1"/>
    <dgm:cxn modelId="{7E6C41F9-6667-4673-92B3-2053EBAB876F}" type="presParOf" srcId="{10D34226-2D42-4B26-A2FE-9C52082E5FE6}" destId="{882870D0-A8A0-4410-98CD-E003680B8286}" srcOrd="1" destOrd="0" presId="urn:microsoft.com/office/officeart/2005/8/layout/orgChart1"/>
    <dgm:cxn modelId="{95D1CE71-D9EA-4921-B2AE-6A98DC1B8104}" type="presParOf" srcId="{10D34226-2D42-4B26-A2FE-9C52082E5FE6}" destId="{D042BA5C-4E82-4B06-9A07-B4728C20E173}" srcOrd="2" destOrd="0" presId="urn:microsoft.com/office/officeart/2005/8/layout/orgChart1"/>
    <dgm:cxn modelId="{4BE1ECDA-5F9C-4769-BC9E-00A083783885}" type="presParOf" srcId="{271670F8-3567-459E-9D05-14CAFE6AAA4F}" destId="{F2F53372-5CDD-4B0D-A548-A9AC69C16F54}" srcOrd="2" destOrd="0" presId="urn:microsoft.com/office/officeart/2005/8/layout/orgChart1"/>
    <dgm:cxn modelId="{A30204B1-864C-4AF3-86B0-29DDE241BBC8}" type="presParOf" srcId="{271670F8-3567-459E-9D05-14CAFE6AAA4F}" destId="{3C58DC77-1B08-4A92-AF25-503C34B637A7}" srcOrd="3" destOrd="0" presId="urn:microsoft.com/office/officeart/2005/8/layout/orgChart1"/>
    <dgm:cxn modelId="{7AA0C960-055D-4F9F-801C-2C66574736F3}" type="presParOf" srcId="{3C58DC77-1B08-4A92-AF25-503C34B637A7}" destId="{E8FED656-24A5-4176-AD83-2BF65A456F5D}" srcOrd="0" destOrd="0" presId="urn:microsoft.com/office/officeart/2005/8/layout/orgChart1"/>
    <dgm:cxn modelId="{39D4079B-124F-4344-B483-AE5A3C44F5EE}" type="presParOf" srcId="{E8FED656-24A5-4176-AD83-2BF65A456F5D}" destId="{D0CD2934-95B6-4034-9366-FD971628B5FE}" srcOrd="0" destOrd="0" presId="urn:microsoft.com/office/officeart/2005/8/layout/orgChart1"/>
    <dgm:cxn modelId="{B6D2EC0E-1974-4CED-AE10-A456D9C24F51}" type="presParOf" srcId="{E8FED656-24A5-4176-AD83-2BF65A456F5D}" destId="{D589B914-268B-449B-9AAB-450760D1FF5A}" srcOrd="1" destOrd="0" presId="urn:microsoft.com/office/officeart/2005/8/layout/orgChart1"/>
    <dgm:cxn modelId="{9FB4FCA1-D5B9-40B3-9D38-2CFDCE260F59}" type="presParOf" srcId="{3C58DC77-1B08-4A92-AF25-503C34B637A7}" destId="{2B9E8F83-A7F3-4F7C-9C5A-56CA6ED31D74}" srcOrd="1" destOrd="0" presId="urn:microsoft.com/office/officeart/2005/8/layout/orgChart1"/>
    <dgm:cxn modelId="{F6231C12-2349-46B9-B9BE-1406CEC97949}" type="presParOf" srcId="{3C58DC77-1B08-4A92-AF25-503C34B637A7}" destId="{9D76512C-61F1-4372-9370-3633DD617462}" srcOrd="2" destOrd="0" presId="urn:microsoft.com/office/officeart/2005/8/layout/orgChart1"/>
    <dgm:cxn modelId="{507AF11D-B214-471F-A68A-9C3AADFB05EB}" type="presParOf" srcId="{32380641-36BB-4BAC-888B-1CB6A85BD36C}" destId="{34723E40-1B7E-4818-8434-594F54CE8666}" srcOrd="2" destOrd="0" presId="urn:microsoft.com/office/officeart/2005/8/layout/orgChart1"/>
    <dgm:cxn modelId="{E8519FD7-8EC9-4F1D-934F-A7ED8C0073FE}" type="presParOf" srcId="{62956CD5-4319-48CE-8EF6-8C9126DB694F}" destId="{921235B7-9E1B-4018-A812-F3C2E3CC9D90}" srcOrd="2" destOrd="0" presId="urn:microsoft.com/office/officeart/2005/8/layout/orgChart1"/>
    <dgm:cxn modelId="{248A78CA-B052-491C-B802-C3BE0F4FC626}" type="presParOf" srcId="{94C7149B-31B3-429C-97F3-09642BE34E17}" destId="{990EB42C-7DB5-4E36-8CE0-2749AFBF6223}" srcOrd="6" destOrd="0" presId="urn:microsoft.com/office/officeart/2005/8/layout/orgChart1"/>
    <dgm:cxn modelId="{A826B541-4855-434A-B7D5-7C30BCCE537E}" type="presParOf" srcId="{94C7149B-31B3-429C-97F3-09642BE34E17}" destId="{38A7FFBA-8019-483A-A5E4-68BADC2DFDD3}" srcOrd="7" destOrd="0" presId="urn:microsoft.com/office/officeart/2005/8/layout/orgChart1"/>
    <dgm:cxn modelId="{3D9C660C-3BE5-4E0D-B467-12A4040DEA81}" type="presParOf" srcId="{38A7FFBA-8019-483A-A5E4-68BADC2DFDD3}" destId="{7DF2E192-9AD4-4B23-ABD6-2D0F2922B310}" srcOrd="0" destOrd="0" presId="urn:microsoft.com/office/officeart/2005/8/layout/orgChart1"/>
    <dgm:cxn modelId="{2EAB4E2E-12F5-4A15-9683-48F5D738D6F8}" type="presParOf" srcId="{7DF2E192-9AD4-4B23-ABD6-2D0F2922B310}" destId="{B556B3B5-550A-4B26-860F-7919B893FB89}" srcOrd="0" destOrd="0" presId="urn:microsoft.com/office/officeart/2005/8/layout/orgChart1"/>
    <dgm:cxn modelId="{88E32F61-EC57-4EFC-AB57-6792142F274F}" type="presParOf" srcId="{7DF2E192-9AD4-4B23-ABD6-2D0F2922B310}" destId="{0BD4EE64-60B0-406B-8F71-9B95E10933D6}" srcOrd="1" destOrd="0" presId="urn:microsoft.com/office/officeart/2005/8/layout/orgChart1"/>
    <dgm:cxn modelId="{867D3645-AB1E-4978-86BE-63DCEC7C6DF6}" type="presParOf" srcId="{38A7FFBA-8019-483A-A5E4-68BADC2DFDD3}" destId="{BC9F31A8-C055-4E08-BED4-6613C7CCBC2C}" srcOrd="1" destOrd="0" presId="urn:microsoft.com/office/officeart/2005/8/layout/orgChart1"/>
    <dgm:cxn modelId="{9F1F0066-69B2-43F1-9ECE-73EFE092E102}" type="presParOf" srcId="{BC9F31A8-C055-4E08-BED4-6613C7CCBC2C}" destId="{5C3B868A-52E9-4E6B-B40C-326AF017B9B2}" srcOrd="0" destOrd="0" presId="urn:microsoft.com/office/officeart/2005/8/layout/orgChart1"/>
    <dgm:cxn modelId="{FC04BB74-27FD-4FC0-8337-4D93053610A4}" type="presParOf" srcId="{BC9F31A8-C055-4E08-BED4-6613C7CCBC2C}" destId="{2796C7CC-B28C-41C3-8B35-B4140432746B}" srcOrd="1" destOrd="0" presId="urn:microsoft.com/office/officeart/2005/8/layout/orgChart1"/>
    <dgm:cxn modelId="{E414DC16-10F6-46BB-8F50-C2E6186E250E}" type="presParOf" srcId="{2796C7CC-B28C-41C3-8B35-B4140432746B}" destId="{3467CA4E-8AC1-4ACD-BB07-0936E60BA370}" srcOrd="0" destOrd="0" presId="urn:microsoft.com/office/officeart/2005/8/layout/orgChart1"/>
    <dgm:cxn modelId="{A7523FC3-84A1-4D47-BFE9-6C83F1EA316B}" type="presParOf" srcId="{3467CA4E-8AC1-4ACD-BB07-0936E60BA370}" destId="{22B549CD-A20D-413A-B528-FDDF4BA7624A}" srcOrd="0" destOrd="0" presId="urn:microsoft.com/office/officeart/2005/8/layout/orgChart1"/>
    <dgm:cxn modelId="{0297D80E-A50A-4F59-8473-D77A3983DE94}" type="presParOf" srcId="{3467CA4E-8AC1-4ACD-BB07-0936E60BA370}" destId="{914F4B2E-A5CC-4EE7-848D-1897E83B234B}" srcOrd="1" destOrd="0" presId="urn:microsoft.com/office/officeart/2005/8/layout/orgChart1"/>
    <dgm:cxn modelId="{95730ED4-6B59-4A49-8F64-D2CDE8F9C134}" type="presParOf" srcId="{2796C7CC-B28C-41C3-8B35-B4140432746B}" destId="{8CC36900-6C27-447B-8440-6DAE353A6BA9}" srcOrd="1" destOrd="0" presId="urn:microsoft.com/office/officeart/2005/8/layout/orgChart1"/>
    <dgm:cxn modelId="{6F16578C-93B8-48C5-B27F-73E79FCE55AB}" type="presParOf" srcId="{2796C7CC-B28C-41C3-8B35-B4140432746B}" destId="{805F43C2-5F88-4F68-BE04-43A4A03D4117}" srcOrd="2" destOrd="0" presId="urn:microsoft.com/office/officeart/2005/8/layout/orgChart1"/>
    <dgm:cxn modelId="{F47493B8-590B-4A59-BED2-C620CEEE3FC9}" type="presParOf" srcId="{BC9F31A8-C055-4E08-BED4-6613C7CCBC2C}" destId="{DA90FCFF-C189-4A00-B3BB-9068C483AC3D}" srcOrd="2" destOrd="0" presId="urn:microsoft.com/office/officeart/2005/8/layout/orgChart1"/>
    <dgm:cxn modelId="{6377D7F7-E504-4D63-B053-9C5BA3BB3394}" type="presParOf" srcId="{BC9F31A8-C055-4E08-BED4-6613C7CCBC2C}" destId="{4F795471-7837-4C1B-A52F-B2711E9BD474}" srcOrd="3" destOrd="0" presId="urn:microsoft.com/office/officeart/2005/8/layout/orgChart1"/>
    <dgm:cxn modelId="{14AE986B-56C7-482A-944B-AB28E493B29D}" type="presParOf" srcId="{4F795471-7837-4C1B-A52F-B2711E9BD474}" destId="{619B7255-50B0-47B2-A87E-453FE2D27536}" srcOrd="0" destOrd="0" presId="urn:microsoft.com/office/officeart/2005/8/layout/orgChart1"/>
    <dgm:cxn modelId="{8A7C1B8D-A975-42EE-A9EE-0CABD42EA421}" type="presParOf" srcId="{619B7255-50B0-47B2-A87E-453FE2D27536}" destId="{DC6A4D12-FC04-4817-9069-A05AEEA63A6B}" srcOrd="0" destOrd="0" presId="urn:microsoft.com/office/officeart/2005/8/layout/orgChart1"/>
    <dgm:cxn modelId="{4EF6D17B-FA2B-41B0-9934-B11E61EE5A62}" type="presParOf" srcId="{619B7255-50B0-47B2-A87E-453FE2D27536}" destId="{7E25BC16-6D06-49D2-B7BF-BFD6B787A44A}" srcOrd="1" destOrd="0" presId="urn:microsoft.com/office/officeart/2005/8/layout/orgChart1"/>
    <dgm:cxn modelId="{D198C112-22DF-4619-8008-BA959E04AA5E}" type="presParOf" srcId="{4F795471-7837-4C1B-A52F-B2711E9BD474}" destId="{3177DCA8-7799-44FE-A315-30221E59860A}" srcOrd="1" destOrd="0" presId="urn:microsoft.com/office/officeart/2005/8/layout/orgChart1"/>
    <dgm:cxn modelId="{0252B925-D922-4EA2-823F-D19C31906AD7}" type="presParOf" srcId="{4F795471-7837-4C1B-A52F-B2711E9BD474}" destId="{3498DCE3-65CA-49AE-A643-B3B711D2D06A}" srcOrd="2" destOrd="0" presId="urn:microsoft.com/office/officeart/2005/8/layout/orgChart1"/>
    <dgm:cxn modelId="{4F1E5C91-D0A4-40DC-9CA5-B03D767A3F24}" type="presParOf" srcId="{BC9F31A8-C055-4E08-BED4-6613C7CCBC2C}" destId="{8BF9AECE-50D9-4910-BFDC-1E00BDF72113}" srcOrd="4" destOrd="0" presId="urn:microsoft.com/office/officeart/2005/8/layout/orgChart1"/>
    <dgm:cxn modelId="{E0BAA7AF-098D-42F5-BE99-E231B8218329}" type="presParOf" srcId="{BC9F31A8-C055-4E08-BED4-6613C7CCBC2C}" destId="{FEF0957E-6807-4379-86BA-44CB96AA5F8F}" srcOrd="5" destOrd="0" presId="urn:microsoft.com/office/officeart/2005/8/layout/orgChart1"/>
    <dgm:cxn modelId="{2490CC29-408E-4E22-B11A-5D989C6F4506}" type="presParOf" srcId="{FEF0957E-6807-4379-86BA-44CB96AA5F8F}" destId="{8729308A-85F8-45E5-8101-127CE3E4F673}" srcOrd="0" destOrd="0" presId="urn:microsoft.com/office/officeart/2005/8/layout/orgChart1"/>
    <dgm:cxn modelId="{DEF1F95E-0716-450F-B368-407039CDCA06}" type="presParOf" srcId="{8729308A-85F8-45E5-8101-127CE3E4F673}" destId="{B03D56FF-2196-420F-B71F-558F7520CD73}" srcOrd="0" destOrd="0" presId="urn:microsoft.com/office/officeart/2005/8/layout/orgChart1"/>
    <dgm:cxn modelId="{4C6393AA-941F-464B-BE62-64B37C572E66}" type="presParOf" srcId="{8729308A-85F8-45E5-8101-127CE3E4F673}" destId="{49A0428C-D342-4FA1-A1A7-BA1508AAE8C3}" srcOrd="1" destOrd="0" presId="urn:microsoft.com/office/officeart/2005/8/layout/orgChart1"/>
    <dgm:cxn modelId="{55606254-D09B-407F-BA2E-1E94B97E3008}" type="presParOf" srcId="{FEF0957E-6807-4379-86BA-44CB96AA5F8F}" destId="{89216183-9A58-4273-B3A3-931DE544BE0F}" srcOrd="1" destOrd="0" presId="urn:microsoft.com/office/officeart/2005/8/layout/orgChart1"/>
    <dgm:cxn modelId="{FC6023DF-BEFB-4E9F-A344-B11BA5E223BF}" type="presParOf" srcId="{FEF0957E-6807-4379-86BA-44CB96AA5F8F}" destId="{5EC2971E-1DCB-4ABA-B295-01EE547CB661}" srcOrd="2" destOrd="0" presId="urn:microsoft.com/office/officeart/2005/8/layout/orgChart1"/>
    <dgm:cxn modelId="{08049E77-12D9-408E-8CDA-AD48C38EB23C}" type="presParOf" srcId="{38A7FFBA-8019-483A-A5E4-68BADC2DFDD3}" destId="{97673D5F-E59C-492B-890E-7A5554D1B1CC}" srcOrd="2" destOrd="0" presId="urn:microsoft.com/office/officeart/2005/8/layout/orgChart1"/>
    <dgm:cxn modelId="{1DDEC1FC-B65D-4583-85E8-4C41C1AAF938}" type="presParOf" srcId="{62476C9F-5BE9-45B0-B5BF-EAFBDA128BEE}" destId="{6CF559B0-4EAA-49E4-9E00-69ED5014354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4B60302-3F8C-4E29-9472-7F505026F24E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CCE42F00-A21B-41EA-83DC-CA69E23491EA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With Ophcrack, you </a:t>
          </a:r>
          <a:r>
            <a:rPr lang="en-IN" b="1">
              <a:solidFill>
                <a:schemeClr val="tx1"/>
              </a:solidFill>
            </a:rPr>
            <a:t>don't need any access to Windows </a:t>
          </a:r>
          <a:r>
            <a:rPr lang="en-IN">
              <a:solidFill>
                <a:schemeClr val="tx1"/>
              </a:solidFill>
            </a:rPr>
            <a:t>to be able to recover your lost passwords. </a:t>
          </a:r>
        </a:p>
      </dgm:t>
    </dgm:pt>
    <dgm:pt modelId="{C6F67F6D-7AC0-4D9B-9C6B-6713ABFDF1B7}" type="parTrans" cxnId="{CA47FC09-8C08-4BC8-A0B0-36D962441DA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6533D856-9D45-48CA-8D91-4F517FEFAE12}" type="sibTrans" cxnId="{CA47FC09-8C08-4BC8-A0B0-36D962441DA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204078A0-2A10-4D16-838C-98A8BE87D708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From another computer, visit the site, download the free </a:t>
          </a:r>
          <a:r>
            <a:rPr lang="en-IN" b="1">
              <a:solidFill>
                <a:schemeClr val="tx1"/>
              </a:solidFill>
            </a:rPr>
            <a:t>ISO image</a:t>
          </a:r>
          <a:r>
            <a:rPr lang="en-IN">
              <a:solidFill>
                <a:schemeClr val="tx1"/>
              </a:solidFill>
            </a:rPr>
            <a:t>, burn it to a CD or flash drive, and then boot from it.</a:t>
          </a:r>
        </a:p>
      </dgm:t>
    </dgm:pt>
    <dgm:pt modelId="{021FB5AE-4E04-4695-B88E-551378B9960B}" type="parTrans" cxnId="{B2EF828D-3523-449E-A12A-462909428CB0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8ABF2D81-2F1E-4E8A-89D5-67F6244DE086}" type="sibTrans" cxnId="{B2EF828D-3523-449E-A12A-462909428CB0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A0E6C684-4329-4829-B882-519FF3E8B4C2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The </a:t>
          </a:r>
          <a:r>
            <a:rPr lang="en-IN" dirty="0" err="1">
              <a:solidFill>
                <a:schemeClr val="tx1"/>
              </a:solidFill>
            </a:rPr>
            <a:t>Ophcrack</a:t>
          </a:r>
          <a:r>
            <a:rPr lang="en-IN" dirty="0">
              <a:solidFill>
                <a:schemeClr val="tx1"/>
              </a:solidFill>
            </a:rPr>
            <a:t> program starts, </a:t>
          </a:r>
          <a:r>
            <a:rPr lang="en-IN" b="1" i="1" dirty="0">
              <a:solidFill>
                <a:schemeClr val="tx1"/>
              </a:solidFill>
            </a:rPr>
            <a:t>locates the Windows user accounts</a:t>
          </a:r>
          <a:r>
            <a:rPr lang="en-IN" b="1" dirty="0">
              <a:solidFill>
                <a:schemeClr val="tx1"/>
              </a:solidFill>
            </a:rPr>
            <a:t>, and </a:t>
          </a:r>
          <a:r>
            <a:rPr lang="en-IN" b="1" i="1" dirty="0">
              <a:solidFill>
                <a:schemeClr val="tx1"/>
              </a:solidFill>
            </a:rPr>
            <a:t>proceeds to recover (crack)</a:t>
          </a:r>
          <a:r>
            <a:rPr lang="en-IN" dirty="0">
              <a:solidFill>
                <a:schemeClr val="tx1"/>
              </a:solidFill>
            </a:rPr>
            <a:t> the passwords—all </a:t>
          </a:r>
          <a:r>
            <a:rPr lang="en-IN" b="1" dirty="0">
              <a:solidFill>
                <a:schemeClr val="tx1"/>
              </a:solidFill>
            </a:rPr>
            <a:t>automatically.</a:t>
          </a:r>
          <a:endParaRPr lang="en-IN" dirty="0">
            <a:solidFill>
              <a:schemeClr val="tx1"/>
            </a:solidFill>
          </a:endParaRPr>
        </a:p>
      </dgm:t>
    </dgm:pt>
    <dgm:pt modelId="{DA721C10-9B3B-4606-85B1-AE5287401769}" type="parTrans" cxnId="{985C2866-7E1E-4331-95EC-09A39180823B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D2884206-B732-4368-AED8-FFCBAACAD2DB}" type="sibTrans" cxnId="{985C2866-7E1E-4331-95EC-09A39180823B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09E2C60B-4885-423D-A6B8-D5D3D5681CB7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Task try on virtual machine- windows XP, windows 7</a:t>
          </a:r>
          <a:br>
            <a:rPr lang="en-IN">
              <a:solidFill>
                <a:schemeClr val="tx1"/>
              </a:solidFill>
            </a:rPr>
          </a:br>
          <a:endParaRPr lang="en-IN">
            <a:solidFill>
              <a:schemeClr val="tx1"/>
            </a:solidFill>
          </a:endParaRPr>
        </a:p>
      </dgm:t>
    </dgm:pt>
    <dgm:pt modelId="{5E678920-0B9B-4938-83A3-D19AEB08D712}" type="parTrans" cxnId="{29C11C28-74F2-4909-88CB-ACF25F330810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8B52F987-E5E2-4B25-85AB-F9A17E43EE59}" type="sibTrans" cxnId="{29C11C28-74F2-4909-88CB-ACF25F330810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B7369436-8B4D-4CAC-951C-4A3BB263339D}" type="pres">
      <dgm:prSet presAssocID="{74B60302-3F8C-4E29-9472-7F505026F24E}" presName="Name0" presStyleCnt="0">
        <dgm:presLayoutVars>
          <dgm:dir/>
          <dgm:resizeHandles val="exact"/>
        </dgm:presLayoutVars>
      </dgm:prSet>
      <dgm:spPr/>
    </dgm:pt>
    <dgm:pt modelId="{1ECBF5AC-D891-4879-9250-00148AE513D5}" type="pres">
      <dgm:prSet presAssocID="{CCE42F00-A21B-41EA-83DC-CA69E23491EA}" presName="node" presStyleLbl="node1" presStyleIdx="0" presStyleCnt="4">
        <dgm:presLayoutVars>
          <dgm:bulletEnabled val="1"/>
        </dgm:presLayoutVars>
      </dgm:prSet>
      <dgm:spPr/>
    </dgm:pt>
    <dgm:pt modelId="{9B141579-2A87-4F8D-A302-2A567E54BD69}" type="pres">
      <dgm:prSet presAssocID="{6533D856-9D45-48CA-8D91-4F517FEFAE12}" presName="sibTrans" presStyleLbl="sibTrans2D1" presStyleIdx="0" presStyleCnt="3"/>
      <dgm:spPr/>
    </dgm:pt>
    <dgm:pt modelId="{37425A79-07FB-493D-BBFE-E508161AEB3B}" type="pres">
      <dgm:prSet presAssocID="{6533D856-9D45-48CA-8D91-4F517FEFAE12}" presName="connectorText" presStyleLbl="sibTrans2D1" presStyleIdx="0" presStyleCnt="3"/>
      <dgm:spPr/>
    </dgm:pt>
    <dgm:pt modelId="{81BA3F36-FA3B-4648-81FD-43C384706785}" type="pres">
      <dgm:prSet presAssocID="{204078A0-2A10-4D16-838C-98A8BE87D708}" presName="node" presStyleLbl="node1" presStyleIdx="1" presStyleCnt="4">
        <dgm:presLayoutVars>
          <dgm:bulletEnabled val="1"/>
        </dgm:presLayoutVars>
      </dgm:prSet>
      <dgm:spPr/>
    </dgm:pt>
    <dgm:pt modelId="{E417B272-1B14-4491-8DF6-1ADA5290B9CC}" type="pres">
      <dgm:prSet presAssocID="{8ABF2D81-2F1E-4E8A-89D5-67F6244DE086}" presName="sibTrans" presStyleLbl="sibTrans2D1" presStyleIdx="1" presStyleCnt="3"/>
      <dgm:spPr/>
    </dgm:pt>
    <dgm:pt modelId="{99F9CF48-1546-4123-B711-DFBE073CF3F4}" type="pres">
      <dgm:prSet presAssocID="{8ABF2D81-2F1E-4E8A-89D5-67F6244DE086}" presName="connectorText" presStyleLbl="sibTrans2D1" presStyleIdx="1" presStyleCnt="3"/>
      <dgm:spPr/>
    </dgm:pt>
    <dgm:pt modelId="{77A55324-0984-4F24-9C8D-A703DE209CAE}" type="pres">
      <dgm:prSet presAssocID="{A0E6C684-4329-4829-B882-519FF3E8B4C2}" presName="node" presStyleLbl="node1" presStyleIdx="2" presStyleCnt="4">
        <dgm:presLayoutVars>
          <dgm:bulletEnabled val="1"/>
        </dgm:presLayoutVars>
      </dgm:prSet>
      <dgm:spPr/>
    </dgm:pt>
    <dgm:pt modelId="{CE31609E-ABE1-4348-A288-125BF88293CE}" type="pres">
      <dgm:prSet presAssocID="{D2884206-B732-4368-AED8-FFCBAACAD2DB}" presName="sibTrans" presStyleLbl="sibTrans2D1" presStyleIdx="2" presStyleCnt="3"/>
      <dgm:spPr/>
    </dgm:pt>
    <dgm:pt modelId="{8A52E908-D2BF-49D1-B0AF-CEC328F40E5E}" type="pres">
      <dgm:prSet presAssocID="{D2884206-B732-4368-AED8-FFCBAACAD2DB}" presName="connectorText" presStyleLbl="sibTrans2D1" presStyleIdx="2" presStyleCnt="3"/>
      <dgm:spPr/>
    </dgm:pt>
    <dgm:pt modelId="{C13489A2-3028-4F82-9D51-113C48F81C55}" type="pres">
      <dgm:prSet presAssocID="{09E2C60B-4885-423D-A6B8-D5D3D5681CB7}" presName="node" presStyleLbl="node1" presStyleIdx="3" presStyleCnt="4">
        <dgm:presLayoutVars>
          <dgm:bulletEnabled val="1"/>
        </dgm:presLayoutVars>
      </dgm:prSet>
      <dgm:spPr/>
    </dgm:pt>
  </dgm:ptLst>
  <dgm:cxnLst>
    <dgm:cxn modelId="{CA47FC09-8C08-4BC8-A0B0-36D962441DA6}" srcId="{74B60302-3F8C-4E29-9472-7F505026F24E}" destId="{CCE42F00-A21B-41EA-83DC-CA69E23491EA}" srcOrd="0" destOrd="0" parTransId="{C6F67F6D-7AC0-4D9B-9C6B-6713ABFDF1B7}" sibTransId="{6533D856-9D45-48CA-8D91-4F517FEFAE12}"/>
    <dgm:cxn modelId="{388A3C10-E19C-4247-BA09-5E1F7DAC2760}" type="presOf" srcId="{CCE42F00-A21B-41EA-83DC-CA69E23491EA}" destId="{1ECBF5AC-D891-4879-9250-00148AE513D5}" srcOrd="0" destOrd="0" presId="urn:microsoft.com/office/officeart/2005/8/layout/process1"/>
    <dgm:cxn modelId="{29C11C28-74F2-4909-88CB-ACF25F330810}" srcId="{74B60302-3F8C-4E29-9472-7F505026F24E}" destId="{09E2C60B-4885-423D-A6B8-D5D3D5681CB7}" srcOrd="3" destOrd="0" parTransId="{5E678920-0B9B-4938-83A3-D19AEB08D712}" sibTransId="{8B52F987-E5E2-4B25-85AB-F9A17E43EE59}"/>
    <dgm:cxn modelId="{6D6B7C32-DA08-4B7A-8B45-A438B12A493A}" type="presOf" srcId="{6533D856-9D45-48CA-8D91-4F517FEFAE12}" destId="{37425A79-07FB-493D-BBFE-E508161AEB3B}" srcOrd="1" destOrd="0" presId="urn:microsoft.com/office/officeart/2005/8/layout/process1"/>
    <dgm:cxn modelId="{985C2866-7E1E-4331-95EC-09A39180823B}" srcId="{74B60302-3F8C-4E29-9472-7F505026F24E}" destId="{A0E6C684-4329-4829-B882-519FF3E8B4C2}" srcOrd="2" destOrd="0" parTransId="{DA721C10-9B3B-4606-85B1-AE5287401769}" sibTransId="{D2884206-B732-4368-AED8-FFCBAACAD2DB}"/>
    <dgm:cxn modelId="{082A4046-7068-439F-8AB5-51FE47DBAEDE}" type="presOf" srcId="{204078A0-2A10-4D16-838C-98A8BE87D708}" destId="{81BA3F36-FA3B-4648-81FD-43C384706785}" srcOrd="0" destOrd="0" presId="urn:microsoft.com/office/officeart/2005/8/layout/process1"/>
    <dgm:cxn modelId="{8DEE8449-63D6-407A-8971-76580C86DDA9}" type="presOf" srcId="{09E2C60B-4885-423D-A6B8-D5D3D5681CB7}" destId="{C13489A2-3028-4F82-9D51-113C48F81C55}" srcOrd="0" destOrd="0" presId="urn:microsoft.com/office/officeart/2005/8/layout/process1"/>
    <dgm:cxn modelId="{4E370E75-3DAE-4E85-AFE3-913DF61EE174}" type="presOf" srcId="{6533D856-9D45-48CA-8D91-4F517FEFAE12}" destId="{9B141579-2A87-4F8D-A302-2A567E54BD69}" srcOrd="0" destOrd="0" presId="urn:microsoft.com/office/officeart/2005/8/layout/process1"/>
    <dgm:cxn modelId="{51A71D79-3D86-4D8D-A4C0-FD84E18611FB}" type="presOf" srcId="{74B60302-3F8C-4E29-9472-7F505026F24E}" destId="{B7369436-8B4D-4CAC-951C-4A3BB263339D}" srcOrd="0" destOrd="0" presId="urn:microsoft.com/office/officeart/2005/8/layout/process1"/>
    <dgm:cxn modelId="{B0337F83-8EB5-4F55-954A-0C798AD35276}" type="presOf" srcId="{A0E6C684-4329-4829-B882-519FF3E8B4C2}" destId="{77A55324-0984-4F24-9C8D-A703DE209CAE}" srcOrd="0" destOrd="0" presId="urn:microsoft.com/office/officeart/2005/8/layout/process1"/>
    <dgm:cxn modelId="{B2EF828D-3523-449E-A12A-462909428CB0}" srcId="{74B60302-3F8C-4E29-9472-7F505026F24E}" destId="{204078A0-2A10-4D16-838C-98A8BE87D708}" srcOrd="1" destOrd="0" parTransId="{021FB5AE-4E04-4695-B88E-551378B9960B}" sibTransId="{8ABF2D81-2F1E-4E8A-89D5-67F6244DE086}"/>
    <dgm:cxn modelId="{AF88F299-AB84-49C5-A96C-FBAADC062166}" type="presOf" srcId="{D2884206-B732-4368-AED8-FFCBAACAD2DB}" destId="{8A52E908-D2BF-49D1-B0AF-CEC328F40E5E}" srcOrd="1" destOrd="0" presId="urn:microsoft.com/office/officeart/2005/8/layout/process1"/>
    <dgm:cxn modelId="{D51870D1-2DF9-45BD-BCC2-320EFC9905D0}" type="presOf" srcId="{8ABF2D81-2F1E-4E8A-89D5-67F6244DE086}" destId="{E417B272-1B14-4491-8DF6-1ADA5290B9CC}" srcOrd="0" destOrd="0" presId="urn:microsoft.com/office/officeart/2005/8/layout/process1"/>
    <dgm:cxn modelId="{B34F91F2-2724-40E6-A019-599B35588163}" type="presOf" srcId="{D2884206-B732-4368-AED8-FFCBAACAD2DB}" destId="{CE31609E-ABE1-4348-A288-125BF88293CE}" srcOrd="0" destOrd="0" presId="urn:microsoft.com/office/officeart/2005/8/layout/process1"/>
    <dgm:cxn modelId="{FE86C2FC-A2CB-4F18-A5EC-D1A4886ECB68}" type="presOf" srcId="{8ABF2D81-2F1E-4E8A-89D5-67F6244DE086}" destId="{99F9CF48-1546-4123-B711-DFBE073CF3F4}" srcOrd="1" destOrd="0" presId="urn:microsoft.com/office/officeart/2005/8/layout/process1"/>
    <dgm:cxn modelId="{C6C472DC-1F58-47BB-9502-75A5F1B8F2CA}" type="presParOf" srcId="{B7369436-8B4D-4CAC-951C-4A3BB263339D}" destId="{1ECBF5AC-D891-4879-9250-00148AE513D5}" srcOrd="0" destOrd="0" presId="urn:microsoft.com/office/officeart/2005/8/layout/process1"/>
    <dgm:cxn modelId="{020268D5-B6FC-4773-A399-EB28BE7A11FB}" type="presParOf" srcId="{B7369436-8B4D-4CAC-951C-4A3BB263339D}" destId="{9B141579-2A87-4F8D-A302-2A567E54BD69}" srcOrd="1" destOrd="0" presId="urn:microsoft.com/office/officeart/2005/8/layout/process1"/>
    <dgm:cxn modelId="{7E45F759-D098-4AB7-BA3E-45EABE14E7E8}" type="presParOf" srcId="{9B141579-2A87-4F8D-A302-2A567E54BD69}" destId="{37425A79-07FB-493D-BBFE-E508161AEB3B}" srcOrd="0" destOrd="0" presId="urn:microsoft.com/office/officeart/2005/8/layout/process1"/>
    <dgm:cxn modelId="{239B43E5-1D7E-499B-B0E8-016A200EACD5}" type="presParOf" srcId="{B7369436-8B4D-4CAC-951C-4A3BB263339D}" destId="{81BA3F36-FA3B-4648-81FD-43C384706785}" srcOrd="2" destOrd="0" presId="urn:microsoft.com/office/officeart/2005/8/layout/process1"/>
    <dgm:cxn modelId="{AB8CB813-5F27-4341-B94E-C7FC7AF787A5}" type="presParOf" srcId="{B7369436-8B4D-4CAC-951C-4A3BB263339D}" destId="{E417B272-1B14-4491-8DF6-1ADA5290B9CC}" srcOrd="3" destOrd="0" presId="urn:microsoft.com/office/officeart/2005/8/layout/process1"/>
    <dgm:cxn modelId="{0322A39C-1BF4-47A5-8106-6412F22FF30C}" type="presParOf" srcId="{E417B272-1B14-4491-8DF6-1ADA5290B9CC}" destId="{99F9CF48-1546-4123-B711-DFBE073CF3F4}" srcOrd="0" destOrd="0" presId="urn:microsoft.com/office/officeart/2005/8/layout/process1"/>
    <dgm:cxn modelId="{FAC5EA2B-2B0B-4CA9-AE15-39A3EE2172AE}" type="presParOf" srcId="{B7369436-8B4D-4CAC-951C-4A3BB263339D}" destId="{77A55324-0984-4F24-9C8D-A703DE209CAE}" srcOrd="4" destOrd="0" presId="urn:microsoft.com/office/officeart/2005/8/layout/process1"/>
    <dgm:cxn modelId="{5BBD694A-6589-4601-B0C9-FF31EEAE08E8}" type="presParOf" srcId="{B7369436-8B4D-4CAC-951C-4A3BB263339D}" destId="{CE31609E-ABE1-4348-A288-125BF88293CE}" srcOrd="5" destOrd="0" presId="urn:microsoft.com/office/officeart/2005/8/layout/process1"/>
    <dgm:cxn modelId="{0102EDD3-E446-4E6D-BC07-BE251421F836}" type="presParOf" srcId="{CE31609E-ABE1-4348-A288-125BF88293CE}" destId="{8A52E908-D2BF-49D1-B0AF-CEC328F40E5E}" srcOrd="0" destOrd="0" presId="urn:microsoft.com/office/officeart/2005/8/layout/process1"/>
    <dgm:cxn modelId="{A9DF0689-352B-40E0-A77A-878BE5826303}" type="presParOf" srcId="{B7369436-8B4D-4CAC-951C-4A3BB263339D}" destId="{C13489A2-3028-4F82-9D51-113C48F81C5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2AFBD98-621E-4EF0-B7B5-5DE844570DD6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DF4CC316-DF99-43FA-91E0-1D480132A877}">
      <dgm:prSet custT="1"/>
      <dgm:spPr/>
      <dgm:t>
        <a:bodyPr/>
        <a:lstStyle/>
        <a:p>
          <a:r>
            <a:rPr lang="en-IN" sz="2000" b="1">
              <a:solidFill>
                <a:schemeClr val="tx1"/>
              </a:solidFill>
            </a:rPr>
            <a:t>Requirements</a:t>
          </a:r>
          <a:endParaRPr lang="en-IN" sz="2000">
            <a:solidFill>
              <a:schemeClr val="tx1"/>
            </a:solidFill>
          </a:endParaRPr>
        </a:p>
      </dgm:t>
    </dgm:pt>
    <dgm:pt modelId="{4A3D7896-1095-4765-A541-1059E1716928}" type="parTrans" cxnId="{CA7D3D9B-B441-4CAF-BEEC-7E47A0EE28BB}">
      <dgm:prSet/>
      <dgm:spPr/>
      <dgm:t>
        <a:bodyPr/>
        <a:lstStyle/>
        <a:p>
          <a:endParaRPr lang="en-IN"/>
        </a:p>
      </dgm:t>
    </dgm:pt>
    <dgm:pt modelId="{A8EE2B2F-7CDC-48FE-80DA-69D13A7B4D30}" type="sibTrans" cxnId="{CA7D3D9B-B441-4CAF-BEEC-7E47A0EE28BB}">
      <dgm:prSet/>
      <dgm:spPr/>
      <dgm:t>
        <a:bodyPr/>
        <a:lstStyle/>
        <a:p>
          <a:endParaRPr lang="en-IN"/>
        </a:p>
      </dgm:t>
    </dgm:pt>
    <dgm:pt modelId="{45DC46B6-730F-4F5B-A0B9-085CB09858B1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Boot a USB </a:t>
          </a:r>
          <a:r>
            <a:rPr lang="en-IN" sz="2000" dirty="0">
              <a:solidFill>
                <a:schemeClr val="tx1"/>
              </a:solidFill>
            </a:rPr>
            <a:t>with some Bootable </a:t>
          </a:r>
          <a:r>
            <a:rPr lang="en-IN" sz="2000" dirty="0" err="1">
              <a:solidFill>
                <a:schemeClr val="tx1"/>
              </a:solidFill>
            </a:rPr>
            <a:t>Softwares</a:t>
          </a:r>
          <a:r>
            <a:rPr lang="en-IN" sz="2000" dirty="0">
              <a:solidFill>
                <a:schemeClr val="tx1"/>
              </a:solidFill>
            </a:rPr>
            <a:t> like Rufus and installing Kon Boot or Hiren Boot in that. </a:t>
          </a:r>
        </a:p>
      </dgm:t>
    </dgm:pt>
    <dgm:pt modelId="{E7A7C444-ECB3-4B08-ACCA-FBD6065EB279}" type="parTrans" cxnId="{3FD49DE8-9AF2-416D-A6F8-5E36F5A728F9}">
      <dgm:prSet/>
      <dgm:spPr/>
      <dgm:t>
        <a:bodyPr/>
        <a:lstStyle/>
        <a:p>
          <a:endParaRPr lang="en-IN"/>
        </a:p>
      </dgm:t>
    </dgm:pt>
    <dgm:pt modelId="{E8304E74-DCBD-4A7C-A2AE-C12BB3D927AF}" type="sibTrans" cxnId="{3FD49DE8-9AF2-416D-A6F8-5E36F5A728F9}">
      <dgm:prSet/>
      <dgm:spPr/>
      <dgm:t>
        <a:bodyPr/>
        <a:lstStyle/>
        <a:p>
          <a:endParaRPr lang="en-IN"/>
        </a:p>
      </dgm:t>
    </dgm:pt>
    <dgm:pt modelId="{BA0BE810-ABB3-4039-9008-777BC325110F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(We can make a </a:t>
          </a:r>
          <a:r>
            <a:rPr lang="en-IN" sz="2000" b="1" dirty="0">
              <a:solidFill>
                <a:schemeClr val="tx1"/>
              </a:solidFill>
            </a:rPr>
            <a:t>bootable </a:t>
          </a:r>
          <a:r>
            <a:rPr lang="en-IN" sz="2000" b="1" dirty="0" err="1">
              <a:solidFill>
                <a:schemeClr val="tx1"/>
              </a:solidFill>
            </a:rPr>
            <a:t>pendrive</a:t>
          </a:r>
          <a:r>
            <a:rPr lang="en-IN" sz="2000" b="1" dirty="0">
              <a:solidFill>
                <a:schemeClr val="tx1"/>
              </a:solidFill>
            </a:rPr>
            <a:t> with the tool- </a:t>
          </a:r>
          <a:r>
            <a:rPr lang="en-IN" sz="2000" dirty="0">
              <a:solidFill>
                <a:schemeClr val="tx1"/>
              </a:solidFill>
            </a:rPr>
            <a:t>with </a:t>
          </a:r>
          <a:r>
            <a:rPr lang="en-IN" sz="2000" dirty="0" err="1">
              <a:solidFill>
                <a:schemeClr val="tx1"/>
              </a:solidFill>
            </a:rPr>
            <a:t>hiren</a:t>
          </a:r>
          <a:r>
            <a:rPr lang="en-IN" sz="2000" dirty="0">
              <a:solidFill>
                <a:schemeClr val="tx1"/>
              </a:solidFill>
            </a:rPr>
            <a:t> boot and active password)</a:t>
          </a:r>
        </a:p>
      </dgm:t>
    </dgm:pt>
    <dgm:pt modelId="{0DB0C75B-5C5C-4591-A04C-5FF9A1233A54}" type="parTrans" cxnId="{6584DD88-E065-482A-84D0-0817572BEC65}">
      <dgm:prSet/>
      <dgm:spPr/>
      <dgm:t>
        <a:bodyPr/>
        <a:lstStyle/>
        <a:p>
          <a:endParaRPr lang="en-IN"/>
        </a:p>
      </dgm:t>
    </dgm:pt>
    <dgm:pt modelId="{3F503502-6B74-410C-BC18-DC36B50A4FB7}" type="sibTrans" cxnId="{6584DD88-E065-482A-84D0-0817572BEC65}">
      <dgm:prSet/>
      <dgm:spPr/>
      <dgm:t>
        <a:bodyPr/>
        <a:lstStyle/>
        <a:p>
          <a:endParaRPr lang="en-IN"/>
        </a:p>
      </dgm:t>
    </dgm:pt>
    <dgm:pt modelId="{3E2F5182-91A9-4B0E-B8C6-0DF855438D86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Plugging the USB Drive into the Victim's Machine </a:t>
          </a:r>
          <a:r>
            <a:rPr lang="en-IN" sz="2000" dirty="0">
              <a:solidFill>
                <a:schemeClr val="tx1"/>
              </a:solidFill>
            </a:rPr>
            <a:t>for getting the access of the machine.</a:t>
          </a:r>
        </a:p>
      </dgm:t>
    </dgm:pt>
    <dgm:pt modelId="{78800E79-6752-46C7-959E-53A995E2B2BC}" type="parTrans" cxnId="{250D754E-41E2-4732-9427-8AC0ADFF91E6}">
      <dgm:prSet/>
      <dgm:spPr/>
      <dgm:t>
        <a:bodyPr/>
        <a:lstStyle/>
        <a:p>
          <a:endParaRPr lang="en-IN"/>
        </a:p>
      </dgm:t>
    </dgm:pt>
    <dgm:pt modelId="{1C5FA57A-04B4-4847-AC73-E95527132C0B}" type="sibTrans" cxnId="{250D754E-41E2-4732-9427-8AC0ADFF91E6}">
      <dgm:prSet/>
      <dgm:spPr/>
      <dgm:t>
        <a:bodyPr/>
        <a:lstStyle/>
        <a:p>
          <a:endParaRPr lang="en-IN"/>
        </a:p>
      </dgm:t>
    </dgm:pt>
    <dgm:pt modelId="{6C5115F4-ED6F-4112-8665-CDF9826E6ED5}" type="pres">
      <dgm:prSet presAssocID="{E2AFBD98-621E-4EF0-B7B5-5DE844570DD6}" presName="Name0" presStyleCnt="0">
        <dgm:presLayoutVars>
          <dgm:dir/>
          <dgm:resizeHandles val="exact"/>
        </dgm:presLayoutVars>
      </dgm:prSet>
      <dgm:spPr/>
    </dgm:pt>
    <dgm:pt modelId="{BFE4DF7C-8448-480D-8007-9919EFC48305}" type="pres">
      <dgm:prSet presAssocID="{DF4CC316-DF99-43FA-91E0-1D480132A877}" presName="node" presStyleLbl="node1" presStyleIdx="0" presStyleCnt="4">
        <dgm:presLayoutVars>
          <dgm:bulletEnabled val="1"/>
        </dgm:presLayoutVars>
      </dgm:prSet>
      <dgm:spPr/>
    </dgm:pt>
    <dgm:pt modelId="{250ECD68-271E-4758-90AD-B1B708B82756}" type="pres">
      <dgm:prSet presAssocID="{A8EE2B2F-7CDC-48FE-80DA-69D13A7B4D30}" presName="sibTrans" presStyleLbl="sibTrans2D1" presStyleIdx="0" presStyleCnt="3"/>
      <dgm:spPr/>
    </dgm:pt>
    <dgm:pt modelId="{58B57611-3E49-4ABD-9BE8-E209B3D9B00A}" type="pres">
      <dgm:prSet presAssocID="{A8EE2B2F-7CDC-48FE-80DA-69D13A7B4D30}" presName="connectorText" presStyleLbl="sibTrans2D1" presStyleIdx="0" presStyleCnt="3"/>
      <dgm:spPr/>
    </dgm:pt>
    <dgm:pt modelId="{BA910DE3-4AF4-43D9-B89C-0CCA12B0E0B5}" type="pres">
      <dgm:prSet presAssocID="{45DC46B6-730F-4F5B-A0B9-085CB09858B1}" presName="node" presStyleLbl="node1" presStyleIdx="1" presStyleCnt="4">
        <dgm:presLayoutVars>
          <dgm:bulletEnabled val="1"/>
        </dgm:presLayoutVars>
      </dgm:prSet>
      <dgm:spPr/>
    </dgm:pt>
    <dgm:pt modelId="{A8D9E361-7EAA-4EF6-9A80-FB918F213CD4}" type="pres">
      <dgm:prSet presAssocID="{E8304E74-DCBD-4A7C-A2AE-C12BB3D927AF}" presName="sibTrans" presStyleLbl="sibTrans2D1" presStyleIdx="1" presStyleCnt="3"/>
      <dgm:spPr/>
    </dgm:pt>
    <dgm:pt modelId="{AE126C0A-CDA3-4D94-AF16-2414F5FABD1A}" type="pres">
      <dgm:prSet presAssocID="{E8304E74-DCBD-4A7C-A2AE-C12BB3D927AF}" presName="connectorText" presStyleLbl="sibTrans2D1" presStyleIdx="1" presStyleCnt="3"/>
      <dgm:spPr/>
    </dgm:pt>
    <dgm:pt modelId="{485B70F2-82CB-4A22-A859-953F43E4B3B4}" type="pres">
      <dgm:prSet presAssocID="{BA0BE810-ABB3-4039-9008-777BC325110F}" presName="node" presStyleLbl="node1" presStyleIdx="2" presStyleCnt="4">
        <dgm:presLayoutVars>
          <dgm:bulletEnabled val="1"/>
        </dgm:presLayoutVars>
      </dgm:prSet>
      <dgm:spPr/>
    </dgm:pt>
    <dgm:pt modelId="{94BD2475-43EF-4A42-815C-0DD938A1A9AC}" type="pres">
      <dgm:prSet presAssocID="{3F503502-6B74-410C-BC18-DC36B50A4FB7}" presName="sibTrans" presStyleLbl="sibTrans2D1" presStyleIdx="2" presStyleCnt="3"/>
      <dgm:spPr/>
    </dgm:pt>
    <dgm:pt modelId="{D15F2C27-A9AA-43AF-8E36-14C17FBBFC5B}" type="pres">
      <dgm:prSet presAssocID="{3F503502-6B74-410C-BC18-DC36B50A4FB7}" presName="connectorText" presStyleLbl="sibTrans2D1" presStyleIdx="2" presStyleCnt="3"/>
      <dgm:spPr/>
    </dgm:pt>
    <dgm:pt modelId="{4A665D20-DBD7-483A-BD7C-F0A359BA4E0B}" type="pres">
      <dgm:prSet presAssocID="{3E2F5182-91A9-4B0E-B8C6-0DF855438D86}" presName="node" presStyleLbl="node1" presStyleIdx="3" presStyleCnt="4">
        <dgm:presLayoutVars>
          <dgm:bulletEnabled val="1"/>
        </dgm:presLayoutVars>
      </dgm:prSet>
      <dgm:spPr/>
    </dgm:pt>
  </dgm:ptLst>
  <dgm:cxnLst>
    <dgm:cxn modelId="{BFAACB26-28EE-4437-8830-77F2DA37D214}" type="presOf" srcId="{A8EE2B2F-7CDC-48FE-80DA-69D13A7B4D30}" destId="{250ECD68-271E-4758-90AD-B1B708B82756}" srcOrd="0" destOrd="0" presId="urn:microsoft.com/office/officeart/2005/8/layout/process1"/>
    <dgm:cxn modelId="{1C1B7E3B-200B-46B3-A9D5-EB1027F26EA5}" type="presOf" srcId="{3F503502-6B74-410C-BC18-DC36B50A4FB7}" destId="{94BD2475-43EF-4A42-815C-0DD938A1A9AC}" srcOrd="0" destOrd="0" presId="urn:microsoft.com/office/officeart/2005/8/layout/process1"/>
    <dgm:cxn modelId="{13184A3C-6300-484F-ADF7-6B4BA4AEBAB2}" type="presOf" srcId="{3E2F5182-91A9-4B0E-B8C6-0DF855438D86}" destId="{4A665D20-DBD7-483A-BD7C-F0A359BA4E0B}" srcOrd="0" destOrd="0" presId="urn:microsoft.com/office/officeart/2005/8/layout/process1"/>
    <dgm:cxn modelId="{B693B33D-9548-4934-8658-BB6D9AB1E619}" type="presOf" srcId="{45DC46B6-730F-4F5B-A0B9-085CB09858B1}" destId="{BA910DE3-4AF4-43D9-B89C-0CCA12B0E0B5}" srcOrd="0" destOrd="0" presId="urn:microsoft.com/office/officeart/2005/8/layout/process1"/>
    <dgm:cxn modelId="{E0F4A763-E8F3-4EB1-B642-93D035C1DDF8}" type="presOf" srcId="{3F503502-6B74-410C-BC18-DC36B50A4FB7}" destId="{D15F2C27-A9AA-43AF-8E36-14C17FBBFC5B}" srcOrd="1" destOrd="0" presId="urn:microsoft.com/office/officeart/2005/8/layout/process1"/>
    <dgm:cxn modelId="{250D754E-41E2-4732-9427-8AC0ADFF91E6}" srcId="{E2AFBD98-621E-4EF0-B7B5-5DE844570DD6}" destId="{3E2F5182-91A9-4B0E-B8C6-0DF855438D86}" srcOrd="3" destOrd="0" parTransId="{78800E79-6752-46C7-959E-53A995E2B2BC}" sibTransId="{1C5FA57A-04B4-4847-AC73-E95527132C0B}"/>
    <dgm:cxn modelId="{13520F83-7789-400E-B753-EAD517520AE4}" type="presOf" srcId="{E8304E74-DCBD-4A7C-A2AE-C12BB3D927AF}" destId="{A8D9E361-7EAA-4EF6-9A80-FB918F213CD4}" srcOrd="0" destOrd="0" presId="urn:microsoft.com/office/officeart/2005/8/layout/process1"/>
    <dgm:cxn modelId="{6584DD88-E065-482A-84D0-0817572BEC65}" srcId="{E2AFBD98-621E-4EF0-B7B5-5DE844570DD6}" destId="{BA0BE810-ABB3-4039-9008-777BC325110F}" srcOrd="2" destOrd="0" parTransId="{0DB0C75B-5C5C-4591-A04C-5FF9A1233A54}" sibTransId="{3F503502-6B74-410C-BC18-DC36B50A4FB7}"/>
    <dgm:cxn modelId="{B985448D-3C32-4077-8D0D-A39E00E69B61}" type="presOf" srcId="{A8EE2B2F-7CDC-48FE-80DA-69D13A7B4D30}" destId="{58B57611-3E49-4ABD-9BE8-E209B3D9B00A}" srcOrd="1" destOrd="0" presId="urn:microsoft.com/office/officeart/2005/8/layout/process1"/>
    <dgm:cxn modelId="{07A6E096-34D5-4500-8E62-CFD23CD8C262}" type="presOf" srcId="{E8304E74-DCBD-4A7C-A2AE-C12BB3D927AF}" destId="{AE126C0A-CDA3-4D94-AF16-2414F5FABD1A}" srcOrd="1" destOrd="0" presId="urn:microsoft.com/office/officeart/2005/8/layout/process1"/>
    <dgm:cxn modelId="{CA7D3D9B-B441-4CAF-BEEC-7E47A0EE28BB}" srcId="{E2AFBD98-621E-4EF0-B7B5-5DE844570DD6}" destId="{DF4CC316-DF99-43FA-91E0-1D480132A877}" srcOrd="0" destOrd="0" parTransId="{4A3D7896-1095-4765-A541-1059E1716928}" sibTransId="{A8EE2B2F-7CDC-48FE-80DA-69D13A7B4D30}"/>
    <dgm:cxn modelId="{93CFE4A5-61A2-49F3-83F0-E7AB86AD58F0}" type="presOf" srcId="{DF4CC316-DF99-43FA-91E0-1D480132A877}" destId="{BFE4DF7C-8448-480D-8007-9919EFC48305}" srcOrd="0" destOrd="0" presId="urn:microsoft.com/office/officeart/2005/8/layout/process1"/>
    <dgm:cxn modelId="{77CD69B0-83FB-4D7C-A09A-D7B48B49E818}" type="presOf" srcId="{E2AFBD98-621E-4EF0-B7B5-5DE844570DD6}" destId="{6C5115F4-ED6F-4112-8665-CDF9826E6ED5}" srcOrd="0" destOrd="0" presId="urn:microsoft.com/office/officeart/2005/8/layout/process1"/>
    <dgm:cxn modelId="{3FD49DE8-9AF2-416D-A6F8-5E36F5A728F9}" srcId="{E2AFBD98-621E-4EF0-B7B5-5DE844570DD6}" destId="{45DC46B6-730F-4F5B-A0B9-085CB09858B1}" srcOrd="1" destOrd="0" parTransId="{E7A7C444-ECB3-4B08-ACCA-FBD6065EB279}" sibTransId="{E8304E74-DCBD-4A7C-A2AE-C12BB3D927AF}"/>
    <dgm:cxn modelId="{06F2A8FD-190F-4E8A-A054-0C29A10DA358}" type="presOf" srcId="{BA0BE810-ABB3-4039-9008-777BC325110F}" destId="{485B70F2-82CB-4A22-A859-953F43E4B3B4}" srcOrd="0" destOrd="0" presId="urn:microsoft.com/office/officeart/2005/8/layout/process1"/>
    <dgm:cxn modelId="{DCDF78ED-2832-4BF2-9D22-D7FF297B6763}" type="presParOf" srcId="{6C5115F4-ED6F-4112-8665-CDF9826E6ED5}" destId="{BFE4DF7C-8448-480D-8007-9919EFC48305}" srcOrd="0" destOrd="0" presId="urn:microsoft.com/office/officeart/2005/8/layout/process1"/>
    <dgm:cxn modelId="{926789F7-9766-41B3-AF04-522C4352E21E}" type="presParOf" srcId="{6C5115F4-ED6F-4112-8665-CDF9826E6ED5}" destId="{250ECD68-271E-4758-90AD-B1B708B82756}" srcOrd="1" destOrd="0" presId="urn:microsoft.com/office/officeart/2005/8/layout/process1"/>
    <dgm:cxn modelId="{CE4D5C8C-AC3F-496B-A636-7C1754823033}" type="presParOf" srcId="{250ECD68-271E-4758-90AD-B1B708B82756}" destId="{58B57611-3E49-4ABD-9BE8-E209B3D9B00A}" srcOrd="0" destOrd="0" presId="urn:microsoft.com/office/officeart/2005/8/layout/process1"/>
    <dgm:cxn modelId="{95114BD8-CC78-4DBF-8607-99FBFBA52506}" type="presParOf" srcId="{6C5115F4-ED6F-4112-8665-CDF9826E6ED5}" destId="{BA910DE3-4AF4-43D9-B89C-0CCA12B0E0B5}" srcOrd="2" destOrd="0" presId="urn:microsoft.com/office/officeart/2005/8/layout/process1"/>
    <dgm:cxn modelId="{0451C099-0DDA-4758-9A05-2C23D0B7D9E2}" type="presParOf" srcId="{6C5115F4-ED6F-4112-8665-CDF9826E6ED5}" destId="{A8D9E361-7EAA-4EF6-9A80-FB918F213CD4}" srcOrd="3" destOrd="0" presId="urn:microsoft.com/office/officeart/2005/8/layout/process1"/>
    <dgm:cxn modelId="{C3CBCBB0-2716-4C4E-B530-3A28EF199EA7}" type="presParOf" srcId="{A8D9E361-7EAA-4EF6-9A80-FB918F213CD4}" destId="{AE126C0A-CDA3-4D94-AF16-2414F5FABD1A}" srcOrd="0" destOrd="0" presId="urn:microsoft.com/office/officeart/2005/8/layout/process1"/>
    <dgm:cxn modelId="{3580297B-8EBB-438E-8E42-923BC691A953}" type="presParOf" srcId="{6C5115F4-ED6F-4112-8665-CDF9826E6ED5}" destId="{485B70F2-82CB-4A22-A859-953F43E4B3B4}" srcOrd="4" destOrd="0" presId="urn:microsoft.com/office/officeart/2005/8/layout/process1"/>
    <dgm:cxn modelId="{926E6B62-BCD9-4239-BBAF-C514089956AD}" type="presParOf" srcId="{6C5115F4-ED6F-4112-8665-CDF9826E6ED5}" destId="{94BD2475-43EF-4A42-815C-0DD938A1A9AC}" srcOrd="5" destOrd="0" presId="urn:microsoft.com/office/officeart/2005/8/layout/process1"/>
    <dgm:cxn modelId="{B9C40AF5-66E7-415E-9B4D-3D6C1EDE31D8}" type="presParOf" srcId="{94BD2475-43EF-4A42-815C-0DD938A1A9AC}" destId="{D15F2C27-A9AA-43AF-8E36-14C17FBBFC5B}" srcOrd="0" destOrd="0" presId="urn:microsoft.com/office/officeart/2005/8/layout/process1"/>
    <dgm:cxn modelId="{F92E3A0B-7A2D-4145-B6FE-C144578A6F29}" type="presParOf" srcId="{6C5115F4-ED6F-4112-8665-CDF9826E6ED5}" destId="{4A665D20-DBD7-483A-BD7C-F0A359BA4E0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83EC2AA-C825-4701-ABD2-FF3ADCF7736D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D41FD05D-1346-49D5-8920-E83481418C56}">
      <dgm:prSet custT="1"/>
      <dgm:spPr/>
      <dgm:t>
        <a:bodyPr/>
        <a:lstStyle/>
        <a:p>
          <a:r>
            <a:rPr lang="en-IN" sz="3200" b="1" dirty="0">
              <a:solidFill>
                <a:schemeClr val="tx1"/>
              </a:solidFill>
            </a:rPr>
            <a:t>HashDump</a:t>
          </a:r>
        </a:p>
      </dgm:t>
    </dgm:pt>
    <dgm:pt modelId="{FD931F29-4D4E-4A41-B040-69589D6335E7}" type="parTrans" cxnId="{9AB363FE-8BEE-43B4-9D36-DE9A74CB15AE}">
      <dgm:prSet/>
      <dgm:spPr/>
      <dgm:t>
        <a:bodyPr/>
        <a:lstStyle/>
        <a:p>
          <a:endParaRPr lang="en-IN"/>
        </a:p>
      </dgm:t>
    </dgm:pt>
    <dgm:pt modelId="{914DA8C2-03CA-4177-8C36-DB15A9B76A49}" type="sibTrans" cxnId="{9AB363FE-8BEE-43B4-9D36-DE9A74CB15AE}">
      <dgm:prSet/>
      <dgm:spPr/>
      <dgm:t>
        <a:bodyPr/>
        <a:lstStyle/>
        <a:p>
          <a:endParaRPr lang="en-IN"/>
        </a:p>
      </dgm:t>
    </dgm:pt>
    <dgm:pt modelId="{F4FD4354-23F9-4773-BEC1-3A92B0C989B5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Exercise</a:t>
          </a:r>
          <a:r>
            <a:rPr lang="en-IN" dirty="0"/>
            <a:t> </a:t>
          </a:r>
        </a:p>
      </dgm:t>
    </dgm:pt>
    <dgm:pt modelId="{E657465E-228D-4A29-B568-2C5868405BC7}" type="parTrans" cxnId="{BAB9ACD7-7740-438D-A980-D3B3BB628690}">
      <dgm:prSet/>
      <dgm:spPr/>
      <dgm:t>
        <a:bodyPr/>
        <a:lstStyle/>
        <a:p>
          <a:endParaRPr lang="en-IN"/>
        </a:p>
      </dgm:t>
    </dgm:pt>
    <dgm:pt modelId="{FB291155-5F1A-4B41-8C1C-98D52139FEA2}" type="sibTrans" cxnId="{BAB9ACD7-7740-438D-A980-D3B3BB628690}">
      <dgm:prSet/>
      <dgm:spPr/>
      <dgm:t>
        <a:bodyPr/>
        <a:lstStyle/>
        <a:p>
          <a:endParaRPr lang="en-IN"/>
        </a:p>
      </dgm:t>
    </dgm:pt>
    <dgm:pt modelId="{C2FEDAAF-3DF8-4EDD-B221-72279747896C}" type="pres">
      <dgm:prSet presAssocID="{683EC2AA-C825-4701-ABD2-FF3ADCF7736D}" presName="Name0" presStyleCnt="0">
        <dgm:presLayoutVars>
          <dgm:chMax val="1"/>
          <dgm:chPref val="1"/>
        </dgm:presLayoutVars>
      </dgm:prSet>
      <dgm:spPr/>
    </dgm:pt>
    <dgm:pt modelId="{8A871D45-D320-4EF7-B1AD-BD38F55C8E07}" type="pres">
      <dgm:prSet presAssocID="{D41FD05D-1346-49D5-8920-E83481418C56}" presName="Parent" presStyleLbl="node0" presStyleIdx="0" presStyleCnt="1">
        <dgm:presLayoutVars>
          <dgm:chMax val="5"/>
          <dgm:chPref val="5"/>
        </dgm:presLayoutVars>
      </dgm:prSet>
      <dgm:spPr/>
    </dgm:pt>
    <dgm:pt modelId="{4DEFBEF6-03A2-41CA-83BB-2CB7739759BC}" type="pres">
      <dgm:prSet presAssocID="{D41FD05D-1346-49D5-8920-E83481418C56}" presName="Accent1" presStyleLbl="node1" presStyleIdx="0" presStyleCnt="9"/>
      <dgm:spPr/>
    </dgm:pt>
    <dgm:pt modelId="{C7530216-A317-4D1C-BACF-2144D483C7B0}" type="pres">
      <dgm:prSet presAssocID="{D41FD05D-1346-49D5-8920-E83481418C56}" presName="Accent2" presStyleLbl="node1" presStyleIdx="1" presStyleCnt="9"/>
      <dgm:spPr/>
    </dgm:pt>
    <dgm:pt modelId="{066EC1B0-AC00-44BD-9600-7AE5526BCA83}" type="pres">
      <dgm:prSet presAssocID="{D41FD05D-1346-49D5-8920-E83481418C56}" presName="Accent3" presStyleLbl="node1" presStyleIdx="2" presStyleCnt="9"/>
      <dgm:spPr/>
    </dgm:pt>
    <dgm:pt modelId="{04FA618E-A0DA-4F4B-A216-5458F26932AB}" type="pres">
      <dgm:prSet presAssocID="{D41FD05D-1346-49D5-8920-E83481418C56}" presName="Accent4" presStyleLbl="node1" presStyleIdx="3" presStyleCnt="9"/>
      <dgm:spPr/>
    </dgm:pt>
    <dgm:pt modelId="{73C18E7A-5A78-42B6-A788-ED557ADB5506}" type="pres">
      <dgm:prSet presAssocID="{D41FD05D-1346-49D5-8920-E83481418C56}" presName="Accent5" presStyleLbl="node1" presStyleIdx="4" presStyleCnt="9"/>
      <dgm:spPr/>
    </dgm:pt>
    <dgm:pt modelId="{256B5B8E-58B8-4380-A84D-5521F9BD59C9}" type="pres">
      <dgm:prSet presAssocID="{D41FD05D-1346-49D5-8920-E83481418C56}" presName="Accent6" presStyleLbl="node1" presStyleIdx="5" presStyleCnt="9"/>
      <dgm:spPr/>
    </dgm:pt>
    <dgm:pt modelId="{F72FD3C4-D6EA-4E42-BF8D-F67039591496}" type="pres">
      <dgm:prSet presAssocID="{F4FD4354-23F9-4773-BEC1-3A92B0C989B5}" presName="Child1" presStyleLbl="node1" presStyleIdx="6" presStyleCnt="9">
        <dgm:presLayoutVars>
          <dgm:chMax val="0"/>
          <dgm:chPref val="0"/>
        </dgm:presLayoutVars>
      </dgm:prSet>
      <dgm:spPr/>
    </dgm:pt>
    <dgm:pt modelId="{8141AFA3-8412-4BBE-85D1-E9C16E8028E1}" type="pres">
      <dgm:prSet presAssocID="{F4FD4354-23F9-4773-BEC1-3A92B0C989B5}" presName="Accent7" presStyleCnt="0"/>
      <dgm:spPr/>
    </dgm:pt>
    <dgm:pt modelId="{098CDDF7-92FB-41F3-AA89-BBBE2AD10B4D}" type="pres">
      <dgm:prSet presAssocID="{F4FD4354-23F9-4773-BEC1-3A92B0C989B5}" presName="AccentHold1" presStyleLbl="node1" presStyleIdx="7" presStyleCnt="9"/>
      <dgm:spPr/>
    </dgm:pt>
    <dgm:pt modelId="{3965DC1D-B693-4F84-A93B-E65F7E300D03}" type="pres">
      <dgm:prSet presAssocID="{F4FD4354-23F9-4773-BEC1-3A92B0C989B5}" presName="Accent8" presStyleCnt="0"/>
      <dgm:spPr/>
    </dgm:pt>
    <dgm:pt modelId="{9C5E9056-ADDA-40EE-B397-CD379A889831}" type="pres">
      <dgm:prSet presAssocID="{F4FD4354-23F9-4773-BEC1-3A92B0C989B5}" presName="AccentHold2" presStyleLbl="node1" presStyleIdx="8" presStyleCnt="9"/>
      <dgm:spPr/>
    </dgm:pt>
  </dgm:ptLst>
  <dgm:cxnLst>
    <dgm:cxn modelId="{D8CA061A-1706-45E5-A927-B0655B6D1750}" type="presOf" srcId="{F4FD4354-23F9-4773-BEC1-3A92B0C989B5}" destId="{F72FD3C4-D6EA-4E42-BF8D-F67039591496}" srcOrd="0" destOrd="0" presId="urn:microsoft.com/office/officeart/2009/3/layout/CircleRelationship"/>
    <dgm:cxn modelId="{204C1138-E686-4954-BDA7-2842A726FF25}" type="presOf" srcId="{683EC2AA-C825-4701-ABD2-FF3ADCF7736D}" destId="{C2FEDAAF-3DF8-4EDD-B221-72279747896C}" srcOrd="0" destOrd="0" presId="urn:microsoft.com/office/officeart/2009/3/layout/CircleRelationship"/>
    <dgm:cxn modelId="{2F5154C8-5ECC-40ED-A961-BC437A035559}" type="presOf" srcId="{D41FD05D-1346-49D5-8920-E83481418C56}" destId="{8A871D45-D320-4EF7-B1AD-BD38F55C8E07}" srcOrd="0" destOrd="0" presId="urn:microsoft.com/office/officeart/2009/3/layout/CircleRelationship"/>
    <dgm:cxn modelId="{BAB9ACD7-7740-438D-A980-D3B3BB628690}" srcId="{D41FD05D-1346-49D5-8920-E83481418C56}" destId="{F4FD4354-23F9-4773-BEC1-3A92B0C989B5}" srcOrd="0" destOrd="0" parTransId="{E657465E-228D-4A29-B568-2C5868405BC7}" sibTransId="{FB291155-5F1A-4B41-8C1C-98D52139FEA2}"/>
    <dgm:cxn modelId="{9AB363FE-8BEE-43B4-9D36-DE9A74CB15AE}" srcId="{683EC2AA-C825-4701-ABD2-FF3ADCF7736D}" destId="{D41FD05D-1346-49D5-8920-E83481418C56}" srcOrd="0" destOrd="0" parTransId="{FD931F29-4D4E-4A41-B040-69589D6335E7}" sibTransId="{914DA8C2-03CA-4177-8C36-DB15A9B76A49}"/>
    <dgm:cxn modelId="{DFDB53AA-B979-464E-9A7E-C4DFEF9990B4}" type="presParOf" srcId="{C2FEDAAF-3DF8-4EDD-B221-72279747896C}" destId="{8A871D45-D320-4EF7-B1AD-BD38F55C8E07}" srcOrd="0" destOrd="0" presId="urn:microsoft.com/office/officeart/2009/3/layout/CircleRelationship"/>
    <dgm:cxn modelId="{8D1FB885-EEFF-40BA-89B5-9F14763D4F9B}" type="presParOf" srcId="{C2FEDAAF-3DF8-4EDD-B221-72279747896C}" destId="{4DEFBEF6-03A2-41CA-83BB-2CB7739759BC}" srcOrd="1" destOrd="0" presId="urn:microsoft.com/office/officeart/2009/3/layout/CircleRelationship"/>
    <dgm:cxn modelId="{8A209114-508B-4EA5-959F-0CC848822B2E}" type="presParOf" srcId="{C2FEDAAF-3DF8-4EDD-B221-72279747896C}" destId="{C7530216-A317-4D1C-BACF-2144D483C7B0}" srcOrd="2" destOrd="0" presId="urn:microsoft.com/office/officeart/2009/3/layout/CircleRelationship"/>
    <dgm:cxn modelId="{86E24E54-5279-4941-B06C-37F0B3F897EF}" type="presParOf" srcId="{C2FEDAAF-3DF8-4EDD-B221-72279747896C}" destId="{066EC1B0-AC00-44BD-9600-7AE5526BCA83}" srcOrd="3" destOrd="0" presId="urn:microsoft.com/office/officeart/2009/3/layout/CircleRelationship"/>
    <dgm:cxn modelId="{32930E7A-09DB-4FD9-A6C2-B1474E9CFF08}" type="presParOf" srcId="{C2FEDAAF-3DF8-4EDD-B221-72279747896C}" destId="{04FA618E-A0DA-4F4B-A216-5458F26932AB}" srcOrd="4" destOrd="0" presId="urn:microsoft.com/office/officeart/2009/3/layout/CircleRelationship"/>
    <dgm:cxn modelId="{AEFF0AE6-F4A5-4335-AAB0-46AC49DDAB9E}" type="presParOf" srcId="{C2FEDAAF-3DF8-4EDD-B221-72279747896C}" destId="{73C18E7A-5A78-42B6-A788-ED557ADB5506}" srcOrd="5" destOrd="0" presId="urn:microsoft.com/office/officeart/2009/3/layout/CircleRelationship"/>
    <dgm:cxn modelId="{7013582E-D9C3-41C2-92D4-10DC3A57E457}" type="presParOf" srcId="{C2FEDAAF-3DF8-4EDD-B221-72279747896C}" destId="{256B5B8E-58B8-4380-A84D-5521F9BD59C9}" srcOrd="6" destOrd="0" presId="urn:microsoft.com/office/officeart/2009/3/layout/CircleRelationship"/>
    <dgm:cxn modelId="{BF514FC4-8908-470D-AA7D-7D27998CE85F}" type="presParOf" srcId="{C2FEDAAF-3DF8-4EDD-B221-72279747896C}" destId="{F72FD3C4-D6EA-4E42-BF8D-F67039591496}" srcOrd="7" destOrd="0" presId="urn:microsoft.com/office/officeart/2009/3/layout/CircleRelationship"/>
    <dgm:cxn modelId="{1A377980-0EC8-41A2-9BE3-E838DCBE51FA}" type="presParOf" srcId="{C2FEDAAF-3DF8-4EDD-B221-72279747896C}" destId="{8141AFA3-8412-4BBE-85D1-E9C16E8028E1}" srcOrd="8" destOrd="0" presId="urn:microsoft.com/office/officeart/2009/3/layout/CircleRelationship"/>
    <dgm:cxn modelId="{5B5D6F65-FF63-4EED-847C-78500290D469}" type="presParOf" srcId="{8141AFA3-8412-4BBE-85D1-E9C16E8028E1}" destId="{098CDDF7-92FB-41F3-AA89-BBBE2AD10B4D}" srcOrd="0" destOrd="0" presId="urn:microsoft.com/office/officeart/2009/3/layout/CircleRelationship"/>
    <dgm:cxn modelId="{529006F5-0F44-479F-8FE9-D9A44529B07F}" type="presParOf" srcId="{C2FEDAAF-3DF8-4EDD-B221-72279747896C}" destId="{3965DC1D-B693-4F84-A93B-E65F7E300D03}" srcOrd="9" destOrd="0" presId="urn:microsoft.com/office/officeart/2009/3/layout/CircleRelationship"/>
    <dgm:cxn modelId="{6CB96C15-5491-464B-BAEE-D5BC1EDCF347}" type="presParOf" srcId="{3965DC1D-B693-4F84-A93B-E65F7E300D03}" destId="{9C5E9056-ADDA-40EE-B397-CD379A889831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3885E4-3BE8-4121-9D6F-99AA6EA9206B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124FAFA5-7763-4F80-817F-701F608263B1}">
      <dgm:prSet custT="1"/>
      <dgm:spPr/>
      <dgm:t>
        <a:bodyPr/>
        <a:lstStyle/>
        <a:p>
          <a:r>
            <a:rPr lang="en-IN" sz="3200" dirty="0">
              <a:solidFill>
                <a:schemeClr val="tx1"/>
              </a:solidFill>
            </a:rPr>
            <a:t>Password Protected Systems</a:t>
          </a:r>
        </a:p>
      </dgm:t>
    </dgm:pt>
    <dgm:pt modelId="{C8BDEF55-4A28-4F3F-AC0E-C16B1A7E8621}" type="parTrans" cxnId="{24D07AF9-78A6-4F67-8563-8EA5C70B3B8E}">
      <dgm:prSet/>
      <dgm:spPr/>
      <dgm:t>
        <a:bodyPr/>
        <a:lstStyle/>
        <a:p>
          <a:endParaRPr lang="en-IN"/>
        </a:p>
      </dgm:t>
    </dgm:pt>
    <dgm:pt modelId="{72894D2C-B5AB-4360-96E1-79A44D003B3F}" type="sibTrans" cxnId="{24D07AF9-78A6-4F67-8563-8EA5C70B3B8E}">
      <dgm:prSet/>
      <dgm:spPr/>
      <dgm:t>
        <a:bodyPr/>
        <a:lstStyle/>
        <a:p>
          <a:endParaRPr lang="en-IN"/>
        </a:p>
      </dgm:t>
    </dgm:pt>
    <dgm:pt modelId="{271610AF-5ADE-47FA-B566-52DC34612E6C}">
      <dgm:prSet custT="1"/>
      <dgm:spPr/>
      <dgm:t>
        <a:bodyPr/>
        <a:lstStyle/>
        <a:p>
          <a:r>
            <a:rPr lang="en-IN" sz="1600" dirty="0">
              <a:solidFill>
                <a:schemeClr val="tx1"/>
              </a:solidFill>
            </a:rPr>
            <a:t>Nowadays everyone use </a:t>
          </a:r>
          <a:r>
            <a:rPr lang="en-IN" sz="1600" b="1" dirty="0">
              <a:solidFill>
                <a:schemeClr val="tx1"/>
              </a:solidFill>
            </a:rPr>
            <a:t>OS login </a:t>
          </a:r>
          <a:r>
            <a:rPr lang="en-IN" sz="1600" dirty="0">
              <a:solidFill>
                <a:schemeClr val="tx1"/>
              </a:solidFill>
            </a:rPr>
            <a:t>on there Machine.</a:t>
          </a:r>
        </a:p>
      </dgm:t>
    </dgm:pt>
    <dgm:pt modelId="{BF208DB9-733E-459C-A2DE-8D5BB7F19152}" type="parTrans" cxnId="{88B5AF98-B6B5-4FD2-B482-F702AF39B657}">
      <dgm:prSet/>
      <dgm:spPr/>
      <dgm:t>
        <a:bodyPr/>
        <a:lstStyle/>
        <a:p>
          <a:endParaRPr lang="en-IN"/>
        </a:p>
      </dgm:t>
    </dgm:pt>
    <dgm:pt modelId="{C547ABC3-9E0A-420E-A179-FBFF7CA4F9C3}" type="sibTrans" cxnId="{88B5AF98-B6B5-4FD2-B482-F702AF39B657}">
      <dgm:prSet/>
      <dgm:spPr/>
      <dgm:t>
        <a:bodyPr/>
        <a:lstStyle/>
        <a:p>
          <a:endParaRPr lang="en-IN"/>
        </a:p>
      </dgm:t>
    </dgm:pt>
    <dgm:pt modelId="{784455CC-DA43-4D9D-932F-B4A0DBAB62C9}">
      <dgm:prSet custT="1"/>
      <dgm:spPr/>
      <dgm:t>
        <a:bodyPr/>
        <a:lstStyle/>
        <a:p>
          <a:r>
            <a:rPr lang="en-IN" sz="1600" dirty="0">
              <a:solidFill>
                <a:schemeClr val="tx1"/>
              </a:solidFill>
            </a:rPr>
            <a:t>It checks in the </a:t>
          </a:r>
          <a:r>
            <a:rPr lang="en-IN" sz="1600" b="1" dirty="0">
              <a:solidFill>
                <a:schemeClr val="tx1"/>
              </a:solidFill>
            </a:rPr>
            <a:t>database that is stored </a:t>
          </a:r>
          <a:r>
            <a:rPr lang="en-IN" sz="1600" dirty="0">
              <a:solidFill>
                <a:schemeClr val="tx1"/>
              </a:solidFill>
            </a:rPr>
            <a:t>in file where all the passwords are stored.</a:t>
          </a:r>
        </a:p>
      </dgm:t>
    </dgm:pt>
    <dgm:pt modelId="{9272AEF6-A15D-4DC8-9DF6-D465F43F763A}" type="parTrans" cxnId="{77A1972D-9E8C-4827-BFD5-36DDA571E983}">
      <dgm:prSet/>
      <dgm:spPr/>
      <dgm:t>
        <a:bodyPr/>
        <a:lstStyle/>
        <a:p>
          <a:endParaRPr lang="en-IN"/>
        </a:p>
      </dgm:t>
    </dgm:pt>
    <dgm:pt modelId="{4F287CDE-71C6-4E0B-AB4B-BB6923923A2B}" type="sibTrans" cxnId="{77A1972D-9E8C-4827-BFD5-36DDA571E983}">
      <dgm:prSet/>
      <dgm:spPr/>
      <dgm:t>
        <a:bodyPr/>
        <a:lstStyle/>
        <a:p>
          <a:endParaRPr lang="en-IN"/>
        </a:p>
      </dgm:t>
    </dgm:pt>
    <dgm:pt modelId="{2211AE54-ECDB-4C4F-AF89-7141C1B4B7C4}">
      <dgm:prSet custT="1"/>
      <dgm:spPr/>
      <dgm:t>
        <a:bodyPr/>
        <a:lstStyle/>
        <a:p>
          <a:r>
            <a:rPr lang="en-IN" sz="1600" dirty="0">
              <a:solidFill>
                <a:schemeClr val="tx1"/>
              </a:solidFill>
            </a:rPr>
            <a:t>It </a:t>
          </a:r>
          <a:r>
            <a:rPr lang="en-IN" sz="1600" b="1" dirty="0">
              <a:solidFill>
                <a:schemeClr val="tx1"/>
              </a:solidFill>
            </a:rPr>
            <a:t>compares and accordingly open the system</a:t>
          </a:r>
          <a:endParaRPr lang="en-IN" sz="1600" dirty="0">
            <a:solidFill>
              <a:schemeClr val="tx1"/>
            </a:solidFill>
          </a:endParaRPr>
        </a:p>
      </dgm:t>
    </dgm:pt>
    <dgm:pt modelId="{F4F9BE93-E1A8-47FF-9D95-E044D471A205}" type="parTrans" cxnId="{7A0491E8-58F3-4643-8C14-F209DEFE5DA6}">
      <dgm:prSet/>
      <dgm:spPr/>
      <dgm:t>
        <a:bodyPr/>
        <a:lstStyle/>
        <a:p>
          <a:endParaRPr lang="en-IN"/>
        </a:p>
      </dgm:t>
    </dgm:pt>
    <dgm:pt modelId="{689B314F-28A2-4068-A465-A5BB4FBD9647}" type="sibTrans" cxnId="{7A0491E8-58F3-4643-8C14-F209DEFE5DA6}">
      <dgm:prSet/>
      <dgm:spPr/>
      <dgm:t>
        <a:bodyPr/>
        <a:lstStyle/>
        <a:p>
          <a:endParaRPr lang="en-IN"/>
        </a:p>
      </dgm:t>
    </dgm:pt>
    <dgm:pt modelId="{07BEA791-AA39-4380-8A82-24AF872D89F7}" type="pres">
      <dgm:prSet presAssocID="{B93885E4-3BE8-4121-9D6F-99AA6EA9206B}" presName="Name0" presStyleCnt="0">
        <dgm:presLayoutVars>
          <dgm:chMax val="1"/>
          <dgm:chPref val="1"/>
        </dgm:presLayoutVars>
      </dgm:prSet>
      <dgm:spPr/>
    </dgm:pt>
    <dgm:pt modelId="{0814FB3D-DCDA-44DC-A8CF-50BA9AF9875E}" type="pres">
      <dgm:prSet presAssocID="{124FAFA5-7763-4F80-817F-701F608263B1}" presName="Parent" presStyleLbl="node0" presStyleIdx="0" presStyleCnt="1">
        <dgm:presLayoutVars>
          <dgm:chMax val="5"/>
          <dgm:chPref val="5"/>
        </dgm:presLayoutVars>
      </dgm:prSet>
      <dgm:spPr/>
    </dgm:pt>
    <dgm:pt modelId="{A29F972F-3715-45DE-9D80-BCBCE4DF344B}" type="pres">
      <dgm:prSet presAssocID="{124FAFA5-7763-4F80-817F-701F608263B1}" presName="Accent1" presStyleLbl="node1" presStyleIdx="0" presStyleCnt="15"/>
      <dgm:spPr/>
    </dgm:pt>
    <dgm:pt modelId="{C17018F2-F3DB-4051-84B9-BE5A322764A1}" type="pres">
      <dgm:prSet presAssocID="{124FAFA5-7763-4F80-817F-701F608263B1}" presName="Accent2" presStyleLbl="node1" presStyleIdx="1" presStyleCnt="15"/>
      <dgm:spPr/>
    </dgm:pt>
    <dgm:pt modelId="{50BD538F-2489-4FC2-8133-56469EECD22B}" type="pres">
      <dgm:prSet presAssocID="{124FAFA5-7763-4F80-817F-701F608263B1}" presName="Accent3" presStyleLbl="node1" presStyleIdx="2" presStyleCnt="15"/>
      <dgm:spPr/>
    </dgm:pt>
    <dgm:pt modelId="{F45E77EE-C11D-4E39-BB4A-AEC4671449D9}" type="pres">
      <dgm:prSet presAssocID="{124FAFA5-7763-4F80-817F-701F608263B1}" presName="Accent4" presStyleLbl="node1" presStyleIdx="3" presStyleCnt="15"/>
      <dgm:spPr/>
    </dgm:pt>
    <dgm:pt modelId="{BB1D6359-D2BD-4D7A-A47A-8E96CEE4E5D3}" type="pres">
      <dgm:prSet presAssocID="{124FAFA5-7763-4F80-817F-701F608263B1}" presName="Accent5" presStyleLbl="node1" presStyleIdx="4" presStyleCnt="15"/>
      <dgm:spPr/>
    </dgm:pt>
    <dgm:pt modelId="{F68E42E0-B578-4ACC-8ACB-B863D914DDD0}" type="pres">
      <dgm:prSet presAssocID="{124FAFA5-7763-4F80-817F-701F608263B1}" presName="Accent6" presStyleLbl="node1" presStyleIdx="5" presStyleCnt="15"/>
      <dgm:spPr/>
    </dgm:pt>
    <dgm:pt modelId="{5013A21E-84C9-4FD0-8E83-D96EDFBAE5EE}" type="pres">
      <dgm:prSet presAssocID="{271610AF-5ADE-47FA-B566-52DC34612E6C}" presName="Child1" presStyleLbl="node1" presStyleIdx="6" presStyleCnt="15" custScaleX="119511" custScaleY="117337">
        <dgm:presLayoutVars>
          <dgm:chMax val="0"/>
          <dgm:chPref val="0"/>
        </dgm:presLayoutVars>
      </dgm:prSet>
      <dgm:spPr/>
    </dgm:pt>
    <dgm:pt modelId="{FCB66E3F-3276-48ED-BBFF-B199C5E0C17D}" type="pres">
      <dgm:prSet presAssocID="{271610AF-5ADE-47FA-B566-52DC34612E6C}" presName="Accent7" presStyleCnt="0"/>
      <dgm:spPr/>
    </dgm:pt>
    <dgm:pt modelId="{415E280B-5F2A-4927-A13D-C104DBF769FA}" type="pres">
      <dgm:prSet presAssocID="{271610AF-5ADE-47FA-B566-52DC34612E6C}" presName="AccentHold1" presStyleLbl="node1" presStyleIdx="7" presStyleCnt="15"/>
      <dgm:spPr/>
    </dgm:pt>
    <dgm:pt modelId="{9F6ADDCA-0B61-44F4-836C-F8DC20E482D1}" type="pres">
      <dgm:prSet presAssocID="{271610AF-5ADE-47FA-B566-52DC34612E6C}" presName="Accent8" presStyleCnt="0"/>
      <dgm:spPr/>
    </dgm:pt>
    <dgm:pt modelId="{E8AA1D73-FEFE-473D-993A-86AAB641E9ED}" type="pres">
      <dgm:prSet presAssocID="{271610AF-5ADE-47FA-B566-52DC34612E6C}" presName="AccentHold2" presStyleLbl="node1" presStyleIdx="8" presStyleCnt="15"/>
      <dgm:spPr/>
    </dgm:pt>
    <dgm:pt modelId="{C0291B64-6165-4585-B6EF-0ED46E9FAF58}" type="pres">
      <dgm:prSet presAssocID="{784455CC-DA43-4D9D-932F-B4A0DBAB62C9}" presName="Child2" presStyleLbl="node1" presStyleIdx="9" presStyleCnt="15" custScaleX="144203" custScaleY="130232">
        <dgm:presLayoutVars>
          <dgm:chMax val="0"/>
          <dgm:chPref val="0"/>
        </dgm:presLayoutVars>
      </dgm:prSet>
      <dgm:spPr/>
    </dgm:pt>
    <dgm:pt modelId="{CB0BFDC6-22C9-43BC-BA7E-42350771DB20}" type="pres">
      <dgm:prSet presAssocID="{784455CC-DA43-4D9D-932F-B4A0DBAB62C9}" presName="Accent9" presStyleCnt="0"/>
      <dgm:spPr/>
    </dgm:pt>
    <dgm:pt modelId="{5C6830F4-6625-4F2B-98FD-747C45A5A898}" type="pres">
      <dgm:prSet presAssocID="{784455CC-DA43-4D9D-932F-B4A0DBAB62C9}" presName="AccentHold1" presStyleLbl="node1" presStyleIdx="10" presStyleCnt="15"/>
      <dgm:spPr/>
    </dgm:pt>
    <dgm:pt modelId="{C94DF086-3BAB-4D20-AE73-B361450A214D}" type="pres">
      <dgm:prSet presAssocID="{784455CC-DA43-4D9D-932F-B4A0DBAB62C9}" presName="Accent10" presStyleCnt="0"/>
      <dgm:spPr/>
    </dgm:pt>
    <dgm:pt modelId="{FB4D1C93-7915-4785-8175-279A58BF2113}" type="pres">
      <dgm:prSet presAssocID="{784455CC-DA43-4D9D-932F-B4A0DBAB62C9}" presName="AccentHold2" presStyleLbl="node1" presStyleIdx="11" presStyleCnt="15"/>
      <dgm:spPr/>
    </dgm:pt>
    <dgm:pt modelId="{0DE7D432-5216-46E7-83A2-D7A9AC0F76BC}" type="pres">
      <dgm:prSet presAssocID="{784455CC-DA43-4D9D-932F-B4A0DBAB62C9}" presName="Accent11" presStyleCnt="0"/>
      <dgm:spPr/>
    </dgm:pt>
    <dgm:pt modelId="{38F54852-E39F-43E7-B6CE-A811F7E9A766}" type="pres">
      <dgm:prSet presAssocID="{784455CC-DA43-4D9D-932F-B4A0DBAB62C9}" presName="AccentHold3" presStyleLbl="node1" presStyleIdx="12" presStyleCnt="15"/>
      <dgm:spPr/>
    </dgm:pt>
    <dgm:pt modelId="{47B5D3DB-2385-43DB-9D08-22CD2BFE3630}" type="pres">
      <dgm:prSet presAssocID="{2211AE54-ECDB-4C4F-AF89-7141C1B4B7C4}" presName="Child3" presStyleLbl="node1" presStyleIdx="13" presStyleCnt="15" custScaleX="120572" custScaleY="111281">
        <dgm:presLayoutVars>
          <dgm:chMax val="0"/>
          <dgm:chPref val="0"/>
        </dgm:presLayoutVars>
      </dgm:prSet>
      <dgm:spPr/>
    </dgm:pt>
    <dgm:pt modelId="{878CCAA0-BA98-47E5-B2AD-B0ECB7F14D1D}" type="pres">
      <dgm:prSet presAssocID="{2211AE54-ECDB-4C4F-AF89-7141C1B4B7C4}" presName="Accent12" presStyleCnt="0"/>
      <dgm:spPr/>
    </dgm:pt>
    <dgm:pt modelId="{6C72FA66-EAD9-4CE4-BAD6-B3343C69FD45}" type="pres">
      <dgm:prSet presAssocID="{2211AE54-ECDB-4C4F-AF89-7141C1B4B7C4}" presName="AccentHold1" presStyleLbl="node1" presStyleIdx="14" presStyleCnt="15"/>
      <dgm:spPr/>
    </dgm:pt>
  </dgm:ptLst>
  <dgm:cxnLst>
    <dgm:cxn modelId="{77A1972D-9E8C-4827-BFD5-36DDA571E983}" srcId="{124FAFA5-7763-4F80-817F-701F608263B1}" destId="{784455CC-DA43-4D9D-932F-B4A0DBAB62C9}" srcOrd="1" destOrd="0" parTransId="{9272AEF6-A15D-4DC8-9DF6-D465F43F763A}" sibTransId="{4F287CDE-71C6-4E0B-AB4B-BB6923923A2B}"/>
    <dgm:cxn modelId="{F122996B-8D6A-4BAD-90B5-E2965DDBAABC}" type="presOf" srcId="{124FAFA5-7763-4F80-817F-701F608263B1}" destId="{0814FB3D-DCDA-44DC-A8CF-50BA9AF9875E}" srcOrd="0" destOrd="0" presId="urn:microsoft.com/office/officeart/2009/3/layout/CircleRelationship"/>
    <dgm:cxn modelId="{1C60E94C-9DF7-4768-AF43-BDAE5AA747EE}" type="presOf" srcId="{B93885E4-3BE8-4121-9D6F-99AA6EA9206B}" destId="{07BEA791-AA39-4380-8A82-24AF872D89F7}" srcOrd="0" destOrd="0" presId="urn:microsoft.com/office/officeart/2009/3/layout/CircleRelationship"/>
    <dgm:cxn modelId="{88B5AF98-B6B5-4FD2-B482-F702AF39B657}" srcId="{124FAFA5-7763-4F80-817F-701F608263B1}" destId="{271610AF-5ADE-47FA-B566-52DC34612E6C}" srcOrd="0" destOrd="0" parTransId="{BF208DB9-733E-459C-A2DE-8D5BB7F19152}" sibTransId="{C547ABC3-9E0A-420E-A179-FBFF7CA4F9C3}"/>
    <dgm:cxn modelId="{A02497D8-35A6-4E7B-86A5-86B1DC5E66A0}" type="presOf" srcId="{2211AE54-ECDB-4C4F-AF89-7141C1B4B7C4}" destId="{47B5D3DB-2385-43DB-9D08-22CD2BFE3630}" srcOrd="0" destOrd="0" presId="urn:microsoft.com/office/officeart/2009/3/layout/CircleRelationship"/>
    <dgm:cxn modelId="{28FC3ADF-FDD3-4F9E-AD21-75ACFA4139FF}" type="presOf" srcId="{784455CC-DA43-4D9D-932F-B4A0DBAB62C9}" destId="{C0291B64-6165-4585-B6EF-0ED46E9FAF58}" srcOrd="0" destOrd="0" presId="urn:microsoft.com/office/officeart/2009/3/layout/CircleRelationship"/>
    <dgm:cxn modelId="{7A0491E8-58F3-4643-8C14-F209DEFE5DA6}" srcId="{124FAFA5-7763-4F80-817F-701F608263B1}" destId="{2211AE54-ECDB-4C4F-AF89-7141C1B4B7C4}" srcOrd="2" destOrd="0" parTransId="{F4F9BE93-E1A8-47FF-9D95-E044D471A205}" sibTransId="{689B314F-28A2-4068-A465-A5BB4FBD9647}"/>
    <dgm:cxn modelId="{9C8F55F0-712D-406B-8215-619FFCEA251B}" type="presOf" srcId="{271610AF-5ADE-47FA-B566-52DC34612E6C}" destId="{5013A21E-84C9-4FD0-8E83-D96EDFBAE5EE}" srcOrd="0" destOrd="0" presId="urn:microsoft.com/office/officeart/2009/3/layout/CircleRelationship"/>
    <dgm:cxn modelId="{24D07AF9-78A6-4F67-8563-8EA5C70B3B8E}" srcId="{B93885E4-3BE8-4121-9D6F-99AA6EA9206B}" destId="{124FAFA5-7763-4F80-817F-701F608263B1}" srcOrd="0" destOrd="0" parTransId="{C8BDEF55-4A28-4F3F-AC0E-C16B1A7E8621}" sibTransId="{72894D2C-B5AB-4360-96E1-79A44D003B3F}"/>
    <dgm:cxn modelId="{49CCA933-67AF-4B8D-B299-EE1D126E64EA}" type="presParOf" srcId="{07BEA791-AA39-4380-8A82-24AF872D89F7}" destId="{0814FB3D-DCDA-44DC-A8CF-50BA9AF9875E}" srcOrd="0" destOrd="0" presId="urn:microsoft.com/office/officeart/2009/3/layout/CircleRelationship"/>
    <dgm:cxn modelId="{129EB7FD-B761-454C-9105-70E70B77D222}" type="presParOf" srcId="{07BEA791-AA39-4380-8A82-24AF872D89F7}" destId="{A29F972F-3715-45DE-9D80-BCBCE4DF344B}" srcOrd="1" destOrd="0" presId="urn:microsoft.com/office/officeart/2009/3/layout/CircleRelationship"/>
    <dgm:cxn modelId="{5278FB12-EE6F-4F4A-A983-C27C1DDB3CE7}" type="presParOf" srcId="{07BEA791-AA39-4380-8A82-24AF872D89F7}" destId="{C17018F2-F3DB-4051-84B9-BE5A322764A1}" srcOrd="2" destOrd="0" presId="urn:microsoft.com/office/officeart/2009/3/layout/CircleRelationship"/>
    <dgm:cxn modelId="{5E53DB45-770D-40C0-9657-F3166DE970D1}" type="presParOf" srcId="{07BEA791-AA39-4380-8A82-24AF872D89F7}" destId="{50BD538F-2489-4FC2-8133-56469EECD22B}" srcOrd="3" destOrd="0" presId="urn:microsoft.com/office/officeart/2009/3/layout/CircleRelationship"/>
    <dgm:cxn modelId="{3507384D-43A7-49CD-96B8-3BF485C69DE2}" type="presParOf" srcId="{07BEA791-AA39-4380-8A82-24AF872D89F7}" destId="{F45E77EE-C11D-4E39-BB4A-AEC4671449D9}" srcOrd="4" destOrd="0" presId="urn:microsoft.com/office/officeart/2009/3/layout/CircleRelationship"/>
    <dgm:cxn modelId="{E285767E-CEC5-4DDC-B5BF-5BF6E9DC5ADF}" type="presParOf" srcId="{07BEA791-AA39-4380-8A82-24AF872D89F7}" destId="{BB1D6359-D2BD-4D7A-A47A-8E96CEE4E5D3}" srcOrd="5" destOrd="0" presId="urn:microsoft.com/office/officeart/2009/3/layout/CircleRelationship"/>
    <dgm:cxn modelId="{CF969290-8092-4CC5-B136-B5A99969B835}" type="presParOf" srcId="{07BEA791-AA39-4380-8A82-24AF872D89F7}" destId="{F68E42E0-B578-4ACC-8ACB-B863D914DDD0}" srcOrd="6" destOrd="0" presId="urn:microsoft.com/office/officeart/2009/3/layout/CircleRelationship"/>
    <dgm:cxn modelId="{2D967897-CE04-4E99-8FAD-610E68655437}" type="presParOf" srcId="{07BEA791-AA39-4380-8A82-24AF872D89F7}" destId="{5013A21E-84C9-4FD0-8E83-D96EDFBAE5EE}" srcOrd="7" destOrd="0" presId="urn:microsoft.com/office/officeart/2009/3/layout/CircleRelationship"/>
    <dgm:cxn modelId="{D8CCF18C-18C6-4D1C-B59B-96903F106E9C}" type="presParOf" srcId="{07BEA791-AA39-4380-8A82-24AF872D89F7}" destId="{FCB66E3F-3276-48ED-BBFF-B199C5E0C17D}" srcOrd="8" destOrd="0" presId="urn:microsoft.com/office/officeart/2009/3/layout/CircleRelationship"/>
    <dgm:cxn modelId="{9D53D49F-FA37-4A40-B711-F09F564CE524}" type="presParOf" srcId="{FCB66E3F-3276-48ED-BBFF-B199C5E0C17D}" destId="{415E280B-5F2A-4927-A13D-C104DBF769FA}" srcOrd="0" destOrd="0" presId="urn:microsoft.com/office/officeart/2009/3/layout/CircleRelationship"/>
    <dgm:cxn modelId="{A64F417B-D418-4A90-A90D-58857E0E5256}" type="presParOf" srcId="{07BEA791-AA39-4380-8A82-24AF872D89F7}" destId="{9F6ADDCA-0B61-44F4-836C-F8DC20E482D1}" srcOrd="9" destOrd="0" presId="urn:microsoft.com/office/officeart/2009/3/layout/CircleRelationship"/>
    <dgm:cxn modelId="{AF4E8BA5-A592-42C9-A6AC-CEA5FA93C113}" type="presParOf" srcId="{9F6ADDCA-0B61-44F4-836C-F8DC20E482D1}" destId="{E8AA1D73-FEFE-473D-993A-86AAB641E9ED}" srcOrd="0" destOrd="0" presId="urn:microsoft.com/office/officeart/2009/3/layout/CircleRelationship"/>
    <dgm:cxn modelId="{47F2BCBE-6847-470D-957D-431829876634}" type="presParOf" srcId="{07BEA791-AA39-4380-8A82-24AF872D89F7}" destId="{C0291B64-6165-4585-B6EF-0ED46E9FAF58}" srcOrd="10" destOrd="0" presId="urn:microsoft.com/office/officeart/2009/3/layout/CircleRelationship"/>
    <dgm:cxn modelId="{A3266ABA-1736-42C9-966C-1065941AE082}" type="presParOf" srcId="{07BEA791-AA39-4380-8A82-24AF872D89F7}" destId="{CB0BFDC6-22C9-43BC-BA7E-42350771DB20}" srcOrd="11" destOrd="0" presId="urn:microsoft.com/office/officeart/2009/3/layout/CircleRelationship"/>
    <dgm:cxn modelId="{CEB9BF7E-E35B-435C-8585-F307B0B0E134}" type="presParOf" srcId="{CB0BFDC6-22C9-43BC-BA7E-42350771DB20}" destId="{5C6830F4-6625-4F2B-98FD-747C45A5A898}" srcOrd="0" destOrd="0" presId="urn:microsoft.com/office/officeart/2009/3/layout/CircleRelationship"/>
    <dgm:cxn modelId="{A59C014A-36C2-4E55-8554-0DD7187034D0}" type="presParOf" srcId="{07BEA791-AA39-4380-8A82-24AF872D89F7}" destId="{C94DF086-3BAB-4D20-AE73-B361450A214D}" srcOrd="12" destOrd="0" presId="urn:microsoft.com/office/officeart/2009/3/layout/CircleRelationship"/>
    <dgm:cxn modelId="{EB9166F9-28EB-4C90-9EAE-085B6E0910D1}" type="presParOf" srcId="{C94DF086-3BAB-4D20-AE73-B361450A214D}" destId="{FB4D1C93-7915-4785-8175-279A58BF2113}" srcOrd="0" destOrd="0" presId="urn:microsoft.com/office/officeart/2009/3/layout/CircleRelationship"/>
    <dgm:cxn modelId="{3D9D6FED-44A9-40BF-AD58-E8E2963DC6DB}" type="presParOf" srcId="{07BEA791-AA39-4380-8A82-24AF872D89F7}" destId="{0DE7D432-5216-46E7-83A2-D7A9AC0F76BC}" srcOrd="13" destOrd="0" presId="urn:microsoft.com/office/officeart/2009/3/layout/CircleRelationship"/>
    <dgm:cxn modelId="{BCCBACAE-87D9-4A05-820D-3B2F4C5A4621}" type="presParOf" srcId="{0DE7D432-5216-46E7-83A2-D7A9AC0F76BC}" destId="{38F54852-E39F-43E7-B6CE-A811F7E9A766}" srcOrd="0" destOrd="0" presId="urn:microsoft.com/office/officeart/2009/3/layout/CircleRelationship"/>
    <dgm:cxn modelId="{1ED48A7C-62C9-414F-8EB7-FB73094AD65F}" type="presParOf" srcId="{07BEA791-AA39-4380-8A82-24AF872D89F7}" destId="{47B5D3DB-2385-43DB-9D08-22CD2BFE3630}" srcOrd="14" destOrd="0" presId="urn:microsoft.com/office/officeart/2009/3/layout/CircleRelationship"/>
    <dgm:cxn modelId="{84E2390D-D17D-4361-BFEC-DE5A0775EDBD}" type="presParOf" srcId="{07BEA791-AA39-4380-8A82-24AF872D89F7}" destId="{878CCAA0-BA98-47E5-B2AD-B0ECB7F14D1D}" srcOrd="15" destOrd="0" presId="urn:microsoft.com/office/officeart/2009/3/layout/CircleRelationship"/>
    <dgm:cxn modelId="{200BBD8E-2422-4122-A8E8-7A6A687ADCD2}" type="presParOf" srcId="{878CCAA0-BA98-47E5-B2AD-B0ECB7F14D1D}" destId="{6C72FA66-EAD9-4CE4-BAD6-B3343C69FD45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6CD999-F0AB-4BA1-98F2-1C28E8B3A212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B3CA3A01-F302-48B4-9C75-576BA87B7484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1. Power On Password  </a:t>
          </a:r>
          <a:endParaRPr lang="en-IN" sz="2000" dirty="0">
            <a:solidFill>
              <a:schemeClr val="tx1"/>
            </a:solidFill>
          </a:endParaRPr>
        </a:p>
      </dgm:t>
    </dgm:pt>
    <dgm:pt modelId="{86E99D8F-8BE4-4C69-97A4-54D309F17E5B}" type="parTrans" cxnId="{DBDADCF7-6C35-4FE9-9425-447C8158DD31}">
      <dgm:prSet/>
      <dgm:spPr/>
      <dgm:t>
        <a:bodyPr/>
        <a:lstStyle/>
        <a:p>
          <a:endParaRPr lang="en-IN"/>
        </a:p>
      </dgm:t>
    </dgm:pt>
    <dgm:pt modelId="{99BEA347-6D5A-430C-A4AC-77F1CF4D95CC}" type="sibTrans" cxnId="{DBDADCF7-6C35-4FE9-9425-447C8158DD31}">
      <dgm:prSet/>
      <dgm:spPr/>
      <dgm:t>
        <a:bodyPr/>
        <a:lstStyle/>
        <a:p>
          <a:endParaRPr lang="en-IN"/>
        </a:p>
      </dgm:t>
    </dgm:pt>
    <dgm:pt modelId="{04374EE3-7241-4FBF-A38D-6D042DF0DD2C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Authentication used before booting up </a:t>
          </a:r>
          <a:r>
            <a:rPr lang="en-IN" dirty="0">
              <a:solidFill>
                <a:schemeClr val="tx1"/>
              </a:solidFill>
            </a:rPr>
            <a:t>the system and starts on </a:t>
          </a:r>
          <a:r>
            <a:rPr lang="en-IN" b="1" dirty="0">
              <a:solidFill>
                <a:schemeClr val="tx1"/>
              </a:solidFill>
            </a:rPr>
            <a:t>when we press the power button</a:t>
          </a:r>
          <a:r>
            <a:rPr lang="en-IN" dirty="0">
              <a:solidFill>
                <a:schemeClr val="tx1"/>
              </a:solidFill>
            </a:rPr>
            <a:t>.</a:t>
          </a:r>
        </a:p>
      </dgm:t>
    </dgm:pt>
    <dgm:pt modelId="{507F624B-A5B7-4CE8-BCEC-04E26B1C779F}" type="parTrans" cxnId="{C5AF41C9-CBD5-48F2-9642-7D5C0B138B53}">
      <dgm:prSet/>
      <dgm:spPr/>
      <dgm:t>
        <a:bodyPr/>
        <a:lstStyle/>
        <a:p>
          <a:endParaRPr lang="en-IN"/>
        </a:p>
      </dgm:t>
    </dgm:pt>
    <dgm:pt modelId="{64A22864-5401-4DE5-9E7D-59AE4F92F36C}" type="sibTrans" cxnId="{C5AF41C9-CBD5-48F2-9642-7D5C0B138B53}">
      <dgm:prSet/>
      <dgm:spPr/>
      <dgm:t>
        <a:bodyPr/>
        <a:lstStyle/>
        <a:p>
          <a:endParaRPr lang="en-IN"/>
        </a:p>
      </dgm:t>
    </dgm:pt>
    <dgm:pt modelId="{F5F687D9-EA0D-402D-BFD3-510F1871BB97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2. </a:t>
          </a:r>
          <a:r>
            <a:rPr lang="en-IN" sz="2000" b="1" dirty="0">
              <a:solidFill>
                <a:schemeClr val="tx1"/>
              </a:solidFill>
            </a:rPr>
            <a:t>BIOS / Supervisor Password </a:t>
          </a:r>
          <a:endParaRPr lang="en-IN" sz="2000" dirty="0">
            <a:solidFill>
              <a:schemeClr val="tx1"/>
            </a:solidFill>
          </a:endParaRPr>
        </a:p>
      </dgm:t>
    </dgm:pt>
    <dgm:pt modelId="{54E65B66-466E-423A-AC02-52F8759B4A9A}" type="parTrans" cxnId="{913FE041-29AA-467F-80E1-1EBAFA49D789}">
      <dgm:prSet/>
      <dgm:spPr/>
      <dgm:t>
        <a:bodyPr/>
        <a:lstStyle/>
        <a:p>
          <a:endParaRPr lang="en-IN"/>
        </a:p>
      </dgm:t>
    </dgm:pt>
    <dgm:pt modelId="{18DE0E72-EEC2-4503-B80A-0F3103F7573F}" type="sibTrans" cxnId="{913FE041-29AA-467F-80E1-1EBAFA49D789}">
      <dgm:prSet/>
      <dgm:spPr/>
      <dgm:t>
        <a:bodyPr/>
        <a:lstStyle/>
        <a:p>
          <a:endParaRPr lang="en-IN"/>
        </a:p>
      </dgm:t>
    </dgm:pt>
    <dgm:pt modelId="{428163FD-A687-44EB-A46D-5CE62F357F60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BIOS authentication occurs </a:t>
          </a:r>
          <a:r>
            <a:rPr lang="en-IN" b="1" dirty="0">
              <a:solidFill>
                <a:schemeClr val="tx1"/>
              </a:solidFill>
            </a:rPr>
            <a:t>when we boot up </a:t>
          </a:r>
          <a:r>
            <a:rPr lang="en-IN" dirty="0">
              <a:solidFill>
                <a:schemeClr val="tx1"/>
              </a:solidFill>
            </a:rPr>
            <a:t>our operating system and </a:t>
          </a:r>
          <a:r>
            <a:rPr lang="en-IN" b="1" dirty="0">
              <a:solidFill>
                <a:schemeClr val="tx1"/>
              </a:solidFill>
            </a:rPr>
            <a:t>before our OS is ready</a:t>
          </a:r>
          <a:r>
            <a:rPr lang="en-IN" dirty="0">
              <a:solidFill>
                <a:schemeClr val="tx1"/>
              </a:solidFill>
            </a:rPr>
            <a:t>.</a:t>
          </a:r>
        </a:p>
      </dgm:t>
    </dgm:pt>
    <dgm:pt modelId="{C5901A3F-A62E-42DE-BDC6-E2A9DE18D7B2}" type="parTrans" cxnId="{83775A37-1392-447E-9F90-597E4FBFB867}">
      <dgm:prSet/>
      <dgm:spPr/>
      <dgm:t>
        <a:bodyPr/>
        <a:lstStyle/>
        <a:p>
          <a:endParaRPr lang="en-IN"/>
        </a:p>
      </dgm:t>
    </dgm:pt>
    <dgm:pt modelId="{D57C8810-776D-4215-B7AC-E8AE1BA05C38}" type="sibTrans" cxnId="{83775A37-1392-447E-9F90-597E4FBFB867}">
      <dgm:prSet/>
      <dgm:spPr/>
      <dgm:t>
        <a:bodyPr/>
        <a:lstStyle/>
        <a:p>
          <a:endParaRPr lang="en-IN"/>
        </a:p>
      </dgm:t>
    </dgm:pt>
    <dgm:pt modelId="{21B0D4B2-CE14-46D6-B56D-09972EED8EF3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3. </a:t>
          </a:r>
          <a:r>
            <a:rPr lang="en-IN" sz="2000" b="1" dirty="0">
              <a:solidFill>
                <a:schemeClr val="tx1"/>
              </a:solidFill>
            </a:rPr>
            <a:t>OS Passwords </a:t>
          </a:r>
          <a:endParaRPr lang="en-IN" sz="2000" dirty="0">
            <a:solidFill>
              <a:schemeClr val="tx1"/>
            </a:solidFill>
          </a:endParaRPr>
        </a:p>
      </dgm:t>
    </dgm:pt>
    <dgm:pt modelId="{C0BAF86F-EB03-4863-AE0E-AB49D1F01FA3}" type="parTrans" cxnId="{62DB6EAD-2A5C-4FD7-B51A-6030CD2B762D}">
      <dgm:prSet/>
      <dgm:spPr/>
      <dgm:t>
        <a:bodyPr/>
        <a:lstStyle/>
        <a:p>
          <a:endParaRPr lang="en-IN"/>
        </a:p>
      </dgm:t>
    </dgm:pt>
    <dgm:pt modelId="{0FBB2F82-D0E5-4846-9539-56CCE6C9F2D8}" type="sibTrans" cxnId="{62DB6EAD-2A5C-4FD7-B51A-6030CD2B762D}">
      <dgm:prSet/>
      <dgm:spPr/>
      <dgm:t>
        <a:bodyPr/>
        <a:lstStyle/>
        <a:p>
          <a:endParaRPr lang="en-IN"/>
        </a:p>
      </dgm:t>
    </dgm:pt>
    <dgm:pt modelId="{AB0300B7-549C-43AA-98E7-A86FB83F9B68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Mostly used and cracked by the attackers</a:t>
          </a:r>
          <a:r>
            <a:rPr lang="en-IN" dirty="0">
              <a:solidFill>
                <a:schemeClr val="tx1"/>
              </a:solidFill>
            </a:rPr>
            <a:t>.</a:t>
          </a:r>
        </a:p>
      </dgm:t>
    </dgm:pt>
    <dgm:pt modelId="{F317E443-22D7-4B90-BF87-E101A84C3C34}" type="parTrans" cxnId="{F984D758-9FD1-47A5-A55D-6D8D8290D3D9}">
      <dgm:prSet/>
      <dgm:spPr/>
      <dgm:t>
        <a:bodyPr/>
        <a:lstStyle/>
        <a:p>
          <a:endParaRPr lang="en-IN"/>
        </a:p>
      </dgm:t>
    </dgm:pt>
    <dgm:pt modelId="{FE7D4159-AA12-44D9-B4A6-FD770BB5BFAA}" type="sibTrans" cxnId="{F984D758-9FD1-47A5-A55D-6D8D8290D3D9}">
      <dgm:prSet/>
      <dgm:spPr/>
      <dgm:t>
        <a:bodyPr/>
        <a:lstStyle/>
        <a:p>
          <a:endParaRPr lang="en-IN"/>
        </a:p>
      </dgm:t>
    </dgm:pt>
    <dgm:pt modelId="{17D82605-A2E4-418A-9D04-CA785B3BC0F8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Types of Passwords</a:t>
          </a:r>
        </a:p>
      </dgm:t>
    </dgm:pt>
    <dgm:pt modelId="{AB5B019B-3E7A-472B-9575-2D856456C533}" type="parTrans" cxnId="{D4157813-3018-4F3E-AC37-69508F1FAC9E}">
      <dgm:prSet/>
      <dgm:spPr/>
      <dgm:t>
        <a:bodyPr/>
        <a:lstStyle/>
        <a:p>
          <a:endParaRPr lang="en-IN"/>
        </a:p>
      </dgm:t>
    </dgm:pt>
    <dgm:pt modelId="{07E03EE6-2E6D-44A6-B5DA-22E3AA152574}" type="sibTrans" cxnId="{D4157813-3018-4F3E-AC37-69508F1FAC9E}">
      <dgm:prSet/>
      <dgm:spPr/>
      <dgm:t>
        <a:bodyPr/>
        <a:lstStyle/>
        <a:p>
          <a:endParaRPr lang="en-IN"/>
        </a:p>
      </dgm:t>
    </dgm:pt>
    <dgm:pt modelId="{D922F2B0-E8C5-4167-B91E-27EA887784F9}" type="pres">
      <dgm:prSet presAssocID="{1B6CD999-F0AB-4BA1-98F2-1C28E8B3A2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B40AA1-4FFF-4A58-B957-1E9629E2D1AA}" type="pres">
      <dgm:prSet presAssocID="{17D82605-A2E4-418A-9D04-CA785B3BC0F8}" presName="hierRoot1" presStyleCnt="0">
        <dgm:presLayoutVars>
          <dgm:hierBranch val="init"/>
        </dgm:presLayoutVars>
      </dgm:prSet>
      <dgm:spPr/>
    </dgm:pt>
    <dgm:pt modelId="{35D2BB11-AB42-4404-984B-51C607D93253}" type="pres">
      <dgm:prSet presAssocID="{17D82605-A2E4-418A-9D04-CA785B3BC0F8}" presName="rootComposite1" presStyleCnt="0"/>
      <dgm:spPr/>
    </dgm:pt>
    <dgm:pt modelId="{877B7544-1785-4326-BCA9-56C6FCE3678F}" type="pres">
      <dgm:prSet presAssocID="{17D82605-A2E4-418A-9D04-CA785B3BC0F8}" presName="rootText1" presStyleLbl="node0" presStyleIdx="0" presStyleCnt="1">
        <dgm:presLayoutVars>
          <dgm:chPref val="3"/>
        </dgm:presLayoutVars>
      </dgm:prSet>
      <dgm:spPr/>
    </dgm:pt>
    <dgm:pt modelId="{FBBC4A14-2B11-4400-B80E-78734289A55A}" type="pres">
      <dgm:prSet presAssocID="{17D82605-A2E4-418A-9D04-CA785B3BC0F8}" presName="rootConnector1" presStyleLbl="node1" presStyleIdx="0" presStyleCnt="0"/>
      <dgm:spPr/>
    </dgm:pt>
    <dgm:pt modelId="{3CFABBA2-2DD1-4421-AA97-E0A90D788AB1}" type="pres">
      <dgm:prSet presAssocID="{17D82605-A2E4-418A-9D04-CA785B3BC0F8}" presName="hierChild2" presStyleCnt="0"/>
      <dgm:spPr/>
    </dgm:pt>
    <dgm:pt modelId="{DF8FB8C1-5522-4658-953A-825F010186D8}" type="pres">
      <dgm:prSet presAssocID="{86E99D8F-8BE4-4C69-97A4-54D309F17E5B}" presName="Name37" presStyleLbl="parChTrans1D2" presStyleIdx="0" presStyleCnt="3"/>
      <dgm:spPr/>
    </dgm:pt>
    <dgm:pt modelId="{5733C9E5-EA91-43DF-B067-8056832930C0}" type="pres">
      <dgm:prSet presAssocID="{B3CA3A01-F302-48B4-9C75-576BA87B7484}" presName="hierRoot2" presStyleCnt="0">
        <dgm:presLayoutVars>
          <dgm:hierBranch val="init"/>
        </dgm:presLayoutVars>
      </dgm:prSet>
      <dgm:spPr/>
    </dgm:pt>
    <dgm:pt modelId="{038F2CFA-29C3-417C-A58E-DAF86B43AE34}" type="pres">
      <dgm:prSet presAssocID="{B3CA3A01-F302-48B4-9C75-576BA87B7484}" presName="rootComposite" presStyleCnt="0"/>
      <dgm:spPr/>
    </dgm:pt>
    <dgm:pt modelId="{0C931AB9-4826-490F-A43C-0C0068B386EE}" type="pres">
      <dgm:prSet presAssocID="{B3CA3A01-F302-48B4-9C75-576BA87B7484}" presName="rootText" presStyleLbl="node2" presStyleIdx="0" presStyleCnt="3">
        <dgm:presLayoutVars>
          <dgm:chPref val="3"/>
        </dgm:presLayoutVars>
      </dgm:prSet>
      <dgm:spPr/>
    </dgm:pt>
    <dgm:pt modelId="{0E1E394F-53D2-4CC9-9499-386A5213CC6C}" type="pres">
      <dgm:prSet presAssocID="{B3CA3A01-F302-48B4-9C75-576BA87B7484}" presName="rootConnector" presStyleLbl="node2" presStyleIdx="0" presStyleCnt="3"/>
      <dgm:spPr/>
    </dgm:pt>
    <dgm:pt modelId="{17192059-2C1A-440A-8DE9-AC3D4FE9785B}" type="pres">
      <dgm:prSet presAssocID="{B3CA3A01-F302-48B4-9C75-576BA87B7484}" presName="hierChild4" presStyleCnt="0"/>
      <dgm:spPr/>
    </dgm:pt>
    <dgm:pt modelId="{6E0F06CD-B2DD-42EB-A193-17DE04B5145B}" type="pres">
      <dgm:prSet presAssocID="{507F624B-A5B7-4CE8-BCEC-04E26B1C779F}" presName="Name37" presStyleLbl="parChTrans1D3" presStyleIdx="0" presStyleCnt="3"/>
      <dgm:spPr/>
    </dgm:pt>
    <dgm:pt modelId="{F6CA7454-83F4-453B-9912-04F7C01CEADB}" type="pres">
      <dgm:prSet presAssocID="{04374EE3-7241-4FBF-A38D-6D042DF0DD2C}" presName="hierRoot2" presStyleCnt="0">
        <dgm:presLayoutVars>
          <dgm:hierBranch val="init"/>
        </dgm:presLayoutVars>
      </dgm:prSet>
      <dgm:spPr/>
    </dgm:pt>
    <dgm:pt modelId="{63417ED8-C1F3-4C12-BFF1-E6D9F13BE351}" type="pres">
      <dgm:prSet presAssocID="{04374EE3-7241-4FBF-A38D-6D042DF0DD2C}" presName="rootComposite" presStyleCnt="0"/>
      <dgm:spPr/>
    </dgm:pt>
    <dgm:pt modelId="{8EFFACAF-37A2-4CD0-922D-F645FA75AA69}" type="pres">
      <dgm:prSet presAssocID="{04374EE3-7241-4FBF-A38D-6D042DF0DD2C}" presName="rootText" presStyleLbl="node3" presStyleIdx="0" presStyleCnt="3">
        <dgm:presLayoutVars>
          <dgm:chPref val="3"/>
        </dgm:presLayoutVars>
      </dgm:prSet>
      <dgm:spPr/>
    </dgm:pt>
    <dgm:pt modelId="{F1055BC5-6B58-48A2-8311-669DA32C6693}" type="pres">
      <dgm:prSet presAssocID="{04374EE3-7241-4FBF-A38D-6D042DF0DD2C}" presName="rootConnector" presStyleLbl="node3" presStyleIdx="0" presStyleCnt="3"/>
      <dgm:spPr/>
    </dgm:pt>
    <dgm:pt modelId="{C61E0A8E-2E3F-47D3-94BB-1B8DEAF7EAD6}" type="pres">
      <dgm:prSet presAssocID="{04374EE3-7241-4FBF-A38D-6D042DF0DD2C}" presName="hierChild4" presStyleCnt="0"/>
      <dgm:spPr/>
    </dgm:pt>
    <dgm:pt modelId="{5B9AE314-D5B0-451E-97E5-B93DCF532586}" type="pres">
      <dgm:prSet presAssocID="{04374EE3-7241-4FBF-A38D-6D042DF0DD2C}" presName="hierChild5" presStyleCnt="0"/>
      <dgm:spPr/>
    </dgm:pt>
    <dgm:pt modelId="{FB56A3CA-8E77-4C9F-A839-B74520BC4FEB}" type="pres">
      <dgm:prSet presAssocID="{B3CA3A01-F302-48B4-9C75-576BA87B7484}" presName="hierChild5" presStyleCnt="0"/>
      <dgm:spPr/>
    </dgm:pt>
    <dgm:pt modelId="{6DE1B32E-03C7-4F68-8641-DE2BC7947D29}" type="pres">
      <dgm:prSet presAssocID="{54E65B66-466E-423A-AC02-52F8759B4A9A}" presName="Name37" presStyleLbl="parChTrans1D2" presStyleIdx="1" presStyleCnt="3"/>
      <dgm:spPr/>
    </dgm:pt>
    <dgm:pt modelId="{5D6B0900-6AA2-475B-BB21-9B5CC7D52B22}" type="pres">
      <dgm:prSet presAssocID="{F5F687D9-EA0D-402D-BFD3-510F1871BB97}" presName="hierRoot2" presStyleCnt="0">
        <dgm:presLayoutVars>
          <dgm:hierBranch val="init"/>
        </dgm:presLayoutVars>
      </dgm:prSet>
      <dgm:spPr/>
    </dgm:pt>
    <dgm:pt modelId="{6EF96324-D261-435B-A35A-D50640D24DA0}" type="pres">
      <dgm:prSet presAssocID="{F5F687D9-EA0D-402D-BFD3-510F1871BB97}" presName="rootComposite" presStyleCnt="0"/>
      <dgm:spPr/>
    </dgm:pt>
    <dgm:pt modelId="{D9ED1D28-5278-4BE0-9E3D-64FDF8438C9A}" type="pres">
      <dgm:prSet presAssocID="{F5F687D9-EA0D-402D-BFD3-510F1871BB97}" presName="rootText" presStyleLbl="node2" presStyleIdx="1" presStyleCnt="3">
        <dgm:presLayoutVars>
          <dgm:chPref val="3"/>
        </dgm:presLayoutVars>
      </dgm:prSet>
      <dgm:spPr/>
    </dgm:pt>
    <dgm:pt modelId="{F246E29A-4688-445C-92DB-E1417FFDA4C0}" type="pres">
      <dgm:prSet presAssocID="{F5F687D9-EA0D-402D-BFD3-510F1871BB97}" presName="rootConnector" presStyleLbl="node2" presStyleIdx="1" presStyleCnt="3"/>
      <dgm:spPr/>
    </dgm:pt>
    <dgm:pt modelId="{B5596EE5-490F-473C-A61B-86E630BB876C}" type="pres">
      <dgm:prSet presAssocID="{F5F687D9-EA0D-402D-BFD3-510F1871BB97}" presName="hierChild4" presStyleCnt="0"/>
      <dgm:spPr/>
    </dgm:pt>
    <dgm:pt modelId="{D130BC07-571C-41F9-A3E0-812994D4140A}" type="pres">
      <dgm:prSet presAssocID="{C5901A3F-A62E-42DE-BDC6-E2A9DE18D7B2}" presName="Name37" presStyleLbl="parChTrans1D3" presStyleIdx="1" presStyleCnt="3"/>
      <dgm:spPr/>
    </dgm:pt>
    <dgm:pt modelId="{F2642F0E-44FB-4D04-A593-A5E0CB5D58F5}" type="pres">
      <dgm:prSet presAssocID="{428163FD-A687-44EB-A46D-5CE62F357F60}" presName="hierRoot2" presStyleCnt="0">
        <dgm:presLayoutVars>
          <dgm:hierBranch val="init"/>
        </dgm:presLayoutVars>
      </dgm:prSet>
      <dgm:spPr/>
    </dgm:pt>
    <dgm:pt modelId="{B961AABC-070E-4B29-9946-C7EC8C637B26}" type="pres">
      <dgm:prSet presAssocID="{428163FD-A687-44EB-A46D-5CE62F357F60}" presName="rootComposite" presStyleCnt="0"/>
      <dgm:spPr/>
    </dgm:pt>
    <dgm:pt modelId="{D2DAC8C6-1BBB-4F7B-8E05-DA13E66CED48}" type="pres">
      <dgm:prSet presAssocID="{428163FD-A687-44EB-A46D-5CE62F357F60}" presName="rootText" presStyleLbl="node3" presStyleIdx="1" presStyleCnt="3">
        <dgm:presLayoutVars>
          <dgm:chPref val="3"/>
        </dgm:presLayoutVars>
      </dgm:prSet>
      <dgm:spPr/>
    </dgm:pt>
    <dgm:pt modelId="{3020C127-1E4A-454C-97F9-EA927B5515D3}" type="pres">
      <dgm:prSet presAssocID="{428163FD-A687-44EB-A46D-5CE62F357F60}" presName="rootConnector" presStyleLbl="node3" presStyleIdx="1" presStyleCnt="3"/>
      <dgm:spPr/>
    </dgm:pt>
    <dgm:pt modelId="{95279457-44D5-48D8-8519-EC4B43DBDE50}" type="pres">
      <dgm:prSet presAssocID="{428163FD-A687-44EB-A46D-5CE62F357F60}" presName="hierChild4" presStyleCnt="0"/>
      <dgm:spPr/>
    </dgm:pt>
    <dgm:pt modelId="{EFB683F7-BEEB-466C-A1E9-1B6F4D6D5417}" type="pres">
      <dgm:prSet presAssocID="{428163FD-A687-44EB-A46D-5CE62F357F60}" presName="hierChild5" presStyleCnt="0"/>
      <dgm:spPr/>
    </dgm:pt>
    <dgm:pt modelId="{AB8D1473-19B4-44FC-9EA8-7CDBB8AFFD27}" type="pres">
      <dgm:prSet presAssocID="{F5F687D9-EA0D-402D-BFD3-510F1871BB97}" presName="hierChild5" presStyleCnt="0"/>
      <dgm:spPr/>
    </dgm:pt>
    <dgm:pt modelId="{086CCC2D-C011-473B-B231-A35255982AF2}" type="pres">
      <dgm:prSet presAssocID="{C0BAF86F-EB03-4863-AE0E-AB49D1F01FA3}" presName="Name37" presStyleLbl="parChTrans1D2" presStyleIdx="2" presStyleCnt="3"/>
      <dgm:spPr/>
    </dgm:pt>
    <dgm:pt modelId="{076A8A1A-F8E0-43A8-87AB-80205C974F4A}" type="pres">
      <dgm:prSet presAssocID="{21B0D4B2-CE14-46D6-B56D-09972EED8EF3}" presName="hierRoot2" presStyleCnt="0">
        <dgm:presLayoutVars>
          <dgm:hierBranch val="init"/>
        </dgm:presLayoutVars>
      </dgm:prSet>
      <dgm:spPr/>
    </dgm:pt>
    <dgm:pt modelId="{7396E646-7B9A-45DA-BBD8-C1E4F7AF80C6}" type="pres">
      <dgm:prSet presAssocID="{21B0D4B2-CE14-46D6-B56D-09972EED8EF3}" presName="rootComposite" presStyleCnt="0"/>
      <dgm:spPr/>
    </dgm:pt>
    <dgm:pt modelId="{A5451694-4A87-45DF-B636-24A98D126C80}" type="pres">
      <dgm:prSet presAssocID="{21B0D4B2-CE14-46D6-B56D-09972EED8EF3}" presName="rootText" presStyleLbl="node2" presStyleIdx="2" presStyleCnt="3">
        <dgm:presLayoutVars>
          <dgm:chPref val="3"/>
        </dgm:presLayoutVars>
      </dgm:prSet>
      <dgm:spPr/>
    </dgm:pt>
    <dgm:pt modelId="{B439478C-EB68-4D32-B063-6B7D28A5CF89}" type="pres">
      <dgm:prSet presAssocID="{21B0D4B2-CE14-46D6-B56D-09972EED8EF3}" presName="rootConnector" presStyleLbl="node2" presStyleIdx="2" presStyleCnt="3"/>
      <dgm:spPr/>
    </dgm:pt>
    <dgm:pt modelId="{DE9C6655-8850-4667-9E32-8386591D96E4}" type="pres">
      <dgm:prSet presAssocID="{21B0D4B2-CE14-46D6-B56D-09972EED8EF3}" presName="hierChild4" presStyleCnt="0"/>
      <dgm:spPr/>
    </dgm:pt>
    <dgm:pt modelId="{AD80798D-DCBA-48D1-BF07-1BA65F668798}" type="pres">
      <dgm:prSet presAssocID="{F317E443-22D7-4B90-BF87-E101A84C3C34}" presName="Name37" presStyleLbl="parChTrans1D3" presStyleIdx="2" presStyleCnt="3"/>
      <dgm:spPr/>
    </dgm:pt>
    <dgm:pt modelId="{874C21FA-28B6-40DA-B905-748CD1106396}" type="pres">
      <dgm:prSet presAssocID="{AB0300B7-549C-43AA-98E7-A86FB83F9B68}" presName="hierRoot2" presStyleCnt="0">
        <dgm:presLayoutVars>
          <dgm:hierBranch val="init"/>
        </dgm:presLayoutVars>
      </dgm:prSet>
      <dgm:spPr/>
    </dgm:pt>
    <dgm:pt modelId="{60719138-7627-4996-B086-3AA46078AF6A}" type="pres">
      <dgm:prSet presAssocID="{AB0300B7-549C-43AA-98E7-A86FB83F9B68}" presName="rootComposite" presStyleCnt="0"/>
      <dgm:spPr/>
    </dgm:pt>
    <dgm:pt modelId="{2D314B42-2DA5-494A-B162-61F665C1B289}" type="pres">
      <dgm:prSet presAssocID="{AB0300B7-549C-43AA-98E7-A86FB83F9B68}" presName="rootText" presStyleLbl="node3" presStyleIdx="2" presStyleCnt="3">
        <dgm:presLayoutVars>
          <dgm:chPref val="3"/>
        </dgm:presLayoutVars>
      </dgm:prSet>
      <dgm:spPr/>
    </dgm:pt>
    <dgm:pt modelId="{ABC91393-821F-4DFC-B208-61AC9441A2A3}" type="pres">
      <dgm:prSet presAssocID="{AB0300B7-549C-43AA-98E7-A86FB83F9B68}" presName="rootConnector" presStyleLbl="node3" presStyleIdx="2" presStyleCnt="3"/>
      <dgm:spPr/>
    </dgm:pt>
    <dgm:pt modelId="{34E47E36-E10F-43E9-8786-4EC057BA4DFE}" type="pres">
      <dgm:prSet presAssocID="{AB0300B7-549C-43AA-98E7-A86FB83F9B68}" presName="hierChild4" presStyleCnt="0"/>
      <dgm:spPr/>
    </dgm:pt>
    <dgm:pt modelId="{9DBBC5DB-01B9-4CDF-8D1A-8CC09B396926}" type="pres">
      <dgm:prSet presAssocID="{AB0300B7-549C-43AA-98E7-A86FB83F9B68}" presName="hierChild5" presStyleCnt="0"/>
      <dgm:spPr/>
    </dgm:pt>
    <dgm:pt modelId="{E5E73EEE-F558-4322-B84C-59C4EDAB1C9E}" type="pres">
      <dgm:prSet presAssocID="{21B0D4B2-CE14-46D6-B56D-09972EED8EF3}" presName="hierChild5" presStyleCnt="0"/>
      <dgm:spPr/>
    </dgm:pt>
    <dgm:pt modelId="{C382D4EA-322D-456E-BE25-17580850F71E}" type="pres">
      <dgm:prSet presAssocID="{17D82605-A2E4-418A-9D04-CA785B3BC0F8}" presName="hierChild3" presStyleCnt="0"/>
      <dgm:spPr/>
    </dgm:pt>
  </dgm:ptLst>
  <dgm:cxnLst>
    <dgm:cxn modelId="{5D30BD03-4C96-4FC7-8893-9E935E8D92A7}" type="presOf" srcId="{C0BAF86F-EB03-4863-AE0E-AB49D1F01FA3}" destId="{086CCC2D-C011-473B-B231-A35255982AF2}" srcOrd="0" destOrd="0" presId="urn:microsoft.com/office/officeart/2005/8/layout/orgChart1"/>
    <dgm:cxn modelId="{05F0F903-E684-4C46-8B23-3CEC9BDEC5A7}" type="presOf" srcId="{17D82605-A2E4-418A-9D04-CA785B3BC0F8}" destId="{877B7544-1785-4326-BCA9-56C6FCE3678F}" srcOrd="0" destOrd="0" presId="urn:microsoft.com/office/officeart/2005/8/layout/orgChart1"/>
    <dgm:cxn modelId="{AA9DE611-9AD4-412D-A2D3-33C67496851E}" type="presOf" srcId="{AB0300B7-549C-43AA-98E7-A86FB83F9B68}" destId="{2D314B42-2DA5-494A-B162-61F665C1B289}" srcOrd="0" destOrd="0" presId="urn:microsoft.com/office/officeart/2005/8/layout/orgChart1"/>
    <dgm:cxn modelId="{D4157813-3018-4F3E-AC37-69508F1FAC9E}" srcId="{1B6CD999-F0AB-4BA1-98F2-1C28E8B3A212}" destId="{17D82605-A2E4-418A-9D04-CA785B3BC0F8}" srcOrd="0" destOrd="0" parTransId="{AB5B019B-3E7A-472B-9575-2D856456C533}" sibTransId="{07E03EE6-2E6D-44A6-B5DA-22E3AA152574}"/>
    <dgm:cxn modelId="{83775A37-1392-447E-9F90-597E4FBFB867}" srcId="{F5F687D9-EA0D-402D-BFD3-510F1871BB97}" destId="{428163FD-A687-44EB-A46D-5CE62F357F60}" srcOrd="0" destOrd="0" parTransId="{C5901A3F-A62E-42DE-BDC6-E2A9DE18D7B2}" sibTransId="{D57C8810-776D-4215-B7AC-E8AE1BA05C38}"/>
    <dgm:cxn modelId="{BA77B53B-BF80-4BEE-8A46-477567543395}" type="presOf" srcId="{428163FD-A687-44EB-A46D-5CE62F357F60}" destId="{3020C127-1E4A-454C-97F9-EA927B5515D3}" srcOrd="1" destOrd="0" presId="urn:microsoft.com/office/officeart/2005/8/layout/orgChart1"/>
    <dgm:cxn modelId="{2CB01041-2FE7-42E0-9F3D-088AB9AD60D0}" type="presOf" srcId="{507F624B-A5B7-4CE8-BCEC-04E26B1C779F}" destId="{6E0F06CD-B2DD-42EB-A193-17DE04B5145B}" srcOrd="0" destOrd="0" presId="urn:microsoft.com/office/officeart/2005/8/layout/orgChart1"/>
    <dgm:cxn modelId="{913FE041-29AA-467F-80E1-1EBAFA49D789}" srcId="{17D82605-A2E4-418A-9D04-CA785B3BC0F8}" destId="{F5F687D9-EA0D-402D-BFD3-510F1871BB97}" srcOrd="1" destOrd="0" parTransId="{54E65B66-466E-423A-AC02-52F8759B4A9A}" sibTransId="{18DE0E72-EEC2-4503-B80A-0F3103F7573F}"/>
    <dgm:cxn modelId="{3D877C45-E930-41F1-AF85-3AFCDC817379}" type="presOf" srcId="{04374EE3-7241-4FBF-A38D-6D042DF0DD2C}" destId="{F1055BC5-6B58-48A2-8311-669DA32C6693}" srcOrd="1" destOrd="0" presId="urn:microsoft.com/office/officeart/2005/8/layout/orgChart1"/>
    <dgm:cxn modelId="{C52F444D-3E3D-4F92-8C71-1701C9555800}" type="presOf" srcId="{AB0300B7-549C-43AA-98E7-A86FB83F9B68}" destId="{ABC91393-821F-4DFC-B208-61AC9441A2A3}" srcOrd="1" destOrd="0" presId="urn:microsoft.com/office/officeart/2005/8/layout/orgChart1"/>
    <dgm:cxn modelId="{F984D758-9FD1-47A5-A55D-6D8D8290D3D9}" srcId="{21B0D4B2-CE14-46D6-B56D-09972EED8EF3}" destId="{AB0300B7-549C-43AA-98E7-A86FB83F9B68}" srcOrd="0" destOrd="0" parTransId="{F317E443-22D7-4B90-BF87-E101A84C3C34}" sibTransId="{FE7D4159-AA12-44D9-B4A6-FD770BB5BFAA}"/>
    <dgm:cxn modelId="{5E27127D-E676-48A8-A724-4A326B39F0B7}" type="presOf" srcId="{428163FD-A687-44EB-A46D-5CE62F357F60}" destId="{D2DAC8C6-1BBB-4F7B-8E05-DA13E66CED48}" srcOrd="0" destOrd="0" presId="urn:microsoft.com/office/officeart/2005/8/layout/orgChart1"/>
    <dgm:cxn modelId="{537BA581-935D-44D6-929F-03E1DAF374ED}" type="presOf" srcId="{1B6CD999-F0AB-4BA1-98F2-1C28E8B3A212}" destId="{D922F2B0-E8C5-4167-B91E-27EA887784F9}" srcOrd="0" destOrd="0" presId="urn:microsoft.com/office/officeart/2005/8/layout/orgChart1"/>
    <dgm:cxn modelId="{72BFCA86-3E9E-4758-82E3-D6C3AA07F9FE}" type="presOf" srcId="{21B0D4B2-CE14-46D6-B56D-09972EED8EF3}" destId="{A5451694-4A87-45DF-B636-24A98D126C80}" srcOrd="0" destOrd="0" presId="urn:microsoft.com/office/officeart/2005/8/layout/orgChart1"/>
    <dgm:cxn modelId="{74B10493-CB30-4F76-8FAC-68E73DDC9010}" type="presOf" srcId="{F317E443-22D7-4B90-BF87-E101A84C3C34}" destId="{AD80798D-DCBA-48D1-BF07-1BA65F668798}" srcOrd="0" destOrd="0" presId="urn:microsoft.com/office/officeart/2005/8/layout/orgChart1"/>
    <dgm:cxn modelId="{6CA69C9D-8996-4324-8714-E7EAC95F3C4B}" type="presOf" srcId="{17D82605-A2E4-418A-9D04-CA785B3BC0F8}" destId="{FBBC4A14-2B11-4400-B80E-78734289A55A}" srcOrd="1" destOrd="0" presId="urn:microsoft.com/office/officeart/2005/8/layout/orgChart1"/>
    <dgm:cxn modelId="{E50876AC-B871-430D-A812-72128EF8385D}" type="presOf" srcId="{B3CA3A01-F302-48B4-9C75-576BA87B7484}" destId="{0C931AB9-4826-490F-A43C-0C0068B386EE}" srcOrd="0" destOrd="0" presId="urn:microsoft.com/office/officeart/2005/8/layout/orgChart1"/>
    <dgm:cxn modelId="{62DB6EAD-2A5C-4FD7-B51A-6030CD2B762D}" srcId="{17D82605-A2E4-418A-9D04-CA785B3BC0F8}" destId="{21B0D4B2-CE14-46D6-B56D-09972EED8EF3}" srcOrd="2" destOrd="0" parTransId="{C0BAF86F-EB03-4863-AE0E-AB49D1F01FA3}" sibTransId="{0FBB2F82-D0E5-4846-9539-56CCE6C9F2D8}"/>
    <dgm:cxn modelId="{BB2102B1-A61B-4961-B1B3-05DCBB29690C}" type="presOf" srcId="{54E65B66-466E-423A-AC02-52F8759B4A9A}" destId="{6DE1B32E-03C7-4F68-8641-DE2BC7947D29}" srcOrd="0" destOrd="0" presId="urn:microsoft.com/office/officeart/2005/8/layout/orgChart1"/>
    <dgm:cxn modelId="{6B65CBB5-663D-415B-8381-AA428FFCC5B8}" type="presOf" srcId="{F5F687D9-EA0D-402D-BFD3-510F1871BB97}" destId="{F246E29A-4688-445C-92DB-E1417FFDA4C0}" srcOrd="1" destOrd="0" presId="urn:microsoft.com/office/officeart/2005/8/layout/orgChart1"/>
    <dgm:cxn modelId="{5565E0B6-EC83-469F-BD90-814C3A94AB86}" type="presOf" srcId="{21B0D4B2-CE14-46D6-B56D-09972EED8EF3}" destId="{B439478C-EB68-4D32-B063-6B7D28A5CF89}" srcOrd="1" destOrd="0" presId="urn:microsoft.com/office/officeart/2005/8/layout/orgChart1"/>
    <dgm:cxn modelId="{C5AF41C9-CBD5-48F2-9642-7D5C0B138B53}" srcId="{B3CA3A01-F302-48B4-9C75-576BA87B7484}" destId="{04374EE3-7241-4FBF-A38D-6D042DF0DD2C}" srcOrd="0" destOrd="0" parTransId="{507F624B-A5B7-4CE8-BCEC-04E26B1C779F}" sibTransId="{64A22864-5401-4DE5-9E7D-59AE4F92F36C}"/>
    <dgm:cxn modelId="{57AF4AD4-ACA4-4F1F-9743-FE0E4346722D}" type="presOf" srcId="{C5901A3F-A62E-42DE-BDC6-E2A9DE18D7B2}" destId="{D130BC07-571C-41F9-A3E0-812994D4140A}" srcOrd="0" destOrd="0" presId="urn:microsoft.com/office/officeart/2005/8/layout/orgChart1"/>
    <dgm:cxn modelId="{9221E9DE-9F55-4BF1-95CE-2B048492AE3A}" type="presOf" srcId="{F5F687D9-EA0D-402D-BFD3-510F1871BB97}" destId="{D9ED1D28-5278-4BE0-9E3D-64FDF8438C9A}" srcOrd="0" destOrd="0" presId="urn:microsoft.com/office/officeart/2005/8/layout/orgChart1"/>
    <dgm:cxn modelId="{B623B4E8-2E8B-4445-B094-020679775ECF}" type="presOf" srcId="{04374EE3-7241-4FBF-A38D-6D042DF0DD2C}" destId="{8EFFACAF-37A2-4CD0-922D-F645FA75AA69}" srcOrd="0" destOrd="0" presId="urn:microsoft.com/office/officeart/2005/8/layout/orgChart1"/>
    <dgm:cxn modelId="{084DBCED-E537-411C-AB1E-786E224F497D}" type="presOf" srcId="{86E99D8F-8BE4-4C69-97A4-54D309F17E5B}" destId="{DF8FB8C1-5522-4658-953A-825F010186D8}" srcOrd="0" destOrd="0" presId="urn:microsoft.com/office/officeart/2005/8/layout/orgChart1"/>
    <dgm:cxn modelId="{0455E9F2-F2B0-497F-94DA-14609F3108F8}" type="presOf" srcId="{B3CA3A01-F302-48B4-9C75-576BA87B7484}" destId="{0E1E394F-53D2-4CC9-9499-386A5213CC6C}" srcOrd="1" destOrd="0" presId="urn:microsoft.com/office/officeart/2005/8/layout/orgChart1"/>
    <dgm:cxn modelId="{DBDADCF7-6C35-4FE9-9425-447C8158DD31}" srcId="{17D82605-A2E4-418A-9D04-CA785B3BC0F8}" destId="{B3CA3A01-F302-48B4-9C75-576BA87B7484}" srcOrd="0" destOrd="0" parTransId="{86E99D8F-8BE4-4C69-97A4-54D309F17E5B}" sibTransId="{99BEA347-6D5A-430C-A4AC-77F1CF4D95CC}"/>
    <dgm:cxn modelId="{E0D37DFE-DC9A-460A-8AAA-CA97EFA5E0FB}" type="presParOf" srcId="{D922F2B0-E8C5-4167-B91E-27EA887784F9}" destId="{62B40AA1-4FFF-4A58-B957-1E9629E2D1AA}" srcOrd="0" destOrd="0" presId="urn:microsoft.com/office/officeart/2005/8/layout/orgChart1"/>
    <dgm:cxn modelId="{CC0DF9AF-D309-46B0-9966-45D45668DD64}" type="presParOf" srcId="{62B40AA1-4FFF-4A58-B957-1E9629E2D1AA}" destId="{35D2BB11-AB42-4404-984B-51C607D93253}" srcOrd="0" destOrd="0" presId="urn:microsoft.com/office/officeart/2005/8/layout/orgChart1"/>
    <dgm:cxn modelId="{87447807-AA34-459B-AF7A-D625CE07F52A}" type="presParOf" srcId="{35D2BB11-AB42-4404-984B-51C607D93253}" destId="{877B7544-1785-4326-BCA9-56C6FCE3678F}" srcOrd="0" destOrd="0" presId="urn:microsoft.com/office/officeart/2005/8/layout/orgChart1"/>
    <dgm:cxn modelId="{D22CE1A0-A274-4F4F-AB36-86DAF5150C4A}" type="presParOf" srcId="{35D2BB11-AB42-4404-984B-51C607D93253}" destId="{FBBC4A14-2B11-4400-B80E-78734289A55A}" srcOrd="1" destOrd="0" presId="urn:microsoft.com/office/officeart/2005/8/layout/orgChart1"/>
    <dgm:cxn modelId="{7F447E07-2EA0-4EF7-9FFB-9130EE9768C3}" type="presParOf" srcId="{62B40AA1-4FFF-4A58-B957-1E9629E2D1AA}" destId="{3CFABBA2-2DD1-4421-AA97-E0A90D788AB1}" srcOrd="1" destOrd="0" presId="urn:microsoft.com/office/officeart/2005/8/layout/orgChart1"/>
    <dgm:cxn modelId="{B6E685DA-43D6-4BF3-A222-227AF5E43F28}" type="presParOf" srcId="{3CFABBA2-2DD1-4421-AA97-E0A90D788AB1}" destId="{DF8FB8C1-5522-4658-953A-825F010186D8}" srcOrd="0" destOrd="0" presId="urn:microsoft.com/office/officeart/2005/8/layout/orgChart1"/>
    <dgm:cxn modelId="{69727772-4909-4483-AFE4-0C5EBF796957}" type="presParOf" srcId="{3CFABBA2-2DD1-4421-AA97-E0A90D788AB1}" destId="{5733C9E5-EA91-43DF-B067-8056832930C0}" srcOrd="1" destOrd="0" presId="urn:microsoft.com/office/officeart/2005/8/layout/orgChart1"/>
    <dgm:cxn modelId="{127B9196-2075-4DE2-A12C-4EAC21882455}" type="presParOf" srcId="{5733C9E5-EA91-43DF-B067-8056832930C0}" destId="{038F2CFA-29C3-417C-A58E-DAF86B43AE34}" srcOrd="0" destOrd="0" presId="urn:microsoft.com/office/officeart/2005/8/layout/orgChart1"/>
    <dgm:cxn modelId="{D79D9F96-B156-439F-8A36-74BBF39A92FC}" type="presParOf" srcId="{038F2CFA-29C3-417C-A58E-DAF86B43AE34}" destId="{0C931AB9-4826-490F-A43C-0C0068B386EE}" srcOrd="0" destOrd="0" presId="urn:microsoft.com/office/officeart/2005/8/layout/orgChart1"/>
    <dgm:cxn modelId="{3D309D08-F8FB-4143-AFFE-354166C28C0B}" type="presParOf" srcId="{038F2CFA-29C3-417C-A58E-DAF86B43AE34}" destId="{0E1E394F-53D2-4CC9-9499-386A5213CC6C}" srcOrd="1" destOrd="0" presId="urn:microsoft.com/office/officeart/2005/8/layout/orgChart1"/>
    <dgm:cxn modelId="{170154FD-1DA0-47F3-90E3-980B308190D2}" type="presParOf" srcId="{5733C9E5-EA91-43DF-B067-8056832930C0}" destId="{17192059-2C1A-440A-8DE9-AC3D4FE9785B}" srcOrd="1" destOrd="0" presId="urn:microsoft.com/office/officeart/2005/8/layout/orgChart1"/>
    <dgm:cxn modelId="{77E80B12-B80D-4F53-9323-CCAFB82BA52A}" type="presParOf" srcId="{17192059-2C1A-440A-8DE9-AC3D4FE9785B}" destId="{6E0F06CD-B2DD-42EB-A193-17DE04B5145B}" srcOrd="0" destOrd="0" presId="urn:microsoft.com/office/officeart/2005/8/layout/orgChart1"/>
    <dgm:cxn modelId="{5D4E89EA-0ED6-4447-A3B6-3C5F9EEBBB67}" type="presParOf" srcId="{17192059-2C1A-440A-8DE9-AC3D4FE9785B}" destId="{F6CA7454-83F4-453B-9912-04F7C01CEADB}" srcOrd="1" destOrd="0" presId="urn:microsoft.com/office/officeart/2005/8/layout/orgChart1"/>
    <dgm:cxn modelId="{4590F8B7-3D80-49AF-9348-9E765840AFCD}" type="presParOf" srcId="{F6CA7454-83F4-453B-9912-04F7C01CEADB}" destId="{63417ED8-C1F3-4C12-BFF1-E6D9F13BE351}" srcOrd="0" destOrd="0" presId="urn:microsoft.com/office/officeart/2005/8/layout/orgChart1"/>
    <dgm:cxn modelId="{A355C40A-D5C7-4CF3-A9F5-7CA76BA45772}" type="presParOf" srcId="{63417ED8-C1F3-4C12-BFF1-E6D9F13BE351}" destId="{8EFFACAF-37A2-4CD0-922D-F645FA75AA69}" srcOrd="0" destOrd="0" presId="urn:microsoft.com/office/officeart/2005/8/layout/orgChart1"/>
    <dgm:cxn modelId="{B4F6F1CC-03FD-49DF-9FDD-D5282EC3A39A}" type="presParOf" srcId="{63417ED8-C1F3-4C12-BFF1-E6D9F13BE351}" destId="{F1055BC5-6B58-48A2-8311-669DA32C6693}" srcOrd="1" destOrd="0" presId="urn:microsoft.com/office/officeart/2005/8/layout/orgChart1"/>
    <dgm:cxn modelId="{085C8E6A-1D01-4B5A-8FE8-1FA121973EF5}" type="presParOf" srcId="{F6CA7454-83F4-453B-9912-04F7C01CEADB}" destId="{C61E0A8E-2E3F-47D3-94BB-1B8DEAF7EAD6}" srcOrd="1" destOrd="0" presId="urn:microsoft.com/office/officeart/2005/8/layout/orgChart1"/>
    <dgm:cxn modelId="{59877492-9EB9-4F23-90B4-7E28BDA738ED}" type="presParOf" srcId="{F6CA7454-83F4-453B-9912-04F7C01CEADB}" destId="{5B9AE314-D5B0-451E-97E5-B93DCF532586}" srcOrd="2" destOrd="0" presId="urn:microsoft.com/office/officeart/2005/8/layout/orgChart1"/>
    <dgm:cxn modelId="{0EE9212A-3CAA-469A-A8EB-E78D5CEC4706}" type="presParOf" srcId="{5733C9E5-EA91-43DF-B067-8056832930C0}" destId="{FB56A3CA-8E77-4C9F-A839-B74520BC4FEB}" srcOrd="2" destOrd="0" presId="urn:microsoft.com/office/officeart/2005/8/layout/orgChart1"/>
    <dgm:cxn modelId="{E39A9015-CA41-4986-BD5E-3AF81554639F}" type="presParOf" srcId="{3CFABBA2-2DD1-4421-AA97-E0A90D788AB1}" destId="{6DE1B32E-03C7-4F68-8641-DE2BC7947D29}" srcOrd="2" destOrd="0" presId="urn:microsoft.com/office/officeart/2005/8/layout/orgChart1"/>
    <dgm:cxn modelId="{A758E59F-0C8E-4F2F-80BB-E1C4BA507412}" type="presParOf" srcId="{3CFABBA2-2DD1-4421-AA97-E0A90D788AB1}" destId="{5D6B0900-6AA2-475B-BB21-9B5CC7D52B22}" srcOrd="3" destOrd="0" presId="urn:microsoft.com/office/officeart/2005/8/layout/orgChart1"/>
    <dgm:cxn modelId="{824A227C-E8E8-4FC1-BFEE-2F61AA32C7FC}" type="presParOf" srcId="{5D6B0900-6AA2-475B-BB21-9B5CC7D52B22}" destId="{6EF96324-D261-435B-A35A-D50640D24DA0}" srcOrd="0" destOrd="0" presId="urn:microsoft.com/office/officeart/2005/8/layout/orgChart1"/>
    <dgm:cxn modelId="{3A92A1A3-971E-41B3-B488-EA35CFF74BED}" type="presParOf" srcId="{6EF96324-D261-435B-A35A-D50640D24DA0}" destId="{D9ED1D28-5278-4BE0-9E3D-64FDF8438C9A}" srcOrd="0" destOrd="0" presId="urn:microsoft.com/office/officeart/2005/8/layout/orgChart1"/>
    <dgm:cxn modelId="{E47D66C2-5612-4BAB-8CDA-E91394AE14B8}" type="presParOf" srcId="{6EF96324-D261-435B-A35A-D50640D24DA0}" destId="{F246E29A-4688-445C-92DB-E1417FFDA4C0}" srcOrd="1" destOrd="0" presId="urn:microsoft.com/office/officeart/2005/8/layout/orgChart1"/>
    <dgm:cxn modelId="{7FA17BAD-CF57-4CA1-875A-E4067BF6B5EA}" type="presParOf" srcId="{5D6B0900-6AA2-475B-BB21-9B5CC7D52B22}" destId="{B5596EE5-490F-473C-A61B-86E630BB876C}" srcOrd="1" destOrd="0" presId="urn:microsoft.com/office/officeart/2005/8/layout/orgChart1"/>
    <dgm:cxn modelId="{BA3F09CF-9928-46A2-A01D-3A69220F0685}" type="presParOf" srcId="{B5596EE5-490F-473C-A61B-86E630BB876C}" destId="{D130BC07-571C-41F9-A3E0-812994D4140A}" srcOrd="0" destOrd="0" presId="urn:microsoft.com/office/officeart/2005/8/layout/orgChart1"/>
    <dgm:cxn modelId="{01ED6614-820A-4071-8D85-7C924564929B}" type="presParOf" srcId="{B5596EE5-490F-473C-A61B-86E630BB876C}" destId="{F2642F0E-44FB-4D04-A593-A5E0CB5D58F5}" srcOrd="1" destOrd="0" presId="urn:microsoft.com/office/officeart/2005/8/layout/orgChart1"/>
    <dgm:cxn modelId="{28BA7ECB-7C95-4421-A72D-658F49F124E2}" type="presParOf" srcId="{F2642F0E-44FB-4D04-A593-A5E0CB5D58F5}" destId="{B961AABC-070E-4B29-9946-C7EC8C637B26}" srcOrd="0" destOrd="0" presId="urn:microsoft.com/office/officeart/2005/8/layout/orgChart1"/>
    <dgm:cxn modelId="{9CBFA2C2-1D74-4F48-8CF1-0DC6ECD16418}" type="presParOf" srcId="{B961AABC-070E-4B29-9946-C7EC8C637B26}" destId="{D2DAC8C6-1BBB-4F7B-8E05-DA13E66CED48}" srcOrd="0" destOrd="0" presId="urn:microsoft.com/office/officeart/2005/8/layout/orgChart1"/>
    <dgm:cxn modelId="{E50AE9B9-278A-493C-8B8D-BF1F822603A2}" type="presParOf" srcId="{B961AABC-070E-4B29-9946-C7EC8C637B26}" destId="{3020C127-1E4A-454C-97F9-EA927B5515D3}" srcOrd="1" destOrd="0" presId="urn:microsoft.com/office/officeart/2005/8/layout/orgChart1"/>
    <dgm:cxn modelId="{48242494-87A4-4DB9-8ED4-7F81375732D3}" type="presParOf" srcId="{F2642F0E-44FB-4D04-A593-A5E0CB5D58F5}" destId="{95279457-44D5-48D8-8519-EC4B43DBDE50}" srcOrd="1" destOrd="0" presId="urn:microsoft.com/office/officeart/2005/8/layout/orgChart1"/>
    <dgm:cxn modelId="{BA48EC83-8EA3-45A9-BCB0-066CF7029889}" type="presParOf" srcId="{F2642F0E-44FB-4D04-A593-A5E0CB5D58F5}" destId="{EFB683F7-BEEB-466C-A1E9-1B6F4D6D5417}" srcOrd="2" destOrd="0" presId="urn:microsoft.com/office/officeart/2005/8/layout/orgChart1"/>
    <dgm:cxn modelId="{0C7FF0F1-33A0-40FB-B1BC-A29139953691}" type="presParOf" srcId="{5D6B0900-6AA2-475B-BB21-9B5CC7D52B22}" destId="{AB8D1473-19B4-44FC-9EA8-7CDBB8AFFD27}" srcOrd="2" destOrd="0" presId="urn:microsoft.com/office/officeart/2005/8/layout/orgChart1"/>
    <dgm:cxn modelId="{230FE30E-2AE5-427B-ACB6-2A7A6C4EC12C}" type="presParOf" srcId="{3CFABBA2-2DD1-4421-AA97-E0A90D788AB1}" destId="{086CCC2D-C011-473B-B231-A35255982AF2}" srcOrd="4" destOrd="0" presId="urn:microsoft.com/office/officeart/2005/8/layout/orgChart1"/>
    <dgm:cxn modelId="{602EAC5A-BA6F-4659-8C7B-ABA7885EBC17}" type="presParOf" srcId="{3CFABBA2-2DD1-4421-AA97-E0A90D788AB1}" destId="{076A8A1A-F8E0-43A8-87AB-80205C974F4A}" srcOrd="5" destOrd="0" presId="urn:microsoft.com/office/officeart/2005/8/layout/orgChart1"/>
    <dgm:cxn modelId="{85F4F4E2-234F-4D49-9296-B0F25F06D3FD}" type="presParOf" srcId="{076A8A1A-F8E0-43A8-87AB-80205C974F4A}" destId="{7396E646-7B9A-45DA-BBD8-C1E4F7AF80C6}" srcOrd="0" destOrd="0" presId="urn:microsoft.com/office/officeart/2005/8/layout/orgChart1"/>
    <dgm:cxn modelId="{DD82431C-617A-49F2-9C28-B74F82DFA555}" type="presParOf" srcId="{7396E646-7B9A-45DA-BBD8-C1E4F7AF80C6}" destId="{A5451694-4A87-45DF-B636-24A98D126C80}" srcOrd="0" destOrd="0" presId="urn:microsoft.com/office/officeart/2005/8/layout/orgChart1"/>
    <dgm:cxn modelId="{E3E91775-A5C9-432A-8D88-73E404639289}" type="presParOf" srcId="{7396E646-7B9A-45DA-BBD8-C1E4F7AF80C6}" destId="{B439478C-EB68-4D32-B063-6B7D28A5CF89}" srcOrd="1" destOrd="0" presId="urn:microsoft.com/office/officeart/2005/8/layout/orgChart1"/>
    <dgm:cxn modelId="{7B863379-B30F-4932-A0F0-4D248186426E}" type="presParOf" srcId="{076A8A1A-F8E0-43A8-87AB-80205C974F4A}" destId="{DE9C6655-8850-4667-9E32-8386591D96E4}" srcOrd="1" destOrd="0" presId="urn:microsoft.com/office/officeart/2005/8/layout/orgChart1"/>
    <dgm:cxn modelId="{FE241591-6FE6-404D-B93E-5EE6D26AA5AB}" type="presParOf" srcId="{DE9C6655-8850-4667-9E32-8386591D96E4}" destId="{AD80798D-DCBA-48D1-BF07-1BA65F668798}" srcOrd="0" destOrd="0" presId="urn:microsoft.com/office/officeart/2005/8/layout/orgChart1"/>
    <dgm:cxn modelId="{DDC0039D-244B-467A-B5D1-913065BB67AA}" type="presParOf" srcId="{DE9C6655-8850-4667-9E32-8386591D96E4}" destId="{874C21FA-28B6-40DA-B905-748CD1106396}" srcOrd="1" destOrd="0" presId="urn:microsoft.com/office/officeart/2005/8/layout/orgChart1"/>
    <dgm:cxn modelId="{4F0BC2D7-7770-4DFB-B7DE-58145AE275E4}" type="presParOf" srcId="{874C21FA-28B6-40DA-B905-748CD1106396}" destId="{60719138-7627-4996-B086-3AA46078AF6A}" srcOrd="0" destOrd="0" presId="urn:microsoft.com/office/officeart/2005/8/layout/orgChart1"/>
    <dgm:cxn modelId="{F743D243-88AC-44D3-8E6C-C8CC103277A5}" type="presParOf" srcId="{60719138-7627-4996-B086-3AA46078AF6A}" destId="{2D314B42-2DA5-494A-B162-61F665C1B289}" srcOrd="0" destOrd="0" presId="urn:microsoft.com/office/officeart/2005/8/layout/orgChart1"/>
    <dgm:cxn modelId="{9E88F8AC-9FD9-4E19-860D-D226DAEB0C70}" type="presParOf" srcId="{60719138-7627-4996-B086-3AA46078AF6A}" destId="{ABC91393-821F-4DFC-B208-61AC9441A2A3}" srcOrd="1" destOrd="0" presId="urn:microsoft.com/office/officeart/2005/8/layout/orgChart1"/>
    <dgm:cxn modelId="{0D8597BB-8EBA-4C02-8E10-4CE5B0C7F809}" type="presParOf" srcId="{874C21FA-28B6-40DA-B905-748CD1106396}" destId="{34E47E36-E10F-43E9-8786-4EC057BA4DFE}" srcOrd="1" destOrd="0" presId="urn:microsoft.com/office/officeart/2005/8/layout/orgChart1"/>
    <dgm:cxn modelId="{A726AABD-3D4B-412A-9D2E-EE873B233967}" type="presParOf" srcId="{874C21FA-28B6-40DA-B905-748CD1106396}" destId="{9DBBC5DB-01B9-4CDF-8D1A-8CC09B396926}" srcOrd="2" destOrd="0" presId="urn:microsoft.com/office/officeart/2005/8/layout/orgChart1"/>
    <dgm:cxn modelId="{C7F6F336-025A-4471-BF90-65D4141FFCA3}" type="presParOf" srcId="{076A8A1A-F8E0-43A8-87AB-80205C974F4A}" destId="{E5E73EEE-F558-4322-B84C-59C4EDAB1C9E}" srcOrd="2" destOrd="0" presId="urn:microsoft.com/office/officeart/2005/8/layout/orgChart1"/>
    <dgm:cxn modelId="{C356379D-146D-4976-9629-D28165FF09DE}" type="presParOf" srcId="{62B40AA1-4FFF-4A58-B957-1E9629E2D1AA}" destId="{C382D4EA-322D-456E-BE25-17580850F71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38FAB3-F31F-4693-B072-05C7CB0EFAFC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IN"/>
        </a:p>
      </dgm:t>
    </dgm:pt>
    <dgm:pt modelId="{E0042EBD-D1A9-4994-A714-3F2A1405E8DF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In windows, </a:t>
          </a:r>
          <a:r>
            <a:rPr lang="en-IN" sz="2400" b="1" dirty="0">
              <a:solidFill>
                <a:schemeClr val="tx1"/>
              </a:solidFill>
            </a:rPr>
            <a:t>SAM (Security Account Manager)</a:t>
          </a:r>
          <a:r>
            <a:rPr lang="en-IN" sz="2400" dirty="0">
              <a:solidFill>
                <a:schemeClr val="tx1"/>
              </a:solidFill>
            </a:rPr>
            <a:t> </a:t>
          </a:r>
          <a:r>
            <a:rPr lang="en-IN" sz="2000" dirty="0">
              <a:solidFill>
                <a:schemeClr val="tx1"/>
              </a:solidFill>
            </a:rPr>
            <a:t>file </a:t>
          </a:r>
          <a:r>
            <a:rPr lang="en-IN" sz="2000" b="1" dirty="0">
              <a:solidFill>
                <a:schemeClr val="tx1"/>
              </a:solidFill>
            </a:rPr>
            <a:t>stores passwords </a:t>
          </a:r>
          <a:r>
            <a:rPr lang="en-IN" sz="2000" dirty="0">
              <a:solidFill>
                <a:schemeClr val="tx1"/>
              </a:solidFill>
            </a:rPr>
            <a:t>of all the users of the system.</a:t>
          </a:r>
        </a:p>
      </dgm:t>
    </dgm:pt>
    <dgm:pt modelId="{73D1FC47-8F1A-4086-8002-3A9ACA8A9BF2}" type="parTrans" cxnId="{AC0F9EEA-8E48-4D35-8D0D-0904FC44A098}">
      <dgm:prSet/>
      <dgm:spPr/>
      <dgm:t>
        <a:bodyPr/>
        <a:lstStyle/>
        <a:p>
          <a:endParaRPr lang="en-IN"/>
        </a:p>
      </dgm:t>
    </dgm:pt>
    <dgm:pt modelId="{26229CCA-164A-43ED-8A2F-CC1BE9531AD7}" type="sibTrans" cxnId="{AC0F9EEA-8E48-4D35-8D0D-0904FC44A098}">
      <dgm:prSet/>
      <dgm:spPr/>
      <dgm:t>
        <a:bodyPr/>
        <a:lstStyle/>
        <a:p>
          <a:endParaRPr lang="en-IN"/>
        </a:p>
      </dgm:t>
    </dgm:pt>
    <dgm:pt modelId="{51D3CDA5-5AD7-453B-9359-B7DADE60A08D}">
      <dgm:prSet custT="1"/>
      <dgm:spPr/>
      <dgm:t>
        <a:bodyPr/>
        <a:lstStyle/>
        <a:p>
          <a:r>
            <a:rPr lang="en-IN" sz="2000">
              <a:solidFill>
                <a:schemeClr val="tx1"/>
              </a:solidFill>
            </a:rPr>
            <a:t>SAM is </a:t>
          </a:r>
          <a:r>
            <a:rPr lang="en-IN" sz="2000" b="1">
              <a:solidFill>
                <a:schemeClr val="tx1"/>
              </a:solidFill>
            </a:rPr>
            <a:t>part of the registry </a:t>
          </a:r>
          <a:r>
            <a:rPr lang="en-IN" sz="2000">
              <a:solidFill>
                <a:schemeClr val="tx1"/>
              </a:solidFill>
            </a:rPr>
            <a:t>and can be </a:t>
          </a:r>
          <a:r>
            <a:rPr lang="en-IN" sz="2000" b="1">
              <a:solidFill>
                <a:schemeClr val="tx1"/>
              </a:solidFill>
            </a:rPr>
            <a:t>found on the hard disk.</a:t>
          </a:r>
          <a:endParaRPr lang="en-IN" sz="2000">
            <a:solidFill>
              <a:schemeClr val="tx1"/>
            </a:solidFill>
          </a:endParaRPr>
        </a:p>
      </dgm:t>
    </dgm:pt>
    <dgm:pt modelId="{5412ECA3-6D0D-448E-8111-55028B89EA70}" type="parTrans" cxnId="{DFCC1053-5CB8-4AA4-9341-9B8229DA2FAB}">
      <dgm:prSet/>
      <dgm:spPr/>
      <dgm:t>
        <a:bodyPr/>
        <a:lstStyle/>
        <a:p>
          <a:endParaRPr lang="en-IN"/>
        </a:p>
      </dgm:t>
    </dgm:pt>
    <dgm:pt modelId="{793B6A6F-7235-4DB4-97C3-29C98963C883}" type="sibTrans" cxnId="{DFCC1053-5CB8-4AA4-9341-9B8229DA2FAB}">
      <dgm:prSet/>
      <dgm:spPr/>
      <dgm:t>
        <a:bodyPr/>
        <a:lstStyle/>
        <a:p>
          <a:endParaRPr lang="en-IN"/>
        </a:p>
      </dgm:t>
    </dgm:pt>
    <dgm:pt modelId="{7B0E71E0-4547-4833-BD49-BF9873EAE7C9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C:\Windows\System32\config\SAM (contains password) encrypt NTLM &amp; LM Hash</a:t>
          </a:r>
          <a:endParaRPr lang="en-IN" sz="2000" dirty="0">
            <a:solidFill>
              <a:schemeClr val="tx1"/>
            </a:solidFill>
          </a:endParaRPr>
        </a:p>
      </dgm:t>
    </dgm:pt>
    <dgm:pt modelId="{6F97658E-A37B-4033-A4E6-4BC7F89BBF9F}" type="parTrans" cxnId="{F8297184-8243-476B-A818-01A54044032B}">
      <dgm:prSet/>
      <dgm:spPr/>
      <dgm:t>
        <a:bodyPr/>
        <a:lstStyle/>
        <a:p>
          <a:endParaRPr lang="en-IN"/>
        </a:p>
      </dgm:t>
    </dgm:pt>
    <dgm:pt modelId="{1E14E97F-B33B-4C74-9140-C7192DC88A7F}" type="sibTrans" cxnId="{F8297184-8243-476B-A818-01A54044032B}">
      <dgm:prSet/>
      <dgm:spPr/>
      <dgm:t>
        <a:bodyPr/>
        <a:lstStyle/>
        <a:p>
          <a:endParaRPr lang="en-IN"/>
        </a:p>
      </dgm:t>
    </dgm:pt>
    <dgm:pt modelId="{907ED2EB-CB53-48DE-8F16-3967651C3F42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The samcli.dll (SAM client) file is part of the </a:t>
          </a:r>
          <a:r>
            <a:rPr lang="en-IN" sz="2000" b="1" dirty="0">
              <a:solidFill>
                <a:schemeClr val="tx1"/>
              </a:solidFill>
            </a:rPr>
            <a:t>Microsoft Windows Operating System product</a:t>
          </a:r>
          <a:endParaRPr lang="en-IN" sz="2000" dirty="0">
            <a:solidFill>
              <a:schemeClr val="tx1"/>
            </a:solidFill>
          </a:endParaRPr>
        </a:p>
      </dgm:t>
    </dgm:pt>
    <dgm:pt modelId="{87787A32-658E-4FB6-AF47-1173116AB4CE}" type="parTrans" cxnId="{BF21873B-33C6-42DE-B10E-5681EDB01F0F}">
      <dgm:prSet/>
      <dgm:spPr/>
      <dgm:t>
        <a:bodyPr/>
        <a:lstStyle/>
        <a:p>
          <a:endParaRPr lang="en-IN"/>
        </a:p>
      </dgm:t>
    </dgm:pt>
    <dgm:pt modelId="{C92E6832-66E8-43E0-8C72-777DB6801DBD}" type="sibTrans" cxnId="{BF21873B-33C6-42DE-B10E-5681EDB01F0F}">
      <dgm:prSet/>
      <dgm:spPr/>
      <dgm:t>
        <a:bodyPr/>
        <a:lstStyle/>
        <a:p>
          <a:endParaRPr lang="en-IN"/>
        </a:p>
      </dgm:t>
    </dgm:pt>
    <dgm:pt modelId="{25FC8B7E-C9FF-40D5-820D-A4BA7922E50E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It’s Location/path in PC</a:t>
          </a:r>
        </a:p>
      </dgm:t>
    </dgm:pt>
    <dgm:pt modelId="{63D3EB06-A784-4423-9BB1-96B65BC3A79D}" type="parTrans" cxnId="{B40B3533-A84C-43B8-95B2-34540D31D834}">
      <dgm:prSet/>
      <dgm:spPr/>
      <dgm:t>
        <a:bodyPr/>
        <a:lstStyle/>
        <a:p>
          <a:endParaRPr lang="en-IN"/>
        </a:p>
      </dgm:t>
    </dgm:pt>
    <dgm:pt modelId="{014C9FDA-E19D-4571-B50A-006723F8CC06}" type="sibTrans" cxnId="{B40B3533-A84C-43B8-95B2-34540D31D834}">
      <dgm:prSet/>
      <dgm:spPr/>
      <dgm:t>
        <a:bodyPr/>
        <a:lstStyle/>
        <a:p>
          <a:endParaRPr lang="en-IN"/>
        </a:p>
      </dgm:t>
    </dgm:pt>
    <dgm:pt modelId="{B08D62D3-7A73-40F5-95BD-5E3AC68CC90C}">
      <dgm:prSet custT="1"/>
      <dgm:spPr/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C:\Windows\System32\samcli.dll (password are stored in encrypted form) </a:t>
          </a:r>
        </a:p>
      </dgm:t>
    </dgm:pt>
    <dgm:pt modelId="{D84DD59D-D150-4670-A8F6-0242F3564596}" type="parTrans" cxnId="{B0CB6C7D-5EF3-4F27-B036-DF7E41EB37AD}">
      <dgm:prSet/>
      <dgm:spPr/>
      <dgm:t>
        <a:bodyPr/>
        <a:lstStyle/>
        <a:p>
          <a:endParaRPr lang="en-IN"/>
        </a:p>
      </dgm:t>
    </dgm:pt>
    <dgm:pt modelId="{4E020205-692F-4674-992C-5F19582B0375}" type="sibTrans" cxnId="{B0CB6C7D-5EF3-4F27-B036-DF7E41EB37AD}">
      <dgm:prSet/>
      <dgm:spPr/>
      <dgm:t>
        <a:bodyPr/>
        <a:lstStyle/>
        <a:p>
          <a:endParaRPr lang="en-IN"/>
        </a:p>
      </dgm:t>
    </dgm:pt>
    <dgm:pt modelId="{C6BC977A-0ED2-4F66-8B6E-E653D2AE285C}">
      <dgm:prSet custT="1"/>
      <dgm:spPr/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No body can delete this file</a:t>
          </a:r>
        </a:p>
      </dgm:t>
    </dgm:pt>
    <dgm:pt modelId="{C3345F02-C4AA-4B6C-9030-ED5F52EDEDFA}" type="parTrans" cxnId="{7478777D-4C03-418F-A61D-3D3575E17645}">
      <dgm:prSet/>
      <dgm:spPr/>
      <dgm:t>
        <a:bodyPr/>
        <a:lstStyle/>
        <a:p>
          <a:endParaRPr lang="en-IN"/>
        </a:p>
      </dgm:t>
    </dgm:pt>
    <dgm:pt modelId="{8C99DE04-38CA-4FFA-BB01-F83FE41A9BDC}" type="sibTrans" cxnId="{7478777D-4C03-418F-A61D-3D3575E17645}">
      <dgm:prSet/>
      <dgm:spPr/>
      <dgm:t>
        <a:bodyPr/>
        <a:lstStyle/>
        <a:p>
          <a:endParaRPr lang="en-IN"/>
        </a:p>
      </dgm:t>
    </dgm:pt>
    <dgm:pt modelId="{EB06E485-3DDF-4262-ABAA-82D6D4C1F83F}" type="pres">
      <dgm:prSet presAssocID="{D838FAB3-F31F-4693-B072-05C7CB0EFAFC}" presName="outerComposite" presStyleCnt="0">
        <dgm:presLayoutVars>
          <dgm:chMax val="5"/>
          <dgm:dir/>
          <dgm:resizeHandles val="exact"/>
        </dgm:presLayoutVars>
      </dgm:prSet>
      <dgm:spPr/>
    </dgm:pt>
    <dgm:pt modelId="{F75757A6-03BC-451D-969F-D51CFC3F83B2}" type="pres">
      <dgm:prSet presAssocID="{D838FAB3-F31F-4693-B072-05C7CB0EFAFC}" presName="dummyMaxCanvas" presStyleCnt="0">
        <dgm:presLayoutVars/>
      </dgm:prSet>
      <dgm:spPr/>
    </dgm:pt>
    <dgm:pt modelId="{D6CF45B2-BD1C-4279-B55D-2100F7DC51D7}" type="pres">
      <dgm:prSet presAssocID="{D838FAB3-F31F-4693-B072-05C7CB0EFAFC}" presName="FiveNodes_1" presStyleLbl="node1" presStyleIdx="0" presStyleCnt="5">
        <dgm:presLayoutVars>
          <dgm:bulletEnabled val="1"/>
        </dgm:presLayoutVars>
      </dgm:prSet>
      <dgm:spPr/>
    </dgm:pt>
    <dgm:pt modelId="{6B0DC4FD-E703-4449-B635-4BAF30187D0A}" type="pres">
      <dgm:prSet presAssocID="{D838FAB3-F31F-4693-B072-05C7CB0EFAFC}" presName="FiveNodes_2" presStyleLbl="node1" presStyleIdx="1" presStyleCnt="5">
        <dgm:presLayoutVars>
          <dgm:bulletEnabled val="1"/>
        </dgm:presLayoutVars>
      </dgm:prSet>
      <dgm:spPr/>
    </dgm:pt>
    <dgm:pt modelId="{8F48AE8D-9927-47A4-B841-8DD79806ED36}" type="pres">
      <dgm:prSet presAssocID="{D838FAB3-F31F-4693-B072-05C7CB0EFAFC}" presName="FiveNodes_3" presStyleLbl="node1" presStyleIdx="2" presStyleCnt="5">
        <dgm:presLayoutVars>
          <dgm:bulletEnabled val="1"/>
        </dgm:presLayoutVars>
      </dgm:prSet>
      <dgm:spPr/>
    </dgm:pt>
    <dgm:pt modelId="{E3E14987-60AD-4F2A-BD36-C7509737A2E8}" type="pres">
      <dgm:prSet presAssocID="{D838FAB3-F31F-4693-B072-05C7CB0EFAFC}" presName="FiveNodes_4" presStyleLbl="node1" presStyleIdx="3" presStyleCnt="5">
        <dgm:presLayoutVars>
          <dgm:bulletEnabled val="1"/>
        </dgm:presLayoutVars>
      </dgm:prSet>
      <dgm:spPr/>
    </dgm:pt>
    <dgm:pt modelId="{C1CB44AB-C298-44FA-8BB0-ACD4705A3BE3}" type="pres">
      <dgm:prSet presAssocID="{D838FAB3-F31F-4693-B072-05C7CB0EFAFC}" presName="FiveNodes_5" presStyleLbl="node1" presStyleIdx="4" presStyleCnt="5">
        <dgm:presLayoutVars>
          <dgm:bulletEnabled val="1"/>
        </dgm:presLayoutVars>
      </dgm:prSet>
      <dgm:spPr/>
    </dgm:pt>
    <dgm:pt modelId="{BDDAFECC-E221-430E-A6AD-3294CAB81D14}" type="pres">
      <dgm:prSet presAssocID="{D838FAB3-F31F-4693-B072-05C7CB0EFAFC}" presName="FiveConn_1-2" presStyleLbl="fgAccFollowNode1" presStyleIdx="0" presStyleCnt="4">
        <dgm:presLayoutVars>
          <dgm:bulletEnabled val="1"/>
        </dgm:presLayoutVars>
      </dgm:prSet>
      <dgm:spPr/>
    </dgm:pt>
    <dgm:pt modelId="{381DD9A2-A204-4790-97DF-B14E4706FFC8}" type="pres">
      <dgm:prSet presAssocID="{D838FAB3-F31F-4693-B072-05C7CB0EFAFC}" presName="FiveConn_2-3" presStyleLbl="fgAccFollowNode1" presStyleIdx="1" presStyleCnt="4">
        <dgm:presLayoutVars>
          <dgm:bulletEnabled val="1"/>
        </dgm:presLayoutVars>
      </dgm:prSet>
      <dgm:spPr/>
    </dgm:pt>
    <dgm:pt modelId="{7E783912-BD67-47A7-A34F-07A21FE23C41}" type="pres">
      <dgm:prSet presAssocID="{D838FAB3-F31F-4693-B072-05C7CB0EFAFC}" presName="FiveConn_3-4" presStyleLbl="fgAccFollowNode1" presStyleIdx="2" presStyleCnt="4">
        <dgm:presLayoutVars>
          <dgm:bulletEnabled val="1"/>
        </dgm:presLayoutVars>
      </dgm:prSet>
      <dgm:spPr/>
    </dgm:pt>
    <dgm:pt modelId="{9E162DC6-D713-4D0A-ADA0-BB78107C6E0C}" type="pres">
      <dgm:prSet presAssocID="{D838FAB3-F31F-4693-B072-05C7CB0EFAFC}" presName="FiveConn_4-5" presStyleLbl="fgAccFollowNode1" presStyleIdx="3" presStyleCnt="4">
        <dgm:presLayoutVars>
          <dgm:bulletEnabled val="1"/>
        </dgm:presLayoutVars>
      </dgm:prSet>
      <dgm:spPr/>
    </dgm:pt>
    <dgm:pt modelId="{AEF7F418-B114-4063-8402-32E03979D14C}" type="pres">
      <dgm:prSet presAssocID="{D838FAB3-F31F-4693-B072-05C7CB0EFAFC}" presName="FiveNodes_1_text" presStyleLbl="node1" presStyleIdx="4" presStyleCnt="5">
        <dgm:presLayoutVars>
          <dgm:bulletEnabled val="1"/>
        </dgm:presLayoutVars>
      </dgm:prSet>
      <dgm:spPr/>
    </dgm:pt>
    <dgm:pt modelId="{B410089D-2925-4546-80FF-0EA91980C75D}" type="pres">
      <dgm:prSet presAssocID="{D838FAB3-F31F-4693-B072-05C7CB0EFAFC}" presName="FiveNodes_2_text" presStyleLbl="node1" presStyleIdx="4" presStyleCnt="5">
        <dgm:presLayoutVars>
          <dgm:bulletEnabled val="1"/>
        </dgm:presLayoutVars>
      </dgm:prSet>
      <dgm:spPr/>
    </dgm:pt>
    <dgm:pt modelId="{E647373D-5EE0-44A3-83B2-4516B4D1A591}" type="pres">
      <dgm:prSet presAssocID="{D838FAB3-F31F-4693-B072-05C7CB0EFAFC}" presName="FiveNodes_3_text" presStyleLbl="node1" presStyleIdx="4" presStyleCnt="5">
        <dgm:presLayoutVars>
          <dgm:bulletEnabled val="1"/>
        </dgm:presLayoutVars>
      </dgm:prSet>
      <dgm:spPr/>
    </dgm:pt>
    <dgm:pt modelId="{F2161A30-54C4-42F2-8997-308C2BF00B54}" type="pres">
      <dgm:prSet presAssocID="{D838FAB3-F31F-4693-B072-05C7CB0EFAFC}" presName="FiveNodes_4_text" presStyleLbl="node1" presStyleIdx="4" presStyleCnt="5">
        <dgm:presLayoutVars>
          <dgm:bulletEnabled val="1"/>
        </dgm:presLayoutVars>
      </dgm:prSet>
      <dgm:spPr/>
    </dgm:pt>
    <dgm:pt modelId="{D880A59F-1FE8-4DF4-A5F7-3E1E096387F1}" type="pres">
      <dgm:prSet presAssocID="{D838FAB3-F31F-4693-B072-05C7CB0EFAF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A81A615-5898-4D87-BF48-0F3618B8CF83}" type="presOf" srcId="{26229CCA-164A-43ED-8A2F-CC1BE9531AD7}" destId="{BDDAFECC-E221-430E-A6AD-3294CAB81D14}" srcOrd="0" destOrd="0" presId="urn:microsoft.com/office/officeart/2005/8/layout/vProcess5"/>
    <dgm:cxn modelId="{4420AB16-659D-41C8-911B-635D88418003}" type="presOf" srcId="{B08D62D3-7A73-40F5-95BD-5E3AC68CC90C}" destId="{D880A59F-1FE8-4DF4-A5F7-3E1E096387F1}" srcOrd="1" destOrd="1" presId="urn:microsoft.com/office/officeart/2005/8/layout/vProcess5"/>
    <dgm:cxn modelId="{1053912D-C11A-4DD3-9B4D-46434B6CF01F}" type="presOf" srcId="{D838FAB3-F31F-4693-B072-05C7CB0EFAFC}" destId="{EB06E485-3DDF-4262-ABAA-82D6D4C1F83F}" srcOrd="0" destOrd="0" presId="urn:microsoft.com/office/officeart/2005/8/layout/vProcess5"/>
    <dgm:cxn modelId="{B40B3533-A84C-43B8-95B2-34540D31D834}" srcId="{D838FAB3-F31F-4693-B072-05C7CB0EFAFC}" destId="{25FC8B7E-C9FF-40D5-820D-A4BA7922E50E}" srcOrd="4" destOrd="0" parTransId="{63D3EB06-A784-4423-9BB1-96B65BC3A79D}" sibTransId="{014C9FDA-E19D-4571-B50A-006723F8CC06}"/>
    <dgm:cxn modelId="{BF21873B-33C6-42DE-B10E-5681EDB01F0F}" srcId="{D838FAB3-F31F-4693-B072-05C7CB0EFAFC}" destId="{907ED2EB-CB53-48DE-8F16-3967651C3F42}" srcOrd="3" destOrd="0" parTransId="{87787A32-658E-4FB6-AF47-1173116AB4CE}" sibTransId="{C92E6832-66E8-43E0-8C72-777DB6801DBD}"/>
    <dgm:cxn modelId="{6022AB3E-FF2B-4FFE-A53B-D6A280FF71AE}" type="presOf" srcId="{B08D62D3-7A73-40F5-95BD-5E3AC68CC90C}" destId="{C1CB44AB-C298-44FA-8BB0-ACD4705A3BE3}" srcOrd="0" destOrd="1" presId="urn:microsoft.com/office/officeart/2005/8/layout/vProcess5"/>
    <dgm:cxn modelId="{A7DAED66-0C24-4C43-AC72-6EE44E24EB04}" type="presOf" srcId="{51D3CDA5-5AD7-453B-9359-B7DADE60A08D}" destId="{6B0DC4FD-E703-4449-B635-4BAF30187D0A}" srcOrd="0" destOrd="0" presId="urn:microsoft.com/office/officeart/2005/8/layout/vProcess5"/>
    <dgm:cxn modelId="{BC8E2A4C-FB1D-4107-BB65-E1D65094BD36}" type="presOf" srcId="{25FC8B7E-C9FF-40D5-820D-A4BA7922E50E}" destId="{D880A59F-1FE8-4DF4-A5F7-3E1E096387F1}" srcOrd="1" destOrd="0" presId="urn:microsoft.com/office/officeart/2005/8/layout/vProcess5"/>
    <dgm:cxn modelId="{C0D2C84D-499B-41DA-8014-7A566F6CE192}" type="presOf" srcId="{C6BC977A-0ED2-4F66-8B6E-E653D2AE285C}" destId="{C1CB44AB-C298-44FA-8BB0-ACD4705A3BE3}" srcOrd="0" destOrd="2" presId="urn:microsoft.com/office/officeart/2005/8/layout/vProcess5"/>
    <dgm:cxn modelId="{C0F89C71-9A5F-4576-9145-A03933B36C6C}" type="presOf" srcId="{793B6A6F-7235-4DB4-97C3-29C98963C883}" destId="{381DD9A2-A204-4790-97DF-B14E4706FFC8}" srcOrd="0" destOrd="0" presId="urn:microsoft.com/office/officeart/2005/8/layout/vProcess5"/>
    <dgm:cxn modelId="{DFD3B751-7349-49E0-897E-0663BA694DBF}" type="presOf" srcId="{907ED2EB-CB53-48DE-8F16-3967651C3F42}" destId="{E3E14987-60AD-4F2A-BD36-C7509737A2E8}" srcOrd="0" destOrd="0" presId="urn:microsoft.com/office/officeart/2005/8/layout/vProcess5"/>
    <dgm:cxn modelId="{AB773852-CCE1-47E5-BCFC-FCFD7C1A2B17}" type="presOf" srcId="{7B0E71E0-4547-4833-BD49-BF9873EAE7C9}" destId="{E647373D-5EE0-44A3-83B2-4516B4D1A591}" srcOrd="1" destOrd="0" presId="urn:microsoft.com/office/officeart/2005/8/layout/vProcess5"/>
    <dgm:cxn modelId="{DFCC1053-5CB8-4AA4-9341-9B8229DA2FAB}" srcId="{D838FAB3-F31F-4693-B072-05C7CB0EFAFC}" destId="{51D3CDA5-5AD7-453B-9359-B7DADE60A08D}" srcOrd="1" destOrd="0" parTransId="{5412ECA3-6D0D-448E-8111-55028B89EA70}" sibTransId="{793B6A6F-7235-4DB4-97C3-29C98963C883}"/>
    <dgm:cxn modelId="{9FA39473-B3F9-4A92-8669-9AC597128C4B}" type="presOf" srcId="{25FC8B7E-C9FF-40D5-820D-A4BA7922E50E}" destId="{C1CB44AB-C298-44FA-8BB0-ACD4705A3BE3}" srcOrd="0" destOrd="0" presId="urn:microsoft.com/office/officeart/2005/8/layout/vProcess5"/>
    <dgm:cxn modelId="{BEDC3C7B-612F-42CA-9331-724EE1878ABF}" type="presOf" srcId="{C6BC977A-0ED2-4F66-8B6E-E653D2AE285C}" destId="{D880A59F-1FE8-4DF4-A5F7-3E1E096387F1}" srcOrd="1" destOrd="2" presId="urn:microsoft.com/office/officeart/2005/8/layout/vProcess5"/>
    <dgm:cxn modelId="{B0CB6C7D-5EF3-4F27-B036-DF7E41EB37AD}" srcId="{25FC8B7E-C9FF-40D5-820D-A4BA7922E50E}" destId="{B08D62D3-7A73-40F5-95BD-5E3AC68CC90C}" srcOrd="0" destOrd="0" parTransId="{D84DD59D-D150-4670-A8F6-0242F3564596}" sibTransId="{4E020205-692F-4674-992C-5F19582B0375}"/>
    <dgm:cxn modelId="{7478777D-4C03-418F-A61D-3D3575E17645}" srcId="{25FC8B7E-C9FF-40D5-820D-A4BA7922E50E}" destId="{C6BC977A-0ED2-4F66-8B6E-E653D2AE285C}" srcOrd="1" destOrd="0" parTransId="{C3345F02-C4AA-4B6C-9030-ED5F52EDEDFA}" sibTransId="{8C99DE04-38CA-4FFA-BB01-F83FE41A9BDC}"/>
    <dgm:cxn modelId="{F8297184-8243-476B-A818-01A54044032B}" srcId="{D838FAB3-F31F-4693-B072-05C7CB0EFAFC}" destId="{7B0E71E0-4547-4833-BD49-BF9873EAE7C9}" srcOrd="2" destOrd="0" parTransId="{6F97658E-A37B-4033-A4E6-4BC7F89BBF9F}" sibTransId="{1E14E97F-B33B-4C74-9140-C7192DC88A7F}"/>
    <dgm:cxn modelId="{7F99F597-EEC1-4E9C-817A-D365948008F8}" type="presOf" srcId="{7B0E71E0-4547-4833-BD49-BF9873EAE7C9}" destId="{8F48AE8D-9927-47A4-B841-8DD79806ED36}" srcOrd="0" destOrd="0" presId="urn:microsoft.com/office/officeart/2005/8/layout/vProcess5"/>
    <dgm:cxn modelId="{223BFA9B-CD19-4557-B27E-92E0C774E40F}" type="presOf" srcId="{E0042EBD-D1A9-4994-A714-3F2A1405E8DF}" destId="{AEF7F418-B114-4063-8402-32E03979D14C}" srcOrd="1" destOrd="0" presId="urn:microsoft.com/office/officeart/2005/8/layout/vProcess5"/>
    <dgm:cxn modelId="{1D788FB9-965A-4C5F-A5BD-7778E4751C9A}" type="presOf" srcId="{E0042EBD-D1A9-4994-A714-3F2A1405E8DF}" destId="{D6CF45B2-BD1C-4279-B55D-2100F7DC51D7}" srcOrd="0" destOrd="0" presId="urn:microsoft.com/office/officeart/2005/8/layout/vProcess5"/>
    <dgm:cxn modelId="{05686ED9-C399-409C-A064-EF5566359B88}" type="presOf" srcId="{C92E6832-66E8-43E0-8C72-777DB6801DBD}" destId="{9E162DC6-D713-4D0A-ADA0-BB78107C6E0C}" srcOrd="0" destOrd="0" presId="urn:microsoft.com/office/officeart/2005/8/layout/vProcess5"/>
    <dgm:cxn modelId="{AC0F9EEA-8E48-4D35-8D0D-0904FC44A098}" srcId="{D838FAB3-F31F-4693-B072-05C7CB0EFAFC}" destId="{E0042EBD-D1A9-4994-A714-3F2A1405E8DF}" srcOrd="0" destOrd="0" parTransId="{73D1FC47-8F1A-4086-8002-3A9ACA8A9BF2}" sibTransId="{26229CCA-164A-43ED-8A2F-CC1BE9531AD7}"/>
    <dgm:cxn modelId="{FD07B2ED-86CD-4C3F-B340-15293626EA8A}" type="presOf" srcId="{1E14E97F-B33B-4C74-9140-C7192DC88A7F}" destId="{7E783912-BD67-47A7-A34F-07A21FE23C41}" srcOrd="0" destOrd="0" presId="urn:microsoft.com/office/officeart/2005/8/layout/vProcess5"/>
    <dgm:cxn modelId="{C66881F5-2597-49A7-B1E1-8686720F3286}" type="presOf" srcId="{907ED2EB-CB53-48DE-8F16-3967651C3F42}" destId="{F2161A30-54C4-42F2-8997-308C2BF00B54}" srcOrd="1" destOrd="0" presId="urn:microsoft.com/office/officeart/2005/8/layout/vProcess5"/>
    <dgm:cxn modelId="{1CF803FA-4C9E-4774-B772-2DD81E4508BD}" type="presOf" srcId="{51D3CDA5-5AD7-453B-9359-B7DADE60A08D}" destId="{B410089D-2925-4546-80FF-0EA91980C75D}" srcOrd="1" destOrd="0" presId="urn:microsoft.com/office/officeart/2005/8/layout/vProcess5"/>
    <dgm:cxn modelId="{610E1C6A-6173-4FAB-8522-856118F4920B}" type="presParOf" srcId="{EB06E485-3DDF-4262-ABAA-82D6D4C1F83F}" destId="{F75757A6-03BC-451D-969F-D51CFC3F83B2}" srcOrd="0" destOrd="0" presId="urn:microsoft.com/office/officeart/2005/8/layout/vProcess5"/>
    <dgm:cxn modelId="{F9EF6C9A-57EE-4E69-B010-4841EA18CF04}" type="presParOf" srcId="{EB06E485-3DDF-4262-ABAA-82D6D4C1F83F}" destId="{D6CF45B2-BD1C-4279-B55D-2100F7DC51D7}" srcOrd="1" destOrd="0" presId="urn:microsoft.com/office/officeart/2005/8/layout/vProcess5"/>
    <dgm:cxn modelId="{0E2944B5-FFE9-4692-82B5-F5AD79BA010D}" type="presParOf" srcId="{EB06E485-3DDF-4262-ABAA-82D6D4C1F83F}" destId="{6B0DC4FD-E703-4449-B635-4BAF30187D0A}" srcOrd="2" destOrd="0" presId="urn:microsoft.com/office/officeart/2005/8/layout/vProcess5"/>
    <dgm:cxn modelId="{05777758-05B4-4161-8C47-8F3CC0091EB7}" type="presParOf" srcId="{EB06E485-3DDF-4262-ABAA-82D6D4C1F83F}" destId="{8F48AE8D-9927-47A4-B841-8DD79806ED36}" srcOrd="3" destOrd="0" presId="urn:microsoft.com/office/officeart/2005/8/layout/vProcess5"/>
    <dgm:cxn modelId="{72B6A76B-E70D-4AE0-95C7-88A803C6495B}" type="presParOf" srcId="{EB06E485-3DDF-4262-ABAA-82D6D4C1F83F}" destId="{E3E14987-60AD-4F2A-BD36-C7509737A2E8}" srcOrd="4" destOrd="0" presId="urn:microsoft.com/office/officeart/2005/8/layout/vProcess5"/>
    <dgm:cxn modelId="{0E3121C5-5026-4732-B78E-25A27FC6C4A2}" type="presParOf" srcId="{EB06E485-3DDF-4262-ABAA-82D6D4C1F83F}" destId="{C1CB44AB-C298-44FA-8BB0-ACD4705A3BE3}" srcOrd="5" destOrd="0" presId="urn:microsoft.com/office/officeart/2005/8/layout/vProcess5"/>
    <dgm:cxn modelId="{8EF8C35D-FD6F-4376-A6C0-94688B567ECF}" type="presParOf" srcId="{EB06E485-3DDF-4262-ABAA-82D6D4C1F83F}" destId="{BDDAFECC-E221-430E-A6AD-3294CAB81D14}" srcOrd="6" destOrd="0" presId="urn:microsoft.com/office/officeart/2005/8/layout/vProcess5"/>
    <dgm:cxn modelId="{9B3AD00C-FB13-437B-B407-46EE2487A31F}" type="presParOf" srcId="{EB06E485-3DDF-4262-ABAA-82D6D4C1F83F}" destId="{381DD9A2-A204-4790-97DF-B14E4706FFC8}" srcOrd="7" destOrd="0" presId="urn:microsoft.com/office/officeart/2005/8/layout/vProcess5"/>
    <dgm:cxn modelId="{CFAEA6CF-E0D3-4EE1-80CA-DA53DB6943A0}" type="presParOf" srcId="{EB06E485-3DDF-4262-ABAA-82D6D4C1F83F}" destId="{7E783912-BD67-47A7-A34F-07A21FE23C41}" srcOrd="8" destOrd="0" presId="urn:microsoft.com/office/officeart/2005/8/layout/vProcess5"/>
    <dgm:cxn modelId="{184436BF-728E-4E93-9C21-88826CBA07E8}" type="presParOf" srcId="{EB06E485-3DDF-4262-ABAA-82D6D4C1F83F}" destId="{9E162DC6-D713-4D0A-ADA0-BB78107C6E0C}" srcOrd="9" destOrd="0" presId="urn:microsoft.com/office/officeart/2005/8/layout/vProcess5"/>
    <dgm:cxn modelId="{01DCEBFC-C67C-4A59-9294-3C742077A57D}" type="presParOf" srcId="{EB06E485-3DDF-4262-ABAA-82D6D4C1F83F}" destId="{AEF7F418-B114-4063-8402-32E03979D14C}" srcOrd="10" destOrd="0" presId="urn:microsoft.com/office/officeart/2005/8/layout/vProcess5"/>
    <dgm:cxn modelId="{3D23883D-080F-4BD1-8C07-C8A9AA5E16D1}" type="presParOf" srcId="{EB06E485-3DDF-4262-ABAA-82D6D4C1F83F}" destId="{B410089D-2925-4546-80FF-0EA91980C75D}" srcOrd="11" destOrd="0" presId="urn:microsoft.com/office/officeart/2005/8/layout/vProcess5"/>
    <dgm:cxn modelId="{719E60EE-3506-419A-943E-918B59A56C71}" type="presParOf" srcId="{EB06E485-3DDF-4262-ABAA-82D6D4C1F83F}" destId="{E647373D-5EE0-44A3-83B2-4516B4D1A591}" srcOrd="12" destOrd="0" presId="urn:microsoft.com/office/officeart/2005/8/layout/vProcess5"/>
    <dgm:cxn modelId="{2CCC08B1-70B7-40D2-8D1F-B52968C928F7}" type="presParOf" srcId="{EB06E485-3DDF-4262-ABAA-82D6D4C1F83F}" destId="{F2161A30-54C4-42F2-8997-308C2BF00B54}" srcOrd="13" destOrd="0" presId="urn:microsoft.com/office/officeart/2005/8/layout/vProcess5"/>
    <dgm:cxn modelId="{39D0871A-E8F3-45F4-AA86-B53FE79FE9C3}" type="presParOf" srcId="{EB06E485-3DDF-4262-ABAA-82D6D4C1F83F}" destId="{D880A59F-1FE8-4DF4-A5F7-3E1E096387F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2913BA-ED94-41AD-AAC1-892DB912E278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9E9062A-A414-40A6-87D2-4FD801524C2A}">
      <dgm:prSet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</a:rPr>
            <a:t>/etc/ is where </a:t>
          </a:r>
          <a:r>
            <a:rPr lang="en-IN" sz="2400" b="1" dirty="0">
              <a:solidFill>
                <a:schemeClr val="tx1"/>
              </a:solidFill>
            </a:rPr>
            <a:t>configuration files and directories </a:t>
          </a:r>
          <a:r>
            <a:rPr lang="en-IN" sz="2400" dirty="0">
              <a:solidFill>
                <a:schemeClr val="tx1"/>
              </a:solidFill>
            </a:rPr>
            <a:t>are located. </a:t>
          </a:r>
        </a:p>
      </dgm:t>
    </dgm:pt>
    <dgm:pt modelId="{28BB70AB-3098-468D-BBCD-B3AD52A8865A}" type="parTrans" cxnId="{CF8F276A-E0B9-4048-A666-D6641B345198}">
      <dgm:prSet/>
      <dgm:spPr/>
      <dgm:t>
        <a:bodyPr/>
        <a:lstStyle/>
        <a:p>
          <a:endParaRPr lang="en-IN"/>
        </a:p>
      </dgm:t>
    </dgm:pt>
    <dgm:pt modelId="{079ABA39-6962-40F1-A411-E347C17F8D5B}" type="sibTrans" cxnId="{CF8F276A-E0B9-4048-A666-D6641B345198}">
      <dgm:prSet/>
      <dgm:spPr/>
      <dgm:t>
        <a:bodyPr/>
        <a:lstStyle/>
        <a:p>
          <a:endParaRPr lang="en-IN"/>
        </a:p>
      </dgm:t>
    </dgm:pt>
    <dgm:pt modelId="{37FDCE82-2AEB-439C-AC10-5756E6040623}">
      <dgm:prSet custT="1"/>
      <dgm:spPr/>
      <dgm:t>
        <a:bodyPr/>
        <a:lstStyle/>
        <a:p>
          <a:r>
            <a:rPr lang="en-US" sz="2400" b="1">
              <a:solidFill>
                <a:schemeClr val="tx1"/>
              </a:solidFill>
            </a:rPr>
            <a:t>/etc/passwd-</a:t>
          </a:r>
          <a:endParaRPr lang="en-IN" sz="2400" dirty="0">
            <a:solidFill>
              <a:schemeClr val="tx1"/>
            </a:solidFill>
          </a:endParaRPr>
        </a:p>
      </dgm:t>
    </dgm:pt>
    <dgm:pt modelId="{09559FA6-2F24-4EF0-9CB1-CB80C0AFB354}" type="parTrans" cxnId="{68F98DA1-42C7-4341-B7A6-42AA9BFC2E44}">
      <dgm:prSet/>
      <dgm:spPr/>
      <dgm:t>
        <a:bodyPr/>
        <a:lstStyle/>
        <a:p>
          <a:endParaRPr lang="en-IN"/>
        </a:p>
      </dgm:t>
    </dgm:pt>
    <dgm:pt modelId="{87BCBD2B-948F-4CE5-BD1F-7097C6DDB200}" type="sibTrans" cxnId="{68F98DA1-42C7-4341-B7A6-42AA9BFC2E44}">
      <dgm:prSet/>
      <dgm:spPr/>
      <dgm:t>
        <a:bodyPr/>
        <a:lstStyle/>
        <a:p>
          <a:endParaRPr lang="en-IN"/>
        </a:p>
      </dgm:t>
    </dgm:pt>
    <dgm:pt modelId="{5E78DABB-E5FF-4E63-926A-301D324F2773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The user database, with fields giving the </a:t>
          </a:r>
          <a:r>
            <a:rPr lang="en-US" sz="1800" b="1" dirty="0">
              <a:solidFill>
                <a:schemeClr val="tx1"/>
              </a:solidFill>
            </a:rPr>
            <a:t>username, real name, home directory, and other information </a:t>
          </a:r>
          <a:r>
            <a:rPr lang="en-US" sz="1800" dirty="0">
              <a:solidFill>
                <a:schemeClr val="tx1"/>
              </a:solidFill>
            </a:rPr>
            <a:t>about </a:t>
          </a:r>
          <a:r>
            <a:rPr lang="en-US" sz="1800" b="1" dirty="0">
              <a:solidFill>
                <a:schemeClr val="tx1"/>
              </a:solidFill>
            </a:rPr>
            <a:t>each user</a:t>
          </a:r>
          <a:r>
            <a:rPr lang="en-US" sz="1800" dirty="0">
              <a:solidFill>
                <a:schemeClr val="tx1"/>
              </a:solidFill>
            </a:rPr>
            <a:t>. </a:t>
          </a:r>
          <a:endParaRPr lang="en-IN" sz="1800" dirty="0">
            <a:solidFill>
              <a:schemeClr val="tx1"/>
            </a:solidFill>
          </a:endParaRPr>
        </a:p>
      </dgm:t>
    </dgm:pt>
    <dgm:pt modelId="{DA664773-D728-4ACC-8D6D-3CBF178AE394}" type="parTrans" cxnId="{A2D917AF-F9E9-4D1A-94E7-99C44284DC2F}">
      <dgm:prSet/>
      <dgm:spPr/>
      <dgm:t>
        <a:bodyPr/>
        <a:lstStyle/>
        <a:p>
          <a:endParaRPr lang="en-IN"/>
        </a:p>
      </dgm:t>
    </dgm:pt>
    <dgm:pt modelId="{A3E14B0D-1253-4A24-A05B-74716BC2C34D}" type="sibTrans" cxnId="{A2D917AF-F9E9-4D1A-94E7-99C44284DC2F}">
      <dgm:prSet/>
      <dgm:spPr/>
      <dgm:t>
        <a:bodyPr/>
        <a:lstStyle/>
        <a:p>
          <a:endParaRPr lang="en-IN"/>
        </a:p>
      </dgm:t>
    </dgm:pt>
    <dgm:pt modelId="{2C97C173-E394-4F0D-8CB5-5703DEC33EAC}">
      <dgm:prSet custT="1"/>
      <dgm:spPr/>
      <dgm:t>
        <a:bodyPr/>
        <a:lstStyle/>
        <a:p>
          <a:r>
            <a:rPr lang="en-US" sz="1800">
              <a:solidFill>
                <a:schemeClr val="tx1"/>
              </a:solidFill>
            </a:rPr>
            <a:t>The format is documented in the </a:t>
          </a:r>
          <a:r>
            <a:rPr lang="en-US" sz="1800" b="1">
              <a:solidFill>
                <a:schemeClr val="tx1"/>
              </a:solidFill>
            </a:rPr>
            <a:t>passwd</a:t>
          </a:r>
          <a:r>
            <a:rPr lang="en-US" sz="1800">
              <a:solidFill>
                <a:schemeClr val="tx1"/>
              </a:solidFill>
            </a:rPr>
            <a:t> manual page.</a:t>
          </a:r>
          <a:endParaRPr lang="en-IN" sz="1800">
            <a:solidFill>
              <a:schemeClr val="tx1"/>
            </a:solidFill>
          </a:endParaRPr>
        </a:p>
      </dgm:t>
    </dgm:pt>
    <dgm:pt modelId="{75F53185-CB61-4F10-A1AA-D9DEC74F550A}" type="parTrans" cxnId="{88D50EB7-8B07-4142-B501-AC3D2852A751}">
      <dgm:prSet/>
      <dgm:spPr/>
      <dgm:t>
        <a:bodyPr/>
        <a:lstStyle/>
        <a:p>
          <a:endParaRPr lang="en-IN"/>
        </a:p>
      </dgm:t>
    </dgm:pt>
    <dgm:pt modelId="{E3D386BD-A1E5-4AC4-9B2F-EA5666AD25AF}" type="sibTrans" cxnId="{88D50EB7-8B07-4142-B501-AC3D2852A751}">
      <dgm:prSet/>
      <dgm:spPr/>
      <dgm:t>
        <a:bodyPr/>
        <a:lstStyle/>
        <a:p>
          <a:endParaRPr lang="en-IN"/>
        </a:p>
      </dgm:t>
    </dgm:pt>
    <dgm:pt modelId="{2522D198-F159-491D-ABA6-8967E246741D}">
      <dgm:prSet custT="1"/>
      <dgm:spPr/>
      <dgm:t>
        <a:bodyPr/>
        <a:lstStyle/>
        <a:p>
          <a:r>
            <a:rPr lang="en-US" sz="2400" b="1">
              <a:solidFill>
                <a:schemeClr val="tx1"/>
              </a:solidFill>
            </a:rPr>
            <a:t>/etc/shadow- </a:t>
          </a:r>
          <a:endParaRPr lang="en-IN" sz="2400" dirty="0">
            <a:solidFill>
              <a:schemeClr val="tx1"/>
            </a:solidFill>
          </a:endParaRPr>
        </a:p>
      </dgm:t>
    </dgm:pt>
    <dgm:pt modelId="{855FA3D0-F64D-468F-B7FC-2694B2185D99}" type="parTrans" cxnId="{24B1FBCE-AFB3-4FE3-8845-06BB401F99AF}">
      <dgm:prSet/>
      <dgm:spPr/>
      <dgm:t>
        <a:bodyPr/>
        <a:lstStyle/>
        <a:p>
          <a:endParaRPr lang="en-IN"/>
        </a:p>
      </dgm:t>
    </dgm:pt>
    <dgm:pt modelId="{1773F96B-9D83-4AF6-A036-C067BE343DB2}" type="sibTrans" cxnId="{24B1FBCE-AFB3-4FE3-8845-06BB401F99AF}">
      <dgm:prSet/>
      <dgm:spPr/>
      <dgm:t>
        <a:bodyPr/>
        <a:lstStyle/>
        <a:p>
          <a:endParaRPr lang="en-IN"/>
        </a:p>
      </dgm:t>
    </dgm:pt>
    <dgm:pt modelId="{7EE4CC37-7428-457E-A4BD-735BA196DD5C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It is an encrypted file that holds user passwords.</a:t>
          </a:r>
          <a:endParaRPr lang="en-IN" sz="1800" dirty="0">
            <a:solidFill>
              <a:schemeClr val="tx1"/>
            </a:solidFill>
          </a:endParaRPr>
        </a:p>
      </dgm:t>
    </dgm:pt>
    <dgm:pt modelId="{8CD8DDF7-E989-4A0F-99BA-D11CED65172F}" type="parTrans" cxnId="{5BB6CA0D-D0FE-49E4-BFEF-C68C72961140}">
      <dgm:prSet/>
      <dgm:spPr/>
      <dgm:t>
        <a:bodyPr/>
        <a:lstStyle/>
        <a:p>
          <a:endParaRPr lang="en-IN"/>
        </a:p>
      </dgm:t>
    </dgm:pt>
    <dgm:pt modelId="{FF5D02E5-B797-40D8-84BA-9733A3756FCA}" type="sibTrans" cxnId="{5BB6CA0D-D0FE-49E4-BFEF-C68C72961140}">
      <dgm:prSet/>
      <dgm:spPr/>
      <dgm:t>
        <a:bodyPr/>
        <a:lstStyle/>
        <a:p>
          <a:endParaRPr lang="en-IN"/>
        </a:p>
      </dgm:t>
    </dgm:pt>
    <dgm:pt modelId="{716886EC-1803-40D0-B7B6-E4404426CE17}" type="pres">
      <dgm:prSet presAssocID="{2C2913BA-ED94-41AD-AAC1-892DB912E278}" presName="outerComposite" presStyleCnt="0">
        <dgm:presLayoutVars>
          <dgm:chMax val="5"/>
          <dgm:dir/>
          <dgm:resizeHandles val="exact"/>
        </dgm:presLayoutVars>
      </dgm:prSet>
      <dgm:spPr/>
    </dgm:pt>
    <dgm:pt modelId="{94D95B37-E6D0-466D-9631-D177313EFDAD}" type="pres">
      <dgm:prSet presAssocID="{2C2913BA-ED94-41AD-AAC1-892DB912E278}" presName="dummyMaxCanvas" presStyleCnt="0">
        <dgm:presLayoutVars/>
      </dgm:prSet>
      <dgm:spPr/>
    </dgm:pt>
    <dgm:pt modelId="{4F4D641E-EEA0-4790-BB83-434078DCED8C}" type="pres">
      <dgm:prSet presAssocID="{2C2913BA-ED94-41AD-AAC1-892DB912E278}" presName="ThreeNodes_1" presStyleLbl="node1" presStyleIdx="0" presStyleCnt="3">
        <dgm:presLayoutVars>
          <dgm:bulletEnabled val="1"/>
        </dgm:presLayoutVars>
      </dgm:prSet>
      <dgm:spPr/>
    </dgm:pt>
    <dgm:pt modelId="{FABF5255-ECF9-451E-8BD6-DD4C29E54D13}" type="pres">
      <dgm:prSet presAssocID="{2C2913BA-ED94-41AD-AAC1-892DB912E278}" presName="ThreeNodes_2" presStyleLbl="node1" presStyleIdx="1" presStyleCnt="3">
        <dgm:presLayoutVars>
          <dgm:bulletEnabled val="1"/>
        </dgm:presLayoutVars>
      </dgm:prSet>
      <dgm:spPr/>
    </dgm:pt>
    <dgm:pt modelId="{C1B709D5-A5AD-4273-BD6D-7868CD78D813}" type="pres">
      <dgm:prSet presAssocID="{2C2913BA-ED94-41AD-AAC1-892DB912E278}" presName="ThreeNodes_3" presStyleLbl="node1" presStyleIdx="2" presStyleCnt="3">
        <dgm:presLayoutVars>
          <dgm:bulletEnabled val="1"/>
        </dgm:presLayoutVars>
      </dgm:prSet>
      <dgm:spPr/>
    </dgm:pt>
    <dgm:pt modelId="{BA89FB1C-7BCB-4C21-975F-F48A2EF1FDB3}" type="pres">
      <dgm:prSet presAssocID="{2C2913BA-ED94-41AD-AAC1-892DB912E278}" presName="ThreeConn_1-2" presStyleLbl="fgAccFollowNode1" presStyleIdx="0" presStyleCnt="2">
        <dgm:presLayoutVars>
          <dgm:bulletEnabled val="1"/>
        </dgm:presLayoutVars>
      </dgm:prSet>
      <dgm:spPr/>
    </dgm:pt>
    <dgm:pt modelId="{EEA94BB6-FE8C-4094-9B45-9566261CAE29}" type="pres">
      <dgm:prSet presAssocID="{2C2913BA-ED94-41AD-AAC1-892DB912E278}" presName="ThreeConn_2-3" presStyleLbl="fgAccFollowNode1" presStyleIdx="1" presStyleCnt="2">
        <dgm:presLayoutVars>
          <dgm:bulletEnabled val="1"/>
        </dgm:presLayoutVars>
      </dgm:prSet>
      <dgm:spPr/>
    </dgm:pt>
    <dgm:pt modelId="{F80D7BEE-DD9C-49C7-98AC-4BF1F4BD190D}" type="pres">
      <dgm:prSet presAssocID="{2C2913BA-ED94-41AD-AAC1-892DB912E278}" presName="ThreeNodes_1_text" presStyleLbl="node1" presStyleIdx="2" presStyleCnt="3">
        <dgm:presLayoutVars>
          <dgm:bulletEnabled val="1"/>
        </dgm:presLayoutVars>
      </dgm:prSet>
      <dgm:spPr/>
    </dgm:pt>
    <dgm:pt modelId="{747A6861-7F72-45A9-B486-869621E0D4F0}" type="pres">
      <dgm:prSet presAssocID="{2C2913BA-ED94-41AD-AAC1-892DB912E278}" presName="ThreeNodes_2_text" presStyleLbl="node1" presStyleIdx="2" presStyleCnt="3">
        <dgm:presLayoutVars>
          <dgm:bulletEnabled val="1"/>
        </dgm:presLayoutVars>
      </dgm:prSet>
      <dgm:spPr/>
    </dgm:pt>
    <dgm:pt modelId="{A06425FB-74D0-4FAA-BA14-0B47FE32C88E}" type="pres">
      <dgm:prSet presAssocID="{2C2913BA-ED94-41AD-AAC1-892DB912E27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1B80D04-A51B-48C8-8FC7-A0542EC80235}" type="presOf" srcId="{B9E9062A-A414-40A6-87D2-4FD801524C2A}" destId="{F80D7BEE-DD9C-49C7-98AC-4BF1F4BD190D}" srcOrd="1" destOrd="0" presId="urn:microsoft.com/office/officeart/2005/8/layout/vProcess5"/>
    <dgm:cxn modelId="{5BB6CA0D-D0FE-49E4-BFEF-C68C72961140}" srcId="{2522D198-F159-491D-ABA6-8967E246741D}" destId="{7EE4CC37-7428-457E-A4BD-735BA196DD5C}" srcOrd="0" destOrd="0" parTransId="{8CD8DDF7-E989-4A0F-99BA-D11CED65172F}" sibTransId="{FF5D02E5-B797-40D8-84BA-9733A3756FCA}"/>
    <dgm:cxn modelId="{A2BA2322-6E4E-4636-8B23-98EA31CA5B44}" type="presOf" srcId="{37FDCE82-2AEB-439C-AC10-5756E6040623}" destId="{FABF5255-ECF9-451E-8BD6-DD4C29E54D13}" srcOrd="0" destOrd="0" presId="urn:microsoft.com/office/officeart/2005/8/layout/vProcess5"/>
    <dgm:cxn modelId="{5C52B524-5DFA-45A2-AE78-485DD4F6A2A8}" type="presOf" srcId="{2C97C173-E394-4F0D-8CB5-5703DEC33EAC}" destId="{FABF5255-ECF9-451E-8BD6-DD4C29E54D13}" srcOrd="0" destOrd="2" presId="urn:microsoft.com/office/officeart/2005/8/layout/vProcess5"/>
    <dgm:cxn modelId="{5D355230-F569-47E6-AC02-500A29715C3E}" type="presOf" srcId="{079ABA39-6962-40F1-A411-E347C17F8D5B}" destId="{BA89FB1C-7BCB-4C21-975F-F48A2EF1FDB3}" srcOrd="0" destOrd="0" presId="urn:microsoft.com/office/officeart/2005/8/layout/vProcess5"/>
    <dgm:cxn modelId="{07225E40-5E10-470D-A142-BF0A98F33001}" type="presOf" srcId="{5E78DABB-E5FF-4E63-926A-301D324F2773}" destId="{FABF5255-ECF9-451E-8BD6-DD4C29E54D13}" srcOrd="0" destOrd="1" presId="urn:microsoft.com/office/officeart/2005/8/layout/vProcess5"/>
    <dgm:cxn modelId="{CF8F276A-E0B9-4048-A666-D6641B345198}" srcId="{2C2913BA-ED94-41AD-AAC1-892DB912E278}" destId="{B9E9062A-A414-40A6-87D2-4FD801524C2A}" srcOrd="0" destOrd="0" parTransId="{28BB70AB-3098-468D-BBCD-B3AD52A8865A}" sibTransId="{079ABA39-6962-40F1-A411-E347C17F8D5B}"/>
    <dgm:cxn modelId="{795B336C-1D93-4900-B4FE-F5F27BF7EBCF}" type="presOf" srcId="{37FDCE82-2AEB-439C-AC10-5756E6040623}" destId="{747A6861-7F72-45A9-B486-869621E0D4F0}" srcOrd="1" destOrd="0" presId="urn:microsoft.com/office/officeart/2005/8/layout/vProcess5"/>
    <dgm:cxn modelId="{60C0C76D-62CE-4DBE-9FC1-EEFBDB695786}" type="presOf" srcId="{2522D198-F159-491D-ABA6-8967E246741D}" destId="{C1B709D5-A5AD-4273-BD6D-7868CD78D813}" srcOrd="0" destOrd="0" presId="urn:microsoft.com/office/officeart/2005/8/layout/vProcess5"/>
    <dgm:cxn modelId="{454D8A55-12EE-4D8C-AA3A-4BCF29720AE5}" type="presOf" srcId="{87BCBD2B-948F-4CE5-BD1F-7097C6DDB200}" destId="{EEA94BB6-FE8C-4094-9B45-9566261CAE29}" srcOrd="0" destOrd="0" presId="urn:microsoft.com/office/officeart/2005/8/layout/vProcess5"/>
    <dgm:cxn modelId="{8E4E0E58-8874-4F03-8A59-DD6B0D555FC5}" type="presOf" srcId="{2C2913BA-ED94-41AD-AAC1-892DB912E278}" destId="{716886EC-1803-40D0-B7B6-E4404426CE17}" srcOrd="0" destOrd="0" presId="urn:microsoft.com/office/officeart/2005/8/layout/vProcess5"/>
    <dgm:cxn modelId="{D56F7084-FB10-49CA-AFA4-7182FBA83D87}" type="presOf" srcId="{2C97C173-E394-4F0D-8CB5-5703DEC33EAC}" destId="{747A6861-7F72-45A9-B486-869621E0D4F0}" srcOrd="1" destOrd="2" presId="urn:microsoft.com/office/officeart/2005/8/layout/vProcess5"/>
    <dgm:cxn modelId="{CC6F6E88-EA0B-4D4B-926E-390AC2D3C2C7}" type="presOf" srcId="{7EE4CC37-7428-457E-A4BD-735BA196DD5C}" destId="{A06425FB-74D0-4FAA-BA14-0B47FE32C88E}" srcOrd="1" destOrd="1" presId="urn:microsoft.com/office/officeart/2005/8/layout/vProcess5"/>
    <dgm:cxn modelId="{5AAD919E-6723-4682-9A53-3F6267EFC04B}" type="presOf" srcId="{B9E9062A-A414-40A6-87D2-4FD801524C2A}" destId="{4F4D641E-EEA0-4790-BB83-434078DCED8C}" srcOrd="0" destOrd="0" presId="urn:microsoft.com/office/officeart/2005/8/layout/vProcess5"/>
    <dgm:cxn modelId="{68F98DA1-42C7-4341-B7A6-42AA9BFC2E44}" srcId="{2C2913BA-ED94-41AD-AAC1-892DB912E278}" destId="{37FDCE82-2AEB-439C-AC10-5756E6040623}" srcOrd="1" destOrd="0" parTransId="{09559FA6-2F24-4EF0-9CB1-CB80C0AFB354}" sibTransId="{87BCBD2B-948F-4CE5-BD1F-7097C6DDB200}"/>
    <dgm:cxn modelId="{A0559FA5-CECC-4EF4-B690-AB7CB2F6EC7B}" type="presOf" srcId="{2522D198-F159-491D-ABA6-8967E246741D}" destId="{A06425FB-74D0-4FAA-BA14-0B47FE32C88E}" srcOrd="1" destOrd="0" presId="urn:microsoft.com/office/officeart/2005/8/layout/vProcess5"/>
    <dgm:cxn modelId="{A2D917AF-F9E9-4D1A-94E7-99C44284DC2F}" srcId="{37FDCE82-2AEB-439C-AC10-5756E6040623}" destId="{5E78DABB-E5FF-4E63-926A-301D324F2773}" srcOrd="0" destOrd="0" parTransId="{DA664773-D728-4ACC-8D6D-3CBF178AE394}" sibTransId="{A3E14B0D-1253-4A24-A05B-74716BC2C34D}"/>
    <dgm:cxn modelId="{88D50EB7-8B07-4142-B501-AC3D2852A751}" srcId="{37FDCE82-2AEB-439C-AC10-5756E6040623}" destId="{2C97C173-E394-4F0D-8CB5-5703DEC33EAC}" srcOrd="1" destOrd="0" parTransId="{75F53185-CB61-4F10-A1AA-D9DEC74F550A}" sibTransId="{E3D386BD-A1E5-4AC4-9B2F-EA5666AD25AF}"/>
    <dgm:cxn modelId="{559A1DB9-506D-4B52-8FED-CA8F5F42CB6D}" type="presOf" srcId="{7EE4CC37-7428-457E-A4BD-735BA196DD5C}" destId="{C1B709D5-A5AD-4273-BD6D-7868CD78D813}" srcOrd="0" destOrd="1" presId="urn:microsoft.com/office/officeart/2005/8/layout/vProcess5"/>
    <dgm:cxn modelId="{0D68C4BA-6F37-4CDB-BA8D-A505EA98A705}" type="presOf" srcId="{5E78DABB-E5FF-4E63-926A-301D324F2773}" destId="{747A6861-7F72-45A9-B486-869621E0D4F0}" srcOrd="1" destOrd="1" presId="urn:microsoft.com/office/officeart/2005/8/layout/vProcess5"/>
    <dgm:cxn modelId="{24B1FBCE-AFB3-4FE3-8845-06BB401F99AF}" srcId="{2C2913BA-ED94-41AD-AAC1-892DB912E278}" destId="{2522D198-F159-491D-ABA6-8967E246741D}" srcOrd="2" destOrd="0" parTransId="{855FA3D0-F64D-468F-B7FC-2694B2185D99}" sibTransId="{1773F96B-9D83-4AF6-A036-C067BE343DB2}"/>
    <dgm:cxn modelId="{2F2810E6-BC32-4D5E-BBF9-6E8258BBD7F0}" type="presParOf" srcId="{716886EC-1803-40D0-B7B6-E4404426CE17}" destId="{94D95B37-E6D0-466D-9631-D177313EFDAD}" srcOrd="0" destOrd="0" presId="urn:microsoft.com/office/officeart/2005/8/layout/vProcess5"/>
    <dgm:cxn modelId="{3E03FADC-8565-4F08-932F-8008EAA0F283}" type="presParOf" srcId="{716886EC-1803-40D0-B7B6-E4404426CE17}" destId="{4F4D641E-EEA0-4790-BB83-434078DCED8C}" srcOrd="1" destOrd="0" presId="urn:microsoft.com/office/officeart/2005/8/layout/vProcess5"/>
    <dgm:cxn modelId="{BFA7EB24-7FF0-40C2-9FC4-D619A8CECF6E}" type="presParOf" srcId="{716886EC-1803-40D0-B7B6-E4404426CE17}" destId="{FABF5255-ECF9-451E-8BD6-DD4C29E54D13}" srcOrd="2" destOrd="0" presId="urn:microsoft.com/office/officeart/2005/8/layout/vProcess5"/>
    <dgm:cxn modelId="{E71AFC03-FDDB-488F-9719-A66BE2408BEA}" type="presParOf" srcId="{716886EC-1803-40D0-B7B6-E4404426CE17}" destId="{C1B709D5-A5AD-4273-BD6D-7868CD78D813}" srcOrd="3" destOrd="0" presId="urn:microsoft.com/office/officeart/2005/8/layout/vProcess5"/>
    <dgm:cxn modelId="{49D966FE-ECB3-48F9-B112-8D3290B9E6EF}" type="presParOf" srcId="{716886EC-1803-40D0-B7B6-E4404426CE17}" destId="{BA89FB1C-7BCB-4C21-975F-F48A2EF1FDB3}" srcOrd="4" destOrd="0" presId="urn:microsoft.com/office/officeart/2005/8/layout/vProcess5"/>
    <dgm:cxn modelId="{FCEB89FC-B51E-4875-BCFF-891C1D69DB75}" type="presParOf" srcId="{716886EC-1803-40D0-B7B6-E4404426CE17}" destId="{EEA94BB6-FE8C-4094-9B45-9566261CAE29}" srcOrd="5" destOrd="0" presId="urn:microsoft.com/office/officeart/2005/8/layout/vProcess5"/>
    <dgm:cxn modelId="{1651A3AB-0BD3-4956-B603-A8D380B5033C}" type="presParOf" srcId="{716886EC-1803-40D0-B7B6-E4404426CE17}" destId="{F80D7BEE-DD9C-49C7-98AC-4BF1F4BD190D}" srcOrd="6" destOrd="0" presId="urn:microsoft.com/office/officeart/2005/8/layout/vProcess5"/>
    <dgm:cxn modelId="{DF8FAA62-E439-4506-894C-A80F18CA4EA5}" type="presParOf" srcId="{716886EC-1803-40D0-B7B6-E4404426CE17}" destId="{747A6861-7F72-45A9-B486-869621E0D4F0}" srcOrd="7" destOrd="0" presId="urn:microsoft.com/office/officeart/2005/8/layout/vProcess5"/>
    <dgm:cxn modelId="{EA498BA7-8F79-4E07-AED6-6556F686D762}" type="presParOf" srcId="{716886EC-1803-40D0-B7B6-E4404426CE17}" destId="{A06425FB-74D0-4FAA-BA14-0B47FE32C88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4BFAD2-73E1-46C6-85F9-269392D8ACD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6408CCF-C2F6-4A51-8759-A983F7533F06}">
      <dgm:prSet/>
      <dgm:spPr/>
      <dgm:t>
        <a:bodyPr/>
        <a:lstStyle/>
        <a:p>
          <a:r>
            <a:rPr lang="en-IN" dirty="0"/>
            <a:t>In windows-</a:t>
          </a:r>
        </a:p>
        <a:p>
          <a:r>
            <a:rPr lang="en-IN" dirty="0"/>
            <a:t>Passwords can break</a:t>
          </a:r>
          <a:endParaRPr lang="en-US" dirty="0"/>
        </a:p>
      </dgm:t>
    </dgm:pt>
    <dgm:pt modelId="{295ADD44-3B97-4339-9448-08D8C5C13AA2}" type="parTrans" cxnId="{C71C9C6F-AE01-4C81-AED0-2E98ED9446CF}">
      <dgm:prSet/>
      <dgm:spPr/>
      <dgm:t>
        <a:bodyPr/>
        <a:lstStyle/>
        <a:p>
          <a:endParaRPr lang="en-US"/>
        </a:p>
      </dgm:t>
    </dgm:pt>
    <dgm:pt modelId="{21481FB3-15C4-4134-B6D4-1D874675FC5A}" type="sibTrans" cxnId="{C71C9C6F-AE01-4C81-AED0-2E98ED9446CF}">
      <dgm:prSet/>
      <dgm:spPr/>
      <dgm:t>
        <a:bodyPr/>
        <a:lstStyle/>
        <a:p>
          <a:endParaRPr lang="en-US"/>
        </a:p>
      </dgm:t>
    </dgm:pt>
    <dgm:pt modelId="{FF27B2C0-D6E5-4CD4-93B6-349F4E8CAD4F}">
      <dgm:prSet/>
      <dgm:spPr/>
      <dgm:t>
        <a:bodyPr/>
        <a:lstStyle/>
        <a:p>
          <a:r>
            <a:rPr lang="en-IN" dirty="0"/>
            <a:t>In Linux and MAC- passwords can be bypassed. </a:t>
          </a:r>
        </a:p>
        <a:p>
          <a:r>
            <a:rPr lang="en-IN" dirty="0"/>
            <a:t>We can enter the system and can change the password.</a:t>
          </a:r>
          <a:endParaRPr lang="en-US" dirty="0"/>
        </a:p>
      </dgm:t>
    </dgm:pt>
    <dgm:pt modelId="{C587EC31-36CF-4698-BE9E-A856C42A84CB}" type="parTrans" cxnId="{9775D404-924C-444B-B8EB-806275E5105A}">
      <dgm:prSet/>
      <dgm:spPr/>
      <dgm:t>
        <a:bodyPr/>
        <a:lstStyle/>
        <a:p>
          <a:endParaRPr lang="en-US"/>
        </a:p>
      </dgm:t>
    </dgm:pt>
    <dgm:pt modelId="{9AA946DC-32B3-458B-B60F-D369ADB7D69A}" type="sibTrans" cxnId="{9775D404-924C-444B-B8EB-806275E5105A}">
      <dgm:prSet/>
      <dgm:spPr/>
      <dgm:t>
        <a:bodyPr/>
        <a:lstStyle/>
        <a:p>
          <a:endParaRPr lang="en-US"/>
        </a:p>
      </dgm:t>
    </dgm:pt>
    <dgm:pt modelId="{E85B9DCC-9649-4746-A2C7-269053A4C865}" type="pres">
      <dgm:prSet presAssocID="{C14BFAD2-73E1-46C6-85F9-269392D8AC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B014A3-4D4D-4D21-9C79-11263BF3DCE4}" type="pres">
      <dgm:prSet presAssocID="{76408CCF-C2F6-4A51-8759-A983F7533F06}" presName="hierRoot1" presStyleCnt="0"/>
      <dgm:spPr/>
    </dgm:pt>
    <dgm:pt modelId="{16D8EF3D-812F-4AC5-B123-4742687F5479}" type="pres">
      <dgm:prSet presAssocID="{76408CCF-C2F6-4A51-8759-A983F7533F06}" presName="composite" presStyleCnt="0"/>
      <dgm:spPr/>
    </dgm:pt>
    <dgm:pt modelId="{563DF26B-2CB5-4521-9ADA-724F875AA736}" type="pres">
      <dgm:prSet presAssocID="{76408CCF-C2F6-4A51-8759-A983F7533F06}" presName="background" presStyleLbl="node0" presStyleIdx="0" presStyleCnt="2"/>
      <dgm:spPr/>
    </dgm:pt>
    <dgm:pt modelId="{C311E739-04B9-4288-BBC9-6B3F1C0B7E67}" type="pres">
      <dgm:prSet presAssocID="{76408CCF-C2F6-4A51-8759-A983F7533F06}" presName="text" presStyleLbl="fgAcc0" presStyleIdx="0" presStyleCnt="2">
        <dgm:presLayoutVars>
          <dgm:chPref val="3"/>
        </dgm:presLayoutVars>
      </dgm:prSet>
      <dgm:spPr/>
    </dgm:pt>
    <dgm:pt modelId="{A4EF39F8-F1BE-4F4C-B974-980E0BC5129D}" type="pres">
      <dgm:prSet presAssocID="{76408CCF-C2F6-4A51-8759-A983F7533F06}" presName="hierChild2" presStyleCnt="0"/>
      <dgm:spPr/>
    </dgm:pt>
    <dgm:pt modelId="{7569738B-1E56-4CDF-AB8E-A71E2CEB254B}" type="pres">
      <dgm:prSet presAssocID="{FF27B2C0-D6E5-4CD4-93B6-349F4E8CAD4F}" presName="hierRoot1" presStyleCnt="0"/>
      <dgm:spPr/>
    </dgm:pt>
    <dgm:pt modelId="{4D940B9F-37DC-4417-93D9-7B32C0895A53}" type="pres">
      <dgm:prSet presAssocID="{FF27B2C0-D6E5-4CD4-93B6-349F4E8CAD4F}" presName="composite" presStyleCnt="0"/>
      <dgm:spPr/>
    </dgm:pt>
    <dgm:pt modelId="{088F82B4-F047-4FD6-AD69-B3D167C3BC37}" type="pres">
      <dgm:prSet presAssocID="{FF27B2C0-D6E5-4CD4-93B6-349F4E8CAD4F}" presName="background" presStyleLbl="node0" presStyleIdx="1" presStyleCnt="2"/>
      <dgm:spPr/>
    </dgm:pt>
    <dgm:pt modelId="{DD318BF5-1875-45EF-A73C-1F2A47D18C20}" type="pres">
      <dgm:prSet presAssocID="{FF27B2C0-D6E5-4CD4-93B6-349F4E8CAD4F}" presName="text" presStyleLbl="fgAcc0" presStyleIdx="1" presStyleCnt="2">
        <dgm:presLayoutVars>
          <dgm:chPref val="3"/>
        </dgm:presLayoutVars>
      </dgm:prSet>
      <dgm:spPr/>
    </dgm:pt>
    <dgm:pt modelId="{EC41134A-FC6F-4B2B-9838-5C34219C489D}" type="pres">
      <dgm:prSet presAssocID="{FF27B2C0-D6E5-4CD4-93B6-349F4E8CAD4F}" presName="hierChild2" presStyleCnt="0"/>
      <dgm:spPr/>
    </dgm:pt>
  </dgm:ptLst>
  <dgm:cxnLst>
    <dgm:cxn modelId="{9775D404-924C-444B-B8EB-806275E5105A}" srcId="{C14BFAD2-73E1-46C6-85F9-269392D8ACDB}" destId="{FF27B2C0-D6E5-4CD4-93B6-349F4E8CAD4F}" srcOrd="1" destOrd="0" parTransId="{C587EC31-36CF-4698-BE9E-A856C42A84CB}" sibTransId="{9AA946DC-32B3-458B-B60F-D369ADB7D69A}"/>
    <dgm:cxn modelId="{C71C9C6F-AE01-4C81-AED0-2E98ED9446CF}" srcId="{C14BFAD2-73E1-46C6-85F9-269392D8ACDB}" destId="{76408CCF-C2F6-4A51-8759-A983F7533F06}" srcOrd="0" destOrd="0" parTransId="{295ADD44-3B97-4339-9448-08D8C5C13AA2}" sibTransId="{21481FB3-15C4-4134-B6D4-1D874675FC5A}"/>
    <dgm:cxn modelId="{8F80AE87-2B01-4D86-A5C0-62C8188E4629}" type="presOf" srcId="{FF27B2C0-D6E5-4CD4-93B6-349F4E8CAD4F}" destId="{DD318BF5-1875-45EF-A73C-1F2A47D18C20}" srcOrd="0" destOrd="0" presId="urn:microsoft.com/office/officeart/2005/8/layout/hierarchy1"/>
    <dgm:cxn modelId="{0E6517AA-0F1E-46AD-B240-E7315BBD3C76}" type="presOf" srcId="{C14BFAD2-73E1-46C6-85F9-269392D8ACDB}" destId="{E85B9DCC-9649-4746-A2C7-269053A4C865}" srcOrd="0" destOrd="0" presId="urn:microsoft.com/office/officeart/2005/8/layout/hierarchy1"/>
    <dgm:cxn modelId="{243262CA-DB49-4653-8E15-9338029A17B2}" type="presOf" srcId="{76408CCF-C2F6-4A51-8759-A983F7533F06}" destId="{C311E739-04B9-4288-BBC9-6B3F1C0B7E67}" srcOrd="0" destOrd="0" presId="urn:microsoft.com/office/officeart/2005/8/layout/hierarchy1"/>
    <dgm:cxn modelId="{5F05B14C-FDDC-4848-8E8D-5EBAC267B7D2}" type="presParOf" srcId="{E85B9DCC-9649-4746-A2C7-269053A4C865}" destId="{1BB014A3-4D4D-4D21-9C79-11263BF3DCE4}" srcOrd="0" destOrd="0" presId="urn:microsoft.com/office/officeart/2005/8/layout/hierarchy1"/>
    <dgm:cxn modelId="{24B1E595-A8C1-42A5-94B4-A767620BE871}" type="presParOf" srcId="{1BB014A3-4D4D-4D21-9C79-11263BF3DCE4}" destId="{16D8EF3D-812F-4AC5-B123-4742687F5479}" srcOrd="0" destOrd="0" presId="urn:microsoft.com/office/officeart/2005/8/layout/hierarchy1"/>
    <dgm:cxn modelId="{C360E0AE-EB6E-4EC4-AC4C-C8B9D03AD1AF}" type="presParOf" srcId="{16D8EF3D-812F-4AC5-B123-4742687F5479}" destId="{563DF26B-2CB5-4521-9ADA-724F875AA736}" srcOrd="0" destOrd="0" presId="urn:microsoft.com/office/officeart/2005/8/layout/hierarchy1"/>
    <dgm:cxn modelId="{655ADC0D-5E44-4A4B-A095-90E525F8AF24}" type="presParOf" srcId="{16D8EF3D-812F-4AC5-B123-4742687F5479}" destId="{C311E739-04B9-4288-BBC9-6B3F1C0B7E67}" srcOrd="1" destOrd="0" presId="urn:microsoft.com/office/officeart/2005/8/layout/hierarchy1"/>
    <dgm:cxn modelId="{4B4C23E5-52D9-4D52-88D6-BC2B4E747304}" type="presParOf" srcId="{1BB014A3-4D4D-4D21-9C79-11263BF3DCE4}" destId="{A4EF39F8-F1BE-4F4C-B974-980E0BC5129D}" srcOrd="1" destOrd="0" presId="urn:microsoft.com/office/officeart/2005/8/layout/hierarchy1"/>
    <dgm:cxn modelId="{C4834F9E-80CD-41DB-AF42-69024247BA8D}" type="presParOf" srcId="{E85B9DCC-9649-4746-A2C7-269053A4C865}" destId="{7569738B-1E56-4CDF-AB8E-A71E2CEB254B}" srcOrd="1" destOrd="0" presId="urn:microsoft.com/office/officeart/2005/8/layout/hierarchy1"/>
    <dgm:cxn modelId="{DE0947D3-833C-4929-A22E-C672C828F60B}" type="presParOf" srcId="{7569738B-1E56-4CDF-AB8E-A71E2CEB254B}" destId="{4D940B9F-37DC-4417-93D9-7B32C0895A53}" srcOrd="0" destOrd="0" presId="urn:microsoft.com/office/officeart/2005/8/layout/hierarchy1"/>
    <dgm:cxn modelId="{EB4533CC-9EB6-4DAF-BAED-7A89D6071F72}" type="presParOf" srcId="{4D940B9F-37DC-4417-93D9-7B32C0895A53}" destId="{088F82B4-F047-4FD6-AD69-B3D167C3BC37}" srcOrd="0" destOrd="0" presId="urn:microsoft.com/office/officeart/2005/8/layout/hierarchy1"/>
    <dgm:cxn modelId="{0E45919F-CA53-4F93-9ABB-FBC4DAE0A3DE}" type="presParOf" srcId="{4D940B9F-37DC-4417-93D9-7B32C0895A53}" destId="{DD318BF5-1875-45EF-A73C-1F2A47D18C20}" srcOrd="1" destOrd="0" presId="urn:microsoft.com/office/officeart/2005/8/layout/hierarchy1"/>
    <dgm:cxn modelId="{3F5A8756-737E-42C4-A404-226C1D63BF65}" type="presParOf" srcId="{7569738B-1E56-4CDF-AB8E-A71E2CEB254B}" destId="{EC41134A-FC6F-4B2B-9838-5C34219C489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791DF8-38D2-4A51-9422-B914A3E462A2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1CE73263-2201-4A41-9FD2-A669C16D0DAF}">
      <dgm:prSet custT="1"/>
      <dgm:spPr/>
      <dgm:t>
        <a:bodyPr/>
        <a:lstStyle/>
        <a:p>
          <a:r>
            <a:rPr lang="en-IN" sz="4800" b="0" dirty="0">
              <a:solidFill>
                <a:schemeClr val="tx1"/>
              </a:solidFill>
            </a:rPr>
            <a:t>Online Method</a:t>
          </a:r>
        </a:p>
      </dgm:t>
    </dgm:pt>
    <dgm:pt modelId="{70075FF3-E28D-4729-8744-60F9CFCFC4B6}" type="parTrans" cxnId="{E7FBD3FF-5DE7-41B9-B221-E38746D3FEF1}">
      <dgm:prSet/>
      <dgm:spPr/>
      <dgm:t>
        <a:bodyPr/>
        <a:lstStyle/>
        <a:p>
          <a:endParaRPr lang="en-IN"/>
        </a:p>
      </dgm:t>
    </dgm:pt>
    <dgm:pt modelId="{C1F38561-77B0-41A1-A8CC-A5E8EC2CAC46}" type="sibTrans" cxnId="{E7FBD3FF-5DE7-41B9-B221-E38746D3FEF1}">
      <dgm:prSet/>
      <dgm:spPr/>
      <dgm:t>
        <a:bodyPr/>
        <a:lstStyle/>
        <a:p>
          <a:endParaRPr lang="en-IN"/>
        </a:p>
      </dgm:t>
    </dgm:pt>
    <dgm:pt modelId="{85B843D1-F6EA-4D4D-8FDB-333F76DF1D03}">
      <dgm:prSet custT="1"/>
      <dgm:spPr/>
      <dgm:t>
        <a:bodyPr/>
        <a:lstStyle/>
        <a:p>
          <a:r>
            <a:rPr lang="en-IN" sz="4800" b="0" dirty="0">
              <a:solidFill>
                <a:schemeClr val="tx1"/>
              </a:solidFill>
            </a:rPr>
            <a:t>Offline Method</a:t>
          </a:r>
        </a:p>
      </dgm:t>
    </dgm:pt>
    <dgm:pt modelId="{E2E5F0DA-529C-4701-A223-6B77FB9CFF9E}" type="parTrans" cxnId="{A2CD6DCF-BB54-4CE5-B374-304ED39C0414}">
      <dgm:prSet/>
      <dgm:spPr/>
      <dgm:t>
        <a:bodyPr/>
        <a:lstStyle/>
        <a:p>
          <a:endParaRPr lang="en-IN"/>
        </a:p>
      </dgm:t>
    </dgm:pt>
    <dgm:pt modelId="{CFA0BABB-B5B0-40C6-B594-75A1EA5CB87A}" type="sibTrans" cxnId="{A2CD6DCF-BB54-4CE5-B374-304ED39C0414}">
      <dgm:prSet/>
      <dgm:spPr/>
      <dgm:t>
        <a:bodyPr/>
        <a:lstStyle/>
        <a:p>
          <a:endParaRPr lang="en-IN"/>
        </a:p>
      </dgm:t>
    </dgm:pt>
    <dgm:pt modelId="{40571BB3-84E6-47A4-BC37-1A3FC2A71C92}">
      <dgm:prSet custT="1"/>
      <dgm:spPr/>
      <dgm:t>
        <a:bodyPr/>
        <a:lstStyle/>
        <a:p>
          <a:r>
            <a:rPr lang="en-IN" sz="4800" b="0" dirty="0">
              <a:solidFill>
                <a:schemeClr val="tx1"/>
              </a:solidFill>
            </a:rPr>
            <a:t>System locked</a:t>
          </a:r>
        </a:p>
      </dgm:t>
    </dgm:pt>
    <dgm:pt modelId="{2D0D2388-1536-4D57-8ADE-2778721D50DB}" type="parTrans" cxnId="{535DA34D-9D9F-439D-98EB-9E429D5F338D}">
      <dgm:prSet/>
      <dgm:spPr/>
      <dgm:t>
        <a:bodyPr/>
        <a:lstStyle/>
        <a:p>
          <a:endParaRPr lang="en-IN"/>
        </a:p>
      </dgm:t>
    </dgm:pt>
    <dgm:pt modelId="{896DE0B6-A4F5-4C62-8C7E-A496428D3ADC}" type="sibTrans" cxnId="{535DA34D-9D9F-439D-98EB-9E429D5F338D}">
      <dgm:prSet/>
      <dgm:spPr/>
      <dgm:t>
        <a:bodyPr/>
        <a:lstStyle/>
        <a:p>
          <a:endParaRPr lang="en-IN"/>
        </a:p>
      </dgm:t>
    </dgm:pt>
    <dgm:pt modelId="{1894D168-B98A-4667-ABDD-A9EB383AB671}">
      <dgm:prSet custT="1"/>
      <dgm:spPr/>
      <dgm:t>
        <a:bodyPr/>
        <a:lstStyle/>
        <a:p>
          <a:r>
            <a:rPr lang="en-IN" sz="4800" b="0" dirty="0">
              <a:solidFill>
                <a:schemeClr val="tx1"/>
              </a:solidFill>
            </a:rPr>
            <a:t>Login Bypass</a:t>
          </a:r>
        </a:p>
      </dgm:t>
    </dgm:pt>
    <dgm:pt modelId="{5B6AB73C-9D12-4F58-98F8-D90A9135F4B2}" type="parTrans" cxnId="{D898736A-AE91-4FFC-8777-1194DB25D824}">
      <dgm:prSet/>
      <dgm:spPr/>
      <dgm:t>
        <a:bodyPr/>
        <a:lstStyle/>
        <a:p>
          <a:endParaRPr lang="en-IN"/>
        </a:p>
      </dgm:t>
    </dgm:pt>
    <dgm:pt modelId="{033B368F-B4A5-4C1A-986A-ABC0061A494E}" type="sibTrans" cxnId="{D898736A-AE91-4FFC-8777-1194DB25D824}">
      <dgm:prSet/>
      <dgm:spPr/>
      <dgm:t>
        <a:bodyPr/>
        <a:lstStyle/>
        <a:p>
          <a:endParaRPr lang="en-IN"/>
        </a:p>
      </dgm:t>
    </dgm:pt>
    <dgm:pt modelId="{9E6EFB39-48BF-4AA8-B5A9-D9606F96EA91}">
      <dgm:prSet custT="1"/>
      <dgm:spPr/>
      <dgm:t>
        <a:bodyPr/>
        <a:lstStyle/>
        <a:p>
          <a:r>
            <a:rPr lang="en-IN" sz="4800" b="0" dirty="0">
              <a:solidFill>
                <a:schemeClr val="tx1"/>
              </a:solidFill>
            </a:rPr>
            <a:t>System Unlocked </a:t>
          </a:r>
        </a:p>
      </dgm:t>
    </dgm:pt>
    <dgm:pt modelId="{EDF4E19C-1D59-4456-A11F-FA8987782778}" type="parTrans" cxnId="{2C5E6926-344A-4308-9A99-2CDD095ECC34}">
      <dgm:prSet/>
      <dgm:spPr/>
      <dgm:t>
        <a:bodyPr/>
        <a:lstStyle/>
        <a:p>
          <a:endParaRPr lang="en-IN"/>
        </a:p>
      </dgm:t>
    </dgm:pt>
    <dgm:pt modelId="{19BC9D35-0FEC-47D2-84A0-8ED66333B6E7}" type="sibTrans" cxnId="{2C5E6926-344A-4308-9A99-2CDD095ECC34}">
      <dgm:prSet/>
      <dgm:spPr/>
      <dgm:t>
        <a:bodyPr/>
        <a:lstStyle/>
        <a:p>
          <a:endParaRPr lang="en-IN"/>
        </a:p>
      </dgm:t>
    </dgm:pt>
    <dgm:pt modelId="{FCC54296-4A75-442D-9117-00CE766172F3}" type="pres">
      <dgm:prSet presAssocID="{9C791DF8-38D2-4A51-9422-B914A3E462A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C7F7F0-FAFB-49F6-8985-F3787E4236F7}" type="pres">
      <dgm:prSet presAssocID="{1894D168-B98A-4667-ABDD-A9EB383AB671}" presName="hierRoot1" presStyleCnt="0">
        <dgm:presLayoutVars>
          <dgm:hierBranch val="init"/>
        </dgm:presLayoutVars>
      </dgm:prSet>
      <dgm:spPr/>
    </dgm:pt>
    <dgm:pt modelId="{8154F191-2BDC-4425-9B23-A8AEDB002C08}" type="pres">
      <dgm:prSet presAssocID="{1894D168-B98A-4667-ABDD-A9EB383AB671}" presName="rootComposite1" presStyleCnt="0"/>
      <dgm:spPr/>
    </dgm:pt>
    <dgm:pt modelId="{BF2ACD6E-5F23-4887-843D-B4EFAFE3BF54}" type="pres">
      <dgm:prSet presAssocID="{1894D168-B98A-4667-ABDD-A9EB383AB671}" presName="rootText1" presStyleLbl="node0" presStyleIdx="0" presStyleCnt="1" custScaleX="167240">
        <dgm:presLayoutVars>
          <dgm:chPref val="3"/>
        </dgm:presLayoutVars>
      </dgm:prSet>
      <dgm:spPr/>
    </dgm:pt>
    <dgm:pt modelId="{585E4680-5A40-4FBD-965D-31B10D81E9BC}" type="pres">
      <dgm:prSet presAssocID="{1894D168-B98A-4667-ABDD-A9EB383AB671}" presName="rootConnector1" presStyleLbl="node1" presStyleIdx="0" presStyleCnt="0"/>
      <dgm:spPr/>
    </dgm:pt>
    <dgm:pt modelId="{C0124EFC-BF7E-4773-A760-56B000B6A9A9}" type="pres">
      <dgm:prSet presAssocID="{1894D168-B98A-4667-ABDD-A9EB383AB671}" presName="hierChild2" presStyleCnt="0"/>
      <dgm:spPr/>
    </dgm:pt>
    <dgm:pt modelId="{BEF55459-7D7A-4841-8CEC-301B3E08656C}" type="pres">
      <dgm:prSet presAssocID="{70075FF3-E28D-4729-8744-60F9CFCFC4B6}" presName="Name37" presStyleLbl="parChTrans1D2" presStyleIdx="0" presStyleCnt="2"/>
      <dgm:spPr/>
    </dgm:pt>
    <dgm:pt modelId="{22660CFE-C79A-4697-8D70-51528741A4EE}" type="pres">
      <dgm:prSet presAssocID="{1CE73263-2201-4A41-9FD2-A669C16D0DAF}" presName="hierRoot2" presStyleCnt="0">
        <dgm:presLayoutVars>
          <dgm:hierBranch val="init"/>
        </dgm:presLayoutVars>
      </dgm:prSet>
      <dgm:spPr/>
    </dgm:pt>
    <dgm:pt modelId="{87B74C8F-B571-4EFF-A818-ABE2A8E24437}" type="pres">
      <dgm:prSet presAssocID="{1CE73263-2201-4A41-9FD2-A669C16D0DAF}" presName="rootComposite" presStyleCnt="0"/>
      <dgm:spPr/>
    </dgm:pt>
    <dgm:pt modelId="{22D8D3A9-8C88-47CF-A995-1A813B35AA37}" type="pres">
      <dgm:prSet presAssocID="{1CE73263-2201-4A41-9FD2-A669C16D0DAF}" presName="rootText" presStyleLbl="node2" presStyleIdx="0" presStyleCnt="2" custScaleX="167240">
        <dgm:presLayoutVars>
          <dgm:chPref val="3"/>
        </dgm:presLayoutVars>
      </dgm:prSet>
      <dgm:spPr/>
    </dgm:pt>
    <dgm:pt modelId="{246C7EAE-3C60-453A-9CA1-2F65227E860D}" type="pres">
      <dgm:prSet presAssocID="{1CE73263-2201-4A41-9FD2-A669C16D0DAF}" presName="rootConnector" presStyleLbl="node2" presStyleIdx="0" presStyleCnt="2"/>
      <dgm:spPr/>
    </dgm:pt>
    <dgm:pt modelId="{4D5B29B9-337F-4637-9DB5-80A2A1E3233D}" type="pres">
      <dgm:prSet presAssocID="{1CE73263-2201-4A41-9FD2-A669C16D0DAF}" presName="hierChild4" presStyleCnt="0"/>
      <dgm:spPr/>
    </dgm:pt>
    <dgm:pt modelId="{D590170F-52EC-48BA-881D-ED64FE7B2461}" type="pres">
      <dgm:prSet presAssocID="{EDF4E19C-1D59-4456-A11F-FA8987782778}" presName="Name37" presStyleLbl="parChTrans1D3" presStyleIdx="0" presStyleCnt="2"/>
      <dgm:spPr/>
    </dgm:pt>
    <dgm:pt modelId="{90AAFF54-676D-48E8-BC10-8DB96BD8DBD4}" type="pres">
      <dgm:prSet presAssocID="{9E6EFB39-48BF-4AA8-B5A9-D9606F96EA91}" presName="hierRoot2" presStyleCnt="0">
        <dgm:presLayoutVars>
          <dgm:hierBranch val="init"/>
        </dgm:presLayoutVars>
      </dgm:prSet>
      <dgm:spPr/>
    </dgm:pt>
    <dgm:pt modelId="{5F110E5C-2C8E-4EBF-9BEC-A1B9C830A49A}" type="pres">
      <dgm:prSet presAssocID="{9E6EFB39-48BF-4AA8-B5A9-D9606F96EA91}" presName="rootComposite" presStyleCnt="0"/>
      <dgm:spPr/>
    </dgm:pt>
    <dgm:pt modelId="{0DC5968E-B275-48E8-8CB4-332A6EDDA528}" type="pres">
      <dgm:prSet presAssocID="{9E6EFB39-48BF-4AA8-B5A9-D9606F96EA91}" presName="rootText" presStyleLbl="node3" presStyleIdx="0" presStyleCnt="2" custScaleX="167240" custLinFactNeighborX="-12539" custLinFactNeighborY="-2316">
        <dgm:presLayoutVars>
          <dgm:chPref val="3"/>
        </dgm:presLayoutVars>
      </dgm:prSet>
      <dgm:spPr/>
    </dgm:pt>
    <dgm:pt modelId="{4AC0DBF9-C534-4BED-AAD1-1A757BB7FB1F}" type="pres">
      <dgm:prSet presAssocID="{9E6EFB39-48BF-4AA8-B5A9-D9606F96EA91}" presName="rootConnector" presStyleLbl="node3" presStyleIdx="0" presStyleCnt="2"/>
      <dgm:spPr/>
    </dgm:pt>
    <dgm:pt modelId="{869B734E-5D52-4C84-ACDA-806A3AA74F49}" type="pres">
      <dgm:prSet presAssocID="{9E6EFB39-48BF-4AA8-B5A9-D9606F96EA91}" presName="hierChild4" presStyleCnt="0"/>
      <dgm:spPr/>
    </dgm:pt>
    <dgm:pt modelId="{BCE69C2A-0155-4E2E-B17B-F8E8E9C0AAC4}" type="pres">
      <dgm:prSet presAssocID="{9E6EFB39-48BF-4AA8-B5A9-D9606F96EA91}" presName="hierChild5" presStyleCnt="0"/>
      <dgm:spPr/>
    </dgm:pt>
    <dgm:pt modelId="{43BAABEE-ED5F-41AE-A6EC-63079D81CFE3}" type="pres">
      <dgm:prSet presAssocID="{1CE73263-2201-4A41-9FD2-A669C16D0DAF}" presName="hierChild5" presStyleCnt="0"/>
      <dgm:spPr/>
    </dgm:pt>
    <dgm:pt modelId="{4AB3F0FE-C6D1-4B6E-AE14-9C0A42A0B686}" type="pres">
      <dgm:prSet presAssocID="{E2E5F0DA-529C-4701-A223-6B77FB9CFF9E}" presName="Name37" presStyleLbl="parChTrans1D2" presStyleIdx="1" presStyleCnt="2"/>
      <dgm:spPr/>
    </dgm:pt>
    <dgm:pt modelId="{1565B919-E6D1-4DED-BCEC-EADEA2F4FCC3}" type="pres">
      <dgm:prSet presAssocID="{85B843D1-F6EA-4D4D-8FDB-333F76DF1D03}" presName="hierRoot2" presStyleCnt="0">
        <dgm:presLayoutVars>
          <dgm:hierBranch val="init"/>
        </dgm:presLayoutVars>
      </dgm:prSet>
      <dgm:spPr/>
    </dgm:pt>
    <dgm:pt modelId="{8FBB22A5-52BD-4493-BB19-04D8D73B188A}" type="pres">
      <dgm:prSet presAssocID="{85B843D1-F6EA-4D4D-8FDB-333F76DF1D03}" presName="rootComposite" presStyleCnt="0"/>
      <dgm:spPr/>
    </dgm:pt>
    <dgm:pt modelId="{132DCE55-4663-410E-AB20-B4ADC96651EE}" type="pres">
      <dgm:prSet presAssocID="{85B843D1-F6EA-4D4D-8FDB-333F76DF1D03}" presName="rootText" presStyleLbl="node2" presStyleIdx="1" presStyleCnt="2" custScaleX="167240">
        <dgm:presLayoutVars>
          <dgm:chPref val="3"/>
        </dgm:presLayoutVars>
      </dgm:prSet>
      <dgm:spPr/>
    </dgm:pt>
    <dgm:pt modelId="{7E297B24-DAB6-486A-A6A7-DECD44A7D20D}" type="pres">
      <dgm:prSet presAssocID="{85B843D1-F6EA-4D4D-8FDB-333F76DF1D03}" presName="rootConnector" presStyleLbl="node2" presStyleIdx="1" presStyleCnt="2"/>
      <dgm:spPr/>
    </dgm:pt>
    <dgm:pt modelId="{867EA5C5-F218-48FA-BC73-EFE01F228727}" type="pres">
      <dgm:prSet presAssocID="{85B843D1-F6EA-4D4D-8FDB-333F76DF1D03}" presName="hierChild4" presStyleCnt="0"/>
      <dgm:spPr/>
    </dgm:pt>
    <dgm:pt modelId="{5177525E-EA2F-46A8-9B03-32FAFE498C52}" type="pres">
      <dgm:prSet presAssocID="{2D0D2388-1536-4D57-8ADE-2778721D50DB}" presName="Name37" presStyleLbl="parChTrans1D3" presStyleIdx="1" presStyleCnt="2"/>
      <dgm:spPr/>
    </dgm:pt>
    <dgm:pt modelId="{008160FE-54BF-44A0-9D12-CF2EAAEEE0B7}" type="pres">
      <dgm:prSet presAssocID="{40571BB3-84E6-47A4-BC37-1A3FC2A71C92}" presName="hierRoot2" presStyleCnt="0">
        <dgm:presLayoutVars>
          <dgm:hierBranch val="init"/>
        </dgm:presLayoutVars>
      </dgm:prSet>
      <dgm:spPr/>
    </dgm:pt>
    <dgm:pt modelId="{96BD1CC8-DF83-4CD9-BD21-422AD01BDF10}" type="pres">
      <dgm:prSet presAssocID="{40571BB3-84E6-47A4-BC37-1A3FC2A71C92}" presName="rootComposite" presStyleCnt="0"/>
      <dgm:spPr/>
    </dgm:pt>
    <dgm:pt modelId="{94699791-FD0D-4A90-BBB7-61949D2507EE}" type="pres">
      <dgm:prSet presAssocID="{40571BB3-84E6-47A4-BC37-1A3FC2A71C92}" presName="rootText" presStyleLbl="node3" presStyleIdx="1" presStyleCnt="2" custScaleX="167240">
        <dgm:presLayoutVars>
          <dgm:chPref val="3"/>
        </dgm:presLayoutVars>
      </dgm:prSet>
      <dgm:spPr/>
    </dgm:pt>
    <dgm:pt modelId="{D7409E18-B08A-45E9-872A-46C1746727E2}" type="pres">
      <dgm:prSet presAssocID="{40571BB3-84E6-47A4-BC37-1A3FC2A71C92}" presName="rootConnector" presStyleLbl="node3" presStyleIdx="1" presStyleCnt="2"/>
      <dgm:spPr/>
    </dgm:pt>
    <dgm:pt modelId="{416405CB-1D4F-4686-90DE-B115E0A24DE3}" type="pres">
      <dgm:prSet presAssocID="{40571BB3-84E6-47A4-BC37-1A3FC2A71C92}" presName="hierChild4" presStyleCnt="0"/>
      <dgm:spPr/>
    </dgm:pt>
    <dgm:pt modelId="{183F4A14-792C-4372-B09C-29AF41E2D63A}" type="pres">
      <dgm:prSet presAssocID="{40571BB3-84E6-47A4-BC37-1A3FC2A71C92}" presName="hierChild5" presStyleCnt="0"/>
      <dgm:spPr/>
    </dgm:pt>
    <dgm:pt modelId="{E7A1E5DB-5D67-4321-9652-2C156173EB52}" type="pres">
      <dgm:prSet presAssocID="{85B843D1-F6EA-4D4D-8FDB-333F76DF1D03}" presName="hierChild5" presStyleCnt="0"/>
      <dgm:spPr/>
    </dgm:pt>
    <dgm:pt modelId="{B5B3D163-0774-4F1E-8E82-86713858FDDC}" type="pres">
      <dgm:prSet presAssocID="{1894D168-B98A-4667-ABDD-A9EB383AB671}" presName="hierChild3" presStyleCnt="0"/>
      <dgm:spPr/>
    </dgm:pt>
  </dgm:ptLst>
  <dgm:cxnLst>
    <dgm:cxn modelId="{FDE6711B-26AD-4554-969B-D42D2B4FACC4}" type="presOf" srcId="{9C791DF8-38D2-4A51-9422-B914A3E462A2}" destId="{FCC54296-4A75-442D-9117-00CE766172F3}" srcOrd="0" destOrd="0" presId="urn:microsoft.com/office/officeart/2005/8/layout/orgChart1"/>
    <dgm:cxn modelId="{60E4FC1F-49AB-404F-A009-7A8B524242EC}" type="presOf" srcId="{1894D168-B98A-4667-ABDD-A9EB383AB671}" destId="{BF2ACD6E-5F23-4887-843D-B4EFAFE3BF54}" srcOrd="0" destOrd="0" presId="urn:microsoft.com/office/officeart/2005/8/layout/orgChart1"/>
    <dgm:cxn modelId="{2C5E6926-344A-4308-9A99-2CDD095ECC34}" srcId="{1CE73263-2201-4A41-9FD2-A669C16D0DAF}" destId="{9E6EFB39-48BF-4AA8-B5A9-D9606F96EA91}" srcOrd="0" destOrd="0" parTransId="{EDF4E19C-1D59-4456-A11F-FA8987782778}" sibTransId="{19BC9D35-0FEC-47D2-84A0-8ED66333B6E7}"/>
    <dgm:cxn modelId="{0FF4D263-7B46-439B-8E97-2BFED4F9CC2B}" type="presOf" srcId="{70075FF3-E28D-4729-8744-60F9CFCFC4B6}" destId="{BEF55459-7D7A-4841-8CEC-301B3E08656C}" srcOrd="0" destOrd="0" presId="urn:microsoft.com/office/officeart/2005/8/layout/orgChart1"/>
    <dgm:cxn modelId="{BB580F65-2C32-4D59-A938-D3EA7A1F3482}" type="presOf" srcId="{1894D168-B98A-4667-ABDD-A9EB383AB671}" destId="{585E4680-5A40-4FBD-965D-31B10D81E9BC}" srcOrd="1" destOrd="0" presId="urn:microsoft.com/office/officeart/2005/8/layout/orgChart1"/>
    <dgm:cxn modelId="{55E03245-2DC2-471D-B74F-649BBCB1FF76}" type="presOf" srcId="{9E6EFB39-48BF-4AA8-B5A9-D9606F96EA91}" destId="{0DC5968E-B275-48E8-8CB4-332A6EDDA528}" srcOrd="0" destOrd="0" presId="urn:microsoft.com/office/officeart/2005/8/layout/orgChart1"/>
    <dgm:cxn modelId="{D898736A-AE91-4FFC-8777-1194DB25D824}" srcId="{9C791DF8-38D2-4A51-9422-B914A3E462A2}" destId="{1894D168-B98A-4667-ABDD-A9EB383AB671}" srcOrd="0" destOrd="0" parTransId="{5B6AB73C-9D12-4F58-98F8-D90A9135F4B2}" sibTransId="{033B368F-B4A5-4C1A-986A-ABC0061A494E}"/>
    <dgm:cxn modelId="{535DA34D-9D9F-439D-98EB-9E429D5F338D}" srcId="{85B843D1-F6EA-4D4D-8FDB-333F76DF1D03}" destId="{40571BB3-84E6-47A4-BC37-1A3FC2A71C92}" srcOrd="0" destOrd="0" parTransId="{2D0D2388-1536-4D57-8ADE-2778721D50DB}" sibTransId="{896DE0B6-A4F5-4C62-8C7E-A496428D3ADC}"/>
    <dgm:cxn modelId="{57BA7E7D-42E2-436F-93D3-D063602BC853}" type="presOf" srcId="{1CE73263-2201-4A41-9FD2-A669C16D0DAF}" destId="{22D8D3A9-8C88-47CF-A995-1A813B35AA37}" srcOrd="0" destOrd="0" presId="urn:microsoft.com/office/officeart/2005/8/layout/orgChart1"/>
    <dgm:cxn modelId="{53BB379E-2C41-4866-8AAE-5D2D5E19CEC0}" type="presOf" srcId="{85B843D1-F6EA-4D4D-8FDB-333F76DF1D03}" destId="{7E297B24-DAB6-486A-A6A7-DECD44A7D20D}" srcOrd="1" destOrd="0" presId="urn:microsoft.com/office/officeart/2005/8/layout/orgChart1"/>
    <dgm:cxn modelId="{EABC029F-0B1A-499A-A746-FDA75507B4B1}" type="presOf" srcId="{E2E5F0DA-529C-4701-A223-6B77FB9CFF9E}" destId="{4AB3F0FE-C6D1-4B6E-AE14-9C0A42A0B686}" srcOrd="0" destOrd="0" presId="urn:microsoft.com/office/officeart/2005/8/layout/orgChart1"/>
    <dgm:cxn modelId="{2B576DA6-E6A6-44B3-B15E-71C51ED66327}" type="presOf" srcId="{2D0D2388-1536-4D57-8ADE-2778721D50DB}" destId="{5177525E-EA2F-46A8-9B03-32FAFE498C52}" srcOrd="0" destOrd="0" presId="urn:microsoft.com/office/officeart/2005/8/layout/orgChart1"/>
    <dgm:cxn modelId="{BC3C02A7-BF1F-41BF-A6B2-533E31718442}" type="presOf" srcId="{85B843D1-F6EA-4D4D-8FDB-333F76DF1D03}" destId="{132DCE55-4663-410E-AB20-B4ADC96651EE}" srcOrd="0" destOrd="0" presId="urn:microsoft.com/office/officeart/2005/8/layout/orgChart1"/>
    <dgm:cxn modelId="{A2CD6DCF-BB54-4CE5-B374-304ED39C0414}" srcId="{1894D168-B98A-4667-ABDD-A9EB383AB671}" destId="{85B843D1-F6EA-4D4D-8FDB-333F76DF1D03}" srcOrd="1" destOrd="0" parTransId="{E2E5F0DA-529C-4701-A223-6B77FB9CFF9E}" sibTransId="{CFA0BABB-B5B0-40C6-B594-75A1EA5CB87A}"/>
    <dgm:cxn modelId="{62DC0ED5-0238-4BF5-9DD5-4A9BE143FCF3}" type="presOf" srcId="{1CE73263-2201-4A41-9FD2-A669C16D0DAF}" destId="{246C7EAE-3C60-453A-9CA1-2F65227E860D}" srcOrd="1" destOrd="0" presId="urn:microsoft.com/office/officeart/2005/8/layout/orgChart1"/>
    <dgm:cxn modelId="{78C6A7D9-B15B-41C8-A820-08B6A024B109}" type="presOf" srcId="{9E6EFB39-48BF-4AA8-B5A9-D9606F96EA91}" destId="{4AC0DBF9-C534-4BED-AAD1-1A757BB7FB1F}" srcOrd="1" destOrd="0" presId="urn:microsoft.com/office/officeart/2005/8/layout/orgChart1"/>
    <dgm:cxn modelId="{7D17CCDA-1F6F-4649-96B1-3FEA7C48EF76}" type="presOf" srcId="{40571BB3-84E6-47A4-BC37-1A3FC2A71C92}" destId="{D7409E18-B08A-45E9-872A-46C1746727E2}" srcOrd="1" destOrd="0" presId="urn:microsoft.com/office/officeart/2005/8/layout/orgChart1"/>
    <dgm:cxn modelId="{862E1AEC-C93F-47F0-96DF-C0997C5CFFA9}" type="presOf" srcId="{40571BB3-84E6-47A4-BC37-1A3FC2A71C92}" destId="{94699791-FD0D-4A90-BBB7-61949D2507EE}" srcOrd="0" destOrd="0" presId="urn:microsoft.com/office/officeart/2005/8/layout/orgChart1"/>
    <dgm:cxn modelId="{272797F6-BCEA-43D2-863B-E1B484D2F51C}" type="presOf" srcId="{EDF4E19C-1D59-4456-A11F-FA8987782778}" destId="{D590170F-52EC-48BA-881D-ED64FE7B2461}" srcOrd="0" destOrd="0" presId="urn:microsoft.com/office/officeart/2005/8/layout/orgChart1"/>
    <dgm:cxn modelId="{E7FBD3FF-5DE7-41B9-B221-E38746D3FEF1}" srcId="{1894D168-B98A-4667-ABDD-A9EB383AB671}" destId="{1CE73263-2201-4A41-9FD2-A669C16D0DAF}" srcOrd="0" destOrd="0" parTransId="{70075FF3-E28D-4729-8744-60F9CFCFC4B6}" sibTransId="{C1F38561-77B0-41A1-A8CC-A5E8EC2CAC46}"/>
    <dgm:cxn modelId="{EC8A65B1-1142-4FF7-92C3-A3FF6B0EE892}" type="presParOf" srcId="{FCC54296-4A75-442D-9117-00CE766172F3}" destId="{A0C7F7F0-FAFB-49F6-8985-F3787E4236F7}" srcOrd="0" destOrd="0" presId="urn:microsoft.com/office/officeart/2005/8/layout/orgChart1"/>
    <dgm:cxn modelId="{99962922-B4C9-4C82-8BB4-B6362945E2D0}" type="presParOf" srcId="{A0C7F7F0-FAFB-49F6-8985-F3787E4236F7}" destId="{8154F191-2BDC-4425-9B23-A8AEDB002C08}" srcOrd="0" destOrd="0" presId="urn:microsoft.com/office/officeart/2005/8/layout/orgChart1"/>
    <dgm:cxn modelId="{9F1B60BF-6D7B-43C1-9C2C-5E2E06A4E7FC}" type="presParOf" srcId="{8154F191-2BDC-4425-9B23-A8AEDB002C08}" destId="{BF2ACD6E-5F23-4887-843D-B4EFAFE3BF54}" srcOrd="0" destOrd="0" presId="urn:microsoft.com/office/officeart/2005/8/layout/orgChart1"/>
    <dgm:cxn modelId="{837416CF-64F9-49BD-AED9-E70A38E155A9}" type="presParOf" srcId="{8154F191-2BDC-4425-9B23-A8AEDB002C08}" destId="{585E4680-5A40-4FBD-965D-31B10D81E9BC}" srcOrd="1" destOrd="0" presId="urn:microsoft.com/office/officeart/2005/8/layout/orgChart1"/>
    <dgm:cxn modelId="{BDD9B111-9966-4828-B649-F7289A350F37}" type="presParOf" srcId="{A0C7F7F0-FAFB-49F6-8985-F3787E4236F7}" destId="{C0124EFC-BF7E-4773-A760-56B000B6A9A9}" srcOrd="1" destOrd="0" presId="urn:microsoft.com/office/officeart/2005/8/layout/orgChart1"/>
    <dgm:cxn modelId="{08643E9F-07AC-4AEB-AE2A-2FB1538FBED8}" type="presParOf" srcId="{C0124EFC-BF7E-4773-A760-56B000B6A9A9}" destId="{BEF55459-7D7A-4841-8CEC-301B3E08656C}" srcOrd="0" destOrd="0" presId="urn:microsoft.com/office/officeart/2005/8/layout/orgChart1"/>
    <dgm:cxn modelId="{01DA0E88-4498-4CB0-B19F-CDE4457C106A}" type="presParOf" srcId="{C0124EFC-BF7E-4773-A760-56B000B6A9A9}" destId="{22660CFE-C79A-4697-8D70-51528741A4EE}" srcOrd="1" destOrd="0" presId="urn:microsoft.com/office/officeart/2005/8/layout/orgChart1"/>
    <dgm:cxn modelId="{82BB3F66-AAF5-425B-B4E5-06D5F42E72DF}" type="presParOf" srcId="{22660CFE-C79A-4697-8D70-51528741A4EE}" destId="{87B74C8F-B571-4EFF-A818-ABE2A8E24437}" srcOrd="0" destOrd="0" presId="urn:microsoft.com/office/officeart/2005/8/layout/orgChart1"/>
    <dgm:cxn modelId="{CD048349-629D-4D17-99F0-D60EED5BCF47}" type="presParOf" srcId="{87B74C8F-B571-4EFF-A818-ABE2A8E24437}" destId="{22D8D3A9-8C88-47CF-A995-1A813B35AA37}" srcOrd="0" destOrd="0" presId="urn:microsoft.com/office/officeart/2005/8/layout/orgChart1"/>
    <dgm:cxn modelId="{25DB8D78-616E-4FCE-B909-9F500852260F}" type="presParOf" srcId="{87B74C8F-B571-4EFF-A818-ABE2A8E24437}" destId="{246C7EAE-3C60-453A-9CA1-2F65227E860D}" srcOrd="1" destOrd="0" presId="urn:microsoft.com/office/officeart/2005/8/layout/orgChart1"/>
    <dgm:cxn modelId="{61EA51D5-D990-4901-9006-45B49591AC48}" type="presParOf" srcId="{22660CFE-C79A-4697-8D70-51528741A4EE}" destId="{4D5B29B9-337F-4637-9DB5-80A2A1E3233D}" srcOrd="1" destOrd="0" presId="urn:microsoft.com/office/officeart/2005/8/layout/orgChart1"/>
    <dgm:cxn modelId="{337E2842-6B13-4B76-B7B3-18BCC823E5AC}" type="presParOf" srcId="{4D5B29B9-337F-4637-9DB5-80A2A1E3233D}" destId="{D590170F-52EC-48BA-881D-ED64FE7B2461}" srcOrd="0" destOrd="0" presId="urn:microsoft.com/office/officeart/2005/8/layout/orgChart1"/>
    <dgm:cxn modelId="{337F10D0-D50A-42C4-88F3-1FB96705FFE2}" type="presParOf" srcId="{4D5B29B9-337F-4637-9DB5-80A2A1E3233D}" destId="{90AAFF54-676D-48E8-BC10-8DB96BD8DBD4}" srcOrd="1" destOrd="0" presId="urn:microsoft.com/office/officeart/2005/8/layout/orgChart1"/>
    <dgm:cxn modelId="{B8762F9F-B0A3-4446-B614-199D18265BB9}" type="presParOf" srcId="{90AAFF54-676D-48E8-BC10-8DB96BD8DBD4}" destId="{5F110E5C-2C8E-4EBF-9BEC-A1B9C830A49A}" srcOrd="0" destOrd="0" presId="urn:microsoft.com/office/officeart/2005/8/layout/orgChart1"/>
    <dgm:cxn modelId="{62293A7B-DAA1-4D36-9615-3CD7D2281041}" type="presParOf" srcId="{5F110E5C-2C8E-4EBF-9BEC-A1B9C830A49A}" destId="{0DC5968E-B275-48E8-8CB4-332A6EDDA528}" srcOrd="0" destOrd="0" presId="urn:microsoft.com/office/officeart/2005/8/layout/orgChart1"/>
    <dgm:cxn modelId="{C8EB95C2-1343-469E-B014-54C19966FC9A}" type="presParOf" srcId="{5F110E5C-2C8E-4EBF-9BEC-A1B9C830A49A}" destId="{4AC0DBF9-C534-4BED-AAD1-1A757BB7FB1F}" srcOrd="1" destOrd="0" presId="urn:microsoft.com/office/officeart/2005/8/layout/orgChart1"/>
    <dgm:cxn modelId="{ECE79B3A-C871-4106-AD88-F7930B5DDCA5}" type="presParOf" srcId="{90AAFF54-676D-48E8-BC10-8DB96BD8DBD4}" destId="{869B734E-5D52-4C84-ACDA-806A3AA74F49}" srcOrd="1" destOrd="0" presId="urn:microsoft.com/office/officeart/2005/8/layout/orgChart1"/>
    <dgm:cxn modelId="{2D054CEF-455F-4E2C-9434-C9D947E4FCB5}" type="presParOf" srcId="{90AAFF54-676D-48E8-BC10-8DB96BD8DBD4}" destId="{BCE69C2A-0155-4E2E-B17B-F8E8E9C0AAC4}" srcOrd="2" destOrd="0" presId="urn:microsoft.com/office/officeart/2005/8/layout/orgChart1"/>
    <dgm:cxn modelId="{E192E0AE-57AF-4870-B564-7F6BEE380C91}" type="presParOf" srcId="{22660CFE-C79A-4697-8D70-51528741A4EE}" destId="{43BAABEE-ED5F-41AE-A6EC-63079D81CFE3}" srcOrd="2" destOrd="0" presId="urn:microsoft.com/office/officeart/2005/8/layout/orgChart1"/>
    <dgm:cxn modelId="{5FE1E55E-F267-48C8-86EE-ACC97193775A}" type="presParOf" srcId="{C0124EFC-BF7E-4773-A760-56B000B6A9A9}" destId="{4AB3F0FE-C6D1-4B6E-AE14-9C0A42A0B686}" srcOrd="2" destOrd="0" presId="urn:microsoft.com/office/officeart/2005/8/layout/orgChart1"/>
    <dgm:cxn modelId="{15126926-4964-4477-890A-0E7DE5B32923}" type="presParOf" srcId="{C0124EFC-BF7E-4773-A760-56B000B6A9A9}" destId="{1565B919-E6D1-4DED-BCEC-EADEA2F4FCC3}" srcOrd="3" destOrd="0" presId="urn:microsoft.com/office/officeart/2005/8/layout/orgChart1"/>
    <dgm:cxn modelId="{FDE6A7D5-E6F0-49E4-9A98-9E2738DBA387}" type="presParOf" srcId="{1565B919-E6D1-4DED-BCEC-EADEA2F4FCC3}" destId="{8FBB22A5-52BD-4493-BB19-04D8D73B188A}" srcOrd="0" destOrd="0" presId="urn:microsoft.com/office/officeart/2005/8/layout/orgChart1"/>
    <dgm:cxn modelId="{ED5D0467-AA61-415E-B3F4-AE465680C1FC}" type="presParOf" srcId="{8FBB22A5-52BD-4493-BB19-04D8D73B188A}" destId="{132DCE55-4663-410E-AB20-B4ADC96651EE}" srcOrd="0" destOrd="0" presId="urn:microsoft.com/office/officeart/2005/8/layout/orgChart1"/>
    <dgm:cxn modelId="{D5F87CCA-5081-486C-92C0-B206C7B3C0BF}" type="presParOf" srcId="{8FBB22A5-52BD-4493-BB19-04D8D73B188A}" destId="{7E297B24-DAB6-486A-A6A7-DECD44A7D20D}" srcOrd="1" destOrd="0" presId="urn:microsoft.com/office/officeart/2005/8/layout/orgChart1"/>
    <dgm:cxn modelId="{CE17A88C-1E5A-4A9E-8717-03F59A33450B}" type="presParOf" srcId="{1565B919-E6D1-4DED-BCEC-EADEA2F4FCC3}" destId="{867EA5C5-F218-48FA-BC73-EFE01F228727}" srcOrd="1" destOrd="0" presId="urn:microsoft.com/office/officeart/2005/8/layout/orgChart1"/>
    <dgm:cxn modelId="{0C9B0412-E571-4F2E-AAED-C5852F8F8153}" type="presParOf" srcId="{867EA5C5-F218-48FA-BC73-EFE01F228727}" destId="{5177525E-EA2F-46A8-9B03-32FAFE498C52}" srcOrd="0" destOrd="0" presId="urn:microsoft.com/office/officeart/2005/8/layout/orgChart1"/>
    <dgm:cxn modelId="{F6BE8605-6310-46FC-BB80-7AB73C3049E9}" type="presParOf" srcId="{867EA5C5-F218-48FA-BC73-EFE01F228727}" destId="{008160FE-54BF-44A0-9D12-CF2EAAEEE0B7}" srcOrd="1" destOrd="0" presId="urn:microsoft.com/office/officeart/2005/8/layout/orgChart1"/>
    <dgm:cxn modelId="{6816E99C-1B03-4391-AF3F-16A0A225419B}" type="presParOf" srcId="{008160FE-54BF-44A0-9D12-CF2EAAEEE0B7}" destId="{96BD1CC8-DF83-4CD9-BD21-422AD01BDF10}" srcOrd="0" destOrd="0" presId="urn:microsoft.com/office/officeart/2005/8/layout/orgChart1"/>
    <dgm:cxn modelId="{2B74A242-CFDE-4AB3-8C31-C148C5E410D1}" type="presParOf" srcId="{96BD1CC8-DF83-4CD9-BD21-422AD01BDF10}" destId="{94699791-FD0D-4A90-BBB7-61949D2507EE}" srcOrd="0" destOrd="0" presId="urn:microsoft.com/office/officeart/2005/8/layout/orgChart1"/>
    <dgm:cxn modelId="{1F33F21E-5538-43A4-9443-AB8EFD729B9E}" type="presParOf" srcId="{96BD1CC8-DF83-4CD9-BD21-422AD01BDF10}" destId="{D7409E18-B08A-45E9-872A-46C1746727E2}" srcOrd="1" destOrd="0" presId="urn:microsoft.com/office/officeart/2005/8/layout/orgChart1"/>
    <dgm:cxn modelId="{7C7FD9CB-E782-414F-8CAF-DFE12F360D1E}" type="presParOf" srcId="{008160FE-54BF-44A0-9D12-CF2EAAEEE0B7}" destId="{416405CB-1D4F-4686-90DE-B115E0A24DE3}" srcOrd="1" destOrd="0" presId="urn:microsoft.com/office/officeart/2005/8/layout/orgChart1"/>
    <dgm:cxn modelId="{4BED9A5D-BFE1-4C6C-81BD-947F90818C07}" type="presParOf" srcId="{008160FE-54BF-44A0-9D12-CF2EAAEEE0B7}" destId="{183F4A14-792C-4372-B09C-29AF41E2D63A}" srcOrd="2" destOrd="0" presId="urn:microsoft.com/office/officeart/2005/8/layout/orgChart1"/>
    <dgm:cxn modelId="{5AAF679F-347C-4390-9BD5-22F177C9307D}" type="presParOf" srcId="{1565B919-E6D1-4DED-BCEC-EADEA2F4FCC3}" destId="{E7A1E5DB-5D67-4321-9652-2C156173EB52}" srcOrd="2" destOrd="0" presId="urn:microsoft.com/office/officeart/2005/8/layout/orgChart1"/>
    <dgm:cxn modelId="{9FB7B093-610F-4A2B-9420-41A224D32CD2}" type="presParOf" srcId="{A0C7F7F0-FAFB-49F6-8985-F3787E4236F7}" destId="{B5B3D163-0774-4F1E-8E82-86713858FDD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3B39D8E-E031-4DAE-9BAA-3C3605D33A19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B53AD9-69FF-41B2-BE71-21399672C583}">
      <dgm:prSet/>
      <dgm:spPr/>
      <dgm:t>
        <a:bodyPr/>
        <a:lstStyle/>
        <a:p>
          <a:r>
            <a:rPr lang="en-IN" dirty="0"/>
            <a:t>1. Open CMD (run as administrator)</a:t>
          </a:r>
          <a:endParaRPr lang="en-US" dirty="0"/>
        </a:p>
      </dgm:t>
    </dgm:pt>
    <dgm:pt modelId="{B5EE46CE-4761-44AA-BC1F-C84EAA6C82A2}" type="parTrans" cxnId="{7C6C1952-E986-4D4F-948F-5975C6483FEA}">
      <dgm:prSet/>
      <dgm:spPr/>
      <dgm:t>
        <a:bodyPr/>
        <a:lstStyle/>
        <a:p>
          <a:endParaRPr lang="en-US"/>
        </a:p>
      </dgm:t>
    </dgm:pt>
    <dgm:pt modelId="{748C16FF-337B-4E3A-8C08-B241F3636BEE}" type="sibTrans" cxnId="{7C6C1952-E986-4D4F-948F-5975C6483FEA}">
      <dgm:prSet/>
      <dgm:spPr/>
      <dgm:t>
        <a:bodyPr/>
        <a:lstStyle/>
        <a:p>
          <a:endParaRPr lang="en-US"/>
        </a:p>
      </dgm:t>
    </dgm:pt>
    <dgm:pt modelId="{FAA83763-A36A-49AC-B108-3FC32B7EA53C}">
      <dgm:prSet/>
      <dgm:spPr/>
      <dgm:t>
        <a:bodyPr/>
        <a:lstStyle/>
        <a:p>
          <a:r>
            <a:rPr lang="en-IN" dirty="0"/>
            <a:t>2. CMD &gt; net user    (Net user is a tool which shows all the users)</a:t>
          </a:r>
          <a:endParaRPr lang="en-US" dirty="0"/>
        </a:p>
      </dgm:t>
    </dgm:pt>
    <dgm:pt modelId="{61FFCE9F-5572-48E4-A632-CF5CCEEF2FFB}" type="parTrans" cxnId="{3C905E34-0511-49E8-A385-2CC87AF0F2E5}">
      <dgm:prSet/>
      <dgm:spPr/>
      <dgm:t>
        <a:bodyPr/>
        <a:lstStyle/>
        <a:p>
          <a:endParaRPr lang="en-US"/>
        </a:p>
      </dgm:t>
    </dgm:pt>
    <dgm:pt modelId="{FE0356F2-A4B8-449F-BAC2-62E7D868DC3B}" type="sibTrans" cxnId="{3C905E34-0511-49E8-A385-2CC87AF0F2E5}">
      <dgm:prSet/>
      <dgm:spPr/>
      <dgm:t>
        <a:bodyPr/>
        <a:lstStyle/>
        <a:p>
          <a:endParaRPr lang="en-US"/>
        </a:p>
      </dgm:t>
    </dgm:pt>
    <dgm:pt modelId="{D3596E94-1CD0-430C-BA7D-7D3E440EB97B}">
      <dgm:prSet/>
      <dgm:spPr/>
      <dgm:t>
        <a:bodyPr/>
        <a:lstStyle/>
        <a:p>
          <a:r>
            <a:rPr lang="en-IN" dirty="0"/>
            <a:t>3. CMD &gt; net user username *</a:t>
          </a:r>
          <a:endParaRPr lang="en-US" dirty="0"/>
        </a:p>
      </dgm:t>
    </dgm:pt>
    <dgm:pt modelId="{13918879-54FF-4696-A085-FF011CEEEF17}" type="parTrans" cxnId="{C779AE10-A239-479F-BE7D-26D57FA08461}">
      <dgm:prSet/>
      <dgm:spPr/>
      <dgm:t>
        <a:bodyPr/>
        <a:lstStyle/>
        <a:p>
          <a:endParaRPr lang="en-US"/>
        </a:p>
      </dgm:t>
    </dgm:pt>
    <dgm:pt modelId="{BF66AAD0-F6BC-4B9C-B446-4DE8E6847C5E}" type="sibTrans" cxnId="{C779AE10-A239-479F-BE7D-26D57FA08461}">
      <dgm:prSet/>
      <dgm:spPr/>
      <dgm:t>
        <a:bodyPr/>
        <a:lstStyle/>
        <a:p>
          <a:endParaRPr lang="en-US"/>
        </a:p>
      </dgm:t>
    </dgm:pt>
    <dgm:pt modelId="{1FF61D8F-C81E-49F0-9E27-C052D3185491}">
      <dgm:prSet/>
      <dgm:spPr/>
      <dgm:t>
        <a:bodyPr/>
        <a:lstStyle/>
        <a:p>
          <a:r>
            <a:rPr lang="en-IN" dirty="0" err="1"/>
            <a:t>Eg</a:t>
          </a:r>
          <a:r>
            <a:rPr lang="en-IN" dirty="0"/>
            <a:t> </a:t>
          </a:r>
          <a:r>
            <a:rPr lang="en-IN" dirty="0" err="1"/>
            <a:t>cmd</a:t>
          </a:r>
          <a:r>
            <a:rPr lang="en-IN" dirty="0"/>
            <a:t>&gt; net user Mehak *</a:t>
          </a:r>
          <a:endParaRPr lang="en-US" dirty="0"/>
        </a:p>
      </dgm:t>
    </dgm:pt>
    <dgm:pt modelId="{771CCC18-B6E4-4ABE-8EA8-3D8607B5494B}" type="parTrans" cxnId="{908970C7-CD11-41D0-B1F3-02F5729AD0DF}">
      <dgm:prSet/>
      <dgm:spPr/>
      <dgm:t>
        <a:bodyPr/>
        <a:lstStyle/>
        <a:p>
          <a:endParaRPr lang="en-US"/>
        </a:p>
      </dgm:t>
    </dgm:pt>
    <dgm:pt modelId="{F37636D0-AD39-423E-94CB-949D468C3470}" type="sibTrans" cxnId="{908970C7-CD11-41D0-B1F3-02F5729AD0DF}">
      <dgm:prSet/>
      <dgm:spPr/>
      <dgm:t>
        <a:bodyPr/>
        <a:lstStyle/>
        <a:p>
          <a:endParaRPr lang="en-US"/>
        </a:p>
      </dgm:t>
    </dgm:pt>
    <dgm:pt modelId="{19B29D59-54EC-474E-9570-B3A143DF93CF}">
      <dgm:prSet/>
      <dgm:spPr/>
      <dgm:t>
        <a:bodyPr/>
        <a:lstStyle/>
        <a:p>
          <a:r>
            <a:rPr lang="en-IN" dirty="0"/>
            <a:t>Is used to change password</a:t>
          </a:r>
          <a:endParaRPr lang="en-US" dirty="0"/>
        </a:p>
      </dgm:t>
    </dgm:pt>
    <dgm:pt modelId="{D4FBCC97-9ADD-4B83-A0F9-1A186C0E1F9B}" type="parTrans" cxnId="{E2D2DC24-FC3C-42EC-A3F7-B44C76C4A41D}">
      <dgm:prSet/>
      <dgm:spPr/>
      <dgm:t>
        <a:bodyPr/>
        <a:lstStyle/>
        <a:p>
          <a:endParaRPr lang="en-US"/>
        </a:p>
      </dgm:t>
    </dgm:pt>
    <dgm:pt modelId="{488C6ADB-1BB1-417D-A469-ACBCEF15C999}" type="sibTrans" cxnId="{E2D2DC24-FC3C-42EC-A3F7-B44C76C4A41D}">
      <dgm:prSet/>
      <dgm:spPr/>
      <dgm:t>
        <a:bodyPr/>
        <a:lstStyle/>
        <a:p>
          <a:endParaRPr lang="en-US"/>
        </a:p>
      </dgm:t>
    </dgm:pt>
    <dgm:pt modelId="{24122EFB-F578-49D6-9BED-7979689091AD}">
      <dgm:prSet/>
      <dgm:spPr/>
      <dgm:t>
        <a:bodyPr/>
        <a:lstStyle/>
        <a:p>
          <a:r>
            <a:rPr lang="en-IN" dirty="0"/>
            <a:t>It will ask to enter and retype password.</a:t>
          </a:r>
          <a:endParaRPr lang="en-US" dirty="0"/>
        </a:p>
      </dgm:t>
    </dgm:pt>
    <dgm:pt modelId="{8D51C498-AFDE-4577-8674-5E225E13B671}" type="parTrans" cxnId="{9C379F96-0931-4859-A11C-384DBFDD3E30}">
      <dgm:prSet/>
      <dgm:spPr/>
      <dgm:t>
        <a:bodyPr/>
        <a:lstStyle/>
        <a:p>
          <a:endParaRPr lang="en-US"/>
        </a:p>
      </dgm:t>
    </dgm:pt>
    <dgm:pt modelId="{1AB94FCF-0A7F-4A5A-BB4B-5C466D1A6B1A}" type="sibTrans" cxnId="{9C379F96-0931-4859-A11C-384DBFDD3E30}">
      <dgm:prSet/>
      <dgm:spPr/>
      <dgm:t>
        <a:bodyPr/>
        <a:lstStyle/>
        <a:p>
          <a:endParaRPr lang="en-US"/>
        </a:p>
      </dgm:t>
    </dgm:pt>
    <dgm:pt modelId="{3FD0C6D0-B615-44C2-82D9-A8703EF05239}">
      <dgm:prSet/>
      <dgm:spPr/>
      <dgm:t>
        <a:bodyPr/>
        <a:lstStyle/>
        <a:p>
          <a:r>
            <a:rPr lang="en-IN" dirty="0"/>
            <a:t>4. Restart</a:t>
          </a:r>
          <a:endParaRPr lang="en-US" dirty="0"/>
        </a:p>
      </dgm:t>
    </dgm:pt>
    <dgm:pt modelId="{29AA14AE-BD53-4733-9364-4E0B565E82FA}" type="parTrans" cxnId="{DC5879FC-9C91-4E6E-B0F5-C740155254BC}">
      <dgm:prSet/>
      <dgm:spPr/>
      <dgm:t>
        <a:bodyPr/>
        <a:lstStyle/>
        <a:p>
          <a:endParaRPr lang="en-US"/>
        </a:p>
      </dgm:t>
    </dgm:pt>
    <dgm:pt modelId="{A2EA84B0-55D4-4DC1-99A3-BC8F266279CF}" type="sibTrans" cxnId="{DC5879FC-9C91-4E6E-B0F5-C740155254BC}">
      <dgm:prSet/>
      <dgm:spPr/>
      <dgm:t>
        <a:bodyPr/>
        <a:lstStyle/>
        <a:p>
          <a:endParaRPr lang="en-US"/>
        </a:p>
      </dgm:t>
    </dgm:pt>
    <dgm:pt modelId="{97760A0F-8804-4140-A6E4-8D75D64B452B}">
      <dgm:prSet/>
      <dgm:spPr/>
      <dgm:t>
        <a:bodyPr/>
        <a:lstStyle/>
        <a:p>
          <a:r>
            <a:rPr lang="en-IN" dirty="0">
              <a:solidFill>
                <a:srgbClr val="FFFF00"/>
              </a:solidFill>
              <a:highlight>
                <a:srgbClr val="808080"/>
              </a:highlight>
            </a:rPr>
            <a:t>Now do anything, you have your account in someone else system</a:t>
          </a:r>
          <a:endParaRPr lang="en-US" dirty="0">
            <a:solidFill>
              <a:srgbClr val="FFFF00"/>
            </a:solidFill>
            <a:highlight>
              <a:srgbClr val="808080"/>
            </a:highlight>
          </a:endParaRPr>
        </a:p>
      </dgm:t>
    </dgm:pt>
    <dgm:pt modelId="{A397F6F1-3B19-47A8-92B4-309B38781446}" type="parTrans" cxnId="{F5001E0C-C0BD-4598-90A8-19D4820E990D}">
      <dgm:prSet/>
      <dgm:spPr/>
      <dgm:t>
        <a:bodyPr/>
        <a:lstStyle/>
        <a:p>
          <a:endParaRPr lang="en-US"/>
        </a:p>
      </dgm:t>
    </dgm:pt>
    <dgm:pt modelId="{BE4D360F-B291-4C90-BE00-3AB3E59B0F1C}" type="sibTrans" cxnId="{F5001E0C-C0BD-4598-90A8-19D4820E990D}">
      <dgm:prSet/>
      <dgm:spPr/>
      <dgm:t>
        <a:bodyPr/>
        <a:lstStyle/>
        <a:p>
          <a:endParaRPr lang="en-US"/>
        </a:p>
      </dgm:t>
    </dgm:pt>
    <dgm:pt modelId="{F692243E-04DE-4AD9-AE38-AA68D0BE182B}" type="pres">
      <dgm:prSet presAssocID="{43B39D8E-E031-4DAE-9BAA-3C3605D33A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1B78A9-7B23-4E24-944F-D93CA73383C6}" type="pres">
      <dgm:prSet presAssocID="{89B53AD9-69FF-41B2-BE71-21399672C583}" presName="hierRoot1" presStyleCnt="0">
        <dgm:presLayoutVars>
          <dgm:hierBranch val="init"/>
        </dgm:presLayoutVars>
      </dgm:prSet>
      <dgm:spPr/>
    </dgm:pt>
    <dgm:pt modelId="{973C9AF7-2C7F-40FA-8456-CF15229A0B3C}" type="pres">
      <dgm:prSet presAssocID="{89B53AD9-69FF-41B2-BE71-21399672C583}" presName="rootComposite1" presStyleCnt="0"/>
      <dgm:spPr/>
    </dgm:pt>
    <dgm:pt modelId="{D3BDBB3B-6DF1-4813-A031-7177EB5D573D}" type="pres">
      <dgm:prSet presAssocID="{89B53AD9-69FF-41B2-BE71-21399672C583}" presName="rootText1" presStyleLbl="node0" presStyleIdx="0" presStyleCnt="5">
        <dgm:presLayoutVars>
          <dgm:chPref val="3"/>
        </dgm:presLayoutVars>
      </dgm:prSet>
      <dgm:spPr/>
    </dgm:pt>
    <dgm:pt modelId="{149198B6-DB75-4143-BD21-2BBB14894797}" type="pres">
      <dgm:prSet presAssocID="{89B53AD9-69FF-41B2-BE71-21399672C583}" presName="rootConnector1" presStyleLbl="node1" presStyleIdx="0" presStyleCnt="0"/>
      <dgm:spPr/>
    </dgm:pt>
    <dgm:pt modelId="{8E78785C-5A36-46D9-B440-1D7BFEA1D54C}" type="pres">
      <dgm:prSet presAssocID="{89B53AD9-69FF-41B2-BE71-21399672C583}" presName="hierChild2" presStyleCnt="0"/>
      <dgm:spPr/>
    </dgm:pt>
    <dgm:pt modelId="{0D946374-EF52-4CD0-BC93-BDCACE3BC807}" type="pres">
      <dgm:prSet presAssocID="{89B53AD9-69FF-41B2-BE71-21399672C583}" presName="hierChild3" presStyleCnt="0"/>
      <dgm:spPr/>
    </dgm:pt>
    <dgm:pt modelId="{6077AF0B-390C-49A5-A9BE-DFC690AF8716}" type="pres">
      <dgm:prSet presAssocID="{FAA83763-A36A-49AC-B108-3FC32B7EA53C}" presName="hierRoot1" presStyleCnt="0">
        <dgm:presLayoutVars>
          <dgm:hierBranch val="init"/>
        </dgm:presLayoutVars>
      </dgm:prSet>
      <dgm:spPr/>
    </dgm:pt>
    <dgm:pt modelId="{E8320EBD-6366-4D61-B609-9107F22C83D4}" type="pres">
      <dgm:prSet presAssocID="{FAA83763-A36A-49AC-B108-3FC32B7EA53C}" presName="rootComposite1" presStyleCnt="0"/>
      <dgm:spPr/>
    </dgm:pt>
    <dgm:pt modelId="{AD479DFC-72A2-48D3-AC37-A2FB68C7BB73}" type="pres">
      <dgm:prSet presAssocID="{FAA83763-A36A-49AC-B108-3FC32B7EA53C}" presName="rootText1" presStyleLbl="node0" presStyleIdx="1" presStyleCnt="5">
        <dgm:presLayoutVars>
          <dgm:chPref val="3"/>
        </dgm:presLayoutVars>
      </dgm:prSet>
      <dgm:spPr/>
    </dgm:pt>
    <dgm:pt modelId="{0A094D71-7186-409A-84AD-52EC7721F9BE}" type="pres">
      <dgm:prSet presAssocID="{FAA83763-A36A-49AC-B108-3FC32B7EA53C}" presName="rootConnector1" presStyleLbl="node1" presStyleIdx="0" presStyleCnt="0"/>
      <dgm:spPr/>
    </dgm:pt>
    <dgm:pt modelId="{6339258B-5032-493D-988A-5AB50532D273}" type="pres">
      <dgm:prSet presAssocID="{FAA83763-A36A-49AC-B108-3FC32B7EA53C}" presName="hierChild2" presStyleCnt="0"/>
      <dgm:spPr/>
    </dgm:pt>
    <dgm:pt modelId="{21B69146-F881-4BE0-836D-C331C825427D}" type="pres">
      <dgm:prSet presAssocID="{FAA83763-A36A-49AC-B108-3FC32B7EA53C}" presName="hierChild3" presStyleCnt="0"/>
      <dgm:spPr/>
    </dgm:pt>
    <dgm:pt modelId="{DC45C37F-20AF-4EE2-8859-DAF3A9BC75A1}" type="pres">
      <dgm:prSet presAssocID="{D3596E94-1CD0-430C-BA7D-7D3E440EB97B}" presName="hierRoot1" presStyleCnt="0">
        <dgm:presLayoutVars>
          <dgm:hierBranch val="init"/>
        </dgm:presLayoutVars>
      </dgm:prSet>
      <dgm:spPr/>
    </dgm:pt>
    <dgm:pt modelId="{BFFBC4CC-239F-4E64-806C-BE7618B6118F}" type="pres">
      <dgm:prSet presAssocID="{D3596E94-1CD0-430C-BA7D-7D3E440EB97B}" presName="rootComposite1" presStyleCnt="0"/>
      <dgm:spPr/>
    </dgm:pt>
    <dgm:pt modelId="{F90D4FA4-1D7B-4865-84EA-74396D1A24FA}" type="pres">
      <dgm:prSet presAssocID="{D3596E94-1CD0-430C-BA7D-7D3E440EB97B}" presName="rootText1" presStyleLbl="node0" presStyleIdx="2" presStyleCnt="5">
        <dgm:presLayoutVars>
          <dgm:chPref val="3"/>
        </dgm:presLayoutVars>
      </dgm:prSet>
      <dgm:spPr/>
    </dgm:pt>
    <dgm:pt modelId="{00D031DB-7203-4128-AA7F-87BA5DC70914}" type="pres">
      <dgm:prSet presAssocID="{D3596E94-1CD0-430C-BA7D-7D3E440EB97B}" presName="rootConnector1" presStyleLbl="node1" presStyleIdx="0" presStyleCnt="0"/>
      <dgm:spPr/>
    </dgm:pt>
    <dgm:pt modelId="{BEAB1239-E800-4A70-940E-FB454CF3716F}" type="pres">
      <dgm:prSet presAssocID="{D3596E94-1CD0-430C-BA7D-7D3E440EB97B}" presName="hierChild2" presStyleCnt="0"/>
      <dgm:spPr/>
    </dgm:pt>
    <dgm:pt modelId="{1810E831-1F9B-4D69-8167-18FC8084E21F}" type="pres">
      <dgm:prSet presAssocID="{771CCC18-B6E4-4ABE-8EA8-3D8607B5494B}" presName="Name64" presStyleLbl="parChTrans1D2" presStyleIdx="0" presStyleCnt="3"/>
      <dgm:spPr/>
    </dgm:pt>
    <dgm:pt modelId="{DEACF76B-DFA0-4A98-8427-A07BE2945361}" type="pres">
      <dgm:prSet presAssocID="{1FF61D8F-C81E-49F0-9E27-C052D3185491}" presName="hierRoot2" presStyleCnt="0">
        <dgm:presLayoutVars>
          <dgm:hierBranch val="init"/>
        </dgm:presLayoutVars>
      </dgm:prSet>
      <dgm:spPr/>
    </dgm:pt>
    <dgm:pt modelId="{0B57AE1E-1F8F-4A2B-9993-D7A74CBFD392}" type="pres">
      <dgm:prSet presAssocID="{1FF61D8F-C81E-49F0-9E27-C052D3185491}" presName="rootComposite" presStyleCnt="0"/>
      <dgm:spPr/>
    </dgm:pt>
    <dgm:pt modelId="{571499A8-7F61-45B3-AC04-6F60D8E717E6}" type="pres">
      <dgm:prSet presAssocID="{1FF61D8F-C81E-49F0-9E27-C052D3185491}" presName="rootText" presStyleLbl="node2" presStyleIdx="0" presStyleCnt="3">
        <dgm:presLayoutVars>
          <dgm:chPref val="3"/>
        </dgm:presLayoutVars>
      </dgm:prSet>
      <dgm:spPr/>
    </dgm:pt>
    <dgm:pt modelId="{CBAFED5A-23ED-46F6-8E9F-BB3D82898656}" type="pres">
      <dgm:prSet presAssocID="{1FF61D8F-C81E-49F0-9E27-C052D3185491}" presName="rootConnector" presStyleLbl="node2" presStyleIdx="0" presStyleCnt="3"/>
      <dgm:spPr/>
    </dgm:pt>
    <dgm:pt modelId="{EACE110B-9BA6-4E06-B57F-BA05A2AEF757}" type="pres">
      <dgm:prSet presAssocID="{1FF61D8F-C81E-49F0-9E27-C052D3185491}" presName="hierChild4" presStyleCnt="0"/>
      <dgm:spPr/>
    </dgm:pt>
    <dgm:pt modelId="{B8BFDF30-0E0C-4D1F-AF3C-34081C6EBA4E}" type="pres">
      <dgm:prSet presAssocID="{1FF61D8F-C81E-49F0-9E27-C052D3185491}" presName="hierChild5" presStyleCnt="0"/>
      <dgm:spPr/>
    </dgm:pt>
    <dgm:pt modelId="{76960429-0EB6-4E4C-AFED-0FFDF17C1D39}" type="pres">
      <dgm:prSet presAssocID="{D4FBCC97-9ADD-4B83-A0F9-1A186C0E1F9B}" presName="Name64" presStyleLbl="parChTrans1D2" presStyleIdx="1" presStyleCnt="3"/>
      <dgm:spPr/>
    </dgm:pt>
    <dgm:pt modelId="{5EB0EB5A-9FA2-42A1-8E5E-45367E2BE067}" type="pres">
      <dgm:prSet presAssocID="{19B29D59-54EC-474E-9570-B3A143DF93CF}" presName="hierRoot2" presStyleCnt="0">
        <dgm:presLayoutVars>
          <dgm:hierBranch val="init"/>
        </dgm:presLayoutVars>
      </dgm:prSet>
      <dgm:spPr/>
    </dgm:pt>
    <dgm:pt modelId="{04E4CC9E-1248-44EC-BEBA-7DF5AEA46FCB}" type="pres">
      <dgm:prSet presAssocID="{19B29D59-54EC-474E-9570-B3A143DF93CF}" presName="rootComposite" presStyleCnt="0"/>
      <dgm:spPr/>
    </dgm:pt>
    <dgm:pt modelId="{A8EFF715-6C50-4511-9654-30D5D810A522}" type="pres">
      <dgm:prSet presAssocID="{19B29D59-54EC-474E-9570-B3A143DF93CF}" presName="rootText" presStyleLbl="node2" presStyleIdx="1" presStyleCnt="3">
        <dgm:presLayoutVars>
          <dgm:chPref val="3"/>
        </dgm:presLayoutVars>
      </dgm:prSet>
      <dgm:spPr/>
    </dgm:pt>
    <dgm:pt modelId="{3A162115-3E10-4F62-995B-5229822678E3}" type="pres">
      <dgm:prSet presAssocID="{19B29D59-54EC-474E-9570-B3A143DF93CF}" presName="rootConnector" presStyleLbl="node2" presStyleIdx="1" presStyleCnt="3"/>
      <dgm:spPr/>
    </dgm:pt>
    <dgm:pt modelId="{3DCBE2C7-15CA-4E15-B1BB-5A4DBA5F16AA}" type="pres">
      <dgm:prSet presAssocID="{19B29D59-54EC-474E-9570-B3A143DF93CF}" presName="hierChild4" presStyleCnt="0"/>
      <dgm:spPr/>
    </dgm:pt>
    <dgm:pt modelId="{B60209AF-5480-43CA-8F4A-CE664F2A3013}" type="pres">
      <dgm:prSet presAssocID="{19B29D59-54EC-474E-9570-B3A143DF93CF}" presName="hierChild5" presStyleCnt="0"/>
      <dgm:spPr/>
    </dgm:pt>
    <dgm:pt modelId="{B0365F03-4A31-40B2-A4CF-4F319C908868}" type="pres">
      <dgm:prSet presAssocID="{8D51C498-AFDE-4577-8674-5E225E13B671}" presName="Name64" presStyleLbl="parChTrans1D2" presStyleIdx="2" presStyleCnt="3"/>
      <dgm:spPr/>
    </dgm:pt>
    <dgm:pt modelId="{2DB26997-06E7-44C2-A2AA-7D0A6CEC3249}" type="pres">
      <dgm:prSet presAssocID="{24122EFB-F578-49D6-9BED-7979689091AD}" presName="hierRoot2" presStyleCnt="0">
        <dgm:presLayoutVars>
          <dgm:hierBranch val="init"/>
        </dgm:presLayoutVars>
      </dgm:prSet>
      <dgm:spPr/>
    </dgm:pt>
    <dgm:pt modelId="{7C2E8E15-3BBF-4336-87FB-C1A691C38685}" type="pres">
      <dgm:prSet presAssocID="{24122EFB-F578-49D6-9BED-7979689091AD}" presName="rootComposite" presStyleCnt="0"/>
      <dgm:spPr/>
    </dgm:pt>
    <dgm:pt modelId="{2FA09341-0F69-4D7F-9AE8-4DBED92ABB99}" type="pres">
      <dgm:prSet presAssocID="{24122EFB-F578-49D6-9BED-7979689091AD}" presName="rootText" presStyleLbl="node2" presStyleIdx="2" presStyleCnt="3">
        <dgm:presLayoutVars>
          <dgm:chPref val="3"/>
        </dgm:presLayoutVars>
      </dgm:prSet>
      <dgm:spPr/>
    </dgm:pt>
    <dgm:pt modelId="{160A6762-56A6-4C29-B33C-3DA46318B46A}" type="pres">
      <dgm:prSet presAssocID="{24122EFB-F578-49D6-9BED-7979689091AD}" presName="rootConnector" presStyleLbl="node2" presStyleIdx="2" presStyleCnt="3"/>
      <dgm:spPr/>
    </dgm:pt>
    <dgm:pt modelId="{9C5BC447-9C45-43FC-926E-1A6B2760723A}" type="pres">
      <dgm:prSet presAssocID="{24122EFB-F578-49D6-9BED-7979689091AD}" presName="hierChild4" presStyleCnt="0"/>
      <dgm:spPr/>
    </dgm:pt>
    <dgm:pt modelId="{9F5A52A2-4392-48D5-82BC-CB6096F98DEE}" type="pres">
      <dgm:prSet presAssocID="{24122EFB-F578-49D6-9BED-7979689091AD}" presName="hierChild5" presStyleCnt="0"/>
      <dgm:spPr/>
    </dgm:pt>
    <dgm:pt modelId="{7B8AD7AD-B106-4696-9D87-EBB646F03147}" type="pres">
      <dgm:prSet presAssocID="{D3596E94-1CD0-430C-BA7D-7D3E440EB97B}" presName="hierChild3" presStyleCnt="0"/>
      <dgm:spPr/>
    </dgm:pt>
    <dgm:pt modelId="{344A5614-DA0F-42F0-AC02-C03672D86D98}" type="pres">
      <dgm:prSet presAssocID="{3FD0C6D0-B615-44C2-82D9-A8703EF05239}" presName="hierRoot1" presStyleCnt="0">
        <dgm:presLayoutVars>
          <dgm:hierBranch val="init"/>
        </dgm:presLayoutVars>
      </dgm:prSet>
      <dgm:spPr/>
    </dgm:pt>
    <dgm:pt modelId="{EF08B20E-E6CF-4E6B-97A8-D497E239EBC0}" type="pres">
      <dgm:prSet presAssocID="{3FD0C6D0-B615-44C2-82D9-A8703EF05239}" presName="rootComposite1" presStyleCnt="0"/>
      <dgm:spPr/>
    </dgm:pt>
    <dgm:pt modelId="{C626CE63-9DA5-4989-A59D-7CC729E8CA72}" type="pres">
      <dgm:prSet presAssocID="{3FD0C6D0-B615-44C2-82D9-A8703EF05239}" presName="rootText1" presStyleLbl="node0" presStyleIdx="3" presStyleCnt="5">
        <dgm:presLayoutVars>
          <dgm:chPref val="3"/>
        </dgm:presLayoutVars>
      </dgm:prSet>
      <dgm:spPr/>
    </dgm:pt>
    <dgm:pt modelId="{7785715B-D392-4FDB-A0D3-E8BE14A72346}" type="pres">
      <dgm:prSet presAssocID="{3FD0C6D0-B615-44C2-82D9-A8703EF05239}" presName="rootConnector1" presStyleLbl="node1" presStyleIdx="0" presStyleCnt="0"/>
      <dgm:spPr/>
    </dgm:pt>
    <dgm:pt modelId="{CE884761-2A94-48BC-9305-C5C7A4F7BD48}" type="pres">
      <dgm:prSet presAssocID="{3FD0C6D0-B615-44C2-82D9-A8703EF05239}" presName="hierChild2" presStyleCnt="0"/>
      <dgm:spPr/>
    </dgm:pt>
    <dgm:pt modelId="{A8704BCB-A0EB-417C-BE72-FB7A60321A92}" type="pres">
      <dgm:prSet presAssocID="{3FD0C6D0-B615-44C2-82D9-A8703EF05239}" presName="hierChild3" presStyleCnt="0"/>
      <dgm:spPr/>
    </dgm:pt>
    <dgm:pt modelId="{A429FBB3-67C4-40B1-8CC8-BDAC56E44B2A}" type="pres">
      <dgm:prSet presAssocID="{97760A0F-8804-4140-A6E4-8D75D64B452B}" presName="hierRoot1" presStyleCnt="0">
        <dgm:presLayoutVars>
          <dgm:hierBranch val="init"/>
        </dgm:presLayoutVars>
      </dgm:prSet>
      <dgm:spPr/>
    </dgm:pt>
    <dgm:pt modelId="{BD9C15CD-3D1C-47EB-81AF-101B11B60E66}" type="pres">
      <dgm:prSet presAssocID="{97760A0F-8804-4140-A6E4-8D75D64B452B}" presName="rootComposite1" presStyleCnt="0"/>
      <dgm:spPr/>
    </dgm:pt>
    <dgm:pt modelId="{68D6F5C7-060E-45EA-9FA4-6D5E75D2ED95}" type="pres">
      <dgm:prSet presAssocID="{97760A0F-8804-4140-A6E4-8D75D64B452B}" presName="rootText1" presStyleLbl="node0" presStyleIdx="4" presStyleCnt="5" custScaleX="224131">
        <dgm:presLayoutVars>
          <dgm:chPref val="3"/>
        </dgm:presLayoutVars>
      </dgm:prSet>
      <dgm:spPr/>
    </dgm:pt>
    <dgm:pt modelId="{FF0FD7E5-65AE-494D-9E7D-70EBDDFD2597}" type="pres">
      <dgm:prSet presAssocID="{97760A0F-8804-4140-A6E4-8D75D64B452B}" presName="rootConnector1" presStyleLbl="node1" presStyleIdx="0" presStyleCnt="0"/>
      <dgm:spPr/>
    </dgm:pt>
    <dgm:pt modelId="{4DF0A0EF-A8EB-442F-A7A8-EDBE436B9D5B}" type="pres">
      <dgm:prSet presAssocID="{97760A0F-8804-4140-A6E4-8D75D64B452B}" presName="hierChild2" presStyleCnt="0"/>
      <dgm:spPr/>
    </dgm:pt>
    <dgm:pt modelId="{E9760165-529F-4390-9D6F-691646570F41}" type="pres">
      <dgm:prSet presAssocID="{97760A0F-8804-4140-A6E4-8D75D64B452B}" presName="hierChild3" presStyleCnt="0"/>
      <dgm:spPr/>
    </dgm:pt>
  </dgm:ptLst>
  <dgm:cxnLst>
    <dgm:cxn modelId="{F1F89B09-88A8-4AED-BE8B-75A5C3FC7C74}" type="presOf" srcId="{8D51C498-AFDE-4577-8674-5E225E13B671}" destId="{B0365F03-4A31-40B2-A4CF-4F319C908868}" srcOrd="0" destOrd="0" presId="urn:microsoft.com/office/officeart/2009/3/layout/HorizontalOrganizationChart"/>
    <dgm:cxn modelId="{F5001E0C-C0BD-4598-90A8-19D4820E990D}" srcId="{43B39D8E-E031-4DAE-9BAA-3C3605D33A19}" destId="{97760A0F-8804-4140-A6E4-8D75D64B452B}" srcOrd="4" destOrd="0" parTransId="{A397F6F1-3B19-47A8-92B4-309B38781446}" sibTransId="{BE4D360F-B291-4C90-BE00-3AB3E59B0F1C}"/>
    <dgm:cxn modelId="{268E8B0F-8956-4D42-B54C-08496F021887}" type="presOf" srcId="{89B53AD9-69FF-41B2-BE71-21399672C583}" destId="{149198B6-DB75-4143-BD21-2BBB14894797}" srcOrd="1" destOrd="0" presId="urn:microsoft.com/office/officeart/2009/3/layout/HorizontalOrganizationChart"/>
    <dgm:cxn modelId="{C779AE10-A239-479F-BE7D-26D57FA08461}" srcId="{43B39D8E-E031-4DAE-9BAA-3C3605D33A19}" destId="{D3596E94-1CD0-430C-BA7D-7D3E440EB97B}" srcOrd="2" destOrd="0" parTransId="{13918879-54FF-4696-A085-FF011CEEEF17}" sibTransId="{BF66AAD0-F6BC-4B9C-B446-4DE8E6847C5E}"/>
    <dgm:cxn modelId="{B118C51C-2821-41DE-AC0D-F74B67F83288}" type="presOf" srcId="{24122EFB-F578-49D6-9BED-7979689091AD}" destId="{2FA09341-0F69-4D7F-9AE8-4DBED92ABB99}" srcOrd="0" destOrd="0" presId="urn:microsoft.com/office/officeart/2009/3/layout/HorizontalOrganizationChart"/>
    <dgm:cxn modelId="{E2D2DC24-FC3C-42EC-A3F7-B44C76C4A41D}" srcId="{D3596E94-1CD0-430C-BA7D-7D3E440EB97B}" destId="{19B29D59-54EC-474E-9570-B3A143DF93CF}" srcOrd="1" destOrd="0" parTransId="{D4FBCC97-9ADD-4B83-A0F9-1A186C0E1F9B}" sibTransId="{488C6ADB-1BB1-417D-A469-ACBCEF15C999}"/>
    <dgm:cxn modelId="{E107C62A-0428-4208-B223-62F75CE9BA0C}" type="presOf" srcId="{FAA83763-A36A-49AC-B108-3FC32B7EA53C}" destId="{0A094D71-7186-409A-84AD-52EC7721F9BE}" srcOrd="1" destOrd="0" presId="urn:microsoft.com/office/officeart/2009/3/layout/HorizontalOrganizationChart"/>
    <dgm:cxn modelId="{49E9952D-8CCC-4C7D-B98F-A87A0E2261A9}" type="presOf" srcId="{97760A0F-8804-4140-A6E4-8D75D64B452B}" destId="{FF0FD7E5-65AE-494D-9E7D-70EBDDFD2597}" srcOrd="1" destOrd="0" presId="urn:microsoft.com/office/officeart/2009/3/layout/HorizontalOrganizationChart"/>
    <dgm:cxn modelId="{1C50A432-C203-4BB8-AEF1-129D083C25E7}" type="presOf" srcId="{771CCC18-B6E4-4ABE-8EA8-3D8607B5494B}" destId="{1810E831-1F9B-4D69-8167-18FC8084E21F}" srcOrd="0" destOrd="0" presId="urn:microsoft.com/office/officeart/2009/3/layout/HorizontalOrganizationChart"/>
    <dgm:cxn modelId="{3C905E34-0511-49E8-A385-2CC87AF0F2E5}" srcId="{43B39D8E-E031-4DAE-9BAA-3C3605D33A19}" destId="{FAA83763-A36A-49AC-B108-3FC32B7EA53C}" srcOrd="1" destOrd="0" parTransId="{61FFCE9F-5572-48E4-A632-CF5CCEEF2FFB}" sibTransId="{FE0356F2-A4B8-449F-BAC2-62E7D868DC3B}"/>
    <dgm:cxn modelId="{B493645F-B2F6-42EE-B8C5-C6E5A8B7C752}" type="presOf" srcId="{89B53AD9-69FF-41B2-BE71-21399672C583}" destId="{D3BDBB3B-6DF1-4813-A031-7177EB5D573D}" srcOrd="0" destOrd="0" presId="urn:microsoft.com/office/officeart/2009/3/layout/HorizontalOrganizationChart"/>
    <dgm:cxn modelId="{40AE1C48-6B08-4C78-8C34-90E303D6DA95}" type="presOf" srcId="{19B29D59-54EC-474E-9570-B3A143DF93CF}" destId="{A8EFF715-6C50-4511-9654-30D5D810A522}" srcOrd="0" destOrd="0" presId="urn:microsoft.com/office/officeart/2009/3/layout/HorizontalOrganizationChart"/>
    <dgm:cxn modelId="{7C6C1952-E986-4D4F-948F-5975C6483FEA}" srcId="{43B39D8E-E031-4DAE-9BAA-3C3605D33A19}" destId="{89B53AD9-69FF-41B2-BE71-21399672C583}" srcOrd="0" destOrd="0" parTransId="{B5EE46CE-4761-44AA-BC1F-C84EAA6C82A2}" sibTransId="{748C16FF-337B-4E3A-8C08-B241F3636BEE}"/>
    <dgm:cxn modelId="{45FC0455-BA24-4D65-8F74-1950D701A8EA}" type="presOf" srcId="{24122EFB-F578-49D6-9BED-7979689091AD}" destId="{160A6762-56A6-4C29-B33C-3DA46318B46A}" srcOrd="1" destOrd="0" presId="urn:microsoft.com/office/officeart/2009/3/layout/HorizontalOrganizationChart"/>
    <dgm:cxn modelId="{DF584758-3FA6-472A-B44D-AE55EBA7CA4B}" type="presOf" srcId="{3FD0C6D0-B615-44C2-82D9-A8703EF05239}" destId="{C626CE63-9DA5-4989-A59D-7CC729E8CA72}" srcOrd="0" destOrd="0" presId="urn:microsoft.com/office/officeart/2009/3/layout/HorizontalOrganizationChart"/>
    <dgm:cxn modelId="{5A17AF7C-BD4F-4315-B6FB-157EC7BD3CCA}" type="presOf" srcId="{1FF61D8F-C81E-49F0-9E27-C052D3185491}" destId="{CBAFED5A-23ED-46F6-8E9F-BB3D82898656}" srcOrd="1" destOrd="0" presId="urn:microsoft.com/office/officeart/2009/3/layout/HorizontalOrganizationChart"/>
    <dgm:cxn modelId="{285C867D-6E2F-4CA4-AFAD-27EF46C5EF49}" type="presOf" srcId="{1FF61D8F-C81E-49F0-9E27-C052D3185491}" destId="{571499A8-7F61-45B3-AC04-6F60D8E717E6}" srcOrd="0" destOrd="0" presId="urn:microsoft.com/office/officeart/2009/3/layout/HorizontalOrganizationChart"/>
    <dgm:cxn modelId="{C746C27F-2A57-45A1-AD30-7B17CCEDB0CF}" type="presOf" srcId="{19B29D59-54EC-474E-9570-B3A143DF93CF}" destId="{3A162115-3E10-4F62-995B-5229822678E3}" srcOrd="1" destOrd="0" presId="urn:microsoft.com/office/officeart/2009/3/layout/HorizontalOrganizationChart"/>
    <dgm:cxn modelId="{39DD3C92-7F0D-46CD-9149-EBD8E5857E17}" type="presOf" srcId="{3FD0C6D0-B615-44C2-82D9-A8703EF05239}" destId="{7785715B-D392-4FDB-A0D3-E8BE14A72346}" srcOrd="1" destOrd="0" presId="urn:microsoft.com/office/officeart/2009/3/layout/HorizontalOrganizationChart"/>
    <dgm:cxn modelId="{9C379F96-0931-4859-A11C-384DBFDD3E30}" srcId="{D3596E94-1CD0-430C-BA7D-7D3E440EB97B}" destId="{24122EFB-F578-49D6-9BED-7979689091AD}" srcOrd="2" destOrd="0" parTransId="{8D51C498-AFDE-4577-8674-5E225E13B671}" sibTransId="{1AB94FCF-0A7F-4A5A-BB4B-5C466D1A6B1A}"/>
    <dgm:cxn modelId="{66A452A8-99AC-4D00-86EF-B4F55B955354}" type="presOf" srcId="{97760A0F-8804-4140-A6E4-8D75D64B452B}" destId="{68D6F5C7-060E-45EA-9FA4-6D5E75D2ED95}" srcOrd="0" destOrd="0" presId="urn:microsoft.com/office/officeart/2009/3/layout/HorizontalOrganizationChart"/>
    <dgm:cxn modelId="{DDA4E4BA-3CCE-437B-AB99-23B2EAD2E2C7}" type="presOf" srcId="{43B39D8E-E031-4DAE-9BAA-3C3605D33A19}" destId="{F692243E-04DE-4AD9-AE38-AA68D0BE182B}" srcOrd="0" destOrd="0" presId="urn:microsoft.com/office/officeart/2009/3/layout/HorizontalOrganizationChart"/>
    <dgm:cxn modelId="{58CAD7BD-8328-4594-AC3C-1DDF7A65C7FB}" type="presOf" srcId="{FAA83763-A36A-49AC-B108-3FC32B7EA53C}" destId="{AD479DFC-72A2-48D3-AC37-A2FB68C7BB73}" srcOrd="0" destOrd="0" presId="urn:microsoft.com/office/officeart/2009/3/layout/HorizontalOrganizationChart"/>
    <dgm:cxn modelId="{908970C7-CD11-41D0-B1F3-02F5729AD0DF}" srcId="{D3596E94-1CD0-430C-BA7D-7D3E440EB97B}" destId="{1FF61D8F-C81E-49F0-9E27-C052D3185491}" srcOrd="0" destOrd="0" parTransId="{771CCC18-B6E4-4ABE-8EA8-3D8607B5494B}" sibTransId="{F37636D0-AD39-423E-94CB-949D468C3470}"/>
    <dgm:cxn modelId="{891E39DF-B6D7-40D3-B5E8-F0665D8EC0C8}" type="presOf" srcId="{D3596E94-1CD0-430C-BA7D-7D3E440EB97B}" destId="{F90D4FA4-1D7B-4865-84EA-74396D1A24FA}" srcOrd="0" destOrd="0" presId="urn:microsoft.com/office/officeart/2009/3/layout/HorizontalOrganizationChart"/>
    <dgm:cxn modelId="{03D0D7F4-5518-43AA-A917-91D3B21646B7}" type="presOf" srcId="{D3596E94-1CD0-430C-BA7D-7D3E440EB97B}" destId="{00D031DB-7203-4128-AA7F-87BA5DC70914}" srcOrd="1" destOrd="0" presId="urn:microsoft.com/office/officeart/2009/3/layout/HorizontalOrganizationChart"/>
    <dgm:cxn modelId="{B59A97FA-5BC5-4B9B-9F8E-6CD7FB498EA2}" type="presOf" srcId="{D4FBCC97-9ADD-4B83-A0F9-1A186C0E1F9B}" destId="{76960429-0EB6-4E4C-AFED-0FFDF17C1D39}" srcOrd="0" destOrd="0" presId="urn:microsoft.com/office/officeart/2009/3/layout/HorizontalOrganizationChart"/>
    <dgm:cxn modelId="{DC5879FC-9C91-4E6E-B0F5-C740155254BC}" srcId="{43B39D8E-E031-4DAE-9BAA-3C3605D33A19}" destId="{3FD0C6D0-B615-44C2-82D9-A8703EF05239}" srcOrd="3" destOrd="0" parTransId="{29AA14AE-BD53-4733-9364-4E0B565E82FA}" sibTransId="{A2EA84B0-55D4-4DC1-99A3-BC8F266279CF}"/>
    <dgm:cxn modelId="{EE542867-A788-4824-AFDD-CA6C269737F5}" type="presParOf" srcId="{F692243E-04DE-4AD9-AE38-AA68D0BE182B}" destId="{DF1B78A9-7B23-4E24-944F-D93CA73383C6}" srcOrd="0" destOrd="0" presId="urn:microsoft.com/office/officeart/2009/3/layout/HorizontalOrganizationChart"/>
    <dgm:cxn modelId="{DC942EDB-43B6-409B-AC0F-ED1BDB4C97D3}" type="presParOf" srcId="{DF1B78A9-7B23-4E24-944F-D93CA73383C6}" destId="{973C9AF7-2C7F-40FA-8456-CF15229A0B3C}" srcOrd="0" destOrd="0" presId="urn:microsoft.com/office/officeart/2009/3/layout/HorizontalOrganizationChart"/>
    <dgm:cxn modelId="{56161A13-9055-4E3C-8CBB-15648C07D8B4}" type="presParOf" srcId="{973C9AF7-2C7F-40FA-8456-CF15229A0B3C}" destId="{D3BDBB3B-6DF1-4813-A031-7177EB5D573D}" srcOrd="0" destOrd="0" presId="urn:microsoft.com/office/officeart/2009/3/layout/HorizontalOrganizationChart"/>
    <dgm:cxn modelId="{DA31DB5E-CB94-4DE7-842B-4B03A2C22690}" type="presParOf" srcId="{973C9AF7-2C7F-40FA-8456-CF15229A0B3C}" destId="{149198B6-DB75-4143-BD21-2BBB14894797}" srcOrd="1" destOrd="0" presId="urn:microsoft.com/office/officeart/2009/3/layout/HorizontalOrganizationChart"/>
    <dgm:cxn modelId="{3D0EE7D3-85DE-4249-ACA1-06DEE0BEEED1}" type="presParOf" srcId="{DF1B78A9-7B23-4E24-944F-D93CA73383C6}" destId="{8E78785C-5A36-46D9-B440-1D7BFEA1D54C}" srcOrd="1" destOrd="0" presId="urn:microsoft.com/office/officeart/2009/3/layout/HorizontalOrganizationChart"/>
    <dgm:cxn modelId="{2A133112-D6EC-483B-8B53-C655E068C87C}" type="presParOf" srcId="{DF1B78A9-7B23-4E24-944F-D93CA73383C6}" destId="{0D946374-EF52-4CD0-BC93-BDCACE3BC807}" srcOrd="2" destOrd="0" presId="urn:microsoft.com/office/officeart/2009/3/layout/HorizontalOrganizationChart"/>
    <dgm:cxn modelId="{D86ED9AA-3554-43CB-B0A6-A0F402480946}" type="presParOf" srcId="{F692243E-04DE-4AD9-AE38-AA68D0BE182B}" destId="{6077AF0B-390C-49A5-A9BE-DFC690AF8716}" srcOrd="1" destOrd="0" presId="urn:microsoft.com/office/officeart/2009/3/layout/HorizontalOrganizationChart"/>
    <dgm:cxn modelId="{771A7545-0C32-4925-BBA9-88895B96C9C6}" type="presParOf" srcId="{6077AF0B-390C-49A5-A9BE-DFC690AF8716}" destId="{E8320EBD-6366-4D61-B609-9107F22C83D4}" srcOrd="0" destOrd="0" presId="urn:microsoft.com/office/officeart/2009/3/layout/HorizontalOrganizationChart"/>
    <dgm:cxn modelId="{63D2AB9F-35D5-4E73-99CE-9A3BA9F820D8}" type="presParOf" srcId="{E8320EBD-6366-4D61-B609-9107F22C83D4}" destId="{AD479DFC-72A2-48D3-AC37-A2FB68C7BB73}" srcOrd="0" destOrd="0" presId="urn:microsoft.com/office/officeart/2009/3/layout/HorizontalOrganizationChart"/>
    <dgm:cxn modelId="{86FB456D-61CF-4A8C-925E-4BF52C9C1933}" type="presParOf" srcId="{E8320EBD-6366-4D61-B609-9107F22C83D4}" destId="{0A094D71-7186-409A-84AD-52EC7721F9BE}" srcOrd="1" destOrd="0" presId="urn:microsoft.com/office/officeart/2009/3/layout/HorizontalOrganizationChart"/>
    <dgm:cxn modelId="{A054183D-7CED-4B3C-82BD-531E68E5AE93}" type="presParOf" srcId="{6077AF0B-390C-49A5-A9BE-DFC690AF8716}" destId="{6339258B-5032-493D-988A-5AB50532D273}" srcOrd="1" destOrd="0" presId="urn:microsoft.com/office/officeart/2009/3/layout/HorizontalOrganizationChart"/>
    <dgm:cxn modelId="{BD8E8F63-7FB2-4006-AA85-6A8432E82170}" type="presParOf" srcId="{6077AF0B-390C-49A5-A9BE-DFC690AF8716}" destId="{21B69146-F881-4BE0-836D-C331C825427D}" srcOrd="2" destOrd="0" presId="urn:microsoft.com/office/officeart/2009/3/layout/HorizontalOrganizationChart"/>
    <dgm:cxn modelId="{97778ECF-8D7B-467D-B9C0-E736098C6C80}" type="presParOf" srcId="{F692243E-04DE-4AD9-AE38-AA68D0BE182B}" destId="{DC45C37F-20AF-4EE2-8859-DAF3A9BC75A1}" srcOrd="2" destOrd="0" presId="urn:microsoft.com/office/officeart/2009/3/layout/HorizontalOrganizationChart"/>
    <dgm:cxn modelId="{77210060-F888-4E64-B101-7E82B23FF38B}" type="presParOf" srcId="{DC45C37F-20AF-4EE2-8859-DAF3A9BC75A1}" destId="{BFFBC4CC-239F-4E64-806C-BE7618B6118F}" srcOrd="0" destOrd="0" presId="urn:microsoft.com/office/officeart/2009/3/layout/HorizontalOrganizationChart"/>
    <dgm:cxn modelId="{CBA83490-4D6E-43BC-8782-781F11551302}" type="presParOf" srcId="{BFFBC4CC-239F-4E64-806C-BE7618B6118F}" destId="{F90D4FA4-1D7B-4865-84EA-74396D1A24FA}" srcOrd="0" destOrd="0" presId="urn:microsoft.com/office/officeart/2009/3/layout/HorizontalOrganizationChart"/>
    <dgm:cxn modelId="{E0159177-06ED-4ED0-B7A2-8D0B425BEFD8}" type="presParOf" srcId="{BFFBC4CC-239F-4E64-806C-BE7618B6118F}" destId="{00D031DB-7203-4128-AA7F-87BA5DC70914}" srcOrd="1" destOrd="0" presId="urn:microsoft.com/office/officeart/2009/3/layout/HorizontalOrganizationChart"/>
    <dgm:cxn modelId="{2F14BC4C-A9D0-465C-9773-B86F3FE51045}" type="presParOf" srcId="{DC45C37F-20AF-4EE2-8859-DAF3A9BC75A1}" destId="{BEAB1239-E800-4A70-940E-FB454CF3716F}" srcOrd="1" destOrd="0" presId="urn:microsoft.com/office/officeart/2009/3/layout/HorizontalOrganizationChart"/>
    <dgm:cxn modelId="{B1A287DA-B770-43C2-9D91-4CE8B58096A7}" type="presParOf" srcId="{BEAB1239-E800-4A70-940E-FB454CF3716F}" destId="{1810E831-1F9B-4D69-8167-18FC8084E21F}" srcOrd="0" destOrd="0" presId="urn:microsoft.com/office/officeart/2009/3/layout/HorizontalOrganizationChart"/>
    <dgm:cxn modelId="{A7A60760-80AF-4AE2-BE13-51D6AC275284}" type="presParOf" srcId="{BEAB1239-E800-4A70-940E-FB454CF3716F}" destId="{DEACF76B-DFA0-4A98-8427-A07BE2945361}" srcOrd="1" destOrd="0" presId="urn:microsoft.com/office/officeart/2009/3/layout/HorizontalOrganizationChart"/>
    <dgm:cxn modelId="{42130CEF-1F13-4A28-8E2E-B12508B394B2}" type="presParOf" srcId="{DEACF76B-DFA0-4A98-8427-A07BE2945361}" destId="{0B57AE1E-1F8F-4A2B-9993-D7A74CBFD392}" srcOrd="0" destOrd="0" presId="urn:microsoft.com/office/officeart/2009/3/layout/HorizontalOrganizationChart"/>
    <dgm:cxn modelId="{9F555564-D87A-425D-A762-411367CE4901}" type="presParOf" srcId="{0B57AE1E-1F8F-4A2B-9993-D7A74CBFD392}" destId="{571499A8-7F61-45B3-AC04-6F60D8E717E6}" srcOrd="0" destOrd="0" presId="urn:microsoft.com/office/officeart/2009/3/layout/HorizontalOrganizationChart"/>
    <dgm:cxn modelId="{864A1449-07D2-4563-B389-23BC3CD7DFE4}" type="presParOf" srcId="{0B57AE1E-1F8F-4A2B-9993-D7A74CBFD392}" destId="{CBAFED5A-23ED-46F6-8E9F-BB3D82898656}" srcOrd="1" destOrd="0" presId="urn:microsoft.com/office/officeart/2009/3/layout/HorizontalOrganizationChart"/>
    <dgm:cxn modelId="{936FD65B-F7DC-40EE-B14A-8A5B114CFCF6}" type="presParOf" srcId="{DEACF76B-DFA0-4A98-8427-A07BE2945361}" destId="{EACE110B-9BA6-4E06-B57F-BA05A2AEF757}" srcOrd="1" destOrd="0" presId="urn:microsoft.com/office/officeart/2009/3/layout/HorizontalOrganizationChart"/>
    <dgm:cxn modelId="{163A316D-2466-4C6E-962F-E8EC47A4B748}" type="presParOf" srcId="{DEACF76B-DFA0-4A98-8427-A07BE2945361}" destId="{B8BFDF30-0E0C-4D1F-AF3C-34081C6EBA4E}" srcOrd="2" destOrd="0" presId="urn:microsoft.com/office/officeart/2009/3/layout/HorizontalOrganizationChart"/>
    <dgm:cxn modelId="{CE172757-0BB8-4E84-8988-5AF146381E34}" type="presParOf" srcId="{BEAB1239-E800-4A70-940E-FB454CF3716F}" destId="{76960429-0EB6-4E4C-AFED-0FFDF17C1D39}" srcOrd="2" destOrd="0" presId="urn:microsoft.com/office/officeart/2009/3/layout/HorizontalOrganizationChart"/>
    <dgm:cxn modelId="{4381D91B-5653-4E09-ADB7-BC2467A77AEC}" type="presParOf" srcId="{BEAB1239-E800-4A70-940E-FB454CF3716F}" destId="{5EB0EB5A-9FA2-42A1-8E5E-45367E2BE067}" srcOrd="3" destOrd="0" presId="urn:microsoft.com/office/officeart/2009/3/layout/HorizontalOrganizationChart"/>
    <dgm:cxn modelId="{CC4491EE-A0D9-4CB5-A895-2B05F83D1F9D}" type="presParOf" srcId="{5EB0EB5A-9FA2-42A1-8E5E-45367E2BE067}" destId="{04E4CC9E-1248-44EC-BEBA-7DF5AEA46FCB}" srcOrd="0" destOrd="0" presId="urn:microsoft.com/office/officeart/2009/3/layout/HorizontalOrganizationChart"/>
    <dgm:cxn modelId="{7A3B5DC8-C83F-43E3-AD30-2B969549958F}" type="presParOf" srcId="{04E4CC9E-1248-44EC-BEBA-7DF5AEA46FCB}" destId="{A8EFF715-6C50-4511-9654-30D5D810A522}" srcOrd="0" destOrd="0" presId="urn:microsoft.com/office/officeart/2009/3/layout/HorizontalOrganizationChart"/>
    <dgm:cxn modelId="{C8740C04-1732-42E1-B5A7-CF1F3EADE335}" type="presParOf" srcId="{04E4CC9E-1248-44EC-BEBA-7DF5AEA46FCB}" destId="{3A162115-3E10-4F62-995B-5229822678E3}" srcOrd="1" destOrd="0" presId="urn:microsoft.com/office/officeart/2009/3/layout/HorizontalOrganizationChart"/>
    <dgm:cxn modelId="{7A45A02B-3943-447D-A925-328A6CE369EF}" type="presParOf" srcId="{5EB0EB5A-9FA2-42A1-8E5E-45367E2BE067}" destId="{3DCBE2C7-15CA-4E15-B1BB-5A4DBA5F16AA}" srcOrd="1" destOrd="0" presId="urn:microsoft.com/office/officeart/2009/3/layout/HorizontalOrganizationChart"/>
    <dgm:cxn modelId="{138BFBEA-9B64-4761-A7AF-B82E5D4780B8}" type="presParOf" srcId="{5EB0EB5A-9FA2-42A1-8E5E-45367E2BE067}" destId="{B60209AF-5480-43CA-8F4A-CE664F2A3013}" srcOrd="2" destOrd="0" presId="urn:microsoft.com/office/officeart/2009/3/layout/HorizontalOrganizationChart"/>
    <dgm:cxn modelId="{9ADA968A-6737-481F-AE56-C21BB7B79DB0}" type="presParOf" srcId="{BEAB1239-E800-4A70-940E-FB454CF3716F}" destId="{B0365F03-4A31-40B2-A4CF-4F319C908868}" srcOrd="4" destOrd="0" presId="urn:microsoft.com/office/officeart/2009/3/layout/HorizontalOrganizationChart"/>
    <dgm:cxn modelId="{0DD3DB48-9A0B-48BA-B7B1-EB08A997A2CA}" type="presParOf" srcId="{BEAB1239-E800-4A70-940E-FB454CF3716F}" destId="{2DB26997-06E7-44C2-A2AA-7D0A6CEC3249}" srcOrd="5" destOrd="0" presId="urn:microsoft.com/office/officeart/2009/3/layout/HorizontalOrganizationChart"/>
    <dgm:cxn modelId="{1DF8F4DB-7490-4465-8C6F-3441D4C2F273}" type="presParOf" srcId="{2DB26997-06E7-44C2-A2AA-7D0A6CEC3249}" destId="{7C2E8E15-3BBF-4336-87FB-C1A691C38685}" srcOrd="0" destOrd="0" presId="urn:microsoft.com/office/officeart/2009/3/layout/HorizontalOrganizationChart"/>
    <dgm:cxn modelId="{E42E46C4-3BB2-4285-BB26-5CE66639083A}" type="presParOf" srcId="{7C2E8E15-3BBF-4336-87FB-C1A691C38685}" destId="{2FA09341-0F69-4D7F-9AE8-4DBED92ABB99}" srcOrd="0" destOrd="0" presId="urn:microsoft.com/office/officeart/2009/3/layout/HorizontalOrganizationChart"/>
    <dgm:cxn modelId="{D75504BB-91F5-4761-8F25-64EBF7B08FE8}" type="presParOf" srcId="{7C2E8E15-3BBF-4336-87FB-C1A691C38685}" destId="{160A6762-56A6-4C29-B33C-3DA46318B46A}" srcOrd="1" destOrd="0" presId="urn:microsoft.com/office/officeart/2009/3/layout/HorizontalOrganizationChart"/>
    <dgm:cxn modelId="{400F39F2-C79D-4021-B098-4E08C7FD82B6}" type="presParOf" srcId="{2DB26997-06E7-44C2-A2AA-7D0A6CEC3249}" destId="{9C5BC447-9C45-43FC-926E-1A6B2760723A}" srcOrd="1" destOrd="0" presId="urn:microsoft.com/office/officeart/2009/3/layout/HorizontalOrganizationChart"/>
    <dgm:cxn modelId="{308485DA-B7C0-4FAA-B768-64DB52709C97}" type="presParOf" srcId="{2DB26997-06E7-44C2-A2AA-7D0A6CEC3249}" destId="{9F5A52A2-4392-48D5-82BC-CB6096F98DEE}" srcOrd="2" destOrd="0" presId="urn:microsoft.com/office/officeart/2009/3/layout/HorizontalOrganizationChart"/>
    <dgm:cxn modelId="{E534F46A-6BCD-4AB7-BBAD-FC083D0F22B2}" type="presParOf" srcId="{DC45C37F-20AF-4EE2-8859-DAF3A9BC75A1}" destId="{7B8AD7AD-B106-4696-9D87-EBB646F03147}" srcOrd="2" destOrd="0" presId="urn:microsoft.com/office/officeart/2009/3/layout/HorizontalOrganizationChart"/>
    <dgm:cxn modelId="{42E00410-AD4D-41C7-802B-7E0CC35B7DBA}" type="presParOf" srcId="{F692243E-04DE-4AD9-AE38-AA68D0BE182B}" destId="{344A5614-DA0F-42F0-AC02-C03672D86D98}" srcOrd="3" destOrd="0" presId="urn:microsoft.com/office/officeart/2009/3/layout/HorizontalOrganizationChart"/>
    <dgm:cxn modelId="{9C15B0BC-9174-492A-8905-5AB27EFF63CF}" type="presParOf" srcId="{344A5614-DA0F-42F0-AC02-C03672D86D98}" destId="{EF08B20E-E6CF-4E6B-97A8-D497E239EBC0}" srcOrd="0" destOrd="0" presId="urn:microsoft.com/office/officeart/2009/3/layout/HorizontalOrganizationChart"/>
    <dgm:cxn modelId="{9973B191-36AE-4BA0-9CD8-4D3E92447D6F}" type="presParOf" srcId="{EF08B20E-E6CF-4E6B-97A8-D497E239EBC0}" destId="{C626CE63-9DA5-4989-A59D-7CC729E8CA72}" srcOrd="0" destOrd="0" presId="urn:microsoft.com/office/officeart/2009/3/layout/HorizontalOrganizationChart"/>
    <dgm:cxn modelId="{D6195379-F249-43D2-891B-D1C66F5DC15D}" type="presParOf" srcId="{EF08B20E-E6CF-4E6B-97A8-D497E239EBC0}" destId="{7785715B-D392-4FDB-A0D3-E8BE14A72346}" srcOrd="1" destOrd="0" presId="urn:microsoft.com/office/officeart/2009/3/layout/HorizontalOrganizationChart"/>
    <dgm:cxn modelId="{AD387DF8-389E-4B1B-9292-5B41B0B2B14D}" type="presParOf" srcId="{344A5614-DA0F-42F0-AC02-C03672D86D98}" destId="{CE884761-2A94-48BC-9305-C5C7A4F7BD48}" srcOrd="1" destOrd="0" presId="urn:microsoft.com/office/officeart/2009/3/layout/HorizontalOrganizationChart"/>
    <dgm:cxn modelId="{E5F1476A-A70D-4FBC-BBB4-C5EB966A7B25}" type="presParOf" srcId="{344A5614-DA0F-42F0-AC02-C03672D86D98}" destId="{A8704BCB-A0EB-417C-BE72-FB7A60321A92}" srcOrd="2" destOrd="0" presId="urn:microsoft.com/office/officeart/2009/3/layout/HorizontalOrganizationChart"/>
    <dgm:cxn modelId="{8727E965-C630-4C50-BC38-C595CA92BAF3}" type="presParOf" srcId="{F692243E-04DE-4AD9-AE38-AA68D0BE182B}" destId="{A429FBB3-67C4-40B1-8CC8-BDAC56E44B2A}" srcOrd="4" destOrd="0" presId="urn:microsoft.com/office/officeart/2009/3/layout/HorizontalOrganizationChart"/>
    <dgm:cxn modelId="{F07AAB72-9A96-42E6-B11E-CD1A26C85B14}" type="presParOf" srcId="{A429FBB3-67C4-40B1-8CC8-BDAC56E44B2A}" destId="{BD9C15CD-3D1C-47EB-81AF-101B11B60E66}" srcOrd="0" destOrd="0" presId="urn:microsoft.com/office/officeart/2009/3/layout/HorizontalOrganizationChart"/>
    <dgm:cxn modelId="{88F730E7-AEA6-4C73-8CD3-C9C1854779D2}" type="presParOf" srcId="{BD9C15CD-3D1C-47EB-81AF-101B11B60E66}" destId="{68D6F5C7-060E-45EA-9FA4-6D5E75D2ED95}" srcOrd="0" destOrd="0" presId="urn:microsoft.com/office/officeart/2009/3/layout/HorizontalOrganizationChart"/>
    <dgm:cxn modelId="{AC6F4F60-E6E5-496D-8F40-E3EB0567D896}" type="presParOf" srcId="{BD9C15CD-3D1C-47EB-81AF-101B11B60E66}" destId="{FF0FD7E5-65AE-494D-9E7D-70EBDDFD2597}" srcOrd="1" destOrd="0" presId="urn:microsoft.com/office/officeart/2009/3/layout/HorizontalOrganizationChart"/>
    <dgm:cxn modelId="{477C074F-13B1-4245-BB26-8E8C3E3B37CA}" type="presParOf" srcId="{A429FBB3-67C4-40B1-8CC8-BDAC56E44B2A}" destId="{4DF0A0EF-A8EB-442F-A7A8-EDBE436B9D5B}" srcOrd="1" destOrd="0" presId="urn:microsoft.com/office/officeart/2009/3/layout/HorizontalOrganizationChart"/>
    <dgm:cxn modelId="{B47A7E60-447F-460A-AC5C-A98BE92E6A54}" type="presParOf" srcId="{A429FBB3-67C4-40B1-8CC8-BDAC56E44B2A}" destId="{E9760165-529F-4390-9D6F-691646570F4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1AA986-291D-4225-A72A-96AE241BDE6A}" type="doc">
      <dgm:prSet loTypeId="urn:microsoft.com/office/officeart/2005/8/layout/venn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5D5C0CF-DA36-47B6-9395-C52DCC56FE2F}">
      <dgm:prSet custT="1"/>
      <dgm:spPr/>
      <dgm:t>
        <a:bodyPr/>
        <a:lstStyle/>
        <a:p>
          <a:pPr algn="ctr"/>
          <a:r>
            <a:rPr lang="en-IN" sz="1600" b="1" dirty="0">
              <a:solidFill>
                <a:schemeClr val="tx1"/>
              </a:solidFill>
            </a:rPr>
            <a:t>Use online method to add user and delete user </a:t>
          </a:r>
        </a:p>
      </dgm:t>
    </dgm:pt>
    <dgm:pt modelId="{1CC98027-8583-46B8-B4B4-7EC7E65C4470}" type="parTrans" cxnId="{C7EC3130-3BC5-4991-9951-CCCFF9EF5468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96869CCB-BFD4-4320-9E74-F37DAB9FA833}" type="sibTrans" cxnId="{C7EC3130-3BC5-4991-9951-CCCFF9EF5468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9FBBD8EB-34F7-448E-892A-2F96096FAE26}">
      <dgm:prSet custT="1"/>
      <dgm:spPr/>
      <dgm:t>
        <a:bodyPr/>
        <a:lstStyle/>
        <a:p>
          <a:pPr algn="ctr"/>
          <a:r>
            <a:rPr lang="en-IN" sz="1600" b="1">
              <a:solidFill>
                <a:schemeClr val="tx1"/>
              </a:solidFill>
            </a:rPr>
            <a:t>Perform all other commands of net user </a:t>
          </a:r>
          <a:endParaRPr lang="en-IN" sz="1600" b="1" dirty="0">
            <a:solidFill>
              <a:schemeClr val="tx1"/>
            </a:solidFill>
          </a:endParaRPr>
        </a:p>
      </dgm:t>
    </dgm:pt>
    <dgm:pt modelId="{0CE8B092-E9BA-41B9-9A9A-1B669FC94961}" type="parTrans" cxnId="{C8A7A006-E776-4092-914F-B1C3BC56326E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0EFED8C7-8E15-48FE-B10C-D7A13E3B269C}" type="sibTrans" cxnId="{C8A7A006-E776-4092-914F-B1C3BC56326E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A6A7F324-AB5D-4474-B724-828053E42C18}">
      <dgm:prSet custT="1"/>
      <dgm:spPr/>
      <dgm:t>
        <a:bodyPr/>
        <a:lstStyle/>
        <a:p>
          <a:pPr algn="ctr"/>
          <a:r>
            <a:rPr lang="en-IN" sz="1600" b="1">
              <a:solidFill>
                <a:schemeClr val="tx1"/>
              </a:solidFill>
            </a:rPr>
            <a:t>Net user commands</a:t>
          </a:r>
          <a:endParaRPr lang="en-IN" sz="1600" b="1" dirty="0">
            <a:solidFill>
              <a:schemeClr val="tx1"/>
            </a:solidFill>
          </a:endParaRPr>
        </a:p>
      </dgm:t>
    </dgm:pt>
    <dgm:pt modelId="{E8A6E88F-A875-4978-B7FF-A3F1B33AD43E}" type="parTrans" cxnId="{39FA461B-1C61-4BAC-8F57-FA2E289971BC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496CCF0A-1EA1-4BD1-B9D5-47A24DC1AEC4}" type="sibTrans" cxnId="{39FA461B-1C61-4BAC-8F57-FA2E289971BC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E018AC86-39C7-464A-ABD7-E8970678B018}">
      <dgm:prSet custT="1"/>
      <dgm:spPr/>
      <dgm:t>
        <a:bodyPr/>
        <a:lstStyle/>
        <a:p>
          <a:pPr algn="ctr"/>
          <a:r>
            <a:rPr lang="en-IN" sz="1200" b="1">
              <a:solidFill>
                <a:schemeClr val="tx1"/>
              </a:solidFill>
            </a:rPr>
            <a:t>Add new user change its password</a:t>
          </a:r>
          <a:endParaRPr lang="en-IN" sz="1200" b="1" dirty="0">
            <a:solidFill>
              <a:schemeClr val="tx1"/>
            </a:solidFill>
          </a:endParaRPr>
        </a:p>
      </dgm:t>
    </dgm:pt>
    <dgm:pt modelId="{CCC07E2D-16F5-45B0-8A7B-AA45E57558FC}" type="parTrans" cxnId="{DA30DEEF-EC49-4ABD-935A-87983174BC5E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13010F31-F11F-4B91-BE0F-BBBB399A5FA4}" type="sibTrans" cxnId="{DA30DEEF-EC49-4ABD-935A-87983174BC5E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E6326CB0-268F-4EA3-AD75-D6B428E8BA59}">
      <dgm:prSet custT="1"/>
      <dgm:spPr/>
      <dgm:t>
        <a:bodyPr/>
        <a:lstStyle/>
        <a:p>
          <a:pPr algn="ctr"/>
          <a:r>
            <a:rPr lang="en-IN" sz="1200" b="1">
              <a:solidFill>
                <a:schemeClr val="tx1"/>
              </a:solidFill>
            </a:rPr>
            <a:t>Remove/delete new user</a:t>
          </a:r>
        </a:p>
      </dgm:t>
    </dgm:pt>
    <dgm:pt modelId="{857E6DFB-8DDC-4FAA-8728-A0408873614A}" type="parTrans" cxnId="{F6FA64F5-CA31-4B13-8D9D-080AEDC8ABF3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E7BDB087-624E-402D-8FB7-ED12BA0F141F}" type="sibTrans" cxnId="{F6FA64F5-CA31-4B13-8D9D-080AEDC8ABF3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03516D85-01B8-4DDF-8EC5-A051A8FE2E15}">
      <dgm:prSet custT="1"/>
      <dgm:spPr/>
      <dgm:t>
        <a:bodyPr/>
        <a:lstStyle/>
        <a:p>
          <a:pPr algn="ctr"/>
          <a:r>
            <a:rPr lang="en-IN" sz="1600" b="1">
              <a:solidFill>
                <a:schemeClr val="tx1"/>
              </a:solidFill>
            </a:rPr>
            <a:t>My Computer-manage</a:t>
          </a:r>
        </a:p>
      </dgm:t>
    </dgm:pt>
    <dgm:pt modelId="{1BB1C544-34A7-4D49-A7F6-173CCAA5D75D}" type="parTrans" cxnId="{A9316192-8E88-481E-99D2-FAA2F1554BD0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9607E6D2-4F68-488F-B525-D8611C0E7DD2}" type="sibTrans" cxnId="{A9316192-8E88-481E-99D2-FAA2F1554BD0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44AAE6C0-D921-4709-BCBA-1D3E59AD064F}">
      <dgm:prSet custT="1"/>
      <dgm:spPr/>
      <dgm:t>
        <a:bodyPr/>
        <a:lstStyle/>
        <a:p>
          <a:pPr algn="ctr"/>
          <a:r>
            <a:rPr lang="en-IN" sz="1200" b="1">
              <a:solidFill>
                <a:schemeClr val="tx1"/>
              </a:solidFill>
            </a:rPr>
            <a:t>Add new user </a:t>
          </a:r>
        </a:p>
      </dgm:t>
    </dgm:pt>
    <dgm:pt modelId="{F14B99B9-541B-43B9-9A5A-F3DF39087543}" type="parTrans" cxnId="{8B477835-103C-4FAC-89F2-E24A82630B5D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D69DFEF8-9051-417F-BD45-DAF9EB561E81}" type="sibTrans" cxnId="{8B477835-103C-4FAC-89F2-E24A82630B5D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605867BD-AA39-46D0-B3BA-913EF623F07E}">
      <dgm:prSet custT="1"/>
      <dgm:spPr/>
      <dgm:t>
        <a:bodyPr/>
        <a:lstStyle/>
        <a:p>
          <a:pPr algn="ctr"/>
          <a:r>
            <a:rPr lang="en-IN" sz="1200" b="1" dirty="0">
              <a:solidFill>
                <a:schemeClr val="tx1"/>
              </a:solidFill>
            </a:rPr>
            <a:t>Delete user</a:t>
          </a:r>
        </a:p>
      </dgm:t>
    </dgm:pt>
    <dgm:pt modelId="{2C7DAFA0-C863-450F-AC6D-231382B1D2AC}" type="parTrans" cxnId="{2883B7F0-29A3-40A8-BB72-69FD637BDB7F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FD087A15-0A6D-40A8-B043-FFA5EE644407}" type="sibTrans" cxnId="{2883B7F0-29A3-40A8-BB72-69FD637BDB7F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DD9072F3-B71C-4927-A8B5-A487D88A7ADD}" type="pres">
      <dgm:prSet presAssocID="{BE1AA986-291D-4225-A72A-96AE241BDE6A}" presName="Name0" presStyleCnt="0">
        <dgm:presLayoutVars>
          <dgm:chMax val="7"/>
          <dgm:resizeHandles val="exact"/>
        </dgm:presLayoutVars>
      </dgm:prSet>
      <dgm:spPr/>
    </dgm:pt>
    <dgm:pt modelId="{556CCAF0-8A7B-4BCE-AE64-9BD3C1B1440C}" type="pres">
      <dgm:prSet presAssocID="{BE1AA986-291D-4225-A72A-96AE241BDE6A}" presName="comp1" presStyleCnt="0"/>
      <dgm:spPr/>
    </dgm:pt>
    <dgm:pt modelId="{9097EC59-A7BB-4B15-AF1B-35F994843964}" type="pres">
      <dgm:prSet presAssocID="{BE1AA986-291D-4225-A72A-96AE241BDE6A}" presName="circle1" presStyleLbl="node1" presStyleIdx="0" presStyleCnt="4" custScaleX="141912"/>
      <dgm:spPr/>
    </dgm:pt>
    <dgm:pt modelId="{EF727230-77EE-4D6D-B207-32DFD2F58F66}" type="pres">
      <dgm:prSet presAssocID="{BE1AA986-291D-4225-A72A-96AE241BDE6A}" presName="c1text" presStyleLbl="node1" presStyleIdx="0" presStyleCnt="4">
        <dgm:presLayoutVars>
          <dgm:bulletEnabled val="1"/>
        </dgm:presLayoutVars>
      </dgm:prSet>
      <dgm:spPr/>
    </dgm:pt>
    <dgm:pt modelId="{2E55A081-2738-419B-99D8-FE7A63017F5A}" type="pres">
      <dgm:prSet presAssocID="{BE1AA986-291D-4225-A72A-96AE241BDE6A}" presName="comp2" presStyleCnt="0"/>
      <dgm:spPr/>
    </dgm:pt>
    <dgm:pt modelId="{3A81BA35-74D2-488F-890C-8D3EA7217193}" type="pres">
      <dgm:prSet presAssocID="{BE1AA986-291D-4225-A72A-96AE241BDE6A}" presName="circle2" presStyleLbl="node1" presStyleIdx="1" presStyleCnt="4" custScaleX="141912"/>
      <dgm:spPr/>
    </dgm:pt>
    <dgm:pt modelId="{615FD5DC-D444-48CD-AF0C-7E88530A8BFE}" type="pres">
      <dgm:prSet presAssocID="{BE1AA986-291D-4225-A72A-96AE241BDE6A}" presName="c2text" presStyleLbl="node1" presStyleIdx="1" presStyleCnt="4">
        <dgm:presLayoutVars>
          <dgm:bulletEnabled val="1"/>
        </dgm:presLayoutVars>
      </dgm:prSet>
      <dgm:spPr/>
    </dgm:pt>
    <dgm:pt modelId="{FF7158EF-466D-4387-A708-9403F855CBA6}" type="pres">
      <dgm:prSet presAssocID="{BE1AA986-291D-4225-A72A-96AE241BDE6A}" presName="comp3" presStyleCnt="0"/>
      <dgm:spPr/>
    </dgm:pt>
    <dgm:pt modelId="{25DA7821-F71F-4576-84EF-159D292229A3}" type="pres">
      <dgm:prSet presAssocID="{BE1AA986-291D-4225-A72A-96AE241BDE6A}" presName="circle3" presStyleLbl="node1" presStyleIdx="2" presStyleCnt="4" custScaleX="141912"/>
      <dgm:spPr/>
    </dgm:pt>
    <dgm:pt modelId="{A8B8020F-5C0C-4EC0-A5DE-854A1223BFF9}" type="pres">
      <dgm:prSet presAssocID="{BE1AA986-291D-4225-A72A-96AE241BDE6A}" presName="c3text" presStyleLbl="node1" presStyleIdx="2" presStyleCnt="4">
        <dgm:presLayoutVars>
          <dgm:bulletEnabled val="1"/>
        </dgm:presLayoutVars>
      </dgm:prSet>
      <dgm:spPr/>
    </dgm:pt>
    <dgm:pt modelId="{DB34B5E0-0516-4564-8DA0-53D793A6D4D8}" type="pres">
      <dgm:prSet presAssocID="{BE1AA986-291D-4225-A72A-96AE241BDE6A}" presName="comp4" presStyleCnt="0"/>
      <dgm:spPr/>
    </dgm:pt>
    <dgm:pt modelId="{3BB26013-1805-4BB3-BEFF-84D9F77D7B37}" type="pres">
      <dgm:prSet presAssocID="{BE1AA986-291D-4225-A72A-96AE241BDE6A}" presName="circle4" presStyleLbl="node1" presStyleIdx="3" presStyleCnt="4" custScaleX="141912" custScaleY="81050"/>
      <dgm:spPr/>
    </dgm:pt>
    <dgm:pt modelId="{E2BDCE0E-4CF5-4F84-B61C-95BD2DBC9BF9}" type="pres">
      <dgm:prSet presAssocID="{BE1AA986-291D-4225-A72A-96AE241BDE6A}" presName="c4text" presStyleLbl="node1" presStyleIdx="3" presStyleCnt="4">
        <dgm:presLayoutVars>
          <dgm:bulletEnabled val="1"/>
        </dgm:presLayoutVars>
      </dgm:prSet>
      <dgm:spPr/>
    </dgm:pt>
  </dgm:ptLst>
  <dgm:cxnLst>
    <dgm:cxn modelId="{C8A7A006-E776-4092-914F-B1C3BC56326E}" srcId="{BE1AA986-291D-4225-A72A-96AE241BDE6A}" destId="{9FBBD8EB-34F7-448E-892A-2F96096FAE26}" srcOrd="1" destOrd="0" parTransId="{0CE8B092-E9BA-41B9-9A9A-1B669FC94961}" sibTransId="{0EFED8C7-8E15-48FE-B10C-D7A13E3B269C}"/>
    <dgm:cxn modelId="{37414514-4CB6-4925-91C0-3C7FD63059EE}" type="presOf" srcId="{25D5C0CF-DA36-47B6-9395-C52DCC56FE2F}" destId="{9097EC59-A7BB-4B15-AF1B-35F994843964}" srcOrd="0" destOrd="0" presId="urn:microsoft.com/office/officeart/2005/8/layout/venn2"/>
    <dgm:cxn modelId="{39FA461B-1C61-4BAC-8F57-FA2E289971BC}" srcId="{BE1AA986-291D-4225-A72A-96AE241BDE6A}" destId="{A6A7F324-AB5D-4474-B724-828053E42C18}" srcOrd="2" destOrd="0" parTransId="{E8A6E88F-A875-4978-B7FF-A3F1B33AD43E}" sibTransId="{496CCF0A-1EA1-4BD1-B9D5-47A24DC1AEC4}"/>
    <dgm:cxn modelId="{C7EC3130-3BC5-4991-9951-CCCFF9EF5468}" srcId="{BE1AA986-291D-4225-A72A-96AE241BDE6A}" destId="{25D5C0CF-DA36-47B6-9395-C52DCC56FE2F}" srcOrd="0" destOrd="0" parTransId="{1CC98027-8583-46B8-B4B4-7EC7E65C4470}" sibTransId="{96869CCB-BFD4-4320-9E74-F37DAB9FA833}"/>
    <dgm:cxn modelId="{8B477835-103C-4FAC-89F2-E24A82630B5D}" srcId="{03516D85-01B8-4DDF-8EC5-A051A8FE2E15}" destId="{44AAE6C0-D921-4709-BCBA-1D3E59AD064F}" srcOrd="0" destOrd="0" parTransId="{F14B99B9-541B-43B9-9A5A-F3DF39087543}" sibTransId="{D69DFEF8-9051-417F-BD45-DAF9EB561E81}"/>
    <dgm:cxn modelId="{FA6A523A-0950-417A-8FE5-FD440481B9D5}" type="presOf" srcId="{44AAE6C0-D921-4709-BCBA-1D3E59AD064F}" destId="{E2BDCE0E-4CF5-4F84-B61C-95BD2DBC9BF9}" srcOrd="1" destOrd="1" presId="urn:microsoft.com/office/officeart/2005/8/layout/venn2"/>
    <dgm:cxn modelId="{064F635B-63FD-4D93-8156-7D343B8F9B02}" type="presOf" srcId="{44AAE6C0-D921-4709-BCBA-1D3E59AD064F}" destId="{3BB26013-1805-4BB3-BEFF-84D9F77D7B37}" srcOrd="0" destOrd="1" presId="urn:microsoft.com/office/officeart/2005/8/layout/venn2"/>
    <dgm:cxn modelId="{C6906047-77BB-48B2-8685-99A3F1ECEA41}" type="presOf" srcId="{03516D85-01B8-4DDF-8EC5-A051A8FE2E15}" destId="{E2BDCE0E-4CF5-4F84-B61C-95BD2DBC9BF9}" srcOrd="1" destOrd="0" presId="urn:microsoft.com/office/officeart/2005/8/layout/venn2"/>
    <dgm:cxn modelId="{D552564A-45C4-40DA-B350-06072B383871}" type="presOf" srcId="{605867BD-AA39-46D0-B3BA-913EF623F07E}" destId="{E2BDCE0E-4CF5-4F84-B61C-95BD2DBC9BF9}" srcOrd="1" destOrd="2" presId="urn:microsoft.com/office/officeart/2005/8/layout/venn2"/>
    <dgm:cxn modelId="{B19EC358-DA80-4ACF-9DE9-196C8A25710D}" type="presOf" srcId="{E018AC86-39C7-464A-ABD7-E8970678B018}" destId="{A8B8020F-5C0C-4EC0-A5DE-854A1223BFF9}" srcOrd="1" destOrd="1" presId="urn:microsoft.com/office/officeart/2005/8/layout/venn2"/>
    <dgm:cxn modelId="{93AA6D89-A293-4AC2-9CBE-0592EC60274C}" type="presOf" srcId="{E6326CB0-268F-4EA3-AD75-D6B428E8BA59}" destId="{25DA7821-F71F-4576-84EF-159D292229A3}" srcOrd="0" destOrd="2" presId="urn:microsoft.com/office/officeart/2005/8/layout/venn2"/>
    <dgm:cxn modelId="{936C418F-0EC9-4703-8E2E-C5B623188D7F}" type="presOf" srcId="{9FBBD8EB-34F7-448E-892A-2F96096FAE26}" destId="{615FD5DC-D444-48CD-AF0C-7E88530A8BFE}" srcOrd="1" destOrd="0" presId="urn:microsoft.com/office/officeart/2005/8/layout/venn2"/>
    <dgm:cxn modelId="{C6B1FB8F-A0B4-4EA2-A817-B18F0D4E24E5}" type="presOf" srcId="{A6A7F324-AB5D-4474-B724-828053E42C18}" destId="{25DA7821-F71F-4576-84EF-159D292229A3}" srcOrd="0" destOrd="0" presId="urn:microsoft.com/office/officeart/2005/8/layout/venn2"/>
    <dgm:cxn modelId="{A9316192-8E88-481E-99D2-FAA2F1554BD0}" srcId="{BE1AA986-291D-4225-A72A-96AE241BDE6A}" destId="{03516D85-01B8-4DDF-8EC5-A051A8FE2E15}" srcOrd="3" destOrd="0" parTransId="{1BB1C544-34A7-4D49-A7F6-173CCAA5D75D}" sibTransId="{9607E6D2-4F68-488F-B525-D8611C0E7DD2}"/>
    <dgm:cxn modelId="{C814B19B-915C-4A5D-A73B-08E2ED480BBE}" type="presOf" srcId="{A6A7F324-AB5D-4474-B724-828053E42C18}" destId="{A8B8020F-5C0C-4EC0-A5DE-854A1223BFF9}" srcOrd="1" destOrd="0" presId="urn:microsoft.com/office/officeart/2005/8/layout/venn2"/>
    <dgm:cxn modelId="{8DA136AB-EA36-42D1-8A7D-B37E418293A9}" type="presOf" srcId="{9FBBD8EB-34F7-448E-892A-2F96096FAE26}" destId="{3A81BA35-74D2-488F-890C-8D3EA7217193}" srcOrd="0" destOrd="0" presId="urn:microsoft.com/office/officeart/2005/8/layout/venn2"/>
    <dgm:cxn modelId="{3ADA7DB7-EEE0-4C9E-92F1-BAABD7E02B23}" type="presOf" srcId="{E018AC86-39C7-464A-ABD7-E8970678B018}" destId="{25DA7821-F71F-4576-84EF-159D292229A3}" srcOrd="0" destOrd="1" presId="urn:microsoft.com/office/officeart/2005/8/layout/venn2"/>
    <dgm:cxn modelId="{9771ADBC-2DAD-40D6-8B93-4ECF97DD2106}" type="presOf" srcId="{BE1AA986-291D-4225-A72A-96AE241BDE6A}" destId="{DD9072F3-B71C-4927-A8B5-A487D88A7ADD}" srcOrd="0" destOrd="0" presId="urn:microsoft.com/office/officeart/2005/8/layout/venn2"/>
    <dgm:cxn modelId="{3B6F0FC1-230A-470C-89AF-3B3FBBA85BEC}" type="presOf" srcId="{03516D85-01B8-4DDF-8EC5-A051A8FE2E15}" destId="{3BB26013-1805-4BB3-BEFF-84D9F77D7B37}" srcOrd="0" destOrd="0" presId="urn:microsoft.com/office/officeart/2005/8/layout/venn2"/>
    <dgm:cxn modelId="{61AB59C9-B28F-410D-9A6F-75E8B6CB6A65}" type="presOf" srcId="{605867BD-AA39-46D0-B3BA-913EF623F07E}" destId="{3BB26013-1805-4BB3-BEFF-84D9F77D7B37}" srcOrd="0" destOrd="2" presId="urn:microsoft.com/office/officeart/2005/8/layout/venn2"/>
    <dgm:cxn modelId="{1DBDD8E3-2330-4CFA-A18E-1D1AE2975FF2}" type="presOf" srcId="{25D5C0CF-DA36-47B6-9395-C52DCC56FE2F}" destId="{EF727230-77EE-4D6D-B207-32DFD2F58F66}" srcOrd="1" destOrd="0" presId="urn:microsoft.com/office/officeart/2005/8/layout/venn2"/>
    <dgm:cxn modelId="{DA30DEEF-EC49-4ABD-935A-87983174BC5E}" srcId="{A6A7F324-AB5D-4474-B724-828053E42C18}" destId="{E018AC86-39C7-464A-ABD7-E8970678B018}" srcOrd="0" destOrd="0" parTransId="{CCC07E2D-16F5-45B0-8A7B-AA45E57558FC}" sibTransId="{13010F31-F11F-4B91-BE0F-BBBB399A5FA4}"/>
    <dgm:cxn modelId="{2883B7F0-29A3-40A8-BB72-69FD637BDB7F}" srcId="{03516D85-01B8-4DDF-8EC5-A051A8FE2E15}" destId="{605867BD-AA39-46D0-B3BA-913EF623F07E}" srcOrd="1" destOrd="0" parTransId="{2C7DAFA0-C863-450F-AC6D-231382B1D2AC}" sibTransId="{FD087A15-0A6D-40A8-B043-FFA5EE644407}"/>
    <dgm:cxn modelId="{8DF812F2-0592-4062-A0F1-A8F1F4BB01A4}" type="presOf" srcId="{E6326CB0-268F-4EA3-AD75-D6B428E8BA59}" destId="{A8B8020F-5C0C-4EC0-A5DE-854A1223BFF9}" srcOrd="1" destOrd="2" presId="urn:microsoft.com/office/officeart/2005/8/layout/venn2"/>
    <dgm:cxn modelId="{F6FA64F5-CA31-4B13-8D9D-080AEDC8ABF3}" srcId="{A6A7F324-AB5D-4474-B724-828053E42C18}" destId="{E6326CB0-268F-4EA3-AD75-D6B428E8BA59}" srcOrd="1" destOrd="0" parTransId="{857E6DFB-8DDC-4FAA-8728-A0408873614A}" sibTransId="{E7BDB087-624E-402D-8FB7-ED12BA0F141F}"/>
    <dgm:cxn modelId="{831B3056-05EC-491C-A89A-CC7E86685F2A}" type="presParOf" srcId="{DD9072F3-B71C-4927-A8B5-A487D88A7ADD}" destId="{556CCAF0-8A7B-4BCE-AE64-9BD3C1B1440C}" srcOrd="0" destOrd="0" presId="urn:microsoft.com/office/officeart/2005/8/layout/venn2"/>
    <dgm:cxn modelId="{FB6D4419-99B2-4788-8B56-13A63FD525D2}" type="presParOf" srcId="{556CCAF0-8A7B-4BCE-AE64-9BD3C1B1440C}" destId="{9097EC59-A7BB-4B15-AF1B-35F994843964}" srcOrd="0" destOrd="0" presId="urn:microsoft.com/office/officeart/2005/8/layout/venn2"/>
    <dgm:cxn modelId="{594A8937-904E-4D14-86AB-7C231FEE32CC}" type="presParOf" srcId="{556CCAF0-8A7B-4BCE-AE64-9BD3C1B1440C}" destId="{EF727230-77EE-4D6D-B207-32DFD2F58F66}" srcOrd="1" destOrd="0" presId="urn:microsoft.com/office/officeart/2005/8/layout/venn2"/>
    <dgm:cxn modelId="{74B97656-E77E-48C4-94DF-FEB9BD8BB097}" type="presParOf" srcId="{DD9072F3-B71C-4927-A8B5-A487D88A7ADD}" destId="{2E55A081-2738-419B-99D8-FE7A63017F5A}" srcOrd="1" destOrd="0" presId="urn:microsoft.com/office/officeart/2005/8/layout/venn2"/>
    <dgm:cxn modelId="{2B20435D-20F4-4C3B-9590-BA23F5D0BFB2}" type="presParOf" srcId="{2E55A081-2738-419B-99D8-FE7A63017F5A}" destId="{3A81BA35-74D2-488F-890C-8D3EA7217193}" srcOrd="0" destOrd="0" presId="urn:microsoft.com/office/officeart/2005/8/layout/venn2"/>
    <dgm:cxn modelId="{1C6B2F15-8083-4E31-B617-4D8FEDBACF74}" type="presParOf" srcId="{2E55A081-2738-419B-99D8-FE7A63017F5A}" destId="{615FD5DC-D444-48CD-AF0C-7E88530A8BFE}" srcOrd="1" destOrd="0" presId="urn:microsoft.com/office/officeart/2005/8/layout/venn2"/>
    <dgm:cxn modelId="{FB9B2A71-CCE6-44CF-974E-0D645A6F3B43}" type="presParOf" srcId="{DD9072F3-B71C-4927-A8B5-A487D88A7ADD}" destId="{FF7158EF-466D-4387-A708-9403F855CBA6}" srcOrd="2" destOrd="0" presId="urn:microsoft.com/office/officeart/2005/8/layout/venn2"/>
    <dgm:cxn modelId="{0EA748F5-6387-4C65-87B5-0D4F91C8F5A0}" type="presParOf" srcId="{FF7158EF-466D-4387-A708-9403F855CBA6}" destId="{25DA7821-F71F-4576-84EF-159D292229A3}" srcOrd="0" destOrd="0" presId="urn:microsoft.com/office/officeart/2005/8/layout/venn2"/>
    <dgm:cxn modelId="{1061A348-EC2C-4ED7-87B4-AA141945DE31}" type="presParOf" srcId="{FF7158EF-466D-4387-A708-9403F855CBA6}" destId="{A8B8020F-5C0C-4EC0-A5DE-854A1223BFF9}" srcOrd="1" destOrd="0" presId="urn:microsoft.com/office/officeart/2005/8/layout/venn2"/>
    <dgm:cxn modelId="{E0234025-4E01-4958-BD02-3833071E8290}" type="presParOf" srcId="{DD9072F3-B71C-4927-A8B5-A487D88A7ADD}" destId="{DB34B5E0-0516-4564-8DA0-53D793A6D4D8}" srcOrd="3" destOrd="0" presId="urn:microsoft.com/office/officeart/2005/8/layout/venn2"/>
    <dgm:cxn modelId="{0707D73A-DF01-4B0D-8116-23DF746CCD99}" type="presParOf" srcId="{DB34B5E0-0516-4564-8DA0-53D793A6D4D8}" destId="{3BB26013-1805-4BB3-BEFF-84D9F77D7B37}" srcOrd="0" destOrd="0" presId="urn:microsoft.com/office/officeart/2005/8/layout/venn2"/>
    <dgm:cxn modelId="{65FADD49-FBF6-4453-8DC0-DE39B9349C5E}" type="presParOf" srcId="{DB34B5E0-0516-4564-8DA0-53D793A6D4D8}" destId="{E2BDCE0E-4CF5-4F84-B61C-95BD2DBC9BF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33254-9ADA-457D-AF48-FC9F56D402BF}">
      <dsp:nvSpPr>
        <dsp:cNvPr id="0" name=""/>
        <dsp:cNvSpPr/>
      </dsp:nvSpPr>
      <dsp:spPr>
        <a:xfrm>
          <a:off x="5706" y="2056887"/>
          <a:ext cx="2622260" cy="9235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Password Attack</a:t>
          </a:r>
        </a:p>
      </dsp:txBody>
      <dsp:txXfrm>
        <a:off x="32757" y="2083938"/>
        <a:ext cx="2568158" cy="869479"/>
      </dsp:txXfrm>
    </dsp:sp>
    <dsp:sp modelId="{011EA728-0A2C-474D-9EC7-9D1E74DD7A4B}">
      <dsp:nvSpPr>
        <dsp:cNvPr id="0" name=""/>
        <dsp:cNvSpPr/>
      </dsp:nvSpPr>
      <dsp:spPr>
        <a:xfrm rot="16881612">
          <a:off x="1841055" y="1467941"/>
          <a:ext cx="1959869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1959869" y="900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solidFill>
              <a:schemeClr val="tx1"/>
            </a:solidFill>
          </a:endParaRPr>
        </a:p>
      </dsp:txBody>
      <dsp:txXfrm>
        <a:off x="1841055" y="1557532"/>
        <a:ext cx="1959869" cy="818"/>
      </dsp:txXfrm>
    </dsp:sp>
    <dsp:sp modelId="{579B7ACC-048D-4E25-8373-DEB7136F1E6C}">
      <dsp:nvSpPr>
        <dsp:cNvPr id="0" name=""/>
        <dsp:cNvSpPr/>
      </dsp:nvSpPr>
      <dsp:spPr>
        <a:xfrm>
          <a:off x="3014014" y="88483"/>
          <a:ext cx="2622260" cy="10174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Passive online attacks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3043814" y="118283"/>
        <a:ext cx="2562660" cy="957844"/>
      </dsp:txXfrm>
    </dsp:sp>
    <dsp:sp modelId="{84556EC5-44DB-4945-9E25-A3210AB0AA33}">
      <dsp:nvSpPr>
        <dsp:cNvPr id="0" name=""/>
        <dsp:cNvSpPr/>
      </dsp:nvSpPr>
      <dsp:spPr>
        <a:xfrm>
          <a:off x="5636274" y="507205"/>
          <a:ext cx="386048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386048" y="9000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solidFill>
              <a:schemeClr val="tx1"/>
            </a:solidFill>
          </a:endParaRPr>
        </a:p>
      </dsp:txBody>
      <dsp:txXfrm>
        <a:off x="5636274" y="596796"/>
        <a:ext cx="386048" cy="818"/>
      </dsp:txXfrm>
    </dsp:sp>
    <dsp:sp modelId="{44BFB89D-5859-4946-926E-4249CEA18CB8}">
      <dsp:nvSpPr>
        <dsp:cNvPr id="0" name=""/>
        <dsp:cNvSpPr/>
      </dsp:nvSpPr>
      <dsp:spPr>
        <a:xfrm>
          <a:off x="6022323" y="250406"/>
          <a:ext cx="2622260" cy="693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</a:rPr>
            <a:t>Monitor or record data.</a:t>
          </a:r>
        </a:p>
      </dsp:txBody>
      <dsp:txXfrm>
        <a:off x="6042638" y="270721"/>
        <a:ext cx="2581630" cy="652968"/>
      </dsp:txXfrm>
    </dsp:sp>
    <dsp:sp modelId="{62EAE2DE-6395-463A-B9FE-95B13182E6D7}">
      <dsp:nvSpPr>
        <dsp:cNvPr id="0" name=""/>
        <dsp:cNvSpPr/>
      </dsp:nvSpPr>
      <dsp:spPr>
        <a:xfrm rot="19940930">
          <a:off x="8619695" y="406075"/>
          <a:ext cx="435823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435823" y="900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solidFill>
              <a:schemeClr val="tx1"/>
            </a:solidFill>
          </a:endParaRPr>
        </a:p>
      </dsp:txBody>
      <dsp:txXfrm>
        <a:off x="8619695" y="495666"/>
        <a:ext cx="435823" cy="818"/>
      </dsp:txXfrm>
    </dsp:sp>
    <dsp:sp modelId="{FF80E36C-2463-4BEB-9C4A-06EB1CEBD13B}">
      <dsp:nvSpPr>
        <dsp:cNvPr id="0" name=""/>
        <dsp:cNvSpPr/>
      </dsp:nvSpPr>
      <dsp:spPr>
        <a:xfrm>
          <a:off x="9030631" y="228877"/>
          <a:ext cx="2622260" cy="332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schemeClr val="tx1"/>
              </a:solidFill>
            </a:rPr>
            <a:t>Wire Sniffing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9040359" y="238605"/>
        <a:ext cx="2602804" cy="312680"/>
      </dsp:txXfrm>
    </dsp:sp>
    <dsp:sp modelId="{54DD70EA-CA91-4ACA-AD24-B8EFEF0D895F}">
      <dsp:nvSpPr>
        <dsp:cNvPr id="0" name=""/>
        <dsp:cNvSpPr/>
      </dsp:nvSpPr>
      <dsp:spPr>
        <a:xfrm rot="1659070">
          <a:off x="8619695" y="608335"/>
          <a:ext cx="435823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435823" y="900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solidFill>
              <a:schemeClr val="tx1"/>
            </a:solidFill>
          </a:endParaRPr>
        </a:p>
      </dsp:txBody>
      <dsp:txXfrm>
        <a:off x="8619695" y="697926"/>
        <a:ext cx="435823" cy="818"/>
      </dsp:txXfrm>
    </dsp:sp>
    <dsp:sp modelId="{1CAF0D86-E8C6-4A00-B016-342DF9F2B0D2}">
      <dsp:nvSpPr>
        <dsp:cNvPr id="0" name=""/>
        <dsp:cNvSpPr/>
      </dsp:nvSpPr>
      <dsp:spPr>
        <a:xfrm>
          <a:off x="9030631" y="633397"/>
          <a:ext cx="2622260" cy="332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schemeClr val="tx1"/>
              </a:solidFill>
            </a:rPr>
            <a:t>Track data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9040359" y="643125"/>
        <a:ext cx="2602804" cy="312680"/>
      </dsp:txXfrm>
    </dsp:sp>
    <dsp:sp modelId="{F5D378F0-4633-402F-9C15-74FA335D66B8}">
      <dsp:nvSpPr>
        <dsp:cNvPr id="0" name=""/>
        <dsp:cNvSpPr/>
      </dsp:nvSpPr>
      <dsp:spPr>
        <a:xfrm rot="17916309">
          <a:off x="2417824" y="2074722"/>
          <a:ext cx="806331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806331" y="900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solidFill>
              <a:schemeClr val="tx1"/>
            </a:solidFill>
          </a:endParaRPr>
        </a:p>
      </dsp:txBody>
      <dsp:txXfrm>
        <a:off x="2417824" y="2164313"/>
        <a:ext cx="806331" cy="818"/>
      </dsp:txXfrm>
    </dsp:sp>
    <dsp:sp modelId="{40268B10-41CD-4149-A5BA-C208F57A79A2}">
      <dsp:nvSpPr>
        <dsp:cNvPr id="0" name=""/>
        <dsp:cNvSpPr/>
      </dsp:nvSpPr>
      <dsp:spPr>
        <a:xfrm>
          <a:off x="3014014" y="1302044"/>
          <a:ext cx="2622260" cy="10174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Active online attack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3043814" y="1331844"/>
        <a:ext cx="2562660" cy="957844"/>
      </dsp:txXfrm>
    </dsp:sp>
    <dsp:sp modelId="{ADD2C176-DF4E-4C4C-BFDA-E41861DA1CFC}">
      <dsp:nvSpPr>
        <dsp:cNvPr id="0" name=""/>
        <dsp:cNvSpPr/>
      </dsp:nvSpPr>
      <dsp:spPr>
        <a:xfrm>
          <a:off x="5636274" y="1720766"/>
          <a:ext cx="386048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386048" y="9000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solidFill>
              <a:schemeClr val="tx1"/>
            </a:solidFill>
          </a:endParaRPr>
        </a:p>
      </dsp:txBody>
      <dsp:txXfrm>
        <a:off x="5636274" y="1810357"/>
        <a:ext cx="386048" cy="818"/>
      </dsp:txXfrm>
    </dsp:sp>
    <dsp:sp modelId="{F609689E-16C6-4FE4-9DC0-8EDCAEE90D23}">
      <dsp:nvSpPr>
        <dsp:cNvPr id="0" name=""/>
        <dsp:cNvSpPr/>
      </dsp:nvSpPr>
      <dsp:spPr>
        <a:xfrm>
          <a:off x="6022323" y="1463967"/>
          <a:ext cx="2622260" cy="693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Gain unauthorized administrator-level access</a:t>
          </a:r>
          <a:r>
            <a:rPr lang="en-IN" sz="1600" kern="1200" dirty="0">
              <a:solidFill>
                <a:schemeClr val="tx1"/>
              </a:solidFill>
            </a:rPr>
            <a:t> to the system</a:t>
          </a:r>
        </a:p>
      </dsp:txBody>
      <dsp:txXfrm>
        <a:off x="6042638" y="1484282"/>
        <a:ext cx="2581630" cy="652968"/>
      </dsp:txXfrm>
    </dsp:sp>
    <dsp:sp modelId="{4397B9B4-197A-41B3-888E-2B4CA23303DF}">
      <dsp:nvSpPr>
        <dsp:cNvPr id="0" name=""/>
        <dsp:cNvSpPr/>
      </dsp:nvSpPr>
      <dsp:spPr>
        <a:xfrm rot="18147928">
          <a:off x="8478018" y="1417376"/>
          <a:ext cx="719177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719177" y="900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solidFill>
              <a:schemeClr val="tx1"/>
            </a:solidFill>
          </a:endParaRPr>
        </a:p>
      </dsp:txBody>
      <dsp:txXfrm>
        <a:off x="8478018" y="1506967"/>
        <a:ext cx="719177" cy="818"/>
      </dsp:txXfrm>
    </dsp:sp>
    <dsp:sp modelId="{196DDEA0-6D24-4705-A5A3-CCDD711EF157}">
      <dsp:nvSpPr>
        <dsp:cNvPr id="0" name=""/>
        <dsp:cNvSpPr/>
      </dsp:nvSpPr>
      <dsp:spPr>
        <a:xfrm>
          <a:off x="9030631" y="1037918"/>
          <a:ext cx="2622260" cy="332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schemeClr val="tx1"/>
              </a:solidFill>
            </a:rPr>
            <a:t>Password guessing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9040359" y="1047646"/>
        <a:ext cx="2602804" cy="312680"/>
      </dsp:txXfrm>
    </dsp:sp>
    <dsp:sp modelId="{850C988E-B7D4-4C79-A39F-6FFD0E18E733}">
      <dsp:nvSpPr>
        <dsp:cNvPr id="0" name=""/>
        <dsp:cNvSpPr/>
      </dsp:nvSpPr>
      <dsp:spPr>
        <a:xfrm rot="19940930">
          <a:off x="8619695" y="1619636"/>
          <a:ext cx="435823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435823" y="900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solidFill>
              <a:schemeClr val="tx1"/>
            </a:solidFill>
          </a:endParaRPr>
        </a:p>
      </dsp:txBody>
      <dsp:txXfrm>
        <a:off x="8619695" y="1709227"/>
        <a:ext cx="435823" cy="818"/>
      </dsp:txXfrm>
    </dsp:sp>
    <dsp:sp modelId="{1B84328A-0580-4D5B-BE9A-E0FDC5978DFE}">
      <dsp:nvSpPr>
        <dsp:cNvPr id="0" name=""/>
        <dsp:cNvSpPr/>
      </dsp:nvSpPr>
      <dsp:spPr>
        <a:xfrm>
          <a:off x="9030631" y="1442438"/>
          <a:ext cx="2622260" cy="332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schemeClr val="tx1"/>
              </a:solidFill>
            </a:rPr>
            <a:t>Trojan/spyware/keyloggers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9040359" y="1452166"/>
        <a:ext cx="2602804" cy="312680"/>
      </dsp:txXfrm>
    </dsp:sp>
    <dsp:sp modelId="{B57E1E73-AE07-4307-9D8A-00875FDE793C}">
      <dsp:nvSpPr>
        <dsp:cNvPr id="0" name=""/>
        <dsp:cNvSpPr/>
      </dsp:nvSpPr>
      <dsp:spPr>
        <a:xfrm rot="1659070">
          <a:off x="8619695" y="1821897"/>
          <a:ext cx="435823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435823" y="900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solidFill>
              <a:schemeClr val="tx1"/>
            </a:solidFill>
          </a:endParaRPr>
        </a:p>
      </dsp:txBody>
      <dsp:txXfrm>
        <a:off x="8619695" y="1911488"/>
        <a:ext cx="435823" cy="818"/>
      </dsp:txXfrm>
    </dsp:sp>
    <dsp:sp modelId="{B3BD3806-29BC-42FF-9AAC-2D97E5F8ACBC}">
      <dsp:nvSpPr>
        <dsp:cNvPr id="0" name=""/>
        <dsp:cNvSpPr/>
      </dsp:nvSpPr>
      <dsp:spPr>
        <a:xfrm>
          <a:off x="9030631" y="1846958"/>
          <a:ext cx="2622260" cy="332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schemeClr val="tx1"/>
              </a:solidFill>
            </a:rPr>
            <a:t>Hash injection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9040359" y="1856686"/>
        <a:ext cx="2602804" cy="312680"/>
      </dsp:txXfrm>
    </dsp:sp>
    <dsp:sp modelId="{D76A7A3F-387B-4532-9260-6A37CEA1BA57}">
      <dsp:nvSpPr>
        <dsp:cNvPr id="0" name=""/>
        <dsp:cNvSpPr/>
      </dsp:nvSpPr>
      <dsp:spPr>
        <a:xfrm rot="3452072">
          <a:off x="8478018" y="2024157"/>
          <a:ext cx="719177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719177" y="900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solidFill>
              <a:schemeClr val="tx1"/>
            </a:solidFill>
          </a:endParaRPr>
        </a:p>
      </dsp:txBody>
      <dsp:txXfrm>
        <a:off x="8478018" y="2113748"/>
        <a:ext cx="719177" cy="818"/>
      </dsp:txXfrm>
    </dsp:sp>
    <dsp:sp modelId="{626C6D06-F5D3-42EC-92EC-FCE9C1BB75EB}">
      <dsp:nvSpPr>
        <dsp:cNvPr id="0" name=""/>
        <dsp:cNvSpPr/>
      </dsp:nvSpPr>
      <dsp:spPr>
        <a:xfrm>
          <a:off x="9030631" y="2251479"/>
          <a:ext cx="2622260" cy="332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schemeClr val="tx1"/>
              </a:solidFill>
            </a:rPr>
            <a:t>Phishing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9040359" y="2261207"/>
        <a:ext cx="2602804" cy="312680"/>
      </dsp:txXfrm>
    </dsp:sp>
    <dsp:sp modelId="{A99E898F-F066-452C-B174-65A0F9BDCE68}">
      <dsp:nvSpPr>
        <dsp:cNvPr id="0" name=""/>
        <dsp:cNvSpPr/>
      </dsp:nvSpPr>
      <dsp:spPr>
        <a:xfrm rot="3683691">
          <a:off x="2417824" y="2782633"/>
          <a:ext cx="806331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806331" y="900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solidFill>
              <a:schemeClr val="tx1"/>
            </a:solidFill>
          </a:endParaRPr>
        </a:p>
      </dsp:txBody>
      <dsp:txXfrm>
        <a:off x="2417824" y="2872224"/>
        <a:ext cx="806331" cy="818"/>
      </dsp:txXfrm>
    </dsp:sp>
    <dsp:sp modelId="{D4F08AF1-5E1B-4301-923F-C3E90E5BC02D}">
      <dsp:nvSpPr>
        <dsp:cNvPr id="0" name=""/>
        <dsp:cNvSpPr/>
      </dsp:nvSpPr>
      <dsp:spPr>
        <a:xfrm>
          <a:off x="3014014" y="2717866"/>
          <a:ext cx="2622260" cy="10174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Offline attacks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3043814" y="2747666"/>
        <a:ext cx="2562660" cy="957844"/>
      </dsp:txXfrm>
    </dsp:sp>
    <dsp:sp modelId="{EBD5480D-EDEC-4515-8FAC-0CAE1C18DDAA}">
      <dsp:nvSpPr>
        <dsp:cNvPr id="0" name=""/>
        <dsp:cNvSpPr/>
      </dsp:nvSpPr>
      <dsp:spPr>
        <a:xfrm>
          <a:off x="5636274" y="3136588"/>
          <a:ext cx="386048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386048" y="9000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solidFill>
              <a:schemeClr val="tx1"/>
            </a:solidFill>
          </a:endParaRPr>
        </a:p>
      </dsp:txBody>
      <dsp:txXfrm>
        <a:off x="5636274" y="3226179"/>
        <a:ext cx="386048" cy="818"/>
      </dsp:txXfrm>
    </dsp:sp>
    <dsp:sp modelId="{D79D961A-7335-4132-9282-A2C58A0ADC8E}">
      <dsp:nvSpPr>
        <dsp:cNvPr id="0" name=""/>
        <dsp:cNvSpPr/>
      </dsp:nvSpPr>
      <dsp:spPr>
        <a:xfrm>
          <a:off x="6022323" y="2879789"/>
          <a:ext cx="2622260" cy="693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Checks the validity of the passwords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6042638" y="2900104"/>
        <a:ext cx="2581630" cy="652968"/>
      </dsp:txXfrm>
    </dsp:sp>
    <dsp:sp modelId="{6632DA0E-9782-4AD1-B56E-047492079032}">
      <dsp:nvSpPr>
        <dsp:cNvPr id="0" name=""/>
        <dsp:cNvSpPr/>
      </dsp:nvSpPr>
      <dsp:spPr>
        <a:xfrm rot="18819688">
          <a:off x="8558022" y="2934328"/>
          <a:ext cx="559168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559168" y="900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solidFill>
              <a:schemeClr val="tx1"/>
            </a:solidFill>
          </a:endParaRPr>
        </a:p>
      </dsp:txBody>
      <dsp:txXfrm>
        <a:off x="8558022" y="3023919"/>
        <a:ext cx="559168" cy="818"/>
      </dsp:txXfrm>
    </dsp:sp>
    <dsp:sp modelId="{9F11D9D6-C470-4B20-A925-B8C830BEE80E}">
      <dsp:nvSpPr>
        <dsp:cNvPr id="0" name=""/>
        <dsp:cNvSpPr/>
      </dsp:nvSpPr>
      <dsp:spPr>
        <a:xfrm>
          <a:off x="9030631" y="2655999"/>
          <a:ext cx="2622260" cy="332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schemeClr val="tx1"/>
              </a:solidFill>
            </a:rPr>
            <a:t>Pre-computed hashes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9040359" y="2665727"/>
        <a:ext cx="2602804" cy="312680"/>
      </dsp:txXfrm>
    </dsp:sp>
    <dsp:sp modelId="{60519B83-9C8A-4348-9C24-C222EC8E3E90}">
      <dsp:nvSpPr>
        <dsp:cNvPr id="0" name=""/>
        <dsp:cNvSpPr/>
      </dsp:nvSpPr>
      <dsp:spPr>
        <a:xfrm>
          <a:off x="8644583" y="3136588"/>
          <a:ext cx="386048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386048" y="900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solidFill>
              <a:schemeClr val="tx1"/>
            </a:solidFill>
          </a:endParaRPr>
        </a:p>
      </dsp:txBody>
      <dsp:txXfrm>
        <a:off x="8644583" y="3226179"/>
        <a:ext cx="386048" cy="818"/>
      </dsp:txXfrm>
    </dsp:sp>
    <dsp:sp modelId="{AF2502B2-15A2-4A1D-B6C5-776815E4D271}">
      <dsp:nvSpPr>
        <dsp:cNvPr id="0" name=""/>
        <dsp:cNvSpPr/>
      </dsp:nvSpPr>
      <dsp:spPr>
        <a:xfrm>
          <a:off x="9030631" y="3060520"/>
          <a:ext cx="2622260" cy="332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schemeClr val="tx1"/>
              </a:solidFill>
            </a:rPr>
            <a:t>Distributed Network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9040359" y="3070248"/>
        <a:ext cx="2602804" cy="312680"/>
      </dsp:txXfrm>
    </dsp:sp>
    <dsp:sp modelId="{F20526A4-C12D-477B-AB2D-42D4CB529FA8}">
      <dsp:nvSpPr>
        <dsp:cNvPr id="0" name=""/>
        <dsp:cNvSpPr/>
      </dsp:nvSpPr>
      <dsp:spPr>
        <a:xfrm rot="2780312">
          <a:off x="8558022" y="3338848"/>
          <a:ext cx="559168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559168" y="900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solidFill>
              <a:schemeClr val="tx1"/>
            </a:solidFill>
          </a:endParaRPr>
        </a:p>
      </dsp:txBody>
      <dsp:txXfrm>
        <a:off x="8558022" y="3428439"/>
        <a:ext cx="559168" cy="818"/>
      </dsp:txXfrm>
    </dsp:sp>
    <dsp:sp modelId="{978E2130-FAB4-43E9-B0AE-4816C37B8A67}">
      <dsp:nvSpPr>
        <dsp:cNvPr id="0" name=""/>
        <dsp:cNvSpPr/>
      </dsp:nvSpPr>
      <dsp:spPr>
        <a:xfrm>
          <a:off x="9030631" y="3465040"/>
          <a:ext cx="2622260" cy="332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schemeClr val="tx1"/>
              </a:solidFill>
            </a:rPr>
            <a:t>Rainbow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9040359" y="3474768"/>
        <a:ext cx="2602804" cy="312680"/>
      </dsp:txXfrm>
    </dsp:sp>
    <dsp:sp modelId="{81F55305-366D-4FA8-9DE3-2DEE90A6712B}">
      <dsp:nvSpPr>
        <dsp:cNvPr id="0" name=""/>
        <dsp:cNvSpPr/>
      </dsp:nvSpPr>
      <dsp:spPr>
        <a:xfrm rot="4718388">
          <a:off x="1841055" y="3389413"/>
          <a:ext cx="1959869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1959869" y="900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solidFill>
              <a:schemeClr val="tx1"/>
            </a:solidFill>
          </a:endParaRPr>
        </a:p>
      </dsp:txBody>
      <dsp:txXfrm>
        <a:off x="1841055" y="3479004"/>
        <a:ext cx="1959869" cy="818"/>
      </dsp:txXfrm>
    </dsp:sp>
    <dsp:sp modelId="{5F7D163A-530B-49CD-93A2-44643406B717}">
      <dsp:nvSpPr>
        <dsp:cNvPr id="0" name=""/>
        <dsp:cNvSpPr/>
      </dsp:nvSpPr>
      <dsp:spPr>
        <a:xfrm>
          <a:off x="3014014" y="3931427"/>
          <a:ext cx="2622260" cy="10174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Non-electronic attacks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3043814" y="3961227"/>
        <a:ext cx="2562660" cy="957844"/>
      </dsp:txXfrm>
    </dsp:sp>
    <dsp:sp modelId="{5A0F9528-C136-4759-A604-11A0E5D20B1F}">
      <dsp:nvSpPr>
        <dsp:cNvPr id="0" name=""/>
        <dsp:cNvSpPr/>
      </dsp:nvSpPr>
      <dsp:spPr>
        <a:xfrm>
          <a:off x="5636274" y="4350149"/>
          <a:ext cx="386048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386048" y="9000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solidFill>
              <a:schemeClr val="tx1"/>
            </a:solidFill>
          </a:endParaRPr>
        </a:p>
      </dsp:txBody>
      <dsp:txXfrm>
        <a:off x="5636274" y="4439740"/>
        <a:ext cx="386048" cy="818"/>
      </dsp:txXfrm>
    </dsp:sp>
    <dsp:sp modelId="{FF57AE9F-3E51-4BD9-93BA-4B3048E131B7}">
      <dsp:nvSpPr>
        <dsp:cNvPr id="0" name=""/>
        <dsp:cNvSpPr/>
      </dsp:nvSpPr>
      <dsp:spPr>
        <a:xfrm>
          <a:off x="6022323" y="4093350"/>
          <a:ext cx="2622260" cy="693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Non-technical attacks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6042638" y="4113665"/>
        <a:ext cx="2581630" cy="652968"/>
      </dsp:txXfrm>
    </dsp:sp>
    <dsp:sp modelId="{AB629F7F-5077-467B-9B97-F85CB2F15ACA}">
      <dsp:nvSpPr>
        <dsp:cNvPr id="0" name=""/>
        <dsp:cNvSpPr/>
      </dsp:nvSpPr>
      <dsp:spPr>
        <a:xfrm rot="18819688">
          <a:off x="8558022" y="4147889"/>
          <a:ext cx="559168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559168" y="900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solidFill>
              <a:schemeClr val="tx1"/>
            </a:solidFill>
          </a:endParaRPr>
        </a:p>
      </dsp:txBody>
      <dsp:txXfrm>
        <a:off x="8558022" y="4237480"/>
        <a:ext cx="559168" cy="818"/>
      </dsp:txXfrm>
    </dsp:sp>
    <dsp:sp modelId="{02532856-21BE-40EC-9B90-10A85AA3494A}">
      <dsp:nvSpPr>
        <dsp:cNvPr id="0" name=""/>
        <dsp:cNvSpPr/>
      </dsp:nvSpPr>
      <dsp:spPr>
        <a:xfrm>
          <a:off x="9030631" y="3869561"/>
          <a:ext cx="2622260" cy="332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schemeClr val="tx1"/>
              </a:solidFill>
            </a:rPr>
            <a:t>Social engineering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9040359" y="3879289"/>
        <a:ext cx="2602804" cy="312680"/>
      </dsp:txXfrm>
    </dsp:sp>
    <dsp:sp modelId="{843A7757-12C5-469E-9931-385839247BA8}">
      <dsp:nvSpPr>
        <dsp:cNvPr id="0" name=""/>
        <dsp:cNvSpPr/>
      </dsp:nvSpPr>
      <dsp:spPr>
        <a:xfrm>
          <a:off x="8644583" y="4350149"/>
          <a:ext cx="386048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386048" y="900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solidFill>
              <a:schemeClr val="tx1"/>
            </a:solidFill>
          </a:endParaRPr>
        </a:p>
      </dsp:txBody>
      <dsp:txXfrm>
        <a:off x="8644583" y="4439740"/>
        <a:ext cx="386048" cy="818"/>
      </dsp:txXfrm>
    </dsp:sp>
    <dsp:sp modelId="{0E1F8AEC-FE23-4944-96F5-6B3B7091A114}">
      <dsp:nvSpPr>
        <dsp:cNvPr id="0" name=""/>
        <dsp:cNvSpPr/>
      </dsp:nvSpPr>
      <dsp:spPr>
        <a:xfrm>
          <a:off x="9030631" y="4274081"/>
          <a:ext cx="2622260" cy="332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schemeClr val="tx1"/>
              </a:solidFill>
            </a:rPr>
            <a:t>Shoulder surfing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9040359" y="4283809"/>
        <a:ext cx="2602804" cy="312680"/>
      </dsp:txXfrm>
    </dsp:sp>
    <dsp:sp modelId="{6C291C12-373B-48B8-902F-6782B6CEB7D7}">
      <dsp:nvSpPr>
        <dsp:cNvPr id="0" name=""/>
        <dsp:cNvSpPr/>
      </dsp:nvSpPr>
      <dsp:spPr>
        <a:xfrm rot="2780312">
          <a:off x="8558022" y="4552410"/>
          <a:ext cx="559168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559168" y="900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solidFill>
              <a:schemeClr val="tx1"/>
            </a:solidFill>
          </a:endParaRPr>
        </a:p>
      </dsp:txBody>
      <dsp:txXfrm>
        <a:off x="8558022" y="4642001"/>
        <a:ext cx="559168" cy="818"/>
      </dsp:txXfrm>
    </dsp:sp>
    <dsp:sp modelId="{0AABA576-9FBB-4C29-B7B3-82A5BBD644A9}">
      <dsp:nvSpPr>
        <dsp:cNvPr id="0" name=""/>
        <dsp:cNvSpPr/>
      </dsp:nvSpPr>
      <dsp:spPr>
        <a:xfrm>
          <a:off x="9030631" y="4678602"/>
          <a:ext cx="2622260" cy="332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Dumpster Diving</a:t>
          </a:r>
        </a:p>
      </dsp:txBody>
      <dsp:txXfrm>
        <a:off x="9040359" y="4688330"/>
        <a:ext cx="2602804" cy="3126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BEAA5-B489-4A38-A976-91ACE79E58E1}">
      <dsp:nvSpPr>
        <dsp:cNvPr id="0" name=""/>
        <dsp:cNvSpPr/>
      </dsp:nvSpPr>
      <dsp:spPr>
        <a:xfrm>
          <a:off x="6341736" y="3738024"/>
          <a:ext cx="1068503" cy="82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1793"/>
              </a:lnTo>
              <a:lnTo>
                <a:pt x="1068503" y="8217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7611E9-6A4F-4A19-9BFE-66DDEA17236C}">
      <dsp:nvSpPr>
        <dsp:cNvPr id="0" name=""/>
        <dsp:cNvSpPr/>
      </dsp:nvSpPr>
      <dsp:spPr>
        <a:xfrm>
          <a:off x="8078582" y="2377016"/>
          <a:ext cx="91440" cy="3451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18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F104F-4B78-48F0-9E68-8B153C881D52}">
      <dsp:nvSpPr>
        <dsp:cNvPr id="0" name=""/>
        <dsp:cNvSpPr/>
      </dsp:nvSpPr>
      <dsp:spPr>
        <a:xfrm>
          <a:off x="5652605" y="1016007"/>
          <a:ext cx="2471697" cy="345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594"/>
              </a:lnTo>
              <a:lnTo>
                <a:pt x="2471697" y="172594"/>
              </a:lnTo>
              <a:lnTo>
                <a:pt x="2471697" y="3451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AA61-5808-48CB-91A3-AC0A5F533BDE}">
      <dsp:nvSpPr>
        <dsp:cNvPr id="0" name=""/>
        <dsp:cNvSpPr/>
      </dsp:nvSpPr>
      <dsp:spPr>
        <a:xfrm>
          <a:off x="1284909" y="3738024"/>
          <a:ext cx="710999" cy="853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099"/>
              </a:lnTo>
              <a:lnTo>
                <a:pt x="710999" y="8530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37C0C-FC21-4CED-9EBA-AD2A7A0554AE}">
      <dsp:nvSpPr>
        <dsp:cNvPr id="0" name=""/>
        <dsp:cNvSpPr/>
      </dsp:nvSpPr>
      <dsp:spPr>
        <a:xfrm>
          <a:off x="3135188" y="2377016"/>
          <a:ext cx="91440" cy="3451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18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4E2C7-CEF5-4008-A792-A613D02122B4}">
      <dsp:nvSpPr>
        <dsp:cNvPr id="0" name=""/>
        <dsp:cNvSpPr/>
      </dsp:nvSpPr>
      <dsp:spPr>
        <a:xfrm>
          <a:off x="3180908" y="1016007"/>
          <a:ext cx="2471697" cy="345189"/>
        </a:xfrm>
        <a:custGeom>
          <a:avLst/>
          <a:gdLst/>
          <a:ahLst/>
          <a:cxnLst/>
          <a:rect l="0" t="0" r="0" b="0"/>
          <a:pathLst>
            <a:path>
              <a:moveTo>
                <a:pt x="2471697" y="0"/>
              </a:moveTo>
              <a:lnTo>
                <a:pt x="2471697" y="172594"/>
              </a:lnTo>
              <a:lnTo>
                <a:pt x="0" y="172594"/>
              </a:lnTo>
              <a:lnTo>
                <a:pt x="0" y="3451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61A3F-6753-4169-893E-A3A747BAE87C}">
      <dsp:nvSpPr>
        <dsp:cNvPr id="0" name=""/>
        <dsp:cNvSpPr/>
      </dsp:nvSpPr>
      <dsp:spPr>
        <a:xfrm>
          <a:off x="3733860" y="188"/>
          <a:ext cx="3837488" cy="10158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Password cracking tools</a:t>
          </a:r>
        </a:p>
      </dsp:txBody>
      <dsp:txXfrm>
        <a:off x="3733860" y="188"/>
        <a:ext cx="3837488" cy="1015818"/>
      </dsp:txXfrm>
    </dsp:sp>
    <dsp:sp modelId="{556E8EF5-9FF7-422C-A855-C3F497E4B191}">
      <dsp:nvSpPr>
        <dsp:cNvPr id="0" name=""/>
        <dsp:cNvSpPr/>
      </dsp:nvSpPr>
      <dsp:spPr>
        <a:xfrm>
          <a:off x="999671" y="1361197"/>
          <a:ext cx="4362472" cy="10158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John the Ripper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999671" y="1361197"/>
        <a:ext cx="4362472" cy="1015818"/>
      </dsp:txXfrm>
    </dsp:sp>
    <dsp:sp modelId="{5B1CA866-D915-49B9-AFFB-C8E12757CD3C}">
      <dsp:nvSpPr>
        <dsp:cNvPr id="0" name=""/>
        <dsp:cNvSpPr/>
      </dsp:nvSpPr>
      <dsp:spPr>
        <a:xfrm>
          <a:off x="810910" y="2722205"/>
          <a:ext cx="4739995" cy="10158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Uses the command prompt to crack passwords.</a:t>
          </a:r>
        </a:p>
      </dsp:txBody>
      <dsp:txXfrm>
        <a:off x="810910" y="2722205"/>
        <a:ext cx="4739995" cy="1015818"/>
      </dsp:txXfrm>
    </dsp:sp>
    <dsp:sp modelId="{C7EB2F25-1CE1-4A75-81C7-121531FCEA72}">
      <dsp:nvSpPr>
        <dsp:cNvPr id="0" name=""/>
        <dsp:cNvSpPr/>
      </dsp:nvSpPr>
      <dsp:spPr>
        <a:xfrm>
          <a:off x="1995909" y="4083214"/>
          <a:ext cx="3837488" cy="1015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https://www.openwall.com/john/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1995909" y="4083214"/>
        <a:ext cx="3837488" cy="1015818"/>
      </dsp:txXfrm>
    </dsp:sp>
    <dsp:sp modelId="{B0CDD120-01FF-4597-874B-F3CF95E11F22}">
      <dsp:nvSpPr>
        <dsp:cNvPr id="0" name=""/>
        <dsp:cNvSpPr/>
      </dsp:nvSpPr>
      <dsp:spPr>
        <a:xfrm>
          <a:off x="5943065" y="1361197"/>
          <a:ext cx="4362472" cy="10158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Cain &amp; Abel </a:t>
          </a:r>
        </a:p>
      </dsp:txBody>
      <dsp:txXfrm>
        <a:off x="5943065" y="1361197"/>
        <a:ext cx="4362472" cy="1015818"/>
      </dsp:txXfrm>
    </dsp:sp>
    <dsp:sp modelId="{3F9729F4-21BF-4BD6-9163-CCA23F58193E}">
      <dsp:nvSpPr>
        <dsp:cNvPr id="0" name=""/>
        <dsp:cNvSpPr/>
      </dsp:nvSpPr>
      <dsp:spPr>
        <a:xfrm>
          <a:off x="5896095" y="2722205"/>
          <a:ext cx="4456413" cy="10158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Used to recover passwords for user accounts, recovery of Microsoft Access passwords; networking sniffing, etc.</a:t>
          </a:r>
          <a:endParaRPr lang="en-IN" sz="2000" b="1" kern="1200" dirty="0">
            <a:solidFill>
              <a:schemeClr val="tx1"/>
            </a:solidFill>
          </a:endParaRPr>
        </a:p>
      </dsp:txBody>
      <dsp:txXfrm>
        <a:off x="5896095" y="2722205"/>
        <a:ext cx="4456413" cy="1015818"/>
      </dsp:txXfrm>
    </dsp:sp>
    <dsp:sp modelId="{E905355E-92D6-4CF0-96CA-A4685A1ADCDB}">
      <dsp:nvSpPr>
        <dsp:cNvPr id="0" name=""/>
        <dsp:cNvSpPr/>
      </dsp:nvSpPr>
      <dsp:spPr>
        <a:xfrm>
          <a:off x="7410240" y="4051908"/>
          <a:ext cx="3837488" cy="1015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http://www.softpedia.com/get/Security/Decrypting-Decoding/Cain-and-Abel.shtml</a:t>
          </a:r>
          <a:r>
            <a:rPr lang="en-IN" sz="2000" kern="1200" dirty="0">
              <a:solidFill>
                <a:schemeClr val="tx1"/>
              </a:solidFill>
            </a:rPr>
            <a:t> </a:t>
          </a:r>
        </a:p>
      </dsp:txBody>
      <dsp:txXfrm>
        <a:off x="7410240" y="4051908"/>
        <a:ext cx="3837488" cy="10158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0EBC5-D1A7-4389-94F1-81844F2E8178}">
      <dsp:nvSpPr>
        <dsp:cNvPr id="0" name=""/>
        <dsp:cNvSpPr/>
      </dsp:nvSpPr>
      <dsp:spPr>
        <a:xfrm>
          <a:off x="874394" y="0"/>
          <a:ext cx="9909808" cy="509922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A8E95-6ECF-4748-BC1F-A90DADD820D9}">
      <dsp:nvSpPr>
        <dsp:cNvPr id="0" name=""/>
        <dsp:cNvSpPr/>
      </dsp:nvSpPr>
      <dsp:spPr>
        <a:xfrm>
          <a:off x="3415" y="1529766"/>
          <a:ext cx="2056194" cy="20396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</a:rPr>
            <a:t>Use NTLM in Cain and Abel</a:t>
          </a:r>
        </a:p>
      </dsp:txBody>
      <dsp:txXfrm>
        <a:off x="102984" y="1629335"/>
        <a:ext cx="1857056" cy="1840550"/>
      </dsp:txXfrm>
    </dsp:sp>
    <dsp:sp modelId="{CCF45C91-9CBF-4F08-A4B0-C848F7733B52}">
      <dsp:nvSpPr>
        <dsp:cNvPr id="0" name=""/>
        <dsp:cNvSpPr/>
      </dsp:nvSpPr>
      <dsp:spPr>
        <a:xfrm>
          <a:off x="2402308" y="1529766"/>
          <a:ext cx="2056194" cy="20396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solidFill>
                <a:schemeClr val="tx1"/>
              </a:solidFill>
            </a:rPr>
            <a:t>Cain and Abel cracker can be used to crack passwords using;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kern="1200" dirty="0">
              <a:solidFill>
                <a:schemeClr val="tx1"/>
              </a:solidFill>
            </a:rPr>
            <a:t>Dictionary attack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kern="1200" dirty="0">
              <a:solidFill>
                <a:schemeClr val="tx1"/>
              </a:solidFill>
            </a:rPr>
            <a:t>Brute force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kern="1200" dirty="0">
              <a:solidFill>
                <a:schemeClr val="tx1"/>
              </a:solidFill>
            </a:rPr>
            <a:t>Cryptanalysis</a:t>
          </a:r>
        </a:p>
      </dsp:txBody>
      <dsp:txXfrm>
        <a:off x="2501877" y="1629335"/>
        <a:ext cx="1857056" cy="1840550"/>
      </dsp:txXfrm>
    </dsp:sp>
    <dsp:sp modelId="{125C6D4E-7DDD-4E59-A824-70E50234D6EB}">
      <dsp:nvSpPr>
        <dsp:cNvPr id="0" name=""/>
        <dsp:cNvSpPr/>
      </dsp:nvSpPr>
      <dsp:spPr>
        <a:xfrm>
          <a:off x="4801201" y="1529766"/>
          <a:ext cx="2056194" cy="203968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Use the dictionary attack in this example. </a:t>
          </a:r>
        </a:p>
      </dsp:txBody>
      <dsp:txXfrm>
        <a:off x="4900770" y="1629335"/>
        <a:ext cx="1857056" cy="1840550"/>
      </dsp:txXfrm>
    </dsp:sp>
    <dsp:sp modelId="{B1D65D9D-84A0-4130-A028-164036048416}">
      <dsp:nvSpPr>
        <dsp:cNvPr id="0" name=""/>
        <dsp:cNvSpPr/>
      </dsp:nvSpPr>
      <dsp:spPr>
        <a:xfrm>
          <a:off x="7200095" y="1529766"/>
          <a:ext cx="2056194" cy="203968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Download the dictionary attack wordlist from google:</a:t>
          </a:r>
        </a:p>
      </dsp:txBody>
      <dsp:txXfrm>
        <a:off x="7299664" y="1629335"/>
        <a:ext cx="1857056" cy="1840550"/>
      </dsp:txXfrm>
    </dsp:sp>
    <dsp:sp modelId="{8F01107D-A7F1-4F15-A5B4-E3744DED01B2}">
      <dsp:nvSpPr>
        <dsp:cNvPr id="0" name=""/>
        <dsp:cNvSpPr/>
      </dsp:nvSpPr>
      <dsp:spPr>
        <a:xfrm>
          <a:off x="9598988" y="1529766"/>
          <a:ext cx="2056194" cy="203968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Or here </a:t>
          </a:r>
          <a:r>
            <a:rPr lang="en-IN" sz="18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10k-Most-Common.zip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9698557" y="1629335"/>
        <a:ext cx="1857056" cy="184055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E602D-3718-42D3-9FF8-98F29C0C01B6}">
      <dsp:nvSpPr>
        <dsp:cNvPr id="0" name=""/>
        <dsp:cNvSpPr/>
      </dsp:nvSpPr>
      <dsp:spPr>
        <a:xfrm>
          <a:off x="4204464" y="61854"/>
          <a:ext cx="3176117" cy="296899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Here Victim is already locked</a:t>
          </a:r>
          <a:r>
            <a:rPr lang="en-IN" sz="2300" kern="1200" dirty="0"/>
            <a:t> and </a:t>
          </a:r>
          <a:r>
            <a:rPr lang="en-IN" sz="2300" b="1" kern="1200" dirty="0"/>
            <a:t>we don't know the password</a:t>
          </a:r>
          <a:r>
            <a:rPr lang="en-IN" sz="2300" kern="1200" dirty="0"/>
            <a:t>. </a:t>
          </a:r>
        </a:p>
      </dsp:txBody>
      <dsp:txXfrm>
        <a:off x="4627947" y="581429"/>
        <a:ext cx="2329152" cy="1336049"/>
      </dsp:txXfrm>
    </dsp:sp>
    <dsp:sp modelId="{D96AA9DB-0CAC-4546-B383-3DC750F970C4}">
      <dsp:nvSpPr>
        <dsp:cNvPr id="0" name=""/>
        <dsp:cNvSpPr/>
      </dsp:nvSpPr>
      <dsp:spPr>
        <a:xfrm>
          <a:off x="5275778" y="1917479"/>
          <a:ext cx="3176117" cy="2968999"/>
        </a:xfrm>
        <a:prstGeom prst="ellipse">
          <a:avLst/>
        </a:prstGeom>
        <a:solidFill>
          <a:schemeClr val="accent4">
            <a:alpha val="50000"/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How will you login</a:t>
          </a:r>
        </a:p>
      </dsp:txBody>
      <dsp:txXfrm>
        <a:off x="6247141" y="2684470"/>
        <a:ext cx="1905670" cy="1632949"/>
      </dsp:txXfrm>
    </dsp:sp>
    <dsp:sp modelId="{A4019858-6D3D-4DF5-9E08-F1FF013F58D8}">
      <dsp:nvSpPr>
        <dsp:cNvPr id="0" name=""/>
        <dsp:cNvSpPr/>
      </dsp:nvSpPr>
      <dsp:spPr>
        <a:xfrm>
          <a:off x="3133150" y="1917479"/>
          <a:ext cx="3176117" cy="2968999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What can be Done??</a:t>
          </a:r>
        </a:p>
      </dsp:txBody>
      <dsp:txXfrm>
        <a:off x="3432235" y="2684470"/>
        <a:ext cx="1905670" cy="163294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9AECE-50D9-4910-BFDC-1E00BDF72113}">
      <dsp:nvSpPr>
        <dsp:cNvPr id="0" name=""/>
        <dsp:cNvSpPr/>
      </dsp:nvSpPr>
      <dsp:spPr>
        <a:xfrm>
          <a:off x="9465037" y="1849793"/>
          <a:ext cx="145049" cy="2110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0941"/>
              </a:lnTo>
              <a:lnTo>
                <a:pt x="145049" y="21109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0FCFF-C189-4A00-B3BB-9068C483AC3D}">
      <dsp:nvSpPr>
        <dsp:cNvPr id="0" name=""/>
        <dsp:cNvSpPr/>
      </dsp:nvSpPr>
      <dsp:spPr>
        <a:xfrm>
          <a:off x="9465037" y="1849793"/>
          <a:ext cx="145049" cy="1293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3762"/>
              </a:lnTo>
              <a:lnTo>
                <a:pt x="145049" y="129376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B868A-52E9-4E6B-B40C-326AF017B9B2}">
      <dsp:nvSpPr>
        <dsp:cNvPr id="0" name=""/>
        <dsp:cNvSpPr/>
      </dsp:nvSpPr>
      <dsp:spPr>
        <a:xfrm>
          <a:off x="9465037" y="1849793"/>
          <a:ext cx="145049" cy="526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006"/>
              </a:lnTo>
              <a:lnTo>
                <a:pt x="145049" y="5260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EB42C-7DB5-4E36-8CE0-2749AFBF6223}">
      <dsp:nvSpPr>
        <dsp:cNvPr id="0" name=""/>
        <dsp:cNvSpPr/>
      </dsp:nvSpPr>
      <dsp:spPr>
        <a:xfrm>
          <a:off x="5170368" y="826994"/>
          <a:ext cx="4681469" cy="203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4"/>
              </a:lnTo>
              <a:lnTo>
                <a:pt x="4681469" y="101534"/>
              </a:lnTo>
              <a:lnTo>
                <a:pt x="4681469" y="2030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53372-5CDD-4B0D-A548-A9AC69C16F54}">
      <dsp:nvSpPr>
        <dsp:cNvPr id="0" name=""/>
        <dsp:cNvSpPr/>
      </dsp:nvSpPr>
      <dsp:spPr>
        <a:xfrm>
          <a:off x="6399487" y="2999192"/>
          <a:ext cx="339600" cy="1686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6936"/>
              </a:lnTo>
              <a:lnTo>
                <a:pt x="339600" y="16869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8082A-86C8-4BCE-B18D-31AFC71BD757}">
      <dsp:nvSpPr>
        <dsp:cNvPr id="0" name=""/>
        <dsp:cNvSpPr/>
      </dsp:nvSpPr>
      <dsp:spPr>
        <a:xfrm>
          <a:off x="6399487" y="2999192"/>
          <a:ext cx="339600" cy="697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7500"/>
              </a:lnTo>
              <a:lnTo>
                <a:pt x="339600" y="6975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4C569-0671-441D-821B-544A9D36F003}">
      <dsp:nvSpPr>
        <dsp:cNvPr id="0" name=""/>
        <dsp:cNvSpPr/>
      </dsp:nvSpPr>
      <dsp:spPr>
        <a:xfrm>
          <a:off x="6071551" y="2140913"/>
          <a:ext cx="1233537" cy="203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4"/>
              </a:lnTo>
              <a:lnTo>
                <a:pt x="1233537" y="101534"/>
              </a:lnTo>
              <a:lnTo>
                <a:pt x="1233537" y="20306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3068C-014D-4E16-A341-B0AE3ED98164}">
      <dsp:nvSpPr>
        <dsp:cNvPr id="0" name=""/>
        <dsp:cNvSpPr/>
      </dsp:nvSpPr>
      <dsp:spPr>
        <a:xfrm>
          <a:off x="4838014" y="2140913"/>
          <a:ext cx="1233537" cy="203069"/>
        </a:xfrm>
        <a:custGeom>
          <a:avLst/>
          <a:gdLst/>
          <a:ahLst/>
          <a:cxnLst/>
          <a:rect l="0" t="0" r="0" b="0"/>
          <a:pathLst>
            <a:path>
              <a:moveTo>
                <a:pt x="1233537" y="0"/>
              </a:moveTo>
              <a:lnTo>
                <a:pt x="1233537" y="101534"/>
              </a:lnTo>
              <a:lnTo>
                <a:pt x="0" y="101534"/>
              </a:lnTo>
              <a:lnTo>
                <a:pt x="0" y="20306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66959-D66C-475A-A20F-26848D36F965}">
      <dsp:nvSpPr>
        <dsp:cNvPr id="0" name=""/>
        <dsp:cNvSpPr/>
      </dsp:nvSpPr>
      <dsp:spPr>
        <a:xfrm>
          <a:off x="5170368" y="826994"/>
          <a:ext cx="901183" cy="203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4"/>
              </a:lnTo>
              <a:lnTo>
                <a:pt x="901183" y="101534"/>
              </a:lnTo>
              <a:lnTo>
                <a:pt x="901183" y="2030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82E6ED-3368-416F-8A4A-4C52796158E7}">
      <dsp:nvSpPr>
        <dsp:cNvPr id="0" name=""/>
        <dsp:cNvSpPr/>
      </dsp:nvSpPr>
      <dsp:spPr>
        <a:xfrm>
          <a:off x="3604476" y="826994"/>
          <a:ext cx="1565891" cy="203069"/>
        </a:xfrm>
        <a:custGeom>
          <a:avLst/>
          <a:gdLst/>
          <a:ahLst/>
          <a:cxnLst/>
          <a:rect l="0" t="0" r="0" b="0"/>
          <a:pathLst>
            <a:path>
              <a:moveTo>
                <a:pt x="1565891" y="0"/>
              </a:moveTo>
              <a:lnTo>
                <a:pt x="1565891" y="101534"/>
              </a:lnTo>
              <a:lnTo>
                <a:pt x="0" y="101534"/>
              </a:lnTo>
              <a:lnTo>
                <a:pt x="0" y="2030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7AE45-DE09-4F86-9B89-15BAC2350012}">
      <dsp:nvSpPr>
        <dsp:cNvPr id="0" name=""/>
        <dsp:cNvSpPr/>
      </dsp:nvSpPr>
      <dsp:spPr>
        <a:xfrm>
          <a:off x="1137402" y="826994"/>
          <a:ext cx="4032965" cy="203069"/>
        </a:xfrm>
        <a:custGeom>
          <a:avLst/>
          <a:gdLst/>
          <a:ahLst/>
          <a:cxnLst/>
          <a:rect l="0" t="0" r="0" b="0"/>
          <a:pathLst>
            <a:path>
              <a:moveTo>
                <a:pt x="4032965" y="0"/>
              </a:moveTo>
              <a:lnTo>
                <a:pt x="4032965" y="101534"/>
              </a:lnTo>
              <a:lnTo>
                <a:pt x="0" y="101534"/>
              </a:lnTo>
              <a:lnTo>
                <a:pt x="0" y="2030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65916-09DE-4C7B-8B32-E3DCA439F981}">
      <dsp:nvSpPr>
        <dsp:cNvPr id="0" name=""/>
        <dsp:cNvSpPr/>
      </dsp:nvSpPr>
      <dsp:spPr>
        <a:xfrm>
          <a:off x="4038365" y="171785"/>
          <a:ext cx="2264005" cy="6552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Delete password files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4038365" y="171785"/>
        <a:ext cx="2264005" cy="655209"/>
      </dsp:txXfrm>
    </dsp:sp>
    <dsp:sp modelId="{FA4A00C1-E89B-4E4C-BC33-5AC0AAAE5E94}">
      <dsp:nvSpPr>
        <dsp:cNvPr id="0" name=""/>
        <dsp:cNvSpPr/>
      </dsp:nvSpPr>
      <dsp:spPr>
        <a:xfrm>
          <a:off x="5399" y="1030064"/>
          <a:ext cx="2264005" cy="11108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Anti LM and Anti NTLM- </a:t>
          </a:r>
          <a:r>
            <a:rPr lang="en-IN" sz="2000" kern="1200" dirty="0">
              <a:solidFill>
                <a:schemeClr val="tx1"/>
              </a:solidFill>
            </a:rPr>
            <a:t>it </a:t>
          </a:r>
          <a:r>
            <a:rPr lang="en-IN" sz="2000" b="1" kern="1200" dirty="0">
              <a:solidFill>
                <a:schemeClr val="tx1"/>
              </a:solidFill>
            </a:rPr>
            <a:t>deletes</a:t>
          </a:r>
          <a:r>
            <a:rPr lang="en-IN" sz="2000" kern="1200" dirty="0">
              <a:solidFill>
                <a:schemeClr val="tx1"/>
              </a:solidFill>
            </a:rPr>
            <a:t> the password files  (search)</a:t>
          </a:r>
        </a:p>
      </dsp:txBody>
      <dsp:txXfrm>
        <a:off x="5399" y="1030064"/>
        <a:ext cx="2264005" cy="1110849"/>
      </dsp:txXfrm>
    </dsp:sp>
    <dsp:sp modelId="{58B56332-A346-4E9A-96BE-B0943CC593EA}">
      <dsp:nvSpPr>
        <dsp:cNvPr id="0" name=""/>
        <dsp:cNvSpPr/>
      </dsp:nvSpPr>
      <dsp:spPr>
        <a:xfrm>
          <a:off x="2472474" y="1030064"/>
          <a:ext cx="2264005" cy="11108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solidFill>
                <a:schemeClr val="tx1"/>
              </a:solidFill>
            </a:rPr>
            <a:t>BIOS-Hiren</a:t>
          </a:r>
          <a:r>
            <a:rPr lang="en-IN" sz="2000" kern="1200">
              <a:solidFill>
                <a:schemeClr val="tx1"/>
              </a:solidFill>
            </a:rPr>
            <a:t> screen-</a:t>
          </a:r>
          <a:r>
            <a:rPr lang="en-IN" sz="2000" b="1" kern="1200">
              <a:solidFill>
                <a:schemeClr val="tx1"/>
              </a:solidFill>
            </a:rPr>
            <a:t>deletes</a:t>
          </a:r>
          <a:r>
            <a:rPr lang="en-IN" sz="2000" kern="1200">
              <a:solidFill>
                <a:schemeClr val="tx1"/>
              </a:solidFill>
            </a:rPr>
            <a:t> file</a:t>
          </a:r>
        </a:p>
      </dsp:txBody>
      <dsp:txXfrm>
        <a:off x="2472474" y="1030064"/>
        <a:ext cx="2264005" cy="1110849"/>
      </dsp:txXfrm>
    </dsp:sp>
    <dsp:sp modelId="{E21E6177-3535-412B-9B46-3FD528C61E9A}">
      <dsp:nvSpPr>
        <dsp:cNvPr id="0" name=""/>
        <dsp:cNvSpPr/>
      </dsp:nvSpPr>
      <dsp:spPr>
        <a:xfrm>
          <a:off x="4939549" y="1030064"/>
          <a:ext cx="2264005" cy="11108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Alternative For Offline Method: </a:t>
          </a:r>
          <a:r>
            <a:rPr lang="en-IN" sz="2000" b="1" kern="1200" dirty="0">
              <a:solidFill>
                <a:schemeClr val="tx1"/>
              </a:solidFill>
            </a:rPr>
            <a:t>BIOS LOCK </a:t>
          </a:r>
          <a:r>
            <a:rPr lang="en-IN" sz="2000" kern="1200" dirty="0">
              <a:solidFill>
                <a:schemeClr val="tx1"/>
              </a:solidFill>
            </a:rPr>
            <a:t>– </a:t>
          </a:r>
        </a:p>
      </dsp:txBody>
      <dsp:txXfrm>
        <a:off x="4939549" y="1030064"/>
        <a:ext cx="2264005" cy="1110849"/>
      </dsp:txXfrm>
    </dsp:sp>
    <dsp:sp modelId="{4AFAFD4A-47DA-4491-98E4-7498F1AA2CEC}">
      <dsp:nvSpPr>
        <dsp:cNvPr id="0" name=""/>
        <dsp:cNvSpPr/>
      </dsp:nvSpPr>
      <dsp:spPr>
        <a:xfrm>
          <a:off x="3706011" y="2343983"/>
          <a:ext cx="2264005" cy="1010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But it can be cracked by </a:t>
          </a:r>
          <a:r>
            <a:rPr lang="en-IN" sz="2000" b="1" kern="1200" dirty="0">
              <a:solidFill>
                <a:schemeClr val="tx1"/>
              </a:solidFill>
            </a:rPr>
            <a:t>removing the BIOS Chip </a:t>
          </a:r>
          <a:r>
            <a:rPr lang="en-IN" sz="2000" kern="1200" dirty="0">
              <a:solidFill>
                <a:schemeClr val="tx1"/>
              </a:solidFill>
            </a:rPr>
            <a:t>or </a:t>
          </a:r>
        </a:p>
      </dsp:txBody>
      <dsp:txXfrm>
        <a:off x="3706011" y="2343983"/>
        <a:ext cx="2264005" cy="1010136"/>
      </dsp:txXfrm>
    </dsp:sp>
    <dsp:sp modelId="{B34E2859-2F5B-4D3C-9074-25C302A4AA6F}">
      <dsp:nvSpPr>
        <dsp:cNvPr id="0" name=""/>
        <dsp:cNvSpPr/>
      </dsp:nvSpPr>
      <dsp:spPr>
        <a:xfrm>
          <a:off x="6173086" y="2343983"/>
          <a:ext cx="2264005" cy="655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with </a:t>
          </a:r>
          <a:r>
            <a:rPr lang="en-IN" sz="2000" b="1" kern="1200" dirty="0">
              <a:solidFill>
                <a:schemeClr val="tx1"/>
              </a:solidFill>
            </a:rPr>
            <a:t>tool </a:t>
          </a:r>
          <a:r>
            <a:rPr lang="en-IN" sz="2000" b="1" kern="1200" dirty="0" err="1">
              <a:solidFill>
                <a:schemeClr val="tx1"/>
              </a:solidFill>
            </a:rPr>
            <a:t>OPHcrack</a:t>
          </a:r>
          <a:r>
            <a:rPr lang="en-IN" sz="2000" kern="1200" dirty="0">
              <a:solidFill>
                <a:schemeClr val="tx1"/>
              </a:solidFill>
            </a:rPr>
            <a:t>.</a:t>
          </a:r>
        </a:p>
      </dsp:txBody>
      <dsp:txXfrm>
        <a:off x="6173086" y="2343983"/>
        <a:ext cx="2264005" cy="655209"/>
      </dsp:txXfrm>
    </dsp:sp>
    <dsp:sp modelId="{3FA31540-30A8-4F87-851A-16CCAF82A893}">
      <dsp:nvSpPr>
        <dsp:cNvPr id="0" name=""/>
        <dsp:cNvSpPr/>
      </dsp:nvSpPr>
      <dsp:spPr>
        <a:xfrm>
          <a:off x="6739087" y="3202262"/>
          <a:ext cx="2667930" cy="988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Is a cross-platform that uses </a:t>
          </a:r>
          <a:r>
            <a:rPr lang="en-IN" sz="2000" b="1" kern="1200" dirty="0">
              <a:solidFill>
                <a:schemeClr val="tx1"/>
              </a:solidFill>
            </a:rPr>
            <a:t>rainbow tables to crack passwords</a:t>
          </a:r>
          <a:r>
            <a:rPr lang="en-IN" sz="2000" kern="1200" dirty="0">
              <a:solidFill>
                <a:schemeClr val="tx1"/>
              </a:solidFill>
            </a:rPr>
            <a:t>. </a:t>
          </a:r>
        </a:p>
      </dsp:txBody>
      <dsp:txXfrm>
        <a:off x="6739087" y="3202262"/>
        <a:ext cx="2667930" cy="988862"/>
      </dsp:txXfrm>
    </dsp:sp>
    <dsp:sp modelId="{D0CD2934-95B6-4034-9366-FD971628B5FE}">
      <dsp:nvSpPr>
        <dsp:cNvPr id="0" name=""/>
        <dsp:cNvSpPr/>
      </dsp:nvSpPr>
      <dsp:spPr>
        <a:xfrm>
          <a:off x="6739087" y="4394194"/>
          <a:ext cx="2759553" cy="5838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chemeClr val="tx1"/>
              </a:solidFill>
            </a:rPr>
            <a:t>It runs on Windows, Linux and Mac OS. </a:t>
          </a:r>
          <a:r>
            <a:rPr lang="en-IN" sz="11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https://ophcrack.sourceforge.io/download.php</a:t>
          </a:r>
          <a:endParaRPr lang="en-IN" sz="1100" kern="1200" dirty="0">
            <a:solidFill>
              <a:schemeClr val="tx1"/>
            </a:solidFill>
          </a:endParaRPr>
        </a:p>
      </dsp:txBody>
      <dsp:txXfrm>
        <a:off x="6739087" y="4394194"/>
        <a:ext cx="2759553" cy="583868"/>
      </dsp:txXfrm>
    </dsp:sp>
    <dsp:sp modelId="{B556B3B5-550A-4B26-860F-7919B893FB89}">
      <dsp:nvSpPr>
        <dsp:cNvPr id="0" name=""/>
        <dsp:cNvSpPr/>
      </dsp:nvSpPr>
      <dsp:spPr>
        <a:xfrm>
          <a:off x="9368337" y="1030064"/>
          <a:ext cx="966998" cy="8197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Tools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9368337" y="1030064"/>
        <a:ext cx="966998" cy="819729"/>
      </dsp:txXfrm>
    </dsp:sp>
    <dsp:sp modelId="{22B549CD-A20D-413A-B528-FDDF4BA7624A}">
      <dsp:nvSpPr>
        <dsp:cNvPr id="0" name=""/>
        <dsp:cNvSpPr/>
      </dsp:nvSpPr>
      <dsp:spPr>
        <a:xfrm>
          <a:off x="9610087" y="2052863"/>
          <a:ext cx="1674977" cy="645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</a:rPr>
            <a:t>Hiren Boot  (search)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9610087" y="2052863"/>
        <a:ext cx="1674977" cy="645872"/>
      </dsp:txXfrm>
    </dsp:sp>
    <dsp:sp modelId="{DC6A4D12-FC04-4817-9069-A05AEEA63A6B}">
      <dsp:nvSpPr>
        <dsp:cNvPr id="0" name=""/>
        <dsp:cNvSpPr/>
      </dsp:nvSpPr>
      <dsp:spPr>
        <a:xfrm>
          <a:off x="9610087" y="2901806"/>
          <a:ext cx="1770062" cy="483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Kon Boot </a:t>
          </a:r>
        </a:p>
      </dsp:txBody>
      <dsp:txXfrm>
        <a:off x="9610087" y="2901806"/>
        <a:ext cx="1770062" cy="483499"/>
      </dsp:txXfrm>
    </dsp:sp>
    <dsp:sp modelId="{B03D56FF-2196-420F-B71F-558F7520CD73}">
      <dsp:nvSpPr>
        <dsp:cNvPr id="0" name=""/>
        <dsp:cNvSpPr/>
      </dsp:nvSpPr>
      <dsp:spPr>
        <a:xfrm>
          <a:off x="9610087" y="3588375"/>
          <a:ext cx="1991330" cy="744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tx1"/>
              </a:solidFill>
            </a:rPr>
            <a:t>Active password changer (website-password-changer.com)etc</a:t>
          </a:r>
        </a:p>
      </dsp:txBody>
      <dsp:txXfrm>
        <a:off x="9610087" y="3588375"/>
        <a:ext cx="1991330" cy="74471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BF5AC-D891-4879-9250-00148AE513D5}">
      <dsp:nvSpPr>
        <dsp:cNvPr id="0" name=""/>
        <dsp:cNvSpPr/>
      </dsp:nvSpPr>
      <dsp:spPr>
        <a:xfrm>
          <a:off x="5123" y="26812"/>
          <a:ext cx="2240067" cy="22931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solidFill>
                <a:schemeClr val="tx1"/>
              </a:solidFill>
            </a:rPr>
            <a:t>With Ophcrack, you </a:t>
          </a:r>
          <a:r>
            <a:rPr lang="en-IN" sz="1800" b="1" kern="1200">
              <a:solidFill>
                <a:schemeClr val="tx1"/>
              </a:solidFill>
            </a:rPr>
            <a:t>don't need any access to Windows </a:t>
          </a:r>
          <a:r>
            <a:rPr lang="en-IN" sz="1800" kern="1200">
              <a:solidFill>
                <a:schemeClr val="tx1"/>
              </a:solidFill>
            </a:rPr>
            <a:t>to be able to recover your lost passwords. </a:t>
          </a:r>
        </a:p>
      </dsp:txBody>
      <dsp:txXfrm>
        <a:off x="70732" y="92421"/>
        <a:ext cx="2108849" cy="2161911"/>
      </dsp:txXfrm>
    </dsp:sp>
    <dsp:sp modelId="{9B141579-2A87-4F8D-A302-2A567E54BD69}">
      <dsp:nvSpPr>
        <dsp:cNvPr id="0" name=""/>
        <dsp:cNvSpPr/>
      </dsp:nvSpPr>
      <dsp:spPr>
        <a:xfrm>
          <a:off x="2469197" y="895608"/>
          <a:ext cx="474894" cy="5555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>
            <a:solidFill>
              <a:schemeClr val="tx1"/>
            </a:solidFill>
          </a:endParaRPr>
        </a:p>
      </dsp:txBody>
      <dsp:txXfrm>
        <a:off x="2469197" y="1006715"/>
        <a:ext cx="332426" cy="333322"/>
      </dsp:txXfrm>
    </dsp:sp>
    <dsp:sp modelId="{81BA3F36-FA3B-4648-81FD-43C384706785}">
      <dsp:nvSpPr>
        <dsp:cNvPr id="0" name=""/>
        <dsp:cNvSpPr/>
      </dsp:nvSpPr>
      <dsp:spPr>
        <a:xfrm>
          <a:off x="3141217" y="26812"/>
          <a:ext cx="2240067" cy="2293129"/>
        </a:xfrm>
        <a:prstGeom prst="roundRect">
          <a:avLst>
            <a:gd name="adj" fmla="val 1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solidFill>
                <a:schemeClr val="tx1"/>
              </a:solidFill>
            </a:rPr>
            <a:t>From another computer, visit the site, download the free </a:t>
          </a:r>
          <a:r>
            <a:rPr lang="en-IN" sz="1800" b="1" kern="1200">
              <a:solidFill>
                <a:schemeClr val="tx1"/>
              </a:solidFill>
            </a:rPr>
            <a:t>ISO image</a:t>
          </a:r>
          <a:r>
            <a:rPr lang="en-IN" sz="1800" kern="1200">
              <a:solidFill>
                <a:schemeClr val="tx1"/>
              </a:solidFill>
            </a:rPr>
            <a:t>, burn it to a CD or flash drive, and then boot from it.</a:t>
          </a:r>
        </a:p>
      </dsp:txBody>
      <dsp:txXfrm>
        <a:off x="3206826" y="92421"/>
        <a:ext cx="2108849" cy="2161911"/>
      </dsp:txXfrm>
    </dsp:sp>
    <dsp:sp modelId="{E417B272-1B14-4491-8DF6-1ADA5290B9CC}">
      <dsp:nvSpPr>
        <dsp:cNvPr id="0" name=""/>
        <dsp:cNvSpPr/>
      </dsp:nvSpPr>
      <dsp:spPr>
        <a:xfrm>
          <a:off x="5605292" y="895608"/>
          <a:ext cx="474894" cy="5555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>
            <a:solidFill>
              <a:schemeClr val="tx1"/>
            </a:solidFill>
          </a:endParaRPr>
        </a:p>
      </dsp:txBody>
      <dsp:txXfrm>
        <a:off x="5605292" y="1006715"/>
        <a:ext cx="332426" cy="333322"/>
      </dsp:txXfrm>
    </dsp:sp>
    <dsp:sp modelId="{77A55324-0984-4F24-9C8D-A703DE209CAE}">
      <dsp:nvSpPr>
        <dsp:cNvPr id="0" name=""/>
        <dsp:cNvSpPr/>
      </dsp:nvSpPr>
      <dsp:spPr>
        <a:xfrm>
          <a:off x="6277312" y="26812"/>
          <a:ext cx="2240067" cy="2293129"/>
        </a:xfrm>
        <a:prstGeom prst="roundRect">
          <a:avLst>
            <a:gd name="adj" fmla="val 1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The </a:t>
          </a:r>
          <a:r>
            <a:rPr lang="en-IN" sz="1800" kern="1200" dirty="0" err="1">
              <a:solidFill>
                <a:schemeClr val="tx1"/>
              </a:solidFill>
            </a:rPr>
            <a:t>Ophcrack</a:t>
          </a:r>
          <a:r>
            <a:rPr lang="en-IN" sz="1800" kern="1200" dirty="0">
              <a:solidFill>
                <a:schemeClr val="tx1"/>
              </a:solidFill>
            </a:rPr>
            <a:t> program starts, </a:t>
          </a:r>
          <a:r>
            <a:rPr lang="en-IN" sz="1800" b="1" i="1" kern="1200" dirty="0">
              <a:solidFill>
                <a:schemeClr val="tx1"/>
              </a:solidFill>
            </a:rPr>
            <a:t>locates the Windows user accounts</a:t>
          </a:r>
          <a:r>
            <a:rPr lang="en-IN" sz="1800" b="1" kern="1200" dirty="0">
              <a:solidFill>
                <a:schemeClr val="tx1"/>
              </a:solidFill>
            </a:rPr>
            <a:t>, and </a:t>
          </a:r>
          <a:r>
            <a:rPr lang="en-IN" sz="1800" b="1" i="1" kern="1200" dirty="0">
              <a:solidFill>
                <a:schemeClr val="tx1"/>
              </a:solidFill>
            </a:rPr>
            <a:t>proceeds to recover (crack)</a:t>
          </a:r>
          <a:r>
            <a:rPr lang="en-IN" sz="1800" kern="1200" dirty="0">
              <a:solidFill>
                <a:schemeClr val="tx1"/>
              </a:solidFill>
            </a:rPr>
            <a:t> the passwords—all </a:t>
          </a:r>
          <a:r>
            <a:rPr lang="en-IN" sz="1800" b="1" kern="1200" dirty="0">
              <a:solidFill>
                <a:schemeClr val="tx1"/>
              </a:solidFill>
            </a:rPr>
            <a:t>automatically.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6342921" y="92421"/>
        <a:ext cx="2108849" cy="2161911"/>
      </dsp:txXfrm>
    </dsp:sp>
    <dsp:sp modelId="{CE31609E-ABE1-4348-A288-125BF88293CE}">
      <dsp:nvSpPr>
        <dsp:cNvPr id="0" name=""/>
        <dsp:cNvSpPr/>
      </dsp:nvSpPr>
      <dsp:spPr>
        <a:xfrm>
          <a:off x="8741386" y="895608"/>
          <a:ext cx="474894" cy="5555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>
            <a:solidFill>
              <a:schemeClr val="tx1"/>
            </a:solidFill>
          </a:endParaRPr>
        </a:p>
      </dsp:txBody>
      <dsp:txXfrm>
        <a:off x="8741386" y="1006715"/>
        <a:ext cx="332426" cy="333322"/>
      </dsp:txXfrm>
    </dsp:sp>
    <dsp:sp modelId="{C13489A2-3028-4F82-9D51-113C48F81C55}">
      <dsp:nvSpPr>
        <dsp:cNvPr id="0" name=""/>
        <dsp:cNvSpPr/>
      </dsp:nvSpPr>
      <dsp:spPr>
        <a:xfrm>
          <a:off x="9413407" y="26812"/>
          <a:ext cx="2240067" cy="2293129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solidFill>
                <a:schemeClr val="tx1"/>
              </a:solidFill>
            </a:rPr>
            <a:t>Task try on virtual machine- windows XP, windows 7</a:t>
          </a:r>
          <a:br>
            <a:rPr lang="en-IN" sz="1800" kern="1200">
              <a:solidFill>
                <a:schemeClr val="tx1"/>
              </a:solidFill>
            </a:rPr>
          </a:br>
          <a:endParaRPr lang="en-IN" sz="1800" kern="1200">
            <a:solidFill>
              <a:schemeClr val="tx1"/>
            </a:solidFill>
          </a:endParaRPr>
        </a:p>
      </dsp:txBody>
      <dsp:txXfrm>
        <a:off x="9479016" y="92421"/>
        <a:ext cx="2108849" cy="216191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4DF7C-8448-480D-8007-9919EFC48305}">
      <dsp:nvSpPr>
        <dsp:cNvPr id="0" name=""/>
        <dsp:cNvSpPr/>
      </dsp:nvSpPr>
      <dsp:spPr>
        <a:xfrm>
          <a:off x="5089" y="15407"/>
          <a:ext cx="2225179" cy="22738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solidFill>
                <a:schemeClr val="tx1"/>
              </a:solidFill>
            </a:rPr>
            <a:t>Requirements</a:t>
          </a:r>
          <a:endParaRPr lang="en-IN" sz="2000" kern="1200">
            <a:solidFill>
              <a:schemeClr val="tx1"/>
            </a:solidFill>
          </a:endParaRPr>
        </a:p>
      </dsp:txBody>
      <dsp:txXfrm>
        <a:off x="70262" y="80580"/>
        <a:ext cx="2094833" cy="2143509"/>
      </dsp:txXfrm>
    </dsp:sp>
    <dsp:sp modelId="{250ECD68-271E-4758-90AD-B1B708B82756}">
      <dsp:nvSpPr>
        <dsp:cNvPr id="0" name=""/>
        <dsp:cNvSpPr/>
      </dsp:nvSpPr>
      <dsp:spPr>
        <a:xfrm>
          <a:off x="2452786" y="876413"/>
          <a:ext cx="471738" cy="5518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2452786" y="986782"/>
        <a:ext cx="330217" cy="331106"/>
      </dsp:txXfrm>
    </dsp:sp>
    <dsp:sp modelId="{BA910DE3-4AF4-43D9-B89C-0CCA12B0E0B5}">
      <dsp:nvSpPr>
        <dsp:cNvPr id="0" name=""/>
        <dsp:cNvSpPr/>
      </dsp:nvSpPr>
      <dsp:spPr>
        <a:xfrm>
          <a:off x="3120340" y="15407"/>
          <a:ext cx="2225179" cy="2273855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Boot a USB </a:t>
          </a:r>
          <a:r>
            <a:rPr lang="en-IN" sz="2000" kern="1200" dirty="0">
              <a:solidFill>
                <a:schemeClr val="tx1"/>
              </a:solidFill>
            </a:rPr>
            <a:t>with some Bootable </a:t>
          </a:r>
          <a:r>
            <a:rPr lang="en-IN" sz="2000" kern="1200" dirty="0" err="1">
              <a:solidFill>
                <a:schemeClr val="tx1"/>
              </a:solidFill>
            </a:rPr>
            <a:t>Softwares</a:t>
          </a:r>
          <a:r>
            <a:rPr lang="en-IN" sz="2000" kern="1200" dirty="0">
              <a:solidFill>
                <a:schemeClr val="tx1"/>
              </a:solidFill>
            </a:rPr>
            <a:t> like Rufus and installing Kon Boot or Hiren Boot in that. </a:t>
          </a:r>
        </a:p>
      </dsp:txBody>
      <dsp:txXfrm>
        <a:off x="3185513" y="80580"/>
        <a:ext cx="2094833" cy="2143509"/>
      </dsp:txXfrm>
    </dsp:sp>
    <dsp:sp modelId="{A8D9E361-7EAA-4EF6-9A80-FB918F213CD4}">
      <dsp:nvSpPr>
        <dsp:cNvPr id="0" name=""/>
        <dsp:cNvSpPr/>
      </dsp:nvSpPr>
      <dsp:spPr>
        <a:xfrm>
          <a:off x="5568038" y="876413"/>
          <a:ext cx="471738" cy="5518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5568038" y="986782"/>
        <a:ext cx="330217" cy="331106"/>
      </dsp:txXfrm>
    </dsp:sp>
    <dsp:sp modelId="{485B70F2-82CB-4A22-A859-953F43E4B3B4}">
      <dsp:nvSpPr>
        <dsp:cNvPr id="0" name=""/>
        <dsp:cNvSpPr/>
      </dsp:nvSpPr>
      <dsp:spPr>
        <a:xfrm>
          <a:off x="6235591" y="15407"/>
          <a:ext cx="2225179" cy="2273855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(We can make a </a:t>
          </a:r>
          <a:r>
            <a:rPr lang="en-IN" sz="2000" b="1" kern="1200" dirty="0">
              <a:solidFill>
                <a:schemeClr val="tx1"/>
              </a:solidFill>
            </a:rPr>
            <a:t>bootable </a:t>
          </a:r>
          <a:r>
            <a:rPr lang="en-IN" sz="2000" b="1" kern="1200" dirty="0" err="1">
              <a:solidFill>
                <a:schemeClr val="tx1"/>
              </a:solidFill>
            </a:rPr>
            <a:t>pendrive</a:t>
          </a:r>
          <a:r>
            <a:rPr lang="en-IN" sz="2000" b="1" kern="1200" dirty="0">
              <a:solidFill>
                <a:schemeClr val="tx1"/>
              </a:solidFill>
            </a:rPr>
            <a:t> with the tool- </a:t>
          </a:r>
          <a:r>
            <a:rPr lang="en-IN" sz="2000" kern="1200" dirty="0">
              <a:solidFill>
                <a:schemeClr val="tx1"/>
              </a:solidFill>
            </a:rPr>
            <a:t>with </a:t>
          </a:r>
          <a:r>
            <a:rPr lang="en-IN" sz="2000" kern="1200" dirty="0" err="1">
              <a:solidFill>
                <a:schemeClr val="tx1"/>
              </a:solidFill>
            </a:rPr>
            <a:t>hiren</a:t>
          </a:r>
          <a:r>
            <a:rPr lang="en-IN" sz="2000" kern="1200" dirty="0">
              <a:solidFill>
                <a:schemeClr val="tx1"/>
              </a:solidFill>
            </a:rPr>
            <a:t> boot and active password)</a:t>
          </a:r>
        </a:p>
      </dsp:txBody>
      <dsp:txXfrm>
        <a:off x="6300764" y="80580"/>
        <a:ext cx="2094833" cy="2143509"/>
      </dsp:txXfrm>
    </dsp:sp>
    <dsp:sp modelId="{94BD2475-43EF-4A42-815C-0DD938A1A9AC}">
      <dsp:nvSpPr>
        <dsp:cNvPr id="0" name=""/>
        <dsp:cNvSpPr/>
      </dsp:nvSpPr>
      <dsp:spPr>
        <a:xfrm>
          <a:off x="8683289" y="876413"/>
          <a:ext cx="471738" cy="5518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8683289" y="986782"/>
        <a:ext cx="330217" cy="331106"/>
      </dsp:txXfrm>
    </dsp:sp>
    <dsp:sp modelId="{4A665D20-DBD7-483A-BD7C-F0A359BA4E0B}">
      <dsp:nvSpPr>
        <dsp:cNvPr id="0" name=""/>
        <dsp:cNvSpPr/>
      </dsp:nvSpPr>
      <dsp:spPr>
        <a:xfrm>
          <a:off x="9350843" y="15407"/>
          <a:ext cx="2225179" cy="2273855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Plugging the USB Drive into the Victim's Machine </a:t>
          </a:r>
          <a:r>
            <a:rPr lang="en-IN" sz="2000" kern="1200" dirty="0">
              <a:solidFill>
                <a:schemeClr val="tx1"/>
              </a:solidFill>
            </a:rPr>
            <a:t>for getting the access of the machine.</a:t>
          </a:r>
        </a:p>
      </dsp:txBody>
      <dsp:txXfrm>
        <a:off x="9416016" y="80580"/>
        <a:ext cx="2094833" cy="214350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71D45-D320-4EF7-B1AD-BD38F55C8E07}">
      <dsp:nvSpPr>
        <dsp:cNvPr id="0" name=""/>
        <dsp:cNvSpPr/>
      </dsp:nvSpPr>
      <dsp:spPr>
        <a:xfrm>
          <a:off x="4013008" y="198869"/>
          <a:ext cx="4364823" cy="43649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solidFill>
                <a:schemeClr val="tx1"/>
              </a:solidFill>
            </a:rPr>
            <a:t>HashDump</a:t>
          </a:r>
        </a:p>
      </dsp:txBody>
      <dsp:txXfrm>
        <a:off x="4652222" y="838099"/>
        <a:ext cx="3086395" cy="3086474"/>
      </dsp:txXfrm>
    </dsp:sp>
    <dsp:sp modelId="{4DEFBEF6-03A2-41CA-83BB-2CB7739759BC}">
      <dsp:nvSpPr>
        <dsp:cNvPr id="0" name=""/>
        <dsp:cNvSpPr/>
      </dsp:nvSpPr>
      <dsp:spPr>
        <a:xfrm>
          <a:off x="6503012" y="0"/>
          <a:ext cx="485404" cy="4854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30216-A317-4D1C-BACF-2144D483C7B0}">
      <dsp:nvSpPr>
        <dsp:cNvPr id="0" name=""/>
        <dsp:cNvSpPr/>
      </dsp:nvSpPr>
      <dsp:spPr>
        <a:xfrm>
          <a:off x="5354073" y="4239493"/>
          <a:ext cx="351806" cy="351846"/>
        </a:xfrm>
        <a:prstGeom prst="ellipse">
          <a:avLst/>
        </a:prstGeom>
        <a:solidFill>
          <a:schemeClr val="accent4">
            <a:hueOff val="1299462"/>
            <a:satOff val="-5996"/>
            <a:lumOff val="2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EC1B0-AC00-44BD-9600-7AE5526BCA83}">
      <dsp:nvSpPr>
        <dsp:cNvPr id="0" name=""/>
        <dsp:cNvSpPr/>
      </dsp:nvSpPr>
      <dsp:spPr>
        <a:xfrm>
          <a:off x="8658386" y="1970339"/>
          <a:ext cx="351806" cy="351846"/>
        </a:xfrm>
        <a:prstGeom prst="ellipse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A618E-A0DA-4F4B-A216-5458F26932AB}">
      <dsp:nvSpPr>
        <dsp:cNvPr id="0" name=""/>
        <dsp:cNvSpPr/>
      </dsp:nvSpPr>
      <dsp:spPr>
        <a:xfrm>
          <a:off x="6976329" y="4613776"/>
          <a:ext cx="485404" cy="485445"/>
        </a:xfrm>
        <a:prstGeom prst="ellipse">
          <a:avLst/>
        </a:prstGeom>
        <a:solidFill>
          <a:schemeClr val="accent4">
            <a:hueOff val="3898385"/>
            <a:satOff val="-17988"/>
            <a:lumOff val="6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18E7A-5A78-42B6-A788-ED557ADB5506}">
      <dsp:nvSpPr>
        <dsp:cNvPr id="0" name=""/>
        <dsp:cNvSpPr/>
      </dsp:nvSpPr>
      <dsp:spPr>
        <a:xfrm>
          <a:off x="5453317" y="689924"/>
          <a:ext cx="351806" cy="351846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B5B8E-58B8-4380-A84D-5521F9BD59C9}">
      <dsp:nvSpPr>
        <dsp:cNvPr id="0" name=""/>
        <dsp:cNvSpPr/>
      </dsp:nvSpPr>
      <dsp:spPr>
        <a:xfrm>
          <a:off x="4345729" y="2702587"/>
          <a:ext cx="351806" cy="351846"/>
        </a:xfrm>
        <a:prstGeom prst="ellipse">
          <a:avLst/>
        </a:prstGeom>
        <a:solidFill>
          <a:schemeClr val="accent4">
            <a:hueOff val="6497308"/>
            <a:satOff val="-29980"/>
            <a:lumOff val="11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FD3C4-D6EA-4E42-BF8D-F67039591496}">
      <dsp:nvSpPr>
        <dsp:cNvPr id="0" name=""/>
        <dsp:cNvSpPr/>
      </dsp:nvSpPr>
      <dsp:spPr>
        <a:xfrm>
          <a:off x="2648404" y="986699"/>
          <a:ext cx="1774303" cy="1774019"/>
        </a:xfrm>
        <a:prstGeom prst="ellipse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solidFill>
                <a:schemeClr val="tx1"/>
              </a:solidFill>
            </a:rPr>
            <a:t>Exercise</a:t>
          </a:r>
          <a:r>
            <a:rPr lang="en-IN" sz="2500" kern="1200" dirty="0"/>
            <a:t> </a:t>
          </a:r>
        </a:p>
      </dsp:txBody>
      <dsp:txXfrm>
        <a:off x="2908245" y="1246498"/>
        <a:ext cx="1254621" cy="1254421"/>
      </dsp:txXfrm>
    </dsp:sp>
    <dsp:sp modelId="{098CDDF7-92FB-41F3-AA89-BBBE2AD10B4D}">
      <dsp:nvSpPr>
        <dsp:cNvPr id="0" name=""/>
        <dsp:cNvSpPr/>
      </dsp:nvSpPr>
      <dsp:spPr>
        <a:xfrm>
          <a:off x="6011882" y="705222"/>
          <a:ext cx="485404" cy="485445"/>
        </a:xfrm>
        <a:prstGeom prst="ellipse">
          <a:avLst/>
        </a:prstGeom>
        <a:solidFill>
          <a:schemeClr val="accent4">
            <a:hueOff val="9096231"/>
            <a:satOff val="-41972"/>
            <a:lumOff val="15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E9056-ADDA-40EE-B397-CD379A889831}">
      <dsp:nvSpPr>
        <dsp:cNvPr id="0" name=""/>
        <dsp:cNvSpPr/>
      </dsp:nvSpPr>
      <dsp:spPr>
        <a:xfrm>
          <a:off x="2815083" y="3280839"/>
          <a:ext cx="877926" cy="877576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4FB3D-DCDA-44DC-A8CF-50BA9AF9875E}">
      <dsp:nvSpPr>
        <dsp:cNvPr id="0" name=""/>
        <dsp:cNvSpPr/>
      </dsp:nvSpPr>
      <dsp:spPr>
        <a:xfrm>
          <a:off x="2868843" y="242722"/>
          <a:ext cx="4122439" cy="41229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Password Protected Systems</a:t>
          </a:r>
        </a:p>
      </dsp:txBody>
      <dsp:txXfrm>
        <a:off x="3472560" y="846507"/>
        <a:ext cx="2915005" cy="2915332"/>
      </dsp:txXfrm>
    </dsp:sp>
    <dsp:sp modelId="{A29F972F-3715-45DE-9D80-BCBCE4DF344B}">
      <dsp:nvSpPr>
        <dsp:cNvPr id="0" name=""/>
        <dsp:cNvSpPr/>
      </dsp:nvSpPr>
      <dsp:spPr>
        <a:xfrm>
          <a:off x="5221381" y="54880"/>
          <a:ext cx="458330" cy="4585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018F2-F3DB-4051-84B9-BE5A322764A1}">
      <dsp:nvSpPr>
        <dsp:cNvPr id="0" name=""/>
        <dsp:cNvSpPr/>
      </dsp:nvSpPr>
      <dsp:spPr>
        <a:xfrm>
          <a:off x="4136440" y="4059297"/>
          <a:ext cx="332332" cy="332336"/>
        </a:xfrm>
        <a:prstGeom prst="ellipse">
          <a:avLst/>
        </a:prstGeom>
        <a:solidFill>
          <a:schemeClr val="accent5">
            <a:hueOff val="-525239"/>
            <a:satOff val="-731"/>
            <a:lumOff val="-2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D538F-2489-4FC2-8133-56469EECD22B}">
      <dsp:nvSpPr>
        <dsp:cNvPr id="0" name=""/>
        <dsp:cNvSpPr/>
      </dsp:nvSpPr>
      <dsp:spPr>
        <a:xfrm>
          <a:off x="7256809" y="1915966"/>
          <a:ext cx="332332" cy="332336"/>
        </a:xfrm>
        <a:prstGeom prst="ellipse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E77EE-C11D-4E39-BB4A-AEC4671449D9}">
      <dsp:nvSpPr>
        <dsp:cNvPr id="0" name=""/>
        <dsp:cNvSpPr/>
      </dsp:nvSpPr>
      <dsp:spPr>
        <a:xfrm>
          <a:off x="5668719" y="4412826"/>
          <a:ext cx="458330" cy="458528"/>
        </a:xfrm>
        <a:prstGeom prst="ellipse">
          <a:avLst/>
        </a:prstGeom>
        <a:solidFill>
          <a:schemeClr val="accent5">
            <a:hueOff val="-1575717"/>
            <a:satOff val="-2192"/>
            <a:lumOff val="-8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D6359-D2BD-4D7A-A47A-8E96CEE4E5D3}">
      <dsp:nvSpPr>
        <dsp:cNvPr id="0" name=""/>
        <dsp:cNvSpPr/>
      </dsp:nvSpPr>
      <dsp:spPr>
        <a:xfrm>
          <a:off x="4229459" y="706549"/>
          <a:ext cx="332332" cy="332336"/>
        </a:xfrm>
        <a:prstGeom prst="ellipse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E42E0-B578-4ACC-8ACB-B863D914DDD0}">
      <dsp:nvSpPr>
        <dsp:cNvPr id="0" name=""/>
        <dsp:cNvSpPr/>
      </dsp:nvSpPr>
      <dsp:spPr>
        <a:xfrm>
          <a:off x="3183416" y="2607612"/>
          <a:ext cx="332332" cy="332336"/>
        </a:xfrm>
        <a:prstGeom prst="ellipse">
          <a:avLst/>
        </a:prstGeom>
        <a:solidFill>
          <a:schemeClr val="accent5">
            <a:hueOff val="-2626195"/>
            <a:satOff val="-3653"/>
            <a:lumOff val="-14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3A21E-84C9-4FD0-8E83-D96EDFBAE5EE}">
      <dsp:nvSpPr>
        <dsp:cNvPr id="0" name=""/>
        <dsp:cNvSpPr/>
      </dsp:nvSpPr>
      <dsp:spPr>
        <a:xfrm>
          <a:off x="1416599" y="841614"/>
          <a:ext cx="2003047" cy="1966159"/>
        </a:xfrm>
        <a:prstGeom prst="ellipse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Nowadays everyone use </a:t>
          </a:r>
          <a:r>
            <a:rPr lang="en-IN" sz="1600" b="1" kern="1200" dirty="0">
              <a:solidFill>
                <a:schemeClr val="tx1"/>
              </a:solidFill>
            </a:rPr>
            <a:t>OS login </a:t>
          </a:r>
          <a:r>
            <a:rPr lang="en-IN" sz="1600" kern="1200" dirty="0">
              <a:solidFill>
                <a:schemeClr val="tx1"/>
              </a:solidFill>
            </a:rPr>
            <a:t>on there Machine.</a:t>
          </a:r>
        </a:p>
      </dsp:txBody>
      <dsp:txXfrm>
        <a:off x="1709938" y="1129551"/>
        <a:ext cx="1416369" cy="1390285"/>
      </dsp:txXfrm>
    </dsp:sp>
    <dsp:sp modelId="{415E280B-5F2A-4927-A13D-C104DBF769FA}">
      <dsp:nvSpPr>
        <dsp:cNvPr id="0" name=""/>
        <dsp:cNvSpPr/>
      </dsp:nvSpPr>
      <dsp:spPr>
        <a:xfrm>
          <a:off x="4757977" y="720998"/>
          <a:ext cx="458330" cy="45852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A1D73-FEFE-473D-993A-86AAB641E9ED}">
      <dsp:nvSpPr>
        <dsp:cNvPr id="0" name=""/>
        <dsp:cNvSpPr/>
      </dsp:nvSpPr>
      <dsp:spPr>
        <a:xfrm>
          <a:off x="1738237" y="3153800"/>
          <a:ext cx="828715" cy="828915"/>
        </a:xfrm>
        <a:prstGeom prst="ellipse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91B64-6165-4585-B6EF-0ED46E9FAF58}">
      <dsp:nvSpPr>
        <dsp:cNvPr id="0" name=""/>
        <dsp:cNvSpPr/>
      </dsp:nvSpPr>
      <dsp:spPr>
        <a:xfrm>
          <a:off x="7044512" y="-54880"/>
          <a:ext cx="2416893" cy="2182234"/>
        </a:xfrm>
        <a:prstGeom prst="ellipse">
          <a:avLst/>
        </a:prstGeom>
        <a:solidFill>
          <a:schemeClr val="accent5">
            <a:hueOff val="-4727150"/>
            <a:satOff val="-6575"/>
            <a:lumOff val="-25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It checks in the </a:t>
          </a:r>
          <a:r>
            <a:rPr lang="en-IN" sz="1600" b="1" kern="1200" dirty="0">
              <a:solidFill>
                <a:schemeClr val="tx1"/>
              </a:solidFill>
            </a:rPr>
            <a:t>database that is stored </a:t>
          </a:r>
          <a:r>
            <a:rPr lang="en-IN" sz="1600" kern="1200" dirty="0">
              <a:solidFill>
                <a:schemeClr val="tx1"/>
              </a:solidFill>
            </a:rPr>
            <a:t>in file where all the passwords are stored.</a:t>
          </a:r>
        </a:p>
      </dsp:txBody>
      <dsp:txXfrm>
        <a:off x="7398458" y="264701"/>
        <a:ext cx="1709001" cy="1543072"/>
      </dsp:txXfrm>
    </dsp:sp>
    <dsp:sp modelId="{5C6830F4-6625-4F2B-98FD-747C45A5A898}">
      <dsp:nvSpPr>
        <dsp:cNvPr id="0" name=""/>
        <dsp:cNvSpPr/>
      </dsp:nvSpPr>
      <dsp:spPr>
        <a:xfrm>
          <a:off x="6666560" y="1355328"/>
          <a:ext cx="458330" cy="458528"/>
        </a:xfrm>
        <a:prstGeom prst="ellipse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D1C93-7915-4785-8175-279A58BF2113}">
      <dsp:nvSpPr>
        <dsp:cNvPr id="0" name=""/>
        <dsp:cNvSpPr/>
      </dsp:nvSpPr>
      <dsp:spPr>
        <a:xfrm>
          <a:off x="1422818" y="4140214"/>
          <a:ext cx="332332" cy="332336"/>
        </a:xfrm>
        <a:prstGeom prst="ellipse">
          <a:avLst/>
        </a:prstGeom>
        <a:solidFill>
          <a:schemeClr val="accent5">
            <a:hueOff val="-5777628"/>
            <a:satOff val="-8036"/>
            <a:lumOff val="-30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54852-E39F-43E7-B6CE-A811F7E9A766}">
      <dsp:nvSpPr>
        <dsp:cNvPr id="0" name=""/>
        <dsp:cNvSpPr/>
      </dsp:nvSpPr>
      <dsp:spPr>
        <a:xfrm>
          <a:off x="4734299" y="3667236"/>
          <a:ext cx="332332" cy="332336"/>
        </a:xfrm>
        <a:prstGeom prst="ellipse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5D3DB-2385-43DB-9D08-22CD2BFE3630}">
      <dsp:nvSpPr>
        <dsp:cNvPr id="0" name=""/>
        <dsp:cNvSpPr/>
      </dsp:nvSpPr>
      <dsp:spPr>
        <a:xfrm>
          <a:off x="8030670" y="3000524"/>
          <a:ext cx="2020829" cy="1864681"/>
        </a:xfrm>
        <a:prstGeom prst="ellipse">
          <a:avLst/>
        </a:prstGeom>
        <a:solidFill>
          <a:schemeClr val="accent5">
            <a:hueOff val="-6828105"/>
            <a:satOff val="-9497"/>
            <a:lumOff val="-36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It </a:t>
          </a:r>
          <a:r>
            <a:rPr lang="en-IN" sz="1600" b="1" kern="1200" dirty="0">
              <a:solidFill>
                <a:schemeClr val="tx1"/>
              </a:solidFill>
            </a:rPr>
            <a:t>compares and accordingly open the system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8326614" y="3273600"/>
        <a:ext cx="1428941" cy="1318529"/>
      </dsp:txXfrm>
    </dsp:sp>
    <dsp:sp modelId="{6C72FA66-EAD9-4CE4-BAD6-B3343C69FD45}">
      <dsp:nvSpPr>
        <dsp:cNvPr id="0" name=""/>
        <dsp:cNvSpPr/>
      </dsp:nvSpPr>
      <dsp:spPr>
        <a:xfrm>
          <a:off x="7730361" y="3036278"/>
          <a:ext cx="332332" cy="332336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0798D-DCBA-48D1-BF07-1BA65F668798}">
      <dsp:nvSpPr>
        <dsp:cNvPr id="0" name=""/>
        <dsp:cNvSpPr/>
      </dsp:nvSpPr>
      <dsp:spPr>
        <a:xfrm>
          <a:off x="7647432" y="3213163"/>
          <a:ext cx="398131" cy="1220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936"/>
              </a:lnTo>
              <a:lnTo>
                <a:pt x="398131" y="12209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CCC2D-C011-473B-B231-A35255982AF2}">
      <dsp:nvSpPr>
        <dsp:cNvPr id="0" name=""/>
        <dsp:cNvSpPr/>
      </dsp:nvSpPr>
      <dsp:spPr>
        <a:xfrm>
          <a:off x="5497522" y="1328674"/>
          <a:ext cx="3211593" cy="557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692"/>
              </a:lnTo>
              <a:lnTo>
                <a:pt x="3211593" y="278692"/>
              </a:lnTo>
              <a:lnTo>
                <a:pt x="3211593" y="55738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0BC07-571C-41F9-A3E0-812994D4140A}">
      <dsp:nvSpPr>
        <dsp:cNvPr id="0" name=""/>
        <dsp:cNvSpPr/>
      </dsp:nvSpPr>
      <dsp:spPr>
        <a:xfrm>
          <a:off x="4435838" y="3213163"/>
          <a:ext cx="398131" cy="1220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936"/>
              </a:lnTo>
              <a:lnTo>
                <a:pt x="398131" y="12209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1B32E-03C7-4F68-8641-DE2BC7947D29}">
      <dsp:nvSpPr>
        <dsp:cNvPr id="0" name=""/>
        <dsp:cNvSpPr/>
      </dsp:nvSpPr>
      <dsp:spPr>
        <a:xfrm>
          <a:off x="5451802" y="1328674"/>
          <a:ext cx="91440" cy="5573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738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F06CD-B2DD-42EB-A193-17DE04B5145B}">
      <dsp:nvSpPr>
        <dsp:cNvPr id="0" name=""/>
        <dsp:cNvSpPr/>
      </dsp:nvSpPr>
      <dsp:spPr>
        <a:xfrm>
          <a:off x="1224245" y="3213163"/>
          <a:ext cx="398131" cy="1220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936"/>
              </a:lnTo>
              <a:lnTo>
                <a:pt x="398131" y="12209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FB8C1-5522-4658-953A-825F010186D8}">
      <dsp:nvSpPr>
        <dsp:cNvPr id="0" name=""/>
        <dsp:cNvSpPr/>
      </dsp:nvSpPr>
      <dsp:spPr>
        <a:xfrm>
          <a:off x="2285929" y="1328674"/>
          <a:ext cx="3211593" cy="557384"/>
        </a:xfrm>
        <a:custGeom>
          <a:avLst/>
          <a:gdLst/>
          <a:ahLst/>
          <a:cxnLst/>
          <a:rect l="0" t="0" r="0" b="0"/>
          <a:pathLst>
            <a:path>
              <a:moveTo>
                <a:pt x="3211593" y="0"/>
              </a:moveTo>
              <a:lnTo>
                <a:pt x="3211593" y="278692"/>
              </a:lnTo>
              <a:lnTo>
                <a:pt x="0" y="278692"/>
              </a:lnTo>
              <a:lnTo>
                <a:pt x="0" y="55738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B7544-1785-4326-BCA9-56C6FCE3678F}">
      <dsp:nvSpPr>
        <dsp:cNvPr id="0" name=""/>
        <dsp:cNvSpPr/>
      </dsp:nvSpPr>
      <dsp:spPr>
        <a:xfrm>
          <a:off x="4170417" y="1569"/>
          <a:ext cx="2654209" cy="13271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Types of Passwords</a:t>
          </a:r>
        </a:p>
      </dsp:txBody>
      <dsp:txXfrm>
        <a:off x="4170417" y="1569"/>
        <a:ext cx="2654209" cy="1327104"/>
      </dsp:txXfrm>
    </dsp:sp>
    <dsp:sp modelId="{0C931AB9-4826-490F-A43C-0C0068B386EE}">
      <dsp:nvSpPr>
        <dsp:cNvPr id="0" name=""/>
        <dsp:cNvSpPr/>
      </dsp:nvSpPr>
      <dsp:spPr>
        <a:xfrm>
          <a:off x="958824" y="1886058"/>
          <a:ext cx="2654209" cy="13271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1. Power On Password  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958824" y="1886058"/>
        <a:ext cx="2654209" cy="1327104"/>
      </dsp:txXfrm>
    </dsp:sp>
    <dsp:sp modelId="{8EFFACAF-37A2-4CD0-922D-F645FA75AA69}">
      <dsp:nvSpPr>
        <dsp:cNvPr id="0" name=""/>
        <dsp:cNvSpPr/>
      </dsp:nvSpPr>
      <dsp:spPr>
        <a:xfrm>
          <a:off x="1622376" y="3770547"/>
          <a:ext cx="2654209" cy="13271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</a:rPr>
            <a:t>Authentication used before booting up </a:t>
          </a:r>
          <a:r>
            <a:rPr lang="en-IN" sz="1800" kern="1200" dirty="0">
              <a:solidFill>
                <a:schemeClr val="tx1"/>
              </a:solidFill>
            </a:rPr>
            <a:t>the system and starts on </a:t>
          </a:r>
          <a:r>
            <a:rPr lang="en-IN" sz="1800" b="1" kern="1200" dirty="0">
              <a:solidFill>
                <a:schemeClr val="tx1"/>
              </a:solidFill>
            </a:rPr>
            <a:t>when we press the power button</a:t>
          </a:r>
          <a:r>
            <a:rPr lang="en-IN" sz="1800" kern="1200" dirty="0">
              <a:solidFill>
                <a:schemeClr val="tx1"/>
              </a:solidFill>
            </a:rPr>
            <a:t>.</a:t>
          </a:r>
        </a:p>
      </dsp:txBody>
      <dsp:txXfrm>
        <a:off x="1622376" y="3770547"/>
        <a:ext cx="2654209" cy="1327104"/>
      </dsp:txXfrm>
    </dsp:sp>
    <dsp:sp modelId="{D9ED1D28-5278-4BE0-9E3D-64FDF8438C9A}">
      <dsp:nvSpPr>
        <dsp:cNvPr id="0" name=""/>
        <dsp:cNvSpPr/>
      </dsp:nvSpPr>
      <dsp:spPr>
        <a:xfrm>
          <a:off x="4170417" y="1886058"/>
          <a:ext cx="2654209" cy="13271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2. </a:t>
          </a:r>
          <a:r>
            <a:rPr lang="en-IN" sz="2000" b="1" kern="1200" dirty="0">
              <a:solidFill>
                <a:schemeClr val="tx1"/>
              </a:solidFill>
            </a:rPr>
            <a:t>BIOS / Supervisor Password 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4170417" y="1886058"/>
        <a:ext cx="2654209" cy="1327104"/>
      </dsp:txXfrm>
    </dsp:sp>
    <dsp:sp modelId="{D2DAC8C6-1BBB-4F7B-8E05-DA13E66CED48}">
      <dsp:nvSpPr>
        <dsp:cNvPr id="0" name=""/>
        <dsp:cNvSpPr/>
      </dsp:nvSpPr>
      <dsp:spPr>
        <a:xfrm>
          <a:off x="4833970" y="3770547"/>
          <a:ext cx="2654209" cy="13271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BIOS authentication occurs </a:t>
          </a:r>
          <a:r>
            <a:rPr lang="en-IN" sz="1800" b="1" kern="1200" dirty="0">
              <a:solidFill>
                <a:schemeClr val="tx1"/>
              </a:solidFill>
            </a:rPr>
            <a:t>when we boot up </a:t>
          </a:r>
          <a:r>
            <a:rPr lang="en-IN" sz="1800" kern="1200" dirty="0">
              <a:solidFill>
                <a:schemeClr val="tx1"/>
              </a:solidFill>
            </a:rPr>
            <a:t>our operating system and </a:t>
          </a:r>
          <a:r>
            <a:rPr lang="en-IN" sz="1800" b="1" kern="1200" dirty="0">
              <a:solidFill>
                <a:schemeClr val="tx1"/>
              </a:solidFill>
            </a:rPr>
            <a:t>before our OS is ready</a:t>
          </a:r>
          <a:r>
            <a:rPr lang="en-IN" sz="1800" kern="1200" dirty="0">
              <a:solidFill>
                <a:schemeClr val="tx1"/>
              </a:solidFill>
            </a:rPr>
            <a:t>.</a:t>
          </a:r>
        </a:p>
      </dsp:txBody>
      <dsp:txXfrm>
        <a:off x="4833970" y="3770547"/>
        <a:ext cx="2654209" cy="1327104"/>
      </dsp:txXfrm>
    </dsp:sp>
    <dsp:sp modelId="{A5451694-4A87-45DF-B636-24A98D126C80}">
      <dsp:nvSpPr>
        <dsp:cNvPr id="0" name=""/>
        <dsp:cNvSpPr/>
      </dsp:nvSpPr>
      <dsp:spPr>
        <a:xfrm>
          <a:off x="7382011" y="1886058"/>
          <a:ext cx="2654209" cy="13271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3. </a:t>
          </a:r>
          <a:r>
            <a:rPr lang="en-IN" sz="2000" b="1" kern="1200" dirty="0">
              <a:solidFill>
                <a:schemeClr val="tx1"/>
              </a:solidFill>
            </a:rPr>
            <a:t>OS Passwords 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7382011" y="1886058"/>
        <a:ext cx="2654209" cy="1327104"/>
      </dsp:txXfrm>
    </dsp:sp>
    <dsp:sp modelId="{2D314B42-2DA5-494A-B162-61F665C1B289}">
      <dsp:nvSpPr>
        <dsp:cNvPr id="0" name=""/>
        <dsp:cNvSpPr/>
      </dsp:nvSpPr>
      <dsp:spPr>
        <a:xfrm>
          <a:off x="8045564" y="3770547"/>
          <a:ext cx="2654209" cy="13271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</a:rPr>
            <a:t>Mostly used and cracked by the attackers</a:t>
          </a:r>
          <a:r>
            <a:rPr lang="en-IN" sz="1800" kern="1200" dirty="0">
              <a:solidFill>
                <a:schemeClr val="tx1"/>
              </a:solidFill>
            </a:rPr>
            <a:t>.</a:t>
          </a:r>
        </a:p>
      </dsp:txBody>
      <dsp:txXfrm>
        <a:off x="8045564" y="3770547"/>
        <a:ext cx="2654209" cy="13271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F45B2-BD1C-4279-B55D-2100F7DC51D7}">
      <dsp:nvSpPr>
        <dsp:cNvPr id="0" name=""/>
        <dsp:cNvSpPr/>
      </dsp:nvSpPr>
      <dsp:spPr>
        <a:xfrm>
          <a:off x="0" y="0"/>
          <a:ext cx="8784335" cy="9046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In windows, </a:t>
          </a:r>
          <a:r>
            <a:rPr lang="en-IN" sz="2400" b="1" kern="1200" dirty="0">
              <a:solidFill>
                <a:schemeClr val="tx1"/>
              </a:solidFill>
            </a:rPr>
            <a:t>SAM (Security Account Manager)</a:t>
          </a:r>
          <a:r>
            <a:rPr lang="en-IN" sz="2400" kern="1200" dirty="0">
              <a:solidFill>
                <a:schemeClr val="tx1"/>
              </a:solidFill>
            </a:rPr>
            <a:t> </a:t>
          </a:r>
          <a:r>
            <a:rPr lang="en-IN" sz="2000" kern="1200" dirty="0">
              <a:solidFill>
                <a:schemeClr val="tx1"/>
              </a:solidFill>
            </a:rPr>
            <a:t>file </a:t>
          </a:r>
          <a:r>
            <a:rPr lang="en-IN" sz="2000" b="1" kern="1200" dirty="0">
              <a:solidFill>
                <a:schemeClr val="tx1"/>
              </a:solidFill>
            </a:rPr>
            <a:t>stores passwords </a:t>
          </a:r>
          <a:r>
            <a:rPr lang="en-IN" sz="2000" kern="1200" dirty="0">
              <a:solidFill>
                <a:schemeClr val="tx1"/>
              </a:solidFill>
            </a:rPr>
            <a:t>of all the users of the system.</a:t>
          </a:r>
        </a:p>
      </dsp:txBody>
      <dsp:txXfrm>
        <a:off x="26497" y="26497"/>
        <a:ext cx="7702262" cy="851690"/>
      </dsp:txXfrm>
    </dsp:sp>
    <dsp:sp modelId="{6B0DC4FD-E703-4449-B635-4BAF30187D0A}">
      <dsp:nvSpPr>
        <dsp:cNvPr id="0" name=""/>
        <dsp:cNvSpPr/>
      </dsp:nvSpPr>
      <dsp:spPr>
        <a:xfrm>
          <a:off x="655973" y="1030335"/>
          <a:ext cx="8784335" cy="904684"/>
        </a:xfrm>
        <a:prstGeom prst="roundRect">
          <a:avLst>
            <a:gd name="adj" fmla="val 1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solidFill>
                <a:schemeClr val="tx1"/>
              </a:solidFill>
            </a:rPr>
            <a:t>SAM is </a:t>
          </a:r>
          <a:r>
            <a:rPr lang="en-IN" sz="2000" b="1" kern="1200">
              <a:solidFill>
                <a:schemeClr val="tx1"/>
              </a:solidFill>
            </a:rPr>
            <a:t>part of the registry </a:t>
          </a:r>
          <a:r>
            <a:rPr lang="en-IN" sz="2000" kern="1200">
              <a:solidFill>
                <a:schemeClr val="tx1"/>
              </a:solidFill>
            </a:rPr>
            <a:t>and can be </a:t>
          </a:r>
          <a:r>
            <a:rPr lang="en-IN" sz="2000" b="1" kern="1200">
              <a:solidFill>
                <a:schemeClr val="tx1"/>
              </a:solidFill>
            </a:rPr>
            <a:t>found on the hard disk.</a:t>
          </a:r>
          <a:endParaRPr lang="en-IN" sz="2000" kern="1200">
            <a:solidFill>
              <a:schemeClr val="tx1"/>
            </a:solidFill>
          </a:endParaRPr>
        </a:p>
      </dsp:txBody>
      <dsp:txXfrm>
        <a:off x="682470" y="1056832"/>
        <a:ext cx="7487323" cy="851690"/>
      </dsp:txXfrm>
    </dsp:sp>
    <dsp:sp modelId="{8F48AE8D-9927-47A4-B841-8DD79806ED36}">
      <dsp:nvSpPr>
        <dsp:cNvPr id="0" name=""/>
        <dsp:cNvSpPr/>
      </dsp:nvSpPr>
      <dsp:spPr>
        <a:xfrm>
          <a:off x="1311946" y="2060670"/>
          <a:ext cx="8784335" cy="904684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C:\Windows\System32\config\SAM (contains password) encrypt NTLM &amp; LM Hash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1338443" y="2087167"/>
        <a:ext cx="7487323" cy="851690"/>
      </dsp:txXfrm>
    </dsp:sp>
    <dsp:sp modelId="{E3E14987-60AD-4F2A-BD36-C7509737A2E8}">
      <dsp:nvSpPr>
        <dsp:cNvPr id="0" name=""/>
        <dsp:cNvSpPr/>
      </dsp:nvSpPr>
      <dsp:spPr>
        <a:xfrm>
          <a:off x="1967919" y="3091005"/>
          <a:ext cx="8784335" cy="904684"/>
        </a:xfrm>
        <a:prstGeom prst="roundRect">
          <a:avLst>
            <a:gd name="adj" fmla="val 1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The samcli.dll (SAM client) file is part of the </a:t>
          </a:r>
          <a:r>
            <a:rPr lang="en-IN" sz="2000" b="1" kern="1200" dirty="0">
              <a:solidFill>
                <a:schemeClr val="tx1"/>
              </a:solidFill>
            </a:rPr>
            <a:t>Microsoft Windows Operating System product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1994416" y="3117502"/>
        <a:ext cx="7487323" cy="851690"/>
      </dsp:txXfrm>
    </dsp:sp>
    <dsp:sp modelId="{C1CB44AB-C298-44FA-8BB0-ACD4705A3BE3}">
      <dsp:nvSpPr>
        <dsp:cNvPr id="0" name=""/>
        <dsp:cNvSpPr/>
      </dsp:nvSpPr>
      <dsp:spPr>
        <a:xfrm>
          <a:off x="2623892" y="4121340"/>
          <a:ext cx="8784335" cy="904684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It’s Location/path in PC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solidFill>
                <a:schemeClr val="tx1"/>
              </a:solidFill>
            </a:rPr>
            <a:t>C:\Windows\System32\samcli.dll (password are stored in encrypted form)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solidFill>
                <a:schemeClr val="tx1"/>
              </a:solidFill>
            </a:rPr>
            <a:t>No body can delete this file</a:t>
          </a:r>
        </a:p>
      </dsp:txBody>
      <dsp:txXfrm>
        <a:off x="2650389" y="4147837"/>
        <a:ext cx="7487323" cy="851690"/>
      </dsp:txXfrm>
    </dsp:sp>
    <dsp:sp modelId="{BDDAFECC-E221-430E-A6AD-3294CAB81D14}">
      <dsp:nvSpPr>
        <dsp:cNvPr id="0" name=""/>
        <dsp:cNvSpPr/>
      </dsp:nvSpPr>
      <dsp:spPr>
        <a:xfrm>
          <a:off x="8196290" y="660922"/>
          <a:ext cx="588044" cy="58804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8328600" y="660922"/>
        <a:ext cx="323424" cy="442503"/>
      </dsp:txXfrm>
    </dsp:sp>
    <dsp:sp modelId="{381DD9A2-A204-4790-97DF-B14E4706FFC8}">
      <dsp:nvSpPr>
        <dsp:cNvPr id="0" name=""/>
        <dsp:cNvSpPr/>
      </dsp:nvSpPr>
      <dsp:spPr>
        <a:xfrm>
          <a:off x="8852263" y="1691257"/>
          <a:ext cx="588044" cy="58804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8984573" y="1691257"/>
        <a:ext cx="323424" cy="442503"/>
      </dsp:txXfrm>
    </dsp:sp>
    <dsp:sp modelId="{7E783912-BD67-47A7-A34F-07A21FE23C41}">
      <dsp:nvSpPr>
        <dsp:cNvPr id="0" name=""/>
        <dsp:cNvSpPr/>
      </dsp:nvSpPr>
      <dsp:spPr>
        <a:xfrm>
          <a:off x="9508236" y="2706514"/>
          <a:ext cx="588044" cy="58804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9640546" y="2706514"/>
        <a:ext cx="323424" cy="442503"/>
      </dsp:txXfrm>
    </dsp:sp>
    <dsp:sp modelId="{9E162DC6-D713-4D0A-ADA0-BB78107C6E0C}">
      <dsp:nvSpPr>
        <dsp:cNvPr id="0" name=""/>
        <dsp:cNvSpPr/>
      </dsp:nvSpPr>
      <dsp:spPr>
        <a:xfrm>
          <a:off x="10164209" y="3746901"/>
          <a:ext cx="588044" cy="58804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10296519" y="3746901"/>
        <a:ext cx="323424" cy="4425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D641E-EEA0-4790-BB83-434078DCED8C}">
      <dsp:nvSpPr>
        <dsp:cNvPr id="0" name=""/>
        <dsp:cNvSpPr/>
      </dsp:nvSpPr>
      <dsp:spPr>
        <a:xfrm>
          <a:off x="0" y="0"/>
          <a:ext cx="9560451" cy="1539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/etc/ is where </a:t>
          </a:r>
          <a:r>
            <a:rPr lang="en-IN" sz="2400" b="1" kern="1200" dirty="0">
              <a:solidFill>
                <a:schemeClr val="tx1"/>
              </a:solidFill>
            </a:rPr>
            <a:t>configuration files and directories </a:t>
          </a:r>
          <a:r>
            <a:rPr lang="en-IN" sz="2400" kern="1200" dirty="0">
              <a:solidFill>
                <a:schemeClr val="tx1"/>
              </a:solidFill>
            </a:rPr>
            <a:t>are located. </a:t>
          </a:r>
        </a:p>
      </dsp:txBody>
      <dsp:txXfrm>
        <a:off x="45083" y="45083"/>
        <a:ext cx="7899491" cy="1449074"/>
      </dsp:txXfrm>
    </dsp:sp>
    <dsp:sp modelId="{FABF5255-ECF9-451E-8BD6-DD4C29E54D13}">
      <dsp:nvSpPr>
        <dsp:cNvPr id="0" name=""/>
        <dsp:cNvSpPr/>
      </dsp:nvSpPr>
      <dsp:spPr>
        <a:xfrm>
          <a:off x="843569" y="1795780"/>
          <a:ext cx="9560451" cy="1539240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chemeClr val="tx1"/>
              </a:solidFill>
            </a:rPr>
            <a:t>/etc/passwd-</a:t>
          </a:r>
          <a:endParaRPr lang="en-IN" sz="24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The user database, with fields giving the </a:t>
          </a:r>
          <a:r>
            <a:rPr lang="en-US" sz="1800" b="1" kern="1200" dirty="0">
              <a:solidFill>
                <a:schemeClr val="tx1"/>
              </a:solidFill>
            </a:rPr>
            <a:t>username, real name, home directory, and other information </a:t>
          </a:r>
          <a:r>
            <a:rPr lang="en-US" sz="1800" kern="1200" dirty="0">
              <a:solidFill>
                <a:schemeClr val="tx1"/>
              </a:solidFill>
            </a:rPr>
            <a:t>about </a:t>
          </a:r>
          <a:r>
            <a:rPr lang="en-US" sz="1800" b="1" kern="1200" dirty="0">
              <a:solidFill>
                <a:schemeClr val="tx1"/>
              </a:solidFill>
            </a:rPr>
            <a:t>each user</a:t>
          </a:r>
          <a:r>
            <a:rPr lang="en-US" sz="1800" kern="1200" dirty="0">
              <a:solidFill>
                <a:schemeClr val="tx1"/>
              </a:solidFill>
            </a:rPr>
            <a:t>. </a:t>
          </a:r>
          <a:endParaRPr lang="en-IN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solidFill>
                <a:schemeClr val="tx1"/>
              </a:solidFill>
            </a:rPr>
            <a:t>The format is documented in the </a:t>
          </a:r>
          <a:r>
            <a:rPr lang="en-US" sz="1800" b="1" kern="1200">
              <a:solidFill>
                <a:schemeClr val="tx1"/>
              </a:solidFill>
            </a:rPr>
            <a:t>passwd</a:t>
          </a:r>
          <a:r>
            <a:rPr lang="en-US" sz="1800" kern="1200">
              <a:solidFill>
                <a:schemeClr val="tx1"/>
              </a:solidFill>
            </a:rPr>
            <a:t> manual page.</a:t>
          </a:r>
          <a:endParaRPr lang="en-IN" sz="1800" kern="1200">
            <a:solidFill>
              <a:schemeClr val="tx1"/>
            </a:solidFill>
          </a:endParaRPr>
        </a:p>
      </dsp:txBody>
      <dsp:txXfrm>
        <a:off x="888652" y="1840863"/>
        <a:ext cx="7626210" cy="1449073"/>
      </dsp:txXfrm>
    </dsp:sp>
    <dsp:sp modelId="{C1B709D5-A5AD-4273-BD6D-7868CD78D813}">
      <dsp:nvSpPr>
        <dsp:cNvPr id="0" name=""/>
        <dsp:cNvSpPr/>
      </dsp:nvSpPr>
      <dsp:spPr>
        <a:xfrm>
          <a:off x="1687138" y="3591560"/>
          <a:ext cx="9560451" cy="153924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chemeClr val="tx1"/>
              </a:solidFill>
            </a:rPr>
            <a:t>/etc/shadow- </a:t>
          </a:r>
          <a:endParaRPr lang="en-IN" sz="24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/>
              </a:solidFill>
            </a:rPr>
            <a:t>It is an encrypted file that holds user passwords.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1732221" y="3636643"/>
        <a:ext cx="7626210" cy="1449073"/>
      </dsp:txXfrm>
    </dsp:sp>
    <dsp:sp modelId="{BA89FB1C-7BCB-4C21-975F-F48A2EF1FDB3}">
      <dsp:nvSpPr>
        <dsp:cNvPr id="0" name=""/>
        <dsp:cNvSpPr/>
      </dsp:nvSpPr>
      <dsp:spPr>
        <a:xfrm>
          <a:off x="8559945" y="1167257"/>
          <a:ext cx="1000506" cy="10005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8785059" y="1167257"/>
        <a:ext cx="550278" cy="752881"/>
      </dsp:txXfrm>
    </dsp:sp>
    <dsp:sp modelId="{EEA94BB6-FE8C-4094-9B45-9566261CAE29}">
      <dsp:nvSpPr>
        <dsp:cNvPr id="0" name=""/>
        <dsp:cNvSpPr/>
      </dsp:nvSpPr>
      <dsp:spPr>
        <a:xfrm>
          <a:off x="9403514" y="2952775"/>
          <a:ext cx="1000506" cy="10005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9628628" y="2952775"/>
        <a:ext cx="550278" cy="7528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DF26B-2CB5-4521-9ADA-724F875AA736}">
      <dsp:nvSpPr>
        <dsp:cNvPr id="0" name=""/>
        <dsp:cNvSpPr/>
      </dsp:nvSpPr>
      <dsp:spPr>
        <a:xfrm>
          <a:off x="1343" y="446302"/>
          <a:ext cx="4715472" cy="29943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1E739-04B9-4288-BBC9-6B3F1C0B7E67}">
      <dsp:nvSpPr>
        <dsp:cNvPr id="0" name=""/>
        <dsp:cNvSpPr/>
      </dsp:nvSpPr>
      <dsp:spPr>
        <a:xfrm>
          <a:off x="525284" y="944047"/>
          <a:ext cx="4715472" cy="2994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In windows-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Passwords can break</a:t>
          </a:r>
          <a:endParaRPr lang="en-US" sz="2900" kern="1200" dirty="0"/>
        </a:p>
      </dsp:txBody>
      <dsp:txXfrm>
        <a:off x="612985" y="1031748"/>
        <a:ext cx="4540070" cy="2818923"/>
      </dsp:txXfrm>
    </dsp:sp>
    <dsp:sp modelId="{088F82B4-F047-4FD6-AD69-B3D167C3BC37}">
      <dsp:nvSpPr>
        <dsp:cNvPr id="0" name=""/>
        <dsp:cNvSpPr/>
      </dsp:nvSpPr>
      <dsp:spPr>
        <a:xfrm>
          <a:off x="5764699" y="446302"/>
          <a:ext cx="4715472" cy="29943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18BF5-1875-45EF-A73C-1F2A47D18C20}">
      <dsp:nvSpPr>
        <dsp:cNvPr id="0" name=""/>
        <dsp:cNvSpPr/>
      </dsp:nvSpPr>
      <dsp:spPr>
        <a:xfrm>
          <a:off x="6288640" y="944047"/>
          <a:ext cx="4715472" cy="2994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In Linux and MAC- passwords can be bypassed.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We can enter the system and can change the password.</a:t>
          </a:r>
          <a:endParaRPr lang="en-US" sz="2900" kern="1200" dirty="0"/>
        </a:p>
      </dsp:txBody>
      <dsp:txXfrm>
        <a:off x="6376341" y="1031748"/>
        <a:ext cx="4540070" cy="28189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7525E-EA2F-46A8-9B03-32FAFE498C52}">
      <dsp:nvSpPr>
        <dsp:cNvPr id="0" name=""/>
        <dsp:cNvSpPr/>
      </dsp:nvSpPr>
      <dsp:spPr>
        <a:xfrm>
          <a:off x="6006804" y="3205083"/>
          <a:ext cx="664314" cy="1218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8147"/>
              </a:lnTo>
              <a:lnTo>
                <a:pt x="664314" y="121814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3F0FE-C6D1-4B6E-AE14-9C0A42A0B686}">
      <dsp:nvSpPr>
        <dsp:cNvPr id="0" name=""/>
        <dsp:cNvSpPr/>
      </dsp:nvSpPr>
      <dsp:spPr>
        <a:xfrm>
          <a:off x="5285872" y="1324898"/>
          <a:ext cx="2492436" cy="5561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55"/>
              </a:lnTo>
              <a:lnTo>
                <a:pt x="2492436" y="278055"/>
              </a:lnTo>
              <a:lnTo>
                <a:pt x="2492436" y="55611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0170F-52EC-48BA-881D-ED64FE7B2461}">
      <dsp:nvSpPr>
        <dsp:cNvPr id="0" name=""/>
        <dsp:cNvSpPr/>
      </dsp:nvSpPr>
      <dsp:spPr>
        <a:xfrm>
          <a:off x="1021931" y="3205083"/>
          <a:ext cx="332263" cy="1187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7482"/>
              </a:lnTo>
              <a:lnTo>
                <a:pt x="332263" y="118748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55459-7D7A-4841-8CEC-301B3E08656C}">
      <dsp:nvSpPr>
        <dsp:cNvPr id="0" name=""/>
        <dsp:cNvSpPr/>
      </dsp:nvSpPr>
      <dsp:spPr>
        <a:xfrm>
          <a:off x="2793436" y="1324898"/>
          <a:ext cx="2492436" cy="556110"/>
        </a:xfrm>
        <a:custGeom>
          <a:avLst/>
          <a:gdLst/>
          <a:ahLst/>
          <a:cxnLst/>
          <a:rect l="0" t="0" r="0" b="0"/>
          <a:pathLst>
            <a:path>
              <a:moveTo>
                <a:pt x="2492436" y="0"/>
              </a:moveTo>
              <a:lnTo>
                <a:pt x="2492436" y="278055"/>
              </a:lnTo>
              <a:lnTo>
                <a:pt x="0" y="278055"/>
              </a:lnTo>
              <a:lnTo>
                <a:pt x="0" y="55611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ACD6E-5F23-4887-843D-B4EFAFE3BF54}">
      <dsp:nvSpPr>
        <dsp:cNvPr id="0" name=""/>
        <dsp:cNvSpPr/>
      </dsp:nvSpPr>
      <dsp:spPr>
        <a:xfrm>
          <a:off x="3071491" y="824"/>
          <a:ext cx="4428761" cy="13240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0" kern="1200" dirty="0">
              <a:solidFill>
                <a:schemeClr val="tx1"/>
              </a:solidFill>
            </a:rPr>
            <a:t>Login Bypass</a:t>
          </a:r>
        </a:p>
      </dsp:txBody>
      <dsp:txXfrm>
        <a:off x="3071491" y="824"/>
        <a:ext cx="4428761" cy="1324073"/>
      </dsp:txXfrm>
    </dsp:sp>
    <dsp:sp modelId="{22D8D3A9-8C88-47CF-A995-1A813B35AA37}">
      <dsp:nvSpPr>
        <dsp:cNvPr id="0" name=""/>
        <dsp:cNvSpPr/>
      </dsp:nvSpPr>
      <dsp:spPr>
        <a:xfrm>
          <a:off x="579055" y="1881009"/>
          <a:ext cx="4428761" cy="132407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0" kern="1200" dirty="0">
              <a:solidFill>
                <a:schemeClr val="tx1"/>
              </a:solidFill>
            </a:rPr>
            <a:t>Online Method</a:t>
          </a:r>
        </a:p>
      </dsp:txBody>
      <dsp:txXfrm>
        <a:off x="579055" y="1881009"/>
        <a:ext cx="4428761" cy="1324073"/>
      </dsp:txXfrm>
    </dsp:sp>
    <dsp:sp modelId="{0DC5968E-B275-48E8-8CB4-332A6EDDA528}">
      <dsp:nvSpPr>
        <dsp:cNvPr id="0" name=""/>
        <dsp:cNvSpPr/>
      </dsp:nvSpPr>
      <dsp:spPr>
        <a:xfrm>
          <a:off x="1354194" y="3730528"/>
          <a:ext cx="4428761" cy="13240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0" kern="1200" dirty="0">
              <a:solidFill>
                <a:schemeClr val="tx1"/>
              </a:solidFill>
            </a:rPr>
            <a:t>System Unlocked </a:t>
          </a:r>
        </a:p>
      </dsp:txBody>
      <dsp:txXfrm>
        <a:off x="1354194" y="3730528"/>
        <a:ext cx="4428761" cy="1324073"/>
      </dsp:txXfrm>
    </dsp:sp>
    <dsp:sp modelId="{132DCE55-4663-410E-AB20-B4ADC96651EE}">
      <dsp:nvSpPr>
        <dsp:cNvPr id="0" name=""/>
        <dsp:cNvSpPr/>
      </dsp:nvSpPr>
      <dsp:spPr>
        <a:xfrm>
          <a:off x="5563928" y="1881009"/>
          <a:ext cx="4428761" cy="132407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0" kern="1200" dirty="0">
              <a:solidFill>
                <a:schemeClr val="tx1"/>
              </a:solidFill>
            </a:rPr>
            <a:t>Offline Method</a:t>
          </a:r>
        </a:p>
      </dsp:txBody>
      <dsp:txXfrm>
        <a:off x="5563928" y="1881009"/>
        <a:ext cx="4428761" cy="1324073"/>
      </dsp:txXfrm>
    </dsp:sp>
    <dsp:sp modelId="{94699791-FD0D-4A90-BBB7-61949D2507EE}">
      <dsp:nvSpPr>
        <dsp:cNvPr id="0" name=""/>
        <dsp:cNvSpPr/>
      </dsp:nvSpPr>
      <dsp:spPr>
        <a:xfrm>
          <a:off x="6671118" y="3761194"/>
          <a:ext cx="4428761" cy="13240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0" kern="1200" dirty="0">
              <a:solidFill>
                <a:schemeClr val="tx1"/>
              </a:solidFill>
            </a:rPr>
            <a:t>System locked</a:t>
          </a:r>
        </a:p>
      </dsp:txBody>
      <dsp:txXfrm>
        <a:off x="6671118" y="3761194"/>
        <a:ext cx="4428761" cy="13240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65F03-4A31-40B2-A4CF-4F319C908868}">
      <dsp:nvSpPr>
        <dsp:cNvPr id="0" name=""/>
        <dsp:cNvSpPr/>
      </dsp:nvSpPr>
      <dsp:spPr>
        <a:xfrm>
          <a:off x="2906159" y="2942712"/>
          <a:ext cx="581231" cy="1249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615" y="0"/>
              </a:lnTo>
              <a:lnTo>
                <a:pt x="290615" y="1249646"/>
              </a:lnTo>
              <a:lnTo>
                <a:pt x="581231" y="12496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60429-0EB6-4E4C-AFED-0FFDF17C1D39}">
      <dsp:nvSpPr>
        <dsp:cNvPr id="0" name=""/>
        <dsp:cNvSpPr/>
      </dsp:nvSpPr>
      <dsp:spPr>
        <a:xfrm>
          <a:off x="2906159" y="2896992"/>
          <a:ext cx="5812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231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0E831-1F9B-4D69-8167-18FC8084E21F}">
      <dsp:nvSpPr>
        <dsp:cNvPr id="0" name=""/>
        <dsp:cNvSpPr/>
      </dsp:nvSpPr>
      <dsp:spPr>
        <a:xfrm>
          <a:off x="2906159" y="1693066"/>
          <a:ext cx="581231" cy="1249646"/>
        </a:xfrm>
        <a:custGeom>
          <a:avLst/>
          <a:gdLst/>
          <a:ahLst/>
          <a:cxnLst/>
          <a:rect l="0" t="0" r="0" b="0"/>
          <a:pathLst>
            <a:path>
              <a:moveTo>
                <a:pt x="0" y="1249646"/>
              </a:moveTo>
              <a:lnTo>
                <a:pt x="290615" y="1249646"/>
              </a:lnTo>
              <a:lnTo>
                <a:pt x="290615" y="0"/>
              </a:lnTo>
              <a:lnTo>
                <a:pt x="58123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DBB3B-6DF1-4813-A031-7177EB5D573D}">
      <dsp:nvSpPr>
        <dsp:cNvPr id="0" name=""/>
        <dsp:cNvSpPr/>
      </dsp:nvSpPr>
      <dsp:spPr>
        <a:xfrm>
          <a:off x="4" y="230"/>
          <a:ext cx="2906155" cy="8863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1. Open CMD (run as administrator)</a:t>
          </a:r>
          <a:endParaRPr lang="en-US" sz="2000" kern="1200" dirty="0"/>
        </a:p>
      </dsp:txBody>
      <dsp:txXfrm>
        <a:off x="4" y="230"/>
        <a:ext cx="2906155" cy="886377"/>
      </dsp:txXfrm>
    </dsp:sp>
    <dsp:sp modelId="{AD479DFC-72A2-48D3-AC37-A2FB68C7BB73}">
      <dsp:nvSpPr>
        <dsp:cNvPr id="0" name=""/>
        <dsp:cNvSpPr/>
      </dsp:nvSpPr>
      <dsp:spPr>
        <a:xfrm>
          <a:off x="4" y="1249877"/>
          <a:ext cx="2906155" cy="8863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2. CMD &gt; net user    (Net user is a tool which shows all the users)</a:t>
          </a:r>
          <a:endParaRPr lang="en-US" sz="2000" kern="1200" dirty="0"/>
        </a:p>
      </dsp:txBody>
      <dsp:txXfrm>
        <a:off x="4" y="1249877"/>
        <a:ext cx="2906155" cy="886377"/>
      </dsp:txXfrm>
    </dsp:sp>
    <dsp:sp modelId="{F90D4FA4-1D7B-4865-84EA-74396D1A24FA}">
      <dsp:nvSpPr>
        <dsp:cNvPr id="0" name=""/>
        <dsp:cNvSpPr/>
      </dsp:nvSpPr>
      <dsp:spPr>
        <a:xfrm>
          <a:off x="4" y="2499524"/>
          <a:ext cx="2906155" cy="8863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3. CMD &gt; net user username *</a:t>
          </a:r>
          <a:endParaRPr lang="en-US" sz="2000" kern="1200" dirty="0"/>
        </a:p>
      </dsp:txBody>
      <dsp:txXfrm>
        <a:off x="4" y="2499524"/>
        <a:ext cx="2906155" cy="886377"/>
      </dsp:txXfrm>
    </dsp:sp>
    <dsp:sp modelId="{571499A8-7F61-45B3-AC04-6F60D8E717E6}">
      <dsp:nvSpPr>
        <dsp:cNvPr id="0" name=""/>
        <dsp:cNvSpPr/>
      </dsp:nvSpPr>
      <dsp:spPr>
        <a:xfrm>
          <a:off x="3487390" y="1249877"/>
          <a:ext cx="2906155" cy="88637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Eg</a:t>
          </a:r>
          <a:r>
            <a:rPr lang="en-IN" sz="2000" kern="1200" dirty="0"/>
            <a:t> </a:t>
          </a:r>
          <a:r>
            <a:rPr lang="en-IN" sz="2000" kern="1200" dirty="0" err="1"/>
            <a:t>cmd</a:t>
          </a:r>
          <a:r>
            <a:rPr lang="en-IN" sz="2000" kern="1200" dirty="0"/>
            <a:t>&gt; net user Mehak *</a:t>
          </a:r>
          <a:endParaRPr lang="en-US" sz="2000" kern="1200" dirty="0"/>
        </a:p>
      </dsp:txBody>
      <dsp:txXfrm>
        <a:off x="3487390" y="1249877"/>
        <a:ext cx="2906155" cy="886377"/>
      </dsp:txXfrm>
    </dsp:sp>
    <dsp:sp modelId="{A8EFF715-6C50-4511-9654-30D5D810A522}">
      <dsp:nvSpPr>
        <dsp:cNvPr id="0" name=""/>
        <dsp:cNvSpPr/>
      </dsp:nvSpPr>
      <dsp:spPr>
        <a:xfrm>
          <a:off x="3487390" y="2499524"/>
          <a:ext cx="2906155" cy="88637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Is used to change password</a:t>
          </a:r>
          <a:endParaRPr lang="en-US" sz="2000" kern="1200" dirty="0"/>
        </a:p>
      </dsp:txBody>
      <dsp:txXfrm>
        <a:off x="3487390" y="2499524"/>
        <a:ext cx="2906155" cy="886377"/>
      </dsp:txXfrm>
    </dsp:sp>
    <dsp:sp modelId="{2FA09341-0F69-4D7F-9AE8-4DBED92ABB99}">
      <dsp:nvSpPr>
        <dsp:cNvPr id="0" name=""/>
        <dsp:cNvSpPr/>
      </dsp:nvSpPr>
      <dsp:spPr>
        <a:xfrm>
          <a:off x="3487390" y="3749171"/>
          <a:ext cx="2906155" cy="88637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It will ask to enter and retype password.</a:t>
          </a:r>
          <a:endParaRPr lang="en-US" sz="2000" kern="1200" dirty="0"/>
        </a:p>
      </dsp:txBody>
      <dsp:txXfrm>
        <a:off x="3487390" y="3749171"/>
        <a:ext cx="2906155" cy="886377"/>
      </dsp:txXfrm>
    </dsp:sp>
    <dsp:sp modelId="{C626CE63-9DA5-4989-A59D-7CC729E8CA72}">
      <dsp:nvSpPr>
        <dsp:cNvPr id="0" name=""/>
        <dsp:cNvSpPr/>
      </dsp:nvSpPr>
      <dsp:spPr>
        <a:xfrm>
          <a:off x="4" y="3749171"/>
          <a:ext cx="2906155" cy="8863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4. Restart</a:t>
          </a:r>
          <a:endParaRPr lang="en-US" sz="2000" kern="1200" dirty="0"/>
        </a:p>
      </dsp:txBody>
      <dsp:txXfrm>
        <a:off x="4" y="3749171"/>
        <a:ext cx="2906155" cy="886377"/>
      </dsp:txXfrm>
    </dsp:sp>
    <dsp:sp modelId="{68D6F5C7-060E-45EA-9FA4-6D5E75D2ED95}">
      <dsp:nvSpPr>
        <dsp:cNvPr id="0" name=""/>
        <dsp:cNvSpPr/>
      </dsp:nvSpPr>
      <dsp:spPr>
        <a:xfrm>
          <a:off x="4" y="4998817"/>
          <a:ext cx="6513594" cy="8863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rgbClr val="FFFF00"/>
              </a:solidFill>
              <a:highlight>
                <a:srgbClr val="808080"/>
              </a:highlight>
            </a:rPr>
            <a:t>Now do anything, you have your account in someone else system</a:t>
          </a:r>
          <a:endParaRPr lang="en-US" sz="2000" kern="1200" dirty="0">
            <a:solidFill>
              <a:srgbClr val="FFFF00"/>
            </a:solidFill>
            <a:highlight>
              <a:srgbClr val="808080"/>
            </a:highlight>
          </a:endParaRPr>
        </a:p>
      </dsp:txBody>
      <dsp:txXfrm>
        <a:off x="4" y="4998817"/>
        <a:ext cx="6513594" cy="8863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7EC59-A7BB-4B15-AF1B-35F994843964}">
      <dsp:nvSpPr>
        <dsp:cNvPr id="0" name=""/>
        <dsp:cNvSpPr/>
      </dsp:nvSpPr>
      <dsp:spPr>
        <a:xfrm>
          <a:off x="2152825" y="0"/>
          <a:ext cx="7352947" cy="51813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Use online method to add user and delete user </a:t>
          </a:r>
        </a:p>
      </dsp:txBody>
      <dsp:txXfrm>
        <a:off x="4801356" y="259067"/>
        <a:ext cx="2055884" cy="777201"/>
      </dsp:txXfrm>
    </dsp:sp>
    <dsp:sp modelId="{3A81BA35-74D2-488F-890C-8D3EA7217193}">
      <dsp:nvSpPr>
        <dsp:cNvPr id="0" name=""/>
        <dsp:cNvSpPr/>
      </dsp:nvSpPr>
      <dsp:spPr>
        <a:xfrm>
          <a:off x="2888120" y="1036268"/>
          <a:ext cx="5882357" cy="4145074"/>
        </a:xfrm>
        <a:prstGeom prst="ellips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schemeClr val="tx1"/>
              </a:solidFill>
            </a:rPr>
            <a:t>Perform all other commands of net user 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4801356" y="1284973"/>
        <a:ext cx="2055884" cy="746113"/>
      </dsp:txXfrm>
    </dsp:sp>
    <dsp:sp modelId="{25DA7821-F71F-4576-84EF-159D292229A3}">
      <dsp:nvSpPr>
        <dsp:cNvPr id="0" name=""/>
        <dsp:cNvSpPr/>
      </dsp:nvSpPr>
      <dsp:spPr>
        <a:xfrm>
          <a:off x="3623414" y="2072537"/>
          <a:ext cx="4411768" cy="3108805"/>
        </a:xfrm>
        <a:prstGeom prst="ellips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schemeClr val="tx1"/>
              </a:solidFill>
            </a:rPr>
            <a:t>Net user commands</a:t>
          </a:r>
          <a:endParaRPr lang="en-IN" sz="1600" b="1" kern="1200" dirty="0">
            <a:solidFill>
              <a:schemeClr val="tx1"/>
            </a:solidFill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>
              <a:solidFill>
                <a:schemeClr val="tx1"/>
              </a:solidFill>
            </a:rPr>
            <a:t>Add new user change its password</a:t>
          </a:r>
          <a:endParaRPr lang="en-IN" sz="1200" b="1" kern="1200" dirty="0">
            <a:solidFill>
              <a:schemeClr val="tx1"/>
            </a:solidFill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>
              <a:solidFill>
                <a:schemeClr val="tx1"/>
              </a:solidFill>
            </a:rPr>
            <a:t>Remove/delete new user</a:t>
          </a:r>
        </a:p>
      </dsp:txBody>
      <dsp:txXfrm>
        <a:off x="4801356" y="2305697"/>
        <a:ext cx="2055884" cy="699481"/>
      </dsp:txXfrm>
    </dsp:sp>
    <dsp:sp modelId="{3BB26013-1805-4BB3-BEFF-84D9F77D7B37}">
      <dsp:nvSpPr>
        <dsp:cNvPr id="0" name=""/>
        <dsp:cNvSpPr/>
      </dsp:nvSpPr>
      <dsp:spPr>
        <a:xfrm>
          <a:off x="4358709" y="3305178"/>
          <a:ext cx="2941178" cy="1679791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schemeClr val="tx1"/>
              </a:solidFill>
            </a:rPr>
            <a:t>My Computer-manage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>
              <a:solidFill>
                <a:schemeClr val="tx1"/>
              </a:solidFill>
            </a:rPr>
            <a:t>Add new user 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>
              <a:solidFill>
                <a:schemeClr val="tx1"/>
              </a:solidFill>
            </a:rPr>
            <a:t>Delete user</a:t>
          </a:r>
        </a:p>
      </dsp:txBody>
      <dsp:txXfrm>
        <a:off x="4789435" y="3725126"/>
        <a:ext cx="2079727" cy="839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9/8/2020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fewire.com/net-user-command-261809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Login Bypass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525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D2A0-8046-4C84-8D26-5C21C61F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6"/>
            <a:ext cx="11049000" cy="901700"/>
          </a:xfrm>
        </p:spPr>
        <p:txBody>
          <a:bodyPr>
            <a:normAutofit/>
          </a:bodyPr>
          <a:lstStyle/>
          <a:p>
            <a:r>
              <a:rPr lang="en-IN" dirty="0"/>
              <a:t>OS Login BYPASS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EF2E9B-DEDB-4A3C-A2C3-2BBB7D6AB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551769"/>
              </p:ext>
            </p:extLst>
          </p:nvPr>
        </p:nvGraphicFramePr>
        <p:xfrm>
          <a:off x="313039" y="1438275"/>
          <a:ext cx="11678936" cy="5086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13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3841-3079-4653-B01A-ACDCC782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3" y="365125"/>
            <a:ext cx="11133437" cy="1325563"/>
          </a:xfrm>
        </p:spPr>
        <p:txBody>
          <a:bodyPr/>
          <a:lstStyle/>
          <a:p>
            <a:r>
              <a:rPr lang="en-IN" dirty="0"/>
              <a:t>1.Online Method for Bypassing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C87F-4E29-4A66-926E-50AA0FD25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63" y="1894900"/>
            <a:ext cx="11751273" cy="46294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If I get a call, or I go to washroom, or I go to take coffee-I keep my system unlocked </a:t>
            </a:r>
            <a:r>
              <a:rPr lang="en-IN" dirty="0">
                <a:sym typeface="Wingdings" panose="05000000000000000000" pitchFamily="2" charset="2"/>
              </a:rPr>
              <a:t> online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I need to overcome the original password.</a:t>
            </a:r>
          </a:p>
          <a:p>
            <a:r>
              <a:rPr lang="en-IN" dirty="0"/>
              <a:t>These steps will tell you on the basis of scenario's that how to enter and crack into a particular operating system.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03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ED23-57FA-4CA4-ABFE-9259DFFA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656327"/>
            <a:ext cx="11156648" cy="1062644"/>
          </a:xfrm>
        </p:spPr>
        <p:txBody>
          <a:bodyPr anchor="b">
            <a:normAutofit/>
          </a:bodyPr>
          <a:lstStyle/>
          <a:p>
            <a:r>
              <a:rPr lang="en-IN" dirty="0"/>
              <a:t>1. Online Bypass-Steps (not good Method)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Right Pointing Backhand Index">
            <a:extLst>
              <a:ext uri="{FF2B5EF4-FFF2-40B4-BE49-F238E27FC236}">
                <a16:creationId xmlns:a16="http://schemas.microsoft.com/office/drawing/2014/main" id="{1A47FB67-25CE-4823-9B2C-C98777170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2706" y="2363429"/>
            <a:ext cx="2928114" cy="2928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D36A-EAF0-4C7D-A75C-996875A41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2438406"/>
            <a:ext cx="11156648" cy="3763249"/>
          </a:xfrm>
        </p:spPr>
        <p:txBody>
          <a:bodyPr>
            <a:normAutofit/>
          </a:bodyPr>
          <a:lstStyle/>
          <a:p>
            <a:pPr marL="514350" indent="-514350" fontAlgn="t">
              <a:buFont typeface="+mj-lt"/>
              <a:buAutoNum type="arabicPeriod"/>
            </a:pPr>
            <a:r>
              <a:rPr lang="en-IN" dirty="0"/>
              <a:t>My Computer &gt; Right Click &gt; Manage</a:t>
            </a:r>
          </a:p>
          <a:p>
            <a:pPr marL="914400" lvl="2" indent="0" fontAlgn="t">
              <a:buNone/>
            </a:pPr>
            <a:r>
              <a:rPr lang="en-IN" sz="2400" dirty="0"/>
              <a:t>Manage has local users and groups</a:t>
            </a:r>
          </a:p>
          <a:p>
            <a:pPr marL="514350" indent="-514350" fontAlgn="t">
              <a:buFont typeface="+mj-lt"/>
              <a:buAutoNum type="arabicPeriod" startAt="2"/>
            </a:pPr>
            <a:r>
              <a:rPr lang="en-IN" dirty="0"/>
              <a:t>Local Group and Users &gt; Right Click &gt; Create New User</a:t>
            </a:r>
          </a:p>
          <a:p>
            <a:pPr marL="914400" lvl="2" indent="0" fontAlgn="t">
              <a:buNone/>
            </a:pPr>
            <a:r>
              <a:rPr lang="en-IN" sz="2400" dirty="0"/>
              <a:t>Users folder show number of users </a:t>
            </a:r>
          </a:p>
          <a:p>
            <a:pPr marL="514350" indent="-514350" fontAlgn="t">
              <a:buFont typeface="+mj-lt"/>
              <a:buAutoNum type="arabicPeriod" startAt="3"/>
            </a:pPr>
            <a:r>
              <a:rPr lang="en-IN" dirty="0"/>
              <a:t>Enter entities of new user (Password is not required)</a:t>
            </a:r>
          </a:p>
          <a:p>
            <a:pPr marL="0" indent="0" fontAlgn="t">
              <a:buNone/>
            </a:pPr>
            <a:r>
              <a:rPr lang="en-IN" dirty="0"/>
              <a:t>This creates a new user who is admin </a:t>
            </a:r>
            <a:r>
              <a:rPr lang="en-IN" b="1" dirty="0"/>
              <a:t>now u can do anything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IN" dirty="0"/>
              <a:t>C:\Users will also show all the users 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IN" dirty="0"/>
              <a:t>Control panel-users accounts- also show all the users –can add users</a:t>
            </a:r>
          </a:p>
          <a:p>
            <a:pPr marL="514350" indent="-514350" fontAlgn="t">
              <a:buFont typeface="+mj-lt"/>
              <a:buAutoNum type="arabicPeriod" startAt="3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32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A728-212F-4865-803D-1AD01E8A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1. Online Bypass-Steps 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(Good Method)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using CMD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BC773F-1A3F-4078-8790-C7FBEDD209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40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09EB-A0A7-4631-95EA-47F76B83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Write command net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FE02-7862-4665-81B9-EF77D1BF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</a:t>
            </a:r>
            <a:r>
              <a:rPr lang="en-IN" dirty="0" err="1"/>
              <a:t>cmd</a:t>
            </a:r>
            <a:r>
              <a:rPr lang="en-IN" dirty="0"/>
              <a:t> </a:t>
            </a:r>
          </a:p>
          <a:p>
            <a:r>
              <a:rPr lang="en-IN" dirty="0"/>
              <a:t>Command : Net user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12D91-4351-4619-A392-294BFD77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14</a:t>
            </a:fld>
            <a:endParaRPr lang="en-S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71B193-E242-4758-9484-29E9A307E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845" y="1779244"/>
            <a:ext cx="62960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34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B6D6-8145-4124-A521-00D127B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Online Bypass: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2A48-3FC4-4B0C-B286-F69FBD96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command : net user username *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user name has spaces : net user “Mehak Khurana” *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It will ask new password: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018FE-D645-45CB-9446-04E709F1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15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4B4599-461F-410B-BDA5-6913AE1E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79" y="2045834"/>
            <a:ext cx="6477000" cy="698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227FAC-4CE6-4E1D-9E04-8F2C05441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5379308"/>
            <a:ext cx="6477000" cy="698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3FE7A8-0897-43B3-BF68-2BBF79181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979" y="4062614"/>
            <a:ext cx="57150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3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64D5-B1B8-402C-A72C-C2B21CF0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IN"/>
              <a:t>Online Bypass-Steps (add user)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48A4-F102-46FF-9554-B7F15CC95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24568"/>
            <a:ext cx="6324598" cy="5412920"/>
          </a:xfrm>
        </p:spPr>
        <p:txBody>
          <a:bodyPr anchor="ctr">
            <a:normAutofit/>
          </a:bodyPr>
          <a:lstStyle/>
          <a:p>
            <a:pPr marL="0" indent="0" fontAlgn="t">
              <a:buNone/>
            </a:pPr>
            <a:r>
              <a:rPr lang="en-IN" dirty="0"/>
              <a:t>Other commands</a:t>
            </a:r>
          </a:p>
          <a:p>
            <a:pPr marL="0" indent="0" fontAlgn="t">
              <a:buNone/>
            </a:pPr>
            <a:r>
              <a:rPr lang="en-IN" dirty="0">
                <a:hlinkClick r:id="rId2"/>
              </a:rPr>
              <a:t>https://www.lifewire.com/net-user-command-2618097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You can also add user using /add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IN" dirty="0"/>
              <a:t>Open CMD (run as administrator)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IN" dirty="0"/>
              <a:t>CMD &gt; net user username * /add</a:t>
            </a:r>
          </a:p>
          <a:p>
            <a:pPr marL="0" indent="0" fontAlgn="t">
              <a:buNone/>
            </a:pPr>
            <a:r>
              <a:rPr lang="en-IN" dirty="0" err="1"/>
              <a:t>Eg</a:t>
            </a:r>
            <a:r>
              <a:rPr lang="en-IN" dirty="0"/>
              <a:t> </a:t>
            </a:r>
            <a:r>
              <a:rPr lang="en-IN" dirty="0" err="1"/>
              <a:t>cmd</a:t>
            </a:r>
            <a:r>
              <a:rPr lang="en-IN" dirty="0"/>
              <a:t>&gt; net user Sharad * /add</a:t>
            </a:r>
          </a:p>
          <a:p>
            <a:pPr marL="0" indent="0" fontAlgn="t">
              <a:buNone/>
            </a:pPr>
            <a:r>
              <a:rPr lang="en-IN" dirty="0"/>
              <a:t>It will ask to enter and retype password.</a:t>
            </a:r>
          </a:p>
        </p:txBody>
      </p:sp>
    </p:spTree>
    <p:extLst>
      <p:ext uri="{BB962C8B-B14F-4D97-AF65-F5344CB8AC3E}">
        <p14:creationId xmlns:p14="http://schemas.microsoft.com/office/powerpoint/2010/main" val="405957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64D5-B1B8-402C-A72C-C2B21CF0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639433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Online Bypass-Steps (add user)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A08C1-3C0B-4430-AE60-6120E8A7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42" y="1863801"/>
            <a:ext cx="1032731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50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7857-69B7-49B8-BB39-DDDBEF66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class Exercise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06E257-6717-49E5-89EA-16A300072B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158486"/>
              </p:ext>
            </p:extLst>
          </p:nvPr>
        </p:nvGraphicFramePr>
        <p:xfrm>
          <a:off x="313039" y="1343025"/>
          <a:ext cx="11658598" cy="5181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47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9616-6D95-41D5-A357-92A2F83A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Password cracking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71C34-1169-47BC-80CD-9CFF7018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19</a:t>
            </a:fld>
            <a:endParaRPr lang="en-SG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25AEA80-D366-4F75-AF53-F0584BF97B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841666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159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1F82-E303-4AD3-AF3A-93E9C3B1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Password Attacks 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185F19-ED26-4A31-8C68-7BEEDAF6F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955513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45D5B-1370-45B9-B36E-25B00163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211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3128-08A7-453B-B4B9-2E9EAFEC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Password cracking tool: </a:t>
            </a:r>
            <a:r>
              <a:rPr lang="en-IN" b="0" dirty="0"/>
              <a:t>Cain and Abel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BE2D56-AD06-4EEF-9F7D-8A9DAA0D1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636385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4EF54-79C0-43AC-AB6A-537290A0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7013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E319-8A9D-4AFB-83A2-B57E0514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Password cracking tool: </a:t>
            </a:r>
            <a:r>
              <a:rPr lang="en-IN" b="0" dirty="0"/>
              <a:t>Cain and Abel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0FF8-2764-4E45-BAD7-B18EB09D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 account called Accounts with the password qwerty on Windows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B3C63-4626-4122-A8DC-5292847F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21</a:t>
            </a:fld>
            <a:endParaRPr lang="en-SG" dirty="0"/>
          </a:p>
        </p:txBody>
      </p:sp>
      <p:pic>
        <p:nvPicPr>
          <p:cNvPr id="2050" name="Picture 2" descr="How to crack password of an Application">
            <a:extLst>
              <a:ext uri="{FF2B5EF4-FFF2-40B4-BE49-F238E27FC236}">
                <a16:creationId xmlns:a16="http://schemas.microsoft.com/office/drawing/2014/main" id="{44D62C23-E2C5-43F8-AA71-697E5895F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57064"/>
            <a:ext cx="7181850" cy="377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463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B090-372B-4E44-B3A4-7B2A8664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Password cracking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10DA-AD1B-42BB-AC21-F527E485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 </a:t>
            </a:r>
            <a:r>
              <a:rPr lang="en-IN" b="1" dirty="0"/>
              <a:t>Cain and Abel</a:t>
            </a:r>
            <a:r>
              <a:rPr lang="en-IN" dirty="0"/>
              <a:t>, you will get the following main screen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D0D30-D0A8-45FB-8CA6-A8A77D27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22</a:t>
            </a:fld>
            <a:endParaRPr lang="en-SG" dirty="0"/>
          </a:p>
        </p:txBody>
      </p:sp>
      <p:pic>
        <p:nvPicPr>
          <p:cNvPr id="3074" name="Picture 2" descr="How to crack password of an Application">
            <a:extLst>
              <a:ext uri="{FF2B5EF4-FFF2-40B4-BE49-F238E27FC236}">
                <a16:creationId xmlns:a16="http://schemas.microsoft.com/office/drawing/2014/main" id="{970156C3-5D7A-4DD6-8E00-4A2E32FCC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728" y="1817620"/>
            <a:ext cx="7194776" cy="485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361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B090-372B-4E44-B3A4-7B2A8664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Password cracking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10DA-AD1B-42BB-AC21-F527E485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the cracker tab is selected as shown above</a:t>
            </a:r>
          </a:p>
          <a:p>
            <a:r>
              <a:rPr lang="en-IN" dirty="0"/>
              <a:t>Click on the Add button on the toolbar.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D0D30-D0A8-45FB-8CA6-A8A77D27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23</a:t>
            </a:fld>
            <a:endParaRPr lang="en-SG" dirty="0"/>
          </a:p>
        </p:txBody>
      </p:sp>
      <p:pic>
        <p:nvPicPr>
          <p:cNvPr id="4098" name="Picture 2" descr="How to crack password of an Application">
            <a:extLst>
              <a:ext uri="{FF2B5EF4-FFF2-40B4-BE49-F238E27FC236}">
                <a16:creationId xmlns:a16="http://schemas.microsoft.com/office/drawing/2014/main" id="{57069428-6849-4F9B-ACE8-897288C6D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655" y="2786646"/>
            <a:ext cx="7990116" cy="268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67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B090-372B-4E44-B3A4-7B2A8664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Password cracking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10DA-AD1B-42BB-AC21-F527E485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following dialog window will appear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D0D30-D0A8-45FB-8CA6-A8A77D27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24</a:t>
            </a:fld>
            <a:endParaRPr lang="en-SG" dirty="0"/>
          </a:p>
        </p:txBody>
      </p:sp>
      <p:pic>
        <p:nvPicPr>
          <p:cNvPr id="5122" name="Picture 2" descr="How to crack password of an Application">
            <a:extLst>
              <a:ext uri="{FF2B5EF4-FFF2-40B4-BE49-F238E27FC236}">
                <a16:creationId xmlns:a16="http://schemas.microsoft.com/office/drawing/2014/main" id="{6DBFD020-9518-4A3A-B5F1-901E9C442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869" y="2160134"/>
            <a:ext cx="4613717" cy="408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261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B090-372B-4E44-B3A4-7B2A8664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Password cracking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10DA-AD1B-42BB-AC21-F527E485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local user accounts will be displayed as follows. </a:t>
            </a:r>
          </a:p>
          <a:p>
            <a:r>
              <a:rPr lang="en-IN" dirty="0"/>
              <a:t>Note the results shown will be of the </a:t>
            </a:r>
            <a:r>
              <a:rPr lang="en-IN" b="1" dirty="0"/>
              <a:t>user accounts </a:t>
            </a:r>
            <a:r>
              <a:rPr lang="en-IN" dirty="0"/>
              <a:t>on your local machine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D0D30-D0A8-45FB-8CA6-A8A77D27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25</a:t>
            </a:fld>
            <a:endParaRPr lang="en-SG" dirty="0"/>
          </a:p>
        </p:txBody>
      </p:sp>
      <p:pic>
        <p:nvPicPr>
          <p:cNvPr id="6146" name="Picture 2" descr="How to crack password of an Application">
            <a:extLst>
              <a:ext uri="{FF2B5EF4-FFF2-40B4-BE49-F238E27FC236}">
                <a16:creationId xmlns:a16="http://schemas.microsoft.com/office/drawing/2014/main" id="{6F8240FB-14D9-48F2-9F40-8D0C91114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2812596"/>
            <a:ext cx="74009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429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B090-372B-4E44-B3A4-7B2A8664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Password cracking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10DA-AD1B-42BB-AC21-F527E485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Right click on the </a:t>
            </a:r>
            <a:r>
              <a:rPr lang="en-IN" b="1" dirty="0"/>
              <a:t>account you want to crack. </a:t>
            </a:r>
          </a:p>
          <a:p>
            <a:r>
              <a:rPr lang="en-IN" dirty="0"/>
              <a:t>Here We will use Accounts as the user account.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D0D30-D0A8-45FB-8CA6-A8A77D27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26</a:t>
            </a:fld>
            <a:endParaRPr lang="en-SG" dirty="0"/>
          </a:p>
        </p:txBody>
      </p:sp>
      <p:pic>
        <p:nvPicPr>
          <p:cNvPr id="7170" name="Picture 2" descr="How to crack password of an Application">
            <a:extLst>
              <a:ext uri="{FF2B5EF4-FFF2-40B4-BE49-F238E27FC236}">
                <a16:creationId xmlns:a16="http://schemas.microsoft.com/office/drawing/2014/main" id="{3A6723CC-E990-4EA8-A306-931A0CFF5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75" y="2507796"/>
            <a:ext cx="74009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409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B090-372B-4E44-B3A4-7B2A8664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Password cracking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10DA-AD1B-42BB-AC21-F527E485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following screen will appear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D0D30-D0A8-45FB-8CA6-A8A77D27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27</a:t>
            </a:fld>
            <a:endParaRPr lang="en-SG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0521FDD-CDDE-49B5-B644-818AF3B9D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281" y="1435959"/>
            <a:ext cx="57245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876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B090-372B-4E44-B3A4-7B2A8664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Password cracking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10DA-AD1B-42BB-AC21-F527E485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Right click on the dictionary section and select Add to list menu as shown above</a:t>
            </a:r>
          </a:p>
          <a:p>
            <a:r>
              <a:rPr lang="en-IN" dirty="0"/>
              <a:t>Browse to the 10k most common.txt file that you just downloaded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D0D30-D0A8-45FB-8CA6-A8A77D27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28</a:t>
            </a:fld>
            <a:endParaRPr lang="en-SG" dirty="0"/>
          </a:p>
        </p:txBody>
      </p:sp>
      <p:pic>
        <p:nvPicPr>
          <p:cNvPr id="9218" name="Picture 2" descr="How to crack password of an Application">
            <a:extLst>
              <a:ext uri="{FF2B5EF4-FFF2-40B4-BE49-F238E27FC236}">
                <a16:creationId xmlns:a16="http://schemas.microsoft.com/office/drawing/2014/main" id="{0F74B286-2194-4727-ADEB-F2189F66A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24" y="2461336"/>
            <a:ext cx="5724525" cy="40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931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B090-372B-4E44-B3A4-7B2A8664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Password cracking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10DA-AD1B-42BB-AC21-F527E485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Click on start button</a:t>
            </a:r>
          </a:p>
          <a:p>
            <a:r>
              <a:rPr lang="en-IN" dirty="0"/>
              <a:t>If the user used a simple password like qwerty, then you should be able to get the following results</a:t>
            </a:r>
          </a:p>
          <a:p>
            <a:endParaRPr lang="en-IN" dirty="0"/>
          </a:p>
          <a:p>
            <a:endParaRPr lang="en-IN" b="1" i="1" dirty="0"/>
          </a:p>
          <a:p>
            <a:endParaRPr lang="en-IN" b="1" i="1" dirty="0"/>
          </a:p>
          <a:p>
            <a:endParaRPr lang="en-IN" b="1" i="1" dirty="0"/>
          </a:p>
          <a:p>
            <a:endParaRPr lang="en-IN" b="1" i="1" dirty="0"/>
          </a:p>
          <a:p>
            <a:r>
              <a:rPr lang="en-IN" b="1" i="1" dirty="0"/>
              <a:t>Note</a:t>
            </a:r>
            <a:r>
              <a:rPr lang="en-IN" dirty="0"/>
              <a:t>: the time taken to crack the password depends on the password strength, complexity and processing power of your machine.</a:t>
            </a:r>
          </a:p>
          <a:p>
            <a:r>
              <a:rPr lang="en-IN" dirty="0"/>
              <a:t>If the password is not cracked using a dictionary attack, you can try brute force or cryptanalysis attacks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D0D30-D0A8-45FB-8CA6-A8A77D27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29</a:t>
            </a:fld>
            <a:endParaRPr lang="en-SG" dirty="0"/>
          </a:p>
        </p:txBody>
      </p:sp>
      <p:pic>
        <p:nvPicPr>
          <p:cNvPr id="10242" name="Picture 2" descr="How to crack password of an Application">
            <a:extLst>
              <a:ext uri="{FF2B5EF4-FFF2-40B4-BE49-F238E27FC236}">
                <a16:creationId xmlns:a16="http://schemas.microsoft.com/office/drawing/2014/main" id="{1AB6F056-E109-42E0-A44A-9E9C6D154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189" y="2269791"/>
            <a:ext cx="5508172" cy="275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757438-4617-4C33-861C-A911D29B99CB}"/>
              </a:ext>
            </a:extLst>
          </p:cNvPr>
          <p:cNvSpPr/>
          <p:nvPr/>
        </p:nvSpPr>
        <p:spPr>
          <a:xfrm>
            <a:off x="3048000" y="25518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760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0572-7957-4B10-8EAA-48BBE1A1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0515600" cy="1111250"/>
          </a:xfrm>
        </p:spPr>
        <p:txBody>
          <a:bodyPr>
            <a:normAutofit/>
          </a:bodyPr>
          <a:lstStyle/>
          <a:p>
            <a:r>
              <a:rPr lang="en-IN" dirty="0"/>
              <a:t>OS Login Bypass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8FD7B3-A0A6-41D4-BEA6-1E1F237F8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07750"/>
              </p:ext>
            </p:extLst>
          </p:nvPr>
        </p:nvGraphicFramePr>
        <p:xfrm>
          <a:off x="342900" y="1676399"/>
          <a:ext cx="11468100" cy="4816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0700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D7-8811-41F8-B1A1-F9D28406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Offline Bypass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B63329-2C46-4D44-AEF6-08BD4A16C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373911"/>
              </p:ext>
            </p:extLst>
          </p:nvPr>
        </p:nvGraphicFramePr>
        <p:xfrm>
          <a:off x="313038" y="1544541"/>
          <a:ext cx="11585047" cy="494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943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D7-8811-41F8-B1A1-F9D28406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Offline Bypass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B67ADC-D515-4D89-A7D8-DCD72AD98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28791"/>
              </p:ext>
            </p:extLst>
          </p:nvPr>
        </p:nvGraphicFramePr>
        <p:xfrm>
          <a:off x="313039" y="1343025"/>
          <a:ext cx="11606818" cy="514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493CA0D-16DA-43B8-893A-7E0CB59F367E}"/>
              </a:ext>
            </a:extLst>
          </p:cNvPr>
          <p:cNvSpPr/>
          <p:nvPr/>
        </p:nvSpPr>
        <p:spPr>
          <a:xfrm>
            <a:off x="313039" y="4289762"/>
            <a:ext cx="41065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IN" b="1" dirty="0"/>
              <a:t>Live Operating Systems</a:t>
            </a:r>
          </a:p>
          <a:p>
            <a:pPr fontAlgn="t"/>
            <a:endParaRPr lang="en-IN" b="1" dirty="0"/>
          </a:p>
          <a:p>
            <a:pPr fontAlgn="t"/>
            <a:r>
              <a:rPr lang="en-IN" dirty="0"/>
              <a:t>Normally OS loads from internal storage which is located inside your Machine only. </a:t>
            </a:r>
          </a:p>
          <a:p>
            <a:pPr fontAlgn="t"/>
            <a:r>
              <a:rPr lang="en-IN" dirty="0"/>
              <a:t>Live Operating Systems are those which are installed or are </a:t>
            </a:r>
            <a:r>
              <a:rPr lang="en-IN" b="1" dirty="0"/>
              <a:t>placed in some kind of external storage</a:t>
            </a:r>
            <a:r>
              <a:rPr lang="en-IN" dirty="0"/>
              <a:t> like cd, </a:t>
            </a:r>
            <a:r>
              <a:rPr lang="en-IN" dirty="0" err="1"/>
              <a:t>dvd</a:t>
            </a:r>
            <a:r>
              <a:rPr lang="en-IN" dirty="0"/>
              <a:t>, </a:t>
            </a:r>
            <a:r>
              <a:rPr lang="en-IN" dirty="0" err="1"/>
              <a:t>usb</a:t>
            </a:r>
            <a:r>
              <a:rPr lang="en-IN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637642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19E5-77BE-4B0B-92BA-230597BD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Ophcrack</a:t>
            </a:r>
            <a:r>
              <a:rPr lang="en-IN" dirty="0"/>
              <a:t>- Class Task-1hr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2C3217-881D-439C-9E92-5B8296498E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88013"/>
              </p:ext>
            </p:extLst>
          </p:nvPr>
        </p:nvGraphicFramePr>
        <p:xfrm>
          <a:off x="313039" y="1425146"/>
          <a:ext cx="11658598" cy="2346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358B-C7F1-4CB4-B793-420BBE13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32</a:t>
            </a:fld>
            <a:endParaRPr lang="en-SG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C6D57E5-0F8F-4B16-9E6C-11FD10A694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256720"/>
              </p:ext>
            </p:extLst>
          </p:nvPr>
        </p:nvGraphicFramePr>
        <p:xfrm>
          <a:off x="390525" y="3969607"/>
          <a:ext cx="11581112" cy="2304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57363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3AF5-D19E-45B1-8333-8F519C60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Password Cracker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203AF14-5233-43CD-9AC6-ED9212C70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05410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30CA2-175C-4EBD-B9DB-39F7A494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9666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63E2-641D-4F1E-9F81-A817D7C5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622CC-D0B5-45FF-B315-3C6D2E2C0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windows+R</a:t>
            </a:r>
            <a:endParaRPr lang="en-IN" dirty="0"/>
          </a:p>
          <a:p>
            <a:r>
              <a:rPr lang="en-IN" dirty="0" err="1"/>
              <a:t>Netplwiz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E8742-C7DC-48F0-ADA4-7AE5D1FE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34</a:t>
            </a:fld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1347F-0539-442B-8EC5-987A82001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2" t="62222" r="69107" b="5324"/>
          <a:stretch/>
        </p:blipFill>
        <p:spPr>
          <a:xfrm>
            <a:off x="3048000" y="2122714"/>
            <a:ext cx="3635828" cy="22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39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D73-86AC-4664-BC95-6AFCB329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password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EC2C9-0914-4CB0-AAB4-B41F382F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35</a:t>
            </a:fld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93782-A843-48EB-B7B7-C871A380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Unselect the option</a:t>
            </a:r>
          </a:p>
          <a:p>
            <a:r>
              <a:rPr lang="en-IN" dirty="0"/>
              <a:t>Ok</a:t>
            </a:r>
          </a:p>
          <a:p>
            <a:r>
              <a:rPr lang="en-IN" dirty="0"/>
              <a:t>It will ask old password 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2C67C36-CD35-48E5-B3A2-C69A2AE58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8" r="63117" b="20148"/>
          <a:stretch/>
        </p:blipFill>
        <p:spPr>
          <a:xfrm>
            <a:off x="3834493" y="1540993"/>
            <a:ext cx="4376057" cy="4983375"/>
          </a:xfrm>
          <a:prstGeom prst="rect">
            <a:avLst/>
          </a:prstGeom>
          <a:ln>
            <a:solidFill>
              <a:srgbClr val="F9942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69EFD2-CF60-4FBD-B456-2DA60C4C4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816" y="1425146"/>
            <a:ext cx="4209184" cy="50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0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5571-0971-4218-99F2-87482ED3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IN" dirty="0"/>
              <a:t>Types Of Passwords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11973B-406B-40FC-B56E-F64D82A98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417136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86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12717-BCEB-47F3-83CE-D0D597F9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Which file in Windows stores the password of all the users??</a:t>
            </a:r>
            <a:endParaRPr lang="en-US" sz="4000" b="1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6624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5037-40F9-400E-A35B-12827EDB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365126"/>
            <a:ext cx="10994571" cy="958850"/>
          </a:xfrm>
        </p:spPr>
        <p:txBody>
          <a:bodyPr/>
          <a:lstStyle/>
          <a:p>
            <a:r>
              <a:rPr lang="en-IN" dirty="0"/>
              <a:t>SAM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1B5EFDD-DFDD-4A59-ABBC-C7F04C44B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538814"/>
              </p:ext>
            </p:extLst>
          </p:nvPr>
        </p:nvGraphicFramePr>
        <p:xfrm>
          <a:off x="359229" y="1466850"/>
          <a:ext cx="11408228" cy="5026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494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12717-BCEB-47F3-83CE-D0D597F9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Which file in Linux/MAC are used for storing passwords?</a:t>
            </a:r>
          </a:p>
        </p:txBody>
      </p:sp>
    </p:spTree>
    <p:extLst>
      <p:ext uri="{BB962C8B-B14F-4D97-AF65-F5344CB8AC3E}">
        <p14:creationId xmlns:p14="http://schemas.microsoft.com/office/powerpoint/2010/main" val="4006217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D8EC-1DFF-469D-94D1-A1D90BE9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7F7D90-3F9F-46F3-AFDA-13ECCF337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291497"/>
              </p:ext>
            </p:extLst>
          </p:nvPr>
        </p:nvGraphicFramePr>
        <p:xfrm>
          <a:off x="313039" y="1362075"/>
          <a:ext cx="11247590" cy="513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FA10EF96-DA2A-4485-83E8-DF61FB827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AB98CA-4C61-4FA0-8E6A-602D600EF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EACEA4A-D83D-4A77-887E-E38389ADE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8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401C-0D95-4FBC-8A55-AC7C27F3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365125"/>
            <a:ext cx="11005457" cy="1325563"/>
          </a:xfrm>
        </p:spPr>
        <p:txBody>
          <a:bodyPr>
            <a:normAutofit/>
          </a:bodyPr>
          <a:lstStyle/>
          <a:p>
            <a:r>
              <a:rPr lang="en-IN"/>
              <a:t>Linus/Window/MAC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E69AAB-94E3-4CE6-BFF7-CC69F8B4D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474887"/>
              </p:ext>
            </p:extLst>
          </p:nvPr>
        </p:nvGraphicFramePr>
        <p:xfrm>
          <a:off x="348343" y="1825624"/>
          <a:ext cx="11005457" cy="438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376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1450</Words>
  <Application>Microsoft Office PowerPoint</Application>
  <PresentationFormat>Widescreen</PresentationFormat>
  <Paragraphs>224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Login Bypass</vt:lpstr>
      <vt:lpstr>Types of Password Attacks </vt:lpstr>
      <vt:lpstr>OS Login Bypass</vt:lpstr>
      <vt:lpstr>Types Of Passwords</vt:lpstr>
      <vt:lpstr>Which file in Windows stores the password of all the users??</vt:lpstr>
      <vt:lpstr>SAM</vt:lpstr>
      <vt:lpstr>Which file in Linux/MAC are used for storing passwords?</vt:lpstr>
      <vt:lpstr>etc</vt:lpstr>
      <vt:lpstr>Linus/Window/MAC</vt:lpstr>
      <vt:lpstr>OS Login BYPASS</vt:lpstr>
      <vt:lpstr>1.Online Method for Bypassing</vt:lpstr>
      <vt:lpstr>1. Online Bypass-Steps (not good Method)</vt:lpstr>
      <vt:lpstr>1. Online Bypass-Steps   (Good Method) using CMD</vt:lpstr>
      <vt:lpstr>Write command net user</vt:lpstr>
      <vt:lpstr>Online Bypass: </vt:lpstr>
      <vt:lpstr>Online Bypass-Steps (add user)</vt:lpstr>
      <vt:lpstr>Online Bypass-Steps (add user)</vt:lpstr>
      <vt:lpstr>In class Exercise</vt:lpstr>
      <vt:lpstr>Password cracking tools</vt:lpstr>
      <vt:lpstr>Password cracking tool: Cain and Abel</vt:lpstr>
      <vt:lpstr>Password cracking tool: Cain and Abel</vt:lpstr>
      <vt:lpstr>Password cracking steps</vt:lpstr>
      <vt:lpstr>Password cracking steps</vt:lpstr>
      <vt:lpstr>Password cracking steps</vt:lpstr>
      <vt:lpstr>Password cracking steps</vt:lpstr>
      <vt:lpstr>Password cracking steps</vt:lpstr>
      <vt:lpstr>Password cracking steps</vt:lpstr>
      <vt:lpstr>Password cracking steps</vt:lpstr>
      <vt:lpstr>Password cracking steps</vt:lpstr>
      <vt:lpstr>2. Offline Bypass</vt:lpstr>
      <vt:lpstr>2. Offline Bypass</vt:lpstr>
      <vt:lpstr>Ophcrack- Class Task-1hr</vt:lpstr>
      <vt:lpstr>Password Cracker</vt:lpstr>
      <vt:lpstr>Remove Password</vt:lpstr>
      <vt:lpstr>Remove password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Bypass</dc:title>
  <dc:creator>Sharad Gogna</dc:creator>
  <cp:lastModifiedBy>mehak khurana</cp:lastModifiedBy>
  <cp:revision>53</cp:revision>
  <dcterms:created xsi:type="dcterms:W3CDTF">2019-11-20T08:44:45Z</dcterms:created>
  <dcterms:modified xsi:type="dcterms:W3CDTF">2020-08-09T18:12:56Z</dcterms:modified>
</cp:coreProperties>
</file>