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63" r:id="rId4"/>
    <p:sldId id="272" r:id="rId5"/>
    <p:sldId id="273" r:id="rId6"/>
    <p:sldId id="442" r:id="rId7"/>
    <p:sldId id="277" r:id="rId8"/>
    <p:sldId id="314" r:id="rId9"/>
    <p:sldId id="453" r:id="rId10"/>
    <p:sldId id="456" r:id="rId11"/>
    <p:sldId id="288" r:id="rId12"/>
    <p:sldId id="461" r:id="rId13"/>
    <p:sldId id="462" r:id="rId14"/>
    <p:sldId id="464" r:id="rId15"/>
    <p:sldId id="465" r:id="rId16"/>
    <p:sldId id="284" r:id="rId17"/>
    <p:sldId id="279" r:id="rId18"/>
    <p:sldId id="289" r:id="rId19"/>
    <p:sldId id="270" r:id="rId20"/>
    <p:sldId id="350" r:id="rId21"/>
    <p:sldId id="320" r:id="rId22"/>
    <p:sldId id="269" r:id="rId23"/>
    <p:sldId id="346" r:id="rId24"/>
    <p:sldId id="425" r:id="rId25"/>
    <p:sldId id="431" r:id="rId26"/>
    <p:sldId id="468" r:id="rId27"/>
    <p:sldId id="427" r:id="rId28"/>
    <p:sldId id="466" r:id="rId29"/>
    <p:sldId id="469" r:id="rId30"/>
    <p:sldId id="470" r:id="rId31"/>
    <p:sldId id="429" r:id="rId32"/>
    <p:sldId id="331" r:id="rId33"/>
    <p:sldId id="435" r:id="rId34"/>
    <p:sldId id="428" r:id="rId35"/>
    <p:sldId id="447" r:id="rId36"/>
    <p:sldId id="471" r:id="rId37"/>
    <p:sldId id="472" r:id="rId38"/>
    <p:sldId id="443" r:id="rId39"/>
    <p:sldId id="436" r:id="rId40"/>
    <p:sldId id="437" r:id="rId41"/>
    <p:sldId id="330" r:id="rId42"/>
    <p:sldId id="430" r:id="rId43"/>
    <p:sldId id="432" r:id="rId44"/>
    <p:sldId id="344" r:id="rId45"/>
    <p:sldId id="438" r:id="rId46"/>
    <p:sldId id="440" r:id="rId47"/>
    <p:sldId id="449" r:id="rId48"/>
    <p:sldId id="345" r:id="rId49"/>
    <p:sldId id="445" r:id="rId50"/>
    <p:sldId id="424" r:id="rId51"/>
    <p:sldId id="441" r:id="rId52"/>
    <p:sldId id="42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257"/>
            <p14:sldId id="263"/>
            <p14:sldId id="272"/>
            <p14:sldId id="273"/>
            <p14:sldId id="442"/>
            <p14:sldId id="277"/>
            <p14:sldId id="314"/>
            <p14:sldId id="453"/>
            <p14:sldId id="456"/>
            <p14:sldId id="288"/>
            <p14:sldId id="461"/>
            <p14:sldId id="462"/>
            <p14:sldId id="464"/>
            <p14:sldId id="465"/>
            <p14:sldId id="284"/>
            <p14:sldId id="279"/>
            <p14:sldId id="289"/>
            <p14:sldId id="270"/>
            <p14:sldId id="350"/>
            <p14:sldId id="320"/>
            <p14:sldId id="269"/>
            <p14:sldId id="346"/>
            <p14:sldId id="425"/>
            <p14:sldId id="431"/>
            <p14:sldId id="468"/>
            <p14:sldId id="427"/>
            <p14:sldId id="466"/>
            <p14:sldId id="469"/>
            <p14:sldId id="470"/>
            <p14:sldId id="429"/>
            <p14:sldId id="331"/>
            <p14:sldId id="435"/>
            <p14:sldId id="428"/>
            <p14:sldId id="447"/>
            <p14:sldId id="471"/>
            <p14:sldId id="472"/>
            <p14:sldId id="443"/>
            <p14:sldId id="436"/>
            <p14:sldId id="437"/>
            <p14:sldId id="330"/>
            <p14:sldId id="430"/>
            <p14:sldId id="432"/>
            <p14:sldId id="344"/>
            <p14:sldId id="438"/>
            <p14:sldId id="440"/>
            <p14:sldId id="449"/>
            <p14:sldId id="345"/>
            <p14:sldId id="445"/>
            <p14:sldId id="424"/>
            <p14:sldId id="441"/>
            <p14:sldId id="423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3FD89-5128-FA4F-B313-8A33AB3376A1}" v="164" dt="2021-02-23T09:24:31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1083" autoAdjust="0"/>
    <p:restoredTop sz="94660"/>
  </p:normalViewPr>
  <p:slideViewPr>
    <p:cSldViewPr snapToGrid="0">
      <p:cViewPr>
        <p:scale>
          <a:sx n="96" d="100"/>
          <a:sy n="96" d="100"/>
        </p:scale>
        <p:origin x="-25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lpa mahajan" userId="d48fe7ff-3702-4bc7-bca5-0704cfde4964" providerId="ADAL" clId="{AD53FD89-5128-FA4F-B313-8A33AB3376A1}"/>
    <pc:docChg chg="custSel addSld delSld modSld modSection">
      <pc:chgData name="Shilpa mahajan" userId="d48fe7ff-3702-4bc7-bca5-0704cfde4964" providerId="ADAL" clId="{AD53FD89-5128-FA4F-B313-8A33AB3376A1}" dt="2021-02-23T09:44:46.427" v="1081" actId="9405"/>
      <pc:docMkLst>
        <pc:docMk/>
      </pc:docMkLst>
      <pc:sldChg chg="modSp">
        <pc:chgData name="Shilpa mahajan" userId="d48fe7ff-3702-4bc7-bca5-0704cfde4964" providerId="ADAL" clId="{AD53FD89-5128-FA4F-B313-8A33AB3376A1}" dt="2021-02-19T04:08:52.768" v="4"/>
        <pc:sldMkLst>
          <pc:docMk/>
          <pc:sldMk cId="3183722100" sldId="284"/>
        </pc:sldMkLst>
        <pc:graphicFrameChg chg="mod">
          <ac:chgData name="Shilpa mahajan" userId="d48fe7ff-3702-4bc7-bca5-0704cfde4964" providerId="ADAL" clId="{AD53FD89-5128-FA4F-B313-8A33AB3376A1}" dt="2021-02-19T04:08:52.768" v="4"/>
          <ac:graphicFrameMkLst>
            <pc:docMk/>
            <pc:sldMk cId="3183722100" sldId="284"/>
            <ac:graphicFrameMk id="5" creationId="{50186EBD-366E-4237-8C6B-0C5C404FE0A1}"/>
          </ac:graphicFrameMkLst>
        </pc:graphicFrameChg>
      </pc:sldChg>
      <pc:sldChg chg="modSp">
        <pc:chgData name="Shilpa mahajan" userId="d48fe7ff-3702-4bc7-bca5-0704cfde4964" providerId="ADAL" clId="{AD53FD89-5128-FA4F-B313-8A33AB3376A1}" dt="2021-02-23T03:31:38.069" v="519" actId="33524"/>
        <pc:sldMkLst>
          <pc:docMk/>
          <pc:sldMk cId="430494560" sldId="320"/>
        </pc:sldMkLst>
        <pc:graphicFrameChg chg="mod">
          <ac:chgData name="Shilpa mahajan" userId="d48fe7ff-3702-4bc7-bca5-0704cfde4964" providerId="ADAL" clId="{AD53FD89-5128-FA4F-B313-8A33AB3376A1}" dt="2021-02-23T03:31:38.069" v="519" actId="33524"/>
          <ac:graphicFrameMkLst>
            <pc:docMk/>
            <pc:sldMk cId="430494560" sldId="320"/>
            <ac:graphicFrameMk id="4" creationId="{EF09B1A1-481E-4321-A63E-7D1951A643AC}"/>
          </ac:graphicFrameMkLst>
        </pc:graphicFrameChg>
      </pc:sldChg>
      <pc:sldChg chg="addSp mod">
        <pc:chgData name="Shilpa mahajan" userId="d48fe7ff-3702-4bc7-bca5-0704cfde4964" providerId="ADAL" clId="{AD53FD89-5128-FA4F-B313-8A33AB3376A1}" dt="2021-02-23T09:26:53.586" v="1080" actId="9405"/>
        <pc:sldMkLst>
          <pc:docMk/>
          <pc:sldMk cId="0" sldId="346"/>
        </pc:sldMkLst>
        <pc:inkChg chg="add">
          <ac:chgData name="Shilpa mahajan" userId="d48fe7ff-3702-4bc7-bca5-0704cfde4964" providerId="ADAL" clId="{AD53FD89-5128-FA4F-B313-8A33AB3376A1}" dt="2021-02-23T09:26:53.586" v="1080" actId="9405"/>
          <ac:inkMkLst>
            <pc:docMk/>
            <pc:sldMk cId="0" sldId="346"/>
            <ac:inkMk id="5" creationId="{9D9653ED-52D1-B84C-8FE2-7D1153293044}"/>
          </ac:inkMkLst>
        </pc:inkChg>
      </pc:sldChg>
      <pc:sldChg chg="modSp mod">
        <pc:chgData name="Shilpa mahajan" userId="d48fe7ff-3702-4bc7-bca5-0704cfde4964" providerId="ADAL" clId="{AD53FD89-5128-FA4F-B313-8A33AB3376A1}" dt="2021-02-23T03:29:09.373" v="518" actId="313"/>
        <pc:sldMkLst>
          <pc:docMk/>
          <pc:sldMk cId="1957233888" sldId="425"/>
        </pc:sldMkLst>
        <pc:spChg chg="mod">
          <ac:chgData name="Shilpa mahajan" userId="d48fe7ff-3702-4bc7-bca5-0704cfde4964" providerId="ADAL" clId="{AD53FD89-5128-FA4F-B313-8A33AB3376A1}" dt="2021-02-23T03:29:09.373" v="518" actId="313"/>
          <ac:spMkLst>
            <pc:docMk/>
            <pc:sldMk cId="1957233888" sldId="425"/>
            <ac:spMk id="3" creationId="{04B2D76D-8EC2-40DF-9990-5A6A751AF3E3}"/>
          </ac:spMkLst>
        </pc:spChg>
      </pc:sldChg>
      <pc:sldChg chg="addSp mod">
        <pc:chgData name="Shilpa mahajan" userId="d48fe7ff-3702-4bc7-bca5-0704cfde4964" providerId="ADAL" clId="{AD53FD89-5128-FA4F-B313-8A33AB3376A1}" dt="2021-02-23T09:44:46.427" v="1081" actId="9405"/>
        <pc:sldMkLst>
          <pc:docMk/>
          <pc:sldMk cId="3834116108" sldId="429"/>
        </pc:sldMkLst>
        <pc:inkChg chg="add">
          <ac:chgData name="Shilpa mahajan" userId="d48fe7ff-3702-4bc7-bca5-0704cfde4964" providerId="ADAL" clId="{AD53FD89-5128-FA4F-B313-8A33AB3376A1}" dt="2021-02-23T09:44:46.427" v="1081" actId="9405"/>
          <ac:inkMkLst>
            <pc:docMk/>
            <pc:sldMk cId="3834116108" sldId="429"/>
            <ac:inkMk id="5" creationId="{A9461E43-37D6-2641-841B-C94E70B6035F}"/>
          </ac:inkMkLst>
        </pc:inkChg>
      </pc:sldChg>
      <pc:sldChg chg="addSp delSp modSp mod">
        <pc:chgData name="Shilpa mahajan" userId="d48fe7ff-3702-4bc7-bca5-0704cfde4964" providerId="ADAL" clId="{AD53FD89-5128-FA4F-B313-8A33AB3376A1}" dt="2021-02-23T04:48:19.767" v="829"/>
        <pc:sldMkLst>
          <pc:docMk/>
          <pc:sldMk cId="86135877" sldId="466"/>
        </pc:sldMkLst>
        <pc:grpChg chg="del mod">
          <ac:chgData name="Shilpa mahajan" userId="d48fe7ff-3702-4bc7-bca5-0704cfde4964" providerId="ADAL" clId="{AD53FD89-5128-FA4F-B313-8A33AB3376A1}" dt="2021-02-23T04:46:18.034" v="721"/>
          <ac:grpSpMkLst>
            <pc:docMk/>
            <pc:sldMk cId="86135877" sldId="466"/>
            <ac:grpSpMk id="5" creationId="{41C7D53E-1768-CB4A-8D5C-D74AAC0755A6}"/>
          </ac:grpSpMkLst>
        </pc:grpChg>
        <pc:grpChg chg="del mod">
          <ac:chgData name="Shilpa mahajan" userId="d48fe7ff-3702-4bc7-bca5-0704cfde4964" providerId="ADAL" clId="{AD53FD89-5128-FA4F-B313-8A33AB3376A1}" dt="2021-02-23T04:46:28.051" v="734"/>
          <ac:grpSpMkLst>
            <pc:docMk/>
            <pc:sldMk cId="86135877" sldId="466"/>
            <ac:grpSpMk id="18" creationId="{078D6352-2AEA-1C4F-B1E9-5B55D5083AFF}"/>
          </ac:grpSpMkLst>
        </pc:grpChg>
        <pc:grpChg chg="del mod">
          <ac:chgData name="Shilpa mahajan" userId="d48fe7ff-3702-4bc7-bca5-0704cfde4964" providerId="ADAL" clId="{AD53FD89-5128-FA4F-B313-8A33AB3376A1}" dt="2021-02-23T04:46:40.077" v="743"/>
          <ac:grpSpMkLst>
            <pc:docMk/>
            <pc:sldMk cId="86135877" sldId="466"/>
            <ac:grpSpMk id="31" creationId="{EC736183-070E-6C4A-B13F-5AEF58E9FC39}"/>
          </ac:grpSpMkLst>
        </pc:grpChg>
        <pc:grpChg chg="del mod">
          <ac:chgData name="Shilpa mahajan" userId="d48fe7ff-3702-4bc7-bca5-0704cfde4964" providerId="ADAL" clId="{AD53FD89-5128-FA4F-B313-8A33AB3376A1}" dt="2021-02-23T04:48:19.765" v="828"/>
          <ac:grpSpMkLst>
            <pc:docMk/>
            <pc:sldMk cId="86135877" sldId="466"/>
            <ac:grpSpMk id="40" creationId="{A81C01D7-0FCB-6A45-B571-6587DD9CED23}"/>
          </ac:grpSpMkLst>
        </pc:grpChg>
        <pc:grpChg chg="del mod">
          <ac:chgData name="Shilpa mahajan" userId="d48fe7ff-3702-4bc7-bca5-0704cfde4964" providerId="ADAL" clId="{AD53FD89-5128-FA4F-B313-8A33AB3376A1}" dt="2021-02-23T04:48:19.714" v="805"/>
          <ac:grpSpMkLst>
            <pc:docMk/>
            <pc:sldMk cId="86135877" sldId="466"/>
            <ac:grpSpMk id="45" creationId="{85CA50B8-9958-1D4F-B515-A1D40ECABCAE}"/>
          </ac:grpSpMkLst>
        </pc:grpChg>
        <pc:grpChg chg="del mod">
          <ac:chgData name="Shilpa mahajan" userId="d48fe7ff-3702-4bc7-bca5-0704cfde4964" providerId="ADAL" clId="{AD53FD89-5128-FA4F-B313-8A33AB3376A1}" dt="2021-02-23T04:48:19.672" v="792"/>
          <ac:grpSpMkLst>
            <pc:docMk/>
            <pc:sldMk cId="86135877" sldId="466"/>
            <ac:grpSpMk id="50" creationId="{36FC1F3F-7186-574C-B253-B003D8BCB0CA}"/>
          </ac:grpSpMkLst>
        </pc:grpChg>
        <pc:grpChg chg="del mod">
          <ac:chgData name="Shilpa mahajan" userId="d48fe7ff-3702-4bc7-bca5-0704cfde4964" providerId="ADAL" clId="{AD53FD89-5128-FA4F-B313-8A33AB3376A1}" dt="2021-02-23T04:48:19.713" v="804"/>
          <ac:grpSpMkLst>
            <pc:docMk/>
            <pc:sldMk cId="86135877" sldId="466"/>
            <ac:grpSpMk id="55" creationId="{7AA274CF-8701-5C48-A087-618B86303C19}"/>
          </ac:grpSpMkLst>
        </pc:grpChg>
        <pc:grpChg chg="del mod">
          <ac:chgData name="Shilpa mahajan" userId="d48fe7ff-3702-4bc7-bca5-0704cfde4964" providerId="ADAL" clId="{AD53FD89-5128-FA4F-B313-8A33AB3376A1}" dt="2021-02-23T04:48:00.514" v="772"/>
          <ac:grpSpMkLst>
            <pc:docMk/>
            <pc:sldMk cId="86135877" sldId="466"/>
            <ac:grpSpMk id="63" creationId="{CD522DB0-0D87-6841-9839-C1062A061194}"/>
          </ac:grpSpMkLst>
        </pc:grpChg>
        <pc:grpChg chg="del mod">
          <ac:chgData name="Shilpa mahajan" userId="d48fe7ff-3702-4bc7-bca5-0704cfde4964" providerId="ADAL" clId="{AD53FD89-5128-FA4F-B313-8A33AB3376A1}" dt="2021-02-23T04:48:19.740" v="815"/>
          <ac:grpSpMkLst>
            <pc:docMk/>
            <pc:sldMk cId="86135877" sldId="466"/>
            <ac:grpSpMk id="69" creationId="{5C70A674-B2A6-2144-BA11-25EE31C2D3C1}"/>
          </ac:grpSpMkLst>
        </pc:grpChg>
        <pc:inkChg chg="add del mod">
          <ac:chgData name="Shilpa mahajan" userId="d48fe7ff-3702-4bc7-bca5-0704cfde4964" providerId="ADAL" clId="{AD53FD89-5128-FA4F-B313-8A33AB3376A1}" dt="2021-02-23T04:48:19.546" v="773"/>
          <ac:inkMkLst>
            <pc:docMk/>
            <pc:sldMk cId="86135877" sldId="466"/>
            <ac:inkMk id="3" creationId="{E056BF93-722A-9741-B1AC-E447552AF258}"/>
          </ac:inkMkLst>
        </pc:inkChg>
        <pc:inkChg chg="add del mod">
          <ac:chgData name="Shilpa mahajan" userId="d48fe7ff-3702-4bc7-bca5-0704cfde4964" providerId="ADAL" clId="{AD53FD89-5128-FA4F-B313-8A33AB3376A1}" dt="2021-02-23T04:48:19.735" v="813"/>
          <ac:inkMkLst>
            <pc:docMk/>
            <pc:sldMk cId="86135877" sldId="466"/>
            <ac:inkMk id="4" creationId="{B82051DF-E0C2-2244-8059-6AFAD94731A4}"/>
          </ac:inkMkLst>
        </pc:inkChg>
        <pc:inkChg chg="add del mod">
          <ac:chgData name="Shilpa mahajan" userId="d48fe7ff-3702-4bc7-bca5-0704cfde4964" providerId="ADAL" clId="{AD53FD89-5128-FA4F-B313-8A33AB3376A1}" dt="2021-02-23T04:48:19.710" v="802"/>
          <ac:inkMkLst>
            <pc:docMk/>
            <pc:sldMk cId="86135877" sldId="466"/>
            <ac:inkMk id="6" creationId="{2ABDBB76-BA1E-3244-A075-765EFD290280}"/>
          </ac:inkMkLst>
        </pc:inkChg>
        <pc:inkChg chg="add del mod">
          <ac:chgData name="Shilpa mahajan" userId="d48fe7ff-3702-4bc7-bca5-0704cfde4964" providerId="ADAL" clId="{AD53FD89-5128-FA4F-B313-8A33AB3376A1}" dt="2021-02-23T04:48:19.632" v="780"/>
          <ac:inkMkLst>
            <pc:docMk/>
            <pc:sldMk cId="86135877" sldId="466"/>
            <ac:inkMk id="8" creationId="{33B45277-236B-8A46-B45C-09D4663F38DB}"/>
          </ac:inkMkLst>
        </pc:inkChg>
        <pc:inkChg chg="add del mod">
          <ac:chgData name="Shilpa mahajan" userId="d48fe7ff-3702-4bc7-bca5-0704cfde4964" providerId="ADAL" clId="{AD53FD89-5128-FA4F-B313-8A33AB3376A1}" dt="2021-02-23T04:48:19.628" v="778"/>
          <ac:inkMkLst>
            <pc:docMk/>
            <pc:sldMk cId="86135877" sldId="466"/>
            <ac:inkMk id="9" creationId="{1C250602-69BE-E449-817A-0F6E319322C8}"/>
          </ac:inkMkLst>
        </pc:inkChg>
        <pc:inkChg chg="add del mod">
          <ac:chgData name="Shilpa mahajan" userId="d48fe7ff-3702-4bc7-bca5-0704cfde4964" providerId="ADAL" clId="{AD53FD89-5128-FA4F-B313-8A33AB3376A1}" dt="2021-02-23T04:48:19.741" v="816"/>
          <ac:inkMkLst>
            <pc:docMk/>
            <pc:sldMk cId="86135877" sldId="466"/>
            <ac:inkMk id="10" creationId="{6E265F03-F536-DF40-948B-DD4446684861}"/>
          </ac:inkMkLst>
        </pc:inkChg>
        <pc:inkChg chg="add del mod">
          <ac:chgData name="Shilpa mahajan" userId="d48fe7ff-3702-4bc7-bca5-0704cfde4964" providerId="ADAL" clId="{AD53FD89-5128-FA4F-B313-8A33AB3376A1}" dt="2021-02-23T04:48:19.733" v="812"/>
          <ac:inkMkLst>
            <pc:docMk/>
            <pc:sldMk cId="86135877" sldId="466"/>
            <ac:inkMk id="11" creationId="{7287BD23-5EBF-294A-9E74-3175C2440542}"/>
          </ac:inkMkLst>
        </pc:inkChg>
        <pc:inkChg chg="add del mod">
          <ac:chgData name="Shilpa mahajan" userId="d48fe7ff-3702-4bc7-bca5-0704cfde4964" providerId="ADAL" clId="{AD53FD89-5128-FA4F-B313-8A33AB3376A1}" dt="2021-02-23T04:48:19.757" v="824"/>
          <ac:inkMkLst>
            <pc:docMk/>
            <pc:sldMk cId="86135877" sldId="466"/>
            <ac:inkMk id="12" creationId="{7126068B-A582-9547-82E2-D115A1ADC456}"/>
          </ac:inkMkLst>
        </pc:inkChg>
        <pc:inkChg chg="add del mod">
          <ac:chgData name="Shilpa mahajan" userId="d48fe7ff-3702-4bc7-bca5-0704cfde4964" providerId="ADAL" clId="{AD53FD89-5128-FA4F-B313-8A33AB3376A1}" dt="2021-02-23T04:48:19.666" v="789"/>
          <ac:inkMkLst>
            <pc:docMk/>
            <pc:sldMk cId="86135877" sldId="466"/>
            <ac:inkMk id="13" creationId="{C86BB7A0-7FA1-BC45-88F9-CC78E5D6BC99}"/>
          </ac:inkMkLst>
        </pc:inkChg>
        <pc:inkChg chg="add del mod">
          <ac:chgData name="Shilpa mahajan" userId="d48fe7ff-3702-4bc7-bca5-0704cfde4964" providerId="ADAL" clId="{AD53FD89-5128-FA4F-B313-8A33AB3376A1}" dt="2021-02-23T04:48:19.763" v="827"/>
          <ac:inkMkLst>
            <pc:docMk/>
            <pc:sldMk cId="86135877" sldId="466"/>
            <ac:inkMk id="14" creationId="{EF30C6F0-06E1-4046-A89D-AD22ACEC09B2}"/>
          </ac:inkMkLst>
        </pc:inkChg>
        <pc:inkChg chg="add del mod">
          <ac:chgData name="Shilpa mahajan" userId="d48fe7ff-3702-4bc7-bca5-0704cfde4964" providerId="ADAL" clId="{AD53FD89-5128-FA4F-B313-8A33AB3376A1}" dt="2021-02-23T04:48:19.745" v="818"/>
          <ac:inkMkLst>
            <pc:docMk/>
            <pc:sldMk cId="86135877" sldId="466"/>
            <ac:inkMk id="15" creationId="{A2B110C5-0029-F34A-9C22-F34DE558D5DF}"/>
          </ac:inkMkLst>
        </pc:inkChg>
        <pc:inkChg chg="add del mod">
          <ac:chgData name="Shilpa mahajan" userId="d48fe7ff-3702-4bc7-bca5-0704cfde4964" providerId="ADAL" clId="{AD53FD89-5128-FA4F-B313-8A33AB3376A1}" dt="2021-02-23T04:48:19.653" v="786"/>
          <ac:inkMkLst>
            <pc:docMk/>
            <pc:sldMk cId="86135877" sldId="466"/>
            <ac:inkMk id="16" creationId="{0C0961DF-02CC-6D48-B478-A6E453333975}"/>
          </ac:inkMkLst>
        </pc:inkChg>
        <pc:inkChg chg="add del mod">
          <ac:chgData name="Shilpa mahajan" userId="d48fe7ff-3702-4bc7-bca5-0704cfde4964" providerId="ADAL" clId="{AD53FD89-5128-FA4F-B313-8A33AB3376A1}" dt="2021-02-23T04:48:19.696" v="799"/>
          <ac:inkMkLst>
            <pc:docMk/>
            <pc:sldMk cId="86135877" sldId="466"/>
            <ac:inkMk id="17" creationId="{79647E58-6587-E149-9E47-DD8592F345B0}"/>
          </ac:inkMkLst>
        </pc:inkChg>
        <pc:inkChg chg="add del mod">
          <ac:chgData name="Shilpa mahajan" userId="d48fe7ff-3702-4bc7-bca5-0704cfde4964" providerId="ADAL" clId="{AD53FD89-5128-FA4F-B313-8A33AB3376A1}" dt="2021-02-23T04:48:19.765" v="828"/>
          <ac:inkMkLst>
            <pc:docMk/>
            <pc:sldMk cId="86135877" sldId="466"/>
            <ac:inkMk id="19" creationId="{D5BDC30C-3F67-BB49-B625-8F3DAF9A0CDE}"/>
          </ac:inkMkLst>
        </pc:inkChg>
        <pc:inkChg chg="add del mod">
          <ac:chgData name="Shilpa mahajan" userId="d48fe7ff-3702-4bc7-bca5-0704cfde4964" providerId="ADAL" clId="{AD53FD89-5128-FA4F-B313-8A33AB3376A1}" dt="2021-02-23T04:48:19.711" v="803"/>
          <ac:inkMkLst>
            <pc:docMk/>
            <pc:sldMk cId="86135877" sldId="466"/>
            <ac:inkMk id="20" creationId="{58A98663-D1C7-4A4B-A1C2-B0083257B5F9}"/>
          </ac:inkMkLst>
        </pc:inkChg>
        <pc:inkChg chg="add del mod">
          <ac:chgData name="Shilpa mahajan" userId="d48fe7ff-3702-4bc7-bca5-0704cfde4964" providerId="ADAL" clId="{AD53FD89-5128-FA4F-B313-8A33AB3376A1}" dt="2021-02-23T04:48:19.621" v="775"/>
          <ac:inkMkLst>
            <pc:docMk/>
            <pc:sldMk cId="86135877" sldId="466"/>
            <ac:inkMk id="21" creationId="{61403E02-64A2-2A4A-A80A-80B129F3FF95}"/>
          </ac:inkMkLst>
        </pc:inkChg>
        <pc:inkChg chg="add del mod">
          <ac:chgData name="Shilpa mahajan" userId="d48fe7ff-3702-4bc7-bca5-0704cfde4964" providerId="ADAL" clId="{AD53FD89-5128-FA4F-B313-8A33AB3376A1}" dt="2021-02-23T04:48:19.684" v="796"/>
          <ac:inkMkLst>
            <pc:docMk/>
            <pc:sldMk cId="86135877" sldId="466"/>
            <ac:inkMk id="22" creationId="{C9BFA8E2-CFEE-C54C-849B-D94CDDDE6BF0}"/>
          </ac:inkMkLst>
        </pc:inkChg>
        <pc:inkChg chg="add del mod">
          <ac:chgData name="Shilpa mahajan" userId="d48fe7ff-3702-4bc7-bca5-0704cfde4964" providerId="ADAL" clId="{AD53FD89-5128-FA4F-B313-8A33AB3376A1}" dt="2021-02-23T04:48:19.752" v="821"/>
          <ac:inkMkLst>
            <pc:docMk/>
            <pc:sldMk cId="86135877" sldId="466"/>
            <ac:inkMk id="23" creationId="{2C339084-52AC-074F-BC2B-10C28F1111BC}"/>
          </ac:inkMkLst>
        </pc:inkChg>
        <pc:inkChg chg="add del mod">
          <ac:chgData name="Shilpa mahajan" userId="d48fe7ff-3702-4bc7-bca5-0704cfde4964" providerId="ADAL" clId="{AD53FD89-5128-FA4F-B313-8A33AB3376A1}" dt="2021-02-23T04:48:19.706" v="800"/>
          <ac:inkMkLst>
            <pc:docMk/>
            <pc:sldMk cId="86135877" sldId="466"/>
            <ac:inkMk id="24" creationId="{CE73D1FB-4860-B347-9832-FCEA4A6CAE7D}"/>
          </ac:inkMkLst>
        </pc:inkChg>
        <pc:inkChg chg="add del mod">
          <ac:chgData name="Shilpa mahajan" userId="d48fe7ff-3702-4bc7-bca5-0704cfde4964" providerId="ADAL" clId="{AD53FD89-5128-FA4F-B313-8A33AB3376A1}" dt="2021-02-23T04:48:19.767" v="829"/>
          <ac:inkMkLst>
            <pc:docMk/>
            <pc:sldMk cId="86135877" sldId="466"/>
            <ac:inkMk id="25" creationId="{64DF814F-280D-5347-A6AE-DDE63C936550}"/>
          </ac:inkMkLst>
        </pc:inkChg>
        <pc:inkChg chg="add del mod">
          <ac:chgData name="Shilpa mahajan" userId="d48fe7ff-3702-4bc7-bca5-0704cfde4964" providerId="ADAL" clId="{AD53FD89-5128-FA4F-B313-8A33AB3376A1}" dt="2021-02-23T04:48:19.639" v="783"/>
          <ac:inkMkLst>
            <pc:docMk/>
            <pc:sldMk cId="86135877" sldId="466"/>
            <ac:inkMk id="26" creationId="{33F406F2-9001-5B4D-9275-201D9611B253}"/>
          </ac:inkMkLst>
        </pc:inkChg>
        <pc:inkChg chg="add del mod">
          <ac:chgData name="Shilpa mahajan" userId="d48fe7ff-3702-4bc7-bca5-0704cfde4964" providerId="ADAL" clId="{AD53FD89-5128-FA4F-B313-8A33AB3376A1}" dt="2021-02-23T04:48:19.721" v="808"/>
          <ac:inkMkLst>
            <pc:docMk/>
            <pc:sldMk cId="86135877" sldId="466"/>
            <ac:inkMk id="27" creationId="{5EAC5B24-D9C2-CE40-988A-3BC65E78B48B}"/>
          </ac:inkMkLst>
        </pc:inkChg>
        <pc:inkChg chg="add del mod">
          <ac:chgData name="Shilpa mahajan" userId="d48fe7ff-3702-4bc7-bca5-0704cfde4964" providerId="ADAL" clId="{AD53FD89-5128-FA4F-B313-8A33AB3376A1}" dt="2021-02-23T04:48:19.630" v="779"/>
          <ac:inkMkLst>
            <pc:docMk/>
            <pc:sldMk cId="86135877" sldId="466"/>
            <ac:inkMk id="28" creationId="{A978ECE3-0FAC-1148-9AC5-B16CDD8F7118}"/>
          </ac:inkMkLst>
        </pc:inkChg>
        <pc:inkChg chg="add del mod">
          <ac:chgData name="Shilpa mahajan" userId="d48fe7ff-3702-4bc7-bca5-0704cfde4964" providerId="ADAL" clId="{AD53FD89-5128-FA4F-B313-8A33AB3376A1}" dt="2021-02-23T04:48:19.716" v="806"/>
          <ac:inkMkLst>
            <pc:docMk/>
            <pc:sldMk cId="86135877" sldId="466"/>
            <ac:inkMk id="29" creationId="{87B395AF-14A3-FA48-A8CC-CAF76DBADF39}"/>
          </ac:inkMkLst>
        </pc:inkChg>
        <pc:inkChg chg="add del mod">
          <ac:chgData name="Shilpa mahajan" userId="d48fe7ff-3702-4bc7-bca5-0704cfde4964" providerId="ADAL" clId="{AD53FD89-5128-FA4F-B313-8A33AB3376A1}" dt="2021-02-23T04:48:19.708" v="801"/>
          <ac:inkMkLst>
            <pc:docMk/>
            <pc:sldMk cId="86135877" sldId="466"/>
            <ac:inkMk id="30" creationId="{CA2EAFDD-3E82-0044-A6F5-74FF7643F749}"/>
          </ac:inkMkLst>
        </pc:inkChg>
        <pc:inkChg chg="add del">
          <ac:chgData name="Shilpa mahajan" userId="d48fe7ff-3702-4bc7-bca5-0704cfde4964" providerId="ADAL" clId="{AD53FD89-5128-FA4F-B313-8A33AB3376A1}" dt="2021-02-23T04:48:19.625" v="777"/>
          <ac:inkMkLst>
            <pc:docMk/>
            <pc:sldMk cId="86135877" sldId="466"/>
            <ac:inkMk id="32" creationId="{98245DEA-2947-AE4D-9A6C-1CDD6FA91D1C}"/>
          </ac:inkMkLst>
        </pc:inkChg>
        <pc:inkChg chg="add del mod">
          <ac:chgData name="Shilpa mahajan" userId="d48fe7ff-3702-4bc7-bca5-0704cfde4964" providerId="ADAL" clId="{AD53FD89-5128-FA4F-B313-8A33AB3376A1}" dt="2021-02-23T04:48:19.634" v="781"/>
          <ac:inkMkLst>
            <pc:docMk/>
            <pc:sldMk cId="86135877" sldId="466"/>
            <ac:inkMk id="33" creationId="{EB3B5A64-7F21-ED47-9CFD-B45010EE253A}"/>
          </ac:inkMkLst>
        </pc:inkChg>
        <pc:inkChg chg="add del mod">
          <ac:chgData name="Shilpa mahajan" userId="d48fe7ff-3702-4bc7-bca5-0704cfde4964" providerId="ADAL" clId="{AD53FD89-5128-FA4F-B313-8A33AB3376A1}" dt="2021-02-23T04:48:19.723" v="809"/>
          <ac:inkMkLst>
            <pc:docMk/>
            <pc:sldMk cId="86135877" sldId="466"/>
            <ac:inkMk id="34" creationId="{52674C56-140F-564F-8E68-F9CFDBC0BBF8}"/>
          </ac:inkMkLst>
        </pc:inkChg>
        <pc:inkChg chg="add del mod">
          <ac:chgData name="Shilpa mahajan" userId="d48fe7ff-3702-4bc7-bca5-0704cfde4964" providerId="ADAL" clId="{AD53FD89-5128-FA4F-B313-8A33AB3376A1}" dt="2021-02-23T04:48:19.731" v="811"/>
          <ac:inkMkLst>
            <pc:docMk/>
            <pc:sldMk cId="86135877" sldId="466"/>
            <ac:inkMk id="35" creationId="{6AE67D9F-CAEC-F444-9A66-F7E1CEBFBB92}"/>
          </ac:inkMkLst>
        </pc:inkChg>
        <pc:inkChg chg="add del mod">
          <ac:chgData name="Shilpa mahajan" userId="d48fe7ff-3702-4bc7-bca5-0704cfde4964" providerId="ADAL" clId="{AD53FD89-5128-FA4F-B313-8A33AB3376A1}" dt="2021-02-23T04:48:19.660" v="788"/>
          <ac:inkMkLst>
            <pc:docMk/>
            <pc:sldMk cId="86135877" sldId="466"/>
            <ac:inkMk id="36" creationId="{E30AF198-0BEF-394C-9564-03E939FC95E7}"/>
          </ac:inkMkLst>
        </pc:inkChg>
        <pc:inkChg chg="add del mod">
          <ac:chgData name="Shilpa mahajan" userId="d48fe7ff-3702-4bc7-bca5-0704cfde4964" providerId="ADAL" clId="{AD53FD89-5128-FA4F-B313-8A33AB3376A1}" dt="2021-02-23T04:48:19.759" v="825"/>
          <ac:inkMkLst>
            <pc:docMk/>
            <pc:sldMk cId="86135877" sldId="466"/>
            <ac:inkMk id="37" creationId="{9BB72DC8-9691-EC4B-BFF1-B717634EB38E}"/>
          </ac:inkMkLst>
        </pc:inkChg>
        <pc:inkChg chg="add del mod">
          <ac:chgData name="Shilpa mahajan" userId="d48fe7ff-3702-4bc7-bca5-0704cfde4964" providerId="ADAL" clId="{AD53FD89-5128-FA4F-B313-8A33AB3376A1}" dt="2021-02-23T04:48:19.761" v="826"/>
          <ac:inkMkLst>
            <pc:docMk/>
            <pc:sldMk cId="86135877" sldId="466"/>
            <ac:inkMk id="38" creationId="{DEC13863-DF23-FA4A-B716-8E40786D909F}"/>
          </ac:inkMkLst>
        </pc:inkChg>
        <pc:inkChg chg="add del mod">
          <ac:chgData name="Shilpa mahajan" userId="d48fe7ff-3702-4bc7-bca5-0704cfde4964" providerId="ADAL" clId="{AD53FD89-5128-FA4F-B313-8A33AB3376A1}" dt="2021-02-23T04:48:19.737" v="814"/>
          <ac:inkMkLst>
            <pc:docMk/>
            <pc:sldMk cId="86135877" sldId="466"/>
            <ac:inkMk id="39" creationId="{68BE1B7B-0F3E-6D42-9659-9443A978FE2A}"/>
          </ac:inkMkLst>
        </pc:inkChg>
        <pc:inkChg chg="add del">
          <ac:chgData name="Shilpa mahajan" userId="d48fe7ff-3702-4bc7-bca5-0704cfde4964" providerId="ADAL" clId="{AD53FD89-5128-FA4F-B313-8A33AB3376A1}" dt="2021-02-23T04:48:19.676" v="794"/>
          <ac:inkMkLst>
            <pc:docMk/>
            <pc:sldMk cId="86135877" sldId="466"/>
            <ac:inkMk id="41" creationId="{5C8C6ADF-C76D-004B-AD85-0F2A9E30EF86}"/>
          </ac:inkMkLst>
        </pc:inkChg>
        <pc:inkChg chg="add del mod">
          <ac:chgData name="Shilpa mahajan" userId="d48fe7ff-3702-4bc7-bca5-0704cfde4964" providerId="ADAL" clId="{AD53FD89-5128-FA4F-B313-8A33AB3376A1}" dt="2021-02-23T04:48:19.714" v="805"/>
          <ac:inkMkLst>
            <pc:docMk/>
            <pc:sldMk cId="86135877" sldId="466"/>
            <ac:inkMk id="42" creationId="{2FFBC629-C7BD-0546-84C9-8E83B7C98A82}"/>
          </ac:inkMkLst>
        </pc:inkChg>
        <pc:inkChg chg="add del mod">
          <ac:chgData name="Shilpa mahajan" userId="d48fe7ff-3702-4bc7-bca5-0704cfde4964" providerId="ADAL" clId="{AD53FD89-5128-FA4F-B313-8A33AB3376A1}" dt="2021-02-23T04:48:19.755" v="823"/>
          <ac:inkMkLst>
            <pc:docMk/>
            <pc:sldMk cId="86135877" sldId="466"/>
            <ac:inkMk id="43" creationId="{AA70D0DA-62D1-8145-B5F1-553773575564}"/>
          </ac:inkMkLst>
        </pc:inkChg>
        <pc:inkChg chg="add del mod">
          <ac:chgData name="Shilpa mahajan" userId="d48fe7ff-3702-4bc7-bca5-0704cfde4964" providerId="ADAL" clId="{AD53FD89-5128-FA4F-B313-8A33AB3376A1}" dt="2021-02-23T04:48:19.691" v="797"/>
          <ac:inkMkLst>
            <pc:docMk/>
            <pc:sldMk cId="86135877" sldId="466"/>
            <ac:inkMk id="44" creationId="{4D1DA1F7-5268-C147-8673-8586F1B437D7}"/>
          </ac:inkMkLst>
        </pc:inkChg>
        <pc:inkChg chg="add del">
          <ac:chgData name="Shilpa mahajan" userId="d48fe7ff-3702-4bc7-bca5-0704cfde4964" providerId="ADAL" clId="{AD53FD89-5128-FA4F-B313-8A33AB3376A1}" dt="2021-02-23T04:48:19.671" v="791"/>
          <ac:inkMkLst>
            <pc:docMk/>
            <pc:sldMk cId="86135877" sldId="466"/>
            <ac:inkMk id="46" creationId="{F19D7E1F-7C14-8644-B3F9-BA85714E405E}"/>
          </ac:inkMkLst>
        </pc:inkChg>
        <pc:inkChg chg="add del">
          <ac:chgData name="Shilpa mahajan" userId="d48fe7ff-3702-4bc7-bca5-0704cfde4964" providerId="ADAL" clId="{AD53FD89-5128-FA4F-B313-8A33AB3376A1}" dt="2021-02-23T04:48:19.674" v="793"/>
          <ac:inkMkLst>
            <pc:docMk/>
            <pc:sldMk cId="86135877" sldId="466"/>
            <ac:inkMk id="47" creationId="{81D3F252-0678-5D4D-842A-E9E6718DAE25}"/>
          </ac:inkMkLst>
        </pc:inkChg>
        <pc:inkChg chg="add del mod">
          <ac:chgData name="Shilpa mahajan" userId="d48fe7ff-3702-4bc7-bca5-0704cfde4964" providerId="ADAL" clId="{AD53FD89-5128-FA4F-B313-8A33AB3376A1}" dt="2021-02-23T04:48:19.672" v="792"/>
          <ac:inkMkLst>
            <pc:docMk/>
            <pc:sldMk cId="86135877" sldId="466"/>
            <ac:inkMk id="48" creationId="{1A6AB27C-A531-924E-8F0F-7646608386C7}"/>
          </ac:inkMkLst>
        </pc:inkChg>
        <pc:inkChg chg="add del mod">
          <ac:chgData name="Shilpa mahajan" userId="d48fe7ff-3702-4bc7-bca5-0704cfde4964" providerId="ADAL" clId="{AD53FD89-5128-FA4F-B313-8A33AB3376A1}" dt="2021-02-23T04:48:19.724" v="810"/>
          <ac:inkMkLst>
            <pc:docMk/>
            <pc:sldMk cId="86135877" sldId="466"/>
            <ac:inkMk id="49" creationId="{B425B75A-7186-F44F-AEF2-22EEAB20D72D}"/>
          </ac:inkMkLst>
        </pc:inkChg>
        <pc:inkChg chg="add del mod">
          <ac:chgData name="Shilpa mahajan" userId="d48fe7ff-3702-4bc7-bca5-0704cfde4964" providerId="ADAL" clId="{AD53FD89-5128-FA4F-B313-8A33AB3376A1}" dt="2021-02-23T04:48:19.713" v="804"/>
          <ac:inkMkLst>
            <pc:docMk/>
            <pc:sldMk cId="86135877" sldId="466"/>
            <ac:inkMk id="51" creationId="{69C8D5FD-EDDF-6A45-9608-7ED37843A01D}"/>
          </ac:inkMkLst>
        </pc:inkChg>
        <pc:inkChg chg="add del mod">
          <ac:chgData name="Shilpa mahajan" userId="d48fe7ff-3702-4bc7-bca5-0704cfde4964" providerId="ADAL" clId="{AD53FD89-5128-FA4F-B313-8A33AB3376A1}" dt="2021-02-23T04:48:19.636" v="782"/>
          <ac:inkMkLst>
            <pc:docMk/>
            <pc:sldMk cId="86135877" sldId="466"/>
            <ac:inkMk id="52" creationId="{B6A49034-2264-D640-8AF2-E5B6C3A807C0}"/>
          </ac:inkMkLst>
        </pc:inkChg>
        <pc:inkChg chg="add del mod">
          <ac:chgData name="Shilpa mahajan" userId="d48fe7ff-3702-4bc7-bca5-0704cfde4964" providerId="ADAL" clId="{AD53FD89-5128-FA4F-B313-8A33AB3376A1}" dt="2021-02-23T04:48:19.680" v="795"/>
          <ac:inkMkLst>
            <pc:docMk/>
            <pc:sldMk cId="86135877" sldId="466"/>
            <ac:inkMk id="53" creationId="{BB61B745-3EDF-2442-BC35-04FD4EB09001}"/>
          </ac:inkMkLst>
        </pc:inkChg>
        <pc:inkChg chg="add del mod">
          <ac:chgData name="Shilpa mahajan" userId="d48fe7ff-3702-4bc7-bca5-0704cfde4964" providerId="ADAL" clId="{AD53FD89-5128-FA4F-B313-8A33AB3376A1}" dt="2021-02-23T04:48:19.749" v="820"/>
          <ac:inkMkLst>
            <pc:docMk/>
            <pc:sldMk cId="86135877" sldId="466"/>
            <ac:inkMk id="54" creationId="{9BB00CDA-7608-4C4E-9111-DA026133548D}"/>
          </ac:inkMkLst>
        </pc:inkChg>
        <pc:inkChg chg="add del">
          <ac:chgData name="Shilpa mahajan" userId="d48fe7ff-3702-4bc7-bca5-0704cfde4964" providerId="ADAL" clId="{AD53FD89-5128-FA4F-B313-8A33AB3376A1}" dt="2021-02-23T04:48:19.694" v="798"/>
          <ac:inkMkLst>
            <pc:docMk/>
            <pc:sldMk cId="86135877" sldId="466"/>
            <ac:inkMk id="56" creationId="{4AAB2EBC-4B32-AF47-BD46-2ED1AF8ED74A}"/>
          </ac:inkMkLst>
        </pc:inkChg>
        <pc:inkChg chg="add del">
          <ac:chgData name="Shilpa mahajan" userId="d48fe7ff-3702-4bc7-bca5-0704cfde4964" providerId="ADAL" clId="{AD53FD89-5128-FA4F-B313-8A33AB3376A1}" dt="2021-02-23T04:48:19.743" v="817"/>
          <ac:inkMkLst>
            <pc:docMk/>
            <pc:sldMk cId="86135877" sldId="466"/>
            <ac:inkMk id="57" creationId="{FD9BCA3C-746C-4A48-891C-0BFC642001D1}"/>
          </ac:inkMkLst>
        </pc:inkChg>
        <pc:inkChg chg="add del">
          <ac:chgData name="Shilpa mahajan" userId="d48fe7ff-3702-4bc7-bca5-0704cfde4964" providerId="ADAL" clId="{AD53FD89-5128-FA4F-B313-8A33AB3376A1}" dt="2021-02-23T04:48:19.747" v="819"/>
          <ac:inkMkLst>
            <pc:docMk/>
            <pc:sldMk cId="86135877" sldId="466"/>
            <ac:inkMk id="58" creationId="{6C6336D0-AABB-E346-BF1F-BCC0608E893D}"/>
          </ac:inkMkLst>
        </pc:inkChg>
        <pc:inkChg chg="add del">
          <ac:chgData name="Shilpa mahajan" userId="d48fe7ff-3702-4bc7-bca5-0704cfde4964" providerId="ADAL" clId="{AD53FD89-5128-FA4F-B313-8A33AB3376A1}" dt="2021-02-23T04:48:19.624" v="776"/>
          <ac:inkMkLst>
            <pc:docMk/>
            <pc:sldMk cId="86135877" sldId="466"/>
            <ac:inkMk id="59" creationId="{97E8B1EF-E8F5-314D-A879-D890B18E0137}"/>
          </ac:inkMkLst>
        </pc:inkChg>
        <pc:inkChg chg="add del mod">
          <ac:chgData name="Shilpa mahajan" userId="d48fe7ff-3702-4bc7-bca5-0704cfde4964" providerId="ADAL" clId="{AD53FD89-5128-FA4F-B313-8A33AB3376A1}" dt="2021-02-23T04:48:19.740" v="815"/>
          <ac:inkMkLst>
            <pc:docMk/>
            <pc:sldMk cId="86135877" sldId="466"/>
            <ac:inkMk id="60" creationId="{F56B9483-21A2-1449-949B-96CD71382B62}"/>
          </ac:inkMkLst>
        </pc:inkChg>
        <pc:inkChg chg="add del mod">
          <ac:chgData name="Shilpa mahajan" userId="d48fe7ff-3702-4bc7-bca5-0704cfde4964" providerId="ADAL" clId="{AD53FD89-5128-FA4F-B313-8A33AB3376A1}" dt="2021-02-23T04:48:19.619" v="774"/>
          <ac:inkMkLst>
            <pc:docMk/>
            <pc:sldMk cId="86135877" sldId="466"/>
            <ac:inkMk id="61" creationId="{559921FD-3192-7145-98F4-5210FAF5273B}"/>
          </ac:inkMkLst>
        </pc:inkChg>
        <pc:inkChg chg="add del mod">
          <ac:chgData name="Shilpa mahajan" userId="d48fe7ff-3702-4bc7-bca5-0704cfde4964" providerId="ADAL" clId="{AD53FD89-5128-FA4F-B313-8A33AB3376A1}" dt="2021-02-23T04:48:19.642" v="784"/>
          <ac:inkMkLst>
            <pc:docMk/>
            <pc:sldMk cId="86135877" sldId="466"/>
            <ac:inkMk id="62" creationId="{FEE12EB7-EF7F-6544-9C10-820AEBA18213}"/>
          </ac:inkMkLst>
        </pc:inkChg>
        <pc:inkChg chg="add del mod">
          <ac:chgData name="Shilpa mahajan" userId="d48fe7ff-3702-4bc7-bca5-0704cfde4964" providerId="ADAL" clId="{AD53FD89-5128-FA4F-B313-8A33AB3376A1}" dt="2021-02-23T04:48:19.656" v="787"/>
          <ac:inkMkLst>
            <pc:docMk/>
            <pc:sldMk cId="86135877" sldId="466"/>
            <ac:inkMk id="64" creationId="{EC7B7E29-946D-284A-A6FB-D8867F2A1B72}"/>
          </ac:inkMkLst>
        </pc:inkChg>
        <pc:inkChg chg="add del mod">
          <ac:chgData name="Shilpa mahajan" userId="d48fe7ff-3702-4bc7-bca5-0704cfde4964" providerId="ADAL" clId="{AD53FD89-5128-FA4F-B313-8A33AB3376A1}" dt="2021-02-23T04:48:19.668" v="790"/>
          <ac:inkMkLst>
            <pc:docMk/>
            <pc:sldMk cId="86135877" sldId="466"/>
            <ac:inkMk id="65" creationId="{F8F1A445-B9C7-964A-A002-B2801D726059}"/>
          </ac:inkMkLst>
        </pc:inkChg>
        <pc:inkChg chg="add del mod">
          <ac:chgData name="Shilpa mahajan" userId="d48fe7ff-3702-4bc7-bca5-0704cfde4964" providerId="ADAL" clId="{AD53FD89-5128-FA4F-B313-8A33AB3376A1}" dt="2021-02-23T04:48:19.753" v="822"/>
          <ac:inkMkLst>
            <pc:docMk/>
            <pc:sldMk cId="86135877" sldId="466"/>
            <ac:inkMk id="66" creationId="{83282C57-53E1-C743-92A5-6ECD79C53B45}"/>
          </ac:inkMkLst>
        </pc:inkChg>
        <pc:inkChg chg="add del mod">
          <ac:chgData name="Shilpa mahajan" userId="d48fe7ff-3702-4bc7-bca5-0704cfde4964" providerId="ADAL" clId="{AD53FD89-5128-FA4F-B313-8A33AB3376A1}" dt="2021-02-23T04:48:19.644" v="785"/>
          <ac:inkMkLst>
            <pc:docMk/>
            <pc:sldMk cId="86135877" sldId="466"/>
            <ac:inkMk id="67" creationId="{0F1D3CC8-8D08-004C-83B1-EEC77643C7C2}"/>
          </ac:inkMkLst>
        </pc:inkChg>
        <pc:inkChg chg="add del mod">
          <ac:chgData name="Shilpa mahajan" userId="d48fe7ff-3702-4bc7-bca5-0704cfde4964" providerId="ADAL" clId="{AD53FD89-5128-FA4F-B313-8A33AB3376A1}" dt="2021-02-23T04:48:19.719" v="807"/>
          <ac:inkMkLst>
            <pc:docMk/>
            <pc:sldMk cId="86135877" sldId="466"/>
            <ac:inkMk id="68" creationId="{1C6E15FF-22AA-F349-A292-9FE66613FBCA}"/>
          </ac:inkMkLst>
        </pc:inkChg>
      </pc:sldChg>
      <pc:sldChg chg="modSp">
        <pc:chgData name="Shilpa mahajan" userId="d48fe7ff-3702-4bc7-bca5-0704cfde4964" providerId="ADAL" clId="{AD53FD89-5128-FA4F-B313-8A33AB3376A1}" dt="2021-02-23T03:37:42.371" v="520" actId="1076"/>
        <pc:sldMkLst>
          <pc:docMk/>
          <pc:sldMk cId="3464236585" sldId="468"/>
        </pc:sldMkLst>
        <pc:picChg chg="mod">
          <ac:chgData name="Shilpa mahajan" userId="d48fe7ff-3702-4bc7-bca5-0704cfde4964" providerId="ADAL" clId="{AD53FD89-5128-FA4F-B313-8A33AB3376A1}" dt="2021-02-23T03:37:42.371" v="520" actId="1076"/>
          <ac:picMkLst>
            <pc:docMk/>
            <pc:sldMk cId="3464236585" sldId="468"/>
            <ac:picMk id="10243" creationId="{00000000-0000-0000-0000-000000000000}"/>
          </ac:picMkLst>
        </pc:picChg>
      </pc:sldChg>
      <pc:sldChg chg="modSp new del mod">
        <pc:chgData name="Shilpa mahajan" userId="d48fe7ff-3702-4bc7-bca5-0704cfde4964" providerId="ADAL" clId="{AD53FD89-5128-FA4F-B313-8A33AB3376A1}" dt="2021-02-19T04:44:56.774" v="386" actId="2696"/>
        <pc:sldMkLst>
          <pc:docMk/>
          <pc:sldMk cId="126732369" sldId="473"/>
        </pc:sldMkLst>
        <pc:spChg chg="mod">
          <ac:chgData name="Shilpa mahajan" userId="d48fe7ff-3702-4bc7-bca5-0704cfde4964" providerId="ADAL" clId="{AD53FD89-5128-FA4F-B313-8A33AB3376A1}" dt="2021-02-19T04:43:48.793" v="385" actId="20577"/>
          <ac:spMkLst>
            <pc:docMk/>
            <pc:sldMk cId="126732369" sldId="473"/>
            <ac:spMk id="3" creationId="{4DDF65E1-49E3-114A-86E1-31FC0F839F00}"/>
          </ac:spMkLst>
        </pc:spChg>
      </pc:sldChg>
      <pc:sldChg chg="addSp delSp modSp new del mod">
        <pc:chgData name="Shilpa mahajan" userId="d48fe7ff-3702-4bc7-bca5-0704cfde4964" providerId="ADAL" clId="{AD53FD89-5128-FA4F-B313-8A33AB3376A1}" dt="2021-02-19T04:31:01.245" v="359" actId="2696"/>
        <pc:sldMkLst>
          <pc:docMk/>
          <pc:sldMk cId="1101230402" sldId="473"/>
        </pc:sldMkLst>
        <pc:spChg chg="mod">
          <ac:chgData name="Shilpa mahajan" userId="d48fe7ff-3702-4bc7-bca5-0704cfde4964" providerId="ADAL" clId="{AD53FD89-5128-FA4F-B313-8A33AB3376A1}" dt="2021-02-19T04:26:56.894" v="344" actId="20577"/>
          <ac:spMkLst>
            <pc:docMk/>
            <pc:sldMk cId="1101230402" sldId="473"/>
            <ac:spMk id="2" creationId="{6B9CA2E6-0C78-9343-B4D5-4CE1338EA046}"/>
          </ac:spMkLst>
        </pc:spChg>
        <pc:spChg chg="mod">
          <ac:chgData name="Shilpa mahajan" userId="d48fe7ff-3702-4bc7-bca5-0704cfde4964" providerId="ADAL" clId="{AD53FD89-5128-FA4F-B313-8A33AB3376A1}" dt="2021-02-19T04:27:08.022" v="357" actId="20577"/>
          <ac:spMkLst>
            <pc:docMk/>
            <pc:sldMk cId="1101230402" sldId="473"/>
            <ac:spMk id="3" creationId="{6B50CBE4-0941-A14D-BB0C-94B93DF30832}"/>
          </ac:spMkLst>
        </pc:spChg>
        <pc:spChg chg="add mod">
          <ac:chgData name="Shilpa mahajan" userId="d48fe7ff-3702-4bc7-bca5-0704cfde4964" providerId="ADAL" clId="{AD53FD89-5128-FA4F-B313-8A33AB3376A1}" dt="2021-02-19T04:22:58.486" v="33" actId="20577"/>
          <ac:spMkLst>
            <pc:docMk/>
            <pc:sldMk cId="1101230402" sldId="473"/>
            <ac:spMk id="5" creationId="{682DEB01-CB2E-374D-8932-1B378148685C}"/>
          </ac:spMkLst>
        </pc:spChg>
        <pc:spChg chg="add del mod">
          <ac:chgData name="Shilpa mahajan" userId="d48fe7ff-3702-4bc7-bca5-0704cfde4964" providerId="ADAL" clId="{AD53FD89-5128-FA4F-B313-8A33AB3376A1}" dt="2021-02-19T04:30:58.886" v="358" actId="478"/>
          <ac:spMkLst>
            <pc:docMk/>
            <pc:sldMk cId="1101230402" sldId="473"/>
            <ac:spMk id="6" creationId="{E3F96C33-199B-B249-B684-E0B57287F114}"/>
          </ac:spMkLst>
        </pc:spChg>
        <pc:grpChg chg="mod">
          <ac:chgData name="Shilpa mahajan" userId="d48fe7ff-3702-4bc7-bca5-0704cfde4964" providerId="ADAL" clId="{AD53FD89-5128-FA4F-B313-8A33AB3376A1}" dt="2021-02-19T04:25:33.726" v="333"/>
          <ac:grpSpMkLst>
            <pc:docMk/>
            <pc:sldMk cId="1101230402" sldId="473"/>
            <ac:grpSpMk id="12" creationId="{FB907C58-7C60-534B-8B77-422E011D05C6}"/>
          </ac:grpSpMkLst>
        </pc:grpChg>
        <pc:grpChg chg="mod">
          <ac:chgData name="Shilpa mahajan" userId="d48fe7ff-3702-4bc7-bca5-0704cfde4964" providerId="ADAL" clId="{AD53FD89-5128-FA4F-B313-8A33AB3376A1}" dt="2021-02-19T04:25:39.251" v="337"/>
          <ac:grpSpMkLst>
            <pc:docMk/>
            <pc:sldMk cId="1101230402" sldId="473"/>
            <ac:grpSpMk id="16" creationId="{BA2DD674-2264-EB4A-9047-E4DDC738D7BD}"/>
          </ac:grpSpMkLst>
        </pc:grpChg>
        <pc:grpChg chg="mod">
          <ac:chgData name="Shilpa mahajan" userId="d48fe7ff-3702-4bc7-bca5-0704cfde4964" providerId="ADAL" clId="{AD53FD89-5128-FA4F-B313-8A33AB3376A1}" dt="2021-02-19T04:26:54.813" v="343"/>
          <ac:grpSpMkLst>
            <pc:docMk/>
            <pc:sldMk cId="1101230402" sldId="473"/>
            <ac:grpSpMk id="22" creationId="{0D3983A5-C5DD-B445-82B0-37EE38ECCB25}"/>
          </ac:grpSpMkLst>
        </pc:grpChg>
        <pc:inkChg chg="add">
          <ac:chgData name="Shilpa mahajan" userId="d48fe7ff-3702-4bc7-bca5-0704cfde4964" providerId="ADAL" clId="{AD53FD89-5128-FA4F-B313-8A33AB3376A1}" dt="2021-02-19T04:25:26.033" v="328" actId="9405"/>
          <ac:inkMkLst>
            <pc:docMk/>
            <pc:sldMk cId="1101230402" sldId="473"/>
            <ac:inkMk id="7" creationId="{1BF16F74-B8DF-5D43-8CF4-AF611ACB739E}"/>
          </ac:inkMkLst>
        </pc:inkChg>
        <pc:inkChg chg="add">
          <ac:chgData name="Shilpa mahajan" userId="d48fe7ff-3702-4bc7-bca5-0704cfde4964" providerId="ADAL" clId="{AD53FD89-5128-FA4F-B313-8A33AB3376A1}" dt="2021-02-19T04:25:27.213" v="329" actId="9405"/>
          <ac:inkMkLst>
            <pc:docMk/>
            <pc:sldMk cId="1101230402" sldId="473"/>
            <ac:inkMk id="8" creationId="{85368A89-838C-884C-9264-BB75D97098D8}"/>
          </ac:inkMkLst>
        </pc:inkChg>
        <pc:inkChg chg="add">
          <ac:chgData name="Shilpa mahajan" userId="d48fe7ff-3702-4bc7-bca5-0704cfde4964" providerId="ADAL" clId="{AD53FD89-5128-FA4F-B313-8A33AB3376A1}" dt="2021-02-19T04:25:28.840" v="330" actId="9405"/>
          <ac:inkMkLst>
            <pc:docMk/>
            <pc:sldMk cId="1101230402" sldId="473"/>
            <ac:inkMk id="9" creationId="{AC4D30EF-5239-134F-B3FB-4035055AE091}"/>
          </ac:inkMkLst>
        </pc:inkChg>
        <pc:inkChg chg="add mod">
          <ac:chgData name="Shilpa mahajan" userId="d48fe7ff-3702-4bc7-bca5-0704cfde4964" providerId="ADAL" clId="{AD53FD89-5128-FA4F-B313-8A33AB3376A1}" dt="2021-02-19T04:25:33.726" v="333"/>
          <ac:inkMkLst>
            <pc:docMk/>
            <pc:sldMk cId="1101230402" sldId="473"/>
            <ac:inkMk id="10" creationId="{C703C8C8-724F-984D-98D8-6E3B8378D0EE}"/>
          </ac:inkMkLst>
        </pc:inkChg>
        <pc:inkChg chg="add mod">
          <ac:chgData name="Shilpa mahajan" userId="d48fe7ff-3702-4bc7-bca5-0704cfde4964" providerId="ADAL" clId="{AD53FD89-5128-FA4F-B313-8A33AB3376A1}" dt="2021-02-19T04:25:33.726" v="333"/>
          <ac:inkMkLst>
            <pc:docMk/>
            <pc:sldMk cId="1101230402" sldId="473"/>
            <ac:inkMk id="11" creationId="{BE125886-4CAC-4E49-8913-A742D949FD71}"/>
          </ac:inkMkLst>
        </pc:inkChg>
        <pc:inkChg chg="add mod">
          <ac:chgData name="Shilpa mahajan" userId="d48fe7ff-3702-4bc7-bca5-0704cfde4964" providerId="ADAL" clId="{AD53FD89-5128-FA4F-B313-8A33AB3376A1}" dt="2021-02-19T04:25:39.251" v="337"/>
          <ac:inkMkLst>
            <pc:docMk/>
            <pc:sldMk cId="1101230402" sldId="473"/>
            <ac:inkMk id="13" creationId="{2D665E85-6019-2346-A846-C67B85D3CA99}"/>
          </ac:inkMkLst>
        </pc:inkChg>
        <pc:inkChg chg="add mod">
          <ac:chgData name="Shilpa mahajan" userId="d48fe7ff-3702-4bc7-bca5-0704cfde4964" providerId="ADAL" clId="{AD53FD89-5128-FA4F-B313-8A33AB3376A1}" dt="2021-02-19T04:25:39.251" v="337"/>
          <ac:inkMkLst>
            <pc:docMk/>
            <pc:sldMk cId="1101230402" sldId="473"/>
            <ac:inkMk id="14" creationId="{7EE550EC-DD56-384F-ABBB-712AE8FD0824}"/>
          </ac:inkMkLst>
        </pc:inkChg>
        <pc:inkChg chg="add mod">
          <ac:chgData name="Shilpa mahajan" userId="d48fe7ff-3702-4bc7-bca5-0704cfde4964" providerId="ADAL" clId="{AD53FD89-5128-FA4F-B313-8A33AB3376A1}" dt="2021-02-19T04:25:39.251" v="337"/>
          <ac:inkMkLst>
            <pc:docMk/>
            <pc:sldMk cId="1101230402" sldId="473"/>
            <ac:inkMk id="15" creationId="{8D3460B6-79C1-7D4A-A215-53531FDC7830}"/>
          </ac:inkMkLst>
        </pc:inkChg>
        <pc:inkChg chg="add">
          <ac:chgData name="Shilpa mahajan" userId="d48fe7ff-3702-4bc7-bca5-0704cfde4964" providerId="ADAL" clId="{AD53FD89-5128-FA4F-B313-8A33AB3376A1}" dt="2021-02-19T04:26:03.939" v="338" actId="9405"/>
          <ac:inkMkLst>
            <pc:docMk/>
            <pc:sldMk cId="1101230402" sldId="473"/>
            <ac:inkMk id="17" creationId="{E8A7C106-E924-654A-9FFB-7A138D5A2767}"/>
          </ac:inkMkLst>
        </pc:inkChg>
        <pc:inkChg chg="add mod">
          <ac:chgData name="Shilpa mahajan" userId="d48fe7ff-3702-4bc7-bca5-0704cfde4964" providerId="ADAL" clId="{AD53FD89-5128-FA4F-B313-8A33AB3376A1}" dt="2021-02-19T04:26:54.813" v="343"/>
          <ac:inkMkLst>
            <pc:docMk/>
            <pc:sldMk cId="1101230402" sldId="473"/>
            <ac:inkMk id="18" creationId="{0F01EE67-9C75-AA4E-80D2-2852BA6A8A8F}"/>
          </ac:inkMkLst>
        </pc:inkChg>
        <pc:inkChg chg="add mod">
          <ac:chgData name="Shilpa mahajan" userId="d48fe7ff-3702-4bc7-bca5-0704cfde4964" providerId="ADAL" clId="{AD53FD89-5128-FA4F-B313-8A33AB3376A1}" dt="2021-02-19T04:26:54.813" v="343"/>
          <ac:inkMkLst>
            <pc:docMk/>
            <pc:sldMk cId="1101230402" sldId="473"/>
            <ac:inkMk id="19" creationId="{677BA090-E72A-8947-99E8-1AFA720E3688}"/>
          </ac:inkMkLst>
        </pc:inkChg>
        <pc:inkChg chg="add mod">
          <ac:chgData name="Shilpa mahajan" userId="d48fe7ff-3702-4bc7-bca5-0704cfde4964" providerId="ADAL" clId="{AD53FD89-5128-FA4F-B313-8A33AB3376A1}" dt="2021-02-19T04:26:54.813" v="343"/>
          <ac:inkMkLst>
            <pc:docMk/>
            <pc:sldMk cId="1101230402" sldId="473"/>
            <ac:inkMk id="20" creationId="{3ED41A98-1D4B-824B-83C2-254603B08D22}"/>
          </ac:inkMkLst>
        </pc:inkChg>
        <pc:inkChg chg="add mod">
          <ac:chgData name="Shilpa mahajan" userId="d48fe7ff-3702-4bc7-bca5-0704cfde4964" providerId="ADAL" clId="{AD53FD89-5128-FA4F-B313-8A33AB3376A1}" dt="2021-02-19T04:26:54.813" v="343"/>
          <ac:inkMkLst>
            <pc:docMk/>
            <pc:sldMk cId="1101230402" sldId="473"/>
            <ac:inkMk id="21" creationId="{BB79F9C3-50E9-C84C-9141-580CF92A6430}"/>
          </ac:inkMkLst>
        </pc:inkChg>
      </pc:sldChg>
      <pc:sldChg chg="addSp delSp modSp new del mod">
        <pc:chgData name="Shilpa mahajan" userId="d48fe7ff-3702-4bc7-bca5-0704cfde4964" providerId="ADAL" clId="{AD53FD89-5128-FA4F-B313-8A33AB3376A1}" dt="2021-02-19T07:20:15.332" v="494" actId="2696"/>
        <pc:sldMkLst>
          <pc:docMk/>
          <pc:sldMk cId="2154407963" sldId="473"/>
        </pc:sldMkLst>
        <pc:spChg chg="mod">
          <ac:chgData name="Shilpa mahajan" userId="d48fe7ff-3702-4bc7-bca5-0704cfde4964" providerId="ADAL" clId="{AD53FD89-5128-FA4F-B313-8A33AB3376A1}" dt="2021-02-19T07:16:03.919" v="412" actId="20577"/>
          <ac:spMkLst>
            <pc:docMk/>
            <pc:sldMk cId="2154407963" sldId="473"/>
            <ac:spMk id="2" creationId="{502DE8FC-7644-DE48-A373-95C6C9071E99}"/>
          </ac:spMkLst>
        </pc:spChg>
        <pc:spChg chg="del">
          <ac:chgData name="Shilpa mahajan" userId="d48fe7ff-3702-4bc7-bca5-0704cfde4964" providerId="ADAL" clId="{AD53FD89-5128-FA4F-B313-8A33AB3376A1}" dt="2021-02-19T07:15:10.316" v="389"/>
          <ac:spMkLst>
            <pc:docMk/>
            <pc:sldMk cId="2154407963" sldId="473"/>
            <ac:spMk id="3" creationId="{A956A74F-3AA9-514F-8107-D4D0CE41C4E4}"/>
          </ac:spMkLst>
        </pc:spChg>
        <pc:spChg chg="add mod">
          <ac:chgData name="Shilpa mahajan" userId="d48fe7ff-3702-4bc7-bca5-0704cfde4964" providerId="ADAL" clId="{AD53FD89-5128-FA4F-B313-8A33AB3376A1}" dt="2021-02-19T07:15:34.530" v="403" actId="20577"/>
          <ac:spMkLst>
            <pc:docMk/>
            <pc:sldMk cId="2154407963" sldId="473"/>
            <ac:spMk id="5" creationId="{4B2D1FA4-3814-0447-B37F-7D8830B9FFC4}"/>
          </ac:spMkLst>
        </pc:spChg>
        <pc:spChg chg="add mod">
          <ac:chgData name="Shilpa mahajan" userId="d48fe7ff-3702-4bc7-bca5-0704cfde4964" providerId="ADAL" clId="{AD53FD89-5128-FA4F-B313-8A33AB3376A1}" dt="2021-02-19T07:16:36.207" v="463" actId="20577"/>
          <ac:spMkLst>
            <pc:docMk/>
            <pc:sldMk cId="2154407963" sldId="473"/>
            <ac:spMk id="6" creationId="{C12F5273-55DF-644F-AB40-226FA3CD5531}"/>
          </ac:spMkLst>
        </pc:spChg>
        <pc:spChg chg="add mod">
          <ac:chgData name="Shilpa mahajan" userId="d48fe7ff-3702-4bc7-bca5-0704cfde4964" providerId="ADAL" clId="{AD53FD89-5128-FA4F-B313-8A33AB3376A1}" dt="2021-02-19T07:17:12.631" v="491" actId="20577"/>
          <ac:spMkLst>
            <pc:docMk/>
            <pc:sldMk cId="2154407963" sldId="473"/>
            <ac:spMk id="7" creationId="{723C83B7-66D3-C24E-98C2-8CDB210B37DA}"/>
          </ac:spMkLst>
        </pc:spChg>
        <pc:spChg chg="add mod">
          <ac:chgData name="Shilpa mahajan" userId="d48fe7ff-3702-4bc7-bca5-0704cfde4964" providerId="ADAL" clId="{AD53FD89-5128-FA4F-B313-8A33AB3376A1}" dt="2021-02-19T07:17:01.438" v="477" actId="20577"/>
          <ac:spMkLst>
            <pc:docMk/>
            <pc:sldMk cId="2154407963" sldId="473"/>
            <ac:spMk id="8" creationId="{3DACB5EC-A90A-2541-80E0-1D134F95D9F2}"/>
          </ac:spMkLst>
        </pc:spChg>
        <pc:cxnChg chg="add">
          <ac:chgData name="Shilpa mahajan" userId="d48fe7ff-3702-4bc7-bca5-0704cfde4964" providerId="ADAL" clId="{AD53FD89-5128-FA4F-B313-8A33AB3376A1}" dt="2021-02-19T07:17:41.925" v="492" actId="11529"/>
          <ac:cxnSpMkLst>
            <pc:docMk/>
            <pc:sldMk cId="2154407963" sldId="473"/>
            <ac:cxnSpMk id="10" creationId="{768AA844-C564-5D41-A581-B801598CC7E6}"/>
          </ac:cxnSpMkLst>
        </pc:cxnChg>
        <pc:cxnChg chg="add">
          <ac:chgData name="Shilpa mahajan" userId="d48fe7ff-3702-4bc7-bca5-0704cfde4964" providerId="ADAL" clId="{AD53FD89-5128-FA4F-B313-8A33AB3376A1}" dt="2021-02-19T07:18:01.356" v="493" actId="11529"/>
          <ac:cxnSpMkLst>
            <pc:docMk/>
            <pc:sldMk cId="2154407963" sldId="473"/>
            <ac:cxnSpMk id="12" creationId="{F91CAA3F-3C4F-B249-B9BF-30315C6F2C6D}"/>
          </ac:cxnSpMkLst>
        </pc:cxnChg>
      </pc:sldChg>
      <pc:sldChg chg="modSp new del mod">
        <pc:chgData name="Shilpa mahajan" userId="d48fe7ff-3702-4bc7-bca5-0704cfde4964" providerId="ADAL" clId="{AD53FD89-5128-FA4F-B313-8A33AB3376A1}" dt="2021-02-19T07:31:52.887" v="517" actId="2696"/>
        <pc:sldMkLst>
          <pc:docMk/>
          <pc:sldMk cId="3709412775" sldId="473"/>
        </pc:sldMkLst>
        <pc:spChg chg="mod">
          <ac:chgData name="Shilpa mahajan" userId="d48fe7ff-3702-4bc7-bca5-0704cfde4964" providerId="ADAL" clId="{AD53FD89-5128-FA4F-B313-8A33AB3376A1}" dt="2021-02-19T07:31:50.567" v="516" actId="20577"/>
          <ac:spMkLst>
            <pc:docMk/>
            <pc:sldMk cId="3709412775" sldId="473"/>
            <ac:spMk id="3" creationId="{28136200-A438-4B40-BE8C-4E71ED9FD547}"/>
          </ac:spMkLst>
        </pc:spChg>
      </pc:sldChg>
      <pc:sldChg chg="addSp delSp modSp new del mod">
        <pc:chgData name="Shilpa mahajan" userId="d48fe7ff-3702-4bc7-bca5-0704cfde4964" providerId="ADAL" clId="{AD53FD89-5128-FA4F-B313-8A33AB3376A1}" dt="2021-02-23T09:26:01.635" v="1079" actId="2696"/>
        <pc:sldMkLst>
          <pc:docMk/>
          <pc:sldMk cId="3735323969" sldId="473"/>
        </pc:sldMkLst>
        <pc:grpChg chg="del mod">
          <ac:chgData name="Shilpa mahajan" userId="d48fe7ff-3702-4bc7-bca5-0704cfde4964" providerId="ADAL" clId="{AD53FD89-5128-FA4F-B313-8A33AB3376A1}" dt="2021-02-23T04:05:18.998" v="535"/>
          <ac:grpSpMkLst>
            <pc:docMk/>
            <pc:sldMk cId="3735323969" sldId="473"/>
            <ac:grpSpMk id="8" creationId="{CFA75CF9-A6F2-1145-A41A-E20CD50B5D42}"/>
          </ac:grpSpMkLst>
        </pc:grpChg>
        <pc:grpChg chg="del mod">
          <ac:chgData name="Shilpa mahajan" userId="d48fe7ff-3702-4bc7-bca5-0704cfde4964" providerId="ADAL" clId="{AD53FD89-5128-FA4F-B313-8A33AB3376A1}" dt="2021-02-23T04:05:18.998" v="535"/>
          <ac:grpSpMkLst>
            <pc:docMk/>
            <pc:sldMk cId="3735323969" sldId="473"/>
            <ac:grpSpMk id="13" creationId="{B2808895-E2E4-A543-B659-457BE7785FC8}"/>
          </ac:grpSpMkLst>
        </pc:grpChg>
        <pc:grpChg chg="del mod">
          <ac:chgData name="Shilpa mahajan" userId="d48fe7ff-3702-4bc7-bca5-0704cfde4964" providerId="ADAL" clId="{AD53FD89-5128-FA4F-B313-8A33AB3376A1}" dt="2021-02-23T04:05:25.098" v="545"/>
          <ac:grpSpMkLst>
            <pc:docMk/>
            <pc:sldMk cId="3735323969" sldId="473"/>
            <ac:grpSpMk id="18" creationId="{7FA6D0D8-6E47-4E42-A4D9-4096F9F945A9}"/>
          </ac:grpSpMkLst>
        </pc:grpChg>
        <pc:inkChg chg="add del mod">
          <ac:chgData name="Shilpa mahajan" userId="d48fe7ff-3702-4bc7-bca5-0704cfde4964" providerId="ADAL" clId="{AD53FD89-5128-FA4F-B313-8A33AB3376A1}" dt="2021-02-23T04:05:25.089" v="539"/>
          <ac:inkMkLst>
            <pc:docMk/>
            <pc:sldMk cId="3735323969" sldId="473"/>
            <ac:inkMk id="5" creationId="{277EFF35-E034-5145-ACED-2E57843A3160}"/>
          </ac:inkMkLst>
        </pc:inkChg>
        <pc:inkChg chg="add del mod">
          <ac:chgData name="Shilpa mahajan" userId="d48fe7ff-3702-4bc7-bca5-0704cfde4964" providerId="ADAL" clId="{AD53FD89-5128-FA4F-B313-8A33AB3376A1}" dt="2021-02-23T04:05:25.085" v="536"/>
          <ac:inkMkLst>
            <pc:docMk/>
            <pc:sldMk cId="3735323969" sldId="473"/>
            <ac:inkMk id="6" creationId="{CC6720AE-A18E-FE4C-93ED-55D6989F3F23}"/>
          </ac:inkMkLst>
        </pc:inkChg>
        <pc:inkChg chg="add del mod">
          <ac:chgData name="Shilpa mahajan" userId="d48fe7ff-3702-4bc7-bca5-0704cfde4964" providerId="ADAL" clId="{AD53FD89-5128-FA4F-B313-8A33AB3376A1}" dt="2021-02-23T04:05:25.096" v="544"/>
          <ac:inkMkLst>
            <pc:docMk/>
            <pc:sldMk cId="3735323969" sldId="473"/>
            <ac:inkMk id="7" creationId="{D33551C8-D6EF-164D-9978-F97FB7619746}"/>
          </ac:inkMkLst>
        </pc:inkChg>
        <pc:inkChg chg="add del mod">
          <ac:chgData name="Shilpa mahajan" userId="d48fe7ff-3702-4bc7-bca5-0704cfde4964" providerId="ADAL" clId="{AD53FD89-5128-FA4F-B313-8A33AB3376A1}" dt="2021-02-23T04:05:25.098" v="545"/>
          <ac:inkMkLst>
            <pc:docMk/>
            <pc:sldMk cId="3735323969" sldId="473"/>
            <ac:inkMk id="9" creationId="{8EA0B639-44FB-D249-B27F-6C5DDC2043BE}"/>
          </ac:inkMkLst>
        </pc:inkChg>
        <pc:inkChg chg="add del mod">
          <ac:chgData name="Shilpa mahajan" userId="d48fe7ff-3702-4bc7-bca5-0704cfde4964" providerId="ADAL" clId="{AD53FD89-5128-FA4F-B313-8A33AB3376A1}" dt="2021-02-23T04:05:25.094" v="542"/>
          <ac:inkMkLst>
            <pc:docMk/>
            <pc:sldMk cId="3735323969" sldId="473"/>
            <ac:inkMk id="10" creationId="{A5ABE8AF-5221-D347-892B-2901FE550D65}"/>
          </ac:inkMkLst>
        </pc:inkChg>
        <pc:inkChg chg="add del mod">
          <ac:chgData name="Shilpa mahajan" userId="d48fe7ff-3702-4bc7-bca5-0704cfde4964" providerId="ADAL" clId="{AD53FD89-5128-FA4F-B313-8A33AB3376A1}" dt="2021-02-23T04:05:25.095" v="543"/>
          <ac:inkMkLst>
            <pc:docMk/>
            <pc:sldMk cId="3735323969" sldId="473"/>
            <ac:inkMk id="11" creationId="{3F3C2224-AECD-B84F-8CDC-358F878BA567}"/>
          </ac:inkMkLst>
        </pc:inkChg>
        <pc:inkChg chg="add del mod">
          <ac:chgData name="Shilpa mahajan" userId="d48fe7ff-3702-4bc7-bca5-0704cfde4964" providerId="ADAL" clId="{AD53FD89-5128-FA4F-B313-8A33AB3376A1}" dt="2021-02-23T04:05:25.099" v="546"/>
          <ac:inkMkLst>
            <pc:docMk/>
            <pc:sldMk cId="3735323969" sldId="473"/>
            <ac:inkMk id="12" creationId="{58E55186-0C93-9648-AD5D-CEEDD5C001BF}"/>
          </ac:inkMkLst>
        </pc:inkChg>
        <pc:inkChg chg="add del mod">
          <ac:chgData name="Shilpa mahajan" userId="d48fe7ff-3702-4bc7-bca5-0704cfde4964" providerId="ADAL" clId="{AD53FD89-5128-FA4F-B313-8A33AB3376A1}" dt="2021-02-23T04:05:25.088" v="538"/>
          <ac:inkMkLst>
            <pc:docMk/>
            <pc:sldMk cId="3735323969" sldId="473"/>
            <ac:inkMk id="14" creationId="{28FDF570-3C42-1145-BFB1-F06E2037FB24}"/>
          </ac:inkMkLst>
        </pc:inkChg>
        <pc:inkChg chg="add del mod">
          <ac:chgData name="Shilpa mahajan" userId="d48fe7ff-3702-4bc7-bca5-0704cfde4964" providerId="ADAL" clId="{AD53FD89-5128-FA4F-B313-8A33AB3376A1}" dt="2021-02-23T04:05:25.090" v="540"/>
          <ac:inkMkLst>
            <pc:docMk/>
            <pc:sldMk cId="3735323969" sldId="473"/>
            <ac:inkMk id="15" creationId="{7D9CE964-63F2-3842-8F17-1820339F4C51}"/>
          </ac:inkMkLst>
        </pc:inkChg>
        <pc:inkChg chg="add del mod">
          <ac:chgData name="Shilpa mahajan" userId="d48fe7ff-3702-4bc7-bca5-0704cfde4964" providerId="ADAL" clId="{AD53FD89-5128-FA4F-B313-8A33AB3376A1}" dt="2021-02-23T04:05:25.092" v="541"/>
          <ac:inkMkLst>
            <pc:docMk/>
            <pc:sldMk cId="3735323969" sldId="473"/>
            <ac:inkMk id="16" creationId="{CF7837B6-32AF-DC43-9B25-A57409A458BA}"/>
          </ac:inkMkLst>
        </pc:inkChg>
        <pc:inkChg chg="add del mod">
          <ac:chgData name="Shilpa mahajan" userId="d48fe7ff-3702-4bc7-bca5-0704cfde4964" providerId="ADAL" clId="{AD53FD89-5128-FA4F-B313-8A33AB3376A1}" dt="2021-02-23T04:05:25.086" v="537"/>
          <ac:inkMkLst>
            <pc:docMk/>
            <pc:sldMk cId="3735323969" sldId="473"/>
            <ac:inkMk id="17" creationId="{F3DFA872-C443-604E-898C-1C62D4F9F2A9}"/>
          </ac:inkMkLst>
        </pc:inkChg>
      </pc:sldChg>
      <pc:sldChg chg="addSp delSp modSp new del mod">
        <pc:chgData name="Shilpa mahajan" userId="d48fe7ff-3702-4bc7-bca5-0704cfde4964" providerId="ADAL" clId="{AD53FD89-5128-FA4F-B313-8A33AB3376A1}" dt="2021-02-23T04:34:28.334" v="706" actId="2696"/>
        <pc:sldMkLst>
          <pc:docMk/>
          <pc:sldMk cId="1299270818" sldId="474"/>
        </pc:sldMkLst>
        <pc:grpChg chg="del mod">
          <ac:chgData name="Shilpa mahajan" userId="d48fe7ff-3702-4bc7-bca5-0704cfde4964" providerId="ADAL" clId="{AD53FD89-5128-FA4F-B313-8A33AB3376A1}" dt="2021-02-23T04:26:52.594" v="560"/>
          <ac:grpSpMkLst>
            <pc:docMk/>
            <pc:sldMk cId="1299270818" sldId="474"/>
            <ac:grpSpMk id="13" creationId="{AE17FF23-FEB6-5C44-A7B9-53E728CFF850}"/>
          </ac:grpSpMkLst>
        </pc:grpChg>
        <pc:grpChg chg="del mod">
          <ac:chgData name="Shilpa mahajan" userId="d48fe7ff-3702-4bc7-bca5-0704cfde4964" providerId="ADAL" clId="{AD53FD89-5128-FA4F-B313-8A33AB3376A1}" dt="2021-02-23T04:26:54.320" v="562"/>
          <ac:grpSpMkLst>
            <pc:docMk/>
            <pc:sldMk cId="1299270818" sldId="474"/>
            <ac:grpSpMk id="17" creationId="{24621634-44D2-3B47-94FE-5407D1623AD0}"/>
          </ac:grpSpMkLst>
        </pc:grpChg>
        <pc:grpChg chg="del mod">
          <ac:chgData name="Shilpa mahajan" userId="d48fe7ff-3702-4bc7-bca5-0704cfde4964" providerId="ADAL" clId="{AD53FD89-5128-FA4F-B313-8A33AB3376A1}" dt="2021-02-23T04:26:57.015" v="565"/>
          <ac:grpSpMkLst>
            <pc:docMk/>
            <pc:sldMk cId="1299270818" sldId="474"/>
            <ac:grpSpMk id="19" creationId="{25741F75-B34F-F84A-8D4F-6EB2FC4CF5DA}"/>
          </ac:grpSpMkLst>
        </pc:grpChg>
        <pc:grpChg chg="del mod">
          <ac:chgData name="Shilpa mahajan" userId="d48fe7ff-3702-4bc7-bca5-0704cfde4964" providerId="ADAL" clId="{AD53FD89-5128-FA4F-B313-8A33AB3376A1}" dt="2021-02-23T04:27:29.920" v="568"/>
          <ac:grpSpMkLst>
            <pc:docMk/>
            <pc:sldMk cId="1299270818" sldId="474"/>
            <ac:grpSpMk id="22" creationId="{0EEC742B-71BE-E844-925B-0C5B174A3BD8}"/>
          </ac:grpSpMkLst>
        </pc:grpChg>
        <pc:grpChg chg="del mod">
          <ac:chgData name="Shilpa mahajan" userId="d48fe7ff-3702-4bc7-bca5-0704cfde4964" providerId="ADAL" clId="{AD53FD89-5128-FA4F-B313-8A33AB3376A1}" dt="2021-02-23T04:27:32.599" v="572"/>
          <ac:grpSpMkLst>
            <pc:docMk/>
            <pc:sldMk cId="1299270818" sldId="474"/>
            <ac:grpSpMk id="25" creationId="{10E4ABF4-786A-F54C-8719-1A481DA35ABE}"/>
          </ac:grpSpMkLst>
        </pc:grpChg>
        <pc:grpChg chg="del mod">
          <ac:chgData name="Shilpa mahajan" userId="d48fe7ff-3702-4bc7-bca5-0704cfde4964" providerId="ADAL" clId="{AD53FD89-5128-FA4F-B313-8A33AB3376A1}" dt="2021-02-23T04:27:37.640" v="575"/>
          <ac:grpSpMkLst>
            <pc:docMk/>
            <pc:sldMk cId="1299270818" sldId="474"/>
            <ac:grpSpMk id="29" creationId="{69FF6893-C337-6443-8868-683E66DFB505}"/>
          </ac:grpSpMkLst>
        </pc:grpChg>
        <pc:grpChg chg="del mod">
          <ac:chgData name="Shilpa mahajan" userId="d48fe7ff-3702-4bc7-bca5-0704cfde4964" providerId="ADAL" clId="{AD53FD89-5128-FA4F-B313-8A33AB3376A1}" dt="2021-02-23T04:27:42.721" v="586"/>
          <ac:grpSpMkLst>
            <pc:docMk/>
            <pc:sldMk cId="1299270818" sldId="474"/>
            <ac:grpSpMk id="32" creationId="{790D4F10-9602-184F-B125-D461D8AF23E0}"/>
          </ac:grpSpMkLst>
        </pc:grpChg>
        <pc:grpChg chg="del mod">
          <ac:chgData name="Shilpa mahajan" userId="d48fe7ff-3702-4bc7-bca5-0704cfde4964" providerId="ADAL" clId="{AD53FD89-5128-FA4F-B313-8A33AB3376A1}" dt="2021-02-23T04:27:47.621" v="589"/>
          <ac:grpSpMkLst>
            <pc:docMk/>
            <pc:sldMk cId="1299270818" sldId="474"/>
            <ac:grpSpMk id="43" creationId="{82CC88B8-7F5B-7F43-A76E-6849C6850847}"/>
          </ac:grpSpMkLst>
        </pc:grpChg>
        <pc:grpChg chg="del mod">
          <ac:chgData name="Shilpa mahajan" userId="d48fe7ff-3702-4bc7-bca5-0704cfde4964" providerId="ADAL" clId="{AD53FD89-5128-FA4F-B313-8A33AB3376A1}" dt="2021-02-23T04:27:50.144" v="594"/>
          <ac:grpSpMkLst>
            <pc:docMk/>
            <pc:sldMk cId="1299270818" sldId="474"/>
            <ac:grpSpMk id="46" creationId="{0B3A01A4-07D7-AA40-B938-F48611367517}"/>
          </ac:grpSpMkLst>
        </pc:grpChg>
        <pc:grpChg chg="del mod">
          <ac:chgData name="Shilpa mahajan" userId="d48fe7ff-3702-4bc7-bca5-0704cfde4964" providerId="ADAL" clId="{AD53FD89-5128-FA4F-B313-8A33AB3376A1}" dt="2021-02-23T04:27:51.033" v="596"/>
          <ac:grpSpMkLst>
            <pc:docMk/>
            <pc:sldMk cId="1299270818" sldId="474"/>
            <ac:grpSpMk id="51" creationId="{F19CA9A5-4CFF-AE42-AADF-7126789519FF}"/>
          </ac:grpSpMkLst>
        </pc:grpChg>
        <pc:grpChg chg="mod">
          <ac:chgData name="Shilpa mahajan" userId="d48fe7ff-3702-4bc7-bca5-0704cfde4964" providerId="ADAL" clId="{AD53FD89-5128-FA4F-B313-8A33AB3376A1}" dt="2021-02-23T04:27:51.033" v="596"/>
          <ac:grpSpMkLst>
            <pc:docMk/>
            <pc:sldMk cId="1299270818" sldId="474"/>
            <ac:grpSpMk id="53" creationId="{7A85C842-725E-C444-B444-B58280000394}"/>
          </ac:grpSpMkLst>
        </pc:grpChg>
        <pc:grpChg chg="del mod">
          <ac:chgData name="Shilpa mahajan" userId="d48fe7ff-3702-4bc7-bca5-0704cfde4964" providerId="ADAL" clId="{AD53FD89-5128-FA4F-B313-8A33AB3376A1}" dt="2021-02-23T04:28:42.397" v="601"/>
          <ac:grpSpMkLst>
            <pc:docMk/>
            <pc:sldMk cId="1299270818" sldId="474"/>
            <ac:grpSpMk id="56" creationId="{93E72E69-FF5E-DB4A-B4DF-78B08BADC31F}"/>
          </ac:grpSpMkLst>
        </pc:grpChg>
        <pc:grpChg chg="mod">
          <ac:chgData name="Shilpa mahajan" userId="d48fe7ff-3702-4bc7-bca5-0704cfde4964" providerId="ADAL" clId="{AD53FD89-5128-FA4F-B313-8A33AB3376A1}" dt="2021-02-23T04:28:42.397" v="601"/>
          <ac:grpSpMkLst>
            <pc:docMk/>
            <pc:sldMk cId="1299270818" sldId="474"/>
            <ac:grpSpMk id="58" creationId="{0E5AD113-2751-7840-8C11-1BB2709681BD}"/>
          </ac:grpSpMkLst>
        </pc:grpChg>
        <pc:grpChg chg="del mod">
          <ac:chgData name="Shilpa mahajan" userId="d48fe7ff-3702-4bc7-bca5-0704cfde4964" providerId="ADAL" clId="{AD53FD89-5128-FA4F-B313-8A33AB3376A1}" dt="2021-02-23T04:31:10.344" v="691"/>
          <ac:grpSpMkLst>
            <pc:docMk/>
            <pc:sldMk cId="1299270818" sldId="474"/>
            <ac:grpSpMk id="64" creationId="{29D664C2-C33C-9542-8F95-5336B2E24668}"/>
          </ac:grpSpMkLst>
        </pc:grpChg>
        <pc:grpChg chg="del mod">
          <ac:chgData name="Shilpa mahajan" userId="d48fe7ff-3702-4bc7-bca5-0704cfde4964" providerId="ADAL" clId="{AD53FD89-5128-FA4F-B313-8A33AB3376A1}" dt="2021-02-23T04:29:18.111" v="624"/>
          <ac:grpSpMkLst>
            <pc:docMk/>
            <pc:sldMk cId="1299270818" sldId="474"/>
            <ac:grpSpMk id="67" creationId="{FA1EA29B-8231-3D4A-840F-A8402D81F008}"/>
          </ac:grpSpMkLst>
        </pc:grpChg>
        <pc:grpChg chg="del mod">
          <ac:chgData name="Shilpa mahajan" userId="d48fe7ff-3702-4bc7-bca5-0704cfde4964" providerId="ADAL" clId="{AD53FD89-5128-FA4F-B313-8A33AB3376A1}" dt="2021-02-23T04:31:10.344" v="691"/>
          <ac:grpSpMkLst>
            <pc:docMk/>
            <pc:sldMk cId="1299270818" sldId="474"/>
            <ac:grpSpMk id="75" creationId="{F62D7E76-73EA-F249-A649-CEC44906CAE2}"/>
          </ac:grpSpMkLst>
        </pc:grpChg>
        <pc:grpChg chg="del mod">
          <ac:chgData name="Shilpa mahajan" userId="d48fe7ff-3702-4bc7-bca5-0704cfde4964" providerId="ADAL" clId="{AD53FD89-5128-FA4F-B313-8A33AB3376A1}" dt="2021-02-23T04:29:24.225" v="634"/>
          <ac:grpSpMkLst>
            <pc:docMk/>
            <pc:sldMk cId="1299270818" sldId="474"/>
            <ac:grpSpMk id="78" creationId="{E13939E3-C309-8C4D-892B-E158B4AF8DB0}"/>
          </ac:grpSpMkLst>
        </pc:grpChg>
        <pc:grpChg chg="del mod">
          <ac:chgData name="Shilpa mahajan" userId="d48fe7ff-3702-4bc7-bca5-0704cfde4964" providerId="ADAL" clId="{AD53FD89-5128-FA4F-B313-8A33AB3376A1}" dt="2021-02-23T04:29:21.620" v="629"/>
          <ac:grpSpMkLst>
            <pc:docMk/>
            <pc:sldMk cId="1299270818" sldId="474"/>
            <ac:grpSpMk id="81" creationId="{B3C04115-B66A-8249-BAA5-390CE1F8430C}"/>
          </ac:grpSpMkLst>
        </pc:grpChg>
        <pc:grpChg chg="del mod">
          <ac:chgData name="Shilpa mahajan" userId="d48fe7ff-3702-4bc7-bca5-0704cfde4964" providerId="ADAL" clId="{AD53FD89-5128-FA4F-B313-8A33AB3376A1}" dt="2021-02-23T04:31:10.344" v="691"/>
          <ac:grpSpMkLst>
            <pc:docMk/>
            <pc:sldMk cId="1299270818" sldId="474"/>
            <ac:grpSpMk id="86" creationId="{563D3240-1649-DA44-B7D2-D77CC58FB53E}"/>
          </ac:grpSpMkLst>
        </pc:grpChg>
        <pc:grpChg chg="mod">
          <ac:chgData name="Shilpa mahajan" userId="d48fe7ff-3702-4bc7-bca5-0704cfde4964" providerId="ADAL" clId="{AD53FD89-5128-FA4F-B313-8A33AB3376A1}" dt="2021-02-23T04:29:24.225" v="634"/>
          <ac:grpSpMkLst>
            <pc:docMk/>
            <pc:sldMk cId="1299270818" sldId="474"/>
            <ac:grpSpMk id="91" creationId="{7A7B0C65-1737-7040-BE44-D61262EB39AD}"/>
          </ac:grpSpMkLst>
        </pc:grpChg>
        <pc:grpChg chg="mod">
          <ac:chgData name="Shilpa mahajan" userId="d48fe7ff-3702-4bc7-bca5-0704cfde4964" providerId="ADAL" clId="{AD53FD89-5128-FA4F-B313-8A33AB3376A1}" dt="2021-02-23T04:29:24.225" v="634"/>
          <ac:grpSpMkLst>
            <pc:docMk/>
            <pc:sldMk cId="1299270818" sldId="474"/>
            <ac:grpSpMk id="92" creationId="{14F4CA0D-5AF2-0A43-8F82-0AAE3EEA8F21}"/>
          </ac:grpSpMkLst>
        </pc:grpChg>
        <pc:grpChg chg="del mod">
          <ac:chgData name="Shilpa mahajan" userId="d48fe7ff-3702-4bc7-bca5-0704cfde4964" providerId="ADAL" clId="{AD53FD89-5128-FA4F-B313-8A33AB3376A1}" dt="2021-02-23T04:29:51.080" v="650"/>
          <ac:grpSpMkLst>
            <pc:docMk/>
            <pc:sldMk cId="1299270818" sldId="474"/>
            <ac:grpSpMk id="99" creationId="{4F282437-9A75-6D40-84E2-7443C07B0815}"/>
          </ac:grpSpMkLst>
        </pc:grpChg>
        <pc:grpChg chg="del mod">
          <ac:chgData name="Shilpa mahajan" userId="d48fe7ff-3702-4bc7-bca5-0704cfde4964" providerId="ADAL" clId="{AD53FD89-5128-FA4F-B313-8A33AB3376A1}" dt="2021-02-23T04:29:51.080" v="650"/>
          <ac:grpSpMkLst>
            <pc:docMk/>
            <pc:sldMk cId="1299270818" sldId="474"/>
            <ac:grpSpMk id="105" creationId="{FF2EF7E3-B7A2-FE40-84B6-F202EEF3071D}"/>
          </ac:grpSpMkLst>
        </pc:grpChg>
        <pc:grpChg chg="del mod">
          <ac:chgData name="Shilpa mahajan" userId="d48fe7ff-3702-4bc7-bca5-0704cfde4964" providerId="ADAL" clId="{AD53FD89-5128-FA4F-B313-8A33AB3376A1}" dt="2021-02-23T04:29:53.624" v="654"/>
          <ac:grpSpMkLst>
            <pc:docMk/>
            <pc:sldMk cId="1299270818" sldId="474"/>
            <ac:grpSpMk id="108" creationId="{52DA307E-641C-0A4D-80BC-8AD02810A501}"/>
          </ac:grpSpMkLst>
        </pc:grpChg>
        <pc:grpChg chg="del mod">
          <ac:chgData name="Shilpa mahajan" userId="d48fe7ff-3702-4bc7-bca5-0704cfde4964" providerId="ADAL" clId="{AD53FD89-5128-FA4F-B313-8A33AB3376A1}" dt="2021-02-23T04:29:59.619" v="666"/>
          <ac:grpSpMkLst>
            <pc:docMk/>
            <pc:sldMk cId="1299270818" sldId="474"/>
            <ac:grpSpMk id="112" creationId="{544C9C03-0AAF-7345-9590-A4B839ED27FD}"/>
          </ac:grpSpMkLst>
        </pc:grpChg>
        <pc:grpChg chg="del mod">
          <ac:chgData name="Shilpa mahajan" userId="d48fe7ff-3702-4bc7-bca5-0704cfde4964" providerId="ADAL" clId="{AD53FD89-5128-FA4F-B313-8A33AB3376A1}" dt="2021-02-23T04:30:10.842" v="670"/>
          <ac:grpSpMkLst>
            <pc:docMk/>
            <pc:sldMk cId="1299270818" sldId="474"/>
            <ac:grpSpMk id="124" creationId="{05D3B2A5-75A5-3C44-9C8C-8653D0FBC748}"/>
          </ac:grpSpMkLst>
        </pc:grpChg>
        <pc:grpChg chg="del mod">
          <ac:chgData name="Shilpa mahajan" userId="d48fe7ff-3702-4bc7-bca5-0704cfde4964" providerId="ADAL" clId="{AD53FD89-5128-FA4F-B313-8A33AB3376A1}" dt="2021-02-23T04:30:16.212" v="673"/>
          <ac:grpSpMkLst>
            <pc:docMk/>
            <pc:sldMk cId="1299270818" sldId="474"/>
            <ac:grpSpMk id="128" creationId="{20DC712E-B37A-3B42-9EF4-BE2280C98239}"/>
          </ac:grpSpMkLst>
        </pc:grpChg>
        <pc:grpChg chg="del mod">
          <ac:chgData name="Shilpa mahajan" userId="d48fe7ff-3702-4bc7-bca5-0704cfde4964" providerId="ADAL" clId="{AD53FD89-5128-FA4F-B313-8A33AB3376A1}" dt="2021-02-23T04:30:51.296" v="682"/>
          <ac:grpSpMkLst>
            <pc:docMk/>
            <pc:sldMk cId="1299270818" sldId="474"/>
            <ac:grpSpMk id="131" creationId="{F54D2E81-8509-6B44-A53F-EEE5CA4F1F8A}"/>
          </ac:grpSpMkLst>
        </pc:grpChg>
        <pc:grpChg chg="del mod">
          <ac:chgData name="Shilpa mahajan" userId="d48fe7ff-3702-4bc7-bca5-0704cfde4964" providerId="ADAL" clId="{AD53FD89-5128-FA4F-B313-8A33AB3376A1}" dt="2021-02-23T04:30:53.130" v="685"/>
          <ac:grpSpMkLst>
            <pc:docMk/>
            <pc:sldMk cId="1299270818" sldId="474"/>
            <ac:grpSpMk id="140" creationId="{62CFEC57-98CC-334B-A654-9C4E35D0ACF8}"/>
          </ac:grpSpMkLst>
        </pc:grpChg>
        <pc:grpChg chg="del mod">
          <ac:chgData name="Shilpa mahajan" userId="d48fe7ff-3702-4bc7-bca5-0704cfde4964" providerId="ADAL" clId="{AD53FD89-5128-FA4F-B313-8A33AB3376A1}" dt="2021-02-23T04:31:10.344" v="691"/>
          <ac:grpSpMkLst>
            <pc:docMk/>
            <pc:sldMk cId="1299270818" sldId="474"/>
            <ac:grpSpMk id="143" creationId="{CDD28741-853F-AB4F-BBDE-5C17BBE1C381}"/>
          </ac:grpSpMkLst>
        </pc:grpChg>
        <pc:grpChg chg="del mod">
          <ac:chgData name="Shilpa mahajan" userId="d48fe7ff-3702-4bc7-bca5-0704cfde4964" providerId="ADAL" clId="{AD53FD89-5128-FA4F-B313-8A33AB3376A1}" dt="2021-02-23T04:31:13.706" v="697"/>
          <ac:grpSpMkLst>
            <pc:docMk/>
            <pc:sldMk cId="1299270818" sldId="474"/>
            <ac:grpSpMk id="149" creationId="{DD45218F-E3E1-7A4F-B314-C477CB72BEE7}"/>
          </ac:grpSpMkLst>
        </pc:grpChg>
        <pc:grpChg chg="del mod">
          <ac:chgData name="Shilpa mahajan" userId="d48fe7ff-3702-4bc7-bca5-0704cfde4964" providerId="ADAL" clId="{AD53FD89-5128-FA4F-B313-8A33AB3376A1}" dt="2021-02-23T04:31:22.881" v="702"/>
          <ac:grpSpMkLst>
            <pc:docMk/>
            <pc:sldMk cId="1299270818" sldId="474"/>
            <ac:grpSpMk id="155" creationId="{86CCAB92-5DFE-C84D-91BA-020089703647}"/>
          </ac:grpSpMkLst>
        </pc:grpChg>
        <pc:grpChg chg="mod">
          <ac:chgData name="Shilpa mahajan" userId="d48fe7ff-3702-4bc7-bca5-0704cfde4964" providerId="ADAL" clId="{AD53FD89-5128-FA4F-B313-8A33AB3376A1}" dt="2021-02-23T04:31:22.881" v="702"/>
          <ac:grpSpMkLst>
            <pc:docMk/>
            <pc:sldMk cId="1299270818" sldId="474"/>
            <ac:grpSpMk id="160" creationId="{81EDF651-B417-9A42-ADAD-8C52EBE176B0}"/>
          </ac:grpSpMkLst>
        </pc:grpChg>
        <pc:grpChg chg="mod">
          <ac:chgData name="Shilpa mahajan" userId="d48fe7ff-3702-4bc7-bca5-0704cfde4964" providerId="ADAL" clId="{AD53FD89-5128-FA4F-B313-8A33AB3376A1}" dt="2021-02-23T04:31:29.761" v="705"/>
          <ac:grpSpMkLst>
            <pc:docMk/>
            <pc:sldMk cId="1299270818" sldId="474"/>
            <ac:grpSpMk id="163" creationId="{B7B81E2B-299E-FF46-84B6-6986F1FE066C}"/>
          </ac:grpSpMkLst>
        </pc:grp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5" creationId="{8FCABD3E-63D2-F24B-B824-AC83A458722D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6" creationId="{7F9FA1FA-A455-4D4D-97B3-9EB6CDD1746C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7" creationId="{3B447950-B19F-CE49-A55B-B3C0A087C9B3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8" creationId="{E4BE47E2-1B88-9142-A667-DD785894AA4B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9" creationId="{BCF8BA3C-3D19-C945-9178-3228AFA11487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10" creationId="{7C157D5D-FE77-B944-BEC5-7C251B6A6EF9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11" creationId="{CC893294-2336-CB4A-B4B9-2595D3E16D67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12" creationId="{9D827381-9A49-3942-AC80-CE0D89FAAB91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14" creationId="{56A4E5A0-D0A0-554F-A47B-F31837291358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15" creationId="{D30D5AF4-40E8-B44D-88AC-8D1BE1954123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16" creationId="{F838A75F-0442-A14F-A40C-452892DA58D5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18" creationId="{9D924231-E5C9-F247-A664-4135B3C9BAA1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20" creationId="{062344A9-064E-C74C-AAA3-8DF2C68D4578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21" creationId="{B4543FDF-94AA-C143-AB87-B7D6AED885EE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23" creationId="{B406A315-541E-354D-80DD-D590C2CA87E1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24" creationId="{078BED76-7E7B-4F43-B2FC-1682600A6D4F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26" creationId="{181A98D1-B5BC-7F4A-995F-350248113B40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27" creationId="{18EB3936-FFA2-3C4C-9D0D-CAFD0F79C643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28" creationId="{ECBC90A6-7249-0544-A1AF-CBCDA807557B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30" creationId="{CD772CEB-A0A0-AF4C-805E-52421D9034DB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31" creationId="{09AE9B1F-476D-4540-9C42-BA50DB964F42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33" creationId="{F085D540-D7B2-7B4F-9029-EEC32549A61C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34" creationId="{6513DE4F-1027-274F-8A16-86870DAE9705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35" creationId="{3531BAFD-506E-AA49-9C48-0B367EF1FBAE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36" creationId="{15B72359-EABE-1C4D-8704-7B2294485D22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37" creationId="{A89B76A1-1FC4-9A4B-AB20-31E6B2336603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38" creationId="{A6E1AA69-95CB-5D46-8BE8-F56B409D1C45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39" creationId="{B3261F8A-2286-1249-8F01-2B1F8EE781F3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40" creationId="{50BC9B8B-6B61-694E-AFAF-BACDE5F27AB4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41" creationId="{DFC34187-2A11-FD4E-B074-2C2AE5FF63AC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42" creationId="{9F8AFC05-2097-1641-B957-39F3547880A0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44" creationId="{74A0A1E6-D385-0A43-96AB-1F2A8502E9A2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45" creationId="{B33C6BAE-27D5-8B4F-A893-C2F14B3BF302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47" creationId="{81BBBB09-1DAA-BF4C-AF5F-B4FC4CF0BA97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48" creationId="{D7C320D3-76B6-EB40-9654-EC135D11A286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49" creationId="{224FD99A-8285-F243-A98D-0A282BE0E9BB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50" creationId="{101C8999-F95D-2248-AF6E-BCBAD76DAF60}"/>
          </ac:inkMkLst>
        </pc:inkChg>
        <pc:inkChg chg="add mod">
          <ac:chgData name="Shilpa mahajan" userId="d48fe7ff-3702-4bc7-bca5-0704cfde4964" providerId="ADAL" clId="{AD53FD89-5128-FA4F-B313-8A33AB3376A1}" dt="2021-02-23T04:27:51.033" v="596"/>
          <ac:inkMkLst>
            <pc:docMk/>
            <pc:sldMk cId="1299270818" sldId="474"/>
            <ac:inkMk id="52" creationId="{E4EEAE47-BF69-2642-A729-D571C875C68D}"/>
          </ac:inkMkLst>
        </pc:inkChg>
        <pc:inkChg chg="add mod">
          <ac:chgData name="Shilpa mahajan" userId="d48fe7ff-3702-4bc7-bca5-0704cfde4964" providerId="ADAL" clId="{AD53FD89-5128-FA4F-B313-8A33AB3376A1}" dt="2021-02-23T04:28:42.397" v="601"/>
          <ac:inkMkLst>
            <pc:docMk/>
            <pc:sldMk cId="1299270818" sldId="474"/>
            <ac:inkMk id="54" creationId="{D6281E29-7EF2-5C45-9A22-997199EDE8B5}"/>
          </ac:inkMkLst>
        </pc:inkChg>
        <pc:inkChg chg="add mod">
          <ac:chgData name="Shilpa mahajan" userId="d48fe7ff-3702-4bc7-bca5-0704cfde4964" providerId="ADAL" clId="{AD53FD89-5128-FA4F-B313-8A33AB3376A1}" dt="2021-02-23T04:28:42.397" v="601"/>
          <ac:inkMkLst>
            <pc:docMk/>
            <pc:sldMk cId="1299270818" sldId="474"/>
            <ac:inkMk id="55" creationId="{5CC1A10B-FC05-1C4A-8804-9522BFFB638F}"/>
          </ac:inkMkLst>
        </pc:inkChg>
        <pc:inkChg chg="add mod">
          <ac:chgData name="Shilpa mahajan" userId="d48fe7ff-3702-4bc7-bca5-0704cfde4964" providerId="ADAL" clId="{AD53FD89-5128-FA4F-B313-8A33AB3376A1}" dt="2021-02-23T04:28:42.397" v="601"/>
          <ac:inkMkLst>
            <pc:docMk/>
            <pc:sldMk cId="1299270818" sldId="474"/>
            <ac:inkMk id="57" creationId="{2F59E12F-496B-A048-93C9-E789A136F359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59" creationId="{5D630B65-3EC1-1249-808F-24F1C4BD8993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60" creationId="{DF812881-A35F-1F4C-BACA-545A3E9678A1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61" creationId="{A24A83DF-B411-8647-8D95-F5446F34BC4D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62" creationId="{99C5303C-8DF7-0C43-9899-C688303FFA82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63" creationId="{0AD62DDC-1B6A-5847-9091-353308493E38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65" creationId="{96444DD6-EC1C-0446-9C39-DB7D6BD1721D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66" creationId="{F6B3888A-50A2-CD4A-9241-5899D5A8FBD8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68" creationId="{BE9713B8-D444-AD46-A464-67CA0B0F582E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69" creationId="{E31548C0-5E21-1343-8ED4-FADE996BA77C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70" creationId="{7D56A0B7-26CB-A444-B187-0BD26E34A2D2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71" creationId="{7E7ABA30-9BC0-FF4E-8E22-867502691229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72" creationId="{C0EA415C-4C2F-6F45-9979-5A9F1796E4B7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73" creationId="{B4672878-8759-F94A-8951-DAF38CE237DB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74" creationId="{30DE0F32-1027-564F-B732-A45CEF7C0B62}"/>
          </ac:inkMkLst>
        </pc:inkChg>
        <pc:inkChg chg="add mod">
          <ac:chgData name="Shilpa mahajan" userId="d48fe7ff-3702-4bc7-bca5-0704cfde4964" providerId="ADAL" clId="{AD53FD89-5128-FA4F-B313-8A33AB3376A1}" dt="2021-02-23T04:29:24.225" v="634"/>
          <ac:inkMkLst>
            <pc:docMk/>
            <pc:sldMk cId="1299270818" sldId="474"/>
            <ac:inkMk id="76" creationId="{60D7525C-1C39-064A-9321-ED3286D1E41F}"/>
          </ac:inkMkLst>
        </pc:inkChg>
        <pc:inkChg chg="add mod">
          <ac:chgData name="Shilpa mahajan" userId="d48fe7ff-3702-4bc7-bca5-0704cfde4964" providerId="ADAL" clId="{AD53FD89-5128-FA4F-B313-8A33AB3376A1}" dt="2021-02-23T04:29:24.225" v="634"/>
          <ac:inkMkLst>
            <pc:docMk/>
            <pc:sldMk cId="1299270818" sldId="474"/>
            <ac:inkMk id="77" creationId="{626D77FB-E8A4-1842-A4D0-3EF5B76E39CC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79" creationId="{954DF005-DE61-A649-9F87-B7FA3CDBB90D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80" creationId="{0A8EB7D2-A4EB-434A-B65F-BF6A14D5643A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82" creationId="{8A775BC2-BED4-E743-BBD4-A585F5068D22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83" creationId="{E1D44460-2E1E-B244-AD13-B4C2F7429BDB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84" creationId="{E904873E-13BD-3349-8BBA-4AB38209044A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85" creationId="{FCE9B88A-C0C5-3E4A-BAE6-A5EB82B2EE43}"/>
          </ac:inkMkLst>
        </pc:inkChg>
        <pc:inkChg chg="add mod">
          <ac:chgData name="Shilpa mahajan" userId="d48fe7ff-3702-4bc7-bca5-0704cfde4964" providerId="ADAL" clId="{AD53FD89-5128-FA4F-B313-8A33AB3376A1}" dt="2021-02-23T04:29:24.225" v="634"/>
          <ac:inkMkLst>
            <pc:docMk/>
            <pc:sldMk cId="1299270818" sldId="474"/>
            <ac:inkMk id="87" creationId="{6A56206A-D4E3-C744-BC25-94BD2417FCC9}"/>
          </ac:inkMkLst>
        </pc:inkChg>
        <pc:inkChg chg="add mod">
          <ac:chgData name="Shilpa mahajan" userId="d48fe7ff-3702-4bc7-bca5-0704cfde4964" providerId="ADAL" clId="{AD53FD89-5128-FA4F-B313-8A33AB3376A1}" dt="2021-02-23T04:29:24.225" v="634"/>
          <ac:inkMkLst>
            <pc:docMk/>
            <pc:sldMk cId="1299270818" sldId="474"/>
            <ac:inkMk id="88" creationId="{12DEB1C7-F5E5-0749-BC98-BBD8633CEE60}"/>
          </ac:inkMkLst>
        </pc:inkChg>
        <pc:inkChg chg="add mod">
          <ac:chgData name="Shilpa mahajan" userId="d48fe7ff-3702-4bc7-bca5-0704cfde4964" providerId="ADAL" clId="{AD53FD89-5128-FA4F-B313-8A33AB3376A1}" dt="2021-02-23T04:29:24.225" v="634"/>
          <ac:inkMkLst>
            <pc:docMk/>
            <pc:sldMk cId="1299270818" sldId="474"/>
            <ac:inkMk id="89" creationId="{D8BDA6ED-CAD5-A845-81E6-D60F927607FE}"/>
          </ac:inkMkLst>
        </pc:inkChg>
        <pc:inkChg chg="add mod">
          <ac:chgData name="Shilpa mahajan" userId="d48fe7ff-3702-4bc7-bca5-0704cfde4964" providerId="ADAL" clId="{AD53FD89-5128-FA4F-B313-8A33AB3376A1}" dt="2021-02-23T04:29:24.225" v="634"/>
          <ac:inkMkLst>
            <pc:docMk/>
            <pc:sldMk cId="1299270818" sldId="474"/>
            <ac:inkMk id="90" creationId="{AF46E7E4-282C-3445-B2BD-5E6BDDFE02F9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93" creationId="{95BA1F55-1EF4-CB41-A063-23413E4AF784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94" creationId="{5DDF7CB7-49D7-944B-916D-32060DC2C3EA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95" creationId="{305829B3-9235-E343-B610-4CA0522AF372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96" creationId="{E4FDC6CE-0200-2944-854E-B7C293835CCF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97" creationId="{D22FF1F8-DD3C-064B-ABAE-C42829A55F17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98" creationId="{530D6D62-E851-CE43-B6C1-E3554D4440B7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00" creationId="{8203D36F-67FD-D348-AFEA-3DA4571B3214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01" creationId="{2BFABAD1-C328-3A41-B463-D2B131E026FE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02" creationId="{432384C0-8BA4-8A4E-A5D0-3D3BD88F1944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03" creationId="{82308D65-83E9-7147-9FD2-A6A9E55F1962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04" creationId="{57920850-D3F5-9E4A-8E40-F704C37F1350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06" creationId="{EDEF06C5-86BF-794B-B3E1-6B3985481A58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07" creationId="{3BA6A01F-CEA4-9E42-9603-B88820036855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09" creationId="{5EAABD41-FFED-AD49-A18C-50501E6DC25B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10" creationId="{B756C543-2D3C-9745-9632-9D4DB2A22C53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11" creationId="{75F9D410-CD2B-5F46-BF1E-226F20592937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13" creationId="{DC4F6D63-2540-1D42-8783-FBAFFCF5942B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14" creationId="{13F8AC06-22AF-2B4F-B0AC-E3E5B90F8061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15" creationId="{61D58DC7-A1EF-FA4F-A957-9286CBFF2058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16" creationId="{7ADB2C51-DD4B-BD4E-961B-1A689B12C7A5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17" creationId="{B7B3EE71-AA6F-A047-AA90-D53E2B14D5D9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18" creationId="{D3670FD4-0634-D34E-8B13-AC76813445E5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19" creationId="{635B53D5-1C86-A342-B52F-5AAA71751C31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20" creationId="{4834EDB4-CC62-FD48-A01A-8F710C0D5BD2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21" creationId="{68E52054-62A4-3642-9CDF-62C7EB09E52B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22" creationId="{20AACA88-D724-E649-B294-F5C5E3102900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23" creationId="{9434005D-250B-B84F-8AF6-F7398D719569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25" creationId="{B8E570F3-FCB6-874C-B921-ED39D1C90857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26" creationId="{CE5AE7B4-1F3E-5C4E-BD27-EDA622BE0843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27" creationId="{52947484-CE37-B646-973C-D22060A209C5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29" creationId="{4DDF13D9-C732-7D4F-88A1-9FFC0DE3A716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30" creationId="{EE1954CD-6187-6E46-BC13-5B76BFB0408E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32" creationId="{6FEEF3E6-7EC2-0F40-8C57-5BE2266BF93D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33" creationId="{1348EABB-D4A2-4848-9A46-0DF4747D7296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34" creationId="{481E21AD-DD68-3046-B105-D088CC3E6CDC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35" creationId="{7BC42678-3339-7642-910B-F60BBE7D4F2F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36" creationId="{45168FB9-6B7F-0444-80D4-789FD786CAE2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37" creationId="{1B6941C3-E133-664A-A91C-38C6BE9DCC4A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38" creationId="{1AB9248D-C098-FA41-9550-CB6ED9F4DF20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39" creationId="{33AB90AE-8F8C-494E-8625-BEF31029BDF2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41" creationId="{E3137D6D-0FAC-E945-A2AF-5DF6891026BE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42" creationId="{366EE97B-EA29-3B46-A1CB-3F3CC68658DE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44" creationId="{594E584D-55BA-774B-B3DC-27F12C6608B6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45" creationId="{0C897120-E421-DD46-9C9B-5F356A51C96D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46" creationId="{37E249A5-2DBD-4B49-8BF9-79F17B39C4BD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47" creationId="{1E857BA1-456C-9944-862E-EFFE55BFA35B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48" creationId="{0275C858-E642-E94F-B43E-DB1D3F8FEAF4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50" creationId="{35C62CE0-D3CF-884A-9809-9639B9251B07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51" creationId="{4D6487CD-936E-4540-9B03-8582529A5678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52" creationId="{A6BBD476-382E-6447-B8A3-B5D86F429EE4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53" creationId="{F6678E9A-4008-9549-9245-A0A408D15B8E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54" creationId="{F0FAE0E5-D85A-3E40-BC33-EB3EB8E9D67E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56" creationId="{31B6088D-2A65-DB4E-B86C-BD1B397879B8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57" creationId="{0DCAEED7-1E77-4944-B581-5A8045C85B26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58" creationId="{5ABD0368-CF83-184C-B5D5-E2379A660215}"/>
          </ac:inkMkLst>
        </pc:inkChg>
        <pc:inkChg chg="add mod">
          <ac:chgData name="Shilpa mahajan" userId="d48fe7ff-3702-4bc7-bca5-0704cfde4964" providerId="ADAL" clId="{AD53FD89-5128-FA4F-B313-8A33AB3376A1}" dt="2021-02-23T04:31:22.881" v="702"/>
          <ac:inkMkLst>
            <pc:docMk/>
            <pc:sldMk cId="1299270818" sldId="474"/>
            <ac:inkMk id="159" creationId="{BE460AFE-9531-1B45-B2A0-2722CB013F13}"/>
          </ac:inkMkLst>
        </pc:inkChg>
        <pc:inkChg chg="add mod">
          <ac:chgData name="Shilpa mahajan" userId="d48fe7ff-3702-4bc7-bca5-0704cfde4964" providerId="ADAL" clId="{AD53FD89-5128-FA4F-B313-8A33AB3376A1}" dt="2021-02-23T04:31:29.761" v="705"/>
          <ac:inkMkLst>
            <pc:docMk/>
            <pc:sldMk cId="1299270818" sldId="474"/>
            <ac:inkMk id="161" creationId="{32787A42-B213-5443-B461-C3669AFD0171}"/>
          </ac:inkMkLst>
        </pc:inkChg>
        <pc:inkChg chg="add mod">
          <ac:chgData name="Shilpa mahajan" userId="d48fe7ff-3702-4bc7-bca5-0704cfde4964" providerId="ADAL" clId="{AD53FD89-5128-FA4F-B313-8A33AB3376A1}" dt="2021-02-23T04:31:29.761" v="705"/>
          <ac:inkMkLst>
            <pc:docMk/>
            <pc:sldMk cId="1299270818" sldId="474"/>
            <ac:inkMk id="162" creationId="{B66FBDED-8656-7849-8366-5A7235ECE581}"/>
          </ac:inkMkLst>
        </pc:inkChg>
      </pc:sldChg>
      <pc:sldChg chg="addSp delSp modSp new del mod">
        <pc:chgData name="Shilpa mahajan" userId="d48fe7ff-3702-4bc7-bca5-0704cfde4964" providerId="ADAL" clId="{AD53FD89-5128-FA4F-B313-8A33AB3376A1}" dt="2021-02-23T09:25:23.547" v="1077" actId="2696"/>
        <pc:sldMkLst>
          <pc:docMk/>
          <pc:sldMk cId="2880775656" sldId="474"/>
        </pc:sldMkLst>
        <pc:grpChg chg="del mod">
          <ac:chgData name="Shilpa mahajan" userId="d48fe7ff-3702-4bc7-bca5-0704cfde4964" providerId="ADAL" clId="{AD53FD89-5128-FA4F-B313-8A33AB3376A1}" dt="2021-02-23T09:19:56.455" v="849"/>
          <ac:grpSpMkLst>
            <pc:docMk/>
            <pc:sldMk cId="2880775656" sldId="474"/>
            <ac:grpSpMk id="12" creationId="{A8069568-E964-4249-9CF5-2B60003901E1}"/>
          </ac:grpSpMkLst>
        </pc:grpChg>
        <pc:grpChg chg="del mod">
          <ac:chgData name="Shilpa mahajan" userId="d48fe7ff-3702-4bc7-bca5-0704cfde4964" providerId="ADAL" clId="{AD53FD89-5128-FA4F-B313-8A33AB3376A1}" dt="2021-02-23T09:19:56.455" v="849"/>
          <ac:grpSpMkLst>
            <pc:docMk/>
            <pc:sldMk cId="2880775656" sldId="474"/>
            <ac:grpSpMk id="13" creationId="{07826D18-2146-DA48-8C55-B95E8FE2EA86}"/>
          </ac:grpSpMkLst>
        </pc:grpChg>
        <pc:grpChg chg="del mod">
          <ac:chgData name="Shilpa mahajan" userId="d48fe7ff-3702-4bc7-bca5-0704cfde4964" providerId="ADAL" clId="{AD53FD89-5128-FA4F-B313-8A33AB3376A1}" dt="2021-02-23T09:19:56.455" v="849"/>
          <ac:grpSpMkLst>
            <pc:docMk/>
            <pc:sldMk cId="2880775656" sldId="474"/>
            <ac:grpSpMk id="16" creationId="{1A1DE500-3E4D-0146-837F-834F80053B06}"/>
          </ac:grpSpMkLst>
        </pc:grpChg>
        <pc:grpChg chg="del mod">
          <ac:chgData name="Shilpa mahajan" userId="d48fe7ff-3702-4bc7-bca5-0704cfde4964" providerId="ADAL" clId="{AD53FD89-5128-FA4F-B313-8A33AB3376A1}" dt="2021-02-23T09:19:56.455" v="849"/>
          <ac:grpSpMkLst>
            <pc:docMk/>
            <pc:sldMk cId="2880775656" sldId="474"/>
            <ac:grpSpMk id="19" creationId="{075ADF0B-CD12-2D4D-B439-42E476717A73}"/>
          </ac:grpSpMkLst>
        </pc:grpChg>
        <pc:grpChg chg="del mod">
          <ac:chgData name="Shilpa mahajan" userId="d48fe7ff-3702-4bc7-bca5-0704cfde4964" providerId="ADAL" clId="{AD53FD89-5128-FA4F-B313-8A33AB3376A1}" dt="2021-02-23T09:20:01.254" v="859"/>
          <ac:grpSpMkLst>
            <pc:docMk/>
            <pc:sldMk cId="2880775656" sldId="474"/>
            <ac:grpSpMk id="24" creationId="{F4305E6C-B073-7741-9C60-54696278774D}"/>
          </ac:grpSpMkLst>
        </pc:grpChg>
        <pc:grpChg chg="del mod">
          <ac:chgData name="Shilpa mahajan" userId="d48fe7ff-3702-4bc7-bca5-0704cfde4964" providerId="ADAL" clId="{AD53FD89-5128-FA4F-B313-8A33AB3376A1}" dt="2021-02-23T09:20:04.857" v="864"/>
          <ac:grpSpMkLst>
            <pc:docMk/>
            <pc:sldMk cId="2880775656" sldId="474"/>
            <ac:grpSpMk id="34" creationId="{ACA286C6-CBFC-774E-8128-162F3D5BF7A4}"/>
          </ac:grpSpMkLst>
        </pc:grpChg>
        <pc:grpChg chg="del mod">
          <ac:chgData name="Shilpa mahajan" userId="d48fe7ff-3702-4bc7-bca5-0704cfde4964" providerId="ADAL" clId="{AD53FD89-5128-FA4F-B313-8A33AB3376A1}" dt="2021-02-23T09:20:10.332" v="871"/>
          <ac:grpSpMkLst>
            <pc:docMk/>
            <pc:sldMk cId="2880775656" sldId="474"/>
            <ac:grpSpMk id="39" creationId="{66B8B186-BB64-7847-8FD8-DA30748E706D}"/>
          </ac:grpSpMkLst>
        </pc:grpChg>
        <pc:grpChg chg="del mod">
          <ac:chgData name="Shilpa mahajan" userId="d48fe7ff-3702-4bc7-bca5-0704cfde4964" providerId="ADAL" clId="{AD53FD89-5128-FA4F-B313-8A33AB3376A1}" dt="2021-02-23T09:21:37.390" v="927"/>
          <ac:grpSpMkLst>
            <pc:docMk/>
            <pc:sldMk cId="2880775656" sldId="474"/>
            <ac:grpSpMk id="46" creationId="{8A95816E-730B-D541-99BD-CA004993D28D}"/>
          </ac:grpSpMkLst>
        </pc:grpChg>
        <pc:grpChg chg="del mod">
          <ac:chgData name="Shilpa mahajan" userId="d48fe7ff-3702-4bc7-bca5-0704cfde4964" providerId="ADAL" clId="{AD53FD89-5128-FA4F-B313-8A33AB3376A1}" dt="2021-02-23T09:20:17.610" v="876"/>
          <ac:grpSpMkLst>
            <pc:docMk/>
            <pc:sldMk cId="2880775656" sldId="474"/>
            <ac:grpSpMk id="49" creationId="{D3331227-254F-C048-8089-C4AFD59C4A5D}"/>
          </ac:grpSpMkLst>
        </pc:grpChg>
        <pc:grpChg chg="del mod">
          <ac:chgData name="Shilpa mahajan" userId="d48fe7ff-3702-4bc7-bca5-0704cfde4964" providerId="ADAL" clId="{AD53FD89-5128-FA4F-B313-8A33AB3376A1}" dt="2021-02-23T09:20:20.494" v="879"/>
          <ac:grpSpMkLst>
            <pc:docMk/>
            <pc:sldMk cId="2880775656" sldId="474"/>
            <ac:grpSpMk id="51" creationId="{A962E8CC-5979-364C-8857-27248F882B20}"/>
          </ac:grpSpMkLst>
        </pc:grpChg>
        <pc:grpChg chg="del mod">
          <ac:chgData name="Shilpa mahajan" userId="d48fe7ff-3702-4bc7-bca5-0704cfde4964" providerId="ADAL" clId="{AD53FD89-5128-FA4F-B313-8A33AB3376A1}" dt="2021-02-23T09:21:37.390" v="927"/>
          <ac:grpSpMkLst>
            <pc:docMk/>
            <pc:sldMk cId="2880775656" sldId="474"/>
            <ac:grpSpMk id="54" creationId="{60C54A8E-41BC-9C43-9E98-9948B4936612}"/>
          </ac:grpSpMkLst>
        </pc:grpChg>
        <pc:grpChg chg="mod">
          <ac:chgData name="Shilpa mahajan" userId="d48fe7ff-3702-4bc7-bca5-0704cfde4964" providerId="ADAL" clId="{AD53FD89-5128-FA4F-B313-8A33AB3376A1}" dt="2021-02-23T09:20:40.124" v="882"/>
          <ac:grpSpMkLst>
            <pc:docMk/>
            <pc:sldMk cId="2880775656" sldId="474"/>
            <ac:grpSpMk id="57" creationId="{D86D5DB4-A4BF-0C4B-B142-8EAD9936DCE8}"/>
          </ac:grpSpMkLst>
        </pc:grpChg>
        <pc:grpChg chg="mod">
          <ac:chgData name="Shilpa mahajan" userId="d48fe7ff-3702-4bc7-bca5-0704cfde4964" providerId="ADAL" clId="{AD53FD89-5128-FA4F-B313-8A33AB3376A1}" dt="2021-02-23T09:20:43.696" v="886"/>
          <ac:grpSpMkLst>
            <pc:docMk/>
            <pc:sldMk cId="2880775656" sldId="474"/>
            <ac:grpSpMk id="61" creationId="{6B9EA871-F461-C74F-A9B1-8E5C8E534703}"/>
          </ac:grpSpMkLst>
        </pc:grpChg>
        <pc:grpChg chg="mod">
          <ac:chgData name="Shilpa mahajan" userId="d48fe7ff-3702-4bc7-bca5-0704cfde4964" providerId="ADAL" clId="{AD53FD89-5128-FA4F-B313-8A33AB3376A1}" dt="2021-02-23T09:20:54.730" v="895"/>
          <ac:grpSpMkLst>
            <pc:docMk/>
            <pc:sldMk cId="2880775656" sldId="474"/>
            <ac:grpSpMk id="70" creationId="{87402F98-886E-A044-8EC9-C1710B9E6163}"/>
          </ac:grpSpMkLst>
        </pc:grpChg>
        <pc:grpChg chg="del mod">
          <ac:chgData name="Shilpa mahajan" userId="d48fe7ff-3702-4bc7-bca5-0704cfde4964" providerId="ADAL" clId="{AD53FD89-5128-FA4F-B313-8A33AB3376A1}" dt="2021-02-23T09:21:12.821" v="904"/>
          <ac:grpSpMkLst>
            <pc:docMk/>
            <pc:sldMk cId="2880775656" sldId="474"/>
            <ac:grpSpMk id="73" creationId="{2B8E4203-157F-B542-B377-0960044E3F3E}"/>
          </ac:grpSpMkLst>
        </pc:grpChg>
        <pc:grpChg chg="del mod">
          <ac:chgData name="Shilpa mahajan" userId="d48fe7ff-3702-4bc7-bca5-0704cfde4964" providerId="ADAL" clId="{AD53FD89-5128-FA4F-B313-8A33AB3376A1}" dt="2021-02-23T09:21:12.821" v="904"/>
          <ac:grpSpMkLst>
            <pc:docMk/>
            <pc:sldMk cId="2880775656" sldId="474"/>
            <ac:grpSpMk id="76" creationId="{7D4D135C-7C11-A14C-8204-5D22BA31EBE3}"/>
          </ac:grpSpMkLst>
        </pc:grpChg>
        <pc:grpChg chg="del mod">
          <ac:chgData name="Shilpa mahajan" userId="d48fe7ff-3702-4bc7-bca5-0704cfde4964" providerId="ADAL" clId="{AD53FD89-5128-FA4F-B313-8A33AB3376A1}" dt="2021-02-23T09:21:14.797" v="907"/>
          <ac:grpSpMkLst>
            <pc:docMk/>
            <pc:sldMk cId="2880775656" sldId="474"/>
            <ac:grpSpMk id="79" creationId="{EB92B3BA-0624-1F47-9D6D-2CD43403C356}"/>
          </ac:grpSpMkLst>
        </pc:grpChg>
        <pc:grpChg chg="del mod">
          <ac:chgData name="Shilpa mahajan" userId="d48fe7ff-3702-4bc7-bca5-0704cfde4964" providerId="ADAL" clId="{AD53FD89-5128-FA4F-B313-8A33AB3376A1}" dt="2021-02-23T09:21:20.994" v="919"/>
          <ac:grpSpMkLst>
            <pc:docMk/>
            <pc:sldMk cId="2880775656" sldId="474"/>
            <ac:grpSpMk id="82" creationId="{6E5F5DC3-F17D-8540-869A-99FA0BE199F4}"/>
          </ac:grpSpMkLst>
        </pc:grpChg>
        <pc:grpChg chg="del mod">
          <ac:chgData name="Shilpa mahajan" userId="d48fe7ff-3702-4bc7-bca5-0704cfde4964" providerId="ADAL" clId="{AD53FD89-5128-FA4F-B313-8A33AB3376A1}" dt="2021-02-23T09:21:27.661" v="925"/>
          <ac:grpSpMkLst>
            <pc:docMk/>
            <pc:sldMk cId="2880775656" sldId="474"/>
            <ac:grpSpMk id="94" creationId="{3FC112E5-3711-C442-AB43-3DD423946933}"/>
          </ac:grpSpMkLst>
        </pc:grpChg>
        <pc:grpChg chg="del mod">
          <ac:chgData name="Shilpa mahajan" userId="d48fe7ff-3702-4bc7-bca5-0704cfde4964" providerId="ADAL" clId="{AD53FD89-5128-FA4F-B313-8A33AB3376A1}" dt="2021-02-23T09:22:05.936" v="948"/>
          <ac:grpSpMkLst>
            <pc:docMk/>
            <pc:sldMk cId="2880775656" sldId="474"/>
            <ac:grpSpMk id="100" creationId="{58D3A8F2-7D9C-0B49-8E6D-692892E3AD7F}"/>
          </ac:grpSpMkLst>
        </pc:grpChg>
        <pc:grpChg chg="del mod">
          <ac:chgData name="Shilpa mahajan" userId="d48fe7ff-3702-4bc7-bca5-0704cfde4964" providerId="ADAL" clId="{AD53FD89-5128-FA4F-B313-8A33AB3376A1}" dt="2021-02-23T09:21:38.884" v="930"/>
          <ac:grpSpMkLst>
            <pc:docMk/>
            <pc:sldMk cId="2880775656" sldId="474"/>
            <ac:grpSpMk id="102" creationId="{B4631A87-BB1A-1949-93F2-F4692445EE1E}"/>
          </ac:grpSpMkLst>
        </pc:grpChg>
        <pc:grpChg chg="del mod">
          <ac:chgData name="Shilpa mahajan" userId="d48fe7ff-3702-4bc7-bca5-0704cfde4964" providerId="ADAL" clId="{AD53FD89-5128-FA4F-B313-8A33AB3376A1}" dt="2021-02-23T09:21:41.113" v="932"/>
          <ac:grpSpMkLst>
            <pc:docMk/>
            <pc:sldMk cId="2880775656" sldId="474"/>
            <ac:grpSpMk id="105" creationId="{B13EF720-4FFE-554F-9696-AC679DDF3948}"/>
          </ac:grpSpMkLst>
        </pc:grpChg>
        <pc:grpChg chg="del mod">
          <ac:chgData name="Shilpa mahajan" userId="d48fe7ff-3702-4bc7-bca5-0704cfde4964" providerId="ADAL" clId="{AD53FD89-5128-FA4F-B313-8A33AB3376A1}" dt="2021-02-23T09:21:46.059" v="939"/>
          <ac:grpSpMkLst>
            <pc:docMk/>
            <pc:sldMk cId="2880775656" sldId="474"/>
            <ac:grpSpMk id="107" creationId="{B681327E-B5D0-AD45-8A25-6F75632477D8}"/>
          </ac:grpSpMkLst>
        </pc:grpChg>
        <pc:grpChg chg="mod">
          <ac:chgData name="Shilpa mahajan" userId="d48fe7ff-3702-4bc7-bca5-0704cfde4964" providerId="ADAL" clId="{AD53FD89-5128-FA4F-B313-8A33AB3376A1}" dt="2021-02-23T09:21:46.059" v="939"/>
          <ac:grpSpMkLst>
            <pc:docMk/>
            <pc:sldMk cId="2880775656" sldId="474"/>
            <ac:grpSpMk id="114" creationId="{883F05BD-50DD-2446-A9AD-5D460EEA88F5}"/>
          </ac:grpSpMkLst>
        </pc:grpChg>
        <pc:grpChg chg="del mod">
          <ac:chgData name="Shilpa mahajan" userId="d48fe7ff-3702-4bc7-bca5-0704cfde4964" providerId="ADAL" clId="{AD53FD89-5128-FA4F-B313-8A33AB3376A1}" dt="2021-02-23T09:22:05.936" v="948"/>
          <ac:grpSpMkLst>
            <pc:docMk/>
            <pc:sldMk cId="2880775656" sldId="474"/>
            <ac:grpSpMk id="123" creationId="{9CB35F67-9D05-264E-925A-EA5F9ACF6014}"/>
          </ac:grpSpMkLst>
        </pc:grpChg>
        <pc:grpChg chg="del mod">
          <ac:chgData name="Shilpa mahajan" userId="d48fe7ff-3702-4bc7-bca5-0704cfde4964" providerId="ADAL" clId="{AD53FD89-5128-FA4F-B313-8A33AB3376A1}" dt="2021-02-23T09:22:05.936" v="948"/>
          <ac:grpSpMkLst>
            <pc:docMk/>
            <pc:sldMk cId="2880775656" sldId="474"/>
            <ac:grpSpMk id="124" creationId="{09FF2AA5-AF23-9645-8371-6175B976F71A}"/>
          </ac:grpSpMkLst>
        </pc:grpChg>
        <pc:grpChg chg="mod">
          <ac:chgData name="Shilpa mahajan" userId="d48fe7ff-3702-4bc7-bca5-0704cfde4964" providerId="ADAL" clId="{AD53FD89-5128-FA4F-B313-8A33AB3376A1}" dt="2021-02-23T09:22:05.936" v="948"/>
          <ac:grpSpMkLst>
            <pc:docMk/>
            <pc:sldMk cId="2880775656" sldId="474"/>
            <ac:grpSpMk id="125" creationId="{B6D41908-8846-EB4A-89DF-E02CB19C3743}"/>
          </ac:grpSpMkLst>
        </pc:grpChg>
        <pc:grpChg chg="mod">
          <ac:chgData name="Shilpa mahajan" userId="d48fe7ff-3702-4bc7-bca5-0704cfde4964" providerId="ADAL" clId="{AD53FD89-5128-FA4F-B313-8A33AB3376A1}" dt="2021-02-23T09:22:13.060" v="962"/>
          <ac:grpSpMkLst>
            <pc:docMk/>
            <pc:sldMk cId="2880775656" sldId="474"/>
            <ac:grpSpMk id="139" creationId="{7028F515-B1D3-C84C-A7B7-64CD17482D36}"/>
          </ac:grpSpMkLst>
        </pc:grp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5" creationId="{CAB92F33-7B04-5045-891B-2FE43BCF7DD2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6" creationId="{4EBFAF22-108A-7C4B-9656-D18774DFDC23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7" creationId="{1C69C4D5-4F4B-7B4B-B8A3-277F9E257ED6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8" creationId="{08BBB610-1A34-B94C-8D36-36B78FD9BB3B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9" creationId="{C7E05544-FB55-BA4A-96CA-5A30E687721B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10" creationId="{549B5EDF-A2D1-2C4B-9B3B-2A4C536BE64B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11" creationId="{DD77BE86-6362-1248-B7F7-FFFBBBD5A1FA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14" creationId="{B0A5C88A-DE46-2B46-B8EB-66BBD9ECCB85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15" creationId="{635191F0-22A9-FE4D-85D1-7FEB80238714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17" creationId="{1436DF75-DE53-AB4B-81CC-4E5756DD8C16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18" creationId="{A56E86E3-95F5-B74C-827F-1DCD7B56787F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20" creationId="{37D0ADC4-40A0-6F46-A1D8-9D39B32CD91B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21" creationId="{9245F995-AD34-104B-9D31-038B9256D266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22" creationId="{2F60D79D-E770-2242-8540-0E53F3B4C52C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23" creationId="{DA0B894C-3310-AD41-84E4-B1D93E87B5A8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25" creationId="{2400AD8A-061A-6A48-8660-2CEB652A5C8F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26" creationId="{D6729FB8-982F-0940-8341-A41646AEAF5E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27" creationId="{5E608562-8F4C-DA40-9A47-ABB99F0683AD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28" creationId="{B19AE1A3-5C17-864F-BA3C-578067DA4143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29" creationId="{B0065535-717F-3E41-9D24-CBC937D2F291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30" creationId="{A5E9ABDC-5132-774C-B3E6-B2A5CB4CADF0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31" creationId="{0E7EA14E-B621-7C4D-8B92-6274BD139A54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32" creationId="{F7421485-97DE-7C4F-A40F-A4A08D928781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33" creationId="{03C0AA9E-8D5D-BC4E-9F38-294350FB1E51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35" creationId="{C5B2C717-9793-1B4C-B446-48327F303C8F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36" creationId="{563C9B57-3380-8640-BC1C-846E07AD74D2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37" creationId="{765CBAFA-7676-DF4A-BA97-5BBD6B74AAF6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38" creationId="{EE9C13E7-B758-4C4E-8F31-C0B57425A2F0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40" creationId="{998B5C23-C159-2D40-93C2-30EBAD412530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41" creationId="{4A1A490F-89C7-B245-A624-6B1719BD9E81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42" creationId="{443F9E0B-988A-5F48-A065-B483ECEC6B47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43" creationId="{44C3C1B9-4723-FC40-ABE8-47BE4BD64DE9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44" creationId="{8FADE5C1-75F4-C942-A094-0DF72DE58EEB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45" creationId="{77457AF8-F30A-B046-BC86-51F67F66B9DF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47" creationId="{B6D53F8B-C7C7-A24A-9FF7-B7E7EC877C4F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48" creationId="{DA187D4F-A6C7-5040-9334-A15A2E07FF12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50" creationId="{DFB64D89-2F81-0E4E-80F7-199423E0757B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52" creationId="{B5555857-FB85-474D-9C4B-6CDC793F9A3E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53" creationId="{EFC07278-5EEE-EC49-B989-6AABF3F17472}"/>
          </ac:inkMkLst>
        </pc:inkChg>
        <pc:inkChg chg="add mod">
          <ac:chgData name="Shilpa mahajan" userId="d48fe7ff-3702-4bc7-bca5-0704cfde4964" providerId="ADAL" clId="{AD53FD89-5128-FA4F-B313-8A33AB3376A1}" dt="2021-02-23T09:20:40.124" v="882"/>
          <ac:inkMkLst>
            <pc:docMk/>
            <pc:sldMk cId="2880775656" sldId="474"/>
            <ac:inkMk id="55" creationId="{2F70571E-D214-5648-9549-B9DDDC671E21}"/>
          </ac:inkMkLst>
        </pc:inkChg>
        <pc:inkChg chg="add mod">
          <ac:chgData name="Shilpa mahajan" userId="d48fe7ff-3702-4bc7-bca5-0704cfde4964" providerId="ADAL" clId="{AD53FD89-5128-FA4F-B313-8A33AB3376A1}" dt="2021-02-23T09:20:40.124" v="882"/>
          <ac:inkMkLst>
            <pc:docMk/>
            <pc:sldMk cId="2880775656" sldId="474"/>
            <ac:inkMk id="56" creationId="{C0B314F7-2AA6-1D41-9CA5-9468581B2781}"/>
          </ac:inkMkLst>
        </pc:inkChg>
        <pc:inkChg chg="add mod">
          <ac:chgData name="Shilpa mahajan" userId="d48fe7ff-3702-4bc7-bca5-0704cfde4964" providerId="ADAL" clId="{AD53FD89-5128-FA4F-B313-8A33AB3376A1}" dt="2021-02-23T09:20:43.696" v="886"/>
          <ac:inkMkLst>
            <pc:docMk/>
            <pc:sldMk cId="2880775656" sldId="474"/>
            <ac:inkMk id="58" creationId="{03C8499F-9B26-BB47-9F90-1BC319245861}"/>
          </ac:inkMkLst>
        </pc:inkChg>
        <pc:inkChg chg="add mod">
          <ac:chgData name="Shilpa mahajan" userId="d48fe7ff-3702-4bc7-bca5-0704cfde4964" providerId="ADAL" clId="{AD53FD89-5128-FA4F-B313-8A33AB3376A1}" dt="2021-02-23T09:20:43.696" v="886"/>
          <ac:inkMkLst>
            <pc:docMk/>
            <pc:sldMk cId="2880775656" sldId="474"/>
            <ac:inkMk id="59" creationId="{B6252684-C22F-A148-9589-C680BCC9E6E5}"/>
          </ac:inkMkLst>
        </pc:inkChg>
        <pc:inkChg chg="add mod">
          <ac:chgData name="Shilpa mahajan" userId="d48fe7ff-3702-4bc7-bca5-0704cfde4964" providerId="ADAL" clId="{AD53FD89-5128-FA4F-B313-8A33AB3376A1}" dt="2021-02-23T09:20:43.696" v="886"/>
          <ac:inkMkLst>
            <pc:docMk/>
            <pc:sldMk cId="2880775656" sldId="474"/>
            <ac:inkMk id="60" creationId="{7B3169A5-B894-E54B-8905-4CD07DC3C90D}"/>
          </ac:inkMkLst>
        </pc:inkChg>
        <pc:inkChg chg="add mod">
          <ac:chgData name="Shilpa mahajan" userId="d48fe7ff-3702-4bc7-bca5-0704cfde4964" providerId="ADAL" clId="{AD53FD89-5128-FA4F-B313-8A33AB3376A1}" dt="2021-02-23T09:20:54.730" v="895"/>
          <ac:inkMkLst>
            <pc:docMk/>
            <pc:sldMk cId="2880775656" sldId="474"/>
            <ac:inkMk id="62" creationId="{F71EBDD1-4DE4-3046-8346-147C58806880}"/>
          </ac:inkMkLst>
        </pc:inkChg>
        <pc:inkChg chg="add mod">
          <ac:chgData name="Shilpa mahajan" userId="d48fe7ff-3702-4bc7-bca5-0704cfde4964" providerId="ADAL" clId="{AD53FD89-5128-FA4F-B313-8A33AB3376A1}" dt="2021-02-23T09:20:54.730" v="895"/>
          <ac:inkMkLst>
            <pc:docMk/>
            <pc:sldMk cId="2880775656" sldId="474"/>
            <ac:inkMk id="63" creationId="{A4A5116C-AE4E-5B40-A22B-2D4B6CA68A36}"/>
          </ac:inkMkLst>
        </pc:inkChg>
        <pc:inkChg chg="add mod">
          <ac:chgData name="Shilpa mahajan" userId="d48fe7ff-3702-4bc7-bca5-0704cfde4964" providerId="ADAL" clId="{AD53FD89-5128-FA4F-B313-8A33AB3376A1}" dt="2021-02-23T09:20:54.730" v="895"/>
          <ac:inkMkLst>
            <pc:docMk/>
            <pc:sldMk cId="2880775656" sldId="474"/>
            <ac:inkMk id="64" creationId="{5C625987-F15C-7E45-B583-DAD77F2E0D0A}"/>
          </ac:inkMkLst>
        </pc:inkChg>
        <pc:inkChg chg="add mod">
          <ac:chgData name="Shilpa mahajan" userId="d48fe7ff-3702-4bc7-bca5-0704cfde4964" providerId="ADAL" clId="{AD53FD89-5128-FA4F-B313-8A33AB3376A1}" dt="2021-02-23T09:20:54.730" v="895"/>
          <ac:inkMkLst>
            <pc:docMk/>
            <pc:sldMk cId="2880775656" sldId="474"/>
            <ac:inkMk id="65" creationId="{0B65A0D1-B4FD-BB49-AF15-6B8A8E011783}"/>
          </ac:inkMkLst>
        </pc:inkChg>
        <pc:inkChg chg="add mod">
          <ac:chgData name="Shilpa mahajan" userId="d48fe7ff-3702-4bc7-bca5-0704cfde4964" providerId="ADAL" clId="{AD53FD89-5128-FA4F-B313-8A33AB3376A1}" dt="2021-02-23T09:20:54.730" v="895"/>
          <ac:inkMkLst>
            <pc:docMk/>
            <pc:sldMk cId="2880775656" sldId="474"/>
            <ac:inkMk id="66" creationId="{66837A2C-419A-3449-A25F-C3291E7B6326}"/>
          </ac:inkMkLst>
        </pc:inkChg>
        <pc:inkChg chg="add mod">
          <ac:chgData name="Shilpa mahajan" userId="d48fe7ff-3702-4bc7-bca5-0704cfde4964" providerId="ADAL" clId="{AD53FD89-5128-FA4F-B313-8A33AB3376A1}" dt="2021-02-23T09:20:54.730" v="895"/>
          <ac:inkMkLst>
            <pc:docMk/>
            <pc:sldMk cId="2880775656" sldId="474"/>
            <ac:inkMk id="67" creationId="{4EF67A0B-59FC-7F41-8B38-13F2B7261F73}"/>
          </ac:inkMkLst>
        </pc:inkChg>
        <pc:inkChg chg="add mod">
          <ac:chgData name="Shilpa mahajan" userId="d48fe7ff-3702-4bc7-bca5-0704cfde4964" providerId="ADAL" clId="{AD53FD89-5128-FA4F-B313-8A33AB3376A1}" dt="2021-02-23T09:20:54.730" v="895"/>
          <ac:inkMkLst>
            <pc:docMk/>
            <pc:sldMk cId="2880775656" sldId="474"/>
            <ac:inkMk id="68" creationId="{F3694F44-697E-5740-AFDB-24FCCD5BB613}"/>
          </ac:inkMkLst>
        </pc:inkChg>
        <pc:inkChg chg="add mod">
          <ac:chgData name="Shilpa mahajan" userId="d48fe7ff-3702-4bc7-bca5-0704cfde4964" providerId="ADAL" clId="{AD53FD89-5128-FA4F-B313-8A33AB3376A1}" dt="2021-02-23T09:20:54.730" v="895"/>
          <ac:inkMkLst>
            <pc:docMk/>
            <pc:sldMk cId="2880775656" sldId="474"/>
            <ac:inkMk id="69" creationId="{C67350C8-E116-254E-9E74-023C0CCE11C4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71" creationId="{0939FA64-0F2B-BB4B-A756-D4B2FA69D4CC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72" creationId="{523726CB-A11F-5A4C-AD58-75D3F0B1E139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74" creationId="{5B5E5FDC-E80C-CC46-9ABF-58FA11C999AB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75" creationId="{8E6EEC79-C39E-A24F-8A7F-EDE152F74CD1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77" creationId="{FC93042F-4449-9046-A0D1-025358C3C154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78" creationId="{0EEC8D32-FD8E-2744-9498-60C1C4D3F598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80" creationId="{A8D65458-9E85-AB4F-AB87-8DC84F388AAE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81" creationId="{8174F273-38ED-CE4B-BDB6-5DE9F00C1877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83" creationId="{B0119156-58BC-304B-9E41-F2C08C84EACE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84" creationId="{5CC2564F-6665-A64A-9E9E-C4C153F12F08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85" creationId="{16F22FE2-C5B3-0448-A717-96D45A41F031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86" creationId="{4B70FC5B-BB6B-8043-9D55-7DB169559CD6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87" creationId="{7E84BD09-5EBA-E44A-9ED4-D5CA8EF958C8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88" creationId="{3CEA12AC-AA0C-D647-B1E6-3BABDF8F40CE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89" creationId="{FCF60B89-4BF0-E74F-823E-F26D32449E21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90" creationId="{40E0366C-B023-F245-B286-AA9FE442A22F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91" creationId="{5D4455BA-BC0C-AF44-9878-A49A6A9133F6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92" creationId="{B7B20BBE-6A16-C64C-89FE-285B26E04F56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93" creationId="{0729D58E-E20D-264A-B06C-ACE995DF7E23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95" creationId="{A1EC710D-6AB0-8D4F-9980-DC332712E6E2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96" creationId="{38CBFE59-DBA2-8F46-A787-0AE74D908DDB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97" creationId="{C800451B-9FF1-0948-8919-3F3085831BD2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98" creationId="{6D17E482-2B3E-104E-A619-8B8C46B40C2A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99" creationId="{7E3E7852-3F16-7C4B-AC37-A0AAC1AA6E61}"/>
          </ac:inkMkLst>
        </pc:inkChg>
        <pc:inkChg chg="add mod">
          <ac:chgData name="Shilpa mahajan" userId="d48fe7ff-3702-4bc7-bca5-0704cfde4964" providerId="ADAL" clId="{AD53FD89-5128-FA4F-B313-8A33AB3376A1}" dt="2021-02-23T09:21:41.113" v="932"/>
          <ac:inkMkLst>
            <pc:docMk/>
            <pc:sldMk cId="2880775656" sldId="474"/>
            <ac:inkMk id="101" creationId="{EE7DF60C-971E-DA4B-86BF-E3A532A5A2BD}"/>
          </ac:inkMkLst>
        </pc:inkChg>
        <pc:inkChg chg="add mod">
          <ac:chgData name="Shilpa mahajan" userId="d48fe7ff-3702-4bc7-bca5-0704cfde4964" providerId="ADAL" clId="{AD53FD89-5128-FA4F-B313-8A33AB3376A1}" dt="2021-02-23T09:21:41.113" v="932"/>
          <ac:inkMkLst>
            <pc:docMk/>
            <pc:sldMk cId="2880775656" sldId="474"/>
            <ac:inkMk id="103" creationId="{766EC459-DDFF-9641-B64A-01EE66DE4514}"/>
          </ac:inkMkLst>
        </pc:inkChg>
        <pc:inkChg chg="add mod">
          <ac:chgData name="Shilpa mahajan" userId="d48fe7ff-3702-4bc7-bca5-0704cfde4964" providerId="ADAL" clId="{AD53FD89-5128-FA4F-B313-8A33AB3376A1}" dt="2021-02-23T09:21:41.113" v="932"/>
          <ac:inkMkLst>
            <pc:docMk/>
            <pc:sldMk cId="2880775656" sldId="474"/>
            <ac:inkMk id="104" creationId="{6D9E72C0-9B11-4F4E-813F-7AC28F87B259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106" creationId="{96B0615F-0F79-BF45-9640-E9B9FA1ACA39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108" creationId="{6D0A749D-1D3B-4E4B-9E50-1F6CF61828B4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109" creationId="{2C6E4D91-61E6-964C-AD18-FBA78C88FB63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110" creationId="{9AF7AC72-DED4-9942-9025-F5E7DA8D9B16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111" creationId="{78380EFD-C927-0F48-BDE8-50B6F82FD6BA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112" creationId="{8C547682-31DE-DF41-9722-E2ECA7450D1E}"/>
          </ac:inkMkLst>
        </pc:inkChg>
        <pc:inkChg chg="add mod">
          <ac:chgData name="Shilpa mahajan" userId="d48fe7ff-3702-4bc7-bca5-0704cfde4964" providerId="ADAL" clId="{AD53FD89-5128-FA4F-B313-8A33AB3376A1}" dt="2021-02-23T09:21:46.059" v="939"/>
          <ac:inkMkLst>
            <pc:docMk/>
            <pc:sldMk cId="2880775656" sldId="474"/>
            <ac:inkMk id="113" creationId="{547A4DFF-4BC3-5848-AC0C-12DAEE046948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115" creationId="{04D58CF6-603E-504D-A118-565DD5323EB0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116" creationId="{C2E23114-3DBE-8F43-9C2B-0CD60E54BB21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117" creationId="{76DCE36B-6BA8-7149-92A6-C97AD65659DB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118" creationId="{6455D034-FC7A-8242-9487-D8879A0112EA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119" creationId="{9AF0D7EF-B8FF-BB4B-B569-F59CDDDC9B65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120" creationId="{C873417A-C38F-1F43-BA3D-6071D9BCB976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121" creationId="{C6152106-2D57-3D42-BF23-74F71F75ABA8}"/>
          </ac:inkMkLst>
        </pc:inkChg>
        <pc:inkChg chg="add mod">
          <ac:chgData name="Shilpa mahajan" userId="d48fe7ff-3702-4bc7-bca5-0704cfde4964" providerId="ADAL" clId="{AD53FD89-5128-FA4F-B313-8A33AB3376A1}" dt="2021-02-23T09:22:05.936" v="948"/>
          <ac:inkMkLst>
            <pc:docMk/>
            <pc:sldMk cId="2880775656" sldId="474"/>
            <ac:inkMk id="122" creationId="{33F8DB9E-BF14-D546-ABC4-CCAA7676EBD4}"/>
          </ac:inkMkLst>
        </pc:inkChg>
        <pc:inkChg chg="add mod">
          <ac:chgData name="Shilpa mahajan" userId="d48fe7ff-3702-4bc7-bca5-0704cfde4964" providerId="ADAL" clId="{AD53FD89-5128-FA4F-B313-8A33AB3376A1}" dt="2021-02-23T09:22:13.060" v="962"/>
          <ac:inkMkLst>
            <pc:docMk/>
            <pc:sldMk cId="2880775656" sldId="474"/>
            <ac:inkMk id="126" creationId="{09CA90D7-CD25-4445-B496-142EAA5DBAC8}"/>
          </ac:inkMkLst>
        </pc:inkChg>
        <pc:inkChg chg="add mod">
          <ac:chgData name="Shilpa mahajan" userId="d48fe7ff-3702-4bc7-bca5-0704cfde4964" providerId="ADAL" clId="{AD53FD89-5128-FA4F-B313-8A33AB3376A1}" dt="2021-02-23T09:22:13.060" v="962"/>
          <ac:inkMkLst>
            <pc:docMk/>
            <pc:sldMk cId="2880775656" sldId="474"/>
            <ac:inkMk id="127" creationId="{99488032-0A06-0641-B48E-209CEDB02E24}"/>
          </ac:inkMkLst>
        </pc:inkChg>
        <pc:inkChg chg="add mod">
          <ac:chgData name="Shilpa mahajan" userId="d48fe7ff-3702-4bc7-bca5-0704cfde4964" providerId="ADAL" clId="{AD53FD89-5128-FA4F-B313-8A33AB3376A1}" dt="2021-02-23T09:22:13.060" v="962"/>
          <ac:inkMkLst>
            <pc:docMk/>
            <pc:sldMk cId="2880775656" sldId="474"/>
            <ac:inkMk id="128" creationId="{438DAEDD-4F34-C34D-A1EF-2C41B67C91B8}"/>
          </ac:inkMkLst>
        </pc:inkChg>
        <pc:inkChg chg="add mod">
          <ac:chgData name="Shilpa mahajan" userId="d48fe7ff-3702-4bc7-bca5-0704cfde4964" providerId="ADAL" clId="{AD53FD89-5128-FA4F-B313-8A33AB3376A1}" dt="2021-02-23T09:22:13.060" v="962"/>
          <ac:inkMkLst>
            <pc:docMk/>
            <pc:sldMk cId="2880775656" sldId="474"/>
            <ac:inkMk id="129" creationId="{FDFE5956-E47F-B840-9C1E-F15C6EF79166}"/>
          </ac:inkMkLst>
        </pc:inkChg>
        <pc:inkChg chg="add mod">
          <ac:chgData name="Shilpa mahajan" userId="d48fe7ff-3702-4bc7-bca5-0704cfde4964" providerId="ADAL" clId="{AD53FD89-5128-FA4F-B313-8A33AB3376A1}" dt="2021-02-23T09:22:13.060" v="962"/>
          <ac:inkMkLst>
            <pc:docMk/>
            <pc:sldMk cId="2880775656" sldId="474"/>
            <ac:inkMk id="130" creationId="{B51291BC-527D-FE49-9B47-D19CA092EBF3}"/>
          </ac:inkMkLst>
        </pc:inkChg>
        <pc:inkChg chg="add mod">
          <ac:chgData name="Shilpa mahajan" userId="d48fe7ff-3702-4bc7-bca5-0704cfde4964" providerId="ADAL" clId="{AD53FD89-5128-FA4F-B313-8A33AB3376A1}" dt="2021-02-23T09:22:13.060" v="962"/>
          <ac:inkMkLst>
            <pc:docMk/>
            <pc:sldMk cId="2880775656" sldId="474"/>
            <ac:inkMk id="131" creationId="{6C34137D-D7C5-CF41-AA77-D25EF878EB89}"/>
          </ac:inkMkLst>
        </pc:inkChg>
        <pc:inkChg chg="add mod">
          <ac:chgData name="Shilpa mahajan" userId="d48fe7ff-3702-4bc7-bca5-0704cfde4964" providerId="ADAL" clId="{AD53FD89-5128-FA4F-B313-8A33AB3376A1}" dt="2021-02-23T09:22:13.060" v="962"/>
          <ac:inkMkLst>
            <pc:docMk/>
            <pc:sldMk cId="2880775656" sldId="474"/>
            <ac:inkMk id="132" creationId="{4863CFDD-A1D6-7D4A-AA4C-C853345FFE63}"/>
          </ac:inkMkLst>
        </pc:inkChg>
        <pc:inkChg chg="add mod">
          <ac:chgData name="Shilpa mahajan" userId="d48fe7ff-3702-4bc7-bca5-0704cfde4964" providerId="ADAL" clId="{AD53FD89-5128-FA4F-B313-8A33AB3376A1}" dt="2021-02-23T09:22:13.060" v="962"/>
          <ac:inkMkLst>
            <pc:docMk/>
            <pc:sldMk cId="2880775656" sldId="474"/>
            <ac:inkMk id="133" creationId="{AAFDF64F-E3C0-FE43-9938-8252AB30FC99}"/>
          </ac:inkMkLst>
        </pc:inkChg>
        <pc:inkChg chg="add mod">
          <ac:chgData name="Shilpa mahajan" userId="d48fe7ff-3702-4bc7-bca5-0704cfde4964" providerId="ADAL" clId="{AD53FD89-5128-FA4F-B313-8A33AB3376A1}" dt="2021-02-23T09:22:13.060" v="962"/>
          <ac:inkMkLst>
            <pc:docMk/>
            <pc:sldMk cId="2880775656" sldId="474"/>
            <ac:inkMk id="134" creationId="{2303F159-8276-8D42-A879-E8F18CC3BC84}"/>
          </ac:inkMkLst>
        </pc:inkChg>
        <pc:inkChg chg="add mod">
          <ac:chgData name="Shilpa mahajan" userId="d48fe7ff-3702-4bc7-bca5-0704cfde4964" providerId="ADAL" clId="{AD53FD89-5128-FA4F-B313-8A33AB3376A1}" dt="2021-02-23T09:22:13.060" v="962"/>
          <ac:inkMkLst>
            <pc:docMk/>
            <pc:sldMk cId="2880775656" sldId="474"/>
            <ac:inkMk id="135" creationId="{B8AA4563-C947-BC44-B1DA-EFB607907014}"/>
          </ac:inkMkLst>
        </pc:inkChg>
        <pc:inkChg chg="add mod">
          <ac:chgData name="Shilpa mahajan" userId="d48fe7ff-3702-4bc7-bca5-0704cfde4964" providerId="ADAL" clId="{AD53FD89-5128-FA4F-B313-8A33AB3376A1}" dt="2021-02-23T09:22:13.060" v="962"/>
          <ac:inkMkLst>
            <pc:docMk/>
            <pc:sldMk cId="2880775656" sldId="474"/>
            <ac:inkMk id="136" creationId="{63E36A9D-CC14-A849-93A0-E36B9A7ED446}"/>
          </ac:inkMkLst>
        </pc:inkChg>
        <pc:inkChg chg="add mod">
          <ac:chgData name="Shilpa mahajan" userId="d48fe7ff-3702-4bc7-bca5-0704cfde4964" providerId="ADAL" clId="{AD53FD89-5128-FA4F-B313-8A33AB3376A1}" dt="2021-02-23T09:22:13.060" v="962"/>
          <ac:inkMkLst>
            <pc:docMk/>
            <pc:sldMk cId="2880775656" sldId="474"/>
            <ac:inkMk id="137" creationId="{A70AAE13-BF0D-E84E-990A-305F2A7FFA0B}"/>
          </ac:inkMkLst>
        </pc:inkChg>
        <pc:inkChg chg="add mod">
          <ac:chgData name="Shilpa mahajan" userId="d48fe7ff-3702-4bc7-bca5-0704cfde4964" providerId="ADAL" clId="{AD53FD89-5128-FA4F-B313-8A33AB3376A1}" dt="2021-02-23T09:22:13.060" v="962"/>
          <ac:inkMkLst>
            <pc:docMk/>
            <pc:sldMk cId="2880775656" sldId="474"/>
            <ac:inkMk id="138" creationId="{92888527-7009-EB4B-9ED7-17291B96C051}"/>
          </ac:inkMkLst>
        </pc:inkChg>
      </pc:sldChg>
      <pc:sldChg chg="addSp delSp modSp new del mod">
        <pc:chgData name="Shilpa mahajan" userId="d48fe7ff-3702-4bc7-bca5-0704cfde4964" providerId="ADAL" clId="{AD53FD89-5128-FA4F-B313-8A33AB3376A1}" dt="2021-02-23T09:25:25.189" v="1078" actId="2696"/>
        <pc:sldMkLst>
          <pc:docMk/>
          <pc:sldMk cId="2006779245" sldId="475"/>
        </pc:sldMkLst>
        <pc:grpChg chg="mod">
          <ac:chgData name="Shilpa mahajan" userId="d48fe7ff-3702-4bc7-bca5-0704cfde4964" providerId="ADAL" clId="{AD53FD89-5128-FA4F-B313-8A33AB3376A1}" dt="2021-02-23T09:22:48.785" v="975"/>
          <ac:grpSpMkLst>
            <pc:docMk/>
            <pc:sldMk cId="2006779245" sldId="475"/>
            <ac:grpSpMk id="16" creationId="{1B0DF195-BDA4-9743-AB7A-3C1315A6E82F}"/>
          </ac:grpSpMkLst>
        </pc:grpChg>
        <pc:grpChg chg="del mod">
          <ac:chgData name="Shilpa mahajan" userId="d48fe7ff-3702-4bc7-bca5-0704cfde4964" providerId="ADAL" clId="{AD53FD89-5128-FA4F-B313-8A33AB3376A1}" dt="2021-02-23T09:23:06.944" v="994"/>
          <ac:grpSpMkLst>
            <pc:docMk/>
            <pc:sldMk cId="2006779245" sldId="475"/>
            <ac:grpSpMk id="27" creationId="{2A8B8EF1-1271-1E44-8DCD-CF7018F6C78C}"/>
          </ac:grpSpMkLst>
        </pc:grpChg>
        <pc:grpChg chg="del mod">
          <ac:chgData name="Shilpa mahajan" userId="d48fe7ff-3702-4bc7-bca5-0704cfde4964" providerId="ADAL" clId="{AD53FD89-5128-FA4F-B313-8A33AB3376A1}" dt="2021-02-23T09:23:12.895" v="1001"/>
          <ac:grpSpMkLst>
            <pc:docMk/>
            <pc:sldMk cId="2006779245" sldId="475"/>
            <ac:grpSpMk id="35" creationId="{027B1633-17FF-4643-97C6-8879566400C4}"/>
          </ac:grpSpMkLst>
        </pc:grpChg>
        <pc:grpChg chg="del mod">
          <ac:chgData name="Shilpa mahajan" userId="d48fe7ff-3702-4bc7-bca5-0704cfde4964" providerId="ADAL" clId="{AD53FD89-5128-FA4F-B313-8A33AB3376A1}" dt="2021-02-23T09:23:22.813" v="1015"/>
          <ac:grpSpMkLst>
            <pc:docMk/>
            <pc:sldMk cId="2006779245" sldId="475"/>
            <ac:grpSpMk id="42" creationId="{37FA427D-68F5-C04B-8DAC-9A554E5D1DCE}"/>
          </ac:grpSpMkLst>
        </pc:grpChg>
        <pc:grpChg chg="del mod">
          <ac:chgData name="Shilpa mahajan" userId="d48fe7ff-3702-4bc7-bca5-0704cfde4964" providerId="ADAL" clId="{AD53FD89-5128-FA4F-B313-8A33AB3376A1}" dt="2021-02-23T09:23:43.594" v="1043"/>
          <ac:grpSpMkLst>
            <pc:docMk/>
            <pc:sldMk cId="2006779245" sldId="475"/>
            <ac:grpSpMk id="56" creationId="{6D50B72E-0059-5144-9228-24EFD784CA58}"/>
          </ac:grpSpMkLst>
        </pc:grpChg>
        <pc:grpChg chg="del mod">
          <ac:chgData name="Shilpa mahajan" userId="d48fe7ff-3702-4bc7-bca5-0704cfde4964" providerId="ADAL" clId="{AD53FD89-5128-FA4F-B313-8A33AB3376A1}" dt="2021-02-23T09:23:43.594" v="1043"/>
          <ac:grpSpMkLst>
            <pc:docMk/>
            <pc:sldMk cId="2006779245" sldId="475"/>
            <ac:grpSpMk id="70" creationId="{BDF7ABBE-8D2C-D243-B7CC-02CC6946DF59}"/>
          </ac:grpSpMkLst>
        </pc:grpChg>
        <pc:grpChg chg="del mod">
          <ac:chgData name="Shilpa mahajan" userId="d48fe7ff-3702-4bc7-bca5-0704cfde4964" providerId="ADAL" clId="{AD53FD89-5128-FA4F-B313-8A33AB3376A1}" dt="2021-02-23T09:23:43.594" v="1043"/>
          <ac:grpSpMkLst>
            <pc:docMk/>
            <pc:sldMk cId="2006779245" sldId="475"/>
            <ac:grpSpMk id="71" creationId="{24BE6303-0BBA-734F-B33E-05A13F253DD7}"/>
          </ac:grpSpMkLst>
        </pc:grpChg>
        <pc:grpChg chg="del mod">
          <ac:chgData name="Shilpa mahajan" userId="d48fe7ff-3702-4bc7-bca5-0704cfde4964" providerId="ADAL" clId="{AD53FD89-5128-FA4F-B313-8A33AB3376A1}" dt="2021-02-23T09:23:43.594" v="1043"/>
          <ac:grpSpMkLst>
            <pc:docMk/>
            <pc:sldMk cId="2006779245" sldId="475"/>
            <ac:grpSpMk id="82" creationId="{22763C44-4F46-B24B-A270-1AD62E082276}"/>
          </ac:grpSpMkLst>
        </pc:grpChg>
        <pc:grpChg chg="del mod">
          <ac:chgData name="Shilpa mahajan" userId="d48fe7ff-3702-4bc7-bca5-0704cfde4964" providerId="ADAL" clId="{AD53FD89-5128-FA4F-B313-8A33AB3376A1}" dt="2021-02-23T09:23:50.326" v="1053"/>
          <ac:grpSpMkLst>
            <pc:docMk/>
            <pc:sldMk cId="2006779245" sldId="475"/>
            <ac:grpSpMk id="85" creationId="{0E44027D-40C7-634C-884B-B77FD2B28E5D}"/>
          </ac:grpSpMkLst>
        </pc:grpChg>
        <pc:grpChg chg="del mod">
          <ac:chgData name="Shilpa mahajan" userId="d48fe7ff-3702-4bc7-bca5-0704cfde4964" providerId="ADAL" clId="{AD53FD89-5128-FA4F-B313-8A33AB3376A1}" dt="2021-02-23T09:23:57.379" v="1059"/>
          <ac:grpSpMkLst>
            <pc:docMk/>
            <pc:sldMk cId="2006779245" sldId="475"/>
            <ac:grpSpMk id="95" creationId="{CC34BAEC-3A08-FD4A-AB9D-AEE03211FB75}"/>
          </ac:grpSpMkLst>
        </pc:grpChg>
        <pc:grpChg chg="mod">
          <ac:chgData name="Shilpa mahajan" userId="d48fe7ff-3702-4bc7-bca5-0704cfde4964" providerId="ADAL" clId="{AD53FD89-5128-FA4F-B313-8A33AB3376A1}" dt="2021-02-23T09:23:57.379" v="1059"/>
          <ac:grpSpMkLst>
            <pc:docMk/>
            <pc:sldMk cId="2006779245" sldId="475"/>
            <ac:grpSpMk id="101" creationId="{5C38E0D4-0BB3-324F-8C2A-C424BE6F6ED9}"/>
          </ac:grpSpMkLst>
        </pc:grpChg>
        <pc:grpChg chg="del mod">
          <ac:chgData name="Shilpa mahajan" userId="d48fe7ff-3702-4bc7-bca5-0704cfde4964" providerId="ADAL" clId="{AD53FD89-5128-FA4F-B313-8A33AB3376A1}" dt="2021-02-23T09:24:31.673" v="1076"/>
          <ac:grpSpMkLst>
            <pc:docMk/>
            <pc:sldMk cId="2006779245" sldId="475"/>
            <ac:grpSpMk id="113" creationId="{79765033-E6B9-B241-8E00-FBA61C4332A1}"/>
          </ac:grpSpMkLst>
        </pc:grpChg>
        <pc:grpChg chg="mod">
          <ac:chgData name="Shilpa mahajan" userId="d48fe7ff-3702-4bc7-bca5-0704cfde4964" providerId="ADAL" clId="{AD53FD89-5128-FA4F-B313-8A33AB3376A1}" dt="2021-02-23T09:24:31.673" v="1076"/>
          <ac:grpSpMkLst>
            <pc:docMk/>
            <pc:sldMk cId="2006779245" sldId="475"/>
            <ac:grpSpMk id="118" creationId="{129544F5-3FC0-D549-BAAB-A62083D9CD29}"/>
          </ac:grpSpMkLst>
        </pc:grpChg>
        <pc:grpChg chg="mod">
          <ac:chgData name="Shilpa mahajan" userId="d48fe7ff-3702-4bc7-bca5-0704cfde4964" providerId="ADAL" clId="{AD53FD89-5128-FA4F-B313-8A33AB3376A1}" dt="2021-02-23T09:24:31.673" v="1076"/>
          <ac:grpSpMkLst>
            <pc:docMk/>
            <pc:sldMk cId="2006779245" sldId="475"/>
            <ac:grpSpMk id="119" creationId="{89A269A0-F8F4-BB49-8704-18E4884C592E}"/>
          </ac:grpSpMkLst>
        </pc:grpChg>
        <pc:inkChg chg="add mod">
          <ac:chgData name="Shilpa mahajan" userId="d48fe7ff-3702-4bc7-bca5-0704cfde4964" providerId="ADAL" clId="{AD53FD89-5128-FA4F-B313-8A33AB3376A1}" dt="2021-02-23T09:22:48.785" v="975"/>
          <ac:inkMkLst>
            <pc:docMk/>
            <pc:sldMk cId="2006779245" sldId="475"/>
            <ac:inkMk id="5" creationId="{26BAAB30-A15E-9544-9795-9A524D909218}"/>
          </ac:inkMkLst>
        </pc:inkChg>
        <pc:inkChg chg="add mod">
          <ac:chgData name="Shilpa mahajan" userId="d48fe7ff-3702-4bc7-bca5-0704cfde4964" providerId="ADAL" clId="{AD53FD89-5128-FA4F-B313-8A33AB3376A1}" dt="2021-02-23T09:22:48.785" v="975"/>
          <ac:inkMkLst>
            <pc:docMk/>
            <pc:sldMk cId="2006779245" sldId="475"/>
            <ac:inkMk id="6" creationId="{A0B26203-935D-3342-8D72-37DF077D953D}"/>
          </ac:inkMkLst>
        </pc:inkChg>
        <pc:inkChg chg="add mod">
          <ac:chgData name="Shilpa mahajan" userId="d48fe7ff-3702-4bc7-bca5-0704cfde4964" providerId="ADAL" clId="{AD53FD89-5128-FA4F-B313-8A33AB3376A1}" dt="2021-02-23T09:22:48.785" v="975"/>
          <ac:inkMkLst>
            <pc:docMk/>
            <pc:sldMk cId="2006779245" sldId="475"/>
            <ac:inkMk id="7" creationId="{1510CBE0-1210-7A45-94D2-3D299CF6AE70}"/>
          </ac:inkMkLst>
        </pc:inkChg>
        <pc:inkChg chg="add mod">
          <ac:chgData name="Shilpa mahajan" userId="d48fe7ff-3702-4bc7-bca5-0704cfde4964" providerId="ADAL" clId="{AD53FD89-5128-FA4F-B313-8A33AB3376A1}" dt="2021-02-23T09:22:48.785" v="975"/>
          <ac:inkMkLst>
            <pc:docMk/>
            <pc:sldMk cId="2006779245" sldId="475"/>
            <ac:inkMk id="8" creationId="{EAC1B678-21CD-8B4A-B869-9B20A4C32682}"/>
          </ac:inkMkLst>
        </pc:inkChg>
        <pc:inkChg chg="add mod">
          <ac:chgData name="Shilpa mahajan" userId="d48fe7ff-3702-4bc7-bca5-0704cfde4964" providerId="ADAL" clId="{AD53FD89-5128-FA4F-B313-8A33AB3376A1}" dt="2021-02-23T09:22:48.785" v="975"/>
          <ac:inkMkLst>
            <pc:docMk/>
            <pc:sldMk cId="2006779245" sldId="475"/>
            <ac:inkMk id="9" creationId="{DBA0E279-C5E0-B94A-A13C-D0843ED0BAD9}"/>
          </ac:inkMkLst>
        </pc:inkChg>
        <pc:inkChg chg="add mod">
          <ac:chgData name="Shilpa mahajan" userId="d48fe7ff-3702-4bc7-bca5-0704cfde4964" providerId="ADAL" clId="{AD53FD89-5128-FA4F-B313-8A33AB3376A1}" dt="2021-02-23T09:22:48.785" v="975"/>
          <ac:inkMkLst>
            <pc:docMk/>
            <pc:sldMk cId="2006779245" sldId="475"/>
            <ac:inkMk id="10" creationId="{E46BE837-4E16-8F40-B3BC-C2B9DE185604}"/>
          </ac:inkMkLst>
        </pc:inkChg>
        <pc:inkChg chg="add mod">
          <ac:chgData name="Shilpa mahajan" userId="d48fe7ff-3702-4bc7-bca5-0704cfde4964" providerId="ADAL" clId="{AD53FD89-5128-FA4F-B313-8A33AB3376A1}" dt="2021-02-23T09:22:48.785" v="975"/>
          <ac:inkMkLst>
            <pc:docMk/>
            <pc:sldMk cId="2006779245" sldId="475"/>
            <ac:inkMk id="11" creationId="{4E4FFA2D-22E7-0F45-B00A-DBB24EACDDE4}"/>
          </ac:inkMkLst>
        </pc:inkChg>
        <pc:inkChg chg="add mod">
          <ac:chgData name="Shilpa mahajan" userId="d48fe7ff-3702-4bc7-bca5-0704cfde4964" providerId="ADAL" clId="{AD53FD89-5128-FA4F-B313-8A33AB3376A1}" dt="2021-02-23T09:22:48.785" v="975"/>
          <ac:inkMkLst>
            <pc:docMk/>
            <pc:sldMk cId="2006779245" sldId="475"/>
            <ac:inkMk id="12" creationId="{8E4B82D8-9DD3-0E4C-AD9F-D6E92EDB573E}"/>
          </ac:inkMkLst>
        </pc:inkChg>
        <pc:inkChg chg="add mod">
          <ac:chgData name="Shilpa mahajan" userId="d48fe7ff-3702-4bc7-bca5-0704cfde4964" providerId="ADAL" clId="{AD53FD89-5128-FA4F-B313-8A33AB3376A1}" dt="2021-02-23T09:22:48.785" v="975"/>
          <ac:inkMkLst>
            <pc:docMk/>
            <pc:sldMk cId="2006779245" sldId="475"/>
            <ac:inkMk id="13" creationId="{90E0D2D4-F562-DC47-873E-8A60313EB3A3}"/>
          </ac:inkMkLst>
        </pc:inkChg>
        <pc:inkChg chg="add mod">
          <ac:chgData name="Shilpa mahajan" userId="d48fe7ff-3702-4bc7-bca5-0704cfde4964" providerId="ADAL" clId="{AD53FD89-5128-FA4F-B313-8A33AB3376A1}" dt="2021-02-23T09:22:48.785" v="975"/>
          <ac:inkMkLst>
            <pc:docMk/>
            <pc:sldMk cId="2006779245" sldId="475"/>
            <ac:inkMk id="14" creationId="{35723FF5-1E6A-5A40-B977-CBF849710029}"/>
          </ac:inkMkLst>
        </pc:inkChg>
        <pc:inkChg chg="add mod">
          <ac:chgData name="Shilpa mahajan" userId="d48fe7ff-3702-4bc7-bca5-0704cfde4964" providerId="ADAL" clId="{AD53FD89-5128-FA4F-B313-8A33AB3376A1}" dt="2021-02-23T09:22:48.785" v="975"/>
          <ac:inkMkLst>
            <pc:docMk/>
            <pc:sldMk cId="2006779245" sldId="475"/>
            <ac:inkMk id="15" creationId="{B162C8B0-DF72-AC48-BE64-8AA6A1770566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17" creationId="{E9311EFF-B8F9-E04A-9421-843561A8A745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18" creationId="{7067CBD3-A0A3-7041-A71B-698C9A2D8D29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19" creationId="{1EC3D1A7-00F0-5D44-A061-3CAE30DF049A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20" creationId="{300D400D-D87C-6448-A41D-D97062381FBA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21" creationId="{81AFF405-BB55-AE43-AF16-6E22156C7DE3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22" creationId="{157D4C01-201C-3C48-B7AB-CDA96486C826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23" creationId="{B63D6194-5BA8-014A-A602-52A2C62519A8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24" creationId="{582CD9F6-53BC-1149-91DC-2FF8017D0DA1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25" creationId="{5DB4ECC4-2C62-524D-A108-D061FD3B4586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26" creationId="{8C40318D-AB34-414A-A688-564EBDE0D76D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28" creationId="{C6A5112A-A28E-F549-87C8-CD0C8688EA22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29" creationId="{3096EA8E-C0A0-9F41-B249-2E10AB369175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30" creationId="{6280A281-7192-754C-AA4B-61FAFC9431B8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31" creationId="{6DE1CCD5-C36A-274B-B4AF-BD7641F61002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32" creationId="{744F4BF1-4359-8845-924B-F014C13FBBF0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33" creationId="{A0D42468-3622-4344-98A4-4D474DCC70A4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34" creationId="{94045A50-11ED-4745-BDDB-6A36B456982B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36" creationId="{0FE23BA6-73A0-A245-B3F5-E1CE8EF963A4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37" creationId="{5FFB91C7-AB06-274B-A213-DEDE88A59C71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38" creationId="{E87B4E7D-62EF-F049-845E-90758EABD36A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39" creationId="{4F6C5C93-DBB9-4E4E-89A5-750ED0A2817E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40" creationId="{4BE4D4B4-6889-6F47-BB54-9C62973E2269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41" creationId="{77C2E645-0421-3243-8A6A-FFB1A71DA239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43" creationId="{004571F9-16E7-D440-9C4B-82CEFE08FD16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44" creationId="{283131B3-AC10-0E46-A5F4-F62DCF2D80EA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45" creationId="{CC40E4E7-8C20-1D4D-8EE9-ED17310B099D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46" creationId="{51657D0E-139B-3D4F-9C49-E6E33295E794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47" creationId="{47AA83A8-818E-4641-8F8F-91289A1AB028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48" creationId="{8577B8D9-C938-D443-B595-F01E09502BA1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49" creationId="{0F7DA8AE-E8CD-FA4B-A9C0-DD709E253603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50" creationId="{3037B442-9682-E74C-83D1-259A7C3CAA24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51" creationId="{AC4E77A6-E9F3-3B45-9DB6-DFEFF8DAC27A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52" creationId="{DDA39328-59A1-DB4C-A176-BE173154A052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53" creationId="{5E8C151E-B9DD-D940-B5A7-47869CA81DAB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54" creationId="{96BB3E70-37A1-754B-85A0-6096E91F0BF9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55" creationId="{4C969358-F90E-3641-95C9-68CBB29D3287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57" creationId="{4CAE94D8-3DA3-0C4B-B1EB-E0900CA81689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58" creationId="{E6F56AB6-4F70-7B44-87ED-C35F366597C0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59" creationId="{011A2036-9351-4F43-9513-413BA457C25D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60" creationId="{9383409E-1124-A547-8E62-A4E1926420A2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61" creationId="{6F87CB5C-9A43-5A44-BEA3-487067A7005B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62" creationId="{FB51AD8F-B84E-7943-8A34-A3934A967D32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63" creationId="{AC5318F8-5D69-2E49-8974-8E05323B9474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64" creationId="{C92153F9-F5FB-9942-AE81-E5DB368478F9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65" creationId="{AA8486E6-B8A2-4E4C-81EC-29C949959653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66" creationId="{9B84589E-2314-084F-B3F2-1BAE6286FBDD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67" creationId="{3F7C118B-9C6F-C048-9A89-E55319873420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68" creationId="{F041FFE8-162C-054D-A64E-D9D87805BA9F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69" creationId="{14040DFF-5B4F-EE45-99FC-DD7554A5DA19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72" creationId="{02228C26-E689-1649-B560-20259E35DE9D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73" creationId="{F5D91D2F-3CA9-6849-B079-B272BD7FFBED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74" creationId="{BB50003E-B7D8-8349-870C-4B01107C5278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75" creationId="{751D91F4-B112-1D42-98C6-68E362F97953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76" creationId="{466748A3-88CE-464E-8754-D9F544DD14ED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77" creationId="{654EB15E-C555-D444-BED1-9BD89E6F6CBD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78" creationId="{3A9F8B64-0161-1543-ACB0-FF266D017F69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79" creationId="{535AD921-F825-784E-A290-68FDF9BA8616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80" creationId="{CA0C362F-357D-244E-A837-B6656FC688B6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81" creationId="{D4DAA341-53C9-B447-84E7-EB657BCBB1A1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83" creationId="{1932B057-36AA-2640-8672-7E16538A21B3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84" creationId="{A251D622-3E46-1A46-A9BF-DA21C2188A4E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86" creationId="{2BB655C8-F573-0F49-8032-B4D728F3BE21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87" creationId="{27ADF2C5-20F8-3047-8302-AA9CDBE0A26C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88" creationId="{36449102-9599-554A-AA01-0705D3632E5C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89" creationId="{42D62872-7741-E34F-A7F3-11923DEE0C8A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90" creationId="{BFD46992-9B4D-E845-AF39-BF3F976D0C30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91" creationId="{846FDFAF-7EC2-6146-844F-0CA4DE50EAFF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92" creationId="{5B5CD1E3-9F6B-B342-B83E-5C5418B99727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93" creationId="{0AE8BE21-3D81-4446-B0A3-7A1AF7F7847A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94" creationId="{0A29262A-3FA3-0C41-9B3D-B2A1C2234AE1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96" creationId="{E318D582-FDB2-5246-A104-4D3B573BF3C1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97" creationId="{33784438-7EC4-6548-B761-0005986BFDA1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98" creationId="{FB27B68B-EECF-1248-A80E-D23EC45E8F73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99" creationId="{10621AE0-4454-9745-87AE-AD0FAFE40140}"/>
          </ac:inkMkLst>
        </pc:inkChg>
        <pc:inkChg chg="add mod">
          <ac:chgData name="Shilpa mahajan" userId="d48fe7ff-3702-4bc7-bca5-0704cfde4964" providerId="ADAL" clId="{AD53FD89-5128-FA4F-B313-8A33AB3376A1}" dt="2021-02-23T09:23:57.379" v="1059"/>
          <ac:inkMkLst>
            <pc:docMk/>
            <pc:sldMk cId="2006779245" sldId="475"/>
            <ac:inkMk id="100" creationId="{500AE9DA-5103-1E45-9FA6-EB054D676D91}"/>
          </ac:inkMkLst>
        </pc:inkChg>
        <pc:inkChg chg="add mod">
          <ac:chgData name="Shilpa mahajan" userId="d48fe7ff-3702-4bc7-bca5-0704cfde4964" providerId="ADAL" clId="{AD53FD89-5128-FA4F-B313-8A33AB3376A1}" dt="2021-02-23T09:24:31.673" v="1076"/>
          <ac:inkMkLst>
            <pc:docMk/>
            <pc:sldMk cId="2006779245" sldId="475"/>
            <ac:inkMk id="102" creationId="{BC90E278-D0E8-B24C-9DA1-ACC4F801D256}"/>
          </ac:inkMkLst>
        </pc:inkChg>
        <pc:inkChg chg="add mod">
          <ac:chgData name="Shilpa mahajan" userId="d48fe7ff-3702-4bc7-bca5-0704cfde4964" providerId="ADAL" clId="{AD53FD89-5128-FA4F-B313-8A33AB3376A1}" dt="2021-02-23T09:24:31.673" v="1076"/>
          <ac:inkMkLst>
            <pc:docMk/>
            <pc:sldMk cId="2006779245" sldId="475"/>
            <ac:inkMk id="103" creationId="{0BFFE6FB-D8C4-D144-9122-FA34B1BE2AEB}"/>
          </ac:inkMkLst>
        </pc:inkChg>
        <pc:inkChg chg="add mod">
          <ac:chgData name="Shilpa mahajan" userId="d48fe7ff-3702-4bc7-bca5-0704cfde4964" providerId="ADAL" clId="{AD53FD89-5128-FA4F-B313-8A33AB3376A1}" dt="2021-02-23T09:24:31.673" v="1076"/>
          <ac:inkMkLst>
            <pc:docMk/>
            <pc:sldMk cId="2006779245" sldId="475"/>
            <ac:inkMk id="104" creationId="{B56FEA51-CCDC-7942-ABA3-741D605C0595}"/>
          </ac:inkMkLst>
        </pc:inkChg>
        <pc:inkChg chg="add mod">
          <ac:chgData name="Shilpa mahajan" userId="d48fe7ff-3702-4bc7-bca5-0704cfde4964" providerId="ADAL" clId="{AD53FD89-5128-FA4F-B313-8A33AB3376A1}" dt="2021-02-23T09:24:31.673" v="1076"/>
          <ac:inkMkLst>
            <pc:docMk/>
            <pc:sldMk cId="2006779245" sldId="475"/>
            <ac:inkMk id="105" creationId="{4766648C-D9D5-F649-A4F8-6E85B75148F0}"/>
          </ac:inkMkLst>
        </pc:inkChg>
        <pc:inkChg chg="add mod">
          <ac:chgData name="Shilpa mahajan" userId="d48fe7ff-3702-4bc7-bca5-0704cfde4964" providerId="ADAL" clId="{AD53FD89-5128-FA4F-B313-8A33AB3376A1}" dt="2021-02-23T09:24:31.673" v="1076"/>
          <ac:inkMkLst>
            <pc:docMk/>
            <pc:sldMk cId="2006779245" sldId="475"/>
            <ac:inkMk id="106" creationId="{16AB90F6-6CDB-FF40-9E47-4A5179FE81A4}"/>
          </ac:inkMkLst>
        </pc:inkChg>
        <pc:inkChg chg="add mod">
          <ac:chgData name="Shilpa mahajan" userId="d48fe7ff-3702-4bc7-bca5-0704cfde4964" providerId="ADAL" clId="{AD53FD89-5128-FA4F-B313-8A33AB3376A1}" dt="2021-02-23T09:24:31.673" v="1076"/>
          <ac:inkMkLst>
            <pc:docMk/>
            <pc:sldMk cId="2006779245" sldId="475"/>
            <ac:inkMk id="107" creationId="{AC257B20-87C7-4743-897A-F1F313C4B199}"/>
          </ac:inkMkLst>
        </pc:inkChg>
        <pc:inkChg chg="add mod">
          <ac:chgData name="Shilpa mahajan" userId="d48fe7ff-3702-4bc7-bca5-0704cfde4964" providerId="ADAL" clId="{AD53FD89-5128-FA4F-B313-8A33AB3376A1}" dt="2021-02-23T09:24:31.673" v="1076"/>
          <ac:inkMkLst>
            <pc:docMk/>
            <pc:sldMk cId="2006779245" sldId="475"/>
            <ac:inkMk id="108" creationId="{871F481F-835C-E243-A4A6-12469E11B4E0}"/>
          </ac:inkMkLst>
        </pc:inkChg>
        <pc:inkChg chg="add mod">
          <ac:chgData name="Shilpa mahajan" userId="d48fe7ff-3702-4bc7-bca5-0704cfde4964" providerId="ADAL" clId="{AD53FD89-5128-FA4F-B313-8A33AB3376A1}" dt="2021-02-23T09:24:31.673" v="1076"/>
          <ac:inkMkLst>
            <pc:docMk/>
            <pc:sldMk cId="2006779245" sldId="475"/>
            <ac:inkMk id="109" creationId="{3CF891D6-CA3D-1F47-B279-ED44E2A21FCF}"/>
          </ac:inkMkLst>
        </pc:inkChg>
        <pc:inkChg chg="add mod">
          <ac:chgData name="Shilpa mahajan" userId="d48fe7ff-3702-4bc7-bca5-0704cfde4964" providerId="ADAL" clId="{AD53FD89-5128-FA4F-B313-8A33AB3376A1}" dt="2021-02-23T09:24:31.673" v="1076"/>
          <ac:inkMkLst>
            <pc:docMk/>
            <pc:sldMk cId="2006779245" sldId="475"/>
            <ac:inkMk id="110" creationId="{E6A2151A-AF21-2146-9FD6-FF67A3258008}"/>
          </ac:inkMkLst>
        </pc:inkChg>
        <pc:inkChg chg="add mod">
          <ac:chgData name="Shilpa mahajan" userId="d48fe7ff-3702-4bc7-bca5-0704cfde4964" providerId="ADAL" clId="{AD53FD89-5128-FA4F-B313-8A33AB3376A1}" dt="2021-02-23T09:24:31.673" v="1076"/>
          <ac:inkMkLst>
            <pc:docMk/>
            <pc:sldMk cId="2006779245" sldId="475"/>
            <ac:inkMk id="111" creationId="{7B303A04-AEA5-E845-9834-FFC6FCD77ED9}"/>
          </ac:inkMkLst>
        </pc:inkChg>
        <pc:inkChg chg="add mod">
          <ac:chgData name="Shilpa mahajan" userId="d48fe7ff-3702-4bc7-bca5-0704cfde4964" providerId="ADAL" clId="{AD53FD89-5128-FA4F-B313-8A33AB3376A1}" dt="2021-02-23T09:24:31.673" v="1076"/>
          <ac:inkMkLst>
            <pc:docMk/>
            <pc:sldMk cId="2006779245" sldId="475"/>
            <ac:inkMk id="112" creationId="{F7786239-D176-BF4B-921C-71003524398A}"/>
          </ac:inkMkLst>
        </pc:inkChg>
        <pc:inkChg chg="add mod">
          <ac:chgData name="Shilpa mahajan" userId="d48fe7ff-3702-4bc7-bca5-0704cfde4964" providerId="ADAL" clId="{AD53FD89-5128-FA4F-B313-8A33AB3376A1}" dt="2021-02-23T09:24:31.673" v="1076"/>
          <ac:inkMkLst>
            <pc:docMk/>
            <pc:sldMk cId="2006779245" sldId="475"/>
            <ac:inkMk id="114" creationId="{5AC3CFED-E344-1742-AA34-4C5E8EE6540F}"/>
          </ac:inkMkLst>
        </pc:inkChg>
        <pc:inkChg chg="add mod">
          <ac:chgData name="Shilpa mahajan" userId="d48fe7ff-3702-4bc7-bca5-0704cfde4964" providerId="ADAL" clId="{AD53FD89-5128-FA4F-B313-8A33AB3376A1}" dt="2021-02-23T09:24:31.673" v="1076"/>
          <ac:inkMkLst>
            <pc:docMk/>
            <pc:sldMk cId="2006779245" sldId="475"/>
            <ac:inkMk id="115" creationId="{EF1C45AE-5C14-3244-91E4-133E3A12C186}"/>
          </ac:inkMkLst>
        </pc:inkChg>
        <pc:inkChg chg="add mod">
          <ac:chgData name="Shilpa mahajan" userId="d48fe7ff-3702-4bc7-bca5-0704cfde4964" providerId="ADAL" clId="{AD53FD89-5128-FA4F-B313-8A33AB3376A1}" dt="2021-02-23T09:24:31.673" v="1076"/>
          <ac:inkMkLst>
            <pc:docMk/>
            <pc:sldMk cId="2006779245" sldId="475"/>
            <ac:inkMk id="116" creationId="{C38EB2C9-68C4-4F44-B7B2-5299049B422D}"/>
          </ac:inkMkLst>
        </pc:inkChg>
        <pc:inkChg chg="add mod">
          <ac:chgData name="Shilpa mahajan" userId="d48fe7ff-3702-4bc7-bca5-0704cfde4964" providerId="ADAL" clId="{AD53FD89-5128-FA4F-B313-8A33AB3376A1}" dt="2021-02-23T09:24:31.673" v="1076"/>
          <ac:inkMkLst>
            <pc:docMk/>
            <pc:sldMk cId="2006779245" sldId="475"/>
            <ac:inkMk id="117" creationId="{9091A318-1447-D74F-A498-805A41325894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84EFF-7BF4-4A0C-AC6F-2A8A28ECFCB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721075B-43CE-4293-AD18-F9B68D8C78F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Active reconnaissance </a:t>
          </a:r>
          <a:r>
            <a:rPr lang="en-US" dirty="0">
              <a:solidFill>
                <a:schemeClr val="tx1"/>
              </a:solidFill>
            </a:rPr>
            <a:t>is commonly referred to as </a:t>
          </a:r>
          <a:r>
            <a:rPr lang="en-US" i="1" dirty="0">
              <a:solidFill>
                <a:schemeClr val="tx1"/>
              </a:solidFill>
            </a:rPr>
            <a:t>scanning</a:t>
          </a:r>
          <a:r>
            <a:rPr lang="en-US" dirty="0">
              <a:solidFill>
                <a:schemeClr val="tx1"/>
              </a:solidFill>
            </a:rPr>
            <a:t>. </a:t>
          </a:r>
          <a:endParaRPr lang="en-IN" dirty="0">
            <a:solidFill>
              <a:schemeClr val="tx1"/>
            </a:solidFill>
          </a:endParaRPr>
        </a:p>
      </dgm:t>
    </dgm:pt>
    <dgm:pt modelId="{728AE1C0-DD64-4A2D-82DD-4881EB4BAF79}" type="parTrans" cxnId="{ED1CD1FC-50A5-4354-AA82-B53523874FC5}">
      <dgm:prSet/>
      <dgm:spPr/>
      <dgm:t>
        <a:bodyPr/>
        <a:lstStyle/>
        <a:p>
          <a:endParaRPr lang="en-IN"/>
        </a:p>
      </dgm:t>
    </dgm:pt>
    <dgm:pt modelId="{3FDFC1F8-22A2-438A-800F-22637579C9E7}" type="sibTrans" cxnId="{ED1CD1FC-50A5-4354-AA82-B53523874FC5}">
      <dgm:prSet/>
      <dgm:spPr/>
      <dgm:t>
        <a:bodyPr/>
        <a:lstStyle/>
        <a:p>
          <a:endParaRPr lang="en-IN"/>
        </a:p>
      </dgm:t>
    </dgm:pt>
    <dgm:pt modelId="{BC0D847D-1F3B-4273-BDDE-5C69F54D2BD0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Taking the information discovered during reconnaissance and using it to </a:t>
          </a:r>
          <a:r>
            <a:rPr lang="en-IN" b="1" dirty="0">
              <a:solidFill>
                <a:schemeClr val="tx1"/>
              </a:solidFill>
            </a:rPr>
            <a:t>examine the network.</a:t>
          </a:r>
        </a:p>
      </dgm:t>
    </dgm:pt>
    <dgm:pt modelId="{86E5ED70-173C-47C5-AA74-4A6F04BF5AC0}" type="parTrans" cxnId="{EEF46056-F27B-4F9E-8F67-C18BA46118BC}">
      <dgm:prSet/>
      <dgm:spPr/>
      <dgm:t>
        <a:bodyPr/>
        <a:lstStyle/>
        <a:p>
          <a:endParaRPr lang="en-IN"/>
        </a:p>
      </dgm:t>
    </dgm:pt>
    <dgm:pt modelId="{1A718B38-82D8-4CB1-B546-6B0865830365}" type="sibTrans" cxnId="{EEF46056-F27B-4F9E-8F67-C18BA46118BC}">
      <dgm:prSet/>
      <dgm:spPr/>
      <dgm:t>
        <a:bodyPr/>
        <a:lstStyle/>
        <a:p>
          <a:endParaRPr lang="en-IN"/>
        </a:p>
      </dgm:t>
    </dgm:pt>
    <dgm:pt modelId="{F3DCDE19-B4DD-47C5-B393-A1A90D68AB85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The process of </a:t>
          </a:r>
          <a:r>
            <a:rPr lang="en-IN" b="1" dirty="0">
              <a:solidFill>
                <a:schemeClr val="tx1"/>
              </a:solidFill>
            </a:rPr>
            <a:t>scanning perimeter and internal network devices </a:t>
          </a:r>
          <a:r>
            <a:rPr lang="en-IN" dirty="0">
              <a:solidFill>
                <a:schemeClr val="tx1"/>
              </a:solidFill>
            </a:rPr>
            <a:t>for weaknesses.</a:t>
          </a:r>
        </a:p>
      </dgm:t>
    </dgm:pt>
    <dgm:pt modelId="{90F1AE8C-04F0-4161-BD48-A16FD65417B5}" type="parTrans" cxnId="{C4273924-6D60-4226-B58D-E0BAF00F3C18}">
      <dgm:prSet/>
      <dgm:spPr/>
      <dgm:t>
        <a:bodyPr/>
        <a:lstStyle/>
        <a:p>
          <a:endParaRPr lang="en-IN"/>
        </a:p>
      </dgm:t>
    </dgm:pt>
    <dgm:pt modelId="{C796C9AD-57B1-4C6F-96F4-31B84E8DC479}" type="sibTrans" cxnId="{C4273924-6D60-4226-B58D-E0BAF00F3C18}">
      <dgm:prSet/>
      <dgm:spPr/>
      <dgm:t>
        <a:bodyPr/>
        <a:lstStyle/>
        <a:p>
          <a:endParaRPr lang="en-IN"/>
        </a:p>
      </dgm:t>
    </dgm:pt>
    <dgm:pt modelId="{226D1CAB-93D4-4126-BFEF-76FCAF799C92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Looking for information </a:t>
          </a:r>
          <a:r>
            <a:rPr lang="en-IN" b="1" dirty="0">
              <a:solidFill>
                <a:schemeClr val="tx1"/>
              </a:solidFill>
            </a:rPr>
            <a:t>that can help to perpetrate attack</a:t>
          </a:r>
        </a:p>
      </dgm:t>
    </dgm:pt>
    <dgm:pt modelId="{D9569AFB-9024-46CA-94D6-9AA7893DC95D}" type="parTrans" cxnId="{8E40851C-AD9E-4F87-B9A2-1EDD331B0080}">
      <dgm:prSet/>
      <dgm:spPr/>
      <dgm:t>
        <a:bodyPr/>
        <a:lstStyle/>
        <a:p>
          <a:endParaRPr lang="en-IN"/>
        </a:p>
      </dgm:t>
    </dgm:pt>
    <dgm:pt modelId="{BD7D179F-E6D9-456C-B384-8C8E33FD6AF0}" type="sibTrans" cxnId="{8E40851C-AD9E-4F87-B9A2-1EDD331B0080}">
      <dgm:prSet/>
      <dgm:spPr/>
      <dgm:t>
        <a:bodyPr/>
        <a:lstStyle/>
        <a:p>
          <a:endParaRPr lang="en-IN"/>
        </a:p>
      </dgm:t>
    </dgm:pt>
    <dgm:pt modelId="{09525EC2-F56F-4E1E-8A2C-54FF86388DB4}" type="pres">
      <dgm:prSet presAssocID="{0FB84EFF-7BF4-4A0C-AC6F-2A8A28ECFCB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C1D49BD-8EE0-42B9-88E1-AB17B28AE366}" type="pres">
      <dgm:prSet presAssocID="{0FB84EFF-7BF4-4A0C-AC6F-2A8A28ECFCB0}" presName="Name1" presStyleCnt="0"/>
      <dgm:spPr/>
    </dgm:pt>
    <dgm:pt modelId="{029BA369-4D40-4E20-84C1-509F6702A034}" type="pres">
      <dgm:prSet presAssocID="{0FB84EFF-7BF4-4A0C-AC6F-2A8A28ECFCB0}" presName="cycle" presStyleCnt="0"/>
      <dgm:spPr/>
    </dgm:pt>
    <dgm:pt modelId="{0B71E241-DA0F-47C3-9200-05B3544296AA}" type="pres">
      <dgm:prSet presAssocID="{0FB84EFF-7BF4-4A0C-AC6F-2A8A28ECFCB0}" presName="srcNode" presStyleLbl="node1" presStyleIdx="0" presStyleCnt="4"/>
      <dgm:spPr/>
    </dgm:pt>
    <dgm:pt modelId="{A13CB9A6-8F2A-4423-AA26-465001A28000}" type="pres">
      <dgm:prSet presAssocID="{0FB84EFF-7BF4-4A0C-AC6F-2A8A28ECFCB0}" presName="conn" presStyleLbl="parChTrans1D2" presStyleIdx="0" presStyleCnt="1"/>
      <dgm:spPr/>
      <dgm:t>
        <a:bodyPr/>
        <a:lstStyle/>
        <a:p>
          <a:endParaRPr lang="en-US"/>
        </a:p>
      </dgm:t>
    </dgm:pt>
    <dgm:pt modelId="{E65CCFD1-256E-4A11-881D-590B073278FD}" type="pres">
      <dgm:prSet presAssocID="{0FB84EFF-7BF4-4A0C-AC6F-2A8A28ECFCB0}" presName="extraNode" presStyleLbl="node1" presStyleIdx="0" presStyleCnt="4"/>
      <dgm:spPr/>
    </dgm:pt>
    <dgm:pt modelId="{8EE061B9-E85F-428D-9441-B991D608D74F}" type="pres">
      <dgm:prSet presAssocID="{0FB84EFF-7BF4-4A0C-AC6F-2A8A28ECFCB0}" presName="dstNode" presStyleLbl="node1" presStyleIdx="0" presStyleCnt="4"/>
      <dgm:spPr/>
    </dgm:pt>
    <dgm:pt modelId="{165AAEE5-43B3-4774-B9A6-D42DAD3A17F6}" type="pres">
      <dgm:prSet presAssocID="{0721075B-43CE-4293-AD18-F9B68D8C78F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6B608-DCA9-4F83-9C1A-026E903AD3CE}" type="pres">
      <dgm:prSet presAssocID="{0721075B-43CE-4293-AD18-F9B68D8C78F0}" presName="accent_1" presStyleCnt="0"/>
      <dgm:spPr/>
    </dgm:pt>
    <dgm:pt modelId="{7E486C73-19D6-49ED-B05A-DFEF8B02477A}" type="pres">
      <dgm:prSet presAssocID="{0721075B-43CE-4293-AD18-F9B68D8C78F0}" presName="accentRepeatNode" presStyleLbl="solidFgAcc1" presStyleIdx="0" presStyleCnt="4"/>
      <dgm:spPr/>
    </dgm:pt>
    <dgm:pt modelId="{059FC391-A922-4325-9FDC-154DE3E07C04}" type="pres">
      <dgm:prSet presAssocID="{BC0D847D-1F3B-4273-BDDE-5C69F54D2BD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8AE55-64B7-4C0B-8457-49FF6FC6E7ED}" type="pres">
      <dgm:prSet presAssocID="{BC0D847D-1F3B-4273-BDDE-5C69F54D2BD0}" presName="accent_2" presStyleCnt="0"/>
      <dgm:spPr/>
    </dgm:pt>
    <dgm:pt modelId="{CABD1F60-C947-4FED-BE97-5E9C76294D5B}" type="pres">
      <dgm:prSet presAssocID="{BC0D847D-1F3B-4273-BDDE-5C69F54D2BD0}" presName="accentRepeatNode" presStyleLbl="solidFgAcc1" presStyleIdx="1" presStyleCnt="4"/>
      <dgm:spPr/>
    </dgm:pt>
    <dgm:pt modelId="{2A144E1F-357E-4CF7-9A52-48EB672C8A2D}" type="pres">
      <dgm:prSet presAssocID="{F3DCDE19-B4DD-47C5-B393-A1A90D68AB8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53929-6917-42C6-902D-CCC7E028051E}" type="pres">
      <dgm:prSet presAssocID="{F3DCDE19-B4DD-47C5-B393-A1A90D68AB85}" presName="accent_3" presStyleCnt="0"/>
      <dgm:spPr/>
    </dgm:pt>
    <dgm:pt modelId="{38FEE0E9-2C1F-41A8-90B7-07269BB7BEE2}" type="pres">
      <dgm:prSet presAssocID="{F3DCDE19-B4DD-47C5-B393-A1A90D68AB85}" presName="accentRepeatNode" presStyleLbl="solidFgAcc1" presStyleIdx="2" presStyleCnt="4"/>
      <dgm:spPr/>
    </dgm:pt>
    <dgm:pt modelId="{87464CC9-EA57-4428-8F29-9277A52A0BB6}" type="pres">
      <dgm:prSet presAssocID="{226D1CAB-93D4-4126-BFEF-76FCAF799C9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29B3A-D4AB-47DA-8898-480786149D07}" type="pres">
      <dgm:prSet presAssocID="{226D1CAB-93D4-4126-BFEF-76FCAF799C92}" presName="accent_4" presStyleCnt="0"/>
      <dgm:spPr/>
    </dgm:pt>
    <dgm:pt modelId="{63347E0A-BEB3-4962-A297-72609D208CF7}" type="pres">
      <dgm:prSet presAssocID="{226D1CAB-93D4-4126-BFEF-76FCAF799C92}" presName="accentRepeatNode" presStyleLbl="solidFgAcc1" presStyleIdx="3" presStyleCnt="4"/>
      <dgm:spPr/>
    </dgm:pt>
  </dgm:ptLst>
  <dgm:cxnLst>
    <dgm:cxn modelId="{8E40851C-AD9E-4F87-B9A2-1EDD331B0080}" srcId="{0FB84EFF-7BF4-4A0C-AC6F-2A8A28ECFCB0}" destId="{226D1CAB-93D4-4126-BFEF-76FCAF799C92}" srcOrd="3" destOrd="0" parTransId="{D9569AFB-9024-46CA-94D6-9AA7893DC95D}" sibTransId="{BD7D179F-E6D9-456C-B384-8C8E33FD6AF0}"/>
    <dgm:cxn modelId="{4C63D3A6-0F36-4F32-8104-B48565E11A92}" type="presOf" srcId="{0FB84EFF-7BF4-4A0C-AC6F-2A8A28ECFCB0}" destId="{09525EC2-F56F-4E1E-8A2C-54FF86388DB4}" srcOrd="0" destOrd="0" presId="urn:microsoft.com/office/officeart/2008/layout/VerticalCurvedList"/>
    <dgm:cxn modelId="{C4F4AED6-2224-4165-A05E-A7E7664DE5AF}" type="presOf" srcId="{226D1CAB-93D4-4126-BFEF-76FCAF799C92}" destId="{87464CC9-EA57-4428-8F29-9277A52A0BB6}" srcOrd="0" destOrd="0" presId="urn:microsoft.com/office/officeart/2008/layout/VerticalCurvedList"/>
    <dgm:cxn modelId="{6DDC72E5-E791-40DE-9F10-E60E099750C8}" type="presOf" srcId="{3FDFC1F8-22A2-438A-800F-22637579C9E7}" destId="{A13CB9A6-8F2A-4423-AA26-465001A28000}" srcOrd="0" destOrd="0" presId="urn:microsoft.com/office/officeart/2008/layout/VerticalCurvedList"/>
    <dgm:cxn modelId="{F9FB0D7D-A89E-432D-BB9D-34E75D283C34}" type="presOf" srcId="{F3DCDE19-B4DD-47C5-B393-A1A90D68AB85}" destId="{2A144E1F-357E-4CF7-9A52-48EB672C8A2D}" srcOrd="0" destOrd="0" presId="urn:microsoft.com/office/officeart/2008/layout/VerticalCurvedList"/>
    <dgm:cxn modelId="{C4273924-6D60-4226-B58D-E0BAF00F3C18}" srcId="{0FB84EFF-7BF4-4A0C-AC6F-2A8A28ECFCB0}" destId="{F3DCDE19-B4DD-47C5-B393-A1A90D68AB85}" srcOrd="2" destOrd="0" parTransId="{90F1AE8C-04F0-4161-BD48-A16FD65417B5}" sibTransId="{C796C9AD-57B1-4C6F-96F4-31B84E8DC479}"/>
    <dgm:cxn modelId="{ED1CD1FC-50A5-4354-AA82-B53523874FC5}" srcId="{0FB84EFF-7BF4-4A0C-AC6F-2A8A28ECFCB0}" destId="{0721075B-43CE-4293-AD18-F9B68D8C78F0}" srcOrd="0" destOrd="0" parTransId="{728AE1C0-DD64-4A2D-82DD-4881EB4BAF79}" sibTransId="{3FDFC1F8-22A2-438A-800F-22637579C9E7}"/>
    <dgm:cxn modelId="{EE1ACB56-049B-45D1-BF9E-2EE63D02849D}" type="presOf" srcId="{BC0D847D-1F3B-4273-BDDE-5C69F54D2BD0}" destId="{059FC391-A922-4325-9FDC-154DE3E07C04}" srcOrd="0" destOrd="0" presId="urn:microsoft.com/office/officeart/2008/layout/VerticalCurvedList"/>
    <dgm:cxn modelId="{F6D41982-B06A-4A93-9BED-436A5DA1F99B}" type="presOf" srcId="{0721075B-43CE-4293-AD18-F9B68D8C78F0}" destId="{165AAEE5-43B3-4774-B9A6-D42DAD3A17F6}" srcOrd="0" destOrd="0" presId="urn:microsoft.com/office/officeart/2008/layout/VerticalCurvedList"/>
    <dgm:cxn modelId="{EEF46056-F27B-4F9E-8F67-C18BA46118BC}" srcId="{0FB84EFF-7BF4-4A0C-AC6F-2A8A28ECFCB0}" destId="{BC0D847D-1F3B-4273-BDDE-5C69F54D2BD0}" srcOrd="1" destOrd="0" parTransId="{86E5ED70-173C-47C5-AA74-4A6F04BF5AC0}" sibTransId="{1A718B38-82D8-4CB1-B546-6B0865830365}"/>
    <dgm:cxn modelId="{84D30986-A598-4B97-B303-75C87C0558D5}" type="presParOf" srcId="{09525EC2-F56F-4E1E-8A2C-54FF86388DB4}" destId="{8C1D49BD-8EE0-42B9-88E1-AB17B28AE366}" srcOrd="0" destOrd="0" presId="urn:microsoft.com/office/officeart/2008/layout/VerticalCurvedList"/>
    <dgm:cxn modelId="{AF6ED892-B6B5-4778-A8CB-69F5E3A23318}" type="presParOf" srcId="{8C1D49BD-8EE0-42B9-88E1-AB17B28AE366}" destId="{029BA369-4D40-4E20-84C1-509F6702A034}" srcOrd="0" destOrd="0" presId="urn:microsoft.com/office/officeart/2008/layout/VerticalCurvedList"/>
    <dgm:cxn modelId="{4E20954F-E4A6-44DC-8F3E-BA25BA5C7025}" type="presParOf" srcId="{029BA369-4D40-4E20-84C1-509F6702A034}" destId="{0B71E241-DA0F-47C3-9200-05B3544296AA}" srcOrd="0" destOrd="0" presId="urn:microsoft.com/office/officeart/2008/layout/VerticalCurvedList"/>
    <dgm:cxn modelId="{835EC248-115D-420B-9BE2-E197A9EC79A9}" type="presParOf" srcId="{029BA369-4D40-4E20-84C1-509F6702A034}" destId="{A13CB9A6-8F2A-4423-AA26-465001A28000}" srcOrd="1" destOrd="0" presId="urn:microsoft.com/office/officeart/2008/layout/VerticalCurvedList"/>
    <dgm:cxn modelId="{E17928D1-D8A9-4BB9-A3BD-D20FEA121813}" type="presParOf" srcId="{029BA369-4D40-4E20-84C1-509F6702A034}" destId="{E65CCFD1-256E-4A11-881D-590B073278FD}" srcOrd="2" destOrd="0" presId="urn:microsoft.com/office/officeart/2008/layout/VerticalCurvedList"/>
    <dgm:cxn modelId="{F001C70D-B749-4DA8-8ED7-F50D8FC280BA}" type="presParOf" srcId="{029BA369-4D40-4E20-84C1-509F6702A034}" destId="{8EE061B9-E85F-428D-9441-B991D608D74F}" srcOrd="3" destOrd="0" presId="urn:microsoft.com/office/officeart/2008/layout/VerticalCurvedList"/>
    <dgm:cxn modelId="{5ED25C73-AFE2-40C0-8EEA-2D0D37EF1574}" type="presParOf" srcId="{8C1D49BD-8EE0-42B9-88E1-AB17B28AE366}" destId="{165AAEE5-43B3-4774-B9A6-D42DAD3A17F6}" srcOrd="1" destOrd="0" presId="urn:microsoft.com/office/officeart/2008/layout/VerticalCurvedList"/>
    <dgm:cxn modelId="{F203D9F7-F1B6-4F32-B9F1-5A7D7C30E0E1}" type="presParOf" srcId="{8C1D49BD-8EE0-42B9-88E1-AB17B28AE366}" destId="{6AE6B608-DCA9-4F83-9C1A-026E903AD3CE}" srcOrd="2" destOrd="0" presId="urn:microsoft.com/office/officeart/2008/layout/VerticalCurvedList"/>
    <dgm:cxn modelId="{3D4BEA24-356F-46A5-B032-57C1296D16AD}" type="presParOf" srcId="{6AE6B608-DCA9-4F83-9C1A-026E903AD3CE}" destId="{7E486C73-19D6-49ED-B05A-DFEF8B02477A}" srcOrd="0" destOrd="0" presId="urn:microsoft.com/office/officeart/2008/layout/VerticalCurvedList"/>
    <dgm:cxn modelId="{33F7E600-C9C0-404F-9AF0-CE420EF40D22}" type="presParOf" srcId="{8C1D49BD-8EE0-42B9-88E1-AB17B28AE366}" destId="{059FC391-A922-4325-9FDC-154DE3E07C04}" srcOrd="3" destOrd="0" presId="urn:microsoft.com/office/officeart/2008/layout/VerticalCurvedList"/>
    <dgm:cxn modelId="{C8C9CBBA-6A9B-4898-BC5D-7F9B9F6DA62F}" type="presParOf" srcId="{8C1D49BD-8EE0-42B9-88E1-AB17B28AE366}" destId="{EC28AE55-64B7-4C0B-8457-49FF6FC6E7ED}" srcOrd="4" destOrd="0" presId="urn:microsoft.com/office/officeart/2008/layout/VerticalCurvedList"/>
    <dgm:cxn modelId="{6C511D76-8002-4851-8EF6-6BFD446A45BC}" type="presParOf" srcId="{EC28AE55-64B7-4C0B-8457-49FF6FC6E7ED}" destId="{CABD1F60-C947-4FED-BE97-5E9C76294D5B}" srcOrd="0" destOrd="0" presId="urn:microsoft.com/office/officeart/2008/layout/VerticalCurvedList"/>
    <dgm:cxn modelId="{AD6F1829-64C0-476B-835B-1DC642866CA6}" type="presParOf" srcId="{8C1D49BD-8EE0-42B9-88E1-AB17B28AE366}" destId="{2A144E1F-357E-4CF7-9A52-48EB672C8A2D}" srcOrd="5" destOrd="0" presId="urn:microsoft.com/office/officeart/2008/layout/VerticalCurvedList"/>
    <dgm:cxn modelId="{5FEA83CA-7175-4D80-A2C1-34BBE33C2A3A}" type="presParOf" srcId="{8C1D49BD-8EE0-42B9-88E1-AB17B28AE366}" destId="{AAD53929-6917-42C6-902D-CCC7E028051E}" srcOrd="6" destOrd="0" presId="urn:microsoft.com/office/officeart/2008/layout/VerticalCurvedList"/>
    <dgm:cxn modelId="{CB2E30BC-BECE-497C-8A54-CB2F275286B9}" type="presParOf" srcId="{AAD53929-6917-42C6-902D-CCC7E028051E}" destId="{38FEE0E9-2C1F-41A8-90B7-07269BB7BEE2}" srcOrd="0" destOrd="0" presId="urn:microsoft.com/office/officeart/2008/layout/VerticalCurvedList"/>
    <dgm:cxn modelId="{EB2533AF-0D66-44DC-8985-4F2019361B93}" type="presParOf" srcId="{8C1D49BD-8EE0-42B9-88E1-AB17B28AE366}" destId="{87464CC9-EA57-4428-8F29-9277A52A0BB6}" srcOrd="7" destOrd="0" presId="urn:microsoft.com/office/officeart/2008/layout/VerticalCurvedList"/>
    <dgm:cxn modelId="{F08AE500-0A6B-4DBA-A58E-005648BDC7BE}" type="presParOf" srcId="{8C1D49BD-8EE0-42B9-88E1-AB17B28AE366}" destId="{73229B3A-D4AB-47DA-8898-480786149D07}" srcOrd="8" destOrd="0" presId="urn:microsoft.com/office/officeart/2008/layout/VerticalCurvedList"/>
    <dgm:cxn modelId="{15354BC4-48B2-4200-8DF8-0A79EA46BA38}" type="presParOf" srcId="{73229B3A-D4AB-47DA-8898-480786149D07}" destId="{63347E0A-BEB3-4962-A297-72609D208CF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74E9E2-8BA5-44DA-86B2-F5CF42A303A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977BBB4-D0F8-4C8B-A77B-FF18E2C1454E}">
      <dgm:prSet/>
      <dgm:spPr/>
      <dgm:t>
        <a:bodyPr/>
        <a:lstStyle/>
        <a:p>
          <a:r>
            <a:rPr lang="en-IN" b="1" dirty="0"/>
            <a:t>Terminal (Linux)</a:t>
          </a:r>
          <a:endParaRPr lang="en-IN" dirty="0"/>
        </a:p>
      </dgm:t>
    </dgm:pt>
    <dgm:pt modelId="{696EB26D-D958-45A3-AD6B-EDB40426CCEA}" type="parTrans" cxnId="{B43FA26B-24A3-4D5A-B535-9718F9141BCB}">
      <dgm:prSet/>
      <dgm:spPr/>
      <dgm:t>
        <a:bodyPr/>
        <a:lstStyle/>
        <a:p>
          <a:endParaRPr lang="en-IN"/>
        </a:p>
      </dgm:t>
    </dgm:pt>
    <dgm:pt modelId="{E5FE7F37-FF29-4188-8954-6C5AADC71E8D}" type="sibTrans" cxnId="{B43FA26B-24A3-4D5A-B535-9718F9141BCB}">
      <dgm:prSet/>
      <dgm:spPr/>
      <dgm:t>
        <a:bodyPr/>
        <a:lstStyle/>
        <a:p>
          <a:endParaRPr lang="en-IN"/>
        </a:p>
      </dgm:t>
    </dgm:pt>
    <dgm:pt modelId="{B8BB5821-23B8-4436-A940-606CF7D87B89}">
      <dgm:prSet/>
      <dgm:spPr/>
      <dgm:t>
        <a:bodyPr/>
        <a:lstStyle/>
        <a:p>
          <a:r>
            <a:rPr lang="en-IN" dirty="0"/>
            <a:t>Ping 127.0.0.1</a:t>
          </a:r>
        </a:p>
      </dgm:t>
    </dgm:pt>
    <dgm:pt modelId="{AD038574-2DDA-4183-AE2D-D2555EC3D330}" type="parTrans" cxnId="{FB4BD984-1875-4D0A-B898-6767D85C2496}">
      <dgm:prSet/>
      <dgm:spPr/>
      <dgm:t>
        <a:bodyPr/>
        <a:lstStyle/>
        <a:p>
          <a:endParaRPr lang="en-IN"/>
        </a:p>
      </dgm:t>
    </dgm:pt>
    <dgm:pt modelId="{4799614E-D266-4FB1-A920-9A154859A9CC}" type="sibTrans" cxnId="{FB4BD984-1875-4D0A-B898-6767D85C2496}">
      <dgm:prSet/>
      <dgm:spPr/>
      <dgm:t>
        <a:bodyPr/>
        <a:lstStyle/>
        <a:p>
          <a:endParaRPr lang="en-IN"/>
        </a:p>
      </dgm:t>
    </dgm:pt>
    <dgm:pt modelId="{451D1077-851C-46DD-930B-D45896C26CA5}">
      <dgm:prSet/>
      <dgm:spPr/>
      <dgm:t>
        <a:bodyPr/>
        <a:lstStyle/>
        <a:p>
          <a:r>
            <a:rPr lang="en-IN" dirty="0"/>
            <a:t>What is the response??</a:t>
          </a:r>
        </a:p>
      </dgm:t>
    </dgm:pt>
    <dgm:pt modelId="{5134043C-7B32-48DF-9A1B-E378627C5D34}" type="parTrans" cxnId="{5E65ACD8-EA4F-4ACC-A300-2D2D01C0CAB0}">
      <dgm:prSet/>
      <dgm:spPr/>
      <dgm:t>
        <a:bodyPr/>
        <a:lstStyle/>
        <a:p>
          <a:endParaRPr lang="en-IN"/>
        </a:p>
      </dgm:t>
    </dgm:pt>
    <dgm:pt modelId="{6AEF549F-49A7-44F1-AC69-089417DC9680}" type="sibTrans" cxnId="{5E65ACD8-EA4F-4ACC-A300-2D2D01C0CAB0}">
      <dgm:prSet/>
      <dgm:spPr/>
      <dgm:t>
        <a:bodyPr/>
        <a:lstStyle/>
        <a:p>
          <a:endParaRPr lang="en-IN"/>
        </a:p>
      </dgm:t>
    </dgm:pt>
    <dgm:pt modelId="{7F9C445E-7AFA-4F6F-AFC5-847BAE963A72}">
      <dgm:prSet/>
      <dgm:spPr/>
      <dgm:t>
        <a:bodyPr/>
        <a:lstStyle/>
        <a:p>
          <a:r>
            <a:rPr lang="en-IN" dirty="0"/>
            <a:t>TTL= 64</a:t>
          </a:r>
        </a:p>
      </dgm:t>
    </dgm:pt>
    <dgm:pt modelId="{2B741D42-4856-4295-8882-AD3E94BF4B97}" type="parTrans" cxnId="{D7B2F0FB-0F44-4EC1-B0D0-05F91A21A107}">
      <dgm:prSet/>
      <dgm:spPr/>
      <dgm:t>
        <a:bodyPr/>
        <a:lstStyle/>
        <a:p>
          <a:endParaRPr lang="en-IN"/>
        </a:p>
      </dgm:t>
    </dgm:pt>
    <dgm:pt modelId="{9189AABB-6D4A-4CF8-947C-EE58CD87A326}" type="sibTrans" cxnId="{D7B2F0FB-0F44-4EC1-B0D0-05F91A21A107}">
      <dgm:prSet/>
      <dgm:spPr/>
      <dgm:t>
        <a:bodyPr/>
        <a:lstStyle/>
        <a:p>
          <a:endParaRPr lang="en-IN"/>
        </a:p>
      </dgm:t>
    </dgm:pt>
    <dgm:pt modelId="{05D31DD4-71F7-44B1-9F8E-92A5870632EF}">
      <dgm:prSet/>
      <dgm:spPr/>
      <dgm:t>
        <a:bodyPr/>
        <a:lstStyle/>
        <a:p>
          <a:r>
            <a:rPr lang="en-IN" dirty="0"/>
            <a:t>Linux Based OS</a:t>
          </a:r>
        </a:p>
      </dgm:t>
    </dgm:pt>
    <dgm:pt modelId="{29C3EE4B-6698-4889-869F-4FD55D506A9B}" type="parTrans" cxnId="{C36263DB-27AF-47C4-83AD-E149333B3C36}">
      <dgm:prSet/>
      <dgm:spPr/>
      <dgm:t>
        <a:bodyPr/>
        <a:lstStyle/>
        <a:p>
          <a:endParaRPr lang="en-IN"/>
        </a:p>
      </dgm:t>
    </dgm:pt>
    <dgm:pt modelId="{1FEE85CE-3C43-409C-B47A-B13224416696}" type="sibTrans" cxnId="{C36263DB-27AF-47C4-83AD-E149333B3C36}">
      <dgm:prSet/>
      <dgm:spPr/>
      <dgm:t>
        <a:bodyPr/>
        <a:lstStyle/>
        <a:p>
          <a:endParaRPr lang="en-IN"/>
        </a:p>
      </dgm:t>
    </dgm:pt>
    <dgm:pt modelId="{864B8369-BAA5-4E21-9280-C6CC42575259}" type="pres">
      <dgm:prSet presAssocID="{2374E9E2-8BA5-44DA-86B2-F5CF42A303A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EE47CC-54CF-4785-855F-36A843B08E3B}" type="pres">
      <dgm:prSet presAssocID="{2374E9E2-8BA5-44DA-86B2-F5CF42A303AE}" presName="arrow" presStyleLbl="bgShp" presStyleIdx="0" presStyleCnt="1"/>
      <dgm:spPr/>
    </dgm:pt>
    <dgm:pt modelId="{1CB1C2B1-FB55-4B5E-919E-D819F1F0FCE5}" type="pres">
      <dgm:prSet presAssocID="{2374E9E2-8BA5-44DA-86B2-F5CF42A303AE}" presName="points" presStyleCnt="0"/>
      <dgm:spPr/>
    </dgm:pt>
    <dgm:pt modelId="{E420A655-9B33-47E9-8C57-46951DF53CB8}" type="pres">
      <dgm:prSet presAssocID="{C977BBB4-D0F8-4C8B-A77B-FF18E2C1454E}" presName="compositeA" presStyleCnt="0"/>
      <dgm:spPr/>
    </dgm:pt>
    <dgm:pt modelId="{3E86A4D6-3051-4C05-9FD9-9FF5BF1D2E61}" type="pres">
      <dgm:prSet presAssocID="{C977BBB4-D0F8-4C8B-A77B-FF18E2C1454E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13F50-059F-43B4-82F0-11A6E9557305}" type="pres">
      <dgm:prSet presAssocID="{C977BBB4-D0F8-4C8B-A77B-FF18E2C1454E}" presName="circleA" presStyleLbl="node1" presStyleIdx="0" presStyleCnt="5"/>
      <dgm:spPr/>
    </dgm:pt>
    <dgm:pt modelId="{CB66F052-6F17-46E8-A0C9-610EA4A7916C}" type="pres">
      <dgm:prSet presAssocID="{C977BBB4-D0F8-4C8B-A77B-FF18E2C1454E}" presName="spaceA" presStyleCnt="0"/>
      <dgm:spPr/>
    </dgm:pt>
    <dgm:pt modelId="{F35F4052-90FD-4B90-91ED-B8DD0768B77B}" type="pres">
      <dgm:prSet presAssocID="{E5FE7F37-FF29-4188-8954-6C5AADC71E8D}" presName="space" presStyleCnt="0"/>
      <dgm:spPr/>
    </dgm:pt>
    <dgm:pt modelId="{D8BE5FD3-6404-4436-991E-6165205479D0}" type="pres">
      <dgm:prSet presAssocID="{B8BB5821-23B8-4436-A940-606CF7D87B89}" presName="compositeB" presStyleCnt="0"/>
      <dgm:spPr/>
    </dgm:pt>
    <dgm:pt modelId="{5D3F8643-57D0-4AF5-B4B9-46CE2D7A5536}" type="pres">
      <dgm:prSet presAssocID="{B8BB5821-23B8-4436-A940-606CF7D87B89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23BC28-BD30-4CB6-AD31-05217DEAE63E}" type="pres">
      <dgm:prSet presAssocID="{B8BB5821-23B8-4436-A940-606CF7D87B89}" presName="circleB" presStyleLbl="node1" presStyleIdx="1" presStyleCnt="5"/>
      <dgm:spPr/>
    </dgm:pt>
    <dgm:pt modelId="{87A42FFF-2447-486D-86A2-6BA3AC2A7DB6}" type="pres">
      <dgm:prSet presAssocID="{B8BB5821-23B8-4436-A940-606CF7D87B89}" presName="spaceB" presStyleCnt="0"/>
      <dgm:spPr/>
    </dgm:pt>
    <dgm:pt modelId="{80AFC4C0-2FBE-492D-94F8-4B9B8612A5C3}" type="pres">
      <dgm:prSet presAssocID="{4799614E-D266-4FB1-A920-9A154859A9CC}" presName="space" presStyleCnt="0"/>
      <dgm:spPr/>
    </dgm:pt>
    <dgm:pt modelId="{9BE59D12-9D02-457E-ABDE-F9D9CDE99DCF}" type="pres">
      <dgm:prSet presAssocID="{451D1077-851C-46DD-930B-D45896C26CA5}" presName="compositeA" presStyleCnt="0"/>
      <dgm:spPr/>
    </dgm:pt>
    <dgm:pt modelId="{E461EBA2-7C1C-427E-9C1E-8366C83616C0}" type="pres">
      <dgm:prSet presAssocID="{451D1077-851C-46DD-930B-D45896C26CA5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765FE-F3B1-4F6D-B68F-B07B0C737143}" type="pres">
      <dgm:prSet presAssocID="{451D1077-851C-46DD-930B-D45896C26CA5}" presName="circleA" presStyleLbl="node1" presStyleIdx="2" presStyleCnt="5"/>
      <dgm:spPr/>
    </dgm:pt>
    <dgm:pt modelId="{7023DB9A-624A-4AEB-814A-BE7B4AFC6FB9}" type="pres">
      <dgm:prSet presAssocID="{451D1077-851C-46DD-930B-D45896C26CA5}" presName="spaceA" presStyleCnt="0"/>
      <dgm:spPr/>
    </dgm:pt>
    <dgm:pt modelId="{94CDAABD-FB8B-4F98-A700-2585A55C2CFC}" type="pres">
      <dgm:prSet presAssocID="{6AEF549F-49A7-44F1-AC69-089417DC9680}" presName="space" presStyleCnt="0"/>
      <dgm:spPr/>
    </dgm:pt>
    <dgm:pt modelId="{1D05299F-ABAF-4DE0-A70A-C0EF9520542D}" type="pres">
      <dgm:prSet presAssocID="{7F9C445E-7AFA-4F6F-AFC5-847BAE963A72}" presName="compositeB" presStyleCnt="0"/>
      <dgm:spPr/>
    </dgm:pt>
    <dgm:pt modelId="{1D06F1DC-B213-4109-AD5D-9466674807A0}" type="pres">
      <dgm:prSet presAssocID="{7F9C445E-7AFA-4F6F-AFC5-847BAE963A72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2CF2B-2472-4F1D-A455-EF15D8DF2CE7}" type="pres">
      <dgm:prSet presAssocID="{7F9C445E-7AFA-4F6F-AFC5-847BAE963A72}" presName="circleB" presStyleLbl="node1" presStyleIdx="3" presStyleCnt="5"/>
      <dgm:spPr/>
    </dgm:pt>
    <dgm:pt modelId="{54949374-D741-4A9A-9645-19F2D742A397}" type="pres">
      <dgm:prSet presAssocID="{7F9C445E-7AFA-4F6F-AFC5-847BAE963A72}" presName="spaceB" presStyleCnt="0"/>
      <dgm:spPr/>
    </dgm:pt>
    <dgm:pt modelId="{673377A7-1129-42A9-8665-B1A15C1BE0AE}" type="pres">
      <dgm:prSet presAssocID="{9189AABB-6D4A-4CF8-947C-EE58CD87A326}" presName="space" presStyleCnt="0"/>
      <dgm:spPr/>
    </dgm:pt>
    <dgm:pt modelId="{4B6F5346-EF12-432F-ABDC-12D9686FA6AE}" type="pres">
      <dgm:prSet presAssocID="{05D31DD4-71F7-44B1-9F8E-92A5870632EF}" presName="compositeA" presStyleCnt="0"/>
      <dgm:spPr/>
    </dgm:pt>
    <dgm:pt modelId="{D5256FF0-44A8-4F8A-AFDB-6E9091BB6441}" type="pres">
      <dgm:prSet presAssocID="{05D31DD4-71F7-44B1-9F8E-92A5870632EF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6D7EE-36A7-4ABF-BEAA-20EC052DA78E}" type="pres">
      <dgm:prSet presAssocID="{05D31DD4-71F7-44B1-9F8E-92A5870632EF}" presName="circleA" presStyleLbl="node1" presStyleIdx="4" presStyleCnt="5"/>
      <dgm:spPr/>
    </dgm:pt>
    <dgm:pt modelId="{97F8CFB2-283D-4B30-91D7-BC6FB36FA055}" type="pres">
      <dgm:prSet presAssocID="{05D31DD4-71F7-44B1-9F8E-92A5870632EF}" presName="spaceA" presStyleCnt="0"/>
      <dgm:spPr/>
    </dgm:pt>
  </dgm:ptLst>
  <dgm:cxnLst>
    <dgm:cxn modelId="{0A44A0B2-A837-46FA-B4AA-2393F54D3F30}" type="presOf" srcId="{05D31DD4-71F7-44B1-9F8E-92A5870632EF}" destId="{D5256FF0-44A8-4F8A-AFDB-6E9091BB6441}" srcOrd="0" destOrd="0" presId="urn:microsoft.com/office/officeart/2005/8/layout/hProcess11"/>
    <dgm:cxn modelId="{8F4F413E-096C-483A-BE8D-79A752DC4D26}" type="presOf" srcId="{2374E9E2-8BA5-44DA-86B2-F5CF42A303AE}" destId="{864B8369-BAA5-4E21-9280-C6CC42575259}" srcOrd="0" destOrd="0" presId="urn:microsoft.com/office/officeart/2005/8/layout/hProcess11"/>
    <dgm:cxn modelId="{D7B2F0FB-0F44-4EC1-B0D0-05F91A21A107}" srcId="{2374E9E2-8BA5-44DA-86B2-F5CF42A303AE}" destId="{7F9C445E-7AFA-4F6F-AFC5-847BAE963A72}" srcOrd="3" destOrd="0" parTransId="{2B741D42-4856-4295-8882-AD3E94BF4B97}" sibTransId="{9189AABB-6D4A-4CF8-947C-EE58CD87A326}"/>
    <dgm:cxn modelId="{FB4BD984-1875-4D0A-B898-6767D85C2496}" srcId="{2374E9E2-8BA5-44DA-86B2-F5CF42A303AE}" destId="{B8BB5821-23B8-4436-A940-606CF7D87B89}" srcOrd="1" destOrd="0" parTransId="{AD038574-2DDA-4183-AE2D-D2555EC3D330}" sibTransId="{4799614E-D266-4FB1-A920-9A154859A9CC}"/>
    <dgm:cxn modelId="{B43FA26B-24A3-4D5A-B535-9718F9141BCB}" srcId="{2374E9E2-8BA5-44DA-86B2-F5CF42A303AE}" destId="{C977BBB4-D0F8-4C8B-A77B-FF18E2C1454E}" srcOrd="0" destOrd="0" parTransId="{696EB26D-D958-45A3-AD6B-EDB40426CCEA}" sibTransId="{E5FE7F37-FF29-4188-8954-6C5AADC71E8D}"/>
    <dgm:cxn modelId="{C36263DB-27AF-47C4-83AD-E149333B3C36}" srcId="{2374E9E2-8BA5-44DA-86B2-F5CF42A303AE}" destId="{05D31DD4-71F7-44B1-9F8E-92A5870632EF}" srcOrd="4" destOrd="0" parTransId="{29C3EE4B-6698-4889-869F-4FD55D506A9B}" sibTransId="{1FEE85CE-3C43-409C-B47A-B13224416696}"/>
    <dgm:cxn modelId="{CE01C6F8-5323-4B5D-BA69-54872466291A}" type="presOf" srcId="{7F9C445E-7AFA-4F6F-AFC5-847BAE963A72}" destId="{1D06F1DC-B213-4109-AD5D-9466674807A0}" srcOrd="0" destOrd="0" presId="urn:microsoft.com/office/officeart/2005/8/layout/hProcess11"/>
    <dgm:cxn modelId="{1D4C401D-8DF9-48ED-AD3D-DC31BD60BFD0}" type="presOf" srcId="{C977BBB4-D0F8-4C8B-A77B-FF18E2C1454E}" destId="{3E86A4D6-3051-4C05-9FD9-9FF5BF1D2E61}" srcOrd="0" destOrd="0" presId="urn:microsoft.com/office/officeart/2005/8/layout/hProcess11"/>
    <dgm:cxn modelId="{45062294-F03A-4A75-BADE-3684E210563E}" type="presOf" srcId="{451D1077-851C-46DD-930B-D45896C26CA5}" destId="{E461EBA2-7C1C-427E-9C1E-8366C83616C0}" srcOrd="0" destOrd="0" presId="urn:microsoft.com/office/officeart/2005/8/layout/hProcess11"/>
    <dgm:cxn modelId="{F8DA801E-CD19-4A4E-A61F-C8DE9A38DF5A}" type="presOf" srcId="{B8BB5821-23B8-4436-A940-606CF7D87B89}" destId="{5D3F8643-57D0-4AF5-B4B9-46CE2D7A5536}" srcOrd="0" destOrd="0" presId="urn:microsoft.com/office/officeart/2005/8/layout/hProcess11"/>
    <dgm:cxn modelId="{5E65ACD8-EA4F-4ACC-A300-2D2D01C0CAB0}" srcId="{2374E9E2-8BA5-44DA-86B2-F5CF42A303AE}" destId="{451D1077-851C-46DD-930B-D45896C26CA5}" srcOrd="2" destOrd="0" parTransId="{5134043C-7B32-48DF-9A1B-E378627C5D34}" sibTransId="{6AEF549F-49A7-44F1-AC69-089417DC9680}"/>
    <dgm:cxn modelId="{621A7C4B-54DB-4C99-B452-175D36F73933}" type="presParOf" srcId="{864B8369-BAA5-4E21-9280-C6CC42575259}" destId="{B1EE47CC-54CF-4785-855F-36A843B08E3B}" srcOrd="0" destOrd="0" presId="urn:microsoft.com/office/officeart/2005/8/layout/hProcess11"/>
    <dgm:cxn modelId="{63F3FB60-37BD-4BBE-8743-AE1643A1FB00}" type="presParOf" srcId="{864B8369-BAA5-4E21-9280-C6CC42575259}" destId="{1CB1C2B1-FB55-4B5E-919E-D819F1F0FCE5}" srcOrd="1" destOrd="0" presId="urn:microsoft.com/office/officeart/2005/8/layout/hProcess11"/>
    <dgm:cxn modelId="{8E402498-B5C2-44FE-B5C0-754C54B37754}" type="presParOf" srcId="{1CB1C2B1-FB55-4B5E-919E-D819F1F0FCE5}" destId="{E420A655-9B33-47E9-8C57-46951DF53CB8}" srcOrd="0" destOrd="0" presId="urn:microsoft.com/office/officeart/2005/8/layout/hProcess11"/>
    <dgm:cxn modelId="{B57F6B10-FD35-4ADD-9809-A662DFABBD04}" type="presParOf" srcId="{E420A655-9B33-47E9-8C57-46951DF53CB8}" destId="{3E86A4D6-3051-4C05-9FD9-9FF5BF1D2E61}" srcOrd="0" destOrd="0" presId="urn:microsoft.com/office/officeart/2005/8/layout/hProcess11"/>
    <dgm:cxn modelId="{D30ED793-8C77-4AFD-95D7-9B1334BC802F}" type="presParOf" srcId="{E420A655-9B33-47E9-8C57-46951DF53CB8}" destId="{B8513F50-059F-43B4-82F0-11A6E9557305}" srcOrd="1" destOrd="0" presId="urn:microsoft.com/office/officeart/2005/8/layout/hProcess11"/>
    <dgm:cxn modelId="{C3C93E83-E7A4-4B4F-B5AC-4C3216D3A288}" type="presParOf" srcId="{E420A655-9B33-47E9-8C57-46951DF53CB8}" destId="{CB66F052-6F17-46E8-A0C9-610EA4A7916C}" srcOrd="2" destOrd="0" presId="urn:microsoft.com/office/officeart/2005/8/layout/hProcess11"/>
    <dgm:cxn modelId="{5FBBC0F5-A033-4732-90EB-8396CAD88747}" type="presParOf" srcId="{1CB1C2B1-FB55-4B5E-919E-D819F1F0FCE5}" destId="{F35F4052-90FD-4B90-91ED-B8DD0768B77B}" srcOrd="1" destOrd="0" presId="urn:microsoft.com/office/officeart/2005/8/layout/hProcess11"/>
    <dgm:cxn modelId="{67FF351D-6DB6-4D48-AA21-C458BA27E17E}" type="presParOf" srcId="{1CB1C2B1-FB55-4B5E-919E-D819F1F0FCE5}" destId="{D8BE5FD3-6404-4436-991E-6165205479D0}" srcOrd="2" destOrd="0" presId="urn:microsoft.com/office/officeart/2005/8/layout/hProcess11"/>
    <dgm:cxn modelId="{9B6FB911-F2CE-4F63-95E1-219D2F108DCE}" type="presParOf" srcId="{D8BE5FD3-6404-4436-991E-6165205479D0}" destId="{5D3F8643-57D0-4AF5-B4B9-46CE2D7A5536}" srcOrd="0" destOrd="0" presId="urn:microsoft.com/office/officeart/2005/8/layout/hProcess11"/>
    <dgm:cxn modelId="{6DD56D50-F0DB-491B-B5FD-AD6F9569C831}" type="presParOf" srcId="{D8BE5FD3-6404-4436-991E-6165205479D0}" destId="{5723BC28-BD30-4CB6-AD31-05217DEAE63E}" srcOrd="1" destOrd="0" presId="urn:microsoft.com/office/officeart/2005/8/layout/hProcess11"/>
    <dgm:cxn modelId="{20B84F54-371A-4EF0-8FD0-69AD54EE1CB0}" type="presParOf" srcId="{D8BE5FD3-6404-4436-991E-6165205479D0}" destId="{87A42FFF-2447-486D-86A2-6BA3AC2A7DB6}" srcOrd="2" destOrd="0" presId="urn:microsoft.com/office/officeart/2005/8/layout/hProcess11"/>
    <dgm:cxn modelId="{5EEC4AB9-42BA-403A-83B8-167B898E1C5E}" type="presParOf" srcId="{1CB1C2B1-FB55-4B5E-919E-D819F1F0FCE5}" destId="{80AFC4C0-2FBE-492D-94F8-4B9B8612A5C3}" srcOrd="3" destOrd="0" presId="urn:microsoft.com/office/officeart/2005/8/layout/hProcess11"/>
    <dgm:cxn modelId="{6A012A8F-077A-4C50-B21E-F9B37ED438AF}" type="presParOf" srcId="{1CB1C2B1-FB55-4B5E-919E-D819F1F0FCE5}" destId="{9BE59D12-9D02-457E-ABDE-F9D9CDE99DCF}" srcOrd="4" destOrd="0" presId="urn:microsoft.com/office/officeart/2005/8/layout/hProcess11"/>
    <dgm:cxn modelId="{D61D6EBF-686A-4E31-A935-79B8E228E50D}" type="presParOf" srcId="{9BE59D12-9D02-457E-ABDE-F9D9CDE99DCF}" destId="{E461EBA2-7C1C-427E-9C1E-8366C83616C0}" srcOrd="0" destOrd="0" presId="urn:microsoft.com/office/officeart/2005/8/layout/hProcess11"/>
    <dgm:cxn modelId="{2E03BAB9-1E18-4FA4-9A84-33D64C5B4327}" type="presParOf" srcId="{9BE59D12-9D02-457E-ABDE-F9D9CDE99DCF}" destId="{804765FE-F3B1-4F6D-B68F-B07B0C737143}" srcOrd="1" destOrd="0" presId="urn:microsoft.com/office/officeart/2005/8/layout/hProcess11"/>
    <dgm:cxn modelId="{81B9091A-09CA-4613-B20B-A1C71438E9FA}" type="presParOf" srcId="{9BE59D12-9D02-457E-ABDE-F9D9CDE99DCF}" destId="{7023DB9A-624A-4AEB-814A-BE7B4AFC6FB9}" srcOrd="2" destOrd="0" presId="urn:microsoft.com/office/officeart/2005/8/layout/hProcess11"/>
    <dgm:cxn modelId="{7880A36C-2E75-4731-89CD-BAEEB49549D7}" type="presParOf" srcId="{1CB1C2B1-FB55-4B5E-919E-D819F1F0FCE5}" destId="{94CDAABD-FB8B-4F98-A700-2585A55C2CFC}" srcOrd="5" destOrd="0" presId="urn:microsoft.com/office/officeart/2005/8/layout/hProcess11"/>
    <dgm:cxn modelId="{D9646044-F1FD-4348-8E5F-2506EC3C37CF}" type="presParOf" srcId="{1CB1C2B1-FB55-4B5E-919E-D819F1F0FCE5}" destId="{1D05299F-ABAF-4DE0-A70A-C0EF9520542D}" srcOrd="6" destOrd="0" presId="urn:microsoft.com/office/officeart/2005/8/layout/hProcess11"/>
    <dgm:cxn modelId="{94F38E55-A0A3-4784-83B5-78C86F3EB569}" type="presParOf" srcId="{1D05299F-ABAF-4DE0-A70A-C0EF9520542D}" destId="{1D06F1DC-B213-4109-AD5D-9466674807A0}" srcOrd="0" destOrd="0" presId="urn:microsoft.com/office/officeart/2005/8/layout/hProcess11"/>
    <dgm:cxn modelId="{1D3AD7D3-BB8F-455B-ACD5-9E966539BEB6}" type="presParOf" srcId="{1D05299F-ABAF-4DE0-A70A-C0EF9520542D}" destId="{CCC2CF2B-2472-4F1D-A455-EF15D8DF2CE7}" srcOrd="1" destOrd="0" presId="urn:microsoft.com/office/officeart/2005/8/layout/hProcess11"/>
    <dgm:cxn modelId="{9E1DB819-FF0C-4DD5-AA1E-180B012869B4}" type="presParOf" srcId="{1D05299F-ABAF-4DE0-A70A-C0EF9520542D}" destId="{54949374-D741-4A9A-9645-19F2D742A397}" srcOrd="2" destOrd="0" presId="urn:microsoft.com/office/officeart/2005/8/layout/hProcess11"/>
    <dgm:cxn modelId="{BE72ED16-6F53-42A1-A8FD-75147E097256}" type="presParOf" srcId="{1CB1C2B1-FB55-4B5E-919E-D819F1F0FCE5}" destId="{673377A7-1129-42A9-8665-B1A15C1BE0AE}" srcOrd="7" destOrd="0" presId="urn:microsoft.com/office/officeart/2005/8/layout/hProcess11"/>
    <dgm:cxn modelId="{EED7279F-5EBC-4711-94C7-08AE0230F8B8}" type="presParOf" srcId="{1CB1C2B1-FB55-4B5E-919E-D819F1F0FCE5}" destId="{4B6F5346-EF12-432F-ABDC-12D9686FA6AE}" srcOrd="8" destOrd="0" presId="urn:microsoft.com/office/officeart/2005/8/layout/hProcess11"/>
    <dgm:cxn modelId="{8710B84B-9CE9-42C2-B225-DC3B489BBC65}" type="presParOf" srcId="{4B6F5346-EF12-432F-ABDC-12D9686FA6AE}" destId="{D5256FF0-44A8-4F8A-AFDB-6E9091BB6441}" srcOrd="0" destOrd="0" presId="urn:microsoft.com/office/officeart/2005/8/layout/hProcess11"/>
    <dgm:cxn modelId="{597FFF23-93CC-4F7E-824E-077E2ED1991A}" type="presParOf" srcId="{4B6F5346-EF12-432F-ABDC-12D9686FA6AE}" destId="{9EE6D7EE-36A7-4ABF-BEAA-20EC052DA78E}" srcOrd="1" destOrd="0" presId="urn:microsoft.com/office/officeart/2005/8/layout/hProcess11"/>
    <dgm:cxn modelId="{91F242C1-5FA8-4130-984E-57D21951633C}" type="presParOf" srcId="{4B6F5346-EF12-432F-ABDC-12D9686FA6AE}" destId="{97F8CFB2-283D-4B30-91D7-BC6FB36FA05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48E10F-BA86-430D-98F2-CD29E6DEEF7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737337-967D-40C7-9496-AB3F3C7BBED9}">
      <dgm:prSet/>
      <dgm:spPr/>
      <dgm:t>
        <a:bodyPr/>
        <a:lstStyle/>
        <a:p>
          <a:r>
            <a:rPr lang="en-IN" b="1"/>
            <a:t>If it is a server</a:t>
          </a:r>
          <a:endParaRPr lang="en-IN"/>
        </a:p>
      </dgm:t>
    </dgm:pt>
    <dgm:pt modelId="{BF7D4B04-22BA-4FEA-844C-FD97FD1D13A1}" type="parTrans" cxnId="{F5CE291D-3949-4F59-82DE-0911B0F6C3B0}">
      <dgm:prSet/>
      <dgm:spPr/>
      <dgm:t>
        <a:bodyPr/>
        <a:lstStyle/>
        <a:p>
          <a:endParaRPr lang="en-IN"/>
        </a:p>
      </dgm:t>
    </dgm:pt>
    <dgm:pt modelId="{0521D35A-35A0-406D-B17E-C67D88FD75F5}" type="sibTrans" cxnId="{F5CE291D-3949-4F59-82DE-0911B0F6C3B0}">
      <dgm:prSet/>
      <dgm:spPr/>
      <dgm:t>
        <a:bodyPr/>
        <a:lstStyle/>
        <a:p>
          <a:endParaRPr lang="en-IN"/>
        </a:p>
      </dgm:t>
    </dgm:pt>
    <dgm:pt modelId="{B3C702A9-AA23-4569-83F1-C24FEE2D4475}">
      <dgm:prSet/>
      <dgm:spPr/>
      <dgm:t>
        <a:bodyPr/>
        <a:lstStyle/>
        <a:p>
          <a:r>
            <a:rPr lang="en-IN" dirty="0"/>
            <a:t>Then </a:t>
          </a:r>
          <a:r>
            <a:rPr lang="en-IN" dirty="0" err="1"/>
            <a:t>ttl</a:t>
          </a:r>
          <a:r>
            <a:rPr lang="en-IN" dirty="0"/>
            <a:t> might variate e.g. </a:t>
          </a:r>
          <a:r>
            <a:rPr lang="en-IN" dirty="0" err="1"/>
            <a:t>ttl</a:t>
          </a:r>
          <a:r>
            <a:rPr lang="en-IN" dirty="0"/>
            <a:t>=53 for google server</a:t>
          </a:r>
        </a:p>
      </dgm:t>
    </dgm:pt>
    <dgm:pt modelId="{C2CBCF6F-2B93-4D54-AE36-4D1B7CA050D3}" type="parTrans" cxnId="{C3FF6793-4236-4A3C-A6A4-88A525D3AAAF}">
      <dgm:prSet/>
      <dgm:spPr/>
      <dgm:t>
        <a:bodyPr/>
        <a:lstStyle/>
        <a:p>
          <a:endParaRPr lang="en-IN"/>
        </a:p>
      </dgm:t>
    </dgm:pt>
    <dgm:pt modelId="{1D623A1B-2383-4550-8FBA-D4BC36486F65}" type="sibTrans" cxnId="{C3FF6793-4236-4A3C-A6A4-88A525D3AAAF}">
      <dgm:prSet/>
      <dgm:spPr/>
      <dgm:t>
        <a:bodyPr/>
        <a:lstStyle/>
        <a:p>
          <a:endParaRPr lang="en-IN"/>
        </a:p>
      </dgm:t>
    </dgm:pt>
    <dgm:pt modelId="{46073FF1-6617-4331-BE71-7BBE6B180E27}">
      <dgm:prSet/>
      <dgm:spPr/>
      <dgm:t>
        <a:bodyPr/>
        <a:lstStyle/>
        <a:p>
          <a:r>
            <a:rPr lang="en-IN" b="1" dirty="0"/>
            <a:t>If I ping on the system on port 445 </a:t>
          </a:r>
          <a:endParaRPr lang="en-IN" dirty="0"/>
        </a:p>
      </dgm:t>
    </dgm:pt>
    <dgm:pt modelId="{59FF2C9E-EDD1-4F2B-B41E-25A9096941F4}" type="parTrans" cxnId="{0C0CF99D-6456-4EAF-99C2-7ACD71FBFA0C}">
      <dgm:prSet/>
      <dgm:spPr/>
      <dgm:t>
        <a:bodyPr/>
        <a:lstStyle/>
        <a:p>
          <a:endParaRPr lang="en-IN"/>
        </a:p>
      </dgm:t>
    </dgm:pt>
    <dgm:pt modelId="{E75FF791-4E41-4D4C-95F0-9D2C717CB2FB}" type="sibTrans" cxnId="{0C0CF99D-6456-4EAF-99C2-7ACD71FBFA0C}">
      <dgm:prSet/>
      <dgm:spPr/>
      <dgm:t>
        <a:bodyPr/>
        <a:lstStyle/>
        <a:p>
          <a:endParaRPr lang="en-IN"/>
        </a:p>
      </dgm:t>
    </dgm:pt>
    <dgm:pt modelId="{5B0CE53C-AC63-4299-92CB-F2A8A7B3B1B3}">
      <dgm:prSet/>
      <dgm:spPr/>
      <dgm:t>
        <a:bodyPr/>
        <a:lstStyle/>
        <a:p>
          <a:r>
            <a:rPr lang="en-IN" dirty="0"/>
            <a:t>If I get a response, it is windows</a:t>
          </a:r>
        </a:p>
      </dgm:t>
    </dgm:pt>
    <dgm:pt modelId="{21AB1E77-91E6-48A0-9CE0-328399CC7AFB}" type="parTrans" cxnId="{78DBA572-1756-412D-B0E0-D1D1FA6BF683}">
      <dgm:prSet/>
      <dgm:spPr/>
      <dgm:t>
        <a:bodyPr/>
        <a:lstStyle/>
        <a:p>
          <a:endParaRPr lang="en-IN"/>
        </a:p>
      </dgm:t>
    </dgm:pt>
    <dgm:pt modelId="{02D08173-1689-4AE2-A3DA-BCDF507FE312}" type="sibTrans" cxnId="{78DBA572-1756-412D-B0E0-D1D1FA6BF683}">
      <dgm:prSet/>
      <dgm:spPr/>
      <dgm:t>
        <a:bodyPr/>
        <a:lstStyle/>
        <a:p>
          <a:endParaRPr lang="en-IN"/>
        </a:p>
      </dgm:t>
    </dgm:pt>
    <dgm:pt modelId="{9BF28D94-D107-4247-8991-4307076AE696}">
      <dgm:prSet/>
      <dgm:spPr/>
      <dgm:t>
        <a:bodyPr/>
        <a:lstStyle/>
        <a:p>
          <a:r>
            <a:rPr lang="en-IN" dirty="0"/>
            <a:t>If no response it is Linux</a:t>
          </a:r>
        </a:p>
      </dgm:t>
    </dgm:pt>
    <dgm:pt modelId="{0C63C0B6-B938-467A-976E-95F7ECE665FA}" type="parTrans" cxnId="{81889ADE-AFFC-4F67-8D5F-172CA30DC7CA}">
      <dgm:prSet/>
      <dgm:spPr/>
      <dgm:t>
        <a:bodyPr/>
        <a:lstStyle/>
        <a:p>
          <a:endParaRPr lang="en-IN"/>
        </a:p>
      </dgm:t>
    </dgm:pt>
    <dgm:pt modelId="{CEBC45C1-95B0-4F54-8E23-80E808E5B314}" type="sibTrans" cxnId="{81889ADE-AFFC-4F67-8D5F-172CA30DC7CA}">
      <dgm:prSet/>
      <dgm:spPr/>
      <dgm:t>
        <a:bodyPr/>
        <a:lstStyle/>
        <a:p>
          <a:endParaRPr lang="en-IN"/>
        </a:p>
      </dgm:t>
    </dgm:pt>
    <dgm:pt modelId="{6B0D5A9E-0F9C-49A0-9B1A-7E561C9D4C37}" type="pres">
      <dgm:prSet presAssocID="{1C48E10F-BA86-430D-98F2-CD29E6DEEF7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B0E3A9-64A1-4AF1-978A-4460EFEE2DD3}" type="pres">
      <dgm:prSet presAssocID="{1C48E10F-BA86-430D-98F2-CD29E6DEEF71}" presName="arrow" presStyleLbl="bgShp" presStyleIdx="0" presStyleCnt="1"/>
      <dgm:spPr/>
    </dgm:pt>
    <dgm:pt modelId="{C5E52106-FF01-4AD5-BFC6-33927184C911}" type="pres">
      <dgm:prSet presAssocID="{1C48E10F-BA86-430D-98F2-CD29E6DEEF71}" presName="points" presStyleCnt="0"/>
      <dgm:spPr/>
    </dgm:pt>
    <dgm:pt modelId="{CBED002D-6F63-4920-A0C6-D5185899FF6E}" type="pres">
      <dgm:prSet presAssocID="{B6737337-967D-40C7-9496-AB3F3C7BBED9}" presName="compositeA" presStyleCnt="0"/>
      <dgm:spPr/>
    </dgm:pt>
    <dgm:pt modelId="{57E7410E-EE24-4656-BECA-978937C9A9CD}" type="pres">
      <dgm:prSet presAssocID="{B6737337-967D-40C7-9496-AB3F3C7BBED9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B5134-E526-418B-8D80-CF0D28F16749}" type="pres">
      <dgm:prSet presAssocID="{B6737337-967D-40C7-9496-AB3F3C7BBED9}" presName="circleA" presStyleLbl="node1" presStyleIdx="0" presStyleCnt="4"/>
      <dgm:spPr/>
    </dgm:pt>
    <dgm:pt modelId="{B5498171-9E57-45F9-8831-CBDF39EAAE43}" type="pres">
      <dgm:prSet presAssocID="{B6737337-967D-40C7-9496-AB3F3C7BBED9}" presName="spaceA" presStyleCnt="0"/>
      <dgm:spPr/>
    </dgm:pt>
    <dgm:pt modelId="{8A751859-6CCB-4A48-BB01-8B2DCD0B6C28}" type="pres">
      <dgm:prSet presAssocID="{0521D35A-35A0-406D-B17E-C67D88FD75F5}" presName="space" presStyleCnt="0"/>
      <dgm:spPr/>
    </dgm:pt>
    <dgm:pt modelId="{E94823B8-759C-4E56-B507-BCED1B5F72B3}" type="pres">
      <dgm:prSet presAssocID="{46073FF1-6617-4331-BE71-7BBE6B180E27}" presName="compositeB" presStyleCnt="0"/>
      <dgm:spPr/>
    </dgm:pt>
    <dgm:pt modelId="{8614210A-79A7-42FE-8763-6E8F9097001A}" type="pres">
      <dgm:prSet presAssocID="{46073FF1-6617-4331-BE71-7BBE6B180E27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95D39-4588-4F28-81DA-03A587E56D14}" type="pres">
      <dgm:prSet presAssocID="{46073FF1-6617-4331-BE71-7BBE6B180E27}" presName="circleB" presStyleLbl="node1" presStyleIdx="1" presStyleCnt="4"/>
      <dgm:spPr/>
    </dgm:pt>
    <dgm:pt modelId="{5D85B476-2156-4891-B316-F55DD28296FF}" type="pres">
      <dgm:prSet presAssocID="{46073FF1-6617-4331-BE71-7BBE6B180E27}" presName="spaceB" presStyleCnt="0"/>
      <dgm:spPr/>
    </dgm:pt>
    <dgm:pt modelId="{BFDD8033-71F7-4A53-BFD1-C7F27FE81B83}" type="pres">
      <dgm:prSet presAssocID="{E75FF791-4E41-4D4C-95F0-9D2C717CB2FB}" presName="space" presStyleCnt="0"/>
      <dgm:spPr/>
    </dgm:pt>
    <dgm:pt modelId="{8F3F37CF-9CE9-4746-B562-5FCE9BC12F51}" type="pres">
      <dgm:prSet presAssocID="{5B0CE53C-AC63-4299-92CB-F2A8A7B3B1B3}" presName="compositeA" presStyleCnt="0"/>
      <dgm:spPr/>
    </dgm:pt>
    <dgm:pt modelId="{DB330917-9BF9-4F22-9D83-534C6A2B3BDD}" type="pres">
      <dgm:prSet presAssocID="{5B0CE53C-AC63-4299-92CB-F2A8A7B3B1B3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9813B9-73DD-475E-99E4-9FB58BB0BDD8}" type="pres">
      <dgm:prSet presAssocID="{5B0CE53C-AC63-4299-92CB-F2A8A7B3B1B3}" presName="circleA" presStyleLbl="node1" presStyleIdx="2" presStyleCnt="4"/>
      <dgm:spPr/>
    </dgm:pt>
    <dgm:pt modelId="{F870E6D1-DCFF-4FA4-B1BE-C5462B39FDD9}" type="pres">
      <dgm:prSet presAssocID="{5B0CE53C-AC63-4299-92CB-F2A8A7B3B1B3}" presName="spaceA" presStyleCnt="0"/>
      <dgm:spPr/>
    </dgm:pt>
    <dgm:pt modelId="{14B19F41-2A9D-4D13-93B6-901F9C6EDD1B}" type="pres">
      <dgm:prSet presAssocID="{02D08173-1689-4AE2-A3DA-BCDF507FE312}" presName="space" presStyleCnt="0"/>
      <dgm:spPr/>
    </dgm:pt>
    <dgm:pt modelId="{C72B4349-20C9-4AA3-A3BD-E83624F73857}" type="pres">
      <dgm:prSet presAssocID="{9BF28D94-D107-4247-8991-4307076AE696}" presName="compositeB" presStyleCnt="0"/>
      <dgm:spPr/>
    </dgm:pt>
    <dgm:pt modelId="{27E71F80-6980-4368-A32A-53D82419D1F4}" type="pres">
      <dgm:prSet presAssocID="{9BF28D94-D107-4247-8991-4307076AE696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CADE6-E4B9-4E48-AC31-F827FDBD3165}" type="pres">
      <dgm:prSet presAssocID="{9BF28D94-D107-4247-8991-4307076AE696}" presName="circleB" presStyleLbl="node1" presStyleIdx="3" presStyleCnt="4"/>
      <dgm:spPr/>
    </dgm:pt>
    <dgm:pt modelId="{B3EF3C0D-EDE0-4BDD-A285-ADB0FE65CDDB}" type="pres">
      <dgm:prSet presAssocID="{9BF28D94-D107-4247-8991-4307076AE696}" presName="spaceB" presStyleCnt="0"/>
      <dgm:spPr/>
    </dgm:pt>
  </dgm:ptLst>
  <dgm:cxnLst>
    <dgm:cxn modelId="{78DBA572-1756-412D-B0E0-D1D1FA6BF683}" srcId="{1C48E10F-BA86-430D-98F2-CD29E6DEEF71}" destId="{5B0CE53C-AC63-4299-92CB-F2A8A7B3B1B3}" srcOrd="2" destOrd="0" parTransId="{21AB1E77-91E6-48A0-9CE0-328399CC7AFB}" sibTransId="{02D08173-1689-4AE2-A3DA-BCDF507FE312}"/>
    <dgm:cxn modelId="{2B9EF8FC-F1E3-461E-A249-ADBCA0EED467}" type="presOf" srcId="{1C48E10F-BA86-430D-98F2-CD29E6DEEF71}" destId="{6B0D5A9E-0F9C-49A0-9B1A-7E561C9D4C37}" srcOrd="0" destOrd="0" presId="urn:microsoft.com/office/officeart/2005/8/layout/hProcess11"/>
    <dgm:cxn modelId="{C3FF6793-4236-4A3C-A6A4-88A525D3AAAF}" srcId="{B6737337-967D-40C7-9496-AB3F3C7BBED9}" destId="{B3C702A9-AA23-4569-83F1-C24FEE2D4475}" srcOrd="0" destOrd="0" parTransId="{C2CBCF6F-2B93-4D54-AE36-4D1B7CA050D3}" sibTransId="{1D623A1B-2383-4550-8FBA-D4BC36486F65}"/>
    <dgm:cxn modelId="{B91CA851-6942-49EE-9063-6D1B0B19EAAA}" type="presOf" srcId="{9BF28D94-D107-4247-8991-4307076AE696}" destId="{27E71F80-6980-4368-A32A-53D82419D1F4}" srcOrd="0" destOrd="0" presId="urn:microsoft.com/office/officeart/2005/8/layout/hProcess11"/>
    <dgm:cxn modelId="{7667CCB2-C51B-433B-AAFC-F1BDF246EE17}" type="presOf" srcId="{B3C702A9-AA23-4569-83F1-C24FEE2D4475}" destId="{57E7410E-EE24-4656-BECA-978937C9A9CD}" srcOrd="0" destOrd="1" presId="urn:microsoft.com/office/officeart/2005/8/layout/hProcess11"/>
    <dgm:cxn modelId="{F5CE291D-3949-4F59-82DE-0911B0F6C3B0}" srcId="{1C48E10F-BA86-430D-98F2-CD29E6DEEF71}" destId="{B6737337-967D-40C7-9496-AB3F3C7BBED9}" srcOrd="0" destOrd="0" parTransId="{BF7D4B04-22BA-4FEA-844C-FD97FD1D13A1}" sibTransId="{0521D35A-35A0-406D-B17E-C67D88FD75F5}"/>
    <dgm:cxn modelId="{17B55F63-F403-4ED7-B1FC-2BC32D930C6A}" type="presOf" srcId="{5B0CE53C-AC63-4299-92CB-F2A8A7B3B1B3}" destId="{DB330917-9BF9-4F22-9D83-534C6A2B3BDD}" srcOrd="0" destOrd="0" presId="urn:microsoft.com/office/officeart/2005/8/layout/hProcess11"/>
    <dgm:cxn modelId="{81889ADE-AFFC-4F67-8D5F-172CA30DC7CA}" srcId="{1C48E10F-BA86-430D-98F2-CD29E6DEEF71}" destId="{9BF28D94-D107-4247-8991-4307076AE696}" srcOrd="3" destOrd="0" parTransId="{0C63C0B6-B938-467A-976E-95F7ECE665FA}" sibTransId="{CEBC45C1-95B0-4F54-8E23-80E808E5B314}"/>
    <dgm:cxn modelId="{381538A0-D322-46AA-B533-015B45D4F919}" type="presOf" srcId="{B6737337-967D-40C7-9496-AB3F3C7BBED9}" destId="{57E7410E-EE24-4656-BECA-978937C9A9CD}" srcOrd="0" destOrd="0" presId="urn:microsoft.com/office/officeart/2005/8/layout/hProcess11"/>
    <dgm:cxn modelId="{9141C0C7-75AE-40EE-85BD-32FF97B25A4D}" type="presOf" srcId="{46073FF1-6617-4331-BE71-7BBE6B180E27}" destId="{8614210A-79A7-42FE-8763-6E8F9097001A}" srcOrd="0" destOrd="0" presId="urn:microsoft.com/office/officeart/2005/8/layout/hProcess11"/>
    <dgm:cxn modelId="{0C0CF99D-6456-4EAF-99C2-7ACD71FBFA0C}" srcId="{1C48E10F-BA86-430D-98F2-CD29E6DEEF71}" destId="{46073FF1-6617-4331-BE71-7BBE6B180E27}" srcOrd="1" destOrd="0" parTransId="{59FF2C9E-EDD1-4F2B-B41E-25A9096941F4}" sibTransId="{E75FF791-4E41-4D4C-95F0-9D2C717CB2FB}"/>
    <dgm:cxn modelId="{214222B1-779C-4EA5-8D8D-AEB5448C5148}" type="presParOf" srcId="{6B0D5A9E-0F9C-49A0-9B1A-7E561C9D4C37}" destId="{D4B0E3A9-64A1-4AF1-978A-4460EFEE2DD3}" srcOrd="0" destOrd="0" presId="urn:microsoft.com/office/officeart/2005/8/layout/hProcess11"/>
    <dgm:cxn modelId="{4EF0591F-96BB-4525-8962-03B8A3AD38F8}" type="presParOf" srcId="{6B0D5A9E-0F9C-49A0-9B1A-7E561C9D4C37}" destId="{C5E52106-FF01-4AD5-BFC6-33927184C911}" srcOrd="1" destOrd="0" presId="urn:microsoft.com/office/officeart/2005/8/layout/hProcess11"/>
    <dgm:cxn modelId="{6A8F10AF-29F9-4894-8552-FCEF2577D743}" type="presParOf" srcId="{C5E52106-FF01-4AD5-BFC6-33927184C911}" destId="{CBED002D-6F63-4920-A0C6-D5185899FF6E}" srcOrd="0" destOrd="0" presId="urn:microsoft.com/office/officeart/2005/8/layout/hProcess11"/>
    <dgm:cxn modelId="{6A61D2B9-0812-414B-BE8B-607DCB3AFC66}" type="presParOf" srcId="{CBED002D-6F63-4920-A0C6-D5185899FF6E}" destId="{57E7410E-EE24-4656-BECA-978937C9A9CD}" srcOrd="0" destOrd="0" presId="urn:microsoft.com/office/officeart/2005/8/layout/hProcess11"/>
    <dgm:cxn modelId="{A9D87CC8-9F4F-4160-BEA0-A441F33E5B1B}" type="presParOf" srcId="{CBED002D-6F63-4920-A0C6-D5185899FF6E}" destId="{10CB5134-E526-418B-8D80-CF0D28F16749}" srcOrd="1" destOrd="0" presId="urn:microsoft.com/office/officeart/2005/8/layout/hProcess11"/>
    <dgm:cxn modelId="{AF397F3C-AD53-476C-A26B-4C3A0BB02AC6}" type="presParOf" srcId="{CBED002D-6F63-4920-A0C6-D5185899FF6E}" destId="{B5498171-9E57-45F9-8831-CBDF39EAAE43}" srcOrd="2" destOrd="0" presId="urn:microsoft.com/office/officeart/2005/8/layout/hProcess11"/>
    <dgm:cxn modelId="{0B14B9D8-8E17-4DA5-8EFD-B0EB564A9BBD}" type="presParOf" srcId="{C5E52106-FF01-4AD5-BFC6-33927184C911}" destId="{8A751859-6CCB-4A48-BB01-8B2DCD0B6C28}" srcOrd="1" destOrd="0" presId="urn:microsoft.com/office/officeart/2005/8/layout/hProcess11"/>
    <dgm:cxn modelId="{0CEB74C2-00C8-4559-A915-DB274640100B}" type="presParOf" srcId="{C5E52106-FF01-4AD5-BFC6-33927184C911}" destId="{E94823B8-759C-4E56-B507-BCED1B5F72B3}" srcOrd="2" destOrd="0" presId="urn:microsoft.com/office/officeart/2005/8/layout/hProcess11"/>
    <dgm:cxn modelId="{682BB75E-8326-4C68-9D96-456CC611AC3B}" type="presParOf" srcId="{E94823B8-759C-4E56-B507-BCED1B5F72B3}" destId="{8614210A-79A7-42FE-8763-6E8F9097001A}" srcOrd="0" destOrd="0" presId="urn:microsoft.com/office/officeart/2005/8/layout/hProcess11"/>
    <dgm:cxn modelId="{FC85DC2D-3E9F-4674-A668-C5B5A86E766E}" type="presParOf" srcId="{E94823B8-759C-4E56-B507-BCED1B5F72B3}" destId="{D0A95D39-4588-4F28-81DA-03A587E56D14}" srcOrd="1" destOrd="0" presId="urn:microsoft.com/office/officeart/2005/8/layout/hProcess11"/>
    <dgm:cxn modelId="{0B2CFEAE-F95A-41B4-8742-3975BB86B2F8}" type="presParOf" srcId="{E94823B8-759C-4E56-B507-BCED1B5F72B3}" destId="{5D85B476-2156-4891-B316-F55DD28296FF}" srcOrd="2" destOrd="0" presId="urn:microsoft.com/office/officeart/2005/8/layout/hProcess11"/>
    <dgm:cxn modelId="{1BD3AB94-13AA-481E-B097-0F3BD6359B99}" type="presParOf" srcId="{C5E52106-FF01-4AD5-BFC6-33927184C911}" destId="{BFDD8033-71F7-4A53-BFD1-C7F27FE81B83}" srcOrd="3" destOrd="0" presId="urn:microsoft.com/office/officeart/2005/8/layout/hProcess11"/>
    <dgm:cxn modelId="{A51BCB81-2DA9-4081-AF65-3278B3ED293B}" type="presParOf" srcId="{C5E52106-FF01-4AD5-BFC6-33927184C911}" destId="{8F3F37CF-9CE9-4746-B562-5FCE9BC12F51}" srcOrd="4" destOrd="0" presId="urn:microsoft.com/office/officeart/2005/8/layout/hProcess11"/>
    <dgm:cxn modelId="{5DD9DCB0-15E4-42FC-AD61-809C562073DE}" type="presParOf" srcId="{8F3F37CF-9CE9-4746-B562-5FCE9BC12F51}" destId="{DB330917-9BF9-4F22-9D83-534C6A2B3BDD}" srcOrd="0" destOrd="0" presId="urn:microsoft.com/office/officeart/2005/8/layout/hProcess11"/>
    <dgm:cxn modelId="{EAEE5F2F-5441-4BCB-9A98-D41BC4B82219}" type="presParOf" srcId="{8F3F37CF-9CE9-4746-B562-5FCE9BC12F51}" destId="{E89813B9-73DD-475E-99E4-9FB58BB0BDD8}" srcOrd="1" destOrd="0" presId="urn:microsoft.com/office/officeart/2005/8/layout/hProcess11"/>
    <dgm:cxn modelId="{B3743109-112C-45D4-B572-7B7D31972804}" type="presParOf" srcId="{8F3F37CF-9CE9-4746-B562-5FCE9BC12F51}" destId="{F870E6D1-DCFF-4FA4-B1BE-C5462B39FDD9}" srcOrd="2" destOrd="0" presId="urn:microsoft.com/office/officeart/2005/8/layout/hProcess11"/>
    <dgm:cxn modelId="{50B78E5B-0222-4A77-8F6A-195807567E66}" type="presParOf" srcId="{C5E52106-FF01-4AD5-BFC6-33927184C911}" destId="{14B19F41-2A9D-4D13-93B6-901F9C6EDD1B}" srcOrd="5" destOrd="0" presId="urn:microsoft.com/office/officeart/2005/8/layout/hProcess11"/>
    <dgm:cxn modelId="{60C7FB08-49FF-4D05-9416-7B3FEE700CD6}" type="presParOf" srcId="{C5E52106-FF01-4AD5-BFC6-33927184C911}" destId="{C72B4349-20C9-4AA3-A3BD-E83624F73857}" srcOrd="6" destOrd="0" presId="urn:microsoft.com/office/officeart/2005/8/layout/hProcess11"/>
    <dgm:cxn modelId="{ED3260B1-13DB-4C90-ACDF-DAA6835238D0}" type="presParOf" srcId="{C72B4349-20C9-4AA3-A3BD-E83624F73857}" destId="{27E71F80-6980-4368-A32A-53D82419D1F4}" srcOrd="0" destOrd="0" presId="urn:microsoft.com/office/officeart/2005/8/layout/hProcess11"/>
    <dgm:cxn modelId="{AC809E30-176B-4CDE-B827-00892FAF3D53}" type="presParOf" srcId="{C72B4349-20C9-4AA3-A3BD-E83624F73857}" destId="{285CADE6-E4B9-4E48-AC31-F827FDBD3165}" srcOrd="1" destOrd="0" presId="urn:microsoft.com/office/officeart/2005/8/layout/hProcess11"/>
    <dgm:cxn modelId="{279E056E-073E-4DA2-9CD6-F1AB6DD22DEB}" type="presParOf" srcId="{C72B4349-20C9-4AA3-A3BD-E83624F73857}" destId="{B3EF3C0D-EDE0-4BDD-A285-ADB0FE65CD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D5FE4EB-F524-4E99-B887-E8AC823F81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9120393C-CAFB-4CEA-A4B6-AC949685B0D9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Task: what is port hardening</a:t>
          </a:r>
        </a:p>
      </dgm:t>
    </dgm:pt>
    <dgm:pt modelId="{50973FA7-E465-4602-B6F9-B1DB9570BDA6}" type="parTrans" cxnId="{F1687770-CC1B-4B1D-8285-E47D50EC896C}">
      <dgm:prSet/>
      <dgm:spPr/>
      <dgm:t>
        <a:bodyPr/>
        <a:lstStyle/>
        <a:p>
          <a:endParaRPr lang="en-IN"/>
        </a:p>
      </dgm:t>
    </dgm:pt>
    <dgm:pt modelId="{F81E0BD4-D121-4ABA-85BF-6B83B306822F}" type="sibTrans" cxnId="{F1687770-CC1B-4B1D-8285-E47D50EC896C}">
      <dgm:prSet/>
      <dgm:spPr/>
      <dgm:t>
        <a:bodyPr/>
        <a:lstStyle/>
        <a:p>
          <a:endParaRPr lang="en-IN"/>
        </a:p>
      </dgm:t>
    </dgm:pt>
    <dgm:pt modelId="{8EFA031D-6451-4FD5-A757-A92B9BAE5810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Hint : Ports are blocked for security</a:t>
          </a:r>
        </a:p>
      </dgm:t>
    </dgm:pt>
    <dgm:pt modelId="{B6F41272-4935-4481-B719-5FCADE5DF4D1}" type="parTrans" cxnId="{E4A11843-29FC-4AFE-A9DF-EE982D01A36B}">
      <dgm:prSet/>
      <dgm:spPr/>
      <dgm:t>
        <a:bodyPr/>
        <a:lstStyle/>
        <a:p>
          <a:endParaRPr lang="en-IN"/>
        </a:p>
      </dgm:t>
    </dgm:pt>
    <dgm:pt modelId="{ED37B08E-90EA-4FEF-A790-4A29DF8DDE34}" type="sibTrans" cxnId="{E4A11843-29FC-4AFE-A9DF-EE982D01A36B}">
      <dgm:prSet/>
      <dgm:spPr/>
      <dgm:t>
        <a:bodyPr/>
        <a:lstStyle/>
        <a:p>
          <a:endParaRPr lang="en-IN"/>
        </a:p>
      </dgm:t>
    </dgm:pt>
    <dgm:pt modelId="{34E6C909-E08F-45C4-B2F3-86C5A705B54C}" type="pres">
      <dgm:prSet presAssocID="{FD5FE4EB-F524-4E99-B887-E8AC823F81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A8AA27D-F7BA-4C99-AD77-630A740A82B2}" type="pres">
      <dgm:prSet presAssocID="{9120393C-CAFB-4CEA-A4B6-AC949685B0D9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D7669FB5-EAC6-445D-9767-99AD1C95A9FB}" type="pres">
      <dgm:prSet presAssocID="{9120393C-CAFB-4CEA-A4B6-AC949685B0D9}" presName="Accent1" presStyleLbl="node1" presStyleIdx="0" presStyleCnt="9"/>
      <dgm:spPr/>
    </dgm:pt>
    <dgm:pt modelId="{110A5DC9-4B61-4F27-9CAB-9B3B7257F77F}" type="pres">
      <dgm:prSet presAssocID="{9120393C-CAFB-4CEA-A4B6-AC949685B0D9}" presName="Accent2" presStyleLbl="node1" presStyleIdx="1" presStyleCnt="9"/>
      <dgm:spPr/>
    </dgm:pt>
    <dgm:pt modelId="{10B99891-68FE-4C18-B488-D410065146D9}" type="pres">
      <dgm:prSet presAssocID="{9120393C-CAFB-4CEA-A4B6-AC949685B0D9}" presName="Accent3" presStyleLbl="node1" presStyleIdx="2" presStyleCnt="9"/>
      <dgm:spPr/>
    </dgm:pt>
    <dgm:pt modelId="{66A2940D-A740-487E-9838-CCB3B4659EF2}" type="pres">
      <dgm:prSet presAssocID="{9120393C-CAFB-4CEA-A4B6-AC949685B0D9}" presName="Accent4" presStyleLbl="node1" presStyleIdx="3" presStyleCnt="9"/>
      <dgm:spPr/>
    </dgm:pt>
    <dgm:pt modelId="{07D82932-7488-4982-A2EB-2FC99D5921D5}" type="pres">
      <dgm:prSet presAssocID="{9120393C-CAFB-4CEA-A4B6-AC949685B0D9}" presName="Accent5" presStyleLbl="node1" presStyleIdx="4" presStyleCnt="9"/>
      <dgm:spPr/>
    </dgm:pt>
    <dgm:pt modelId="{C06A51C3-9901-4EAD-9DA1-61A6E1D7C074}" type="pres">
      <dgm:prSet presAssocID="{9120393C-CAFB-4CEA-A4B6-AC949685B0D9}" presName="Accent6" presStyleLbl="node1" presStyleIdx="5" presStyleCnt="9"/>
      <dgm:spPr/>
    </dgm:pt>
    <dgm:pt modelId="{4E773CCB-906E-4261-921D-3865F10F93FA}" type="pres">
      <dgm:prSet presAssocID="{8EFA031D-6451-4FD5-A757-A92B9BAE5810}" presName="Child1" presStyleLbl="node1" presStyleIdx="6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A1FC6B4-2844-48F8-AAE5-E5BC208853B8}" type="pres">
      <dgm:prSet presAssocID="{8EFA031D-6451-4FD5-A757-A92B9BAE5810}" presName="Accent7" presStyleCnt="0"/>
      <dgm:spPr/>
    </dgm:pt>
    <dgm:pt modelId="{07F90D34-D92A-4EF4-A974-C47E0430D4D7}" type="pres">
      <dgm:prSet presAssocID="{8EFA031D-6451-4FD5-A757-A92B9BAE5810}" presName="AccentHold1" presStyleLbl="node1" presStyleIdx="7" presStyleCnt="9"/>
      <dgm:spPr/>
    </dgm:pt>
    <dgm:pt modelId="{260C0F79-61FE-4553-8AB4-AB2B256E5DD6}" type="pres">
      <dgm:prSet presAssocID="{8EFA031D-6451-4FD5-A757-A92B9BAE5810}" presName="Accent8" presStyleCnt="0"/>
      <dgm:spPr/>
    </dgm:pt>
    <dgm:pt modelId="{48E314C9-A7E7-4235-9BDE-668BA8572F7C}" type="pres">
      <dgm:prSet presAssocID="{8EFA031D-6451-4FD5-A757-A92B9BAE5810}" presName="AccentHold2" presStyleLbl="node1" presStyleIdx="8" presStyleCnt="9"/>
      <dgm:spPr/>
    </dgm:pt>
  </dgm:ptLst>
  <dgm:cxnLst>
    <dgm:cxn modelId="{FFA18B2C-2AC8-4B35-8725-D6730A90016C}" type="presOf" srcId="{FD5FE4EB-F524-4E99-B887-E8AC823F81E2}" destId="{34E6C909-E08F-45C4-B2F3-86C5A705B54C}" srcOrd="0" destOrd="0" presId="urn:microsoft.com/office/officeart/2009/3/layout/CircleRelationship"/>
    <dgm:cxn modelId="{E4A11843-29FC-4AFE-A9DF-EE982D01A36B}" srcId="{9120393C-CAFB-4CEA-A4B6-AC949685B0D9}" destId="{8EFA031D-6451-4FD5-A757-A92B9BAE5810}" srcOrd="0" destOrd="0" parTransId="{B6F41272-4935-4481-B719-5FCADE5DF4D1}" sibTransId="{ED37B08E-90EA-4FEF-A790-4A29DF8DDE34}"/>
    <dgm:cxn modelId="{F1687770-CC1B-4B1D-8285-E47D50EC896C}" srcId="{FD5FE4EB-F524-4E99-B887-E8AC823F81E2}" destId="{9120393C-CAFB-4CEA-A4B6-AC949685B0D9}" srcOrd="0" destOrd="0" parTransId="{50973FA7-E465-4602-B6F9-B1DB9570BDA6}" sibTransId="{F81E0BD4-D121-4ABA-85BF-6B83B306822F}"/>
    <dgm:cxn modelId="{606FCDE9-A4D4-43B7-AD6C-ABB7BC42D3E6}" type="presOf" srcId="{8EFA031D-6451-4FD5-A757-A92B9BAE5810}" destId="{4E773CCB-906E-4261-921D-3865F10F93FA}" srcOrd="0" destOrd="0" presId="urn:microsoft.com/office/officeart/2009/3/layout/CircleRelationship"/>
    <dgm:cxn modelId="{85E23838-BB49-4710-8741-2C6C97A5706A}" type="presOf" srcId="{9120393C-CAFB-4CEA-A4B6-AC949685B0D9}" destId="{3A8AA27D-F7BA-4C99-AD77-630A740A82B2}" srcOrd="0" destOrd="0" presId="urn:microsoft.com/office/officeart/2009/3/layout/CircleRelationship"/>
    <dgm:cxn modelId="{7B33BA28-C663-47D3-BFF5-1DEE2979CD5C}" type="presParOf" srcId="{34E6C909-E08F-45C4-B2F3-86C5A705B54C}" destId="{3A8AA27D-F7BA-4C99-AD77-630A740A82B2}" srcOrd="0" destOrd="0" presId="urn:microsoft.com/office/officeart/2009/3/layout/CircleRelationship"/>
    <dgm:cxn modelId="{A9916E55-815A-4981-9B3A-F6C9DD09EA4A}" type="presParOf" srcId="{34E6C909-E08F-45C4-B2F3-86C5A705B54C}" destId="{D7669FB5-EAC6-445D-9767-99AD1C95A9FB}" srcOrd="1" destOrd="0" presId="urn:microsoft.com/office/officeart/2009/3/layout/CircleRelationship"/>
    <dgm:cxn modelId="{E69445CE-A9A2-4CC1-9722-E6C3E79348CE}" type="presParOf" srcId="{34E6C909-E08F-45C4-B2F3-86C5A705B54C}" destId="{110A5DC9-4B61-4F27-9CAB-9B3B7257F77F}" srcOrd="2" destOrd="0" presId="urn:microsoft.com/office/officeart/2009/3/layout/CircleRelationship"/>
    <dgm:cxn modelId="{F4592228-AF31-4307-8EAE-86590365843D}" type="presParOf" srcId="{34E6C909-E08F-45C4-B2F3-86C5A705B54C}" destId="{10B99891-68FE-4C18-B488-D410065146D9}" srcOrd="3" destOrd="0" presId="urn:microsoft.com/office/officeart/2009/3/layout/CircleRelationship"/>
    <dgm:cxn modelId="{7DEC3EF7-E92A-4D76-B390-D8D534FA46CA}" type="presParOf" srcId="{34E6C909-E08F-45C4-B2F3-86C5A705B54C}" destId="{66A2940D-A740-487E-9838-CCB3B4659EF2}" srcOrd="4" destOrd="0" presId="urn:microsoft.com/office/officeart/2009/3/layout/CircleRelationship"/>
    <dgm:cxn modelId="{2F1E4A77-4825-4CF6-BCB4-36C1282E18C7}" type="presParOf" srcId="{34E6C909-E08F-45C4-B2F3-86C5A705B54C}" destId="{07D82932-7488-4982-A2EB-2FC99D5921D5}" srcOrd="5" destOrd="0" presId="urn:microsoft.com/office/officeart/2009/3/layout/CircleRelationship"/>
    <dgm:cxn modelId="{33DF2316-BCA1-4086-936C-FF0B7007039F}" type="presParOf" srcId="{34E6C909-E08F-45C4-B2F3-86C5A705B54C}" destId="{C06A51C3-9901-4EAD-9DA1-61A6E1D7C074}" srcOrd="6" destOrd="0" presId="urn:microsoft.com/office/officeart/2009/3/layout/CircleRelationship"/>
    <dgm:cxn modelId="{23F4214F-BDF5-4644-9D47-15693523AB2C}" type="presParOf" srcId="{34E6C909-E08F-45C4-B2F3-86C5A705B54C}" destId="{4E773CCB-906E-4261-921D-3865F10F93FA}" srcOrd="7" destOrd="0" presId="urn:microsoft.com/office/officeart/2009/3/layout/CircleRelationship"/>
    <dgm:cxn modelId="{46C6365C-0D86-45B1-A8FD-A07E68CF273E}" type="presParOf" srcId="{34E6C909-E08F-45C4-B2F3-86C5A705B54C}" destId="{EA1FC6B4-2844-48F8-AAE5-E5BC208853B8}" srcOrd="8" destOrd="0" presId="urn:microsoft.com/office/officeart/2009/3/layout/CircleRelationship"/>
    <dgm:cxn modelId="{122E918C-EFCE-4C08-A149-94009D7E3574}" type="presParOf" srcId="{EA1FC6B4-2844-48F8-AAE5-E5BC208853B8}" destId="{07F90D34-D92A-4EF4-A974-C47E0430D4D7}" srcOrd="0" destOrd="0" presId="urn:microsoft.com/office/officeart/2009/3/layout/CircleRelationship"/>
    <dgm:cxn modelId="{6E068294-0C91-4E99-A814-E148EFCAD01F}" type="presParOf" srcId="{34E6C909-E08F-45C4-B2F3-86C5A705B54C}" destId="{260C0F79-61FE-4553-8AB4-AB2B256E5DD6}" srcOrd="9" destOrd="0" presId="urn:microsoft.com/office/officeart/2009/3/layout/CircleRelationship"/>
    <dgm:cxn modelId="{2649BF34-FDA0-4CEF-84E4-02C53780C40C}" type="presParOf" srcId="{260C0F79-61FE-4553-8AB4-AB2B256E5DD6}" destId="{48E314C9-A7E7-4235-9BDE-668BA8572F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7F7640A-4B1D-4C39-A8D9-BDC011B41A6D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8B11504-2EFA-4EAD-951F-8EE8539383B9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Port status </a:t>
          </a:r>
        </a:p>
      </dgm:t>
    </dgm:pt>
    <dgm:pt modelId="{65884B7B-9AA5-4C55-91C7-427B6526548A}" type="parTrans" cxnId="{A9FC4010-4543-4BD2-B6EC-9C2C0806B759}">
      <dgm:prSet/>
      <dgm:spPr/>
      <dgm:t>
        <a:bodyPr/>
        <a:lstStyle/>
        <a:p>
          <a:endParaRPr lang="en-IN"/>
        </a:p>
      </dgm:t>
    </dgm:pt>
    <dgm:pt modelId="{528E6D8E-9174-4E1B-8AA9-D225C88D2C03}" type="sibTrans" cxnId="{A9FC4010-4543-4BD2-B6EC-9C2C0806B759}">
      <dgm:prSet/>
      <dgm:spPr/>
      <dgm:t>
        <a:bodyPr/>
        <a:lstStyle/>
        <a:p>
          <a:endParaRPr lang="en-IN"/>
        </a:p>
      </dgm:t>
    </dgm:pt>
    <dgm:pt modelId="{908A5211-5D65-4C65-A18C-3AB5311365B2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Open</a:t>
          </a:r>
        </a:p>
      </dgm:t>
    </dgm:pt>
    <dgm:pt modelId="{E3A3D208-2D13-46F3-8B35-F898769DEC8E}" type="parTrans" cxnId="{76F8F56A-7472-482B-ABD5-0D4074E5FD7B}">
      <dgm:prSet/>
      <dgm:spPr/>
      <dgm:t>
        <a:bodyPr/>
        <a:lstStyle/>
        <a:p>
          <a:endParaRPr lang="en-IN"/>
        </a:p>
      </dgm:t>
    </dgm:pt>
    <dgm:pt modelId="{BBC67B7C-EEA9-46E9-92E9-9938D329CED8}" type="sibTrans" cxnId="{76F8F56A-7472-482B-ABD5-0D4074E5FD7B}">
      <dgm:prSet/>
      <dgm:spPr/>
      <dgm:t>
        <a:bodyPr/>
        <a:lstStyle/>
        <a:p>
          <a:endParaRPr lang="en-IN"/>
        </a:p>
      </dgm:t>
    </dgm:pt>
    <dgm:pt modelId="{DE8F27A1-72CE-4524-A7D7-A3CF45EFC06D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Closed</a:t>
          </a:r>
        </a:p>
      </dgm:t>
    </dgm:pt>
    <dgm:pt modelId="{E3828705-2FDB-4CDA-88B3-DB2AEFF9718E}" type="parTrans" cxnId="{109443AF-7764-48EB-9CCC-5CB05CE52563}">
      <dgm:prSet/>
      <dgm:spPr/>
      <dgm:t>
        <a:bodyPr/>
        <a:lstStyle/>
        <a:p>
          <a:endParaRPr lang="en-IN"/>
        </a:p>
      </dgm:t>
    </dgm:pt>
    <dgm:pt modelId="{6A59E142-F61C-434B-B027-42B06B42D910}" type="sibTrans" cxnId="{109443AF-7764-48EB-9CCC-5CB05CE52563}">
      <dgm:prSet/>
      <dgm:spPr/>
      <dgm:t>
        <a:bodyPr/>
        <a:lstStyle/>
        <a:p>
          <a:endParaRPr lang="en-IN"/>
        </a:p>
      </dgm:t>
    </dgm:pt>
    <dgm:pt modelId="{F45EB8CF-C10A-4CB0-BEC5-5CAFFA5BED12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Filtered</a:t>
          </a:r>
        </a:p>
      </dgm:t>
    </dgm:pt>
    <dgm:pt modelId="{B10F3DC9-023B-453D-A242-DFE496DA71DB}" type="parTrans" cxnId="{B83D6F07-ACFF-4501-AAAA-21C809DD0AC3}">
      <dgm:prSet/>
      <dgm:spPr/>
      <dgm:t>
        <a:bodyPr/>
        <a:lstStyle/>
        <a:p>
          <a:endParaRPr lang="en-IN"/>
        </a:p>
      </dgm:t>
    </dgm:pt>
    <dgm:pt modelId="{49D0CEA3-7598-4229-B997-BFE17AA2C419}" type="sibTrans" cxnId="{B83D6F07-ACFF-4501-AAAA-21C809DD0AC3}">
      <dgm:prSet/>
      <dgm:spPr/>
      <dgm:t>
        <a:bodyPr/>
        <a:lstStyle/>
        <a:p>
          <a:endParaRPr lang="en-IN"/>
        </a:p>
      </dgm:t>
    </dgm:pt>
    <dgm:pt modelId="{6FD1F728-EB3E-4F9F-B374-BA54EF44696D}">
      <dgm:prSet custT="1"/>
      <dgm:spPr/>
      <dgm:t>
        <a:bodyPr/>
        <a:lstStyle/>
        <a:p>
          <a:pPr>
            <a:buFont typeface="Arial"/>
            <a:buChar char="•"/>
          </a:pPr>
          <a:r>
            <a:rPr lang="en-IN" sz="2000" b="0" dirty="0" err="1">
              <a:solidFill>
                <a:schemeClr val="tx1"/>
              </a:solidFill>
              <a:latin typeface="Trebuchet MS"/>
              <a:cs typeface="Trebuchet MS"/>
            </a:rPr>
            <a:t>Closed|filtered</a:t>
          </a:r>
          <a:endParaRPr lang="en-IN" sz="2000" b="0" dirty="0">
            <a:solidFill>
              <a:schemeClr val="tx1"/>
            </a:solidFill>
          </a:endParaRPr>
        </a:p>
      </dgm:t>
    </dgm:pt>
    <dgm:pt modelId="{A9C3FB32-722B-4733-ABBC-D703D3BE7315}" type="parTrans" cxnId="{19B0661C-EE79-4262-AF49-6E75A7083162}">
      <dgm:prSet/>
      <dgm:spPr/>
      <dgm:t>
        <a:bodyPr/>
        <a:lstStyle/>
        <a:p>
          <a:endParaRPr lang="en-IN"/>
        </a:p>
      </dgm:t>
    </dgm:pt>
    <dgm:pt modelId="{47B2B4C1-05ED-4D20-BAA1-79AF79897D92}" type="sibTrans" cxnId="{19B0661C-EE79-4262-AF49-6E75A7083162}">
      <dgm:prSet/>
      <dgm:spPr/>
      <dgm:t>
        <a:bodyPr/>
        <a:lstStyle/>
        <a:p>
          <a:endParaRPr lang="en-IN"/>
        </a:p>
      </dgm:t>
    </dgm:pt>
    <dgm:pt modelId="{2C545323-5140-4206-AA3F-FACE3F11E966}">
      <dgm:prSet custT="1"/>
      <dgm:spPr/>
      <dgm:t>
        <a:bodyPr/>
        <a:lstStyle/>
        <a:p>
          <a:pPr>
            <a:buFont typeface="Arial"/>
            <a:buChar char="•"/>
          </a:pPr>
          <a:r>
            <a:rPr lang="en-IN" sz="2000" b="0" dirty="0" err="1">
              <a:solidFill>
                <a:schemeClr val="tx1"/>
              </a:solidFill>
              <a:latin typeface="Trebuchet MS"/>
              <a:cs typeface="Trebuchet MS"/>
            </a:rPr>
            <a:t>Open|filtered</a:t>
          </a:r>
          <a:endParaRPr lang="en-IN" sz="2000" b="0" dirty="0">
            <a:solidFill>
              <a:schemeClr val="tx1"/>
            </a:solidFill>
          </a:endParaRPr>
        </a:p>
      </dgm:t>
    </dgm:pt>
    <dgm:pt modelId="{E48EE238-5B6B-4449-AF97-05052448A369}" type="parTrans" cxnId="{A349BDC9-3043-499B-8BCF-1DDCA7683CD0}">
      <dgm:prSet/>
      <dgm:spPr/>
      <dgm:t>
        <a:bodyPr/>
        <a:lstStyle/>
        <a:p>
          <a:endParaRPr lang="en-IN"/>
        </a:p>
      </dgm:t>
    </dgm:pt>
    <dgm:pt modelId="{1BA4A237-7575-4FC9-B566-A51C20FE2B1D}" type="sibTrans" cxnId="{A349BDC9-3043-499B-8BCF-1DDCA7683CD0}">
      <dgm:prSet/>
      <dgm:spPr/>
      <dgm:t>
        <a:bodyPr/>
        <a:lstStyle/>
        <a:p>
          <a:endParaRPr lang="en-IN"/>
        </a:p>
      </dgm:t>
    </dgm:pt>
    <dgm:pt modelId="{D84CFA1A-C9BB-49EB-80D6-886036001ECC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For non-security scans</a:t>
          </a:r>
          <a:endParaRPr lang="en-IN" sz="2000" dirty="0">
            <a:solidFill>
              <a:schemeClr val="tx1"/>
            </a:solidFill>
          </a:endParaRPr>
        </a:p>
      </dgm:t>
    </dgm:pt>
    <dgm:pt modelId="{455E4ABC-80F3-41E6-890F-C91D16865BC4}" type="parTrans" cxnId="{9FEC2E8E-703F-43CF-91F0-A09E3C8AB23C}">
      <dgm:prSet/>
      <dgm:spPr/>
      <dgm:t>
        <a:bodyPr/>
        <a:lstStyle/>
        <a:p>
          <a:endParaRPr lang="en-IN"/>
        </a:p>
      </dgm:t>
    </dgm:pt>
    <dgm:pt modelId="{D43E6B9C-0EB3-44E6-A893-92C7DF34050E}" type="sibTrans" cxnId="{9FEC2E8E-703F-43CF-91F0-A09E3C8AB23C}">
      <dgm:prSet/>
      <dgm:spPr/>
      <dgm:t>
        <a:bodyPr/>
        <a:lstStyle/>
        <a:p>
          <a:endParaRPr lang="en-IN"/>
        </a:p>
      </dgm:t>
    </dgm:pt>
    <dgm:pt modelId="{3BD0C460-5FC6-4199-A759-E60011109CD7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Primary Goal</a:t>
          </a:r>
        </a:p>
      </dgm:t>
    </dgm:pt>
    <dgm:pt modelId="{EA2B4328-AABF-41F2-A1D8-4FFC8339CAEA}" type="parTrans" cxnId="{06485236-491F-453B-920A-D81C789063D5}">
      <dgm:prSet/>
      <dgm:spPr/>
      <dgm:t>
        <a:bodyPr/>
        <a:lstStyle/>
        <a:p>
          <a:endParaRPr lang="en-IN"/>
        </a:p>
      </dgm:t>
    </dgm:pt>
    <dgm:pt modelId="{03CC8F35-8E55-4C26-80D3-E7A99946BBD5}" type="sibTrans" cxnId="{06485236-491F-453B-920A-D81C789063D5}">
      <dgm:prSet/>
      <dgm:spPr/>
      <dgm:t>
        <a:bodyPr/>
        <a:lstStyle/>
        <a:p>
          <a:endParaRPr lang="en-IN"/>
        </a:p>
      </dgm:t>
    </dgm:pt>
    <dgm:pt modelId="{0C162138-5ADD-4EFC-982B-342B0B73351F}">
      <dgm:prSet custT="1"/>
      <dgm:spPr/>
      <dgm:t>
        <a:bodyPr/>
        <a:lstStyle/>
        <a:p>
          <a:r>
            <a: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 application listening on it. </a:t>
          </a:r>
          <a:endParaRPr lang="en-IN" sz="2000" dirty="0">
            <a:solidFill>
              <a:schemeClr val="tx1"/>
            </a:solidFill>
          </a:endParaRPr>
        </a:p>
      </dgm:t>
    </dgm:pt>
    <dgm:pt modelId="{64771BEF-C8EE-4448-9F71-3C9A84911260}" type="parTrans" cxnId="{088E375A-FF03-4428-ABBA-7C6834B7DACA}">
      <dgm:prSet/>
      <dgm:spPr/>
      <dgm:t>
        <a:bodyPr/>
        <a:lstStyle/>
        <a:p>
          <a:endParaRPr lang="en-IN"/>
        </a:p>
      </dgm:t>
    </dgm:pt>
    <dgm:pt modelId="{F3198F9D-FCA3-49E9-AC2F-726DDCD03635}" type="sibTrans" cxnId="{088E375A-FF03-4428-ABBA-7C6834B7DACA}">
      <dgm:prSet/>
      <dgm:spPr/>
      <dgm:t>
        <a:bodyPr/>
        <a:lstStyle/>
        <a:p>
          <a:endParaRPr lang="en-IN"/>
        </a:p>
      </dgm:t>
    </dgm:pt>
    <dgm:pt modelId="{BC8C6087-E2AF-4CDD-8F96-687BB2CF4078}">
      <dgm:prSet custT="1"/>
      <dgm:spPr/>
      <dgm:t>
        <a:bodyPr/>
        <a:lstStyle/>
        <a:p>
          <a:r>
            <a: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Shows host is up on an IP address </a:t>
          </a:r>
          <a:endParaRPr lang="en-IN" sz="2000" dirty="0">
            <a:solidFill>
              <a:schemeClr val="tx1"/>
            </a:solidFill>
          </a:endParaRPr>
        </a:p>
      </dgm:t>
    </dgm:pt>
    <dgm:pt modelId="{C5EA79C3-B731-467F-9D80-F3DC9C392B00}" type="parTrans" cxnId="{DDD4711E-8932-4331-AC60-616F974E55AF}">
      <dgm:prSet/>
      <dgm:spPr/>
      <dgm:t>
        <a:bodyPr/>
        <a:lstStyle/>
        <a:p>
          <a:endParaRPr lang="en-IN"/>
        </a:p>
      </dgm:t>
    </dgm:pt>
    <dgm:pt modelId="{DE7B276B-7417-48AB-995D-620BAFBB1EA8}" type="sibTrans" cxnId="{DDD4711E-8932-4331-AC60-616F974E55AF}">
      <dgm:prSet/>
      <dgm:spPr/>
      <dgm:t>
        <a:bodyPr/>
        <a:lstStyle/>
        <a:p>
          <a:endParaRPr lang="en-IN"/>
        </a:p>
      </dgm:t>
    </dgm:pt>
    <dgm:pt modelId="{5EE70335-C450-4532-BF6D-EC0B0D787A8E}">
      <dgm:prSet custT="1"/>
      <dgm:spPr/>
      <dgm:t>
        <a:bodyPr/>
        <a:lstStyle/>
        <a:p>
          <a:r>
            <a: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Packet filtering</a:t>
          </a:r>
          <a:endParaRPr lang="en-IN" sz="2000" dirty="0">
            <a:solidFill>
              <a:schemeClr val="tx1"/>
            </a:solidFill>
          </a:endParaRPr>
        </a:p>
      </dgm:t>
    </dgm:pt>
    <dgm:pt modelId="{E4D0C52A-1BBC-4236-BCB5-C8DF2B24AE33}" type="parTrans" cxnId="{CCF7A049-91CB-4827-B720-6924ECD13576}">
      <dgm:prSet/>
      <dgm:spPr/>
      <dgm:t>
        <a:bodyPr/>
        <a:lstStyle/>
        <a:p>
          <a:endParaRPr lang="en-IN"/>
        </a:p>
      </dgm:t>
    </dgm:pt>
    <dgm:pt modelId="{44A0C585-375D-436E-83EA-F6557E0570FD}" type="sibTrans" cxnId="{CCF7A049-91CB-4827-B720-6924ECD13576}">
      <dgm:prSet/>
      <dgm:spPr/>
      <dgm:t>
        <a:bodyPr/>
        <a:lstStyle/>
        <a:p>
          <a:endParaRPr lang="en-IN"/>
        </a:p>
      </dgm:t>
    </dgm:pt>
    <dgm:pt modelId="{CBA311D5-CB83-45D3-9C4A-57FE6B006E23}">
      <dgm:prSet custT="1"/>
      <dgm:spPr/>
      <dgm:t>
        <a:bodyPr/>
        <a:lstStyle/>
        <a:p>
          <a:r>
            <a: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Dedicated firewall device, router rules</a:t>
          </a:r>
          <a:endParaRPr lang="en-IN" sz="2000" dirty="0">
            <a:solidFill>
              <a:schemeClr val="tx1"/>
            </a:solidFill>
          </a:endParaRPr>
        </a:p>
      </dgm:t>
    </dgm:pt>
    <dgm:pt modelId="{45CC6C19-58B5-4214-AF1A-FF05775A85DC}" type="parTrans" cxnId="{98473D58-5900-478B-ADC1-EA9A0ADD5782}">
      <dgm:prSet/>
      <dgm:spPr/>
      <dgm:t>
        <a:bodyPr/>
        <a:lstStyle/>
        <a:p>
          <a:endParaRPr lang="en-IN"/>
        </a:p>
      </dgm:t>
    </dgm:pt>
    <dgm:pt modelId="{5DBDBEFF-5A7A-4FF3-9E28-4122CFB7BDB1}" type="sibTrans" cxnId="{98473D58-5900-478B-ADC1-EA9A0ADD5782}">
      <dgm:prSet/>
      <dgm:spPr/>
      <dgm:t>
        <a:bodyPr/>
        <a:lstStyle/>
        <a:p>
          <a:endParaRPr lang="en-IN"/>
        </a:p>
      </dgm:t>
    </dgm:pt>
    <dgm:pt modelId="{435E8FB1-C49A-4B2C-BBA9-27E6889F90E1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Unfiltered</a:t>
          </a:r>
        </a:p>
      </dgm:t>
    </dgm:pt>
    <dgm:pt modelId="{695F1191-1DC8-44A5-AFF2-FC2E260264C8}" type="sibTrans" cxnId="{495033F7-C8F2-4455-9A60-0877BFDBB56D}">
      <dgm:prSet/>
      <dgm:spPr/>
      <dgm:t>
        <a:bodyPr/>
        <a:lstStyle/>
        <a:p>
          <a:endParaRPr lang="en-IN"/>
        </a:p>
      </dgm:t>
    </dgm:pt>
    <dgm:pt modelId="{641B060E-583B-4BEE-BA2A-CC8ED14CA537}" type="parTrans" cxnId="{495033F7-C8F2-4455-9A60-0877BFDBB56D}">
      <dgm:prSet/>
      <dgm:spPr/>
      <dgm:t>
        <a:bodyPr/>
        <a:lstStyle/>
        <a:p>
          <a:endParaRPr lang="en-IN"/>
        </a:p>
      </dgm:t>
    </dgm:pt>
    <dgm:pt modelId="{4ECB691F-6372-4559-99CC-51DAFFEECDB2}">
      <dgm:prSet custT="1"/>
      <dgm:spPr/>
      <dgm:t>
        <a:bodyPr/>
        <a:lstStyle/>
        <a:p>
          <a:r>
            <a: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Port is open or closed</a:t>
          </a:r>
          <a:endParaRPr lang="en-IN" sz="2000" dirty="0">
            <a:solidFill>
              <a:schemeClr val="tx1"/>
            </a:solidFill>
          </a:endParaRPr>
        </a:p>
      </dgm:t>
    </dgm:pt>
    <dgm:pt modelId="{781F3C59-EF99-496F-BF4B-F7CA8F888B14}" type="parTrans" cxnId="{0939F66F-BAA0-45E4-892F-96CF05CFF3E2}">
      <dgm:prSet/>
      <dgm:spPr/>
      <dgm:t>
        <a:bodyPr/>
        <a:lstStyle/>
        <a:p>
          <a:endParaRPr lang="en-IN"/>
        </a:p>
      </dgm:t>
    </dgm:pt>
    <dgm:pt modelId="{7A620388-32A2-40F9-B672-C426714D6CB6}" type="sibTrans" cxnId="{0939F66F-BAA0-45E4-892F-96CF05CFF3E2}">
      <dgm:prSet/>
      <dgm:spPr/>
      <dgm:t>
        <a:bodyPr/>
        <a:lstStyle/>
        <a:p>
          <a:endParaRPr lang="en-IN"/>
        </a:p>
      </dgm:t>
    </dgm:pt>
    <dgm:pt modelId="{34303644-8A36-4E24-B249-E627C5E9E9EB}">
      <dgm:prSet custT="1"/>
      <dgm:spPr/>
      <dgm:t>
        <a:bodyPr/>
        <a:lstStyle/>
        <a:p>
          <a:r>
            <a: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ACK scan classifies ports into this state. </a:t>
          </a:r>
          <a:endParaRPr lang="en-IN" sz="2000" dirty="0">
            <a:solidFill>
              <a:schemeClr val="tx1"/>
            </a:solidFill>
          </a:endParaRPr>
        </a:p>
      </dgm:t>
    </dgm:pt>
    <dgm:pt modelId="{E6369779-C4D9-4F75-B2EF-1DE6EBAE68AA}" type="parTrans" cxnId="{8FE13C75-489D-4220-A1D7-C4C089C5B6CA}">
      <dgm:prSet/>
      <dgm:spPr/>
      <dgm:t>
        <a:bodyPr/>
        <a:lstStyle/>
        <a:p>
          <a:endParaRPr lang="en-IN"/>
        </a:p>
      </dgm:t>
    </dgm:pt>
    <dgm:pt modelId="{D1BCC381-145D-4CC5-AC09-C25A286B12D2}" type="sibTrans" cxnId="{8FE13C75-489D-4220-A1D7-C4C089C5B6CA}">
      <dgm:prSet/>
      <dgm:spPr/>
      <dgm:t>
        <a:bodyPr/>
        <a:lstStyle/>
        <a:p>
          <a:endParaRPr lang="en-IN"/>
        </a:p>
      </dgm:t>
    </dgm:pt>
    <dgm:pt modelId="{0CD80F93-809B-4CDF-A97A-AE741E14F2D4}">
      <dgm:prSet custT="1"/>
      <dgm:spPr/>
      <dgm:t>
        <a:bodyPr/>
        <a:lstStyle/>
        <a:p>
          <a:r>
            <a: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WIN scan, SYN scan, or FIN scan may classify the port is open</a:t>
          </a:r>
          <a:endParaRPr lang="en-IN" sz="2000" dirty="0">
            <a:solidFill>
              <a:schemeClr val="tx1"/>
            </a:solidFill>
          </a:endParaRPr>
        </a:p>
      </dgm:t>
    </dgm:pt>
    <dgm:pt modelId="{2F3DE3CE-5C4D-4C9B-AD5D-7772BCCCA6B1}" type="parTrans" cxnId="{6D4C5A97-0D37-40A9-B7CC-B1B1E07DE8FC}">
      <dgm:prSet/>
      <dgm:spPr/>
      <dgm:t>
        <a:bodyPr/>
        <a:lstStyle/>
        <a:p>
          <a:endParaRPr lang="en-IN"/>
        </a:p>
      </dgm:t>
    </dgm:pt>
    <dgm:pt modelId="{C805215A-CDA5-4E6F-AB5C-86B670742036}" type="sibTrans" cxnId="{6D4C5A97-0D37-40A9-B7CC-B1B1E07DE8FC}">
      <dgm:prSet/>
      <dgm:spPr/>
      <dgm:t>
        <a:bodyPr/>
        <a:lstStyle/>
        <a:p>
          <a:endParaRPr lang="en-IN"/>
        </a:p>
      </dgm:t>
    </dgm:pt>
    <dgm:pt modelId="{97660845-FF79-4281-B1A6-59DC77C2D09D}">
      <dgm:prSet custT="1"/>
      <dgm:spPr/>
      <dgm:t>
        <a:bodyPr/>
        <a:lstStyle/>
        <a:p>
          <a:r>
            <a: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open or filtered</a:t>
          </a:r>
          <a:endParaRPr lang="en-IN" sz="2000" dirty="0">
            <a:solidFill>
              <a:schemeClr val="tx1"/>
            </a:solidFill>
          </a:endParaRPr>
        </a:p>
      </dgm:t>
    </dgm:pt>
    <dgm:pt modelId="{D98E3C32-DCAE-412C-9537-F04B29941AB9}" type="parTrans" cxnId="{2B295750-D3EA-4238-8BA0-5B9DACBD81C4}">
      <dgm:prSet/>
      <dgm:spPr/>
      <dgm:t>
        <a:bodyPr/>
        <a:lstStyle/>
        <a:p>
          <a:endParaRPr lang="en-IN"/>
        </a:p>
      </dgm:t>
    </dgm:pt>
    <dgm:pt modelId="{E1280870-2555-4050-968B-7078CFAA5340}" type="sibTrans" cxnId="{2B295750-D3EA-4238-8BA0-5B9DACBD81C4}">
      <dgm:prSet/>
      <dgm:spPr/>
      <dgm:t>
        <a:bodyPr/>
        <a:lstStyle/>
        <a:p>
          <a:endParaRPr lang="en-IN"/>
        </a:p>
      </dgm:t>
    </dgm:pt>
    <dgm:pt modelId="{389C8A89-1C6C-4D4A-BB09-764868F68A18}">
      <dgm:prSet custT="1"/>
      <dgm:spPr/>
      <dgm:t>
        <a:bodyPr/>
        <a:lstStyle/>
        <a:p>
          <a:r>
            <a: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 response</a:t>
          </a:r>
          <a:endParaRPr lang="en-IN" sz="2000" dirty="0">
            <a:solidFill>
              <a:schemeClr val="tx1"/>
            </a:solidFill>
          </a:endParaRPr>
        </a:p>
      </dgm:t>
    </dgm:pt>
    <dgm:pt modelId="{DE37FFF4-3532-49EF-8A8B-27D460047AA3}" type="parTrans" cxnId="{45AD3CB9-2285-4137-B1CD-0CD9BDF375B1}">
      <dgm:prSet/>
      <dgm:spPr/>
      <dgm:t>
        <a:bodyPr/>
        <a:lstStyle/>
        <a:p>
          <a:endParaRPr lang="en-IN"/>
        </a:p>
      </dgm:t>
    </dgm:pt>
    <dgm:pt modelId="{D6621BBC-2417-4BE2-BADA-FDCF1C133A34}" type="sibTrans" cxnId="{45AD3CB9-2285-4137-B1CD-0CD9BDF375B1}">
      <dgm:prSet/>
      <dgm:spPr/>
      <dgm:t>
        <a:bodyPr/>
        <a:lstStyle/>
        <a:p>
          <a:endParaRPr lang="en-IN"/>
        </a:p>
      </dgm:t>
    </dgm:pt>
    <dgm:pt modelId="{8894CA0A-61A5-40CF-8EF2-540CF928463E}">
      <dgm:prSet custT="1"/>
      <dgm:spPr/>
      <dgm:t>
        <a:bodyPr/>
        <a:lstStyle/>
        <a:p>
          <a:pPr>
            <a:buFont typeface="Arial"/>
            <a:buChar char="•"/>
          </a:pPr>
          <a:r>
            <a:rPr lang="en-IN" sz="2000" dirty="0">
              <a:solidFill>
                <a:schemeClr val="tx1"/>
              </a:solidFill>
            </a:rPr>
            <a:t>port is closed or filtered. </a:t>
          </a:r>
        </a:p>
      </dgm:t>
    </dgm:pt>
    <dgm:pt modelId="{6A916FFB-A09E-4C20-AFC1-E9BE5030BF5C}" type="parTrans" cxnId="{F6B602AC-BB50-4266-9A48-1DE130B73DC2}">
      <dgm:prSet/>
      <dgm:spPr/>
      <dgm:t>
        <a:bodyPr/>
        <a:lstStyle/>
        <a:p>
          <a:endParaRPr lang="en-IN"/>
        </a:p>
      </dgm:t>
    </dgm:pt>
    <dgm:pt modelId="{A6A3B7F9-FA52-4400-9BB3-7B1FA67F1A0B}" type="sibTrans" cxnId="{F6B602AC-BB50-4266-9A48-1DE130B73DC2}">
      <dgm:prSet/>
      <dgm:spPr/>
      <dgm:t>
        <a:bodyPr/>
        <a:lstStyle/>
        <a:p>
          <a:endParaRPr lang="en-IN"/>
        </a:p>
      </dgm:t>
    </dgm:pt>
    <dgm:pt modelId="{02079B6D-FF57-461B-A9EF-78489BCD67D9}" type="pres">
      <dgm:prSet presAssocID="{B7F7640A-4B1D-4C39-A8D9-BDC011B41A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4A1BB47-6A15-43E4-BFB9-3102BD8701A2}" type="pres">
      <dgm:prSet presAssocID="{48B11504-2EFA-4EAD-951F-8EE8539383B9}" presName="hierRoot1" presStyleCnt="0">
        <dgm:presLayoutVars>
          <dgm:hierBranch val="init"/>
        </dgm:presLayoutVars>
      </dgm:prSet>
      <dgm:spPr/>
    </dgm:pt>
    <dgm:pt modelId="{C7786932-9DD4-4515-ADD2-BA276FD6D444}" type="pres">
      <dgm:prSet presAssocID="{48B11504-2EFA-4EAD-951F-8EE8539383B9}" presName="rootComposite1" presStyleCnt="0"/>
      <dgm:spPr/>
    </dgm:pt>
    <dgm:pt modelId="{E312D164-714D-48DB-AFDC-030C6A24BBCD}" type="pres">
      <dgm:prSet presAssocID="{48B11504-2EFA-4EAD-951F-8EE8539383B9}" presName="rootText1" presStyleLbl="node0" presStyleIdx="0" presStyleCnt="1" custScaleX="124741" custScaleY="1699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6324C6-903A-4DE1-80C8-848814A02806}" type="pres">
      <dgm:prSet presAssocID="{48B11504-2EFA-4EAD-951F-8EE8539383B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EC87377-A539-4953-8EFE-BF2A1E89D7E1}" type="pres">
      <dgm:prSet presAssocID="{48B11504-2EFA-4EAD-951F-8EE8539383B9}" presName="hierChild2" presStyleCnt="0"/>
      <dgm:spPr/>
    </dgm:pt>
    <dgm:pt modelId="{67C2F466-1BA6-4B62-AD53-A6B5166935A9}" type="pres">
      <dgm:prSet presAssocID="{E3A3D208-2D13-46F3-8B35-F898769DEC8E}" presName="Name37" presStyleLbl="parChTrans1D2" presStyleIdx="0" presStyleCnt="6"/>
      <dgm:spPr/>
      <dgm:t>
        <a:bodyPr/>
        <a:lstStyle/>
        <a:p>
          <a:endParaRPr lang="en-US"/>
        </a:p>
      </dgm:t>
    </dgm:pt>
    <dgm:pt modelId="{7149B6E0-1048-48E0-8937-EE7B3494A4C5}" type="pres">
      <dgm:prSet presAssocID="{908A5211-5D65-4C65-A18C-3AB5311365B2}" presName="hierRoot2" presStyleCnt="0">
        <dgm:presLayoutVars>
          <dgm:hierBranch val="init"/>
        </dgm:presLayoutVars>
      </dgm:prSet>
      <dgm:spPr/>
    </dgm:pt>
    <dgm:pt modelId="{577B8C03-08AD-4126-BA9C-12DBA7AC5301}" type="pres">
      <dgm:prSet presAssocID="{908A5211-5D65-4C65-A18C-3AB5311365B2}" presName="rootComposite" presStyleCnt="0"/>
      <dgm:spPr/>
    </dgm:pt>
    <dgm:pt modelId="{7FF7D462-ABE8-497E-A29D-A82168F7E355}" type="pres">
      <dgm:prSet presAssocID="{908A5211-5D65-4C65-A18C-3AB5311365B2}" presName="rootText" presStyleLbl="node2" presStyleIdx="0" presStyleCnt="6" custScaleX="124741" custScaleY="1699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295A5F-86FE-476A-8EBF-CA2071648912}" type="pres">
      <dgm:prSet presAssocID="{908A5211-5D65-4C65-A18C-3AB5311365B2}" presName="rootConnector" presStyleLbl="node2" presStyleIdx="0" presStyleCnt="6"/>
      <dgm:spPr/>
      <dgm:t>
        <a:bodyPr/>
        <a:lstStyle/>
        <a:p>
          <a:endParaRPr lang="en-US"/>
        </a:p>
      </dgm:t>
    </dgm:pt>
    <dgm:pt modelId="{10EDB719-80F5-4858-B0D6-FB3060C16970}" type="pres">
      <dgm:prSet presAssocID="{908A5211-5D65-4C65-A18C-3AB5311365B2}" presName="hierChild4" presStyleCnt="0"/>
      <dgm:spPr/>
    </dgm:pt>
    <dgm:pt modelId="{2B020FE7-9BD3-4313-9720-87A15BE45893}" type="pres">
      <dgm:prSet presAssocID="{EA2B4328-AABF-41F2-A1D8-4FFC8339CAEA}" presName="Name37" presStyleLbl="parChTrans1D3" presStyleIdx="0" presStyleCnt="12"/>
      <dgm:spPr/>
      <dgm:t>
        <a:bodyPr/>
        <a:lstStyle/>
        <a:p>
          <a:endParaRPr lang="en-US"/>
        </a:p>
      </dgm:t>
    </dgm:pt>
    <dgm:pt modelId="{1576E288-369B-4415-99A1-E961542A2518}" type="pres">
      <dgm:prSet presAssocID="{3BD0C460-5FC6-4199-A759-E60011109CD7}" presName="hierRoot2" presStyleCnt="0">
        <dgm:presLayoutVars>
          <dgm:hierBranch val="init"/>
        </dgm:presLayoutVars>
      </dgm:prSet>
      <dgm:spPr/>
    </dgm:pt>
    <dgm:pt modelId="{34CB3B91-F325-4E84-A18F-BA8918222763}" type="pres">
      <dgm:prSet presAssocID="{3BD0C460-5FC6-4199-A759-E60011109CD7}" presName="rootComposite" presStyleCnt="0"/>
      <dgm:spPr/>
    </dgm:pt>
    <dgm:pt modelId="{D2F2F698-BC68-48CA-BCB8-3A25402B1780}" type="pres">
      <dgm:prSet presAssocID="{3BD0C460-5FC6-4199-A759-E60011109CD7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688FA8-88C8-4A03-859E-F9662891023B}" type="pres">
      <dgm:prSet presAssocID="{3BD0C460-5FC6-4199-A759-E60011109CD7}" presName="rootConnector" presStyleLbl="node3" presStyleIdx="0" presStyleCnt="12"/>
      <dgm:spPr/>
      <dgm:t>
        <a:bodyPr/>
        <a:lstStyle/>
        <a:p>
          <a:endParaRPr lang="en-US"/>
        </a:p>
      </dgm:t>
    </dgm:pt>
    <dgm:pt modelId="{DCA6D09B-D4CE-4795-ABC0-03E116E317A2}" type="pres">
      <dgm:prSet presAssocID="{3BD0C460-5FC6-4199-A759-E60011109CD7}" presName="hierChild4" presStyleCnt="0"/>
      <dgm:spPr/>
    </dgm:pt>
    <dgm:pt modelId="{55CC3875-4DE0-445F-A3C9-5B9BD00D2B05}" type="pres">
      <dgm:prSet presAssocID="{3BD0C460-5FC6-4199-A759-E60011109CD7}" presName="hierChild5" presStyleCnt="0"/>
      <dgm:spPr/>
    </dgm:pt>
    <dgm:pt modelId="{946FA2DF-3E3F-4C49-8484-9A07E2ABF9D6}" type="pres">
      <dgm:prSet presAssocID="{455E4ABC-80F3-41E6-890F-C91D16865BC4}" presName="Name37" presStyleLbl="parChTrans1D3" presStyleIdx="1" presStyleCnt="12"/>
      <dgm:spPr/>
      <dgm:t>
        <a:bodyPr/>
        <a:lstStyle/>
        <a:p>
          <a:endParaRPr lang="en-US"/>
        </a:p>
      </dgm:t>
    </dgm:pt>
    <dgm:pt modelId="{4D61F6D1-322E-43F4-8349-65F987E0B400}" type="pres">
      <dgm:prSet presAssocID="{D84CFA1A-C9BB-49EB-80D6-886036001ECC}" presName="hierRoot2" presStyleCnt="0">
        <dgm:presLayoutVars>
          <dgm:hierBranch val="init"/>
        </dgm:presLayoutVars>
      </dgm:prSet>
      <dgm:spPr/>
    </dgm:pt>
    <dgm:pt modelId="{2B774623-E3C9-4471-95D2-EB07FEB3A658}" type="pres">
      <dgm:prSet presAssocID="{D84CFA1A-C9BB-49EB-80D6-886036001ECC}" presName="rootComposite" presStyleCnt="0"/>
      <dgm:spPr/>
    </dgm:pt>
    <dgm:pt modelId="{03443B05-2C5D-4A6D-8CDC-5743AFEE6CBC}" type="pres">
      <dgm:prSet presAssocID="{D84CFA1A-C9BB-49EB-80D6-886036001ECC}" presName="rootText" presStyleLbl="node3" presStyleIdx="1" presStyleCnt="12" custScaleY="1389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BDD189-85E8-46C3-AD01-660CE9E7C9E7}" type="pres">
      <dgm:prSet presAssocID="{D84CFA1A-C9BB-49EB-80D6-886036001ECC}" presName="rootConnector" presStyleLbl="node3" presStyleIdx="1" presStyleCnt="12"/>
      <dgm:spPr/>
      <dgm:t>
        <a:bodyPr/>
        <a:lstStyle/>
        <a:p>
          <a:endParaRPr lang="en-US"/>
        </a:p>
      </dgm:t>
    </dgm:pt>
    <dgm:pt modelId="{D4456D9F-A94F-4B12-8675-9718209634B0}" type="pres">
      <dgm:prSet presAssocID="{D84CFA1A-C9BB-49EB-80D6-886036001ECC}" presName="hierChild4" presStyleCnt="0"/>
      <dgm:spPr/>
    </dgm:pt>
    <dgm:pt modelId="{8026B814-1F12-49E4-9F2F-5AC08429C988}" type="pres">
      <dgm:prSet presAssocID="{D84CFA1A-C9BB-49EB-80D6-886036001ECC}" presName="hierChild5" presStyleCnt="0"/>
      <dgm:spPr/>
    </dgm:pt>
    <dgm:pt modelId="{3EEA2425-2E65-4332-B6EF-E22B2AC0AD3A}" type="pres">
      <dgm:prSet presAssocID="{908A5211-5D65-4C65-A18C-3AB5311365B2}" presName="hierChild5" presStyleCnt="0"/>
      <dgm:spPr/>
    </dgm:pt>
    <dgm:pt modelId="{231983CD-D208-4C86-9C1E-C9E721A73B7B}" type="pres">
      <dgm:prSet presAssocID="{E3828705-2FDB-4CDA-88B3-DB2AEFF9718E}" presName="Name37" presStyleLbl="parChTrans1D2" presStyleIdx="1" presStyleCnt="6"/>
      <dgm:spPr/>
      <dgm:t>
        <a:bodyPr/>
        <a:lstStyle/>
        <a:p>
          <a:endParaRPr lang="en-US"/>
        </a:p>
      </dgm:t>
    </dgm:pt>
    <dgm:pt modelId="{8AC897D8-2368-4B7E-AE36-F4768C5BCD58}" type="pres">
      <dgm:prSet presAssocID="{DE8F27A1-72CE-4524-A7D7-A3CF45EFC06D}" presName="hierRoot2" presStyleCnt="0">
        <dgm:presLayoutVars>
          <dgm:hierBranch val="init"/>
        </dgm:presLayoutVars>
      </dgm:prSet>
      <dgm:spPr/>
    </dgm:pt>
    <dgm:pt modelId="{E9E32200-46C2-4A47-BF13-8FA797DA1AB8}" type="pres">
      <dgm:prSet presAssocID="{DE8F27A1-72CE-4524-A7D7-A3CF45EFC06D}" presName="rootComposite" presStyleCnt="0"/>
      <dgm:spPr/>
    </dgm:pt>
    <dgm:pt modelId="{71D6C3A7-63D0-4CBB-A7CE-9F98C6B95933}" type="pres">
      <dgm:prSet presAssocID="{DE8F27A1-72CE-4524-A7D7-A3CF45EFC06D}" presName="rootText" presStyleLbl="node2" presStyleIdx="1" presStyleCnt="6" custScaleX="124741" custScaleY="1699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2275CD-9862-4840-B0A8-D8C9EB008A8F}" type="pres">
      <dgm:prSet presAssocID="{DE8F27A1-72CE-4524-A7D7-A3CF45EFC06D}" presName="rootConnector" presStyleLbl="node2" presStyleIdx="1" presStyleCnt="6"/>
      <dgm:spPr/>
      <dgm:t>
        <a:bodyPr/>
        <a:lstStyle/>
        <a:p>
          <a:endParaRPr lang="en-US"/>
        </a:p>
      </dgm:t>
    </dgm:pt>
    <dgm:pt modelId="{82ECAA98-91F0-43A4-8582-D549BC51532B}" type="pres">
      <dgm:prSet presAssocID="{DE8F27A1-72CE-4524-A7D7-A3CF45EFC06D}" presName="hierChild4" presStyleCnt="0"/>
      <dgm:spPr/>
    </dgm:pt>
    <dgm:pt modelId="{CC023617-F51F-42AD-A25E-8F59687D22D3}" type="pres">
      <dgm:prSet presAssocID="{64771BEF-C8EE-4448-9F71-3C9A84911260}" presName="Name37" presStyleLbl="parChTrans1D3" presStyleIdx="2" presStyleCnt="12"/>
      <dgm:spPr/>
      <dgm:t>
        <a:bodyPr/>
        <a:lstStyle/>
        <a:p>
          <a:endParaRPr lang="en-US"/>
        </a:p>
      </dgm:t>
    </dgm:pt>
    <dgm:pt modelId="{D95F9CD2-652C-4F32-A8D5-024854089CB3}" type="pres">
      <dgm:prSet presAssocID="{0C162138-5ADD-4EFC-982B-342B0B73351F}" presName="hierRoot2" presStyleCnt="0">
        <dgm:presLayoutVars>
          <dgm:hierBranch val="init"/>
        </dgm:presLayoutVars>
      </dgm:prSet>
      <dgm:spPr/>
    </dgm:pt>
    <dgm:pt modelId="{0261E4DE-A4D3-4D44-9F7E-CA709924EA47}" type="pres">
      <dgm:prSet presAssocID="{0C162138-5ADD-4EFC-982B-342B0B73351F}" presName="rootComposite" presStyleCnt="0"/>
      <dgm:spPr/>
    </dgm:pt>
    <dgm:pt modelId="{A60FCEDA-9C85-4031-8740-EF8BBE900D89}" type="pres">
      <dgm:prSet presAssocID="{0C162138-5ADD-4EFC-982B-342B0B73351F}" presName="rootText" presStyleLbl="node3" presStyleIdx="2" presStyleCnt="12" custScaleY="1864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FA315A-2425-47B3-B060-2A48F17E9027}" type="pres">
      <dgm:prSet presAssocID="{0C162138-5ADD-4EFC-982B-342B0B73351F}" presName="rootConnector" presStyleLbl="node3" presStyleIdx="2" presStyleCnt="12"/>
      <dgm:spPr/>
      <dgm:t>
        <a:bodyPr/>
        <a:lstStyle/>
        <a:p>
          <a:endParaRPr lang="en-US"/>
        </a:p>
      </dgm:t>
    </dgm:pt>
    <dgm:pt modelId="{C6337762-073A-4415-9B1D-88F0067AAE18}" type="pres">
      <dgm:prSet presAssocID="{0C162138-5ADD-4EFC-982B-342B0B73351F}" presName="hierChild4" presStyleCnt="0"/>
      <dgm:spPr/>
    </dgm:pt>
    <dgm:pt modelId="{13FC6554-7184-4EEA-8408-B09C9FFE4E83}" type="pres">
      <dgm:prSet presAssocID="{0C162138-5ADD-4EFC-982B-342B0B73351F}" presName="hierChild5" presStyleCnt="0"/>
      <dgm:spPr/>
    </dgm:pt>
    <dgm:pt modelId="{67F27CE2-2FD7-4E89-ABC5-047FBF571BD5}" type="pres">
      <dgm:prSet presAssocID="{C5EA79C3-B731-467F-9D80-F3DC9C392B00}" presName="Name37" presStyleLbl="parChTrans1D3" presStyleIdx="3" presStyleCnt="12"/>
      <dgm:spPr/>
      <dgm:t>
        <a:bodyPr/>
        <a:lstStyle/>
        <a:p>
          <a:endParaRPr lang="en-US"/>
        </a:p>
      </dgm:t>
    </dgm:pt>
    <dgm:pt modelId="{938C455E-A35C-4E9C-B58C-AEE304EC1AC1}" type="pres">
      <dgm:prSet presAssocID="{BC8C6087-E2AF-4CDD-8F96-687BB2CF4078}" presName="hierRoot2" presStyleCnt="0">
        <dgm:presLayoutVars>
          <dgm:hierBranch val="init"/>
        </dgm:presLayoutVars>
      </dgm:prSet>
      <dgm:spPr/>
    </dgm:pt>
    <dgm:pt modelId="{5D9145FA-ACC6-4F21-896B-E407DCAF12C9}" type="pres">
      <dgm:prSet presAssocID="{BC8C6087-E2AF-4CDD-8F96-687BB2CF4078}" presName="rootComposite" presStyleCnt="0"/>
      <dgm:spPr/>
    </dgm:pt>
    <dgm:pt modelId="{D4D647F9-4028-4B2E-B91D-556F375C314C}" type="pres">
      <dgm:prSet presAssocID="{BC8C6087-E2AF-4CDD-8F96-687BB2CF4078}" presName="rootText" presStyleLbl="node3" presStyleIdx="3" presStyleCnt="12" custScaleY="1834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61D203-F111-4EA9-82D1-0DA3573D9EBC}" type="pres">
      <dgm:prSet presAssocID="{BC8C6087-E2AF-4CDD-8F96-687BB2CF4078}" presName="rootConnector" presStyleLbl="node3" presStyleIdx="3" presStyleCnt="12"/>
      <dgm:spPr/>
      <dgm:t>
        <a:bodyPr/>
        <a:lstStyle/>
        <a:p>
          <a:endParaRPr lang="en-US"/>
        </a:p>
      </dgm:t>
    </dgm:pt>
    <dgm:pt modelId="{6002013D-EEF9-4BDB-85AA-11CD85046FA9}" type="pres">
      <dgm:prSet presAssocID="{BC8C6087-E2AF-4CDD-8F96-687BB2CF4078}" presName="hierChild4" presStyleCnt="0"/>
      <dgm:spPr/>
    </dgm:pt>
    <dgm:pt modelId="{930FF33E-EB48-453B-9018-334E76CD0CBD}" type="pres">
      <dgm:prSet presAssocID="{BC8C6087-E2AF-4CDD-8F96-687BB2CF4078}" presName="hierChild5" presStyleCnt="0"/>
      <dgm:spPr/>
    </dgm:pt>
    <dgm:pt modelId="{F7CE3231-5AE1-43DD-9BBF-79BC68781897}" type="pres">
      <dgm:prSet presAssocID="{DE8F27A1-72CE-4524-A7D7-A3CF45EFC06D}" presName="hierChild5" presStyleCnt="0"/>
      <dgm:spPr/>
    </dgm:pt>
    <dgm:pt modelId="{24F7CB6A-0FEA-4F66-88E3-8237E8089FB7}" type="pres">
      <dgm:prSet presAssocID="{B10F3DC9-023B-453D-A242-DFE496DA71DB}" presName="Name37" presStyleLbl="parChTrans1D2" presStyleIdx="2" presStyleCnt="6"/>
      <dgm:spPr/>
      <dgm:t>
        <a:bodyPr/>
        <a:lstStyle/>
        <a:p>
          <a:endParaRPr lang="en-US"/>
        </a:p>
      </dgm:t>
    </dgm:pt>
    <dgm:pt modelId="{7BAA0B09-59EB-4948-B772-7AF86EB7A1BD}" type="pres">
      <dgm:prSet presAssocID="{F45EB8CF-C10A-4CB0-BEC5-5CAFFA5BED12}" presName="hierRoot2" presStyleCnt="0">
        <dgm:presLayoutVars>
          <dgm:hierBranch val="init"/>
        </dgm:presLayoutVars>
      </dgm:prSet>
      <dgm:spPr/>
    </dgm:pt>
    <dgm:pt modelId="{9660115A-7E19-4497-ACD3-780075F01F7E}" type="pres">
      <dgm:prSet presAssocID="{F45EB8CF-C10A-4CB0-BEC5-5CAFFA5BED12}" presName="rootComposite" presStyleCnt="0"/>
      <dgm:spPr/>
    </dgm:pt>
    <dgm:pt modelId="{E47F8AA7-4269-461F-97F2-13EF5F77D7C3}" type="pres">
      <dgm:prSet presAssocID="{F45EB8CF-C10A-4CB0-BEC5-5CAFFA5BED12}" presName="rootText" presStyleLbl="node2" presStyleIdx="2" presStyleCnt="6" custScaleX="124741" custScaleY="1699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927670-9278-4B36-86A3-AF0AB23A3A79}" type="pres">
      <dgm:prSet presAssocID="{F45EB8CF-C10A-4CB0-BEC5-5CAFFA5BED12}" presName="rootConnector" presStyleLbl="node2" presStyleIdx="2" presStyleCnt="6"/>
      <dgm:spPr/>
      <dgm:t>
        <a:bodyPr/>
        <a:lstStyle/>
        <a:p>
          <a:endParaRPr lang="en-US"/>
        </a:p>
      </dgm:t>
    </dgm:pt>
    <dgm:pt modelId="{F418A4A5-C094-4B3A-950C-E4068C8D9A62}" type="pres">
      <dgm:prSet presAssocID="{F45EB8CF-C10A-4CB0-BEC5-5CAFFA5BED12}" presName="hierChild4" presStyleCnt="0"/>
      <dgm:spPr/>
    </dgm:pt>
    <dgm:pt modelId="{13363B07-C2F7-444E-B955-18FC4D34C2CA}" type="pres">
      <dgm:prSet presAssocID="{E4D0C52A-1BBC-4236-BCB5-C8DF2B24AE33}" presName="Name37" presStyleLbl="parChTrans1D3" presStyleIdx="4" presStyleCnt="12"/>
      <dgm:spPr/>
      <dgm:t>
        <a:bodyPr/>
        <a:lstStyle/>
        <a:p>
          <a:endParaRPr lang="en-US"/>
        </a:p>
      </dgm:t>
    </dgm:pt>
    <dgm:pt modelId="{E40F4B94-EC0A-40C8-A128-5ABFD5367D27}" type="pres">
      <dgm:prSet presAssocID="{5EE70335-C450-4532-BF6D-EC0B0D787A8E}" presName="hierRoot2" presStyleCnt="0">
        <dgm:presLayoutVars>
          <dgm:hierBranch val="init"/>
        </dgm:presLayoutVars>
      </dgm:prSet>
      <dgm:spPr/>
    </dgm:pt>
    <dgm:pt modelId="{9DFF4B01-99A5-4D9D-842E-F4772E7527DF}" type="pres">
      <dgm:prSet presAssocID="{5EE70335-C450-4532-BF6D-EC0B0D787A8E}" presName="rootComposite" presStyleCnt="0"/>
      <dgm:spPr/>
    </dgm:pt>
    <dgm:pt modelId="{B8C15081-AE5C-44CC-BFA8-82B22E94262F}" type="pres">
      <dgm:prSet presAssocID="{5EE70335-C450-4532-BF6D-EC0B0D787A8E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EC1943-5661-469B-8979-DAED4616FA81}" type="pres">
      <dgm:prSet presAssocID="{5EE70335-C450-4532-BF6D-EC0B0D787A8E}" presName="rootConnector" presStyleLbl="node3" presStyleIdx="4" presStyleCnt="12"/>
      <dgm:spPr/>
      <dgm:t>
        <a:bodyPr/>
        <a:lstStyle/>
        <a:p>
          <a:endParaRPr lang="en-US"/>
        </a:p>
      </dgm:t>
    </dgm:pt>
    <dgm:pt modelId="{DA04700C-E952-4360-9A0F-598186050150}" type="pres">
      <dgm:prSet presAssocID="{5EE70335-C450-4532-BF6D-EC0B0D787A8E}" presName="hierChild4" presStyleCnt="0"/>
      <dgm:spPr/>
    </dgm:pt>
    <dgm:pt modelId="{487ED1D9-8549-4395-8F6F-BFA30334A06F}" type="pres">
      <dgm:prSet presAssocID="{5EE70335-C450-4532-BF6D-EC0B0D787A8E}" presName="hierChild5" presStyleCnt="0"/>
      <dgm:spPr/>
    </dgm:pt>
    <dgm:pt modelId="{291C1BC9-08B6-4AF8-A8E6-38562585B214}" type="pres">
      <dgm:prSet presAssocID="{45CC6C19-58B5-4214-AF1A-FF05775A85DC}" presName="Name37" presStyleLbl="parChTrans1D3" presStyleIdx="5" presStyleCnt="12"/>
      <dgm:spPr/>
      <dgm:t>
        <a:bodyPr/>
        <a:lstStyle/>
        <a:p>
          <a:endParaRPr lang="en-US"/>
        </a:p>
      </dgm:t>
    </dgm:pt>
    <dgm:pt modelId="{E88E1E39-9BC1-4A6F-9614-C04FDC710232}" type="pres">
      <dgm:prSet presAssocID="{CBA311D5-CB83-45D3-9C4A-57FE6B006E23}" presName="hierRoot2" presStyleCnt="0">
        <dgm:presLayoutVars>
          <dgm:hierBranch val="init"/>
        </dgm:presLayoutVars>
      </dgm:prSet>
      <dgm:spPr/>
    </dgm:pt>
    <dgm:pt modelId="{7139F901-6C18-4AA3-86EC-B6AFAD5C1C80}" type="pres">
      <dgm:prSet presAssocID="{CBA311D5-CB83-45D3-9C4A-57FE6B006E23}" presName="rootComposite" presStyleCnt="0"/>
      <dgm:spPr/>
    </dgm:pt>
    <dgm:pt modelId="{FFD36622-E67F-42FF-B745-D901053241B6}" type="pres">
      <dgm:prSet presAssocID="{CBA311D5-CB83-45D3-9C4A-57FE6B006E23}" presName="rootText" presStyleLbl="node3" presStyleIdx="5" presStyleCnt="12" custScaleY="2286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6B5D23-4218-43A2-BCC5-3B830D07220E}" type="pres">
      <dgm:prSet presAssocID="{CBA311D5-CB83-45D3-9C4A-57FE6B006E23}" presName="rootConnector" presStyleLbl="node3" presStyleIdx="5" presStyleCnt="12"/>
      <dgm:spPr/>
      <dgm:t>
        <a:bodyPr/>
        <a:lstStyle/>
        <a:p>
          <a:endParaRPr lang="en-US"/>
        </a:p>
      </dgm:t>
    </dgm:pt>
    <dgm:pt modelId="{04976B18-87EA-4EE5-B442-F54F1FDB9174}" type="pres">
      <dgm:prSet presAssocID="{CBA311D5-CB83-45D3-9C4A-57FE6B006E23}" presName="hierChild4" presStyleCnt="0"/>
      <dgm:spPr/>
    </dgm:pt>
    <dgm:pt modelId="{1CEEF2E4-89EA-408C-A75F-C1FAEA7D1AB8}" type="pres">
      <dgm:prSet presAssocID="{CBA311D5-CB83-45D3-9C4A-57FE6B006E23}" presName="hierChild5" presStyleCnt="0"/>
      <dgm:spPr/>
    </dgm:pt>
    <dgm:pt modelId="{76F582E7-8FDB-46DA-A4D7-8316F2C3B093}" type="pres">
      <dgm:prSet presAssocID="{F45EB8CF-C10A-4CB0-BEC5-5CAFFA5BED12}" presName="hierChild5" presStyleCnt="0"/>
      <dgm:spPr/>
    </dgm:pt>
    <dgm:pt modelId="{C456A48E-A1D1-4DD5-99F6-D6D3FDB27D29}" type="pres">
      <dgm:prSet presAssocID="{641B060E-583B-4BEE-BA2A-CC8ED14CA537}" presName="Name37" presStyleLbl="parChTrans1D2" presStyleIdx="3" presStyleCnt="6"/>
      <dgm:spPr/>
      <dgm:t>
        <a:bodyPr/>
        <a:lstStyle/>
        <a:p>
          <a:endParaRPr lang="en-US"/>
        </a:p>
      </dgm:t>
    </dgm:pt>
    <dgm:pt modelId="{2771820E-0EBE-4DC4-8359-EBCD17191827}" type="pres">
      <dgm:prSet presAssocID="{435E8FB1-C49A-4B2C-BBA9-27E6889F90E1}" presName="hierRoot2" presStyleCnt="0">
        <dgm:presLayoutVars>
          <dgm:hierBranch val="init"/>
        </dgm:presLayoutVars>
      </dgm:prSet>
      <dgm:spPr/>
    </dgm:pt>
    <dgm:pt modelId="{B0980A4E-657A-462B-98C1-4B847131BED4}" type="pres">
      <dgm:prSet presAssocID="{435E8FB1-C49A-4B2C-BBA9-27E6889F90E1}" presName="rootComposite" presStyleCnt="0"/>
      <dgm:spPr/>
    </dgm:pt>
    <dgm:pt modelId="{8C8A0E9C-3C90-406C-9073-E8B1C4C3ABAF}" type="pres">
      <dgm:prSet presAssocID="{435E8FB1-C49A-4B2C-BBA9-27E6889F90E1}" presName="rootText" presStyleLbl="node2" presStyleIdx="3" presStyleCnt="6" custScaleX="124741" custScaleY="1699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0FC5F1-14CA-47D5-A434-4EE56C3189C5}" type="pres">
      <dgm:prSet presAssocID="{435E8FB1-C49A-4B2C-BBA9-27E6889F90E1}" presName="rootConnector" presStyleLbl="node2" presStyleIdx="3" presStyleCnt="6"/>
      <dgm:spPr/>
      <dgm:t>
        <a:bodyPr/>
        <a:lstStyle/>
        <a:p>
          <a:endParaRPr lang="en-US"/>
        </a:p>
      </dgm:t>
    </dgm:pt>
    <dgm:pt modelId="{52922121-008E-4B92-98E6-DB3FA791E33F}" type="pres">
      <dgm:prSet presAssocID="{435E8FB1-C49A-4B2C-BBA9-27E6889F90E1}" presName="hierChild4" presStyleCnt="0"/>
      <dgm:spPr/>
    </dgm:pt>
    <dgm:pt modelId="{DF91BCE0-311C-4BE8-9141-A9D19358D15E}" type="pres">
      <dgm:prSet presAssocID="{781F3C59-EF99-496F-BF4B-F7CA8F888B14}" presName="Name37" presStyleLbl="parChTrans1D3" presStyleIdx="6" presStyleCnt="12"/>
      <dgm:spPr/>
      <dgm:t>
        <a:bodyPr/>
        <a:lstStyle/>
        <a:p>
          <a:endParaRPr lang="en-US"/>
        </a:p>
      </dgm:t>
    </dgm:pt>
    <dgm:pt modelId="{059EB323-2672-42C0-9FE0-6C8296DF5E13}" type="pres">
      <dgm:prSet presAssocID="{4ECB691F-6372-4559-99CC-51DAFFEECDB2}" presName="hierRoot2" presStyleCnt="0">
        <dgm:presLayoutVars>
          <dgm:hierBranch val="init"/>
        </dgm:presLayoutVars>
      </dgm:prSet>
      <dgm:spPr/>
    </dgm:pt>
    <dgm:pt modelId="{5FC25772-87CC-400A-933A-9D1E8987E648}" type="pres">
      <dgm:prSet presAssocID="{4ECB691F-6372-4559-99CC-51DAFFEECDB2}" presName="rootComposite" presStyleCnt="0"/>
      <dgm:spPr/>
    </dgm:pt>
    <dgm:pt modelId="{F24135A8-00D4-46E2-AEF1-D36473E9E6E9}" type="pres">
      <dgm:prSet presAssocID="{4ECB691F-6372-4559-99CC-51DAFFEECDB2}" presName="rootText" presStyleLbl="node3" presStyleIdx="6" presStyleCnt="12" custScaleX="154934" custScaleY="1375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2134DE-4BF9-4EB0-BF15-ECA89A37C84B}" type="pres">
      <dgm:prSet presAssocID="{4ECB691F-6372-4559-99CC-51DAFFEECDB2}" presName="rootConnector" presStyleLbl="node3" presStyleIdx="6" presStyleCnt="12"/>
      <dgm:spPr/>
      <dgm:t>
        <a:bodyPr/>
        <a:lstStyle/>
        <a:p>
          <a:endParaRPr lang="en-US"/>
        </a:p>
      </dgm:t>
    </dgm:pt>
    <dgm:pt modelId="{669ED3F3-7E0A-495E-B9DD-1522E4E3AE05}" type="pres">
      <dgm:prSet presAssocID="{4ECB691F-6372-4559-99CC-51DAFFEECDB2}" presName="hierChild4" presStyleCnt="0"/>
      <dgm:spPr/>
    </dgm:pt>
    <dgm:pt modelId="{2E665507-ACF6-401C-A114-82FA2A58A5BB}" type="pres">
      <dgm:prSet presAssocID="{4ECB691F-6372-4559-99CC-51DAFFEECDB2}" presName="hierChild5" presStyleCnt="0"/>
      <dgm:spPr/>
    </dgm:pt>
    <dgm:pt modelId="{BFA236A2-BD18-447C-95BA-706998740200}" type="pres">
      <dgm:prSet presAssocID="{E6369779-C4D9-4F75-B2EF-1DE6EBAE68AA}" presName="Name37" presStyleLbl="parChTrans1D3" presStyleIdx="7" presStyleCnt="12"/>
      <dgm:spPr/>
      <dgm:t>
        <a:bodyPr/>
        <a:lstStyle/>
        <a:p>
          <a:endParaRPr lang="en-US"/>
        </a:p>
      </dgm:t>
    </dgm:pt>
    <dgm:pt modelId="{7FE6750C-EF8E-46AF-B862-733A944427F8}" type="pres">
      <dgm:prSet presAssocID="{34303644-8A36-4E24-B249-E627C5E9E9EB}" presName="hierRoot2" presStyleCnt="0">
        <dgm:presLayoutVars>
          <dgm:hierBranch val="init"/>
        </dgm:presLayoutVars>
      </dgm:prSet>
      <dgm:spPr/>
    </dgm:pt>
    <dgm:pt modelId="{07CB76CF-70D3-4E81-918F-D488EF96AD0D}" type="pres">
      <dgm:prSet presAssocID="{34303644-8A36-4E24-B249-E627C5E9E9EB}" presName="rootComposite" presStyleCnt="0"/>
      <dgm:spPr/>
    </dgm:pt>
    <dgm:pt modelId="{FCECCAF4-5FEF-4340-A99C-A1CF0F83C9D1}" type="pres">
      <dgm:prSet presAssocID="{34303644-8A36-4E24-B249-E627C5E9E9EB}" presName="rootText" presStyleLbl="node3" presStyleIdx="7" presStyleCnt="12" custScaleX="1868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FE20A6-6692-47C4-8519-597FAEE0F642}" type="pres">
      <dgm:prSet presAssocID="{34303644-8A36-4E24-B249-E627C5E9E9EB}" presName="rootConnector" presStyleLbl="node3" presStyleIdx="7" presStyleCnt="12"/>
      <dgm:spPr/>
      <dgm:t>
        <a:bodyPr/>
        <a:lstStyle/>
        <a:p>
          <a:endParaRPr lang="en-US"/>
        </a:p>
      </dgm:t>
    </dgm:pt>
    <dgm:pt modelId="{999898A2-0360-4A80-9E56-E2EA9FA6302A}" type="pres">
      <dgm:prSet presAssocID="{34303644-8A36-4E24-B249-E627C5E9E9EB}" presName="hierChild4" presStyleCnt="0"/>
      <dgm:spPr/>
    </dgm:pt>
    <dgm:pt modelId="{BDC4386A-884F-4091-8EFD-E2DA8F6E5156}" type="pres">
      <dgm:prSet presAssocID="{34303644-8A36-4E24-B249-E627C5E9E9EB}" presName="hierChild5" presStyleCnt="0"/>
      <dgm:spPr/>
    </dgm:pt>
    <dgm:pt modelId="{32D436A5-DAA1-4A3A-B7CF-CCA130BA1D49}" type="pres">
      <dgm:prSet presAssocID="{2F3DE3CE-5C4D-4C9B-AD5D-7772BCCCA6B1}" presName="Name37" presStyleLbl="parChTrans1D3" presStyleIdx="8" presStyleCnt="12"/>
      <dgm:spPr/>
      <dgm:t>
        <a:bodyPr/>
        <a:lstStyle/>
        <a:p>
          <a:endParaRPr lang="en-US"/>
        </a:p>
      </dgm:t>
    </dgm:pt>
    <dgm:pt modelId="{A21CE80E-9CEB-4C60-BBE4-A9556DFB575B}" type="pres">
      <dgm:prSet presAssocID="{0CD80F93-809B-4CDF-A97A-AE741E14F2D4}" presName="hierRoot2" presStyleCnt="0">
        <dgm:presLayoutVars>
          <dgm:hierBranch val="init"/>
        </dgm:presLayoutVars>
      </dgm:prSet>
      <dgm:spPr/>
    </dgm:pt>
    <dgm:pt modelId="{AE213BCF-2DCC-4185-8D59-0B25F6A6C36E}" type="pres">
      <dgm:prSet presAssocID="{0CD80F93-809B-4CDF-A97A-AE741E14F2D4}" presName="rootComposite" presStyleCnt="0"/>
      <dgm:spPr/>
    </dgm:pt>
    <dgm:pt modelId="{17C9A391-4CEC-47FF-84C8-BB26F8C07D56}" type="pres">
      <dgm:prSet presAssocID="{0CD80F93-809B-4CDF-A97A-AE741E14F2D4}" presName="rootText" presStyleLbl="node3" presStyleIdx="8" presStyleCnt="12" custScaleX="347970" custLinFactNeighborY="-103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DB6E78-6A90-44D8-9D72-216B7FFA98D4}" type="pres">
      <dgm:prSet presAssocID="{0CD80F93-809B-4CDF-A97A-AE741E14F2D4}" presName="rootConnector" presStyleLbl="node3" presStyleIdx="8" presStyleCnt="12"/>
      <dgm:spPr/>
      <dgm:t>
        <a:bodyPr/>
        <a:lstStyle/>
        <a:p>
          <a:endParaRPr lang="en-US"/>
        </a:p>
      </dgm:t>
    </dgm:pt>
    <dgm:pt modelId="{62559D4F-13F5-49A1-8191-671D9560FEE2}" type="pres">
      <dgm:prSet presAssocID="{0CD80F93-809B-4CDF-A97A-AE741E14F2D4}" presName="hierChild4" presStyleCnt="0"/>
      <dgm:spPr/>
    </dgm:pt>
    <dgm:pt modelId="{44B0DD2A-46A3-489A-A989-2E3BC68A8AC6}" type="pres">
      <dgm:prSet presAssocID="{0CD80F93-809B-4CDF-A97A-AE741E14F2D4}" presName="hierChild5" presStyleCnt="0"/>
      <dgm:spPr/>
    </dgm:pt>
    <dgm:pt modelId="{E2FA55E8-4577-47E5-AB35-D01FD6A6E0AF}" type="pres">
      <dgm:prSet presAssocID="{435E8FB1-C49A-4B2C-BBA9-27E6889F90E1}" presName="hierChild5" presStyleCnt="0"/>
      <dgm:spPr/>
    </dgm:pt>
    <dgm:pt modelId="{E12D9ECA-D060-4946-9331-CF30BBFD1E89}" type="pres">
      <dgm:prSet presAssocID="{E48EE238-5B6B-4449-AF97-05052448A369}" presName="Name37" presStyleLbl="parChTrans1D2" presStyleIdx="4" presStyleCnt="6"/>
      <dgm:spPr/>
      <dgm:t>
        <a:bodyPr/>
        <a:lstStyle/>
        <a:p>
          <a:endParaRPr lang="en-US"/>
        </a:p>
      </dgm:t>
    </dgm:pt>
    <dgm:pt modelId="{8775A84B-7045-43E1-9CB5-1D1E84C2225C}" type="pres">
      <dgm:prSet presAssocID="{2C545323-5140-4206-AA3F-FACE3F11E966}" presName="hierRoot2" presStyleCnt="0">
        <dgm:presLayoutVars>
          <dgm:hierBranch val="init"/>
        </dgm:presLayoutVars>
      </dgm:prSet>
      <dgm:spPr/>
    </dgm:pt>
    <dgm:pt modelId="{B4DB83B7-1084-4FDD-AEFE-8A01ABBF3B3C}" type="pres">
      <dgm:prSet presAssocID="{2C545323-5140-4206-AA3F-FACE3F11E966}" presName="rootComposite" presStyleCnt="0"/>
      <dgm:spPr/>
    </dgm:pt>
    <dgm:pt modelId="{6C24F2D5-40A1-4119-BBD7-1D7F8D686F3F}" type="pres">
      <dgm:prSet presAssocID="{2C545323-5140-4206-AA3F-FACE3F11E966}" presName="rootText" presStyleLbl="node2" presStyleIdx="4" presStyleCnt="6" custScaleX="165146" custScaleY="1699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2E525F-FDD8-4DEB-959D-8FF83A12676E}" type="pres">
      <dgm:prSet presAssocID="{2C545323-5140-4206-AA3F-FACE3F11E966}" presName="rootConnector" presStyleLbl="node2" presStyleIdx="4" presStyleCnt="6"/>
      <dgm:spPr/>
      <dgm:t>
        <a:bodyPr/>
        <a:lstStyle/>
        <a:p>
          <a:endParaRPr lang="en-US"/>
        </a:p>
      </dgm:t>
    </dgm:pt>
    <dgm:pt modelId="{DC5AB93D-51A4-4A28-BABA-0E96009C7580}" type="pres">
      <dgm:prSet presAssocID="{2C545323-5140-4206-AA3F-FACE3F11E966}" presName="hierChild4" presStyleCnt="0"/>
      <dgm:spPr/>
    </dgm:pt>
    <dgm:pt modelId="{99F253C0-33D2-41DF-BFBA-1F3771762796}" type="pres">
      <dgm:prSet presAssocID="{D98E3C32-DCAE-412C-9537-F04B29941AB9}" presName="Name37" presStyleLbl="parChTrans1D3" presStyleIdx="9" presStyleCnt="12"/>
      <dgm:spPr/>
      <dgm:t>
        <a:bodyPr/>
        <a:lstStyle/>
        <a:p>
          <a:endParaRPr lang="en-US"/>
        </a:p>
      </dgm:t>
    </dgm:pt>
    <dgm:pt modelId="{0BB38BA8-D1ED-4229-A7BE-0F99008F030B}" type="pres">
      <dgm:prSet presAssocID="{97660845-FF79-4281-B1A6-59DC77C2D09D}" presName="hierRoot2" presStyleCnt="0">
        <dgm:presLayoutVars>
          <dgm:hierBranch val="init"/>
        </dgm:presLayoutVars>
      </dgm:prSet>
      <dgm:spPr/>
    </dgm:pt>
    <dgm:pt modelId="{117730F5-E448-4151-8CD2-765EED5EF636}" type="pres">
      <dgm:prSet presAssocID="{97660845-FF79-4281-B1A6-59DC77C2D09D}" presName="rootComposite" presStyleCnt="0"/>
      <dgm:spPr/>
    </dgm:pt>
    <dgm:pt modelId="{B9810EF7-88F7-41DE-BCCE-4283A4AC7232}" type="pres">
      <dgm:prSet presAssocID="{97660845-FF79-4281-B1A6-59DC77C2D09D}" presName="rootText" presStyleLbl="node3" presStyleIdx="9" presStyleCnt="12" custScaleX="145232" custScaleY="989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5975F-637D-471C-9715-4394DFB93984}" type="pres">
      <dgm:prSet presAssocID="{97660845-FF79-4281-B1A6-59DC77C2D09D}" presName="rootConnector" presStyleLbl="node3" presStyleIdx="9" presStyleCnt="12"/>
      <dgm:spPr/>
      <dgm:t>
        <a:bodyPr/>
        <a:lstStyle/>
        <a:p>
          <a:endParaRPr lang="en-US"/>
        </a:p>
      </dgm:t>
    </dgm:pt>
    <dgm:pt modelId="{D0680A6C-38E1-4319-9A41-3AB458C90915}" type="pres">
      <dgm:prSet presAssocID="{97660845-FF79-4281-B1A6-59DC77C2D09D}" presName="hierChild4" presStyleCnt="0"/>
      <dgm:spPr/>
    </dgm:pt>
    <dgm:pt modelId="{35A79D4B-A98B-4790-894A-7A26EABFF1EF}" type="pres">
      <dgm:prSet presAssocID="{97660845-FF79-4281-B1A6-59DC77C2D09D}" presName="hierChild5" presStyleCnt="0"/>
      <dgm:spPr/>
    </dgm:pt>
    <dgm:pt modelId="{2B43241F-17E6-4414-83A4-8BA15E1EBAB4}" type="pres">
      <dgm:prSet presAssocID="{DE37FFF4-3532-49EF-8A8B-27D460047AA3}" presName="Name37" presStyleLbl="parChTrans1D3" presStyleIdx="10" presStyleCnt="12"/>
      <dgm:spPr/>
      <dgm:t>
        <a:bodyPr/>
        <a:lstStyle/>
        <a:p>
          <a:endParaRPr lang="en-US"/>
        </a:p>
      </dgm:t>
    </dgm:pt>
    <dgm:pt modelId="{C29A0F65-73A2-4C3C-AECA-60FE9221BC25}" type="pres">
      <dgm:prSet presAssocID="{389C8A89-1C6C-4D4A-BB09-764868F68A18}" presName="hierRoot2" presStyleCnt="0">
        <dgm:presLayoutVars>
          <dgm:hierBranch val="init"/>
        </dgm:presLayoutVars>
      </dgm:prSet>
      <dgm:spPr/>
    </dgm:pt>
    <dgm:pt modelId="{8722DF99-02E9-400E-BA9E-363D7411AF5D}" type="pres">
      <dgm:prSet presAssocID="{389C8A89-1C6C-4D4A-BB09-764868F68A18}" presName="rootComposite" presStyleCnt="0"/>
      <dgm:spPr/>
    </dgm:pt>
    <dgm:pt modelId="{B49236F7-A5E4-4B55-A169-1A802EF77B6B}" type="pres">
      <dgm:prSet presAssocID="{389C8A89-1C6C-4D4A-BB09-764868F68A18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8EB715-D71E-48F9-9796-26A6B659E800}" type="pres">
      <dgm:prSet presAssocID="{389C8A89-1C6C-4D4A-BB09-764868F68A18}" presName="rootConnector" presStyleLbl="node3" presStyleIdx="10" presStyleCnt="12"/>
      <dgm:spPr/>
      <dgm:t>
        <a:bodyPr/>
        <a:lstStyle/>
        <a:p>
          <a:endParaRPr lang="en-US"/>
        </a:p>
      </dgm:t>
    </dgm:pt>
    <dgm:pt modelId="{C2CEF8E2-D8DE-440E-A925-0A5CF1CFDFF4}" type="pres">
      <dgm:prSet presAssocID="{389C8A89-1C6C-4D4A-BB09-764868F68A18}" presName="hierChild4" presStyleCnt="0"/>
      <dgm:spPr/>
    </dgm:pt>
    <dgm:pt modelId="{335B8623-70AB-4B20-9264-7D3B202889C0}" type="pres">
      <dgm:prSet presAssocID="{389C8A89-1C6C-4D4A-BB09-764868F68A18}" presName="hierChild5" presStyleCnt="0"/>
      <dgm:spPr/>
    </dgm:pt>
    <dgm:pt modelId="{9025B2BC-5F82-4644-A2D1-60A7947BC5D1}" type="pres">
      <dgm:prSet presAssocID="{2C545323-5140-4206-AA3F-FACE3F11E966}" presName="hierChild5" presStyleCnt="0"/>
      <dgm:spPr/>
    </dgm:pt>
    <dgm:pt modelId="{C009FB87-EE0A-4011-8598-FD036D06FF8F}" type="pres">
      <dgm:prSet presAssocID="{A9C3FB32-722B-4733-ABBC-D703D3BE7315}" presName="Name37" presStyleLbl="parChTrans1D2" presStyleIdx="5" presStyleCnt="6"/>
      <dgm:spPr/>
      <dgm:t>
        <a:bodyPr/>
        <a:lstStyle/>
        <a:p>
          <a:endParaRPr lang="en-US"/>
        </a:p>
      </dgm:t>
    </dgm:pt>
    <dgm:pt modelId="{D721DFFB-23D1-4F25-9735-DCD5476F8D15}" type="pres">
      <dgm:prSet presAssocID="{6FD1F728-EB3E-4F9F-B374-BA54EF44696D}" presName="hierRoot2" presStyleCnt="0">
        <dgm:presLayoutVars>
          <dgm:hierBranch val="init"/>
        </dgm:presLayoutVars>
      </dgm:prSet>
      <dgm:spPr/>
    </dgm:pt>
    <dgm:pt modelId="{FB2017DB-A616-44D4-8A16-FB7E5958C6DE}" type="pres">
      <dgm:prSet presAssocID="{6FD1F728-EB3E-4F9F-B374-BA54EF44696D}" presName="rootComposite" presStyleCnt="0"/>
      <dgm:spPr/>
    </dgm:pt>
    <dgm:pt modelId="{984002F6-E9C4-4C63-B46E-566543895914}" type="pres">
      <dgm:prSet presAssocID="{6FD1F728-EB3E-4F9F-B374-BA54EF44696D}" presName="rootText" presStyleLbl="node2" presStyleIdx="5" presStyleCnt="6" custScaleX="165116" custScaleY="1699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5F915A-B930-4891-9E83-75BC64B4829F}" type="pres">
      <dgm:prSet presAssocID="{6FD1F728-EB3E-4F9F-B374-BA54EF44696D}" presName="rootConnector" presStyleLbl="node2" presStyleIdx="5" presStyleCnt="6"/>
      <dgm:spPr/>
      <dgm:t>
        <a:bodyPr/>
        <a:lstStyle/>
        <a:p>
          <a:endParaRPr lang="en-US"/>
        </a:p>
      </dgm:t>
    </dgm:pt>
    <dgm:pt modelId="{A82740E9-EE0E-4475-AB45-26242AE14E9A}" type="pres">
      <dgm:prSet presAssocID="{6FD1F728-EB3E-4F9F-B374-BA54EF44696D}" presName="hierChild4" presStyleCnt="0"/>
      <dgm:spPr/>
    </dgm:pt>
    <dgm:pt modelId="{AAB8BB54-9BF9-4426-AC4F-B01F5FBFC817}" type="pres">
      <dgm:prSet presAssocID="{6A916FFB-A09E-4C20-AFC1-E9BE5030BF5C}" presName="Name37" presStyleLbl="parChTrans1D3" presStyleIdx="11" presStyleCnt="12"/>
      <dgm:spPr/>
      <dgm:t>
        <a:bodyPr/>
        <a:lstStyle/>
        <a:p>
          <a:endParaRPr lang="en-US"/>
        </a:p>
      </dgm:t>
    </dgm:pt>
    <dgm:pt modelId="{168240E7-2B8C-4A43-87CE-CD31A6A4491C}" type="pres">
      <dgm:prSet presAssocID="{8894CA0A-61A5-40CF-8EF2-540CF928463E}" presName="hierRoot2" presStyleCnt="0">
        <dgm:presLayoutVars>
          <dgm:hierBranch val="init"/>
        </dgm:presLayoutVars>
      </dgm:prSet>
      <dgm:spPr/>
    </dgm:pt>
    <dgm:pt modelId="{96DD4F03-7567-4411-9B01-605665B88145}" type="pres">
      <dgm:prSet presAssocID="{8894CA0A-61A5-40CF-8EF2-540CF928463E}" presName="rootComposite" presStyleCnt="0"/>
      <dgm:spPr/>
    </dgm:pt>
    <dgm:pt modelId="{42702135-CC1B-4C8F-9676-3BD1080A461F}" type="pres">
      <dgm:prSet presAssocID="{8894CA0A-61A5-40CF-8EF2-540CF928463E}" presName="rootText" presStyleLbl="node3" presStyleIdx="11" presStyleCnt="12" custScaleX="130192" custScaleY="1884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0C46DD-438A-4B09-9EBF-AAD1BC1D9F23}" type="pres">
      <dgm:prSet presAssocID="{8894CA0A-61A5-40CF-8EF2-540CF928463E}" presName="rootConnector" presStyleLbl="node3" presStyleIdx="11" presStyleCnt="12"/>
      <dgm:spPr/>
      <dgm:t>
        <a:bodyPr/>
        <a:lstStyle/>
        <a:p>
          <a:endParaRPr lang="en-US"/>
        </a:p>
      </dgm:t>
    </dgm:pt>
    <dgm:pt modelId="{D8500D66-FAD8-4304-82E2-B42153276F41}" type="pres">
      <dgm:prSet presAssocID="{8894CA0A-61A5-40CF-8EF2-540CF928463E}" presName="hierChild4" presStyleCnt="0"/>
      <dgm:spPr/>
    </dgm:pt>
    <dgm:pt modelId="{0A0632B3-B835-469F-A67C-91403A16E23C}" type="pres">
      <dgm:prSet presAssocID="{8894CA0A-61A5-40CF-8EF2-540CF928463E}" presName="hierChild5" presStyleCnt="0"/>
      <dgm:spPr/>
    </dgm:pt>
    <dgm:pt modelId="{29D38204-8FB3-4A07-B929-FF51A478C908}" type="pres">
      <dgm:prSet presAssocID="{6FD1F728-EB3E-4F9F-B374-BA54EF44696D}" presName="hierChild5" presStyleCnt="0"/>
      <dgm:spPr/>
    </dgm:pt>
    <dgm:pt modelId="{0FDBBFD0-1C73-4230-9A55-FB307FB18C57}" type="pres">
      <dgm:prSet presAssocID="{48B11504-2EFA-4EAD-951F-8EE8539383B9}" presName="hierChild3" presStyleCnt="0"/>
      <dgm:spPr/>
    </dgm:pt>
  </dgm:ptLst>
  <dgm:cxnLst>
    <dgm:cxn modelId="{2E9C9FF0-9EDB-48CB-B998-AEBBB80F056E}" type="presOf" srcId="{97660845-FF79-4281-B1A6-59DC77C2D09D}" destId="{B9810EF7-88F7-41DE-BCCE-4283A4AC7232}" srcOrd="0" destOrd="0" presId="urn:microsoft.com/office/officeart/2005/8/layout/orgChart1"/>
    <dgm:cxn modelId="{DDD4711E-8932-4331-AC60-616F974E55AF}" srcId="{DE8F27A1-72CE-4524-A7D7-A3CF45EFC06D}" destId="{BC8C6087-E2AF-4CDD-8F96-687BB2CF4078}" srcOrd="1" destOrd="0" parTransId="{C5EA79C3-B731-467F-9D80-F3DC9C392B00}" sibTransId="{DE7B276B-7417-48AB-995D-620BAFBB1EA8}"/>
    <dgm:cxn modelId="{F8791B35-FB3B-45DD-8E90-8F8A0FB2CFE0}" type="presOf" srcId="{DE8F27A1-72CE-4524-A7D7-A3CF45EFC06D}" destId="{71D6C3A7-63D0-4CBB-A7CE-9F98C6B95933}" srcOrd="0" destOrd="0" presId="urn:microsoft.com/office/officeart/2005/8/layout/orgChart1"/>
    <dgm:cxn modelId="{06485236-491F-453B-920A-D81C789063D5}" srcId="{908A5211-5D65-4C65-A18C-3AB5311365B2}" destId="{3BD0C460-5FC6-4199-A759-E60011109CD7}" srcOrd="0" destOrd="0" parTransId="{EA2B4328-AABF-41F2-A1D8-4FFC8339CAEA}" sibTransId="{03CC8F35-8E55-4C26-80D3-E7A99946BBD5}"/>
    <dgm:cxn modelId="{E993E9F6-96CB-4EF8-B173-A20622471CFA}" type="presOf" srcId="{2C545323-5140-4206-AA3F-FACE3F11E966}" destId="{6C24F2D5-40A1-4119-BBD7-1D7F8D686F3F}" srcOrd="0" destOrd="0" presId="urn:microsoft.com/office/officeart/2005/8/layout/orgChart1"/>
    <dgm:cxn modelId="{D1E3ACF2-D679-4668-8EF3-F8FE5877B305}" type="presOf" srcId="{64771BEF-C8EE-4448-9F71-3C9A84911260}" destId="{CC023617-F51F-42AD-A25E-8F59687D22D3}" srcOrd="0" destOrd="0" presId="urn:microsoft.com/office/officeart/2005/8/layout/orgChart1"/>
    <dgm:cxn modelId="{83F6E91C-0FBA-44BD-8450-B583FB2793E2}" type="presOf" srcId="{6FD1F728-EB3E-4F9F-B374-BA54EF44696D}" destId="{984002F6-E9C4-4C63-B46E-566543895914}" srcOrd="0" destOrd="0" presId="urn:microsoft.com/office/officeart/2005/8/layout/orgChart1"/>
    <dgm:cxn modelId="{19B0661C-EE79-4262-AF49-6E75A7083162}" srcId="{48B11504-2EFA-4EAD-951F-8EE8539383B9}" destId="{6FD1F728-EB3E-4F9F-B374-BA54EF44696D}" srcOrd="5" destOrd="0" parTransId="{A9C3FB32-722B-4733-ABBC-D703D3BE7315}" sibTransId="{47B2B4C1-05ED-4D20-BAA1-79AF79897D92}"/>
    <dgm:cxn modelId="{01EAA178-6632-4EF5-9C78-8BA0EF60D1BF}" type="presOf" srcId="{5EE70335-C450-4532-BF6D-EC0B0D787A8E}" destId="{B0EC1943-5661-469B-8979-DAED4616FA81}" srcOrd="1" destOrd="0" presId="urn:microsoft.com/office/officeart/2005/8/layout/orgChart1"/>
    <dgm:cxn modelId="{8FE13C75-489D-4220-A1D7-C4C089C5B6CA}" srcId="{435E8FB1-C49A-4B2C-BBA9-27E6889F90E1}" destId="{34303644-8A36-4E24-B249-E627C5E9E9EB}" srcOrd="1" destOrd="0" parTransId="{E6369779-C4D9-4F75-B2EF-1DE6EBAE68AA}" sibTransId="{D1BCC381-145D-4CC5-AC09-C25A286B12D2}"/>
    <dgm:cxn modelId="{BB112BCD-0279-47BC-A393-23B45682F24C}" type="presOf" srcId="{0C162138-5ADD-4EFC-982B-342B0B73351F}" destId="{15FA315A-2425-47B3-B060-2A48F17E9027}" srcOrd="1" destOrd="0" presId="urn:microsoft.com/office/officeart/2005/8/layout/orgChart1"/>
    <dgm:cxn modelId="{A78F0654-1641-489E-99AF-35E4E2698D07}" type="presOf" srcId="{34303644-8A36-4E24-B249-E627C5E9E9EB}" destId="{FCECCAF4-5FEF-4340-A99C-A1CF0F83C9D1}" srcOrd="0" destOrd="0" presId="urn:microsoft.com/office/officeart/2005/8/layout/orgChart1"/>
    <dgm:cxn modelId="{464269AC-338F-4DD0-8136-38D3DF46BD8E}" type="presOf" srcId="{D84CFA1A-C9BB-49EB-80D6-886036001ECC}" destId="{03443B05-2C5D-4A6D-8CDC-5743AFEE6CBC}" srcOrd="0" destOrd="0" presId="urn:microsoft.com/office/officeart/2005/8/layout/orgChart1"/>
    <dgm:cxn modelId="{0DC61553-85ED-471A-A447-133129775958}" type="presOf" srcId="{4ECB691F-6372-4559-99CC-51DAFFEECDB2}" destId="{0D2134DE-4BF9-4EB0-BF15-ECA89A37C84B}" srcOrd="1" destOrd="0" presId="urn:microsoft.com/office/officeart/2005/8/layout/orgChart1"/>
    <dgm:cxn modelId="{819165F7-4525-4EA7-AEA0-2CF2D9FDD53A}" type="presOf" srcId="{389C8A89-1C6C-4D4A-BB09-764868F68A18}" destId="{938EB715-D71E-48F9-9796-26A6B659E800}" srcOrd="1" destOrd="0" presId="urn:microsoft.com/office/officeart/2005/8/layout/orgChart1"/>
    <dgm:cxn modelId="{22DEA84A-266E-4C24-AE67-8B20EF9284E4}" type="presOf" srcId="{781F3C59-EF99-496F-BF4B-F7CA8F888B14}" destId="{DF91BCE0-311C-4BE8-9141-A9D19358D15E}" srcOrd="0" destOrd="0" presId="urn:microsoft.com/office/officeart/2005/8/layout/orgChart1"/>
    <dgm:cxn modelId="{231774D5-9140-4729-AD79-01FD1259333A}" type="presOf" srcId="{D84CFA1A-C9BB-49EB-80D6-886036001ECC}" destId="{57BDD189-85E8-46C3-AD01-660CE9E7C9E7}" srcOrd="1" destOrd="0" presId="urn:microsoft.com/office/officeart/2005/8/layout/orgChart1"/>
    <dgm:cxn modelId="{B83D6F07-ACFF-4501-AAAA-21C809DD0AC3}" srcId="{48B11504-2EFA-4EAD-951F-8EE8539383B9}" destId="{F45EB8CF-C10A-4CB0-BEC5-5CAFFA5BED12}" srcOrd="2" destOrd="0" parTransId="{B10F3DC9-023B-453D-A242-DFE496DA71DB}" sibTransId="{49D0CEA3-7598-4229-B997-BFE17AA2C419}"/>
    <dgm:cxn modelId="{41E9AA28-9D3E-4DD2-9451-1A6B7D9C2ACB}" type="presOf" srcId="{8894CA0A-61A5-40CF-8EF2-540CF928463E}" destId="{DF0C46DD-438A-4B09-9EBF-AAD1BC1D9F23}" srcOrd="1" destOrd="0" presId="urn:microsoft.com/office/officeart/2005/8/layout/orgChart1"/>
    <dgm:cxn modelId="{965D19C6-A169-4F3E-9AE2-2BC0D6544315}" type="presOf" srcId="{455E4ABC-80F3-41E6-890F-C91D16865BC4}" destId="{946FA2DF-3E3F-4C49-8484-9A07E2ABF9D6}" srcOrd="0" destOrd="0" presId="urn:microsoft.com/office/officeart/2005/8/layout/orgChart1"/>
    <dgm:cxn modelId="{36505302-C8CF-4DD7-B98D-823F44CF4988}" type="presOf" srcId="{97660845-FF79-4281-B1A6-59DC77C2D09D}" destId="{BE05975F-637D-471C-9715-4394DFB93984}" srcOrd="1" destOrd="0" presId="urn:microsoft.com/office/officeart/2005/8/layout/orgChart1"/>
    <dgm:cxn modelId="{7D2DFAA2-0CF0-4CE4-A7B9-018E573EAD35}" type="presOf" srcId="{435E8FB1-C49A-4B2C-BBA9-27E6889F90E1}" destId="{6B0FC5F1-14CA-47D5-A434-4EE56C3189C5}" srcOrd="1" destOrd="0" presId="urn:microsoft.com/office/officeart/2005/8/layout/orgChart1"/>
    <dgm:cxn modelId="{45AD3CB9-2285-4137-B1CD-0CD9BDF375B1}" srcId="{2C545323-5140-4206-AA3F-FACE3F11E966}" destId="{389C8A89-1C6C-4D4A-BB09-764868F68A18}" srcOrd="1" destOrd="0" parTransId="{DE37FFF4-3532-49EF-8A8B-27D460047AA3}" sibTransId="{D6621BBC-2417-4BE2-BADA-FDCF1C133A34}"/>
    <dgm:cxn modelId="{33E3A15D-D380-49F9-A19A-1DF053F62158}" type="presOf" srcId="{F45EB8CF-C10A-4CB0-BEC5-5CAFFA5BED12}" destId="{AF927670-9278-4B36-86A3-AF0AB23A3A79}" srcOrd="1" destOrd="0" presId="urn:microsoft.com/office/officeart/2005/8/layout/orgChart1"/>
    <dgm:cxn modelId="{DEF81B33-D974-448C-924B-44FC2FA7B133}" type="presOf" srcId="{DE37FFF4-3532-49EF-8A8B-27D460047AA3}" destId="{2B43241F-17E6-4414-83A4-8BA15E1EBAB4}" srcOrd="0" destOrd="0" presId="urn:microsoft.com/office/officeart/2005/8/layout/orgChart1"/>
    <dgm:cxn modelId="{5A6D333D-6C6E-4D80-A5FD-5B17625438A7}" type="presOf" srcId="{CBA311D5-CB83-45D3-9C4A-57FE6B006E23}" destId="{B16B5D23-4218-43A2-BCC5-3B830D07220E}" srcOrd="1" destOrd="0" presId="urn:microsoft.com/office/officeart/2005/8/layout/orgChart1"/>
    <dgm:cxn modelId="{9FEC2E8E-703F-43CF-91F0-A09E3C8AB23C}" srcId="{908A5211-5D65-4C65-A18C-3AB5311365B2}" destId="{D84CFA1A-C9BB-49EB-80D6-886036001ECC}" srcOrd="1" destOrd="0" parTransId="{455E4ABC-80F3-41E6-890F-C91D16865BC4}" sibTransId="{D43E6B9C-0EB3-44E6-A893-92C7DF34050E}"/>
    <dgm:cxn modelId="{98473D58-5900-478B-ADC1-EA9A0ADD5782}" srcId="{F45EB8CF-C10A-4CB0-BEC5-5CAFFA5BED12}" destId="{CBA311D5-CB83-45D3-9C4A-57FE6B006E23}" srcOrd="1" destOrd="0" parTransId="{45CC6C19-58B5-4214-AF1A-FF05775A85DC}" sibTransId="{5DBDBEFF-5A7A-4FF3-9E28-4122CFB7BDB1}"/>
    <dgm:cxn modelId="{9F401F4D-483A-468A-BAC8-540EA836EE02}" type="presOf" srcId="{8894CA0A-61A5-40CF-8EF2-540CF928463E}" destId="{42702135-CC1B-4C8F-9676-3BD1080A461F}" srcOrd="0" destOrd="0" presId="urn:microsoft.com/office/officeart/2005/8/layout/orgChart1"/>
    <dgm:cxn modelId="{C9474E8A-647C-4020-9368-64A0ABC7FD91}" type="presOf" srcId="{B7F7640A-4B1D-4C39-A8D9-BDC011B41A6D}" destId="{02079B6D-FF57-461B-A9EF-78489BCD67D9}" srcOrd="0" destOrd="0" presId="urn:microsoft.com/office/officeart/2005/8/layout/orgChart1"/>
    <dgm:cxn modelId="{5FE4159C-3E2D-4F84-856B-775E594471D9}" type="presOf" srcId="{6A916FFB-A09E-4C20-AFC1-E9BE5030BF5C}" destId="{AAB8BB54-9BF9-4426-AC4F-B01F5FBFC817}" srcOrd="0" destOrd="0" presId="urn:microsoft.com/office/officeart/2005/8/layout/orgChart1"/>
    <dgm:cxn modelId="{5F0447C3-0AC0-4873-B178-D854F2AC2E97}" type="presOf" srcId="{3BD0C460-5FC6-4199-A759-E60011109CD7}" destId="{E6688FA8-88C8-4A03-859E-F9662891023B}" srcOrd="1" destOrd="0" presId="urn:microsoft.com/office/officeart/2005/8/layout/orgChart1"/>
    <dgm:cxn modelId="{CCF7A049-91CB-4827-B720-6924ECD13576}" srcId="{F45EB8CF-C10A-4CB0-BEC5-5CAFFA5BED12}" destId="{5EE70335-C450-4532-BF6D-EC0B0D787A8E}" srcOrd="0" destOrd="0" parTransId="{E4D0C52A-1BBC-4236-BCB5-C8DF2B24AE33}" sibTransId="{44A0C585-375D-436E-83EA-F6557E0570FD}"/>
    <dgm:cxn modelId="{2B295750-D3EA-4238-8BA0-5B9DACBD81C4}" srcId="{2C545323-5140-4206-AA3F-FACE3F11E966}" destId="{97660845-FF79-4281-B1A6-59DC77C2D09D}" srcOrd="0" destOrd="0" parTransId="{D98E3C32-DCAE-412C-9537-F04B29941AB9}" sibTransId="{E1280870-2555-4050-968B-7078CFAA5340}"/>
    <dgm:cxn modelId="{A349BDC9-3043-499B-8BCF-1DDCA7683CD0}" srcId="{48B11504-2EFA-4EAD-951F-8EE8539383B9}" destId="{2C545323-5140-4206-AA3F-FACE3F11E966}" srcOrd="4" destOrd="0" parTransId="{E48EE238-5B6B-4449-AF97-05052448A369}" sibTransId="{1BA4A237-7575-4FC9-B566-A51C20FE2B1D}"/>
    <dgm:cxn modelId="{76F8F56A-7472-482B-ABD5-0D4074E5FD7B}" srcId="{48B11504-2EFA-4EAD-951F-8EE8539383B9}" destId="{908A5211-5D65-4C65-A18C-3AB5311365B2}" srcOrd="0" destOrd="0" parTransId="{E3A3D208-2D13-46F3-8B35-F898769DEC8E}" sibTransId="{BBC67B7C-EEA9-46E9-92E9-9938D329CED8}"/>
    <dgm:cxn modelId="{48A13CCE-75D3-4B26-94B2-82CA4B610FF0}" type="presOf" srcId="{0C162138-5ADD-4EFC-982B-342B0B73351F}" destId="{A60FCEDA-9C85-4031-8740-EF8BBE900D89}" srcOrd="0" destOrd="0" presId="urn:microsoft.com/office/officeart/2005/8/layout/orgChart1"/>
    <dgm:cxn modelId="{48E14024-924D-40CB-B877-15DD349CA3B1}" type="presOf" srcId="{3BD0C460-5FC6-4199-A759-E60011109CD7}" destId="{D2F2F698-BC68-48CA-BCB8-3A25402B1780}" srcOrd="0" destOrd="0" presId="urn:microsoft.com/office/officeart/2005/8/layout/orgChart1"/>
    <dgm:cxn modelId="{6CFB19A8-D964-40DB-9199-E5B6C38D1EBE}" type="presOf" srcId="{BC8C6087-E2AF-4CDD-8F96-687BB2CF4078}" destId="{D4D647F9-4028-4B2E-B91D-556F375C314C}" srcOrd="0" destOrd="0" presId="urn:microsoft.com/office/officeart/2005/8/layout/orgChart1"/>
    <dgm:cxn modelId="{E3313051-4308-473D-B077-A7F983CAE291}" type="presOf" srcId="{45CC6C19-58B5-4214-AF1A-FF05775A85DC}" destId="{291C1BC9-08B6-4AF8-A8E6-38562585B214}" srcOrd="0" destOrd="0" presId="urn:microsoft.com/office/officeart/2005/8/layout/orgChart1"/>
    <dgm:cxn modelId="{C0B21E56-0B28-458E-B9E3-2CF10E32F552}" type="presOf" srcId="{EA2B4328-AABF-41F2-A1D8-4FFC8339CAEA}" destId="{2B020FE7-9BD3-4313-9720-87A15BE45893}" srcOrd="0" destOrd="0" presId="urn:microsoft.com/office/officeart/2005/8/layout/orgChart1"/>
    <dgm:cxn modelId="{63C8EAB9-571E-46BC-AE1E-D6B69E99349D}" type="presOf" srcId="{908A5211-5D65-4C65-A18C-3AB5311365B2}" destId="{F4295A5F-86FE-476A-8EBF-CA2071648912}" srcOrd="1" destOrd="0" presId="urn:microsoft.com/office/officeart/2005/8/layout/orgChart1"/>
    <dgm:cxn modelId="{D41B5805-92CE-4FC1-A73A-5B9A21B0AD84}" type="presOf" srcId="{6FD1F728-EB3E-4F9F-B374-BA54EF44696D}" destId="{555F915A-B930-4891-9E83-75BC64B4829F}" srcOrd="1" destOrd="0" presId="urn:microsoft.com/office/officeart/2005/8/layout/orgChart1"/>
    <dgm:cxn modelId="{08CD6400-A480-416C-A4C3-4696FA5A0D0C}" type="presOf" srcId="{B10F3DC9-023B-453D-A242-DFE496DA71DB}" destId="{24F7CB6A-0FEA-4F66-88E3-8237E8089FB7}" srcOrd="0" destOrd="0" presId="urn:microsoft.com/office/officeart/2005/8/layout/orgChart1"/>
    <dgm:cxn modelId="{088E375A-FF03-4428-ABBA-7C6834B7DACA}" srcId="{DE8F27A1-72CE-4524-A7D7-A3CF45EFC06D}" destId="{0C162138-5ADD-4EFC-982B-342B0B73351F}" srcOrd="0" destOrd="0" parTransId="{64771BEF-C8EE-4448-9F71-3C9A84911260}" sibTransId="{F3198F9D-FCA3-49E9-AC2F-726DDCD03635}"/>
    <dgm:cxn modelId="{23CB1C72-B75D-4A71-9ACF-E15CF15C55AF}" type="presOf" srcId="{E3A3D208-2D13-46F3-8B35-F898769DEC8E}" destId="{67C2F466-1BA6-4B62-AD53-A6B5166935A9}" srcOrd="0" destOrd="0" presId="urn:microsoft.com/office/officeart/2005/8/layout/orgChart1"/>
    <dgm:cxn modelId="{F15A3EA4-F7F8-4A3B-B04C-30E4002BC102}" type="presOf" srcId="{4ECB691F-6372-4559-99CC-51DAFFEECDB2}" destId="{F24135A8-00D4-46E2-AEF1-D36473E9E6E9}" srcOrd="0" destOrd="0" presId="urn:microsoft.com/office/officeart/2005/8/layout/orgChart1"/>
    <dgm:cxn modelId="{F6B602AC-BB50-4266-9A48-1DE130B73DC2}" srcId="{6FD1F728-EB3E-4F9F-B374-BA54EF44696D}" destId="{8894CA0A-61A5-40CF-8EF2-540CF928463E}" srcOrd="0" destOrd="0" parTransId="{6A916FFB-A09E-4C20-AFC1-E9BE5030BF5C}" sibTransId="{A6A3B7F9-FA52-4400-9BB3-7B1FA67F1A0B}"/>
    <dgm:cxn modelId="{A9FC4010-4543-4BD2-B6EC-9C2C0806B759}" srcId="{B7F7640A-4B1D-4C39-A8D9-BDC011B41A6D}" destId="{48B11504-2EFA-4EAD-951F-8EE8539383B9}" srcOrd="0" destOrd="0" parTransId="{65884B7B-9AA5-4C55-91C7-427B6526548A}" sibTransId="{528E6D8E-9174-4E1B-8AA9-D225C88D2C03}"/>
    <dgm:cxn modelId="{48B2E4DE-0C46-4138-9F26-0C251CE5E184}" type="presOf" srcId="{BC8C6087-E2AF-4CDD-8F96-687BB2CF4078}" destId="{5C61D203-F111-4EA9-82D1-0DA3573D9EBC}" srcOrd="1" destOrd="0" presId="urn:microsoft.com/office/officeart/2005/8/layout/orgChart1"/>
    <dgm:cxn modelId="{B2D2F71C-6262-4462-A0C3-00D1F5BFF11F}" type="presOf" srcId="{48B11504-2EFA-4EAD-951F-8EE8539383B9}" destId="{E312D164-714D-48DB-AFDC-030C6A24BBCD}" srcOrd="0" destOrd="0" presId="urn:microsoft.com/office/officeart/2005/8/layout/orgChart1"/>
    <dgm:cxn modelId="{77C58526-5DB1-463E-A5A5-BA1F11842943}" type="presOf" srcId="{CBA311D5-CB83-45D3-9C4A-57FE6B006E23}" destId="{FFD36622-E67F-42FF-B745-D901053241B6}" srcOrd="0" destOrd="0" presId="urn:microsoft.com/office/officeart/2005/8/layout/orgChart1"/>
    <dgm:cxn modelId="{76395B38-A2E4-4CB0-A1E1-D70A5C648E03}" type="presOf" srcId="{0CD80F93-809B-4CDF-A97A-AE741E14F2D4}" destId="{B4DB6E78-6A90-44D8-9D72-216B7FFA98D4}" srcOrd="1" destOrd="0" presId="urn:microsoft.com/office/officeart/2005/8/layout/orgChart1"/>
    <dgm:cxn modelId="{0939F66F-BAA0-45E4-892F-96CF05CFF3E2}" srcId="{435E8FB1-C49A-4B2C-BBA9-27E6889F90E1}" destId="{4ECB691F-6372-4559-99CC-51DAFFEECDB2}" srcOrd="0" destOrd="0" parTransId="{781F3C59-EF99-496F-BF4B-F7CA8F888B14}" sibTransId="{7A620388-32A2-40F9-B672-C426714D6CB6}"/>
    <dgm:cxn modelId="{491A707A-F35F-44C2-97D7-68393608CF2F}" type="presOf" srcId="{E48EE238-5B6B-4449-AF97-05052448A369}" destId="{E12D9ECA-D060-4946-9331-CF30BBFD1E89}" srcOrd="0" destOrd="0" presId="urn:microsoft.com/office/officeart/2005/8/layout/orgChart1"/>
    <dgm:cxn modelId="{495033F7-C8F2-4455-9A60-0877BFDBB56D}" srcId="{48B11504-2EFA-4EAD-951F-8EE8539383B9}" destId="{435E8FB1-C49A-4B2C-BBA9-27E6889F90E1}" srcOrd="3" destOrd="0" parTransId="{641B060E-583B-4BEE-BA2A-CC8ED14CA537}" sibTransId="{695F1191-1DC8-44A5-AFF2-FC2E260264C8}"/>
    <dgm:cxn modelId="{63A574EF-7241-4D42-BE54-3A2EED93E8B4}" type="presOf" srcId="{A9C3FB32-722B-4733-ABBC-D703D3BE7315}" destId="{C009FB87-EE0A-4011-8598-FD036D06FF8F}" srcOrd="0" destOrd="0" presId="urn:microsoft.com/office/officeart/2005/8/layout/orgChart1"/>
    <dgm:cxn modelId="{B22062B1-5F88-4A86-893F-A3F0C0215CB4}" type="presOf" srcId="{F45EB8CF-C10A-4CB0-BEC5-5CAFFA5BED12}" destId="{E47F8AA7-4269-461F-97F2-13EF5F77D7C3}" srcOrd="0" destOrd="0" presId="urn:microsoft.com/office/officeart/2005/8/layout/orgChart1"/>
    <dgm:cxn modelId="{9BCB7891-34AC-463D-A7F3-1A337003201D}" type="presOf" srcId="{5EE70335-C450-4532-BF6D-EC0B0D787A8E}" destId="{B8C15081-AE5C-44CC-BFA8-82B22E94262F}" srcOrd="0" destOrd="0" presId="urn:microsoft.com/office/officeart/2005/8/layout/orgChart1"/>
    <dgm:cxn modelId="{8511CC6A-7F67-49FA-8DAC-03611137F2D5}" type="presOf" srcId="{C5EA79C3-B731-467F-9D80-F3DC9C392B00}" destId="{67F27CE2-2FD7-4E89-ABC5-047FBF571BD5}" srcOrd="0" destOrd="0" presId="urn:microsoft.com/office/officeart/2005/8/layout/orgChart1"/>
    <dgm:cxn modelId="{A1CB447A-2B7A-462B-89F8-C564F0DF9228}" type="presOf" srcId="{435E8FB1-C49A-4B2C-BBA9-27E6889F90E1}" destId="{8C8A0E9C-3C90-406C-9073-E8B1C4C3ABAF}" srcOrd="0" destOrd="0" presId="urn:microsoft.com/office/officeart/2005/8/layout/orgChart1"/>
    <dgm:cxn modelId="{291156D4-6B73-4E4C-971A-750AE48AB629}" type="presOf" srcId="{E4D0C52A-1BBC-4236-BCB5-C8DF2B24AE33}" destId="{13363B07-C2F7-444E-B955-18FC4D34C2CA}" srcOrd="0" destOrd="0" presId="urn:microsoft.com/office/officeart/2005/8/layout/orgChart1"/>
    <dgm:cxn modelId="{7DB34BE6-E7C9-4E5D-966E-7C7C30B7E3BB}" type="presOf" srcId="{34303644-8A36-4E24-B249-E627C5E9E9EB}" destId="{F9FE20A6-6692-47C4-8519-597FAEE0F642}" srcOrd="1" destOrd="0" presId="urn:microsoft.com/office/officeart/2005/8/layout/orgChart1"/>
    <dgm:cxn modelId="{6D4C5A97-0D37-40A9-B7CC-B1B1E07DE8FC}" srcId="{435E8FB1-C49A-4B2C-BBA9-27E6889F90E1}" destId="{0CD80F93-809B-4CDF-A97A-AE741E14F2D4}" srcOrd="2" destOrd="0" parTransId="{2F3DE3CE-5C4D-4C9B-AD5D-7772BCCCA6B1}" sibTransId="{C805215A-CDA5-4E6F-AB5C-86B670742036}"/>
    <dgm:cxn modelId="{0FF97B00-49D9-4132-B20B-682DD373ED96}" type="presOf" srcId="{E6369779-C4D9-4F75-B2EF-1DE6EBAE68AA}" destId="{BFA236A2-BD18-447C-95BA-706998740200}" srcOrd="0" destOrd="0" presId="urn:microsoft.com/office/officeart/2005/8/layout/orgChart1"/>
    <dgm:cxn modelId="{6A498AC1-ABFF-4599-95A7-CE6D852ED43C}" type="presOf" srcId="{DE8F27A1-72CE-4524-A7D7-A3CF45EFC06D}" destId="{1C2275CD-9862-4840-B0A8-D8C9EB008A8F}" srcOrd="1" destOrd="0" presId="urn:microsoft.com/office/officeart/2005/8/layout/orgChart1"/>
    <dgm:cxn modelId="{9208564A-55C7-47C4-B150-F9F43DB941DE}" type="presOf" srcId="{E3828705-2FDB-4CDA-88B3-DB2AEFF9718E}" destId="{231983CD-D208-4C86-9C1E-C9E721A73B7B}" srcOrd="0" destOrd="0" presId="urn:microsoft.com/office/officeart/2005/8/layout/orgChart1"/>
    <dgm:cxn modelId="{B660EBB9-47F4-4520-B5D2-6BAC16614DC0}" type="presOf" srcId="{389C8A89-1C6C-4D4A-BB09-764868F68A18}" destId="{B49236F7-A5E4-4B55-A169-1A802EF77B6B}" srcOrd="0" destOrd="0" presId="urn:microsoft.com/office/officeart/2005/8/layout/orgChart1"/>
    <dgm:cxn modelId="{109443AF-7764-48EB-9CCC-5CB05CE52563}" srcId="{48B11504-2EFA-4EAD-951F-8EE8539383B9}" destId="{DE8F27A1-72CE-4524-A7D7-A3CF45EFC06D}" srcOrd="1" destOrd="0" parTransId="{E3828705-2FDB-4CDA-88B3-DB2AEFF9718E}" sibTransId="{6A59E142-F61C-434B-B027-42B06B42D910}"/>
    <dgm:cxn modelId="{D6836368-CA4F-4F34-9F09-625FA310495D}" type="presOf" srcId="{641B060E-583B-4BEE-BA2A-CC8ED14CA537}" destId="{C456A48E-A1D1-4DD5-99F6-D6D3FDB27D29}" srcOrd="0" destOrd="0" presId="urn:microsoft.com/office/officeart/2005/8/layout/orgChart1"/>
    <dgm:cxn modelId="{EDCB6107-787C-4A54-B039-474735BB01DF}" type="presOf" srcId="{908A5211-5D65-4C65-A18C-3AB5311365B2}" destId="{7FF7D462-ABE8-497E-A29D-A82168F7E355}" srcOrd="0" destOrd="0" presId="urn:microsoft.com/office/officeart/2005/8/layout/orgChart1"/>
    <dgm:cxn modelId="{BAAB2E3B-12AA-44F8-A150-4462A2C0CE3F}" type="presOf" srcId="{0CD80F93-809B-4CDF-A97A-AE741E14F2D4}" destId="{17C9A391-4CEC-47FF-84C8-BB26F8C07D56}" srcOrd="0" destOrd="0" presId="urn:microsoft.com/office/officeart/2005/8/layout/orgChart1"/>
    <dgm:cxn modelId="{18C5DF17-22E5-421B-8EC8-71EAC2237DD6}" type="presOf" srcId="{D98E3C32-DCAE-412C-9537-F04B29941AB9}" destId="{99F253C0-33D2-41DF-BFBA-1F3771762796}" srcOrd="0" destOrd="0" presId="urn:microsoft.com/office/officeart/2005/8/layout/orgChart1"/>
    <dgm:cxn modelId="{A9057749-51D7-43AD-903B-49EF4E951905}" type="presOf" srcId="{2C545323-5140-4206-AA3F-FACE3F11E966}" destId="{D72E525F-FDD8-4DEB-959D-8FF83A12676E}" srcOrd="1" destOrd="0" presId="urn:microsoft.com/office/officeart/2005/8/layout/orgChart1"/>
    <dgm:cxn modelId="{63CD17D2-CE73-4F37-948F-1F90DBD425D1}" type="presOf" srcId="{48B11504-2EFA-4EAD-951F-8EE8539383B9}" destId="{376324C6-903A-4DE1-80C8-848814A02806}" srcOrd="1" destOrd="0" presId="urn:microsoft.com/office/officeart/2005/8/layout/orgChart1"/>
    <dgm:cxn modelId="{1FF66429-505A-423D-8116-F086243CF0F6}" type="presOf" srcId="{2F3DE3CE-5C4D-4C9B-AD5D-7772BCCCA6B1}" destId="{32D436A5-DAA1-4A3A-B7CF-CCA130BA1D49}" srcOrd="0" destOrd="0" presId="urn:microsoft.com/office/officeart/2005/8/layout/orgChart1"/>
    <dgm:cxn modelId="{B7D3E613-B626-4233-BAC4-292ECCD29AE2}" type="presParOf" srcId="{02079B6D-FF57-461B-A9EF-78489BCD67D9}" destId="{F4A1BB47-6A15-43E4-BFB9-3102BD8701A2}" srcOrd="0" destOrd="0" presId="urn:microsoft.com/office/officeart/2005/8/layout/orgChart1"/>
    <dgm:cxn modelId="{1979DDE2-DB1C-4453-B19F-9FC8DEFABC90}" type="presParOf" srcId="{F4A1BB47-6A15-43E4-BFB9-3102BD8701A2}" destId="{C7786932-9DD4-4515-ADD2-BA276FD6D444}" srcOrd="0" destOrd="0" presId="urn:microsoft.com/office/officeart/2005/8/layout/orgChart1"/>
    <dgm:cxn modelId="{197779B4-6673-4B35-8F83-3C72694928CB}" type="presParOf" srcId="{C7786932-9DD4-4515-ADD2-BA276FD6D444}" destId="{E312D164-714D-48DB-AFDC-030C6A24BBCD}" srcOrd="0" destOrd="0" presId="urn:microsoft.com/office/officeart/2005/8/layout/orgChart1"/>
    <dgm:cxn modelId="{DFB4DFEA-2B39-4E70-86F3-28CCD7298FD7}" type="presParOf" srcId="{C7786932-9DD4-4515-ADD2-BA276FD6D444}" destId="{376324C6-903A-4DE1-80C8-848814A02806}" srcOrd="1" destOrd="0" presId="urn:microsoft.com/office/officeart/2005/8/layout/orgChart1"/>
    <dgm:cxn modelId="{E0FB59E7-FB85-4BED-BFE9-C4F9CFD9E0C7}" type="presParOf" srcId="{F4A1BB47-6A15-43E4-BFB9-3102BD8701A2}" destId="{3EC87377-A539-4953-8EFE-BF2A1E89D7E1}" srcOrd="1" destOrd="0" presId="urn:microsoft.com/office/officeart/2005/8/layout/orgChart1"/>
    <dgm:cxn modelId="{0DC762AD-051C-4757-AC35-70D47B6D3ED0}" type="presParOf" srcId="{3EC87377-A539-4953-8EFE-BF2A1E89D7E1}" destId="{67C2F466-1BA6-4B62-AD53-A6B5166935A9}" srcOrd="0" destOrd="0" presId="urn:microsoft.com/office/officeart/2005/8/layout/orgChart1"/>
    <dgm:cxn modelId="{F223A087-7CDE-4C9F-A82F-9ADAA70AD34A}" type="presParOf" srcId="{3EC87377-A539-4953-8EFE-BF2A1E89D7E1}" destId="{7149B6E0-1048-48E0-8937-EE7B3494A4C5}" srcOrd="1" destOrd="0" presId="urn:microsoft.com/office/officeart/2005/8/layout/orgChart1"/>
    <dgm:cxn modelId="{98D6786C-BDA2-44A9-8DBF-DC4375D2ADAE}" type="presParOf" srcId="{7149B6E0-1048-48E0-8937-EE7B3494A4C5}" destId="{577B8C03-08AD-4126-BA9C-12DBA7AC5301}" srcOrd="0" destOrd="0" presId="urn:microsoft.com/office/officeart/2005/8/layout/orgChart1"/>
    <dgm:cxn modelId="{53F73605-CEB1-48AE-BB26-5D5C74673C56}" type="presParOf" srcId="{577B8C03-08AD-4126-BA9C-12DBA7AC5301}" destId="{7FF7D462-ABE8-497E-A29D-A82168F7E355}" srcOrd="0" destOrd="0" presId="urn:microsoft.com/office/officeart/2005/8/layout/orgChart1"/>
    <dgm:cxn modelId="{C9DD0933-86C6-4CFD-93E5-44B6CDDEBCD4}" type="presParOf" srcId="{577B8C03-08AD-4126-BA9C-12DBA7AC5301}" destId="{F4295A5F-86FE-476A-8EBF-CA2071648912}" srcOrd="1" destOrd="0" presId="urn:microsoft.com/office/officeart/2005/8/layout/orgChart1"/>
    <dgm:cxn modelId="{7588BE7B-55C1-4EDA-A99C-40EAADBF1230}" type="presParOf" srcId="{7149B6E0-1048-48E0-8937-EE7B3494A4C5}" destId="{10EDB719-80F5-4858-B0D6-FB3060C16970}" srcOrd="1" destOrd="0" presId="urn:microsoft.com/office/officeart/2005/8/layout/orgChart1"/>
    <dgm:cxn modelId="{15A09410-06E1-4D35-BC4E-63EE3E67ECB1}" type="presParOf" srcId="{10EDB719-80F5-4858-B0D6-FB3060C16970}" destId="{2B020FE7-9BD3-4313-9720-87A15BE45893}" srcOrd="0" destOrd="0" presId="urn:microsoft.com/office/officeart/2005/8/layout/orgChart1"/>
    <dgm:cxn modelId="{C19F462A-E632-4C3F-8DB5-76250B9FA869}" type="presParOf" srcId="{10EDB719-80F5-4858-B0D6-FB3060C16970}" destId="{1576E288-369B-4415-99A1-E961542A2518}" srcOrd="1" destOrd="0" presId="urn:microsoft.com/office/officeart/2005/8/layout/orgChart1"/>
    <dgm:cxn modelId="{06BB8BDF-398A-4B02-98A6-519CCD93EE65}" type="presParOf" srcId="{1576E288-369B-4415-99A1-E961542A2518}" destId="{34CB3B91-F325-4E84-A18F-BA8918222763}" srcOrd="0" destOrd="0" presId="urn:microsoft.com/office/officeart/2005/8/layout/orgChart1"/>
    <dgm:cxn modelId="{11A6BECC-A04B-4FD6-A33B-D366AF675DF5}" type="presParOf" srcId="{34CB3B91-F325-4E84-A18F-BA8918222763}" destId="{D2F2F698-BC68-48CA-BCB8-3A25402B1780}" srcOrd="0" destOrd="0" presId="urn:microsoft.com/office/officeart/2005/8/layout/orgChart1"/>
    <dgm:cxn modelId="{1910E0B8-B19F-49FB-ADD4-97F70E9B8D7F}" type="presParOf" srcId="{34CB3B91-F325-4E84-A18F-BA8918222763}" destId="{E6688FA8-88C8-4A03-859E-F9662891023B}" srcOrd="1" destOrd="0" presId="urn:microsoft.com/office/officeart/2005/8/layout/orgChart1"/>
    <dgm:cxn modelId="{C053B6A8-8433-4213-9CD4-40F5D98E024F}" type="presParOf" srcId="{1576E288-369B-4415-99A1-E961542A2518}" destId="{DCA6D09B-D4CE-4795-ABC0-03E116E317A2}" srcOrd="1" destOrd="0" presId="urn:microsoft.com/office/officeart/2005/8/layout/orgChart1"/>
    <dgm:cxn modelId="{47D28FD4-B96D-4BE8-B8CF-669CCF35160C}" type="presParOf" srcId="{1576E288-369B-4415-99A1-E961542A2518}" destId="{55CC3875-4DE0-445F-A3C9-5B9BD00D2B05}" srcOrd="2" destOrd="0" presId="urn:microsoft.com/office/officeart/2005/8/layout/orgChart1"/>
    <dgm:cxn modelId="{21C8E5FA-A236-436C-8BC3-BADABEFD119A}" type="presParOf" srcId="{10EDB719-80F5-4858-B0D6-FB3060C16970}" destId="{946FA2DF-3E3F-4C49-8484-9A07E2ABF9D6}" srcOrd="2" destOrd="0" presId="urn:microsoft.com/office/officeart/2005/8/layout/orgChart1"/>
    <dgm:cxn modelId="{DFD55EF6-9D96-481F-BA2C-A7CB53C60C18}" type="presParOf" srcId="{10EDB719-80F5-4858-B0D6-FB3060C16970}" destId="{4D61F6D1-322E-43F4-8349-65F987E0B400}" srcOrd="3" destOrd="0" presId="urn:microsoft.com/office/officeart/2005/8/layout/orgChart1"/>
    <dgm:cxn modelId="{6669064C-04BB-4981-870A-84BFA33948D6}" type="presParOf" srcId="{4D61F6D1-322E-43F4-8349-65F987E0B400}" destId="{2B774623-E3C9-4471-95D2-EB07FEB3A658}" srcOrd="0" destOrd="0" presId="urn:microsoft.com/office/officeart/2005/8/layout/orgChart1"/>
    <dgm:cxn modelId="{D817ABE2-3FD6-4DE7-9C4D-82387A070504}" type="presParOf" srcId="{2B774623-E3C9-4471-95D2-EB07FEB3A658}" destId="{03443B05-2C5D-4A6D-8CDC-5743AFEE6CBC}" srcOrd="0" destOrd="0" presId="urn:microsoft.com/office/officeart/2005/8/layout/orgChart1"/>
    <dgm:cxn modelId="{62413CFA-0393-425D-B4FD-8D250523C4EE}" type="presParOf" srcId="{2B774623-E3C9-4471-95D2-EB07FEB3A658}" destId="{57BDD189-85E8-46C3-AD01-660CE9E7C9E7}" srcOrd="1" destOrd="0" presId="urn:microsoft.com/office/officeart/2005/8/layout/orgChart1"/>
    <dgm:cxn modelId="{424E4604-BF79-4EF8-9DA6-0409039C71CC}" type="presParOf" srcId="{4D61F6D1-322E-43F4-8349-65F987E0B400}" destId="{D4456D9F-A94F-4B12-8675-9718209634B0}" srcOrd="1" destOrd="0" presId="urn:microsoft.com/office/officeart/2005/8/layout/orgChart1"/>
    <dgm:cxn modelId="{BDDDE25E-0683-4632-9EDB-F7C6293D5B71}" type="presParOf" srcId="{4D61F6D1-322E-43F4-8349-65F987E0B400}" destId="{8026B814-1F12-49E4-9F2F-5AC08429C988}" srcOrd="2" destOrd="0" presId="urn:microsoft.com/office/officeart/2005/8/layout/orgChart1"/>
    <dgm:cxn modelId="{D38D744F-F48C-407D-BB08-775F82B17F6F}" type="presParOf" srcId="{7149B6E0-1048-48E0-8937-EE7B3494A4C5}" destId="{3EEA2425-2E65-4332-B6EF-E22B2AC0AD3A}" srcOrd="2" destOrd="0" presId="urn:microsoft.com/office/officeart/2005/8/layout/orgChart1"/>
    <dgm:cxn modelId="{6D70BC70-8046-4D1A-98DA-CAA07FD837E7}" type="presParOf" srcId="{3EC87377-A539-4953-8EFE-BF2A1E89D7E1}" destId="{231983CD-D208-4C86-9C1E-C9E721A73B7B}" srcOrd="2" destOrd="0" presId="urn:microsoft.com/office/officeart/2005/8/layout/orgChart1"/>
    <dgm:cxn modelId="{D7CF5F3C-4150-4B25-97B2-B7A0AD68AC36}" type="presParOf" srcId="{3EC87377-A539-4953-8EFE-BF2A1E89D7E1}" destId="{8AC897D8-2368-4B7E-AE36-F4768C5BCD58}" srcOrd="3" destOrd="0" presId="urn:microsoft.com/office/officeart/2005/8/layout/orgChart1"/>
    <dgm:cxn modelId="{0A3896E5-D0CC-49F2-80C8-382B49F11F24}" type="presParOf" srcId="{8AC897D8-2368-4B7E-AE36-F4768C5BCD58}" destId="{E9E32200-46C2-4A47-BF13-8FA797DA1AB8}" srcOrd="0" destOrd="0" presId="urn:microsoft.com/office/officeart/2005/8/layout/orgChart1"/>
    <dgm:cxn modelId="{152FAD86-5229-4AEB-9365-B8EB3DCAD5CC}" type="presParOf" srcId="{E9E32200-46C2-4A47-BF13-8FA797DA1AB8}" destId="{71D6C3A7-63D0-4CBB-A7CE-9F98C6B95933}" srcOrd="0" destOrd="0" presId="urn:microsoft.com/office/officeart/2005/8/layout/orgChart1"/>
    <dgm:cxn modelId="{9A476AB9-9988-49CA-B7FD-9B4E6747659B}" type="presParOf" srcId="{E9E32200-46C2-4A47-BF13-8FA797DA1AB8}" destId="{1C2275CD-9862-4840-B0A8-D8C9EB008A8F}" srcOrd="1" destOrd="0" presId="urn:microsoft.com/office/officeart/2005/8/layout/orgChart1"/>
    <dgm:cxn modelId="{2AFB8FCA-46F7-4C76-B1DF-1670A52DDE4B}" type="presParOf" srcId="{8AC897D8-2368-4B7E-AE36-F4768C5BCD58}" destId="{82ECAA98-91F0-43A4-8582-D549BC51532B}" srcOrd="1" destOrd="0" presId="urn:microsoft.com/office/officeart/2005/8/layout/orgChart1"/>
    <dgm:cxn modelId="{381633CD-D75E-4D73-A8C9-6D7E937A3DE1}" type="presParOf" srcId="{82ECAA98-91F0-43A4-8582-D549BC51532B}" destId="{CC023617-F51F-42AD-A25E-8F59687D22D3}" srcOrd="0" destOrd="0" presId="urn:microsoft.com/office/officeart/2005/8/layout/orgChart1"/>
    <dgm:cxn modelId="{C658FDA2-3A17-42AB-A87C-D96114989339}" type="presParOf" srcId="{82ECAA98-91F0-43A4-8582-D549BC51532B}" destId="{D95F9CD2-652C-4F32-A8D5-024854089CB3}" srcOrd="1" destOrd="0" presId="urn:microsoft.com/office/officeart/2005/8/layout/orgChart1"/>
    <dgm:cxn modelId="{382D1EAE-EA2F-436D-9BCB-1CC561767F2D}" type="presParOf" srcId="{D95F9CD2-652C-4F32-A8D5-024854089CB3}" destId="{0261E4DE-A4D3-4D44-9F7E-CA709924EA47}" srcOrd="0" destOrd="0" presId="urn:microsoft.com/office/officeart/2005/8/layout/orgChart1"/>
    <dgm:cxn modelId="{0AAF25D1-FF09-4CE6-8366-660B47122FDC}" type="presParOf" srcId="{0261E4DE-A4D3-4D44-9F7E-CA709924EA47}" destId="{A60FCEDA-9C85-4031-8740-EF8BBE900D89}" srcOrd="0" destOrd="0" presId="urn:microsoft.com/office/officeart/2005/8/layout/orgChart1"/>
    <dgm:cxn modelId="{00328B8A-FFCE-45B3-8983-0415334CC493}" type="presParOf" srcId="{0261E4DE-A4D3-4D44-9F7E-CA709924EA47}" destId="{15FA315A-2425-47B3-B060-2A48F17E9027}" srcOrd="1" destOrd="0" presId="urn:microsoft.com/office/officeart/2005/8/layout/orgChart1"/>
    <dgm:cxn modelId="{9DA51A94-C51B-4C0A-ACF7-CBC0C6B6690F}" type="presParOf" srcId="{D95F9CD2-652C-4F32-A8D5-024854089CB3}" destId="{C6337762-073A-4415-9B1D-88F0067AAE18}" srcOrd="1" destOrd="0" presId="urn:microsoft.com/office/officeart/2005/8/layout/orgChart1"/>
    <dgm:cxn modelId="{8FDA8F8C-D244-43EE-BE53-E58063F8B0BC}" type="presParOf" srcId="{D95F9CD2-652C-4F32-A8D5-024854089CB3}" destId="{13FC6554-7184-4EEA-8408-B09C9FFE4E83}" srcOrd="2" destOrd="0" presId="urn:microsoft.com/office/officeart/2005/8/layout/orgChart1"/>
    <dgm:cxn modelId="{B405A69D-F7F4-4B2C-9633-E4D6CD2B3055}" type="presParOf" srcId="{82ECAA98-91F0-43A4-8582-D549BC51532B}" destId="{67F27CE2-2FD7-4E89-ABC5-047FBF571BD5}" srcOrd="2" destOrd="0" presId="urn:microsoft.com/office/officeart/2005/8/layout/orgChart1"/>
    <dgm:cxn modelId="{5CCFA768-8548-4F0A-98FE-FD5B86F95BF8}" type="presParOf" srcId="{82ECAA98-91F0-43A4-8582-D549BC51532B}" destId="{938C455E-A35C-4E9C-B58C-AEE304EC1AC1}" srcOrd="3" destOrd="0" presId="urn:microsoft.com/office/officeart/2005/8/layout/orgChart1"/>
    <dgm:cxn modelId="{EC48E274-705B-4333-A4E4-2B3074FD9A9D}" type="presParOf" srcId="{938C455E-A35C-4E9C-B58C-AEE304EC1AC1}" destId="{5D9145FA-ACC6-4F21-896B-E407DCAF12C9}" srcOrd="0" destOrd="0" presId="urn:microsoft.com/office/officeart/2005/8/layout/orgChart1"/>
    <dgm:cxn modelId="{28AE3271-3636-4ABF-B52D-49E54FF4E227}" type="presParOf" srcId="{5D9145FA-ACC6-4F21-896B-E407DCAF12C9}" destId="{D4D647F9-4028-4B2E-B91D-556F375C314C}" srcOrd="0" destOrd="0" presId="urn:microsoft.com/office/officeart/2005/8/layout/orgChart1"/>
    <dgm:cxn modelId="{444E0472-5A63-4344-BB02-9D8D8B58C0E4}" type="presParOf" srcId="{5D9145FA-ACC6-4F21-896B-E407DCAF12C9}" destId="{5C61D203-F111-4EA9-82D1-0DA3573D9EBC}" srcOrd="1" destOrd="0" presId="urn:microsoft.com/office/officeart/2005/8/layout/orgChart1"/>
    <dgm:cxn modelId="{32F9D461-E5FD-42E3-B1EF-666E74B273EB}" type="presParOf" srcId="{938C455E-A35C-4E9C-B58C-AEE304EC1AC1}" destId="{6002013D-EEF9-4BDB-85AA-11CD85046FA9}" srcOrd="1" destOrd="0" presId="urn:microsoft.com/office/officeart/2005/8/layout/orgChart1"/>
    <dgm:cxn modelId="{D4FF45EF-A1EB-43BC-AD99-DF1B4CD04E00}" type="presParOf" srcId="{938C455E-A35C-4E9C-B58C-AEE304EC1AC1}" destId="{930FF33E-EB48-453B-9018-334E76CD0CBD}" srcOrd="2" destOrd="0" presId="urn:microsoft.com/office/officeart/2005/8/layout/orgChart1"/>
    <dgm:cxn modelId="{E0D1D46C-2055-4427-BA80-B6C62C9E4548}" type="presParOf" srcId="{8AC897D8-2368-4B7E-AE36-F4768C5BCD58}" destId="{F7CE3231-5AE1-43DD-9BBF-79BC68781897}" srcOrd="2" destOrd="0" presId="urn:microsoft.com/office/officeart/2005/8/layout/orgChart1"/>
    <dgm:cxn modelId="{0C3CE61C-60A7-466C-B684-D8E3CBADB157}" type="presParOf" srcId="{3EC87377-A539-4953-8EFE-BF2A1E89D7E1}" destId="{24F7CB6A-0FEA-4F66-88E3-8237E8089FB7}" srcOrd="4" destOrd="0" presId="urn:microsoft.com/office/officeart/2005/8/layout/orgChart1"/>
    <dgm:cxn modelId="{454244CA-84BC-40B1-AEB7-C047305BC713}" type="presParOf" srcId="{3EC87377-A539-4953-8EFE-BF2A1E89D7E1}" destId="{7BAA0B09-59EB-4948-B772-7AF86EB7A1BD}" srcOrd="5" destOrd="0" presId="urn:microsoft.com/office/officeart/2005/8/layout/orgChart1"/>
    <dgm:cxn modelId="{9859D337-8697-48CC-A848-5E35792AA9A5}" type="presParOf" srcId="{7BAA0B09-59EB-4948-B772-7AF86EB7A1BD}" destId="{9660115A-7E19-4497-ACD3-780075F01F7E}" srcOrd="0" destOrd="0" presId="urn:microsoft.com/office/officeart/2005/8/layout/orgChart1"/>
    <dgm:cxn modelId="{234E9165-0884-45EC-8E72-FECC9DCE2171}" type="presParOf" srcId="{9660115A-7E19-4497-ACD3-780075F01F7E}" destId="{E47F8AA7-4269-461F-97F2-13EF5F77D7C3}" srcOrd="0" destOrd="0" presId="urn:microsoft.com/office/officeart/2005/8/layout/orgChart1"/>
    <dgm:cxn modelId="{4E4C4015-42FF-46AC-84A5-FF3E0B5D2F24}" type="presParOf" srcId="{9660115A-7E19-4497-ACD3-780075F01F7E}" destId="{AF927670-9278-4B36-86A3-AF0AB23A3A79}" srcOrd="1" destOrd="0" presId="urn:microsoft.com/office/officeart/2005/8/layout/orgChart1"/>
    <dgm:cxn modelId="{D59A755B-1414-4BFC-8B51-74AE842F8BBF}" type="presParOf" srcId="{7BAA0B09-59EB-4948-B772-7AF86EB7A1BD}" destId="{F418A4A5-C094-4B3A-950C-E4068C8D9A62}" srcOrd="1" destOrd="0" presId="urn:microsoft.com/office/officeart/2005/8/layout/orgChart1"/>
    <dgm:cxn modelId="{1F18AA05-A2F9-45CE-8BA4-7B293AA22FD4}" type="presParOf" srcId="{F418A4A5-C094-4B3A-950C-E4068C8D9A62}" destId="{13363B07-C2F7-444E-B955-18FC4D34C2CA}" srcOrd="0" destOrd="0" presId="urn:microsoft.com/office/officeart/2005/8/layout/orgChart1"/>
    <dgm:cxn modelId="{5533D901-0645-4A62-9BAE-7558D7E4A793}" type="presParOf" srcId="{F418A4A5-C094-4B3A-950C-E4068C8D9A62}" destId="{E40F4B94-EC0A-40C8-A128-5ABFD5367D27}" srcOrd="1" destOrd="0" presId="urn:microsoft.com/office/officeart/2005/8/layout/orgChart1"/>
    <dgm:cxn modelId="{F0D922AB-9D9F-41CB-B384-27AC21C313D1}" type="presParOf" srcId="{E40F4B94-EC0A-40C8-A128-5ABFD5367D27}" destId="{9DFF4B01-99A5-4D9D-842E-F4772E7527DF}" srcOrd="0" destOrd="0" presId="urn:microsoft.com/office/officeart/2005/8/layout/orgChart1"/>
    <dgm:cxn modelId="{82A0C91E-8CA6-45A6-9362-E1CE8D81F3F5}" type="presParOf" srcId="{9DFF4B01-99A5-4D9D-842E-F4772E7527DF}" destId="{B8C15081-AE5C-44CC-BFA8-82B22E94262F}" srcOrd="0" destOrd="0" presId="urn:microsoft.com/office/officeart/2005/8/layout/orgChart1"/>
    <dgm:cxn modelId="{2AF995FC-8BE8-471E-9385-A2B3156FDCAF}" type="presParOf" srcId="{9DFF4B01-99A5-4D9D-842E-F4772E7527DF}" destId="{B0EC1943-5661-469B-8979-DAED4616FA81}" srcOrd="1" destOrd="0" presId="urn:microsoft.com/office/officeart/2005/8/layout/orgChart1"/>
    <dgm:cxn modelId="{DEF2D453-1FA1-4D4B-A8ED-D8AB32CFABEC}" type="presParOf" srcId="{E40F4B94-EC0A-40C8-A128-5ABFD5367D27}" destId="{DA04700C-E952-4360-9A0F-598186050150}" srcOrd="1" destOrd="0" presId="urn:microsoft.com/office/officeart/2005/8/layout/orgChart1"/>
    <dgm:cxn modelId="{3F24B782-AF26-4298-9DD4-EEDEDB7E689D}" type="presParOf" srcId="{E40F4B94-EC0A-40C8-A128-5ABFD5367D27}" destId="{487ED1D9-8549-4395-8F6F-BFA30334A06F}" srcOrd="2" destOrd="0" presId="urn:microsoft.com/office/officeart/2005/8/layout/orgChart1"/>
    <dgm:cxn modelId="{104E4BA7-045E-4455-83C0-BAF86657AD2D}" type="presParOf" srcId="{F418A4A5-C094-4B3A-950C-E4068C8D9A62}" destId="{291C1BC9-08B6-4AF8-A8E6-38562585B214}" srcOrd="2" destOrd="0" presId="urn:microsoft.com/office/officeart/2005/8/layout/orgChart1"/>
    <dgm:cxn modelId="{4323EFD3-BDF1-4234-B5EF-E16AD7A71E76}" type="presParOf" srcId="{F418A4A5-C094-4B3A-950C-E4068C8D9A62}" destId="{E88E1E39-9BC1-4A6F-9614-C04FDC710232}" srcOrd="3" destOrd="0" presId="urn:microsoft.com/office/officeart/2005/8/layout/orgChart1"/>
    <dgm:cxn modelId="{34748E0B-0D9B-4138-9EF7-1BB1F1D4C476}" type="presParOf" srcId="{E88E1E39-9BC1-4A6F-9614-C04FDC710232}" destId="{7139F901-6C18-4AA3-86EC-B6AFAD5C1C80}" srcOrd="0" destOrd="0" presId="urn:microsoft.com/office/officeart/2005/8/layout/orgChart1"/>
    <dgm:cxn modelId="{C6F35C57-C27C-4EB4-8D1E-E069171F9570}" type="presParOf" srcId="{7139F901-6C18-4AA3-86EC-B6AFAD5C1C80}" destId="{FFD36622-E67F-42FF-B745-D901053241B6}" srcOrd="0" destOrd="0" presId="urn:microsoft.com/office/officeart/2005/8/layout/orgChart1"/>
    <dgm:cxn modelId="{9DB98676-5528-4C72-BDF5-52AFF2F2E081}" type="presParOf" srcId="{7139F901-6C18-4AA3-86EC-B6AFAD5C1C80}" destId="{B16B5D23-4218-43A2-BCC5-3B830D07220E}" srcOrd="1" destOrd="0" presId="urn:microsoft.com/office/officeart/2005/8/layout/orgChart1"/>
    <dgm:cxn modelId="{8F6D116C-584D-42C1-B0A7-6AED862F480C}" type="presParOf" srcId="{E88E1E39-9BC1-4A6F-9614-C04FDC710232}" destId="{04976B18-87EA-4EE5-B442-F54F1FDB9174}" srcOrd="1" destOrd="0" presId="urn:microsoft.com/office/officeart/2005/8/layout/orgChart1"/>
    <dgm:cxn modelId="{435685D4-B2AC-4B8F-810F-046F3DB4B571}" type="presParOf" srcId="{E88E1E39-9BC1-4A6F-9614-C04FDC710232}" destId="{1CEEF2E4-89EA-408C-A75F-C1FAEA7D1AB8}" srcOrd="2" destOrd="0" presId="urn:microsoft.com/office/officeart/2005/8/layout/orgChart1"/>
    <dgm:cxn modelId="{370A980C-DE8B-4DD6-B756-A5F1ED6FBC3E}" type="presParOf" srcId="{7BAA0B09-59EB-4948-B772-7AF86EB7A1BD}" destId="{76F582E7-8FDB-46DA-A4D7-8316F2C3B093}" srcOrd="2" destOrd="0" presId="urn:microsoft.com/office/officeart/2005/8/layout/orgChart1"/>
    <dgm:cxn modelId="{591AC5BC-A37E-41EF-9CF2-D8C804935605}" type="presParOf" srcId="{3EC87377-A539-4953-8EFE-BF2A1E89D7E1}" destId="{C456A48E-A1D1-4DD5-99F6-D6D3FDB27D29}" srcOrd="6" destOrd="0" presId="urn:microsoft.com/office/officeart/2005/8/layout/orgChart1"/>
    <dgm:cxn modelId="{0368F708-9336-4AB7-A938-5B96B95C56D9}" type="presParOf" srcId="{3EC87377-A539-4953-8EFE-BF2A1E89D7E1}" destId="{2771820E-0EBE-4DC4-8359-EBCD17191827}" srcOrd="7" destOrd="0" presId="urn:microsoft.com/office/officeart/2005/8/layout/orgChart1"/>
    <dgm:cxn modelId="{BC6996BB-D13D-4793-B2CC-47CB3DFF0B6B}" type="presParOf" srcId="{2771820E-0EBE-4DC4-8359-EBCD17191827}" destId="{B0980A4E-657A-462B-98C1-4B847131BED4}" srcOrd="0" destOrd="0" presId="urn:microsoft.com/office/officeart/2005/8/layout/orgChart1"/>
    <dgm:cxn modelId="{498523AD-BA8E-4D00-8C36-8AA5A8191AE5}" type="presParOf" srcId="{B0980A4E-657A-462B-98C1-4B847131BED4}" destId="{8C8A0E9C-3C90-406C-9073-E8B1C4C3ABAF}" srcOrd="0" destOrd="0" presId="urn:microsoft.com/office/officeart/2005/8/layout/orgChart1"/>
    <dgm:cxn modelId="{F1FDFE70-733B-4014-A11C-BAC88B0978B3}" type="presParOf" srcId="{B0980A4E-657A-462B-98C1-4B847131BED4}" destId="{6B0FC5F1-14CA-47D5-A434-4EE56C3189C5}" srcOrd="1" destOrd="0" presId="urn:microsoft.com/office/officeart/2005/8/layout/orgChart1"/>
    <dgm:cxn modelId="{C708321D-C81C-446A-9B08-AC18FB9DE739}" type="presParOf" srcId="{2771820E-0EBE-4DC4-8359-EBCD17191827}" destId="{52922121-008E-4B92-98E6-DB3FA791E33F}" srcOrd="1" destOrd="0" presId="urn:microsoft.com/office/officeart/2005/8/layout/orgChart1"/>
    <dgm:cxn modelId="{92EA3533-7224-4E19-AC17-1A21E9F4F969}" type="presParOf" srcId="{52922121-008E-4B92-98E6-DB3FA791E33F}" destId="{DF91BCE0-311C-4BE8-9141-A9D19358D15E}" srcOrd="0" destOrd="0" presId="urn:microsoft.com/office/officeart/2005/8/layout/orgChart1"/>
    <dgm:cxn modelId="{EC2D6FF3-F820-4880-914E-415183344FB1}" type="presParOf" srcId="{52922121-008E-4B92-98E6-DB3FA791E33F}" destId="{059EB323-2672-42C0-9FE0-6C8296DF5E13}" srcOrd="1" destOrd="0" presId="urn:microsoft.com/office/officeart/2005/8/layout/orgChart1"/>
    <dgm:cxn modelId="{02E8BA1C-A1E2-4934-8813-4836BFDE595E}" type="presParOf" srcId="{059EB323-2672-42C0-9FE0-6C8296DF5E13}" destId="{5FC25772-87CC-400A-933A-9D1E8987E648}" srcOrd="0" destOrd="0" presId="urn:microsoft.com/office/officeart/2005/8/layout/orgChart1"/>
    <dgm:cxn modelId="{D879A877-54F1-4A86-8D29-3B7A073D4ACD}" type="presParOf" srcId="{5FC25772-87CC-400A-933A-9D1E8987E648}" destId="{F24135A8-00D4-46E2-AEF1-D36473E9E6E9}" srcOrd="0" destOrd="0" presId="urn:microsoft.com/office/officeart/2005/8/layout/orgChart1"/>
    <dgm:cxn modelId="{FBCBC41A-5561-456D-BB25-F2FECC30614B}" type="presParOf" srcId="{5FC25772-87CC-400A-933A-9D1E8987E648}" destId="{0D2134DE-4BF9-4EB0-BF15-ECA89A37C84B}" srcOrd="1" destOrd="0" presId="urn:microsoft.com/office/officeart/2005/8/layout/orgChart1"/>
    <dgm:cxn modelId="{7FA0FBB2-BBA4-494A-854A-94BE1C59D2DF}" type="presParOf" srcId="{059EB323-2672-42C0-9FE0-6C8296DF5E13}" destId="{669ED3F3-7E0A-495E-B9DD-1522E4E3AE05}" srcOrd="1" destOrd="0" presId="urn:microsoft.com/office/officeart/2005/8/layout/orgChart1"/>
    <dgm:cxn modelId="{4AAC2037-3DED-413B-9A74-F5C8D0667646}" type="presParOf" srcId="{059EB323-2672-42C0-9FE0-6C8296DF5E13}" destId="{2E665507-ACF6-401C-A114-82FA2A58A5BB}" srcOrd="2" destOrd="0" presId="urn:microsoft.com/office/officeart/2005/8/layout/orgChart1"/>
    <dgm:cxn modelId="{44B36171-7D15-4D64-88F8-24995D776842}" type="presParOf" srcId="{52922121-008E-4B92-98E6-DB3FA791E33F}" destId="{BFA236A2-BD18-447C-95BA-706998740200}" srcOrd="2" destOrd="0" presId="urn:microsoft.com/office/officeart/2005/8/layout/orgChart1"/>
    <dgm:cxn modelId="{66F3C9F4-0F59-41B8-BC94-2EBFC6365C9C}" type="presParOf" srcId="{52922121-008E-4B92-98E6-DB3FA791E33F}" destId="{7FE6750C-EF8E-46AF-B862-733A944427F8}" srcOrd="3" destOrd="0" presId="urn:microsoft.com/office/officeart/2005/8/layout/orgChart1"/>
    <dgm:cxn modelId="{5AC05559-ACEC-40EA-8179-D8D7DECB7737}" type="presParOf" srcId="{7FE6750C-EF8E-46AF-B862-733A944427F8}" destId="{07CB76CF-70D3-4E81-918F-D488EF96AD0D}" srcOrd="0" destOrd="0" presId="urn:microsoft.com/office/officeart/2005/8/layout/orgChart1"/>
    <dgm:cxn modelId="{C4E718C3-90CC-4528-A64B-003781D7B952}" type="presParOf" srcId="{07CB76CF-70D3-4E81-918F-D488EF96AD0D}" destId="{FCECCAF4-5FEF-4340-A99C-A1CF0F83C9D1}" srcOrd="0" destOrd="0" presId="urn:microsoft.com/office/officeart/2005/8/layout/orgChart1"/>
    <dgm:cxn modelId="{7E984901-EE6A-4F49-91A2-024BDAA53E7F}" type="presParOf" srcId="{07CB76CF-70D3-4E81-918F-D488EF96AD0D}" destId="{F9FE20A6-6692-47C4-8519-597FAEE0F642}" srcOrd="1" destOrd="0" presId="urn:microsoft.com/office/officeart/2005/8/layout/orgChart1"/>
    <dgm:cxn modelId="{E1AAD717-C803-4140-94A7-743B06CAF09A}" type="presParOf" srcId="{7FE6750C-EF8E-46AF-B862-733A944427F8}" destId="{999898A2-0360-4A80-9E56-E2EA9FA6302A}" srcOrd="1" destOrd="0" presId="urn:microsoft.com/office/officeart/2005/8/layout/orgChart1"/>
    <dgm:cxn modelId="{1F33126B-9D40-40B5-B4B4-1E106A6A4AE5}" type="presParOf" srcId="{7FE6750C-EF8E-46AF-B862-733A944427F8}" destId="{BDC4386A-884F-4091-8EFD-E2DA8F6E5156}" srcOrd="2" destOrd="0" presId="urn:microsoft.com/office/officeart/2005/8/layout/orgChart1"/>
    <dgm:cxn modelId="{42C027F6-E922-4D1C-A687-318BB622408E}" type="presParOf" srcId="{52922121-008E-4B92-98E6-DB3FA791E33F}" destId="{32D436A5-DAA1-4A3A-B7CF-CCA130BA1D49}" srcOrd="4" destOrd="0" presId="urn:microsoft.com/office/officeart/2005/8/layout/orgChart1"/>
    <dgm:cxn modelId="{B2685E18-56EE-42A4-85D5-A77FCDFD7BE5}" type="presParOf" srcId="{52922121-008E-4B92-98E6-DB3FA791E33F}" destId="{A21CE80E-9CEB-4C60-BBE4-A9556DFB575B}" srcOrd="5" destOrd="0" presId="urn:microsoft.com/office/officeart/2005/8/layout/orgChart1"/>
    <dgm:cxn modelId="{0648F6A4-11B4-4C39-BC55-0A9A9C8B785B}" type="presParOf" srcId="{A21CE80E-9CEB-4C60-BBE4-A9556DFB575B}" destId="{AE213BCF-2DCC-4185-8D59-0B25F6A6C36E}" srcOrd="0" destOrd="0" presId="urn:microsoft.com/office/officeart/2005/8/layout/orgChart1"/>
    <dgm:cxn modelId="{6EF7F5D6-1872-4FB8-9E7E-D1A502E33EEF}" type="presParOf" srcId="{AE213BCF-2DCC-4185-8D59-0B25F6A6C36E}" destId="{17C9A391-4CEC-47FF-84C8-BB26F8C07D56}" srcOrd="0" destOrd="0" presId="urn:microsoft.com/office/officeart/2005/8/layout/orgChart1"/>
    <dgm:cxn modelId="{8FB20464-11F0-452C-AC06-44FB38F9D66A}" type="presParOf" srcId="{AE213BCF-2DCC-4185-8D59-0B25F6A6C36E}" destId="{B4DB6E78-6A90-44D8-9D72-216B7FFA98D4}" srcOrd="1" destOrd="0" presId="urn:microsoft.com/office/officeart/2005/8/layout/orgChart1"/>
    <dgm:cxn modelId="{0844D349-5BAA-4CE0-AEE8-5C028CDAC135}" type="presParOf" srcId="{A21CE80E-9CEB-4C60-BBE4-A9556DFB575B}" destId="{62559D4F-13F5-49A1-8191-671D9560FEE2}" srcOrd="1" destOrd="0" presId="urn:microsoft.com/office/officeart/2005/8/layout/orgChart1"/>
    <dgm:cxn modelId="{DF2F7E18-41DC-49F1-AC54-028A6896B03E}" type="presParOf" srcId="{A21CE80E-9CEB-4C60-BBE4-A9556DFB575B}" destId="{44B0DD2A-46A3-489A-A989-2E3BC68A8AC6}" srcOrd="2" destOrd="0" presId="urn:microsoft.com/office/officeart/2005/8/layout/orgChart1"/>
    <dgm:cxn modelId="{BC61BFE7-9073-4F24-A6DC-7760C70D90CA}" type="presParOf" srcId="{2771820E-0EBE-4DC4-8359-EBCD17191827}" destId="{E2FA55E8-4577-47E5-AB35-D01FD6A6E0AF}" srcOrd="2" destOrd="0" presId="urn:microsoft.com/office/officeart/2005/8/layout/orgChart1"/>
    <dgm:cxn modelId="{7610928A-A489-48FD-A594-75CD3FFC7D80}" type="presParOf" srcId="{3EC87377-A539-4953-8EFE-BF2A1E89D7E1}" destId="{E12D9ECA-D060-4946-9331-CF30BBFD1E89}" srcOrd="8" destOrd="0" presId="urn:microsoft.com/office/officeart/2005/8/layout/orgChart1"/>
    <dgm:cxn modelId="{03153A9A-42E1-4F05-875E-2CDECA1C40C7}" type="presParOf" srcId="{3EC87377-A539-4953-8EFE-BF2A1E89D7E1}" destId="{8775A84B-7045-43E1-9CB5-1D1E84C2225C}" srcOrd="9" destOrd="0" presId="urn:microsoft.com/office/officeart/2005/8/layout/orgChart1"/>
    <dgm:cxn modelId="{1AA64EEE-4A0E-43B9-8803-6E4AF771221A}" type="presParOf" srcId="{8775A84B-7045-43E1-9CB5-1D1E84C2225C}" destId="{B4DB83B7-1084-4FDD-AEFE-8A01ABBF3B3C}" srcOrd="0" destOrd="0" presId="urn:microsoft.com/office/officeart/2005/8/layout/orgChart1"/>
    <dgm:cxn modelId="{AF88BA28-D8E2-4A7E-AB9B-789ED3C512E6}" type="presParOf" srcId="{B4DB83B7-1084-4FDD-AEFE-8A01ABBF3B3C}" destId="{6C24F2D5-40A1-4119-BBD7-1D7F8D686F3F}" srcOrd="0" destOrd="0" presId="urn:microsoft.com/office/officeart/2005/8/layout/orgChart1"/>
    <dgm:cxn modelId="{A3DE8CFD-9C2C-4D89-9CF6-4EA98FCD55A3}" type="presParOf" srcId="{B4DB83B7-1084-4FDD-AEFE-8A01ABBF3B3C}" destId="{D72E525F-FDD8-4DEB-959D-8FF83A12676E}" srcOrd="1" destOrd="0" presId="urn:microsoft.com/office/officeart/2005/8/layout/orgChart1"/>
    <dgm:cxn modelId="{323CCD0A-8BF1-4787-A9B1-739381900594}" type="presParOf" srcId="{8775A84B-7045-43E1-9CB5-1D1E84C2225C}" destId="{DC5AB93D-51A4-4A28-BABA-0E96009C7580}" srcOrd="1" destOrd="0" presId="urn:microsoft.com/office/officeart/2005/8/layout/orgChart1"/>
    <dgm:cxn modelId="{8DFD79BB-D547-4AF4-964D-A091E5F77EDA}" type="presParOf" srcId="{DC5AB93D-51A4-4A28-BABA-0E96009C7580}" destId="{99F253C0-33D2-41DF-BFBA-1F3771762796}" srcOrd="0" destOrd="0" presId="urn:microsoft.com/office/officeart/2005/8/layout/orgChart1"/>
    <dgm:cxn modelId="{50F71736-B63F-49F2-B86A-B0E45CBE7B03}" type="presParOf" srcId="{DC5AB93D-51A4-4A28-BABA-0E96009C7580}" destId="{0BB38BA8-D1ED-4229-A7BE-0F99008F030B}" srcOrd="1" destOrd="0" presId="urn:microsoft.com/office/officeart/2005/8/layout/orgChart1"/>
    <dgm:cxn modelId="{7A4E322C-6AD2-4DD7-B7DF-8BA6C6D843FC}" type="presParOf" srcId="{0BB38BA8-D1ED-4229-A7BE-0F99008F030B}" destId="{117730F5-E448-4151-8CD2-765EED5EF636}" srcOrd="0" destOrd="0" presId="urn:microsoft.com/office/officeart/2005/8/layout/orgChart1"/>
    <dgm:cxn modelId="{C4D0B5E1-AE4B-4371-9331-37A9756A4750}" type="presParOf" srcId="{117730F5-E448-4151-8CD2-765EED5EF636}" destId="{B9810EF7-88F7-41DE-BCCE-4283A4AC7232}" srcOrd="0" destOrd="0" presId="urn:microsoft.com/office/officeart/2005/8/layout/orgChart1"/>
    <dgm:cxn modelId="{6E19C51D-201F-4294-80EE-A51493FA8002}" type="presParOf" srcId="{117730F5-E448-4151-8CD2-765EED5EF636}" destId="{BE05975F-637D-471C-9715-4394DFB93984}" srcOrd="1" destOrd="0" presId="urn:microsoft.com/office/officeart/2005/8/layout/orgChart1"/>
    <dgm:cxn modelId="{7100DF84-B18F-4D23-9B06-12C05FB39D1B}" type="presParOf" srcId="{0BB38BA8-D1ED-4229-A7BE-0F99008F030B}" destId="{D0680A6C-38E1-4319-9A41-3AB458C90915}" srcOrd="1" destOrd="0" presId="urn:microsoft.com/office/officeart/2005/8/layout/orgChart1"/>
    <dgm:cxn modelId="{3EAE5D9A-33F3-41D9-8372-0C96E2A2C1D8}" type="presParOf" srcId="{0BB38BA8-D1ED-4229-A7BE-0F99008F030B}" destId="{35A79D4B-A98B-4790-894A-7A26EABFF1EF}" srcOrd="2" destOrd="0" presId="urn:microsoft.com/office/officeart/2005/8/layout/orgChart1"/>
    <dgm:cxn modelId="{79ECAEEC-0ED0-442F-8587-429E5B138071}" type="presParOf" srcId="{DC5AB93D-51A4-4A28-BABA-0E96009C7580}" destId="{2B43241F-17E6-4414-83A4-8BA15E1EBAB4}" srcOrd="2" destOrd="0" presId="urn:microsoft.com/office/officeart/2005/8/layout/orgChart1"/>
    <dgm:cxn modelId="{F25869AC-E2C9-4C0F-8ED6-6312D5D1C611}" type="presParOf" srcId="{DC5AB93D-51A4-4A28-BABA-0E96009C7580}" destId="{C29A0F65-73A2-4C3C-AECA-60FE9221BC25}" srcOrd="3" destOrd="0" presId="urn:microsoft.com/office/officeart/2005/8/layout/orgChart1"/>
    <dgm:cxn modelId="{0FBAE06E-758C-4421-AF62-25478E75D6F6}" type="presParOf" srcId="{C29A0F65-73A2-4C3C-AECA-60FE9221BC25}" destId="{8722DF99-02E9-400E-BA9E-363D7411AF5D}" srcOrd="0" destOrd="0" presId="urn:microsoft.com/office/officeart/2005/8/layout/orgChart1"/>
    <dgm:cxn modelId="{8700D188-8FA6-4E08-BE52-78056C25F937}" type="presParOf" srcId="{8722DF99-02E9-400E-BA9E-363D7411AF5D}" destId="{B49236F7-A5E4-4B55-A169-1A802EF77B6B}" srcOrd="0" destOrd="0" presId="urn:microsoft.com/office/officeart/2005/8/layout/orgChart1"/>
    <dgm:cxn modelId="{49D4F5AB-C3AA-4C04-835E-883D52725AE5}" type="presParOf" srcId="{8722DF99-02E9-400E-BA9E-363D7411AF5D}" destId="{938EB715-D71E-48F9-9796-26A6B659E800}" srcOrd="1" destOrd="0" presId="urn:microsoft.com/office/officeart/2005/8/layout/orgChart1"/>
    <dgm:cxn modelId="{1B96D1BB-6238-4233-9ADE-3338B3BB61A6}" type="presParOf" srcId="{C29A0F65-73A2-4C3C-AECA-60FE9221BC25}" destId="{C2CEF8E2-D8DE-440E-A925-0A5CF1CFDFF4}" srcOrd="1" destOrd="0" presId="urn:microsoft.com/office/officeart/2005/8/layout/orgChart1"/>
    <dgm:cxn modelId="{E863C8A7-6429-4703-AF6E-5B34A4A5E2C0}" type="presParOf" srcId="{C29A0F65-73A2-4C3C-AECA-60FE9221BC25}" destId="{335B8623-70AB-4B20-9264-7D3B202889C0}" srcOrd="2" destOrd="0" presId="urn:microsoft.com/office/officeart/2005/8/layout/orgChart1"/>
    <dgm:cxn modelId="{19318B65-C6AB-42D6-AF2C-3DC54F2707ED}" type="presParOf" srcId="{8775A84B-7045-43E1-9CB5-1D1E84C2225C}" destId="{9025B2BC-5F82-4644-A2D1-60A7947BC5D1}" srcOrd="2" destOrd="0" presId="urn:microsoft.com/office/officeart/2005/8/layout/orgChart1"/>
    <dgm:cxn modelId="{B3808215-6BA7-48B5-8A6B-D80790C07E94}" type="presParOf" srcId="{3EC87377-A539-4953-8EFE-BF2A1E89D7E1}" destId="{C009FB87-EE0A-4011-8598-FD036D06FF8F}" srcOrd="10" destOrd="0" presId="urn:microsoft.com/office/officeart/2005/8/layout/orgChart1"/>
    <dgm:cxn modelId="{F2967D3D-F39E-4B76-8C4D-CE98613E543E}" type="presParOf" srcId="{3EC87377-A539-4953-8EFE-BF2A1E89D7E1}" destId="{D721DFFB-23D1-4F25-9735-DCD5476F8D15}" srcOrd="11" destOrd="0" presId="urn:microsoft.com/office/officeart/2005/8/layout/orgChart1"/>
    <dgm:cxn modelId="{3A8ED753-A82C-47F3-9BEC-760A1515287A}" type="presParOf" srcId="{D721DFFB-23D1-4F25-9735-DCD5476F8D15}" destId="{FB2017DB-A616-44D4-8A16-FB7E5958C6DE}" srcOrd="0" destOrd="0" presId="urn:microsoft.com/office/officeart/2005/8/layout/orgChart1"/>
    <dgm:cxn modelId="{87C36F0F-CEBE-4888-AE6A-E99C5BFEE1FD}" type="presParOf" srcId="{FB2017DB-A616-44D4-8A16-FB7E5958C6DE}" destId="{984002F6-E9C4-4C63-B46E-566543895914}" srcOrd="0" destOrd="0" presId="urn:microsoft.com/office/officeart/2005/8/layout/orgChart1"/>
    <dgm:cxn modelId="{9B2F90C4-EB71-419E-8AC1-EC912EB57451}" type="presParOf" srcId="{FB2017DB-A616-44D4-8A16-FB7E5958C6DE}" destId="{555F915A-B930-4891-9E83-75BC64B4829F}" srcOrd="1" destOrd="0" presId="urn:microsoft.com/office/officeart/2005/8/layout/orgChart1"/>
    <dgm:cxn modelId="{53183D02-4496-4425-8FDC-6DC036CBB2C9}" type="presParOf" srcId="{D721DFFB-23D1-4F25-9735-DCD5476F8D15}" destId="{A82740E9-EE0E-4475-AB45-26242AE14E9A}" srcOrd="1" destOrd="0" presId="urn:microsoft.com/office/officeart/2005/8/layout/orgChart1"/>
    <dgm:cxn modelId="{9A5CBED2-1FB6-49F9-B7C8-F438F9A9B296}" type="presParOf" srcId="{A82740E9-EE0E-4475-AB45-26242AE14E9A}" destId="{AAB8BB54-9BF9-4426-AC4F-B01F5FBFC817}" srcOrd="0" destOrd="0" presId="urn:microsoft.com/office/officeart/2005/8/layout/orgChart1"/>
    <dgm:cxn modelId="{C798099F-BFA9-48E0-BBD6-EE78E2D82E5D}" type="presParOf" srcId="{A82740E9-EE0E-4475-AB45-26242AE14E9A}" destId="{168240E7-2B8C-4A43-87CE-CD31A6A4491C}" srcOrd="1" destOrd="0" presId="urn:microsoft.com/office/officeart/2005/8/layout/orgChart1"/>
    <dgm:cxn modelId="{BCF0809E-1CDB-45E6-BDFC-5D42853B0C17}" type="presParOf" srcId="{168240E7-2B8C-4A43-87CE-CD31A6A4491C}" destId="{96DD4F03-7567-4411-9B01-605665B88145}" srcOrd="0" destOrd="0" presId="urn:microsoft.com/office/officeart/2005/8/layout/orgChart1"/>
    <dgm:cxn modelId="{A0EC8096-C57B-482E-97A5-D956CFD39F1D}" type="presParOf" srcId="{96DD4F03-7567-4411-9B01-605665B88145}" destId="{42702135-CC1B-4C8F-9676-3BD1080A461F}" srcOrd="0" destOrd="0" presId="urn:microsoft.com/office/officeart/2005/8/layout/orgChart1"/>
    <dgm:cxn modelId="{5B7693E0-9A90-4385-8D32-36A762FBECD8}" type="presParOf" srcId="{96DD4F03-7567-4411-9B01-605665B88145}" destId="{DF0C46DD-438A-4B09-9EBF-AAD1BC1D9F23}" srcOrd="1" destOrd="0" presId="urn:microsoft.com/office/officeart/2005/8/layout/orgChart1"/>
    <dgm:cxn modelId="{E0568357-4C74-4CB9-B2FD-F960D1EE419B}" type="presParOf" srcId="{168240E7-2B8C-4A43-87CE-CD31A6A4491C}" destId="{D8500D66-FAD8-4304-82E2-B42153276F41}" srcOrd="1" destOrd="0" presId="urn:microsoft.com/office/officeart/2005/8/layout/orgChart1"/>
    <dgm:cxn modelId="{DD30E827-774C-4D64-B1A5-488521A58A7C}" type="presParOf" srcId="{168240E7-2B8C-4A43-87CE-CD31A6A4491C}" destId="{0A0632B3-B835-469F-A67C-91403A16E23C}" srcOrd="2" destOrd="0" presId="urn:microsoft.com/office/officeart/2005/8/layout/orgChart1"/>
    <dgm:cxn modelId="{FA561BFB-3C94-46C7-B1BF-FE30C24351D6}" type="presParOf" srcId="{D721DFFB-23D1-4F25-9735-DCD5476F8D15}" destId="{29D38204-8FB3-4A07-B929-FF51A478C908}" srcOrd="2" destOrd="0" presId="urn:microsoft.com/office/officeart/2005/8/layout/orgChart1"/>
    <dgm:cxn modelId="{0391A1BA-5286-4840-BE01-4E32F450604A}" type="presParOf" srcId="{F4A1BB47-6A15-43E4-BFB9-3102BD8701A2}" destId="{0FDBBFD0-1C73-4230-9A55-FB307FB18C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6A953A5-1C9B-43CA-9996-5C23C35F8633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2D1FCBA0-5AB8-4A7C-BF51-33EC3DFDEA84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Nmap (Network Mapper) was released in </a:t>
          </a:r>
          <a:r>
            <a:rPr lang="en-US" sz="2000" b="1" dirty="0">
              <a:solidFill>
                <a:schemeClr val="tx1"/>
              </a:solidFill>
            </a:rPr>
            <a:t>September 1997</a:t>
          </a:r>
          <a:endParaRPr lang="en-IN" sz="2000" dirty="0">
            <a:solidFill>
              <a:schemeClr val="tx1"/>
            </a:solidFill>
          </a:endParaRPr>
        </a:p>
      </dgm:t>
    </dgm:pt>
    <dgm:pt modelId="{780BBF71-DBC9-42E6-A34A-D3E50D288027}" type="parTrans" cxnId="{68B78950-1278-454D-8BB9-C43FB7D1F994}">
      <dgm:prSet/>
      <dgm:spPr/>
      <dgm:t>
        <a:bodyPr/>
        <a:lstStyle/>
        <a:p>
          <a:endParaRPr lang="en-IN"/>
        </a:p>
      </dgm:t>
    </dgm:pt>
    <dgm:pt modelId="{7026ACAC-7B5F-474E-AE14-46E1055E8C06}" type="sibTrans" cxnId="{68B78950-1278-454D-8BB9-C43FB7D1F994}">
      <dgm:prSet/>
      <dgm:spPr/>
      <dgm:t>
        <a:bodyPr/>
        <a:lstStyle/>
        <a:p>
          <a:endParaRPr lang="en-IN"/>
        </a:p>
      </dgm:t>
    </dgm:pt>
    <dgm:pt modelId="{27791A06-A83D-48C2-BD64-81087E01B692}">
      <dgm:prSet custT="1"/>
      <dgm:spPr/>
      <dgm:t>
        <a:bodyPr/>
        <a:lstStyle/>
        <a:p>
          <a:r>
            <a:rPr lang="en-IN" sz="3200" dirty="0">
              <a:solidFill>
                <a:schemeClr val="tx1"/>
              </a:solidFill>
            </a:rPr>
            <a:t>It is a </a:t>
          </a:r>
          <a:r>
            <a:rPr lang="en-IN" sz="3200" b="1" dirty="0">
              <a:solidFill>
                <a:schemeClr val="tx1"/>
              </a:solidFill>
            </a:rPr>
            <a:t>free and open source utility </a:t>
          </a:r>
          <a:r>
            <a:rPr lang="en-IN" sz="3200" dirty="0">
              <a:solidFill>
                <a:schemeClr val="tx1"/>
              </a:solidFill>
            </a:rPr>
            <a:t>for </a:t>
          </a:r>
        </a:p>
      </dgm:t>
    </dgm:pt>
    <dgm:pt modelId="{16EBA147-5002-45B1-A569-2B16C69F7A39}" type="parTrans" cxnId="{99F28EA6-A815-4E33-A586-27D8FDB7F852}">
      <dgm:prSet/>
      <dgm:spPr/>
      <dgm:t>
        <a:bodyPr/>
        <a:lstStyle/>
        <a:p>
          <a:endParaRPr lang="en-IN"/>
        </a:p>
      </dgm:t>
    </dgm:pt>
    <dgm:pt modelId="{F26007A7-499B-48AD-8692-BB38309BD85E}" type="sibTrans" cxnId="{99F28EA6-A815-4E33-A586-27D8FDB7F852}">
      <dgm:prSet/>
      <dgm:spPr/>
      <dgm:t>
        <a:bodyPr/>
        <a:lstStyle/>
        <a:p>
          <a:endParaRPr lang="en-IN"/>
        </a:p>
      </dgm:t>
    </dgm:pt>
    <dgm:pt modelId="{7FB5355F-7F1C-4396-AC8A-8FED63814A47}">
      <dgm:prSet custT="1"/>
      <dgm:spPr/>
      <dgm:t>
        <a:bodyPr/>
        <a:lstStyle/>
        <a:p>
          <a:r>
            <a:rPr lang="en-IN" sz="3200">
              <a:solidFill>
                <a:schemeClr val="tx1"/>
              </a:solidFill>
            </a:rPr>
            <a:t>Network discovery </a:t>
          </a:r>
          <a:endParaRPr lang="en-IN" sz="3200" dirty="0">
            <a:solidFill>
              <a:schemeClr val="tx1"/>
            </a:solidFill>
          </a:endParaRPr>
        </a:p>
      </dgm:t>
    </dgm:pt>
    <dgm:pt modelId="{2FFB5626-7ABC-44C0-9A53-DC1F0C070978}" type="parTrans" cxnId="{E0801AC9-6B0A-4990-A827-CCB306F195E0}">
      <dgm:prSet/>
      <dgm:spPr/>
      <dgm:t>
        <a:bodyPr/>
        <a:lstStyle/>
        <a:p>
          <a:endParaRPr lang="en-IN"/>
        </a:p>
      </dgm:t>
    </dgm:pt>
    <dgm:pt modelId="{48512E87-B65D-4381-91D2-AD9A871DC3E4}" type="sibTrans" cxnId="{E0801AC9-6B0A-4990-A827-CCB306F195E0}">
      <dgm:prSet/>
      <dgm:spPr/>
      <dgm:t>
        <a:bodyPr/>
        <a:lstStyle/>
        <a:p>
          <a:endParaRPr lang="en-IN"/>
        </a:p>
      </dgm:t>
    </dgm:pt>
    <dgm:pt modelId="{CDF739B6-75EF-41C8-89E4-E48A0BF9C4FB}">
      <dgm:prSet custT="1"/>
      <dgm:spPr/>
      <dgm:t>
        <a:bodyPr/>
        <a:lstStyle/>
        <a:p>
          <a:r>
            <a:rPr lang="en-IN" sz="3200">
              <a:solidFill>
                <a:schemeClr val="tx1"/>
              </a:solidFill>
            </a:rPr>
            <a:t>Security auditing</a:t>
          </a:r>
          <a:r>
            <a:rPr lang="en-IN" sz="3600">
              <a:solidFill>
                <a:schemeClr val="tx1"/>
              </a:solidFill>
            </a:rPr>
            <a:t> </a:t>
          </a:r>
          <a:endParaRPr lang="en-IN" sz="3600" dirty="0">
            <a:solidFill>
              <a:schemeClr val="tx1"/>
            </a:solidFill>
          </a:endParaRPr>
        </a:p>
      </dgm:t>
    </dgm:pt>
    <dgm:pt modelId="{5829B7A3-699B-4B02-AA5A-92012CFD8A62}" type="parTrans" cxnId="{A3B22C84-8884-48CB-8B73-DAD43897D1B4}">
      <dgm:prSet/>
      <dgm:spPr/>
      <dgm:t>
        <a:bodyPr/>
        <a:lstStyle/>
        <a:p>
          <a:endParaRPr lang="en-IN"/>
        </a:p>
      </dgm:t>
    </dgm:pt>
    <dgm:pt modelId="{C6909B05-5292-4EC9-8600-1271DD158875}" type="sibTrans" cxnId="{A3B22C84-8884-48CB-8B73-DAD43897D1B4}">
      <dgm:prSet/>
      <dgm:spPr/>
      <dgm:t>
        <a:bodyPr/>
        <a:lstStyle/>
        <a:p>
          <a:endParaRPr lang="en-IN"/>
        </a:p>
      </dgm:t>
    </dgm:pt>
    <dgm:pt modelId="{213A3E3D-E671-4B1B-97DD-B07106CAEE5D}">
      <dgm:prSet custT="1"/>
      <dgm:spPr/>
      <dgm:t>
        <a:bodyPr/>
        <a:lstStyle/>
        <a:p>
          <a:r>
            <a:rPr lang="en-US" sz="4000" dirty="0">
              <a:solidFill>
                <a:schemeClr val="tx1"/>
              </a:solidFill>
            </a:rPr>
            <a:t>Determines the following</a:t>
          </a:r>
          <a:endParaRPr lang="en-IN" sz="4000" dirty="0">
            <a:solidFill>
              <a:schemeClr val="tx1"/>
            </a:solidFill>
          </a:endParaRPr>
        </a:p>
      </dgm:t>
    </dgm:pt>
    <dgm:pt modelId="{38E53C7A-7781-4414-8906-09BA79A713E4}" type="parTrans" cxnId="{24DB5459-DCF4-4632-906B-B30FA0292D2D}">
      <dgm:prSet/>
      <dgm:spPr/>
      <dgm:t>
        <a:bodyPr/>
        <a:lstStyle/>
        <a:p>
          <a:endParaRPr lang="en-IN"/>
        </a:p>
      </dgm:t>
    </dgm:pt>
    <dgm:pt modelId="{7BD0375C-54D7-4D96-B0AE-CA652A43AF80}" type="sibTrans" cxnId="{24DB5459-DCF4-4632-906B-B30FA0292D2D}">
      <dgm:prSet/>
      <dgm:spPr/>
      <dgm:t>
        <a:bodyPr/>
        <a:lstStyle/>
        <a:p>
          <a:endParaRPr lang="en-IN"/>
        </a:p>
      </dgm:t>
    </dgm:pt>
    <dgm:pt modelId="{F817D8D6-F2FE-43DF-9F81-33F09D49FEFC}">
      <dgm:prSet custT="1"/>
      <dgm:spPr/>
      <dgm:t>
        <a:bodyPr/>
        <a:lstStyle/>
        <a:p>
          <a:r>
            <a:rPr lang="en-US" sz="2000">
              <a:solidFill>
                <a:schemeClr val="tx1"/>
              </a:solidFill>
            </a:rPr>
            <a:t>The </a:t>
          </a:r>
          <a:r>
            <a:rPr lang="en-US" sz="2000" b="1">
              <a:solidFill>
                <a:schemeClr val="tx1"/>
              </a:solidFill>
            </a:rPr>
            <a:t>up or down status of a host</a:t>
          </a:r>
          <a:endParaRPr lang="en-IN" sz="2000" b="1" dirty="0">
            <a:solidFill>
              <a:schemeClr val="tx1"/>
            </a:solidFill>
          </a:endParaRPr>
        </a:p>
      </dgm:t>
    </dgm:pt>
    <dgm:pt modelId="{1815CF81-B27C-4CD5-BB95-6137CEFED59C}" type="parTrans" cxnId="{E2CB9D45-3E95-4D3F-A97A-FCA0AC06ACBA}">
      <dgm:prSet/>
      <dgm:spPr/>
      <dgm:t>
        <a:bodyPr/>
        <a:lstStyle/>
        <a:p>
          <a:endParaRPr lang="en-IN"/>
        </a:p>
      </dgm:t>
    </dgm:pt>
    <dgm:pt modelId="{62B591AD-40DA-420C-8261-E69962D7B3A2}" type="sibTrans" cxnId="{E2CB9D45-3E95-4D3F-A97A-FCA0AC06ACBA}">
      <dgm:prSet/>
      <dgm:spPr/>
      <dgm:t>
        <a:bodyPr/>
        <a:lstStyle/>
        <a:p>
          <a:endParaRPr lang="en-IN"/>
        </a:p>
      </dgm:t>
    </dgm:pt>
    <dgm:pt modelId="{749E5B7E-9B72-4737-AB3B-C78EADABEEFC}">
      <dgm:prSet custT="1"/>
      <dgm:spPr/>
      <dgm:t>
        <a:bodyPr/>
        <a:lstStyle/>
        <a:p>
          <a:r>
            <a:rPr lang="en-US" sz="2000" b="1">
              <a:solidFill>
                <a:schemeClr val="tx1"/>
              </a:solidFill>
            </a:rPr>
            <a:t>Network services </a:t>
          </a:r>
          <a:r>
            <a:rPr lang="en-US" sz="2000">
              <a:solidFill>
                <a:schemeClr val="tx1"/>
              </a:solidFill>
            </a:rPr>
            <a:t>available on a host</a:t>
          </a:r>
          <a:endParaRPr lang="en-IN" sz="2000" dirty="0">
            <a:solidFill>
              <a:schemeClr val="tx1"/>
            </a:solidFill>
          </a:endParaRPr>
        </a:p>
      </dgm:t>
    </dgm:pt>
    <dgm:pt modelId="{1C443481-61AC-449D-8498-6401F00E5C38}" type="parTrans" cxnId="{5CB3D3E9-60E8-4401-9BB7-2A6F0C88F9FA}">
      <dgm:prSet/>
      <dgm:spPr/>
      <dgm:t>
        <a:bodyPr/>
        <a:lstStyle/>
        <a:p>
          <a:endParaRPr lang="en-IN"/>
        </a:p>
      </dgm:t>
    </dgm:pt>
    <dgm:pt modelId="{47C8E48D-FA7A-41D3-B141-E21CB6089C81}" type="sibTrans" cxnId="{5CB3D3E9-60E8-4401-9BB7-2A6F0C88F9FA}">
      <dgm:prSet/>
      <dgm:spPr/>
      <dgm:t>
        <a:bodyPr/>
        <a:lstStyle/>
        <a:p>
          <a:endParaRPr lang="en-IN"/>
        </a:p>
      </dgm:t>
    </dgm:pt>
    <dgm:pt modelId="{3BC2CB07-97C1-43F8-A883-34A21BAB5671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Presence of a firewall</a:t>
          </a:r>
          <a:endParaRPr lang="en-IN" sz="2000" b="1" dirty="0">
            <a:solidFill>
              <a:schemeClr val="tx1"/>
            </a:solidFill>
          </a:endParaRPr>
        </a:p>
      </dgm:t>
    </dgm:pt>
    <dgm:pt modelId="{EB3ACD3B-5F6C-4038-829B-622B5C08F577}" type="parTrans" cxnId="{6B43AAB1-E115-47D2-99B9-59A91A2CBDBE}">
      <dgm:prSet/>
      <dgm:spPr/>
      <dgm:t>
        <a:bodyPr/>
        <a:lstStyle/>
        <a:p>
          <a:endParaRPr lang="en-IN"/>
        </a:p>
      </dgm:t>
    </dgm:pt>
    <dgm:pt modelId="{01C01F9F-E084-45D1-81B7-83C5B84FC5D7}" type="sibTrans" cxnId="{6B43AAB1-E115-47D2-99B9-59A91A2CBDBE}">
      <dgm:prSet/>
      <dgm:spPr/>
      <dgm:t>
        <a:bodyPr/>
        <a:lstStyle/>
        <a:p>
          <a:endParaRPr lang="en-IN"/>
        </a:p>
      </dgm:t>
    </dgm:pt>
    <dgm:pt modelId="{058F06CB-0403-4A22-9897-3FFE6D84D34C}">
      <dgm:prSet custT="1"/>
      <dgm:spPr/>
      <dgm:t>
        <a:bodyPr/>
        <a:lstStyle/>
        <a:p>
          <a:r>
            <a:rPr lang="en-US" sz="2000" b="1">
              <a:solidFill>
                <a:schemeClr val="tx1"/>
              </a:solidFill>
            </a:rPr>
            <a:t>Operating system and version </a:t>
          </a:r>
          <a:r>
            <a:rPr lang="en-US" sz="2000">
              <a:solidFill>
                <a:schemeClr val="tx1"/>
              </a:solidFill>
            </a:rPr>
            <a:t>used on host</a:t>
          </a:r>
          <a:endParaRPr lang="en-IN" sz="2000" dirty="0">
            <a:solidFill>
              <a:schemeClr val="tx1"/>
            </a:solidFill>
          </a:endParaRPr>
        </a:p>
      </dgm:t>
    </dgm:pt>
    <dgm:pt modelId="{981B100B-16EB-4609-8DBB-BE7EFFCA5D2A}" type="parTrans" cxnId="{696154FA-B403-4DCA-A66D-D0B3E9C07DAD}">
      <dgm:prSet/>
      <dgm:spPr/>
      <dgm:t>
        <a:bodyPr/>
        <a:lstStyle/>
        <a:p>
          <a:endParaRPr lang="en-IN"/>
        </a:p>
      </dgm:t>
    </dgm:pt>
    <dgm:pt modelId="{9AC09D45-7BB2-43F4-ACA9-205AF031E15F}" type="sibTrans" cxnId="{696154FA-B403-4DCA-A66D-D0B3E9C07DAD}">
      <dgm:prSet/>
      <dgm:spPr/>
      <dgm:t>
        <a:bodyPr/>
        <a:lstStyle/>
        <a:p>
          <a:endParaRPr lang="en-IN"/>
        </a:p>
      </dgm:t>
    </dgm:pt>
    <dgm:pt modelId="{C5786845-CBE1-43A9-AA85-708A8ED43132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Name and version of services </a:t>
          </a:r>
          <a:r>
            <a:rPr lang="en-US" sz="2000" dirty="0">
              <a:solidFill>
                <a:schemeClr val="tx1"/>
              </a:solidFill>
            </a:rPr>
            <a:t>running on host</a:t>
          </a:r>
          <a:endParaRPr lang="en-IN" sz="2000" dirty="0">
            <a:solidFill>
              <a:schemeClr val="tx1"/>
            </a:solidFill>
          </a:endParaRPr>
        </a:p>
      </dgm:t>
    </dgm:pt>
    <dgm:pt modelId="{707D4B4A-7D94-4DF3-934B-9EB932A545B9}" type="parTrans" cxnId="{EEBE0019-95BB-4891-87C2-311232C84AAC}">
      <dgm:prSet/>
      <dgm:spPr/>
      <dgm:t>
        <a:bodyPr/>
        <a:lstStyle/>
        <a:p>
          <a:endParaRPr lang="en-IN"/>
        </a:p>
      </dgm:t>
    </dgm:pt>
    <dgm:pt modelId="{5BF7F416-149C-42DC-9DDF-7A44C1733B60}" type="sibTrans" cxnId="{EEBE0019-95BB-4891-87C2-311232C84AAC}">
      <dgm:prSet/>
      <dgm:spPr/>
      <dgm:t>
        <a:bodyPr/>
        <a:lstStyle/>
        <a:p>
          <a:endParaRPr lang="en-IN"/>
        </a:p>
      </dgm:t>
    </dgm:pt>
    <dgm:pt modelId="{C4BE5536-15B5-4F12-BB2E-7BA4FB891E8C}" type="pres">
      <dgm:prSet presAssocID="{56A953A5-1C9B-43CA-9996-5C23C35F863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347D95-E7EE-4786-9A42-8FBDB8BB2C70}" type="pres">
      <dgm:prSet presAssocID="{2D1FCBA0-5AB8-4A7C-BF51-33EC3DFDEA84}" presName="compNode" presStyleCnt="0"/>
      <dgm:spPr/>
    </dgm:pt>
    <dgm:pt modelId="{A0C3E4F9-14F6-45AA-94B0-9B1D2A4D7022}" type="pres">
      <dgm:prSet presAssocID="{2D1FCBA0-5AB8-4A7C-BF51-33EC3DFDEA84}" presName="aNode" presStyleLbl="bgShp" presStyleIdx="0" presStyleCnt="3" custScaleX="47838" custScaleY="81553"/>
      <dgm:spPr/>
      <dgm:t>
        <a:bodyPr/>
        <a:lstStyle/>
        <a:p>
          <a:endParaRPr lang="en-US"/>
        </a:p>
      </dgm:t>
    </dgm:pt>
    <dgm:pt modelId="{FFEF0154-AB2E-4AD5-95CF-D22371E1A1C1}" type="pres">
      <dgm:prSet presAssocID="{2D1FCBA0-5AB8-4A7C-BF51-33EC3DFDEA84}" presName="textNode" presStyleLbl="bgShp" presStyleIdx="0" presStyleCnt="3"/>
      <dgm:spPr/>
      <dgm:t>
        <a:bodyPr/>
        <a:lstStyle/>
        <a:p>
          <a:endParaRPr lang="en-US"/>
        </a:p>
      </dgm:t>
    </dgm:pt>
    <dgm:pt modelId="{8776D098-D1D6-4591-B6EF-D8C2BBF8F739}" type="pres">
      <dgm:prSet presAssocID="{2D1FCBA0-5AB8-4A7C-BF51-33EC3DFDEA84}" presName="compChildNode" presStyleCnt="0"/>
      <dgm:spPr/>
    </dgm:pt>
    <dgm:pt modelId="{62E02C37-4E30-460A-B279-912C3663920F}" type="pres">
      <dgm:prSet presAssocID="{2D1FCBA0-5AB8-4A7C-BF51-33EC3DFDEA84}" presName="theInnerList" presStyleCnt="0"/>
      <dgm:spPr/>
    </dgm:pt>
    <dgm:pt modelId="{59AAD9EA-3212-496F-8EAB-E237F0066342}" type="pres">
      <dgm:prSet presAssocID="{2D1FCBA0-5AB8-4A7C-BF51-33EC3DFDEA84}" presName="aSpace" presStyleCnt="0"/>
      <dgm:spPr/>
    </dgm:pt>
    <dgm:pt modelId="{ACFE869C-A145-4840-BBDA-FFEA3ABDA563}" type="pres">
      <dgm:prSet presAssocID="{27791A06-A83D-48C2-BD64-81087E01B692}" presName="compNode" presStyleCnt="0"/>
      <dgm:spPr/>
    </dgm:pt>
    <dgm:pt modelId="{218CE527-C8F5-45E5-B3CA-A3476DE89793}" type="pres">
      <dgm:prSet presAssocID="{27791A06-A83D-48C2-BD64-81087E01B692}" presName="aNode" presStyleLbl="bgShp" presStyleIdx="1" presStyleCnt="3" custScaleX="90429"/>
      <dgm:spPr/>
      <dgm:t>
        <a:bodyPr/>
        <a:lstStyle/>
        <a:p>
          <a:endParaRPr lang="en-US"/>
        </a:p>
      </dgm:t>
    </dgm:pt>
    <dgm:pt modelId="{819A48D9-78F3-426B-B24D-630DFD958C83}" type="pres">
      <dgm:prSet presAssocID="{27791A06-A83D-48C2-BD64-81087E01B692}" presName="textNode" presStyleLbl="bgShp" presStyleIdx="1" presStyleCnt="3"/>
      <dgm:spPr/>
      <dgm:t>
        <a:bodyPr/>
        <a:lstStyle/>
        <a:p>
          <a:endParaRPr lang="en-US"/>
        </a:p>
      </dgm:t>
    </dgm:pt>
    <dgm:pt modelId="{2181F4FE-72B7-48FE-87AD-1119285F4DCD}" type="pres">
      <dgm:prSet presAssocID="{27791A06-A83D-48C2-BD64-81087E01B692}" presName="compChildNode" presStyleCnt="0"/>
      <dgm:spPr/>
    </dgm:pt>
    <dgm:pt modelId="{2509EFF4-93AF-4CDC-9637-6525B2A9652C}" type="pres">
      <dgm:prSet presAssocID="{27791A06-A83D-48C2-BD64-81087E01B692}" presName="theInnerList" presStyleCnt="0"/>
      <dgm:spPr/>
    </dgm:pt>
    <dgm:pt modelId="{E932C334-7FB9-4FBA-A910-3081DAF33D8C}" type="pres">
      <dgm:prSet presAssocID="{7FB5355F-7F1C-4396-AC8A-8FED63814A47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2679E9-886A-4E41-BCE5-471699D4E0E4}" type="pres">
      <dgm:prSet presAssocID="{7FB5355F-7F1C-4396-AC8A-8FED63814A47}" presName="aSpace2" presStyleCnt="0"/>
      <dgm:spPr/>
    </dgm:pt>
    <dgm:pt modelId="{41033479-77C4-4988-B65C-C36505ABCA08}" type="pres">
      <dgm:prSet presAssocID="{CDF739B6-75EF-41C8-89E4-E48A0BF9C4FB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CDCDE-CF82-4394-B5F8-40D2F09E413B}" type="pres">
      <dgm:prSet presAssocID="{27791A06-A83D-48C2-BD64-81087E01B692}" presName="aSpace" presStyleCnt="0"/>
      <dgm:spPr/>
    </dgm:pt>
    <dgm:pt modelId="{4FD53E51-DE6F-4ED7-AD33-91FDEFEA22FD}" type="pres">
      <dgm:prSet presAssocID="{213A3E3D-E671-4B1B-97DD-B07106CAEE5D}" presName="compNode" presStyleCnt="0"/>
      <dgm:spPr/>
    </dgm:pt>
    <dgm:pt modelId="{383B4594-5156-4AB5-8B85-4799D86FDEEA}" type="pres">
      <dgm:prSet presAssocID="{213A3E3D-E671-4B1B-97DD-B07106CAEE5D}" presName="aNode" presStyleLbl="bgShp" presStyleIdx="2" presStyleCnt="3" custScaleX="111662"/>
      <dgm:spPr/>
      <dgm:t>
        <a:bodyPr/>
        <a:lstStyle/>
        <a:p>
          <a:endParaRPr lang="en-US"/>
        </a:p>
      </dgm:t>
    </dgm:pt>
    <dgm:pt modelId="{4A794700-CEA4-40E5-86CB-76295049FB07}" type="pres">
      <dgm:prSet presAssocID="{213A3E3D-E671-4B1B-97DD-B07106CAEE5D}" presName="textNode" presStyleLbl="bgShp" presStyleIdx="2" presStyleCnt="3"/>
      <dgm:spPr/>
      <dgm:t>
        <a:bodyPr/>
        <a:lstStyle/>
        <a:p>
          <a:endParaRPr lang="en-US"/>
        </a:p>
      </dgm:t>
    </dgm:pt>
    <dgm:pt modelId="{2D844119-7C71-4469-A3F4-FAC1303132AA}" type="pres">
      <dgm:prSet presAssocID="{213A3E3D-E671-4B1B-97DD-B07106CAEE5D}" presName="compChildNode" presStyleCnt="0"/>
      <dgm:spPr/>
    </dgm:pt>
    <dgm:pt modelId="{4B3BB250-15E0-464C-B1F6-9DC6A281496A}" type="pres">
      <dgm:prSet presAssocID="{213A3E3D-E671-4B1B-97DD-B07106CAEE5D}" presName="theInnerList" presStyleCnt="0"/>
      <dgm:spPr/>
    </dgm:pt>
    <dgm:pt modelId="{CACEBCAA-98E3-4663-9BC6-46B2C4D08F19}" type="pres">
      <dgm:prSet presAssocID="{F817D8D6-F2FE-43DF-9F81-33F09D49FEFC}" presName="childNode" presStyleLbl="node1" presStyleIdx="2" presStyleCnt="7" custScaleX="1228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2C4EF-FE61-43C8-B3C8-B959435B3FCE}" type="pres">
      <dgm:prSet presAssocID="{F817D8D6-F2FE-43DF-9F81-33F09D49FEFC}" presName="aSpace2" presStyleCnt="0"/>
      <dgm:spPr/>
    </dgm:pt>
    <dgm:pt modelId="{935AFC38-008E-48CA-B510-F6FAB795281B}" type="pres">
      <dgm:prSet presAssocID="{749E5B7E-9B72-4737-AB3B-C78EADABEEFC}" presName="childNode" presStyleLbl="node1" presStyleIdx="3" presStyleCnt="7" custScaleX="1228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4B667-04F2-45C1-9DF5-F5CFEF049D0C}" type="pres">
      <dgm:prSet presAssocID="{749E5B7E-9B72-4737-AB3B-C78EADABEEFC}" presName="aSpace2" presStyleCnt="0"/>
      <dgm:spPr/>
    </dgm:pt>
    <dgm:pt modelId="{45A91141-136E-43DC-BE90-25FD3920E81A}" type="pres">
      <dgm:prSet presAssocID="{3BC2CB07-97C1-43F8-A883-34A21BAB5671}" presName="childNode" presStyleLbl="node1" presStyleIdx="4" presStyleCnt="7" custScaleX="1228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BBF04-72BD-45ED-95E9-ECC988CEF7EC}" type="pres">
      <dgm:prSet presAssocID="{3BC2CB07-97C1-43F8-A883-34A21BAB5671}" presName="aSpace2" presStyleCnt="0"/>
      <dgm:spPr/>
    </dgm:pt>
    <dgm:pt modelId="{3C9A9179-D9F9-45B8-9194-F371167439EA}" type="pres">
      <dgm:prSet presAssocID="{058F06CB-0403-4A22-9897-3FFE6D84D34C}" presName="childNode" presStyleLbl="node1" presStyleIdx="5" presStyleCnt="7" custScaleX="1228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4BB105-EA55-460D-8B23-6EA264A8A1E0}" type="pres">
      <dgm:prSet presAssocID="{058F06CB-0403-4A22-9897-3FFE6D84D34C}" presName="aSpace2" presStyleCnt="0"/>
      <dgm:spPr/>
    </dgm:pt>
    <dgm:pt modelId="{14F83B8F-0D46-4F7D-9605-BB86A10B7095}" type="pres">
      <dgm:prSet presAssocID="{C5786845-CBE1-43A9-AA85-708A8ED43132}" presName="childNode" presStyleLbl="node1" presStyleIdx="6" presStyleCnt="7" custScaleX="1228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52E340-022A-4109-AFF8-FF33D7F1FD8B}" type="presOf" srcId="{3BC2CB07-97C1-43F8-A883-34A21BAB5671}" destId="{45A91141-136E-43DC-BE90-25FD3920E81A}" srcOrd="0" destOrd="0" presId="urn:microsoft.com/office/officeart/2005/8/layout/lProcess2"/>
    <dgm:cxn modelId="{758A28F1-029E-4B84-BF57-AA5ED98C7793}" type="presOf" srcId="{213A3E3D-E671-4B1B-97DD-B07106CAEE5D}" destId="{383B4594-5156-4AB5-8B85-4799D86FDEEA}" srcOrd="0" destOrd="0" presId="urn:microsoft.com/office/officeart/2005/8/layout/lProcess2"/>
    <dgm:cxn modelId="{A3B22C84-8884-48CB-8B73-DAD43897D1B4}" srcId="{27791A06-A83D-48C2-BD64-81087E01B692}" destId="{CDF739B6-75EF-41C8-89E4-E48A0BF9C4FB}" srcOrd="1" destOrd="0" parTransId="{5829B7A3-699B-4B02-AA5A-92012CFD8A62}" sibTransId="{C6909B05-5292-4EC9-8600-1271DD158875}"/>
    <dgm:cxn modelId="{AACA4F8B-0028-4C67-A4B9-A5EF39ABF570}" type="presOf" srcId="{C5786845-CBE1-43A9-AA85-708A8ED43132}" destId="{14F83B8F-0D46-4F7D-9605-BB86A10B7095}" srcOrd="0" destOrd="0" presId="urn:microsoft.com/office/officeart/2005/8/layout/lProcess2"/>
    <dgm:cxn modelId="{E2CB9D45-3E95-4D3F-A97A-FCA0AC06ACBA}" srcId="{213A3E3D-E671-4B1B-97DD-B07106CAEE5D}" destId="{F817D8D6-F2FE-43DF-9F81-33F09D49FEFC}" srcOrd="0" destOrd="0" parTransId="{1815CF81-B27C-4CD5-BB95-6137CEFED59C}" sibTransId="{62B591AD-40DA-420C-8261-E69962D7B3A2}"/>
    <dgm:cxn modelId="{696154FA-B403-4DCA-A66D-D0B3E9C07DAD}" srcId="{213A3E3D-E671-4B1B-97DD-B07106CAEE5D}" destId="{058F06CB-0403-4A22-9897-3FFE6D84D34C}" srcOrd="3" destOrd="0" parTransId="{981B100B-16EB-4609-8DBB-BE7EFFCA5D2A}" sibTransId="{9AC09D45-7BB2-43F4-ACA9-205AF031E15F}"/>
    <dgm:cxn modelId="{FDA40D38-800B-4880-BF64-6944DE49D995}" type="presOf" srcId="{2D1FCBA0-5AB8-4A7C-BF51-33EC3DFDEA84}" destId="{FFEF0154-AB2E-4AD5-95CF-D22371E1A1C1}" srcOrd="1" destOrd="0" presId="urn:microsoft.com/office/officeart/2005/8/layout/lProcess2"/>
    <dgm:cxn modelId="{BA8A8E6B-2C0E-4F79-B755-6370D469A450}" type="presOf" srcId="{56A953A5-1C9B-43CA-9996-5C23C35F8633}" destId="{C4BE5536-15B5-4F12-BB2E-7BA4FB891E8C}" srcOrd="0" destOrd="0" presId="urn:microsoft.com/office/officeart/2005/8/layout/lProcess2"/>
    <dgm:cxn modelId="{536050D3-469B-4E09-95CB-AC776D186E8E}" type="presOf" srcId="{749E5B7E-9B72-4737-AB3B-C78EADABEEFC}" destId="{935AFC38-008E-48CA-B510-F6FAB795281B}" srcOrd="0" destOrd="0" presId="urn:microsoft.com/office/officeart/2005/8/layout/lProcess2"/>
    <dgm:cxn modelId="{59239D03-B5CE-4529-9C30-FD92F985344B}" type="presOf" srcId="{058F06CB-0403-4A22-9897-3FFE6D84D34C}" destId="{3C9A9179-D9F9-45B8-9194-F371167439EA}" srcOrd="0" destOrd="0" presId="urn:microsoft.com/office/officeart/2005/8/layout/lProcess2"/>
    <dgm:cxn modelId="{7E23B5AC-688B-41BC-BBC5-3B314721C5E2}" type="presOf" srcId="{213A3E3D-E671-4B1B-97DD-B07106CAEE5D}" destId="{4A794700-CEA4-40E5-86CB-76295049FB07}" srcOrd="1" destOrd="0" presId="urn:microsoft.com/office/officeart/2005/8/layout/lProcess2"/>
    <dgm:cxn modelId="{99F28EA6-A815-4E33-A586-27D8FDB7F852}" srcId="{56A953A5-1C9B-43CA-9996-5C23C35F8633}" destId="{27791A06-A83D-48C2-BD64-81087E01B692}" srcOrd="1" destOrd="0" parTransId="{16EBA147-5002-45B1-A569-2B16C69F7A39}" sibTransId="{F26007A7-499B-48AD-8692-BB38309BD85E}"/>
    <dgm:cxn modelId="{B3414E1E-4475-47EA-A68B-4A138DC5DA06}" type="presOf" srcId="{7FB5355F-7F1C-4396-AC8A-8FED63814A47}" destId="{E932C334-7FB9-4FBA-A910-3081DAF33D8C}" srcOrd="0" destOrd="0" presId="urn:microsoft.com/office/officeart/2005/8/layout/lProcess2"/>
    <dgm:cxn modelId="{93B1226D-1ABB-4BFF-89D7-FF54AEB37DB0}" type="presOf" srcId="{F817D8D6-F2FE-43DF-9F81-33F09D49FEFC}" destId="{CACEBCAA-98E3-4663-9BC6-46B2C4D08F19}" srcOrd="0" destOrd="0" presId="urn:microsoft.com/office/officeart/2005/8/layout/lProcess2"/>
    <dgm:cxn modelId="{6B43AAB1-E115-47D2-99B9-59A91A2CBDBE}" srcId="{213A3E3D-E671-4B1B-97DD-B07106CAEE5D}" destId="{3BC2CB07-97C1-43F8-A883-34A21BAB5671}" srcOrd="2" destOrd="0" parTransId="{EB3ACD3B-5F6C-4038-829B-622B5C08F577}" sibTransId="{01C01F9F-E084-45D1-81B7-83C5B84FC5D7}"/>
    <dgm:cxn modelId="{24B481B7-1646-4125-82D0-8D4190F8172A}" type="presOf" srcId="{CDF739B6-75EF-41C8-89E4-E48A0BF9C4FB}" destId="{41033479-77C4-4988-B65C-C36505ABCA08}" srcOrd="0" destOrd="0" presId="urn:microsoft.com/office/officeart/2005/8/layout/lProcess2"/>
    <dgm:cxn modelId="{5CB3D3E9-60E8-4401-9BB7-2A6F0C88F9FA}" srcId="{213A3E3D-E671-4B1B-97DD-B07106CAEE5D}" destId="{749E5B7E-9B72-4737-AB3B-C78EADABEEFC}" srcOrd="1" destOrd="0" parTransId="{1C443481-61AC-449D-8498-6401F00E5C38}" sibTransId="{47C8E48D-FA7A-41D3-B141-E21CB6089C81}"/>
    <dgm:cxn modelId="{24DB5459-DCF4-4632-906B-B30FA0292D2D}" srcId="{56A953A5-1C9B-43CA-9996-5C23C35F8633}" destId="{213A3E3D-E671-4B1B-97DD-B07106CAEE5D}" srcOrd="2" destOrd="0" parTransId="{38E53C7A-7781-4414-8906-09BA79A713E4}" sibTransId="{7BD0375C-54D7-4D96-B0AE-CA652A43AF80}"/>
    <dgm:cxn modelId="{68B78950-1278-454D-8BB9-C43FB7D1F994}" srcId="{56A953A5-1C9B-43CA-9996-5C23C35F8633}" destId="{2D1FCBA0-5AB8-4A7C-BF51-33EC3DFDEA84}" srcOrd="0" destOrd="0" parTransId="{780BBF71-DBC9-42E6-A34A-D3E50D288027}" sibTransId="{7026ACAC-7B5F-474E-AE14-46E1055E8C06}"/>
    <dgm:cxn modelId="{EEBE0019-95BB-4891-87C2-311232C84AAC}" srcId="{213A3E3D-E671-4B1B-97DD-B07106CAEE5D}" destId="{C5786845-CBE1-43A9-AA85-708A8ED43132}" srcOrd="4" destOrd="0" parTransId="{707D4B4A-7D94-4DF3-934B-9EB932A545B9}" sibTransId="{5BF7F416-149C-42DC-9DDF-7A44C1733B60}"/>
    <dgm:cxn modelId="{7491DE6B-829E-4D08-B1FC-F39D776DBD65}" type="presOf" srcId="{27791A06-A83D-48C2-BD64-81087E01B692}" destId="{819A48D9-78F3-426B-B24D-630DFD958C83}" srcOrd="1" destOrd="0" presId="urn:microsoft.com/office/officeart/2005/8/layout/lProcess2"/>
    <dgm:cxn modelId="{D38B47BE-DA71-48E1-92F4-A671DA572B51}" type="presOf" srcId="{27791A06-A83D-48C2-BD64-81087E01B692}" destId="{218CE527-C8F5-45E5-B3CA-A3476DE89793}" srcOrd="0" destOrd="0" presId="urn:microsoft.com/office/officeart/2005/8/layout/lProcess2"/>
    <dgm:cxn modelId="{FE25178B-5C1E-4B6D-97C8-8ACFB8F81086}" type="presOf" srcId="{2D1FCBA0-5AB8-4A7C-BF51-33EC3DFDEA84}" destId="{A0C3E4F9-14F6-45AA-94B0-9B1D2A4D7022}" srcOrd="0" destOrd="0" presId="urn:microsoft.com/office/officeart/2005/8/layout/lProcess2"/>
    <dgm:cxn modelId="{E0801AC9-6B0A-4990-A827-CCB306F195E0}" srcId="{27791A06-A83D-48C2-BD64-81087E01B692}" destId="{7FB5355F-7F1C-4396-AC8A-8FED63814A47}" srcOrd="0" destOrd="0" parTransId="{2FFB5626-7ABC-44C0-9A53-DC1F0C070978}" sibTransId="{48512E87-B65D-4381-91D2-AD9A871DC3E4}"/>
    <dgm:cxn modelId="{816D4DCA-46FD-40AB-96B6-1B841406BAF3}" type="presParOf" srcId="{C4BE5536-15B5-4F12-BB2E-7BA4FB891E8C}" destId="{75347D95-E7EE-4786-9A42-8FBDB8BB2C70}" srcOrd="0" destOrd="0" presId="urn:microsoft.com/office/officeart/2005/8/layout/lProcess2"/>
    <dgm:cxn modelId="{E6F7E5AF-B6E6-47ED-BEBA-027F630F6C1F}" type="presParOf" srcId="{75347D95-E7EE-4786-9A42-8FBDB8BB2C70}" destId="{A0C3E4F9-14F6-45AA-94B0-9B1D2A4D7022}" srcOrd="0" destOrd="0" presId="urn:microsoft.com/office/officeart/2005/8/layout/lProcess2"/>
    <dgm:cxn modelId="{FBD1131D-C814-4612-AAF6-7E923C9B8134}" type="presParOf" srcId="{75347D95-E7EE-4786-9A42-8FBDB8BB2C70}" destId="{FFEF0154-AB2E-4AD5-95CF-D22371E1A1C1}" srcOrd="1" destOrd="0" presId="urn:microsoft.com/office/officeart/2005/8/layout/lProcess2"/>
    <dgm:cxn modelId="{18C3CC74-C1AD-4196-A740-04EA80F69DA7}" type="presParOf" srcId="{75347D95-E7EE-4786-9A42-8FBDB8BB2C70}" destId="{8776D098-D1D6-4591-B6EF-D8C2BBF8F739}" srcOrd="2" destOrd="0" presId="urn:microsoft.com/office/officeart/2005/8/layout/lProcess2"/>
    <dgm:cxn modelId="{8BF545D8-D2CE-422D-9562-57B490AA0381}" type="presParOf" srcId="{8776D098-D1D6-4591-B6EF-D8C2BBF8F739}" destId="{62E02C37-4E30-460A-B279-912C3663920F}" srcOrd="0" destOrd="0" presId="urn:microsoft.com/office/officeart/2005/8/layout/lProcess2"/>
    <dgm:cxn modelId="{FDDF163E-0A15-4ED5-B103-CFD1A072A62E}" type="presParOf" srcId="{C4BE5536-15B5-4F12-BB2E-7BA4FB891E8C}" destId="{59AAD9EA-3212-496F-8EAB-E237F0066342}" srcOrd="1" destOrd="0" presId="urn:microsoft.com/office/officeart/2005/8/layout/lProcess2"/>
    <dgm:cxn modelId="{FC20D456-42D8-4003-8D5F-ECF2125E666E}" type="presParOf" srcId="{C4BE5536-15B5-4F12-BB2E-7BA4FB891E8C}" destId="{ACFE869C-A145-4840-BBDA-FFEA3ABDA563}" srcOrd="2" destOrd="0" presId="urn:microsoft.com/office/officeart/2005/8/layout/lProcess2"/>
    <dgm:cxn modelId="{5E8763B7-35F9-402C-A23E-62E57702D9C7}" type="presParOf" srcId="{ACFE869C-A145-4840-BBDA-FFEA3ABDA563}" destId="{218CE527-C8F5-45E5-B3CA-A3476DE89793}" srcOrd="0" destOrd="0" presId="urn:microsoft.com/office/officeart/2005/8/layout/lProcess2"/>
    <dgm:cxn modelId="{6200AC0A-E7BA-42D5-BC1C-35ABC3C632EB}" type="presParOf" srcId="{ACFE869C-A145-4840-BBDA-FFEA3ABDA563}" destId="{819A48D9-78F3-426B-B24D-630DFD958C83}" srcOrd="1" destOrd="0" presId="urn:microsoft.com/office/officeart/2005/8/layout/lProcess2"/>
    <dgm:cxn modelId="{E2D1B828-CCF9-4DC4-BB59-263EA44C5EE2}" type="presParOf" srcId="{ACFE869C-A145-4840-BBDA-FFEA3ABDA563}" destId="{2181F4FE-72B7-48FE-87AD-1119285F4DCD}" srcOrd="2" destOrd="0" presId="urn:microsoft.com/office/officeart/2005/8/layout/lProcess2"/>
    <dgm:cxn modelId="{16888FCE-B85A-45BA-A447-9CACC18BFE69}" type="presParOf" srcId="{2181F4FE-72B7-48FE-87AD-1119285F4DCD}" destId="{2509EFF4-93AF-4CDC-9637-6525B2A9652C}" srcOrd="0" destOrd="0" presId="urn:microsoft.com/office/officeart/2005/8/layout/lProcess2"/>
    <dgm:cxn modelId="{1596960B-30D7-4CFA-BBC1-34EAEE1F8D41}" type="presParOf" srcId="{2509EFF4-93AF-4CDC-9637-6525B2A9652C}" destId="{E932C334-7FB9-4FBA-A910-3081DAF33D8C}" srcOrd="0" destOrd="0" presId="urn:microsoft.com/office/officeart/2005/8/layout/lProcess2"/>
    <dgm:cxn modelId="{11CBD299-3220-4816-BDEC-7E9D01FD8B64}" type="presParOf" srcId="{2509EFF4-93AF-4CDC-9637-6525B2A9652C}" destId="{D22679E9-886A-4E41-BCE5-471699D4E0E4}" srcOrd="1" destOrd="0" presId="urn:microsoft.com/office/officeart/2005/8/layout/lProcess2"/>
    <dgm:cxn modelId="{D69F13D1-FCAA-4C24-B324-73BDDDBBE7FB}" type="presParOf" srcId="{2509EFF4-93AF-4CDC-9637-6525B2A9652C}" destId="{41033479-77C4-4988-B65C-C36505ABCA08}" srcOrd="2" destOrd="0" presId="urn:microsoft.com/office/officeart/2005/8/layout/lProcess2"/>
    <dgm:cxn modelId="{C90B286B-29B1-48DB-8A00-46BDD4CC8992}" type="presParOf" srcId="{C4BE5536-15B5-4F12-BB2E-7BA4FB891E8C}" destId="{000CDCDE-CF82-4394-B5F8-40D2F09E413B}" srcOrd="3" destOrd="0" presId="urn:microsoft.com/office/officeart/2005/8/layout/lProcess2"/>
    <dgm:cxn modelId="{58EAD01C-F497-43F0-A2CD-1A3C858EF8E9}" type="presParOf" srcId="{C4BE5536-15B5-4F12-BB2E-7BA4FB891E8C}" destId="{4FD53E51-DE6F-4ED7-AD33-91FDEFEA22FD}" srcOrd="4" destOrd="0" presId="urn:microsoft.com/office/officeart/2005/8/layout/lProcess2"/>
    <dgm:cxn modelId="{90155C61-13F1-400C-9F13-8B1531DB7FAF}" type="presParOf" srcId="{4FD53E51-DE6F-4ED7-AD33-91FDEFEA22FD}" destId="{383B4594-5156-4AB5-8B85-4799D86FDEEA}" srcOrd="0" destOrd="0" presId="urn:microsoft.com/office/officeart/2005/8/layout/lProcess2"/>
    <dgm:cxn modelId="{DE3CF9AD-2429-49AA-9520-BA39D1775C7F}" type="presParOf" srcId="{4FD53E51-DE6F-4ED7-AD33-91FDEFEA22FD}" destId="{4A794700-CEA4-40E5-86CB-76295049FB07}" srcOrd="1" destOrd="0" presId="urn:microsoft.com/office/officeart/2005/8/layout/lProcess2"/>
    <dgm:cxn modelId="{14C8F49D-35CC-41B9-AD7A-4D457F7BB34A}" type="presParOf" srcId="{4FD53E51-DE6F-4ED7-AD33-91FDEFEA22FD}" destId="{2D844119-7C71-4469-A3F4-FAC1303132AA}" srcOrd="2" destOrd="0" presId="urn:microsoft.com/office/officeart/2005/8/layout/lProcess2"/>
    <dgm:cxn modelId="{4BC8B7BF-9B40-490D-9977-D1470D5F36B6}" type="presParOf" srcId="{2D844119-7C71-4469-A3F4-FAC1303132AA}" destId="{4B3BB250-15E0-464C-B1F6-9DC6A281496A}" srcOrd="0" destOrd="0" presId="urn:microsoft.com/office/officeart/2005/8/layout/lProcess2"/>
    <dgm:cxn modelId="{6785C740-A6AF-4A0F-8190-5D740BA098E0}" type="presParOf" srcId="{4B3BB250-15E0-464C-B1F6-9DC6A281496A}" destId="{CACEBCAA-98E3-4663-9BC6-46B2C4D08F19}" srcOrd="0" destOrd="0" presId="urn:microsoft.com/office/officeart/2005/8/layout/lProcess2"/>
    <dgm:cxn modelId="{1E5A6BEB-6B70-4D53-BA1C-A0B1EDFF9793}" type="presParOf" srcId="{4B3BB250-15E0-464C-B1F6-9DC6A281496A}" destId="{3652C4EF-FE61-43C8-B3C8-B959435B3FCE}" srcOrd="1" destOrd="0" presId="urn:microsoft.com/office/officeart/2005/8/layout/lProcess2"/>
    <dgm:cxn modelId="{E7EF5514-CF15-4414-B520-FD5AC3B70450}" type="presParOf" srcId="{4B3BB250-15E0-464C-B1F6-9DC6A281496A}" destId="{935AFC38-008E-48CA-B510-F6FAB795281B}" srcOrd="2" destOrd="0" presId="urn:microsoft.com/office/officeart/2005/8/layout/lProcess2"/>
    <dgm:cxn modelId="{6579F1EB-8C5E-4F91-AF71-BA8B640BFA4B}" type="presParOf" srcId="{4B3BB250-15E0-464C-B1F6-9DC6A281496A}" destId="{8004B667-04F2-45C1-9DF5-F5CFEF049D0C}" srcOrd="3" destOrd="0" presId="urn:microsoft.com/office/officeart/2005/8/layout/lProcess2"/>
    <dgm:cxn modelId="{B30F7E36-9A39-4D9C-A585-A42754D0C51A}" type="presParOf" srcId="{4B3BB250-15E0-464C-B1F6-9DC6A281496A}" destId="{45A91141-136E-43DC-BE90-25FD3920E81A}" srcOrd="4" destOrd="0" presId="urn:microsoft.com/office/officeart/2005/8/layout/lProcess2"/>
    <dgm:cxn modelId="{75B8010E-4304-4A70-8434-13A3480E13B7}" type="presParOf" srcId="{4B3BB250-15E0-464C-B1F6-9DC6A281496A}" destId="{762BBF04-72BD-45ED-95E9-ECC988CEF7EC}" srcOrd="5" destOrd="0" presId="urn:microsoft.com/office/officeart/2005/8/layout/lProcess2"/>
    <dgm:cxn modelId="{B454A186-E538-4D8F-995A-68AC8A202968}" type="presParOf" srcId="{4B3BB250-15E0-464C-B1F6-9DC6A281496A}" destId="{3C9A9179-D9F9-45B8-9194-F371167439EA}" srcOrd="6" destOrd="0" presId="urn:microsoft.com/office/officeart/2005/8/layout/lProcess2"/>
    <dgm:cxn modelId="{B4B016DC-F2E2-40D6-8A5C-7EF8E0EF5926}" type="presParOf" srcId="{4B3BB250-15E0-464C-B1F6-9DC6A281496A}" destId="{424BB105-EA55-460D-8B23-6EA264A8A1E0}" srcOrd="7" destOrd="0" presId="urn:microsoft.com/office/officeart/2005/8/layout/lProcess2"/>
    <dgm:cxn modelId="{CBB4BE07-9104-4DF7-A242-E4273C2489E3}" type="presParOf" srcId="{4B3BB250-15E0-464C-B1F6-9DC6A281496A}" destId="{14F83B8F-0D46-4F7D-9605-BB86A10B7095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93F0B0A-CEE2-4D01-9629-8605E82C2C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89DD4A6-37FE-4203-A9BB-2B7971C7290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It uses DNS lookup- It matches </a:t>
          </a:r>
          <a:r>
            <a:rPr lang="en-US" b="1" dirty="0">
              <a:solidFill>
                <a:schemeClr val="tx1"/>
              </a:solidFill>
            </a:rPr>
            <a:t>name with IP address</a:t>
          </a:r>
          <a:endParaRPr lang="en-IN" b="1" dirty="0">
            <a:solidFill>
              <a:schemeClr val="tx1"/>
            </a:solidFill>
          </a:endParaRPr>
        </a:p>
      </dgm:t>
    </dgm:pt>
    <dgm:pt modelId="{1C695925-D2A9-4EB8-9AF2-192BD6B6BBE1}" type="parTrans" cxnId="{5BAD1A46-A073-49EB-B281-65C523A4C9F7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D1790E4-332F-43D4-8A07-F8319F051F3F}" type="sibTrans" cxnId="{5BAD1A46-A073-49EB-B281-65C523A4C9F7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06FD960-4140-48B9-AE0D-80D64AED71D3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It </a:t>
          </a:r>
          <a:r>
            <a:rPr lang="en-US" b="1" dirty="0">
              <a:solidFill>
                <a:schemeClr val="tx1"/>
              </a:solidFill>
            </a:rPr>
            <a:t>pings</a:t>
          </a:r>
          <a:r>
            <a:rPr lang="en-US" dirty="0">
              <a:solidFill>
                <a:schemeClr val="tx1"/>
              </a:solidFill>
            </a:rPr>
            <a:t> the remote target </a:t>
          </a:r>
          <a:r>
            <a:rPr lang="en-US" b="1" dirty="0">
              <a:solidFill>
                <a:schemeClr val="tx1"/>
              </a:solidFill>
            </a:rPr>
            <a:t>with 0-byte packets </a:t>
          </a:r>
          <a:r>
            <a:rPr lang="en-US" dirty="0">
              <a:solidFill>
                <a:schemeClr val="tx1"/>
              </a:solidFill>
            </a:rPr>
            <a:t>to each port</a:t>
          </a:r>
          <a:endParaRPr lang="en-IN" dirty="0">
            <a:solidFill>
              <a:schemeClr val="tx1"/>
            </a:solidFill>
          </a:endParaRPr>
        </a:p>
      </dgm:t>
    </dgm:pt>
    <dgm:pt modelId="{8B35F822-1AC5-4701-AFC1-59EFD53B6D76}" type="parTrans" cxnId="{0E0CFACF-8338-40E6-9FC3-94413237DCA5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354F6C8-17B3-49B1-AA01-EB665A6AF226}" type="sibTrans" cxnId="{0E0CFACF-8338-40E6-9FC3-94413237DCA5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2A5F4992-EA8C-4F54-8431-C84507BFEBF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Sends different </a:t>
          </a:r>
          <a:r>
            <a:rPr lang="en-US" b="1" dirty="0">
              <a:solidFill>
                <a:schemeClr val="tx1"/>
              </a:solidFill>
            </a:rPr>
            <a:t>packets with different timing to determine filtered/unfiltered, version, etc.</a:t>
          </a:r>
          <a:endParaRPr lang="en-IN" b="1" dirty="0">
            <a:solidFill>
              <a:schemeClr val="tx1"/>
            </a:solidFill>
          </a:endParaRPr>
        </a:p>
      </dgm:t>
    </dgm:pt>
    <dgm:pt modelId="{3B187DA5-CC3A-4834-837B-ED6B1D77CDB0}" type="parTrans" cxnId="{3B3EF6D5-EAA0-4FC0-9C27-BB38D5C72ED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948CF6E-2CD9-4DAC-A52D-1BA7C39A7CDD}" type="sibTrans" cxnId="{3B3EF6D5-EAA0-4FC0-9C27-BB38D5C72ED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BD5A072-43CA-48ED-A5DE-F7EEE3895162}" type="pres">
      <dgm:prSet presAssocID="{593F0B0A-CEE2-4D01-9629-8605E82C2C2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4E4C50-A0C6-43A8-8493-750961381086}" type="pres">
      <dgm:prSet presAssocID="{989DD4A6-37FE-4203-A9BB-2B7971C7290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16FA1-1300-4A26-8A8E-E51BBB2278A5}" type="pres">
      <dgm:prSet presAssocID="{4D1790E4-332F-43D4-8A07-F8319F051F3F}" presName="spacer" presStyleCnt="0"/>
      <dgm:spPr/>
    </dgm:pt>
    <dgm:pt modelId="{80640CDF-A6AB-4104-A907-C5ED5520118E}" type="pres">
      <dgm:prSet presAssocID="{706FD960-4140-48B9-AE0D-80D64AED71D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91008-284D-42F4-B8BA-C0045DC4B937}" type="pres">
      <dgm:prSet presAssocID="{8354F6C8-17B3-49B1-AA01-EB665A6AF226}" presName="spacer" presStyleCnt="0"/>
      <dgm:spPr/>
    </dgm:pt>
    <dgm:pt modelId="{AF55F429-057B-4FAB-A244-3A36F00F6E79}" type="pres">
      <dgm:prSet presAssocID="{2A5F4992-EA8C-4F54-8431-C84507BFEBF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7824B4-3D9D-4C0E-8070-3265C9D256D3}" type="presOf" srcId="{706FD960-4140-48B9-AE0D-80D64AED71D3}" destId="{80640CDF-A6AB-4104-A907-C5ED5520118E}" srcOrd="0" destOrd="0" presId="urn:microsoft.com/office/officeart/2005/8/layout/vList2"/>
    <dgm:cxn modelId="{3B3EF6D5-EAA0-4FC0-9C27-BB38D5C72ED9}" srcId="{593F0B0A-CEE2-4D01-9629-8605E82C2C25}" destId="{2A5F4992-EA8C-4F54-8431-C84507BFEBFD}" srcOrd="2" destOrd="0" parTransId="{3B187DA5-CC3A-4834-837B-ED6B1D77CDB0}" sibTransId="{3948CF6E-2CD9-4DAC-A52D-1BA7C39A7CDD}"/>
    <dgm:cxn modelId="{5BAD1A46-A073-49EB-B281-65C523A4C9F7}" srcId="{593F0B0A-CEE2-4D01-9629-8605E82C2C25}" destId="{989DD4A6-37FE-4203-A9BB-2B7971C72907}" srcOrd="0" destOrd="0" parTransId="{1C695925-D2A9-4EB8-9AF2-192BD6B6BBE1}" sibTransId="{4D1790E4-332F-43D4-8A07-F8319F051F3F}"/>
    <dgm:cxn modelId="{59C62A78-6FB3-4B5D-908D-05A12E5F9D09}" type="presOf" srcId="{2A5F4992-EA8C-4F54-8431-C84507BFEBFD}" destId="{AF55F429-057B-4FAB-A244-3A36F00F6E79}" srcOrd="0" destOrd="0" presId="urn:microsoft.com/office/officeart/2005/8/layout/vList2"/>
    <dgm:cxn modelId="{CEE9C960-9BB3-4449-A247-125FC378F124}" type="presOf" srcId="{989DD4A6-37FE-4203-A9BB-2B7971C72907}" destId="{574E4C50-A0C6-43A8-8493-750961381086}" srcOrd="0" destOrd="0" presId="urn:microsoft.com/office/officeart/2005/8/layout/vList2"/>
    <dgm:cxn modelId="{8D993C20-08B9-47BD-A1F1-7838F3CFAB8A}" type="presOf" srcId="{593F0B0A-CEE2-4D01-9629-8605E82C2C25}" destId="{7BD5A072-43CA-48ED-A5DE-F7EEE3895162}" srcOrd="0" destOrd="0" presId="urn:microsoft.com/office/officeart/2005/8/layout/vList2"/>
    <dgm:cxn modelId="{0E0CFACF-8338-40E6-9FC3-94413237DCA5}" srcId="{593F0B0A-CEE2-4D01-9629-8605E82C2C25}" destId="{706FD960-4140-48B9-AE0D-80D64AED71D3}" srcOrd="1" destOrd="0" parTransId="{8B35F822-1AC5-4701-AFC1-59EFD53B6D76}" sibTransId="{8354F6C8-17B3-49B1-AA01-EB665A6AF226}"/>
    <dgm:cxn modelId="{178DDE10-B720-4157-9784-D777247CFA2A}" type="presParOf" srcId="{7BD5A072-43CA-48ED-A5DE-F7EEE3895162}" destId="{574E4C50-A0C6-43A8-8493-750961381086}" srcOrd="0" destOrd="0" presId="urn:microsoft.com/office/officeart/2005/8/layout/vList2"/>
    <dgm:cxn modelId="{C0A85DA3-4D1B-48B8-BF07-EEEC899D40CC}" type="presParOf" srcId="{7BD5A072-43CA-48ED-A5DE-F7EEE3895162}" destId="{B4916FA1-1300-4A26-8A8E-E51BBB2278A5}" srcOrd="1" destOrd="0" presId="urn:microsoft.com/office/officeart/2005/8/layout/vList2"/>
    <dgm:cxn modelId="{BCE2F026-E454-454C-B39F-169C5AB44DBD}" type="presParOf" srcId="{7BD5A072-43CA-48ED-A5DE-F7EEE3895162}" destId="{80640CDF-A6AB-4104-A907-C5ED5520118E}" srcOrd="2" destOrd="0" presId="urn:microsoft.com/office/officeart/2005/8/layout/vList2"/>
    <dgm:cxn modelId="{72CF0D29-A54D-4B1B-BAAC-A567D9F7F813}" type="presParOf" srcId="{7BD5A072-43CA-48ED-A5DE-F7EEE3895162}" destId="{74891008-284D-42F4-B8BA-C0045DC4B937}" srcOrd="3" destOrd="0" presId="urn:microsoft.com/office/officeart/2005/8/layout/vList2"/>
    <dgm:cxn modelId="{BC45A5CC-FE86-4B6A-82F8-AB1CB078DEC6}" type="presParOf" srcId="{7BD5A072-43CA-48ED-A5DE-F7EEE3895162}" destId="{AF55F429-057B-4FAB-A244-3A36F00F6E7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BEA5F92-F382-476C-9767-4ED407D7098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B08016C-786B-48F4-BE91-BFCBBD82D20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Regular Scan</a:t>
          </a:r>
          <a:endParaRPr lang="en-IN" dirty="0">
            <a:solidFill>
              <a:schemeClr val="tx1"/>
            </a:solidFill>
          </a:endParaRPr>
        </a:p>
      </dgm:t>
    </dgm:pt>
    <dgm:pt modelId="{A17FD311-D365-48BD-9673-C40E6BF4BFF2}" type="parTrans" cxnId="{6508273B-3FD3-41E2-95EF-8A0AB839993F}">
      <dgm:prSet/>
      <dgm:spPr/>
      <dgm:t>
        <a:bodyPr/>
        <a:lstStyle/>
        <a:p>
          <a:endParaRPr lang="en-IN"/>
        </a:p>
      </dgm:t>
    </dgm:pt>
    <dgm:pt modelId="{EADECCB6-440F-4A24-AD90-C5A1077D45F7}" type="sibTrans" cxnId="{6508273B-3FD3-41E2-95EF-8A0AB839993F}">
      <dgm:prSet/>
      <dgm:spPr/>
      <dgm:t>
        <a:bodyPr/>
        <a:lstStyle/>
        <a:p>
          <a:endParaRPr lang="en-IN"/>
        </a:p>
      </dgm:t>
    </dgm:pt>
    <dgm:pt modelId="{4F8C90B8-80B6-4AA3-8FC9-AC86D4149FB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Attempt </a:t>
          </a:r>
          <a:r>
            <a:rPr lang="en-US" b="1" dirty="0">
              <a:solidFill>
                <a:schemeClr val="tx1"/>
              </a:solidFill>
            </a:rPr>
            <a:t>full connection </a:t>
          </a:r>
          <a:r>
            <a:rPr lang="en-US" dirty="0">
              <a:solidFill>
                <a:schemeClr val="tx1"/>
              </a:solidFill>
            </a:rPr>
            <a:t>with port</a:t>
          </a:r>
          <a:endParaRPr lang="en-IN" dirty="0">
            <a:solidFill>
              <a:schemeClr val="tx1"/>
            </a:solidFill>
          </a:endParaRPr>
        </a:p>
      </dgm:t>
    </dgm:pt>
    <dgm:pt modelId="{11CCFDB5-11DA-42D3-A55A-B2C606D7F0AB}" type="parTrans" cxnId="{C53BB852-BC87-4EA7-8B63-C1F7ED5FB99E}">
      <dgm:prSet/>
      <dgm:spPr/>
      <dgm:t>
        <a:bodyPr/>
        <a:lstStyle/>
        <a:p>
          <a:endParaRPr lang="en-IN"/>
        </a:p>
      </dgm:t>
    </dgm:pt>
    <dgm:pt modelId="{DA85FA7E-529C-4BAC-8A3D-E1311CB5D820}" type="sibTrans" cxnId="{C53BB852-BC87-4EA7-8B63-C1F7ED5FB99E}">
      <dgm:prSet/>
      <dgm:spPr/>
      <dgm:t>
        <a:bodyPr/>
        <a:lstStyle/>
        <a:p>
          <a:endParaRPr lang="en-IN"/>
        </a:p>
      </dgm:t>
    </dgm:pt>
    <dgm:pt modelId="{275530C6-9CC8-432B-AA5F-7AAC71B431F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Attempt </a:t>
          </a:r>
          <a:r>
            <a:rPr lang="en-US" b="1" dirty="0">
              <a:solidFill>
                <a:schemeClr val="tx1"/>
              </a:solidFill>
            </a:rPr>
            <a:t>partial connection </a:t>
          </a:r>
          <a:r>
            <a:rPr lang="en-US" dirty="0">
              <a:solidFill>
                <a:schemeClr val="tx1"/>
              </a:solidFill>
            </a:rPr>
            <a:t>with port</a:t>
          </a:r>
          <a:endParaRPr lang="en-IN" dirty="0">
            <a:solidFill>
              <a:schemeClr val="tx1"/>
            </a:solidFill>
          </a:endParaRPr>
        </a:p>
      </dgm:t>
    </dgm:pt>
    <dgm:pt modelId="{E742107A-D105-4DFB-A96E-D7D9A8A0E03F}" type="parTrans" cxnId="{5A125F4E-333A-4F0E-ADFC-504A660B8DAA}">
      <dgm:prSet/>
      <dgm:spPr/>
      <dgm:t>
        <a:bodyPr/>
        <a:lstStyle/>
        <a:p>
          <a:endParaRPr lang="en-IN"/>
        </a:p>
      </dgm:t>
    </dgm:pt>
    <dgm:pt modelId="{644B0212-66C5-4113-81F2-E2E9CD25392D}" type="sibTrans" cxnId="{5A125F4E-333A-4F0E-ADFC-504A660B8DAA}">
      <dgm:prSet/>
      <dgm:spPr/>
      <dgm:t>
        <a:bodyPr/>
        <a:lstStyle/>
        <a:p>
          <a:endParaRPr lang="en-IN"/>
        </a:p>
      </dgm:t>
    </dgm:pt>
    <dgm:pt modelId="{C89812D9-803F-4FFE-BB4D-DA9552D0C80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Stealth scanning</a:t>
          </a:r>
          <a:endParaRPr lang="en-IN" dirty="0">
            <a:solidFill>
              <a:schemeClr val="tx1"/>
            </a:solidFill>
          </a:endParaRPr>
        </a:p>
      </dgm:t>
    </dgm:pt>
    <dgm:pt modelId="{BD4244B7-4B55-493F-9068-07B684660C24}" type="parTrans" cxnId="{75681D7D-82CF-433A-B696-ED6854606D4C}">
      <dgm:prSet/>
      <dgm:spPr/>
      <dgm:t>
        <a:bodyPr/>
        <a:lstStyle/>
        <a:p>
          <a:endParaRPr lang="en-IN"/>
        </a:p>
      </dgm:t>
    </dgm:pt>
    <dgm:pt modelId="{768F7251-B384-47DA-A6A8-7F476ADDEB70}" type="sibTrans" cxnId="{75681D7D-82CF-433A-B696-ED6854606D4C}">
      <dgm:prSet/>
      <dgm:spPr/>
      <dgm:t>
        <a:bodyPr/>
        <a:lstStyle/>
        <a:p>
          <a:endParaRPr lang="en-IN"/>
        </a:p>
      </dgm:t>
    </dgm:pt>
    <dgm:pt modelId="{72F90066-6BCB-4B86-A766-F9DC361D506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Scanned system </a:t>
          </a:r>
          <a:r>
            <a:rPr lang="en-US" b="1" dirty="0">
              <a:solidFill>
                <a:schemeClr val="tx1"/>
              </a:solidFill>
            </a:rPr>
            <a:t>knows scan is occurring</a:t>
          </a:r>
          <a:endParaRPr lang="en-IN" b="1" dirty="0">
            <a:solidFill>
              <a:schemeClr val="tx1"/>
            </a:solidFill>
          </a:endParaRPr>
        </a:p>
      </dgm:t>
    </dgm:pt>
    <dgm:pt modelId="{D0502358-A2F0-4652-BF39-FD9DFF1E56F4}" type="parTrans" cxnId="{D7FDFC62-B65F-4D76-97DD-0A4F642A04E4}">
      <dgm:prSet/>
      <dgm:spPr/>
      <dgm:t>
        <a:bodyPr/>
        <a:lstStyle/>
        <a:p>
          <a:endParaRPr lang="en-IN"/>
        </a:p>
      </dgm:t>
    </dgm:pt>
    <dgm:pt modelId="{1C850321-BD66-4827-9412-704E4536BE5A}" type="sibTrans" cxnId="{D7FDFC62-B65F-4D76-97DD-0A4F642A04E4}">
      <dgm:prSet/>
      <dgm:spPr/>
      <dgm:t>
        <a:bodyPr/>
        <a:lstStyle/>
        <a:p>
          <a:endParaRPr lang="en-IN"/>
        </a:p>
      </dgm:t>
    </dgm:pt>
    <dgm:pt modelId="{9CF161DD-F42B-4FF9-8B52-B20629DB3DF3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System </a:t>
          </a:r>
          <a:r>
            <a:rPr lang="en-US" b="1" dirty="0">
              <a:solidFill>
                <a:schemeClr val="tx1"/>
              </a:solidFill>
            </a:rPr>
            <a:t>may not know scan is occurring</a:t>
          </a:r>
          <a:endParaRPr lang="en-IN" b="1" dirty="0">
            <a:solidFill>
              <a:schemeClr val="tx1"/>
            </a:solidFill>
          </a:endParaRPr>
        </a:p>
      </dgm:t>
    </dgm:pt>
    <dgm:pt modelId="{67A213EE-41F7-4482-9A41-4D083E241516}" type="parTrans" cxnId="{6DE70EC4-11A2-4223-AE1A-ABAC5E148E6F}">
      <dgm:prSet/>
      <dgm:spPr/>
      <dgm:t>
        <a:bodyPr/>
        <a:lstStyle/>
        <a:p>
          <a:endParaRPr lang="en-IN"/>
        </a:p>
      </dgm:t>
    </dgm:pt>
    <dgm:pt modelId="{C53A8ABF-2245-476A-B799-1A3AA20E0E12}" type="sibTrans" cxnId="{6DE70EC4-11A2-4223-AE1A-ABAC5E148E6F}">
      <dgm:prSet/>
      <dgm:spPr/>
      <dgm:t>
        <a:bodyPr/>
        <a:lstStyle/>
        <a:p>
          <a:endParaRPr lang="en-IN"/>
        </a:p>
      </dgm:t>
    </dgm:pt>
    <dgm:pt modelId="{4312A88A-CAA0-495C-BB43-84B9C5D8633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May </a:t>
          </a:r>
          <a:r>
            <a:rPr lang="en-US" b="1" dirty="0">
              <a:solidFill>
                <a:schemeClr val="tx1"/>
              </a:solidFill>
            </a:rPr>
            <a:t>not be able to identify scanner</a:t>
          </a:r>
          <a:endParaRPr lang="en-IN" b="1" dirty="0">
            <a:solidFill>
              <a:schemeClr val="tx1"/>
            </a:solidFill>
          </a:endParaRPr>
        </a:p>
      </dgm:t>
    </dgm:pt>
    <dgm:pt modelId="{1DDDC8A0-52E4-4E3E-9F09-437C20C34AAF}" type="parTrans" cxnId="{5EACC780-8458-4019-ABC2-AFAF1A209406}">
      <dgm:prSet/>
      <dgm:spPr/>
      <dgm:t>
        <a:bodyPr/>
        <a:lstStyle/>
        <a:p>
          <a:endParaRPr lang="en-IN"/>
        </a:p>
      </dgm:t>
    </dgm:pt>
    <dgm:pt modelId="{8DB20B3A-AC87-4FD8-9A0E-2B33D5FE83CA}" type="sibTrans" cxnId="{5EACC780-8458-4019-ABC2-AFAF1A209406}">
      <dgm:prSet/>
      <dgm:spPr/>
      <dgm:t>
        <a:bodyPr/>
        <a:lstStyle/>
        <a:p>
          <a:endParaRPr lang="en-IN"/>
        </a:p>
      </dgm:t>
    </dgm:pt>
    <dgm:pt modelId="{6D018622-8BAC-431E-9A3A-5D5A4F2F2E8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Can identify scanner</a:t>
          </a:r>
          <a:endParaRPr lang="en-IN" b="1" dirty="0">
            <a:solidFill>
              <a:schemeClr val="tx1"/>
            </a:solidFill>
          </a:endParaRPr>
        </a:p>
      </dgm:t>
    </dgm:pt>
    <dgm:pt modelId="{4FD2483B-EA4C-4975-B46C-B48C92E4B877}" type="parTrans" cxnId="{03FC0D1E-C6B0-4665-8151-9A1CD2B3FA64}">
      <dgm:prSet/>
      <dgm:spPr/>
      <dgm:t>
        <a:bodyPr/>
        <a:lstStyle/>
        <a:p>
          <a:endParaRPr lang="en-IN"/>
        </a:p>
      </dgm:t>
    </dgm:pt>
    <dgm:pt modelId="{750C713B-95F6-4ECF-8E00-CD84B0B73B03}" type="sibTrans" cxnId="{03FC0D1E-C6B0-4665-8151-9A1CD2B3FA64}">
      <dgm:prSet/>
      <dgm:spPr/>
      <dgm:t>
        <a:bodyPr/>
        <a:lstStyle/>
        <a:p>
          <a:endParaRPr lang="en-IN"/>
        </a:p>
      </dgm:t>
    </dgm:pt>
    <dgm:pt modelId="{D256EE12-B85E-46D2-B980-8507A1E62133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  <a:highlight>
                <a:srgbClr val="FFFF00"/>
              </a:highlight>
            </a:rPr>
            <a:t>SYN, ACK+SYN, </a:t>
          </a:r>
          <a:r>
            <a:rPr lang="en-IN" b="1" dirty="0">
              <a:solidFill>
                <a:schemeClr val="tx1"/>
              </a:solidFill>
              <a:highlight>
                <a:srgbClr val="FFFF00"/>
              </a:highlight>
            </a:rPr>
            <a:t>ACK</a:t>
          </a:r>
        </a:p>
      </dgm:t>
    </dgm:pt>
    <dgm:pt modelId="{6D2D7A42-EB88-4CB5-8B2F-0C3B5CD48FB0}" type="parTrans" cxnId="{A328B40C-CD59-46E9-A25E-37CCAED0B39D}">
      <dgm:prSet/>
      <dgm:spPr/>
      <dgm:t>
        <a:bodyPr/>
        <a:lstStyle/>
        <a:p>
          <a:endParaRPr lang="en-IN"/>
        </a:p>
      </dgm:t>
    </dgm:pt>
    <dgm:pt modelId="{04FBDBFB-A86C-4543-92CD-1906DD37B565}" type="sibTrans" cxnId="{A328B40C-CD59-46E9-A25E-37CCAED0B39D}">
      <dgm:prSet/>
      <dgm:spPr/>
      <dgm:t>
        <a:bodyPr/>
        <a:lstStyle/>
        <a:p>
          <a:endParaRPr lang="en-IN"/>
        </a:p>
      </dgm:t>
    </dgm:pt>
    <dgm:pt modelId="{7F0EB641-2C21-4AF2-A7C8-70B6A40593B1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  <a:highlight>
                <a:srgbClr val="FFFF00"/>
              </a:highlight>
            </a:rPr>
            <a:t>SYN, ACK+SYN</a:t>
          </a:r>
        </a:p>
      </dgm:t>
    </dgm:pt>
    <dgm:pt modelId="{F8AFD782-A2C9-4C7D-81E2-EAA68FB1C6BB}" type="parTrans" cxnId="{6AC14F16-B103-48A9-AFDE-3CDE21A6D868}">
      <dgm:prSet/>
      <dgm:spPr/>
      <dgm:t>
        <a:bodyPr/>
        <a:lstStyle/>
        <a:p>
          <a:endParaRPr lang="en-IN"/>
        </a:p>
      </dgm:t>
    </dgm:pt>
    <dgm:pt modelId="{5B8ED89F-75EB-4159-88D6-5A4B42526679}" type="sibTrans" cxnId="{6AC14F16-B103-48A9-AFDE-3CDE21A6D868}">
      <dgm:prSet/>
      <dgm:spPr/>
      <dgm:t>
        <a:bodyPr/>
        <a:lstStyle/>
        <a:p>
          <a:endParaRPr lang="en-IN"/>
        </a:p>
      </dgm:t>
    </dgm:pt>
    <dgm:pt modelId="{C06B1A13-FA56-4240-B312-2B0383799DC0}" type="pres">
      <dgm:prSet presAssocID="{6BEA5F92-F382-476C-9767-4ED407D7098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8D2C76-1AF2-495D-9E34-541069EA322C}" type="pres">
      <dgm:prSet presAssocID="{2B08016C-786B-48F4-BE91-BFCBBD82D20F}" presName="compNode" presStyleCnt="0"/>
      <dgm:spPr/>
    </dgm:pt>
    <dgm:pt modelId="{34EF0B74-1975-4A15-AD6B-B0266936C25C}" type="pres">
      <dgm:prSet presAssocID="{2B08016C-786B-48F4-BE91-BFCBBD82D20F}" presName="aNode" presStyleLbl="bgShp" presStyleIdx="0" presStyleCnt="2"/>
      <dgm:spPr/>
      <dgm:t>
        <a:bodyPr/>
        <a:lstStyle/>
        <a:p>
          <a:endParaRPr lang="en-US"/>
        </a:p>
      </dgm:t>
    </dgm:pt>
    <dgm:pt modelId="{A26DDDC5-4382-489F-AAB0-86D23207CA10}" type="pres">
      <dgm:prSet presAssocID="{2B08016C-786B-48F4-BE91-BFCBBD82D20F}" presName="textNode" presStyleLbl="bgShp" presStyleIdx="0" presStyleCnt="2"/>
      <dgm:spPr/>
      <dgm:t>
        <a:bodyPr/>
        <a:lstStyle/>
        <a:p>
          <a:endParaRPr lang="en-US"/>
        </a:p>
      </dgm:t>
    </dgm:pt>
    <dgm:pt modelId="{F8D1F90F-BDD1-4146-BFCF-52FDF2BE2C0D}" type="pres">
      <dgm:prSet presAssocID="{2B08016C-786B-48F4-BE91-BFCBBD82D20F}" presName="compChildNode" presStyleCnt="0"/>
      <dgm:spPr/>
    </dgm:pt>
    <dgm:pt modelId="{95CC09F2-90B4-4736-B31A-B490474469C5}" type="pres">
      <dgm:prSet presAssocID="{2B08016C-786B-48F4-BE91-BFCBBD82D20F}" presName="theInnerList" presStyleCnt="0"/>
      <dgm:spPr/>
    </dgm:pt>
    <dgm:pt modelId="{26A58CF9-7D2A-4AE1-AB97-7579CFD2B7F8}" type="pres">
      <dgm:prSet presAssocID="{4F8C90B8-80B6-4AA3-8FC9-AC86D4149FB8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1060D-008D-4A9A-8DD6-AF777313FF1B}" type="pres">
      <dgm:prSet presAssocID="{4F8C90B8-80B6-4AA3-8FC9-AC86D4149FB8}" presName="aSpace2" presStyleCnt="0"/>
      <dgm:spPr/>
    </dgm:pt>
    <dgm:pt modelId="{E2F7EFD7-178F-49B1-9AE5-4AEA723DDDE5}" type="pres">
      <dgm:prSet presAssocID="{72F90066-6BCB-4B86-A766-F9DC361D5065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B48C26-89E8-4A87-8000-BFC0F4F7C5B1}" type="pres">
      <dgm:prSet presAssocID="{72F90066-6BCB-4B86-A766-F9DC361D5065}" presName="aSpace2" presStyleCnt="0"/>
      <dgm:spPr/>
    </dgm:pt>
    <dgm:pt modelId="{A2316561-AE6B-4594-9882-8846C5C6EB50}" type="pres">
      <dgm:prSet presAssocID="{D256EE12-B85E-46D2-B980-8507A1E62133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0BE73-2271-406D-B838-2E86F29F2412}" type="pres">
      <dgm:prSet presAssocID="{D256EE12-B85E-46D2-B980-8507A1E62133}" presName="aSpace2" presStyleCnt="0"/>
      <dgm:spPr/>
    </dgm:pt>
    <dgm:pt modelId="{09A6F31F-9AC0-4A31-8BC5-3438D9805A0C}" type="pres">
      <dgm:prSet presAssocID="{6D018622-8BAC-431E-9A3A-5D5A4F2F2E8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025A14-8473-432C-83FD-A7AD1ECD3119}" type="pres">
      <dgm:prSet presAssocID="{2B08016C-786B-48F4-BE91-BFCBBD82D20F}" presName="aSpace" presStyleCnt="0"/>
      <dgm:spPr/>
    </dgm:pt>
    <dgm:pt modelId="{73E984F4-9000-4567-987A-B08308F88333}" type="pres">
      <dgm:prSet presAssocID="{C89812D9-803F-4FFE-BB4D-DA9552D0C80B}" presName="compNode" presStyleCnt="0"/>
      <dgm:spPr/>
    </dgm:pt>
    <dgm:pt modelId="{1DABF22F-154B-47DE-B28C-40551CA4F38B}" type="pres">
      <dgm:prSet presAssocID="{C89812D9-803F-4FFE-BB4D-DA9552D0C80B}" presName="aNode" presStyleLbl="bgShp" presStyleIdx="1" presStyleCnt="2"/>
      <dgm:spPr/>
      <dgm:t>
        <a:bodyPr/>
        <a:lstStyle/>
        <a:p>
          <a:endParaRPr lang="en-US"/>
        </a:p>
      </dgm:t>
    </dgm:pt>
    <dgm:pt modelId="{3AFA3129-E407-4551-B46A-89EB8C449223}" type="pres">
      <dgm:prSet presAssocID="{C89812D9-803F-4FFE-BB4D-DA9552D0C80B}" presName="textNode" presStyleLbl="bgShp" presStyleIdx="1" presStyleCnt="2"/>
      <dgm:spPr/>
      <dgm:t>
        <a:bodyPr/>
        <a:lstStyle/>
        <a:p>
          <a:endParaRPr lang="en-US"/>
        </a:p>
      </dgm:t>
    </dgm:pt>
    <dgm:pt modelId="{22DD0F78-48DC-4735-9358-EC4BB50288CB}" type="pres">
      <dgm:prSet presAssocID="{C89812D9-803F-4FFE-BB4D-DA9552D0C80B}" presName="compChildNode" presStyleCnt="0"/>
      <dgm:spPr/>
    </dgm:pt>
    <dgm:pt modelId="{90D68420-C7D2-4F3E-A8D5-415C84399FC6}" type="pres">
      <dgm:prSet presAssocID="{C89812D9-803F-4FFE-BB4D-DA9552D0C80B}" presName="theInnerList" presStyleCnt="0"/>
      <dgm:spPr/>
    </dgm:pt>
    <dgm:pt modelId="{552CBEC4-E7B4-4F55-BF47-4FD2084C50FE}" type="pres">
      <dgm:prSet presAssocID="{275530C6-9CC8-432B-AA5F-7AAC71B431FC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C420B-D0D4-4F63-A9F9-690E42696FA1}" type="pres">
      <dgm:prSet presAssocID="{275530C6-9CC8-432B-AA5F-7AAC71B431FC}" presName="aSpace2" presStyleCnt="0"/>
      <dgm:spPr/>
    </dgm:pt>
    <dgm:pt modelId="{2D9CB2AF-DE1E-40D3-90DA-A18B15802A73}" type="pres">
      <dgm:prSet presAssocID="{9CF161DD-F42B-4FF9-8B52-B20629DB3DF3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5AD40-835A-4B22-A9F0-998B75005055}" type="pres">
      <dgm:prSet presAssocID="{9CF161DD-F42B-4FF9-8B52-B20629DB3DF3}" presName="aSpace2" presStyleCnt="0"/>
      <dgm:spPr/>
    </dgm:pt>
    <dgm:pt modelId="{45B0191B-D7D8-42E5-A044-42DFA4EBC314}" type="pres">
      <dgm:prSet presAssocID="{7F0EB641-2C21-4AF2-A7C8-70B6A40593B1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21A108-873A-46C8-B5BD-891CD42A9D5F}" type="pres">
      <dgm:prSet presAssocID="{7F0EB641-2C21-4AF2-A7C8-70B6A40593B1}" presName="aSpace2" presStyleCnt="0"/>
      <dgm:spPr/>
    </dgm:pt>
    <dgm:pt modelId="{A51AAC0E-8C1C-4B1E-9456-42B5E49093E8}" type="pres">
      <dgm:prSet presAssocID="{4312A88A-CAA0-495C-BB43-84B9C5D86334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3BB852-BC87-4EA7-8B63-C1F7ED5FB99E}" srcId="{2B08016C-786B-48F4-BE91-BFCBBD82D20F}" destId="{4F8C90B8-80B6-4AA3-8FC9-AC86D4149FB8}" srcOrd="0" destOrd="0" parTransId="{11CCFDB5-11DA-42D3-A55A-B2C606D7F0AB}" sibTransId="{DA85FA7E-529C-4BAC-8A3D-E1311CB5D820}"/>
    <dgm:cxn modelId="{A328B40C-CD59-46E9-A25E-37CCAED0B39D}" srcId="{2B08016C-786B-48F4-BE91-BFCBBD82D20F}" destId="{D256EE12-B85E-46D2-B980-8507A1E62133}" srcOrd="2" destOrd="0" parTransId="{6D2D7A42-EB88-4CB5-8B2F-0C3B5CD48FB0}" sibTransId="{04FBDBFB-A86C-4543-92CD-1906DD37B565}"/>
    <dgm:cxn modelId="{6DE70EC4-11A2-4223-AE1A-ABAC5E148E6F}" srcId="{C89812D9-803F-4FFE-BB4D-DA9552D0C80B}" destId="{9CF161DD-F42B-4FF9-8B52-B20629DB3DF3}" srcOrd="1" destOrd="0" parTransId="{67A213EE-41F7-4482-9A41-4D083E241516}" sibTransId="{C53A8ABF-2245-476A-B799-1A3AA20E0E12}"/>
    <dgm:cxn modelId="{B53BAA44-6A4F-4356-96E5-63DAAA512909}" type="presOf" srcId="{9CF161DD-F42B-4FF9-8B52-B20629DB3DF3}" destId="{2D9CB2AF-DE1E-40D3-90DA-A18B15802A73}" srcOrd="0" destOrd="0" presId="urn:microsoft.com/office/officeart/2005/8/layout/lProcess2"/>
    <dgm:cxn modelId="{75681D7D-82CF-433A-B696-ED6854606D4C}" srcId="{6BEA5F92-F382-476C-9767-4ED407D70981}" destId="{C89812D9-803F-4FFE-BB4D-DA9552D0C80B}" srcOrd="1" destOrd="0" parTransId="{BD4244B7-4B55-493F-9068-07B684660C24}" sibTransId="{768F7251-B384-47DA-A6A8-7F476ADDEB70}"/>
    <dgm:cxn modelId="{6508273B-3FD3-41E2-95EF-8A0AB839993F}" srcId="{6BEA5F92-F382-476C-9767-4ED407D70981}" destId="{2B08016C-786B-48F4-BE91-BFCBBD82D20F}" srcOrd="0" destOrd="0" parTransId="{A17FD311-D365-48BD-9673-C40E6BF4BFF2}" sibTransId="{EADECCB6-440F-4A24-AD90-C5A1077D45F7}"/>
    <dgm:cxn modelId="{D7FDFC62-B65F-4D76-97DD-0A4F642A04E4}" srcId="{2B08016C-786B-48F4-BE91-BFCBBD82D20F}" destId="{72F90066-6BCB-4B86-A766-F9DC361D5065}" srcOrd="1" destOrd="0" parTransId="{D0502358-A2F0-4652-BF39-FD9DFF1E56F4}" sibTransId="{1C850321-BD66-4827-9412-704E4536BE5A}"/>
    <dgm:cxn modelId="{E1FA2C17-46CA-44FE-A399-898760E02B31}" type="presOf" srcId="{6D018622-8BAC-431E-9A3A-5D5A4F2F2E80}" destId="{09A6F31F-9AC0-4A31-8BC5-3438D9805A0C}" srcOrd="0" destOrd="0" presId="urn:microsoft.com/office/officeart/2005/8/layout/lProcess2"/>
    <dgm:cxn modelId="{5EACC780-8458-4019-ABC2-AFAF1A209406}" srcId="{C89812D9-803F-4FFE-BB4D-DA9552D0C80B}" destId="{4312A88A-CAA0-495C-BB43-84B9C5D86334}" srcOrd="3" destOrd="0" parTransId="{1DDDC8A0-52E4-4E3E-9F09-437C20C34AAF}" sibTransId="{8DB20B3A-AC87-4FD8-9A0E-2B33D5FE83CA}"/>
    <dgm:cxn modelId="{D724ADAE-3A66-4E0D-AD6C-9EDFCBF9CC79}" type="presOf" srcId="{275530C6-9CC8-432B-AA5F-7AAC71B431FC}" destId="{552CBEC4-E7B4-4F55-BF47-4FD2084C50FE}" srcOrd="0" destOrd="0" presId="urn:microsoft.com/office/officeart/2005/8/layout/lProcess2"/>
    <dgm:cxn modelId="{03FC0D1E-C6B0-4665-8151-9A1CD2B3FA64}" srcId="{2B08016C-786B-48F4-BE91-BFCBBD82D20F}" destId="{6D018622-8BAC-431E-9A3A-5D5A4F2F2E80}" srcOrd="3" destOrd="0" parTransId="{4FD2483B-EA4C-4975-B46C-B48C92E4B877}" sibTransId="{750C713B-95F6-4ECF-8E00-CD84B0B73B03}"/>
    <dgm:cxn modelId="{1BD7B390-1923-47E2-9694-0EE547E97308}" type="presOf" srcId="{2B08016C-786B-48F4-BE91-BFCBBD82D20F}" destId="{A26DDDC5-4382-489F-AAB0-86D23207CA10}" srcOrd="1" destOrd="0" presId="urn:microsoft.com/office/officeart/2005/8/layout/lProcess2"/>
    <dgm:cxn modelId="{2AA1DD31-37EC-44F2-A897-E6FE33E746D7}" type="presOf" srcId="{2B08016C-786B-48F4-BE91-BFCBBD82D20F}" destId="{34EF0B74-1975-4A15-AD6B-B0266936C25C}" srcOrd="0" destOrd="0" presId="urn:microsoft.com/office/officeart/2005/8/layout/lProcess2"/>
    <dgm:cxn modelId="{E9EEB035-A256-4D0E-B8D0-7E1BC0F978C9}" type="presOf" srcId="{7F0EB641-2C21-4AF2-A7C8-70B6A40593B1}" destId="{45B0191B-D7D8-42E5-A044-42DFA4EBC314}" srcOrd="0" destOrd="0" presId="urn:microsoft.com/office/officeart/2005/8/layout/lProcess2"/>
    <dgm:cxn modelId="{ECA76080-0357-4AD7-BF95-3F3688C013FA}" type="presOf" srcId="{4F8C90B8-80B6-4AA3-8FC9-AC86D4149FB8}" destId="{26A58CF9-7D2A-4AE1-AB97-7579CFD2B7F8}" srcOrd="0" destOrd="0" presId="urn:microsoft.com/office/officeart/2005/8/layout/lProcess2"/>
    <dgm:cxn modelId="{D155B46A-DB5C-4AE8-A54A-90F736145F35}" type="presOf" srcId="{6BEA5F92-F382-476C-9767-4ED407D70981}" destId="{C06B1A13-FA56-4240-B312-2B0383799DC0}" srcOrd="0" destOrd="0" presId="urn:microsoft.com/office/officeart/2005/8/layout/lProcess2"/>
    <dgm:cxn modelId="{FECDBF8E-F2A4-488F-B0C2-5963EC4EB94C}" type="presOf" srcId="{72F90066-6BCB-4B86-A766-F9DC361D5065}" destId="{E2F7EFD7-178F-49B1-9AE5-4AEA723DDDE5}" srcOrd="0" destOrd="0" presId="urn:microsoft.com/office/officeart/2005/8/layout/lProcess2"/>
    <dgm:cxn modelId="{ADB5F4DF-A44F-44B5-8F9E-103A1E8BCE2A}" type="presOf" srcId="{C89812D9-803F-4FFE-BB4D-DA9552D0C80B}" destId="{1DABF22F-154B-47DE-B28C-40551CA4F38B}" srcOrd="0" destOrd="0" presId="urn:microsoft.com/office/officeart/2005/8/layout/lProcess2"/>
    <dgm:cxn modelId="{6AC14F16-B103-48A9-AFDE-3CDE21A6D868}" srcId="{C89812D9-803F-4FFE-BB4D-DA9552D0C80B}" destId="{7F0EB641-2C21-4AF2-A7C8-70B6A40593B1}" srcOrd="2" destOrd="0" parTransId="{F8AFD782-A2C9-4C7D-81E2-EAA68FB1C6BB}" sibTransId="{5B8ED89F-75EB-4159-88D6-5A4B42526679}"/>
    <dgm:cxn modelId="{5A125F4E-333A-4F0E-ADFC-504A660B8DAA}" srcId="{C89812D9-803F-4FFE-BB4D-DA9552D0C80B}" destId="{275530C6-9CC8-432B-AA5F-7AAC71B431FC}" srcOrd="0" destOrd="0" parTransId="{E742107A-D105-4DFB-A96E-D7D9A8A0E03F}" sibTransId="{644B0212-66C5-4113-81F2-E2E9CD25392D}"/>
    <dgm:cxn modelId="{D3B027F9-46A5-436C-89B1-7594AE905CEA}" type="presOf" srcId="{C89812D9-803F-4FFE-BB4D-DA9552D0C80B}" destId="{3AFA3129-E407-4551-B46A-89EB8C449223}" srcOrd="1" destOrd="0" presId="urn:microsoft.com/office/officeart/2005/8/layout/lProcess2"/>
    <dgm:cxn modelId="{8E61A1ED-81C1-4D2D-8F9A-7431DE291E56}" type="presOf" srcId="{4312A88A-CAA0-495C-BB43-84B9C5D86334}" destId="{A51AAC0E-8C1C-4B1E-9456-42B5E49093E8}" srcOrd="0" destOrd="0" presId="urn:microsoft.com/office/officeart/2005/8/layout/lProcess2"/>
    <dgm:cxn modelId="{D05DB7A4-49AA-4962-A04D-7C3A222CB44E}" type="presOf" srcId="{D256EE12-B85E-46D2-B980-8507A1E62133}" destId="{A2316561-AE6B-4594-9882-8846C5C6EB50}" srcOrd="0" destOrd="0" presId="urn:microsoft.com/office/officeart/2005/8/layout/lProcess2"/>
    <dgm:cxn modelId="{AA70312A-3434-4493-A223-0BEBA7CEA2FE}" type="presParOf" srcId="{C06B1A13-FA56-4240-B312-2B0383799DC0}" destId="{EF8D2C76-1AF2-495D-9E34-541069EA322C}" srcOrd="0" destOrd="0" presId="urn:microsoft.com/office/officeart/2005/8/layout/lProcess2"/>
    <dgm:cxn modelId="{D63F73DD-E7FB-4DF0-A71D-33EFB66FA12E}" type="presParOf" srcId="{EF8D2C76-1AF2-495D-9E34-541069EA322C}" destId="{34EF0B74-1975-4A15-AD6B-B0266936C25C}" srcOrd="0" destOrd="0" presId="urn:microsoft.com/office/officeart/2005/8/layout/lProcess2"/>
    <dgm:cxn modelId="{29C9F7C4-CAD2-4A01-A48E-487085318774}" type="presParOf" srcId="{EF8D2C76-1AF2-495D-9E34-541069EA322C}" destId="{A26DDDC5-4382-489F-AAB0-86D23207CA10}" srcOrd="1" destOrd="0" presId="urn:microsoft.com/office/officeart/2005/8/layout/lProcess2"/>
    <dgm:cxn modelId="{143F55C5-EC80-48A7-A7F3-EB3C3D707919}" type="presParOf" srcId="{EF8D2C76-1AF2-495D-9E34-541069EA322C}" destId="{F8D1F90F-BDD1-4146-BFCF-52FDF2BE2C0D}" srcOrd="2" destOrd="0" presId="urn:microsoft.com/office/officeart/2005/8/layout/lProcess2"/>
    <dgm:cxn modelId="{C4708B13-D7D7-4249-9268-EFA94DD381B0}" type="presParOf" srcId="{F8D1F90F-BDD1-4146-BFCF-52FDF2BE2C0D}" destId="{95CC09F2-90B4-4736-B31A-B490474469C5}" srcOrd="0" destOrd="0" presId="urn:microsoft.com/office/officeart/2005/8/layout/lProcess2"/>
    <dgm:cxn modelId="{6F72FAE2-29FC-47B3-96EB-2698DC6DA23B}" type="presParOf" srcId="{95CC09F2-90B4-4736-B31A-B490474469C5}" destId="{26A58CF9-7D2A-4AE1-AB97-7579CFD2B7F8}" srcOrd="0" destOrd="0" presId="urn:microsoft.com/office/officeart/2005/8/layout/lProcess2"/>
    <dgm:cxn modelId="{65E47C6C-AE32-4E8C-805C-75FAD09B7E36}" type="presParOf" srcId="{95CC09F2-90B4-4736-B31A-B490474469C5}" destId="{7031060D-008D-4A9A-8DD6-AF777313FF1B}" srcOrd="1" destOrd="0" presId="urn:microsoft.com/office/officeart/2005/8/layout/lProcess2"/>
    <dgm:cxn modelId="{F3E75762-7E02-4CD4-A656-F0AA3D14ED72}" type="presParOf" srcId="{95CC09F2-90B4-4736-B31A-B490474469C5}" destId="{E2F7EFD7-178F-49B1-9AE5-4AEA723DDDE5}" srcOrd="2" destOrd="0" presId="urn:microsoft.com/office/officeart/2005/8/layout/lProcess2"/>
    <dgm:cxn modelId="{D5BDF995-76E4-4D97-AC09-3A3362F42483}" type="presParOf" srcId="{95CC09F2-90B4-4736-B31A-B490474469C5}" destId="{81B48C26-89E8-4A87-8000-BFC0F4F7C5B1}" srcOrd="3" destOrd="0" presId="urn:microsoft.com/office/officeart/2005/8/layout/lProcess2"/>
    <dgm:cxn modelId="{05C84A51-623D-473E-9DB4-7F443483B5CC}" type="presParOf" srcId="{95CC09F2-90B4-4736-B31A-B490474469C5}" destId="{A2316561-AE6B-4594-9882-8846C5C6EB50}" srcOrd="4" destOrd="0" presId="urn:microsoft.com/office/officeart/2005/8/layout/lProcess2"/>
    <dgm:cxn modelId="{B4279743-F250-4BBD-B850-DF52B7AEC1B6}" type="presParOf" srcId="{95CC09F2-90B4-4736-B31A-B490474469C5}" destId="{0EC0BE73-2271-406D-B838-2E86F29F2412}" srcOrd="5" destOrd="0" presId="urn:microsoft.com/office/officeart/2005/8/layout/lProcess2"/>
    <dgm:cxn modelId="{A9AFEDB3-175E-49F2-9153-A7A3078A8F39}" type="presParOf" srcId="{95CC09F2-90B4-4736-B31A-B490474469C5}" destId="{09A6F31F-9AC0-4A31-8BC5-3438D9805A0C}" srcOrd="6" destOrd="0" presId="urn:microsoft.com/office/officeart/2005/8/layout/lProcess2"/>
    <dgm:cxn modelId="{A685BE2E-FAD9-4EAD-9374-C2A6A2C594C0}" type="presParOf" srcId="{C06B1A13-FA56-4240-B312-2B0383799DC0}" destId="{03025A14-8473-432C-83FD-A7AD1ECD3119}" srcOrd="1" destOrd="0" presId="urn:microsoft.com/office/officeart/2005/8/layout/lProcess2"/>
    <dgm:cxn modelId="{525B1293-C081-4717-9AFC-7AE51CB59679}" type="presParOf" srcId="{C06B1A13-FA56-4240-B312-2B0383799DC0}" destId="{73E984F4-9000-4567-987A-B08308F88333}" srcOrd="2" destOrd="0" presId="urn:microsoft.com/office/officeart/2005/8/layout/lProcess2"/>
    <dgm:cxn modelId="{E8E21B63-663F-4738-BB49-010F401D09C7}" type="presParOf" srcId="{73E984F4-9000-4567-987A-B08308F88333}" destId="{1DABF22F-154B-47DE-B28C-40551CA4F38B}" srcOrd="0" destOrd="0" presId="urn:microsoft.com/office/officeart/2005/8/layout/lProcess2"/>
    <dgm:cxn modelId="{25B55D97-BA96-462B-A9A1-3CE72E7A130F}" type="presParOf" srcId="{73E984F4-9000-4567-987A-B08308F88333}" destId="{3AFA3129-E407-4551-B46A-89EB8C449223}" srcOrd="1" destOrd="0" presId="urn:microsoft.com/office/officeart/2005/8/layout/lProcess2"/>
    <dgm:cxn modelId="{24EE5F50-0649-40BB-BAC5-218196783C2E}" type="presParOf" srcId="{73E984F4-9000-4567-987A-B08308F88333}" destId="{22DD0F78-48DC-4735-9358-EC4BB50288CB}" srcOrd="2" destOrd="0" presId="urn:microsoft.com/office/officeart/2005/8/layout/lProcess2"/>
    <dgm:cxn modelId="{A609B166-7C96-4AE9-89B7-906FCF7E7DD1}" type="presParOf" srcId="{22DD0F78-48DC-4735-9358-EC4BB50288CB}" destId="{90D68420-C7D2-4F3E-A8D5-415C84399FC6}" srcOrd="0" destOrd="0" presId="urn:microsoft.com/office/officeart/2005/8/layout/lProcess2"/>
    <dgm:cxn modelId="{B94FF1FD-1010-4A20-9960-49DE6DF8C8A0}" type="presParOf" srcId="{90D68420-C7D2-4F3E-A8D5-415C84399FC6}" destId="{552CBEC4-E7B4-4F55-BF47-4FD2084C50FE}" srcOrd="0" destOrd="0" presId="urn:microsoft.com/office/officeart/2005/8/layout/lProcess2"/>
    <dgm:cxn modelId="{F66D3DE5-9833-42EC-B4F0-070BA1D9C502}" type="presParOf" srcId="{90D68420-C7D2-4F3E-A8D5-415C84399FC6}" destId="{14AC420B-D0D4-4F63-A9F9-690E42696FA1}" srcOrd="1" destOrd="0" presId="urn:microsoft.com/office/officeart/2005/8/layout/lProcess2"/>
    <dgm:cxn modelId="{28DBD0E5-5E44-4FFD-8B22-D36EDCAAD159}" type="presParOf" srcId="{90D68420-C7D2-4F3E-A8D5-415C84399FC6}" destId="{2D9CB2AF-DE1E-40D3-90DA-A18B15802A73}" srcOrd="2" destOrd="0" presId="urn:microsoft.com/office/officeart/2005/8/layout/lProcess2"/>
    <dgm:cxn modelId="{57DF7363-FBDD-4E64-B23E-FB0ED8235709}" type="presParOf" srcId="{90D68420-C7D2-4F3E-A8D5-415C84399FC6}" destId="{3E65AD40-835A-4B22-A9F0-998B75005055}" srcOrd="3" destOrd="0" presId="urn:microsoft.com/office/officeart/2005/8/layout/lProcess2"/>
    <dgm:cxn modelId="{24AE9EA9-96CD-4FA0-8D94-47FB5C4B66A2}" type="presParOf" srcId="{90D68420-C7D2-4F3E-A8D5-415C84399FC6}" destId="{45B0191B-D7D8-42E5-A044-42DFA4EBC314}" srcOrd="4" destOrd="0" presId="urn:microsoft.com/office/officeart/2005/8/layout/lProcess2"/>
    <dgm:cxn modelId="{A197295A-7721-4C72-A2C7-C90D30750535}" type="presParOf" srcId="{90D68420-C7D2-4F3E-A8D5-415C84399FC6}" destId="{1821A108-873A-46C8-B5BD-891CD42A9D5F}" srcOrd="5" destOrd="0" presId="urn:microsoft.com/office/officeart/2005/8/layout/lProcess2"/>
    <dgm:cxn modelId="{7AE4CB1F-AEA3-46FF-95CE-2BA531812780}" type="presParOf" srcId="{90D68420-C7D2-4F3E-A8D5-415C84399FC6}" destId="{A51AAC0E-8C1C-4B1E-9456-42B5E49093E8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3525E9-E4D2-430D-97D8-1FAEC3351692}" type="doc">
      <dgm:prSet loTypeId="urn:microsoft.com/office/officeart/2005/8/layout/b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118AC091-7E19-43CE-B253-B0E9ECA66AB5}">
      <dgm:prSet custT="1"/>
      <dgm:spPr/>
      <dgm:t>
        <a:bodyPr/>
        <a:lstStyle/>
        <a:p>
          <a:r>
            <a:rPr lang="en-IN" sz="2000">
              <a:solidFill>
                <a:schemeClr val="tx1"/>
              </a:solidFill>
            </a:rPr>
            <a:t>Open ports and network services </a:t>
          </a:r>
        </a:p>
      </dgm:t>
    </dgm:pt>
    <dgm:pt modelId="{64CCBAA0-6090-4678-BAFA-09908A1876E4}" type="parTrans" cxnId="{93DCE857-ACFF-4148-AB96-25ECB3F759A5}">
      <dgm:prSet/>
      <dgm:spPr/>
      <dgm:t>
        <a:bodyPr/>
        <a:lstStyle/>
        <a:p>
          <a:endParaRPr lang="en-IN"/>
        </a:p>
      </dgm:t>
    </dgm:pt>
    <dgm:pt modelId="{43187662-0267-448C-8EC5-B94007A807D9}" type="sibTrans" cxnId="{93DCE857-ACFF-4148-AB96-25ECB3F759A5}">
      <dgm:prSet/>
      <dgm:spPr/>
      <dgm:t>
        <a:bodyPr/>
        <a:lstStyle/>
        <a:p>
          <a:endParaRPr lang="en-IN" sz="2800"/>
        </a:p>
      </dgm:t>
    </dgm:pt>
    <dgm:pt modelId="{7AF2F528-4D6A-4140-92A0-A54B2185E45C}">
      <dgm:prSet custT="1"/>
      <dgm:spPr/>
      <dgm:t>
        <a:bodyPr/>
        <a:lstStyle/>
        <a:p>
          <a:r>
            <a:rPr lang="en-IN" sz="2000">
              <a:solidFill>
                <a:schemeClr val="tx1"/>
              </a:solidFill>
            </a:rPr>
            <a:t>Open services</a:t>
          </a:r>
        </a:p>
      </dgm:t>
    </dgm:pt>
    <dgm:pt modelId="{DD975546-1370-4B40-A517-28219A34F90A}" type="parTrans" cxnId="{F11BBFA4-D7BD-4630-A062-68DC9CBA128C}">
      <dgm:prSet/>
      <dgm:spPr/>
      <dgm:t>
        <a:bodyPr/>
        <a:lstStyle/>
        <a:p>
          <a:endParaRPr lang="en-IN"/>
        </a:p>
      </dgm:t>
    </dgm:pt>
    <dgm:pt modelId="{3BD181EC-ABB5-4268-A265-CBC863DBF2A7}" type="sibTrans" cxnId="{F11BBFA4-D7BD-4630-A062-68DC9CBA128C}">
      <dgm:prSet/>
      <dgm:spPr/>
      <dgm:t>
        <a:bodyPr/>
        <a:lstStyle/>
        <a:p>
          <a:endParaRPr lang="en-IN" sz="2800"/>
        </a:p>
      </dgm:t>
    </dgm:pt>
    <dgm:pt modelId="{39B2F951-671B-4AFB-8584-01E3DF0218AB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Open share drives </a:t>
          </a:r>
        </a:p>
      </dgm:t>
    </dgm:pt>
    <dgm:pt modelId="{D9AD4F75-3A0A-45F4-A2A4-AE304C82183E}" type="parTrans" cxnId="{93983744-240C-4BD9-913E-90474BF0E42B}">
      <dgm:prSet/>
      <dgm:spPr/>
      <dgm:t>
        <a:bodyPr/>
        <a:lstStyle/>
        <a:p>
          <a:endParaRPr lang="en-IN"/>
        </a:p>
      </dgm:t>
    </dgm:pt>
    <dgm:pt modelId="{F0159E0C-25FC-4D8D-83A2-07E5DE3A0E62}" type="sibTrans" cxnId="{93983744-240C-4BD9-913E-90474BF0E42B}">
      <dgm:prSet/>
      <dgm:spPr/>
      <dgm:t>
        <a:bodyPr/>
        <a:lstStyle/>
        <a:p>
          <a:endParaRPr lang="en-IN" sz="2800"/>
        </a:p>
      </dgm:t>
    </dgm:pt>
    <dgm:pt modelId="{70A99B7D-855D-4C6F-BB47-6B8483EB1A53}">
      <dgm:prSet custT="1"/>
      <dgm:spPr/>
      <dgm:t>
        <a:bodyPr/>
        <a:lstStyle/>
        <a:p>
          <a:r>
            <a:rPr lang="en-IN" sz="2000">
              <a:solidFill>
                <a:schemeClr val="tx1"/>
              </a:solidFill>
            </a:rPr>
            <a:t>Open FTP portals (Weak protection of data in transit)</a:t>
          </a:r>
        </a:p>
      </dgm:t>
    </dgm:pt>
    <dgm:pt modelId="{465EC011-E7D5-41C7-80F7-62C52297778A}" type="parTrans" cxnId="{B94B0311-EC51-4B03-A14E-EECBD63007E9}">
      <dgm:prSet/>
      <dgm:spPr/>
      <dgm:t>
        <a:bodyPr/>
        <a:lstStyle/>
        <a:p>
          <a:endParaRPr lang="en-IN"/>
        </a:p>
      </dgm:t>
    </dgm:pt>
    <dgm:pt modelId="{CCB7C6D0-123D-4244-A920-668F6865C5E8}" type="sibTrans" cxnId="{B94B0311-EC51-4B03-A14E-EECBD63007E9}">
      <dgm:prSet/>
      <dgm:spPr/>
      <dgm:t>
        <a:bodyPr/>
        <a:lstStyle/>
        <a:p>
          <a:endParaRPr lang="en-IN" sz="2800"/>
        </a:p>
      </dgm:t>
    </dgm:pt>
    <dgm:pt modelId="{21E36975-0343-4D2A-B47E-C3B41E41B10E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Vulnerable applications, including operating systems</a:t>
          </a:r>
        </a:p>
      </dgm:t>
    </dgm:pt>
    <dgm:pt modelId="{E64DCBD2-B7DC-4C9F-BAA4-B073C6D38241}" type="parTrans" cxnId="{C1CA0D0B-1273-4ABC-994C-3AF17A84D147}">
      <dgm:prSet/>
      <dgm:spPr/>
      <dgm:t>
        <a:bodyPr/>
        <a:lstStyle/>
        <a:p>
          <a:endParaRPr lang="en-IN"/>
        </a:p>
      </dgm:t>
    </dgm:pt>
    <dgm:pt modelId="{C19F7771-48AA-40A1-B060-320C81367B8A}" type="sibTrans" cxnId="{C1CA0D0B-1273-4ABC-994C-3AF17A84D147}">
      <dgm:prSet/>
      <dgm:spPr/>
      <dgm:t>
        <a:bodyPr/>
        <a:lstStyle/>
        <a:p>
          <a:endParaRPr lang="en-IN" sz="2800"/>
        </a:p>
      </dgm:t>
    </dgm:pt>
    <dgm:pt modelId="{392382A0-2B88-48D9-9599-0E80904B809B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Each piece of LAN/WAN equipment</a:t>
          </a:r>
        </a:p>
      </dgm:t>
    </dgm:pt>
    <dgm:pt modelId="{E0B53D77-E0D4-40E6-966B-67BC1A151D33}" type="parTrans" cxnId="{321C5D6C-61C1-4433-B7D0-6A1AC47AFE12}">
      <dgm:prSet/>
      <dgm:spPr/>
      <dgm:t>
        <a:bodyPr/>
        <a:lstStyle/>
        <a:p>
          <a:endParaRPr lang="en-IN"/>
        </a:p>
      </dgm:t>
    </dgm:pt>
    <dgm:pt modelId="{B4475E7C-A727-4BD3-9050-9F2A4B838CBD}" type="sibTrans" cxnId="{321C5D6C-61C1-4433-B7D0-6A1AC47AFE12}">
      <dgm:prSet/>
      <dgm:spPr/>
      <dgm:t>
        <a:bodyPr/>
        <a:lstStyle/>
        <a:p>
          <a:endParaRPr lang="en-IN" sz="2800"/>
        </a:p>
      </dgm:t>
    </dgm:pt>
    <dgm:pt modelId="{ECBFB26E-0392-4BE0-9471-F44398573D05}">
      <dgm:prSet custT="1"/>
      <dgm:spPr/>
      <dgm:t>
        <a:bodyPr/>
        <a:lstStyle/>
        <a:p>
          <a:r>
            <a:rPr lang="en-IN" sz="2000">
              <a:solidFill>
                <a:schemeClr val="tx1"/>
              </a:solidFill>
            </a:rPr>
            <a:t>Find the network topology</a:t>
          </a:r>
        </a:p>
      </dgm:t>
    </dgm:pt>
    <dgm:pt modelId="{1F7A7309-B44D-4F89-A797-24BEB7D291F3}" type="parTrans" cxnId="{64E87191-75AC-4F4E-92A5-CB307327905B}">
      <dgm:prSet/>
      <dgm:spPr/>
      <dgm:t>
        <a:bodyPr/>
        <a:lstStyle/>
        <a:p>
          <a:endParaRPr lang="en-IN"/>
        </a:p>
      </dgm:t>
    </dgm:pt>
    <dgm:pt modelId="{AC923A48-C61B-4863-88B7-E61F9C23A164}" type="sibTrans" cxnId="{64E87191-75AC-4F4E-92A5-CB307327905B}">
      <dgm:prSet/>
      <dgm:spPr/>
      <dgm:t>
        <a:bodyPr/>
        <a:lstStyle/>
        <a:p>
          <a:endParaRPr lang="en-IN" sz="2800"/>
        </a:p>
      </dgm:t>
    </dgm:pt>
    <dgm:pt modelId="{2C2C2E5E-BACB-46C8-A8D8-88C5A83BAC29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Network addresses of live hosts, firewalls, routers, etc</a:t>
          </a:r>
        </a:p>
      </dgm:t>
    </dgm:pt>
    <dgm:pt modelId="{B579DFAD-089C-4DEB-BB1C-9ABE8E15358D}" type="parTrans" cxnId="{37478405-27B7-4AB9-B976-FB27F56FA7CC}">
      <dgm:prSet/>
      <dgm:spPr/>
      <dgm:t>
        <a:bodyPr/>
        <a:lstStyle/>
        <a:p>
          <a:endParaRPr lang="en-IN"/>
        </a:p>
      </dgm:t>
    </dgm:pt>
    <dgm:pt modelId="{863C81A2-DD60-4D9B-A766-3478B240F777}" type="sibTrans" cxnId="{37478405-27B7-4AB9-B976-FB27F56FA7CC}">
      <dgm:prSet/>
      <dgm:spPr/>
      <dgm:t>
        <a:bodyPr/>
        <a:lstStyle/>
        <a:p>
          <a:endParaRPr lang="en-IN" sz="2800"/>
        </a:p>
      </dgm:t>
    </dgm:pt>
    <dgm:pt modelId="{571BB81C-066C-4F54-9028-B08CC5CBC23A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List of potential vulnerabilities</a:t>
          </a:r>
        </a:p>
      </dgm:t>
    </dgm:pt>
    <dgm:pt modelId="{42060BDE-2F61-4D58-8C9C-984E629887A8}" type="parTrans" cxnId="{65F15AB1-71F9-4723-9465-DB7CAE294E8A}">
      <dgm:prSet/>
      <dgm:spPr/>
      <dgm:t>
        <a:bodyPr/>
        <a:lstStyle/>
        <a:p>
          <a:endParaRPr lang="en-IN"/>
        </a:p>
      </dgm:t>
    </dgm:pt>
    <dgm:pt modelId="{7AA3D842-EA7A-4468-85BA-748E40750F96}" type="sibTrans" cxnId="{65F15AB1-71F9-4723-9465-DB7CAE294E8A}">
      <dgm:prSet/>
      <dgm:spPr/>
      <dgm:t>
        <a:bodyPr/>
        <a:lstStyle/>
        <a:p>
          <a:endParaRPr lang="en-IN"/>
        </a:p>
      </dgm:t>
    </dgm:pt>
    <dgm:pt modelId="{EFF6511E-694B-433D-A816-8879F86D994E}" type="pres">
      <dgm:prSet presAssocID="{7A3525E9-E4D2-430D-97D8-1FAEC3351692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348F657-352C-40BF-8469-9DFD9096DE3D}" type="pres">
      <dgm:prSet presAssocID="{118AC091-7E19-43CE-B253-B0E9ECA66AB5}" presName="compNode" presStyleCnt="0"/>
      <dgm:spPr/>
    </dgm:pt>
    <dgm:pt modelId="{BD5223A5-DB43-4580-9E89-68FAA7597B19}" type="pres">
      <dgm:prSet presAssocID="{118AC091-7E19-43CE-B253-B0E9ECA66AB5}" presName="dummyConnPt" presStyleCnt="0"/>
      <dgm:spPr/>
    </dgm:pt>
    <dgm:pt modelId="{E0CA4177-66DF-4F25-9439-071F7C05842A}" type="pres">
      <dgm:prSet presAssocID="{118AC091-7E19-43CE-B253-B0E9ECA66AB5}" presName="node" presStyleLbl="node1" presStyleIdx="0" presStyleCnt="9" custScaleX="126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008A9-2152-4F43-BA5E-F6DD4196DED3}" type="pres">
      <dgm:prSet presAssocID="{43187662-0267-448C-8EC5-B94007A807D9}" presName="sibTrans" presStyleLbl="bgSibTrans2D1" presStyleIdx="0" presStyleCnt="8" custScaleX="126152"/>
      <dgm:spPr/>
      <dgm:t>
        <a:bodyPr/>
        <a:lstStyle/>
        <a:p>
          <a:endParaRPr lang="en-US"/>
        </a:p>
      </dgm:t>
    </dgm:pt>
    <dgm:pt modelId="{BB8BC46F-B3BB-4B38-9F94-11B0760D348F}" type="pres">
      <dgm:prSet presAssocID="{7AF2F528-4D6A-4140-92A0-A54B2185E45C}" presName="compNode" presStyleCnt="0"/>
      <dgm:spPr/>
    </dgm:pt>
    <dgm:pt modelId="{AAB2854E-1573-4813-B44B-0E40ABF9F3A9}" type="pres">
      <dgm:prSet presAssocID="{7AF2F528-4D6A-4140-92A0-A54B2185E45C}" presName="dummyConnPt" presStyleCnt="0"/>
      <dgm:spPr/>
    </dgm:pt>
    <dgm:pt modelId="{60D8E25D-7C97-4061-8BA5-6AC64E568E6E}" type="pres">
      <dgm:prSet presAssocID="{7AF2F528-4D6A-4140-92A0-A54B2185E45C}" presName="node" presStyleLbl="node1" presStyleIdx="1" presStyleCnt="9" custScaleX="126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1D6E7-1EA9-40AA-AE6D-B6BBC8522E0F}" type="pres">
      <dgm:prSet presAssocID="{3BD181EC-ABB5-4268-A265-CBC863DBF2A7}" presName="sibTrans" presStyleLbl="bgSibTrans2D1" presStyleIdx="1" presStyleCnt="8" custScaleX="126152"/>
      <dgm:spPr/>
      <dgm:t>
        <a:bodyPr/>
        <a:lstStyle/>
        <a:p>
          <a:endParaRPr lang="en-US"/>
        </a:p>
      </dgm:t>
    </dgm:pt>
    <dgm:pt modelId="{C3612477-A058-45CB-9C69-39B49D4C610E}" type="pres">
      <dgm:prSet presAssocID="{39B2F951-671B-4AFB-8584-01E3DF0218AB}" presName="compNode" presStyleCnt="0"/>
      <dgm:spPr/>
    </dgm:pt>
    <dgm:pt modelId="{9D065394-3675-40F7-8AF3-277051A66EC8}" type="pres">
      <dgm:prSet presAssocID="{39B2F951-671B-4AFB-8584-01E3DF0218AB}" presName="dummyConnPt" presStyleCnt="0"/>
      <dgm:spPr/>
    </dgm:pt>
    <dgm:pt modelId="{F59DF48C-62BC-4479-890C-9D4C209EAAD8}" type="pres">
      <dgm:prSet presAssocID="{39B2F951-671B-4AFB-8584-01E3DF0218AB}" presName="node" presStyleLbl="node1" presStyleIdx="2" presStyleCnt="9" custScaleX="126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B3185-F384-4D3D-A45A-4EABB10A17D4}" type="pres">
      <dgm:prSet presAssocID="{F0159E0C-25FC-4D8D-83A2-07E5DE3A0E62}" presName="sibTrans" presStyleLbl="bgSibTrans2D1" presStyleIdx="2" presStyleCnt="8" custScaleX="126152"/>
      <dgm:spPr/>
      <dgm:t>
        <a:bodyPr/>
        <a:lstStyle/>
        <a:p>
          <a:endParaRPr lang="en-US"/>
        </a:p>
      </dgm:t>
    </dgm:pt>
    <dgm:pt modelId="{16506F0E-16BC-498C-BD6C-39907F680932}" type="pres">
      <dgm:prSet presAssocID="{70A99B7D-855D-4C6F-BB47-6B8483EB1A53}" presName="compNode" presStyleCnt="0"/>
      <dgm:spPr/>
    </dgm:pt>
    <dgm:pt modelId="{79163A5B-2D1F-4A36-98F4-68121B6E313C}" type="pres">
      <dgm:prSet presAssocID="{70A99B7D-855D-4C6F-BB47-6B8483EB1A53}" presName="dummyConnPt" presStyleCnt="0"/>
      <dgm:spPr/>
    </dgm:pt>
    <dgm:pt modelId="{E93C5ABA-D66A-4A38-8A57-C8B7B978EE6E}" type="pres">
      <dgm:prSet presAssocID="{70A99B7D-855D-4C6F-BB47-6B8483EB1A53}" presName="node" presStyleLbl="node1" presStyleIdx="3" presStyleCnt="9" custScaleX="126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9877A-FDD9-4192-8817-50ACCF573590}" type="pres">
      <dgm:prSet presAssocID="{CCB7C6D0-123D-4244-A920-668F6865C5E8}" presName="sibTrans" presStyleLbl="bgSibTrans2D1" presStyleIdx="3" presStyleCnt="8" custScaleX="126152"/>
      <dgm:spPr/>
      <dgm:t>
        <a:bodyPr/>
        <a:lstStyle/>
        <a:p>
          <a:endParaRPr lang="en-US"/>
        </a:p>
      </dgm:t>
    </dgm:pt>
    <dgm:pt modelId="{645D9658-A613-4259-BB0E-F8BB4D23E512}" type="pres">
      <dgm:prSet presAssocID="{21E36975-0343-4D2A-B47E-C3B41E41B10E}" presName="compNode" presStyleCnt="0"/>
      <dgm:spPr/>
    </dgm:pt>
    <dgm:pt modelId="{E2EF1D64-4C1C-4AD7-93A8-812483A023F2}" type="pres">
      <dgm:prSet presAssocID="{21E36975-0343-4D2A-B47E-C3B41E41B10E}" presName="dummyConnPt" presStyleCnt="0"/>
      <dgm:spPr/>
    </dgm:pt>
    <dgm:pt modelId="{F3B993C7-17ED-48EE-94CE-61EA2E177E4C}" type="pres">
      <dgm:prSet presAssocID="{21E36975-0343-4D2A-B47E-C3B41E41B10E}" presName="node" presStyleLbl="node1" presStyleIdx="4" presStyleCnt="9" custScaleX="126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1FCD9-8491-4CAE-BB83-AC6D7619275D}" type="pres">
      <dgm:prSet presAssocID="{C19F7771-48AA-40A1-B060-320C81367B8A}" presName="sibTrans" presStyleLbl="bgSibTrans2D1" presStyleIdx="4" presStyleCnt="8" custScaleX="126152"/>
      <dgm:spPr/>
      <dgm:t>
        <a:bodyPr/>
        <a:lstStyle/>
        <a:p>
          <a:endParaRPr lang="en-US"/>
        </a:p>
      </dgm:t>
    </dgm:pt>
    <dgm:pt modelId="{7C22F00F-B970-421A-9A81-E08B05E2C6E8}" type="pres">
      <dgm:prSet presAssocID="{392382A0-2B88-48D9-9599-0E80904B809B}" presName="compNode" presStyleCnt="0"/>
      <dgm:spPr/>
    </dgm:pt>
    <dgm:pt modelId="{6B3DB5FC-164F-4AF8-8749-AF2A5A69A97A}" type="pres">
      <dgm:prSet presAssocID="{392382A0-2B88-48D9-9599-0E80904B809B}" presName="dummyConnPt" presStyleCnt="0"/>
      <dgm:spPr/>
    </dgm:pt>
    <dgm:pt modelId="{AA207F68-DE03-4048-AABE-56DCACE31951}" type="pres">
      <dgm:prSet presAssocID="{392382A0-2B88-48D9-9599-0E80904B809B}" presName="node" presStyleLbl="node1" presStyleIdx="5" presStyleCnt="9" custScaleX="126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B807D4-A5A1-4608-B141-788390518BF2}" type="pres">
      <dgm:prSet presAssocID="{B4475E7C-A727-4BD3-9050-9F2A4B838CBD}" presName="sibTrans" presStyleLbl="bgSibTrans2D1" presStyleIdx="5" presStyleCnt="8" custScaleX="126152"/>
      <dgm:spPr/>
      <dgm:t>
        <a:bodyPr/>
        <a:lstStyle/>
        <a:p>
          <a:endParaRPr lang="en-US"/>
        </a:p>
      </dgm:t>
    </dgm:pt>
    <dgm:pt modelId="{6645FE1C-373C-46A0-BA2C-33403FAD30BE}" type="pres">
      <dgm:prSet presAssocID="{ECBFB26E-0392-4BE0-9471-F44398573D05}" presName="compNode" presStyleCnt="0"/>
      <dgm:spPr/>
    </dgm:pt>
    <dgm:pt modelId="{B200311A-4AB1-4064-9DA1-226B343253D4}" type="pres">
      <dgm:prSet presAssocID="{ECBFB26E-0392-4BE0-9471-F44398573D05}" presName="dummyConnPt" presStyleCnt="0"/>
      <dgm:spPr/>
    </dgm:pt>
    <dgm:pt modelId="{F62EB9D0-0CF9-4EEE-BB4E-1F834AF4539F}" type="pres">
      <dgm:prSet presAssocID="{ECBFB26E-0392-4BE0-9471-F44398573D05}" presName="node" presStyleLbl="node1" presStyleIdx="6" presStyleCnt="9" custScaleX="126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9E695A-BCB4-4FFE-94E0-4FACD8AA92D7}" type="pres">
      <dgm:prSet presAssocID="{AC923A48-C61B-4863-88B7-E61F9C23A164}" presName="sibTrans" presStyleLbl="bgSibTrans2D1" presStyleIdx="6" presStyleCnt="8" custScaleX="126152"/>
      <dgm:spPr/>
      <dgm:t>
        <a:bodyPr/>
        <a:lstStyle/>
        <a:p>
          <a:endParaRPr lang="en-US"/>
        </a:p>
      </dgm:t>
    </dgm:pt>
    <dgm:pt modelId="{3D6054B9-3CA6-4840-9A9B-495F0CDD8F43}" type="pres">
      <dgm:prSet presAssocID="{2C2C2E5E-BACB-46C8-A8D8-88C5A83BAC29}" presName="compNode" presStyleCnt="0"/>
      <dgm:spPr/>
    </dgm:pt>
    <dgm:pt modelId="{C5549DC4-42CD-437A-B7F0-DD4DC58630DC}" type="pres">
      <dgm:prSet presAssocID="{2C2C2E5E-BACB-46C8-A8D8-88C5A83BAC29}" presName="dummyConnPt" presStyleCnt="0"/>
      <dgm:spPr/>
    </dgm:pt>
    <dgm:pt modelId="{BD6B7ACD-EF1D-4727-829C-8CA8B8CDACA8}" type="pres">
      <dgm:prSet presAssocID="{2C2C2E5E-BACB-46C8-A8D8-88C5A83BAC29}" presName="node" presStyleLbl="node1" presStyleIdx="7" presStyleCnt="9" custScaleX="126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180B1-9437-4069-81E1-8757BD1AECD9}" type="pres">
      <dgm:prSet presAssocID="{863C81A2-DD60-4D9B-A766-3478B240F777}" presName="sibTrans" presStyleLbl="bgSibTrans2D1" presStyleIdx="7" presStyleCnt="8" custScaleX="126152"/>
      <dgm:spPr/>
      <dgm:t>
        <a:bodyPr/>
        <a:lstStyle/>
        <a:p>
          <a:endParaRPr lang="en-US"/>
        </a:p>
      </dgm:t>
    </dgm:pt>
    <dgm:pt modelId="{BA1F991C-F4A8-4739-9BA4-08EC02624E8F}" type="pres">
      <dgm:prSet presAssocID="{571BB81C-066C-4F54-9028-B08CC5CBC23A}" presName="compNode" presStyleCnt="0"/>
      <dgm:spPr/>
    </dgm:pt>
    <dgm:pt modelId="{5333FC7D-AC1D-4415-B295-06298BCF2AB9}" type="pres">
      <dgm:prSet presAssocID="{571BB81C-066C-4F54-9028-B08CC5CBC23A}" presName="dummyConnPt" presStyleCnt="0"/>
      <dgm:spPr/>
    </dgm:pt>
    <dgm:pt modelId="{1D3AB934-F3C8-492E-9ED5-B3B5B4279D38}" type="pres">
      <dgm:prSet presAssocID="{571BB81C-066C-4F54-9028-B08CC5CBC23A}" presName="node" presStyleLbl="node1" presStyleIdx="8" presStyleCnt="9" custScaleX="126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827784-1F77-4B99-A4E4-5AEAAAE87814}" type="presOf" srcId="{21E36975-0343-4D2A-B47E-C3B41E41B10E}" destId="{F3B993C7-17ED-48EE-94CE-61EA2E177E4C}" srcOrd="0" destOrd="0" presId="urn:microsoft.com/office/officeart/2005/8/layout/bProcess4"/>
    <dgm:cxn modelId="{F11BBFA4-D7BD-4630-A062-68DC9CBA128C}" srcId="{7A3525E9-E4D2-430D-97D8-1FAEC3351692}" destId="{7AF2F528-4D6A-4140-92A0-A54B2185E45C}" srcOrd="1" destOrd="0" parTransId="{DD975546-1370-4B40-A517-28219A34F90A}" sibTransId="{3BD181EC-ABB5-4268-A265-CBC863DBF2A7}"/>
    <dgm:cxn modelId="{77AAE4B5-6D92-470E-984D-CF9A9A1FA8CF}" type="presOf" srcId="{2C2C2E5E-BACB-46C8-A8D8-88C5A83BAC29}" destId="{BD6B7ACD-EF1D-4727-829C-8CA8B8CDACA8}" srcOrd="0" destOrd="0" presId="urn:microsoft.com/office/officeart/2005/8/layout/bProcess4"/>
    <dgm:cxn modelId="{93DCE857-ACFF-4148-AB96-25ECB3F759A5}" srcId="{7A3525E9-E4D2-430D-97D8-1FAEC3351692}" destId="{118AC091-7E19-43CE-B253-B0E9ECA66AB5}" srcOrd="0" destOrd="0" parTransId="{64CCBAA0-6090-4678-BAFA-09908A1876E4}" sibTransId="{43187662-0267-448C-8EC5-B94007A807D9}"/>
    <dgm:cxn modelId="{C3E1DAA9-F4CB-4264-8AED-F746BEA05D86}" type="presOf" srcId="{70A99B7D-855D-4C6F-BB47-6B8483EB1A53}" destId="{E93C5ABA-D66A-4A38-8A57-C8B7B978EE6E}" srcOrd="0" destOrd="0" presId="urn:microsoft.com/office/officeart/2005/8/layout/bProcess4"/>
    <dgm:cxn modelId="{C1CA0D0B-1273-4ABC-994C-3AF17A84D147}" srcId="{7A3525E9-E4D2-430D-97D8-1FAEC3351692}" destId="{21E36975-0343-4D2A-B47E-C3B41E41B10E}" srcOrd="4" destOrd="0" parTransId="{E64DCBD2-B7DC-4C9F-BAA4-B073C6D38241}" sibTransId="{C19F7771-48AA-40A1-B060-320C81367B8A}"/>
    <dgm:cxn modelId="{B94B0311-EC51-4B03-A14E-EECBD63007E9}" srcId="{7A3525E9-E4D2-430D-97D8-1FAEC3351692}" destId="{70A99B7D-855D-4C6F-BB47-6B8483EB1A53}" srcOrd="3" destOrd="0" parTransId="{465EC011-E7D5-41C7-80F7-62C52297778A}" sibTransId="{CCB7C6D0-123D-4244-A920-668F6865C5E8}"/>
    <dgm:cxn modelId="{95CE8568-0251-47E9-97E3-AA6E50A5AD9C}" type="presOf" srcId="{ECBFB26E-0392-4BE0-9471-F44398573D05}" destId="{F62EB9D0-0CF9-4EEE-BB4E-1F834AF4539F}" srcOrd="0" destOrd="0" presId="urn:microsoft.com/office/officeart/2005/8/layout/bProcess4"/>
    <dgm:cxn modelId="{06B5A73B-4205-4922-A26C-C102070168BB}" type="presOf" srcId="{863C81A2-DD60-4D9B-A766-3478B240F777}" destId="{99F180B1-9437-4069-81E1-8757BD1AECD9}" srcOrd="0" destOrd="0" presId="urn:microsoft.com/office/officeart/2005/8/layout/bProcess4"/>
    <dgm:cxn modelId="{BD38038D-E3B5-467C-9500-01E995157107}" type="presOf" srcId="{39B2F951-671B-4AFB-8584-01E3DF0218AB}" destId="{F59DF48C-62BC-4479-890C-9D4C209EAAD8}" srcOrd="0" destOrd="0" presId="urn:microsoft.com/office/officeart/2005/8/layout/bProcess4"/>
    <dgm:cxn modelId="{289D99BB-58DB-411C-BA1E-17508AAC991D}" type="presOf" srcId="{F0159E0C-25FC-4D8D-83A2-07E5DE3A0E62}" destId="{8D2B3185-F384-4D3D-A45A-4EABB10A17D4}" srcOrd="0" destOrd="0" presId="urn:microsoft.com/office/officeart/2005/8/layout/bProcess4"/>
    <dgm:cxn modelId="{2AB21F01-A2CE-4F7C-9C6F-29EC95557A4B}" type="presOf" srcId="{C19F7771-48AA-40A1-B060-320C81367B8A}" destId="{B6B1FCD9-8491-4CAE-BB83-AC6D7619275D}" srcOrd="0" destOrd="0" presId="urn:microsoft.com/office/officeart/2005/8/layout/bProcess4"/>
    <dgm:cxn modelId="{2B31B9AA-10B5-4E42-91B4-BD8CA6E72AA7}" type="presOf" srcId="{7A3525E9-E4D2-430D-97D8-1FAEC3351692}" destId="{EFF6511E-694B-433D-A816-8879F86D994E}" srcOrd="0" destOrd="0" presId="urn:microsoft.com/office/officeart/2005/8/layout/bProcess4"/>
    <dgm:cxn modelId="{D6CF1D6C-5AF6-487E-9D07-91B8ED9FCC5B}" type="presOf" srcId="{571BB81C-066C-4F54-9028-B08CC5CBC23A}" destId="{1D3AB934-F3C8-492E-9ED5-B3B5B4279D38}" srcOrd="0" destOrd="0" presId="urn:microsoft.com/office/officeart/2005/8/layout/bProcess4"/>
    <dgm:cxn modelId="{2A3C2E44-01A1-474E-A828-C00FB1421EEF}" type="presOf" srcId="{AC923A48-C61B-4863-88B7-E61F9C23A164}" destId="{AF9E695A-BCB4-4FFE-94E0-4FACD8AA92D7}" srcOrd="0" destOrd="0" presId="urn:microsoft.com/office/officeart/2005/8/layout/bProcess4"/>
    <dgm:cxn modelId="{65F15AB1-71F9-4723-9465-DB7CAE294E8A}" srcId="{7A3525E9-E4D2-430D-97D8-1FAEC3351692}" destId="{571BB81C-066C-4F54-9028-B08CC5CBC23A}" srcOrd="8" destOrd="0" parTransId="{42060BDE-2F61-4D58-8C9C-984E629887A8}" sibTransId="{7AA3D842-EA7A-4468-85BA-748E40750F96}"/>
    <dgm:cxn modelId="{EA36F162-7307-4D08-B5A2-5FE2D86C0164}" type="presOf" srcId="{3BD181EC-ABB5-4268-A265-CBC863DBF2A7}" destId="{53B1D6E7-1EA9-40AA-AE6D-B6BBC8522E0F}" srcOrd="0" destOrd="0" presId="urn:microsoft.com/office/officeart/2005/8/layout/bProcess4"/>
    <dgm:cxn modelId="{93983744-240C-4BD9-913E-90474BF0E42B}" srcId="{7A3525E9-E4D2-430D-97D8-1FAEC3351692}" destId="{39B2F951-671B-4AFB-8584-01E3DF0218AB}" srcOrd="2" destOrd="0" parTransId="{D9AD4F75-3A0A-45F4-A2A4-AE304C82183E}" sibTransId="{F0159E0C-25FC-4D8D-83A2-07E5DE3A0E62}"/>
    <dgm:cxn modelId="{A870C525-D7D3-4F88-B22E-505D748DBC97}" type="presOf" srcId="{CCB7C6D0-123D-4244-A920-668F6865C5E8}" destId="{72C9877A-FDD9-4192-8817-50ACCF573590}" srcOrd="0" destOrd="0" presId="urn:microsoft.com/office/officeart/2005/8/layout/bProcess4"/>
    <dgm:cxn modelId="{029D0FF7-B860-43AB-B4F6-F302DBC90679}" type="presOf" srcId="{392382A0-2B88-48D9-9599-0E80904B809B}" destId="{AA207F68-DE03-4048-AABE-56DCACE31951}" srcOrd="0" destOrd="0" presId="urn:microsoft.com/office/officeart/2005/8/layout/bProcess4"/>
    <dgm:cxn modelId="{96B0BF54-BF2E-4253-904E-3BD3911BD39E}" type="presOf" srcId="{118AC091-7E19-43CE-B253-B0E9ECA66AB5}" destId="{E0CA4177-66DF-4F25-9439-071F7C05842A}" srcOrd="0" destOrd="0" presId="urn:microsoft.com/office/officeart/2005/8/layout/bProcess4"/>
    <dgm:cxn modelId="{C6CE4FFD-EAA2-49B3-A032-00897F9F4822}" type="presOf" srcId="{7AF2F528-4D6A-4140-92A0-A54B2185E45C}" destId="{60D8E25D-7C97-4061-8BA5-6AC64E568E6E}" srcOrd="0" destOrd="0" presId="urn:microsoft.com/office/officeart/2005/8/layout/bProcess4"/>
    <dgm:cxn modelId="{321C5D6C-61C1-4433-B7D0-6A1AC47AFE12}" srcId="{7A3525E9-E4D2-430D-97D8-1FAEC3351692}" destId="{392382A0-2B88-48D9-9599-0E80904B809B}" srcOrd="5" destOrd="0" parTransId="{E0B53D77-E0D4-40E6-966B-67BC1A151D33}" sibTransId="{B4475E7C-A727-4BD3-9050-9F2A4B838CBD}"/>
    <dgm:cxn modelId="{37478405-27B7-4AB9-B976-FB27F56FA7CC}" srcId="{7A3525E9-E4D2-430D-97D8-1FAEC3351692}" destId="{2C2C2E5E-BACB-46C8-A8D8-88C5A83BAC29}" srcOrd="7" destOrd="0" parTransId="{B579DFAD-089C-4DEB-BB1C-9ABE8E15358D}" sibTransId="{863C81A2-DD60-4D9B-A766-3478B240F777}"/>
    <dgm:cxn modelId="{64E87191-75AC-4F4E-92A5-CB307327905B}" srcId="{7A3525E9-E4D2-430D-97D8-1FAEC3351692}" destId="{ECBFB26E-0392-4BE0-9471-F44398573D05}" srcOrd="6" destOrd="0" parTransId="{1F7A7309-B44D-4F89-A797-24BEB7D291F3}" sibTransId="{AC923A48-C61B-4863-88B7-E61F9C23A164}"/>
    <dgm:cxn modelId="{4B6F0546-3704-403A-97FA-9DF8BC946BD3}" type="presOf" srcId="{B4475E7C-A727-4BD3-9050-9F2A4B838CBD}" destId="{06B807D4-A5A1-4608-B141-788390518BF2}" srcOrd="0" destOrd="0" presId="urn:microsoft.com/office/officeart/2005/8/layout/bProcess4"/>
    <dgm:cxn modelId="{61D5E974-B399-4EAA-A0DF-A747DC99F4C5}" type="presOf" srcId="{43187662-0267-448C-8EC5-B94007A807D9}" destId="{96A008A9-2152-4F43-BA5E-F6DD4196DED3}" srcOrd="0" destOrd="0" presId="urn:microsoft.com/office/officeart/2005/8/layout/bProcess4"/>
    <dgm:cxn modelId="{3A5DDD08-4940-4662-9317-2D3CD438BA4D}" type="presParOf" srcId="{EFF6511E-694B-433D-A816-8879F86D994E}" destId="{2348F657-352C-40BF-8469-9DFD9096DE3D}" srcOrd="0" destOrd="0" presId="urn:microsoft.com/office/officeart/2005/8/layout/bProcess4"/>
    <dgm:cxn modelId="{28B6AC06-0A5B-4071-967F-D220D8297AF7}" type="presParOf" srcId="{2348F657-352C-40BF-8469-9DFD9096DE3D}" destId="{BD5223A5-DB43-4580-9E89-68FAA7597B19}" srcOrd="0" destOrd="0" presId="urn:microsoft.com/office/officeart/2005/8/layout/bProcess4"/>
    <dgm:cxn modelId="{CA9021EA-C4DD-402C-80BE-A8F0830F7A60}" type="presParOf" srcId="{2348F657-352C-40BF-8469-9DFD9096DE3D}" destId="{E0CA4177-66DF-4F25-9439-071F7C05842A}" srcOrd="1" destOrd="0" presId="urn:microsoft.com/office/officeart/2005/8/layout/bProcess4"/>
    <dgm:cxn modelId="{2D653A23-FE42-4300-BCF2-9BC66D70E1E0}" type="presParOf" srcId="{EFF6511E-694B-433D-A816-8879F86D994E}" destId="{96A008A9-2152-4F43-BA5E-F6DD4196DED3}" srcOrd="1" destOrd="0" presId="urn:microsoft.com/office/officeart/2005/8/layout/bProcess4"/>
    <dgm:cxn modelId="{714F7534-3B19-4A31-8133-787CF0C5E41D}" type="presParOf" srcId="{EFF6511E-694B-433D-A816-8879F86D994E}" destId="{BB8BC46F-B3BB-4B38-9F94-11B0760D348F}" srcOrd="2" destOrd="0" presId="urn:microsoft.com/office/officeart/2005/8/layout/bProcess4"/>
    <dgm:cxn modelId="{01BEF960-0D6F-465E-8A52-1051700CA794}" type="presParOf" srcId="{BB8BC46F-B3BB-4B38-9F94-11B0760D348F}" destId="{AAB2854E-1573-4813-B44B-0E40ABF9F3A9}" srcOrd="0" destOrd="0" presId="urn:microsoft.com/office/officeart/2005/8/layout/bProcess4"/>
    <dgm:cxn modelId="{AF6D00B4-C04B-4777-B566-E36281C83116}" type="presParOf" srcId="{BB8BC46F-B3BB-4B38-9F94-11B0760D348F}" destId="{60D8E25D-7C97-4061-8BA5-6AC64E568E6E}" srcOrd="1" destOrd="0" presId="urn:microsoft.com/office/officeart/2005/8/layout/bProcess4"/>
    <dgm:cxn modelId="{05D121FB-1DC0-4735-8956-1FEF14CC7A0A}" type="presParOf" srcId="{EFF6511E-694B-433D-A816-8879F86D994E}" destId="{53B1D6E7-1EA9-40AA-AE6D-B6BBC8522E0F}" srcOrd="3" destOrd="0" presId="urn:microsoft.com/office/officeart/2005/8/layout/bProcess4"/>
    <dgm:cxn modelId="{C0B2F05F-665C-4520-ACF7-AB54E02B3384}" type="presParOf" srcId="{EFF6511E-694B-433D-A816-8879F86D994E}" destId="{C3612477-A058-45CB-9C69-39B49D4C610E}" srcOrd="4" destOrd="0" presId="urn:microsoft.com/office/officeart/2005/8/layout/bProcess4"/>
    <dgm:cxn modelId="{A59640AC-77BE-4F4E-B12D-CD754F6C1F69}" type="presParOf" srcId="{C3612477-A058-45CB-9C69-39B49D4C610E}" destId="{9D065394-3675-40F7-8AF3-277051A66EC8}" srcOrd="0" destOrd="0" presId="urn:microsoft.com/office/officeart/2005/8/layout/bProcess4"/>
    <dgm:cxn modelId="{2A8A2923-D52D-415E-A4BE-3D03C68B20E5}" type="presParOf" srcId="{C3612477-A058-45CB-9C69-39B49D4C610E}" destId="{F59DF48C-62BC-4479-890C-9D4C209EAAD8}" srcOrd="1" destOrd="0" presId="urn:microsoft.com/office/officeart/2005/8/layout/bProcess4"/>
    <dgm:cxn modelId="{D55779F9-DEDD-479E-A9E2-641D5F353443}" type="presParOf" srcId="{EFF6511E-694B-433D-A816-8879F86D994E}" destId="{8D2B3185-F384-4D3D-A45A-4EABB10A17D4}" srcOrd="5" destOrd="0" presId="urn:microsoft.com/office/officeart/2005/8/layout/bProcess4"/>
    <dgm:cxn modelId="{A9D7286D-9D96-47A3-BD50-84026AD53AA7}" type="presParOf" srcId="{EFF6511E-694B-433D-A816-8879F86D994E}" destId="{16506F0E-16BC-498C-BD6C-39907F680932}" srcOrd="6" destOrd="0" presId="urn:microsoft.com/office/officeart/2005/8/layout/bProcess4"/>
    <dgm:cxn modelId="{A03C8804-D9CF-4D9E-A451-1FA05A68CC7B}" type="presParOf" srcId="{16506F0E-16BC-498C-BD6C-39907F680932}" destId="{79163A5B-2D1F-4A36-98F4-68121B6E313C}" srcOrd="0" destOrd="0" presId="urn:microsoft.com/office/officeart/2005/8/layout/bProcess4"/>
    <dgm:cxn modelId="{E72B673B-EAE0-4BC6-8803-9AE2E4EEB2B5}" type="presParOf" srcId="{16506F0E-16BC-498C-BD6C-39907F680932}" destId="{E93C5ABA-D66A-4A38-8A57-C8B7B978EE6E}" srcOrd="1" destOrd="0" presId="urn:microsoft.com/office/officeart/2005/8/layout/bProcess4"/>
    <dgm:cxn modelId="{5EAEE4BF-CF98-4E2C-8D85-0A9B00B53052}" type="presParOf" srcId="{EFF6511E-694B-433D-A816-8879F86D994E}" destId="{72C9877A-FDD9-4192-8817-50ACCF573590}" srcOrd="7" destOrd="0" presId="urn:microsoft.com/office/officeart/2005/8/layout/bProcess4"/>
    <dgm:cxn modelId="{5CFC6CE6-CDF5-491A-83CB-1C4CD40741E6}" type="presParOf" srcId="{EFF6511E-694B-433D-A816-8879F86D994E}" destId="{645D9658-A613-4259-BB0E-F8BB4D23E512}" srcOrd="8" destOrd="0" presId="urn:microsoft.com/office/officeart/2005/8/layout/bProcess4"/>
    <dgm:cxn modelId="{E57C198A-304E-4A11-98E7-09F85B3D4A07}" type="presParOf" srcId="{645D9658-A613-4259-BB0E-F8BB4D23E512}" destId="{E2EF1D64-4C1C-4AD7-93A8-812483A023F2}" srcOrd="0" destOrd="0" presId="urn:microsoft.com/office/officeart/2005/8/layout/bProcess4"/>
    <dgm:cxn modelId="{C80B2D5C-B907-4E71-A8D5-DD3EFC5863F0}" type="presParOf" srcId="{645D9658-A613-4259-BB0E-F8BB4D23E512}" destId="{F3B993C7-17ED-48EE-94CE-61EA2E177E4C}" srcOrd="1" destOrd="0" presId="urn:microsoft.com/office/officeart/2005/8/layout/bProcess4"/>
    <dgm:cxn modelId="{9A484044-24D2-44D4-9E96-0EBB63323DB8}" type="presParOf" srcId="{EFF6511E-694B-433D-A816-8879F86D994E}" destId="{B6B1FCD9-8491-4CAE-BB83-AC6D7619275D}" srcOrd="9" destOrd="0" presId="urn:microsoft.com/office/officeart/2005/8/layout/bProcess4"/>
    <dgm:cxn modelId="{B717B3E7-7D8D-471D-B9FD-340EAAE81E32}" type="presParOf" srcId="{EFF6511E-694B-433D-A816-8879F86D994E}" destId="{7C22F00F-B970-421A-9A81-E08B05E2C6E8}" srcOrd="10" destOrd="0" presId="urn:microsoft.com/office/officeart/2005/8/layout/bProcess4"/>
    <dgm:cxn modelId="{D9BCB1E5-E89C-42CE-A9C2-883FC74270AF}" type="presParOf" srcId="{7C22F00F-B970-421A-9A81-E08B05E2C6E8}" destId="{6B3DB5FC-164F-4AF8-8749-AF2A5A69A97A}" srcOrd="0" destOrd="0" presId="urn:microsoft.com/office/officeart/2005/8/layout/bProcess4"/>
    <dgm:cxn modelId="{418B1DFD-479C-404B-BB1E-B7BC8F5A1E91}" type="presParOf" srcId="{7C22F00F-B970-421A-9A81-E08B05E2C6E8}" destId="{AA207F68-DE03-4048-AABE-56DCACE31951}" srcOrd="1" destOrd="0" presId="urn:microsoft.com/office/officeart/2005/8/layout/bProcess4"/>
    <dgm:cxn modelId="{B75439F5-5183-4D1D-ACCC-68AFC73FE5DD}" type="presParOf" srcId="{EFF6511E-694B-433D-A816-8879F86D994E}" destId="{06B807D4-A5A1-4608-B141-788390518BF2}" srcOrd="11" destOrd="0" presId="urn:microsoft.com/office/officeart/2005/8/layout/bProcess4"/>
    <dgm:cxn modelId="{1302D017-171F-4E32-9BC5-EABF50F9CB3A}" type="presParOf" srcId="{EFF6511E-694B-433D-A816-8879F86D994E}" destId="{6645FE1C-373C-46A0-BA2C-33403FAD30BE}" srcOrd="12" destOrd="0" presId="urn:microsoft.com/office/officeart/2005/8/layout/bProcess4"/>
    <dgm:cxn modelId="{DD087DA0-E201-4A00-8B21-B24341A76209}" type="presParOf" srcId="{6645FE1C-373C-46A0-BA2C-33403FAD30BE}" destId="{B200311A-4AB1-4064-9DA1-226B343253D4}" srcOrd="0" destOrd="0" presId="urn:microsoft.com/office/officeart/2005/8/layout/bProcess4"/>
    <dgm:cxn modelId="{A823EF44-2175-46DB-A992-55DCDF1BE041}" type="presParOf" srcId="{6645FE1C-373C-46A0-BA2C-33403FAD30BE}" destId="{F62EB9D0-0CF9-4EEE-BB4E-1F834AF4539F}" srcOrd="1" destOrd="0" presId="urn:microsoft.com/office/officeart/2005/8/layout/bProcess4"/>
    <dgm:cxn modelId="{081D44BA-27AC-4D87-9517-008B68E3F2EE}" type="presParOf" srcId="{EFF6511E-694B-433D-A816-8879F86D994E}" destId="{AF9E695A-BCB4-4FFE-94E0-4FACD8AA92D7}" srcOrd="13" destOrd="0" presId="urn:microsoft.com/office/officeart/2005/8/layout/bProcess4"/>
    <dgm:cxn modelId="{45F3B1D4-E707-4250-825E-66AD87D99DC4}" type="presParOf" srcId="{EFF6511E-694B-433D-A816-8879F86D994E}" destId="{3D6054B9-3CA6-4840-9A9B-495F0CDD8F43}" srcOrd="14" destOrd="0" presId="urn:microsoft.com/office/officeart/2005/8/layout/bProcess4"/>
    <dgm:cxn modelId="{E987BFA1-794A-45F8-8CCE-DC0F7B31A243}" type="presParOf" srcId="{3D6054B9-3CA6-4840-9A9B-495F0CDD8F43}" destId="{C5549DC4-42CD-437A-B7F0-DD4DC58630DC}" srcOrd="0" destOrd="0" presId="urn:microsoft.com/office/officeart/2005/8/layout/bProcess4"/>
    <dgm:cxn modelId="{E4D2B1E3-5152-4FB9-B887-05D536FEDB0C}" type="presParOf" srcId="{3D6054B9-3CA6-4840-9A9B-495F0CDD8F43}" destId="{BD6B7ACD-EF1D-4727-829C-8CA8B8CDACA8}" srcOrd="1" destOrd="0" presId="urn:microsoft.com/office/officeart/2005/8/layout/bProcess4"/>
    <dgm:cxn modelId="{2E4FE965-5AA9-4ADD-8602-8A55A8BE46C5}" type="presParOf" srcId="{EFF6511E-694B-433D-A816-8879F86D994E}" destId="{99F180B1-9437-4069-81E1-8757BD1AECD9}" srcOrd="15" destOrd="0" presId="urn:microsoft.com/office/officeart/2005/8/layout/bProcess4"/>
    <dgm:cxn modelId="{BE0A081A-1E16-4EC4-B9E7-75C49C986096}" type="presParOf" srcId="{EFF6511E-694B-433D-A816-8879F86D994E}" destId="{BA1F991C-F4A8-4739-9BA4-08EC02624E8F}" srcOrd="16" destOrd="0" presId="urn:microsoft.com/office/officeart/2005/8/layout/bProcess4"/>
    <dgm:cxn modelId="{062C7D7A-BA96-46B6-94F3-D4A0BA6428C6}" type="presParOf" srcId="{BA1F991C-F4A8-4739-9BA4-08EC02624E8F}" destId="{5333FC7D-AC1D-4415-B295-06298BCF2AB9}" srcOrd="0" destOrd="0" presId="urn:microsoft.com/office/officeart/2005/8/layout/bProcess4"/>
    <dgm:cxn modelId="{F4AEDE69-210A-4E36-A468-7602965DFF20}" type="presParOf" srcId="{BA1F991C-F4A8-4739-9BA4-08EC02624E8F}" destId="{1D3AB934-F3C8-492E-9ED5-B3B5B4279D3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B37C40-2F7D-436A-ABF2-27A18D6AF3C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1A1516C8-51C8-4C02-BF45-916A27370BC3}">
      <dgm:prSet custT="1"/>
      <dgm:spPr/>
      <dgm:t>
        <a:bodyPr/>
        <a:lstStyle/>
        <a:p>
          <a:r>
            <a:rPr lang="en-IN" sz="2400">
              <a:solidFill>
                <a:schemeClr val="tx1"/>
              </a:solidFill>
            </a:rPr>
            <a:t>Tools for scanning</a:t>
          </a:r>
          <a:endParaRPr lang="en-IN" sz="2400" dirty="0">
            <a:solidFill>
              <a:schemeClr val="tx1"/>
            </a:solidFill>
          </a:endParaRPr>
        </a:p>
      </dgm:t>
    </dgm:pt>
    <dgm:pt modelId="{9B066B9D-093B-4D8D-A1F7-394E8AED3375}" type="parTrans" cxnId="{044C77A0-1FAB-40FB-9BAE-9BA649ADBE69}">
      <dgm:prSet/>
      <dgm:spPr/>
      <dgm:t>
        <a:bodyPr/>
        <a:lstStyle/>
        <a:p>
          <a:endParaRPr lang="en-IN"/>
        </a:p>
      </dgm:t>
    </dgm:pt>
    <dgm:pt modelId="{C2CDE610-3A70-4417-8BFD-3D37BB9F9C43}" type="sibTrans" cxnId="{044C77A0-1FAB-40FB-9BAE-9BA649ADBE69}">
      <dgm:prSet/>
      <dgm:spPr/>
      <dgm:t>
        <a:bodyPr/>
        <a:lstStyle/>
        <a:p>
          <a:endParaRPr lang="en-IN"/>
        </a:p>
      </dgm:t>
    </dgm:pt>
    <dgm:pt modelId="{426FC759-8C6B-48C4-B437-D7E8370752D0}">
      <dgm:prSet custT="1"/>
      <dgm:spPr/>
      <dgm:t>
        <a:bodyPr/>
        <a:lstStyle/>
        <a:p>
          <a:r>
            <a:rPr lang="en-IN" sz="2400">
              <a:solidFill>
                <a:schemeClr val="tx1"/>
              </a:solidFill>
            </a:rPr>
            <a:t>Diallers</a:t>
          </a:r>
          <a:endParaRPr lang="en-IN" sz="2400" dirty="0">
            <a:solidFill>
              <a:schemeClr val="tx1"/>
            </a:solidFill>
          </a:endParaRPr>
        </a:p>
      </dgm:t>
    </dgm:pt>
    <dgm:pt modelId="{8E3886CE-5CB8-4913-B0C5-097940C88767}" type="parTrans" cxnId="{2B46294F-FE13-438F-A207-E9A98BA39414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264E279-9B9E-41A2-B0F4-68E672344C22}" type="sibTrans" cxnId="{2B46294F-FE13-438F-A207-E9A98BA39414}">
      <dgm:prSet/>
      <dgm:spPr/>
      <dgm:t>
        <a:bodyPr/>
        <a:lstStyle/>
        <a:p>
          <a:endParaRPr lang="en-IN"/>
        </a:p>
      </dgm:t>
    </dgm:pt>
    <dgm:pt modelId="{04CDC4C4-8CB8-4882-85B2-B0DF9306801F}">
      <dgm:prSet custT="1"/>
      <dgm:spPr/>
      <dgm:t>
        <a:bodyPr/>
        <a:lstStyle/>
        <a:p>
          <a:r>
            <a:rPr lang="en-IN" sz="2400">
              <a:solidFill>
                <a:schemeClr val="tx1"/>
              </a:solidFill>
            </a:rPr>
            <a:t>Nmap</a:t>
          </a:r>
          <a:endParaRPr lang="en-IN" sz="2400" dirty="0">
            <a:solidFill>
              <a:schemeClr val="tx1"/>
            </a:solidFill>
          </a:endParaRPr>
        </a:p>
      </dgm:t>
    </dgm:pt>
    <dgm:pt modelId="{5C42E5B9-6A5E-4C56-AB1A-F19A59A2F15A}" type="parTrans" cxnId="{7937C7DF-DE49-427C-914A-B18DEF0866D8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EB25966-7218-4C03-90ED-480DA92EBF24}" type="sibTrans" cxnId="{7937C7DF-DE49-427C-914A-B18DEF0866D8}">
      <dgm:prSet/>
      <dgm:spPr/>
      <dgm:t>
        <a:bodyPr/>
        <a:lstStyle/>
        <a:p>
          <a:endParaRPr lang="en-IN"/>
        </a:p>
      </dgm:t>
    </dgm:pt>
    <dgm:pt modelId="{83293B30-1388-40A5-86DD-60876467D3B8}">
      <dgm:prSet custT="1"/>
      <dgm:spPr/>
      <dgm:t>
        <a:bodyPr/>
        <a:lstStyle/>
        <a:p>
          <a:r>
            <a:rPr lang="en-IN" sz="2400">
              <a:solidFill>
                <a:schemeClr val="tx1"/>
              </a:solidFill>
            </a:rPr>
            <a:t>Nessus</a:t>
          </a:r>
          <a:endParaRPr lang="en-IN" sz="2400" dirty="0">
            <a:solidFill>
              <a:schemeClr val="tx1"/>
            </a:solidFill>
          </a:endParaRPr>
        </a:p>
      </dgm:t>
    </dgm:pt>
    <dgm:pt modelId="{872F00CD-1DFE-42BF-AE58-887147921D30}" type="parTrans" cxnId="{46903BBD-B56F-40B9-BE3F-A2E293CFD69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19192912-DBD2-499C-86B4-AD550901618B}" type="sibTrans" cxnId="{46903BBD-B56F-40B9-BE3F-A2E293CFD69F}">
      <dgm:prSet/>
      <dgm:spPr/>
      <dgm:t>
        <a:bodyPr/>
        <a:lstStyle/>
        <a:p>
          <a:endParaRPr lang="en-IN"/>
        </a:p>
      </dgm:t>
    </dgm:pt>
    <dgm:pt modelId="{58E41F0A-EB77-4AC7-815A-500E31960E89}">
      <dgm:prSet custT="1"/>
      <dgm:spPr/>
      <dgm:t>
        <a:bodyPr/>
        <a:lstStyle/>
        <a:p>
          <a:r>
            <a:rPr lang="en-IN" sz="2400">
              <a:solidFill>
                <a:schemeClr val="tx1"/>
              </a:solidFill>
            </a:rPr>
            <a:t>AngryIPScanner, </a:t>
          </a:r>
          <a:endParaRPr lang="en-IN" sz="2400" dirty="0">
            <a:solidFill>
              <a:schemeClr val="tx1"/>
            </a:solidFill>
          </a:endParaRPr>
        </a:p>
      </dgm:t>
    </dgm:pt>
    <dgm:pt modelId="{F4696605-8808-4507-82E8-099EDBEB04FF}" type="parTrans" cxnId="{B3A6DAEF-626D-498B-A1C5-C7F4FE5FA33E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5F49A669-76A3-4B16-AC0B-3AA89E34E04F}" type="sibTrans" cxnId="{B3A6DAEF-626D-498B-A1C5-C7F4FE5FA33E}">
      <dgm:prSet/>
      <dgm:spPr/>
      <dgm:t>
        <a:bodyPr/>
        <a:lstStyle/>
        <a:p>
          <a:endParaRPr lang="en-IN"/>
        </a:p>
      </dgm:t>
    </dgm:pt>
    <dgm:pt modelId="{32414F8A-EBC1-46F2-B317-98C6B2410F90}">
      <dgm:prSet custT="1"/>
      <dgm:spPr/>
      <dgm:t>
        <a:bodyPr/>
        <a:lstStyle/>
        <a:p>
          <a:r>
            <a:rPr lang="en-IN" sz="2400">
              <a:solidFill>
                <a:schemeClr val="tx1"/>
              </a:solidFill>
            </a:rPr>
            <a:t>Softperfect scanner</a:t>
          </a:r>
          <a:endParaRPr lang="en-IN" sz="2400" dirty="0">
            <a:solidFill>
              <a:schemeClr val="tx1"/>
            </a:solidFill>
          </a:endParaRPr>
        </a:p>
      </dgm:t>
    </dgm:pt>
    <dgm:pt modelId="{F2A7B3A6-3209-40B5-ADA2-4F90637E77F6}" type="parTrans" cxnId="{AEE44969-78F9-4FDB-A32D-12D2D2910E7E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6C5C6106-4C10-41CE-8407-75D2A547A9E5}" type="sibTrans" cxnId="{AEE44969-78F9-4FDB-A32D-12D2D2910E7E}">
      <dgm:prSet/>
      <dgm:spPr/>
      <dgm:t>
        <a:bodyPr/>
        <a:lstStyle/>
        <a:p>
          <a:endParaRPr lang="en-IN"/>
        </a:p>
      </dgm:t>
    </dgm:pt>
    <dgm:pt modelId="{7E4264E8-2F1D-492E-B6A0-26A2D0B3CD8F}">
      <dgm:prSet custT="1"/>
      <dgm:spPr/>
      <dgm:t>
        <a:bodyPr/>
        <a:lstStyle/>
        <a:p>
          <a:r>
            <a:rPr lang="en-IN" sz="2400">
              <a:solidFill>
                <a:schemeClr val="tx1"/>
              </a:solidFill>
            </a:rPr>
            <a:t>GFI Languard</a:t>
          </a:r>
          <a:endParaRPr lang="en-IN" sz="2400" dirty="0">
            <a:solidFill>
              <a:schemeClr val="tx1"/>
            </a:solidFill>
          </a:endParaRPr>
        </a:p>
      </dgm:t>
    </dgm:pt>
    <dgm:pt modelId="{7116C2F5-1D40-4A18-8CB3-AB163F1E59EA}" type="parTrans" cxnId="{155D0D78-4BE0-4747-B966-C6DD01A2A4A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FDD97B6-FEBD-4E79-870A-4AA6E0642075}" type="sibTrans" cxnId="{155D0D78-4BE0-4747-B966-C6DD01A2A4A6}">
      <dgm:prSet/>
      <dgm:spPr/>
      <dgm:t>
        <a:bodyPr/>
        <a:lstStyle/>
        <a:p>
          <a:endParaRPr lang="en-IN"/>
        </a:p>
      </dgm:t>
    </dgm:pt>
    <dgm:pt modelId="{49527B24-1828-4344-A8D0-510BB2EC42D6}">
      <dgm:prSet custT="1"/>
      <dgm:spPr/>
      <dgm:t>
        <a:bodyPr/>
        <a:lstStyle/>
        <a:p>
          <a:r>
            <a:rPr lang="en-IN" sz="2400">
              <a:solidFill>
                <a:schemeClr val="tx1"/>
              </a:solidFill>
            </a:rPr>
            <a:t>Superscan</a:t>
          </a:r>
          <a:endParaRPr lang="en-IN" sz="2400" dirty="0">
            <a:solidFill>
              <a:schemeClr val="tx1"/>
            </a:solidFill>
          </a:endParaRPr>
        </a:p>
      </dgm:t>
    </dgm:pt>
    <dgm:pt modelId="{102E000F-3BAA-4AC6-A1A6-435AF7FDEA2B}" type="parTrans" cxnId="{343CCEA7-04B2-4253-BB50-215675D8C505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0EF384D-40AE-49E6-88CB-FF299046B8C1}" type="sibTrans" cxnId="{343CCEA7-04B2-4253-BB50-215675D8C505}">
      <dgm:prSet/>
      <dgm:spPr/>
      <dgm:t>
        <a:bodyPr/>
        <a:lstStyle/>
        <a:p>
          <a:endParaRPr lang="en-IN"/>
        </a:p>
      </dgm:t>
    </dgm:pt>
    <dgm:pt modelId="{ED7CEE61-B0B1-428C-B96E-86E45E19D726}">
      <dgm:prSet custT="1"/>
      <dgm:spPr/>
      <dgm:t>
        <a:bodyPr/>
        <a:lstStyle/>
        <a:p>
          <a:r>
            <a:rPr lang="en-IN" sz="2400">
              <a:solidFill>
                <a:schemeClr val="tx1"/>
              </a:solidFill>
            </a:rPr>
            <a:t>Netcat</a:t>
          </a:r>
          <a:endParaRPr lang="en-IN" sz="2400" dirty="0">
            <a:solidFill>
              <a:schemeClr val="tx1"/>
            </a:solidFill>
          </a:endParaRPr>
        </a:p>
      </dgm:t>
    </dgm:pt>
    <dgm:pt modelId="{5D9C8950-A1F1-46EE-BCBE-A46906470CDD}" type="parTrans" cxnId="{B5702665-CE97-41C5-A9B9-96639D16E614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0FC57CAF-5E8D-4D4F-A085-B0EAC76EAAC9}" type="sibTrans" cxnId="{B5702665-CE97-41C5-A9B9-96639D16E614}">
      <dgm:prSet/>
      <dgm:spPr/>
      <dgm:t>
        <a:bodyPr/>
        <a:lstStyle/>
        <a:p>
          <a:endParaRPr lang="en-IN"/>
        </a:p>
      </dgm:t>
    </dgm:pt>
    <dgm:pt modelId="{ABCB4A8E-1200-4FA2-BCED-788060298937}">
      <dgm:prSet custT="1"/>
      <dgm:spPr/>
      <dgm:t>
        <a:bodyPr/>
        <a:lstStyle/>
        <a:p>
          <a:r>
            <a:rPr lang="en-IN" sz="2400" dirty="0" err="1">
              <a:solidFill>
                <a:schemeClr val="tx1"/>
              </a:solidFill>
            </a:rPr>
            <a:t>NeoTrace</a:t>
          </a:r>
          <a:endParaRPr lang="en-IN" sz="2400" dirty="0">
            <a:solidFill>
              <a:schemeClr val="tx1"/>
            </a:solidFill>
          </a:endParaRPr>
        </a:p>
      </dgm:t>
    </dgm:pt>
    <dgm:pt modelId="{19471FCC-2639-4314-B092-279B10EF7DD2}" type="parTrans" cxnId="{F2C3EBE7-D6EB-494F-B36A-3D57B6FC481E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CD17013-55D9-4F92-A5DC-345DABB314E6}" type="sibTrans" cxnId="{F2C3EBE7-D6EB-494F-B36A-3D57B6FC481E}">
      <dgm:prSet/>
      <dgm:spPr/>
      <dgm:t>
        <a:bodyPr/>
        <a:lstStyle/>
        <a:p>
          <a:endParaRPr lang="en-IN"/>
        </a:p>
      </dgm:t>
    </dgm:pt>
    <dgm:pt modelId="{B45D365B-DA79-4D8F-9B23-88C3651EBA79}">
      <dgm:prSet custT="1"/>
      <dgm:spPr/>
      <dgm:t>
        <a:bodyPr/>
        <a:lstStyle/>
        <a:p>
          <a:r>
            <a:rPr lang="en-IN" sz="2400">
              <a:solidFill>
                <a:schemeClr val="tx1"/>
              </a:solidFill>
            </a:rPr>
            <a:t>Cain&amp;Able</a:t>
          </a:r>
          <a:endParaRPr lang="en-IN" sz="2400" dirty="0">
            <a:solidFill>
              <a:schemeClr val="tx1"/>
            </a:solidFill>
          </a:endParaRPr>
        </a:p>
      </dgm:t>
    </dgm:pt>
    <dgm:pt modelId="{66A02C80-774E-4802-A6C5-7822342F7B5B}" type="parTrans" cxnId="{EF7296EE-35A0-4D5B-BD32-A7E557E911D2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6A2324F-C30E-47F3-B59C-3E89DEDEBDD4}" type="sibTrans" cxnId="{EF7296EE-35A0-4D5B-BD32-A7E557E911D2}">
      <dgm:prSet/>
      <dgm:spPr/>
      <dgm:t>
        <a:bodyPr/>
        <a:lstStyle/>
        <a:p>
          <a:endParaRPr lang="en-IN"/>
        </a:p>
      </dgm:t>
    </dgm:pt>
    <dgm:pt modelId="{86B80C1F-9D84-4F50-A341-4100C13A65FC}" type="pres">
      <dgm:prSet presAssocID="{08B37C40-2F7D-436A-ABF2-27A18D6AF3C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2D2EE4-D6D8-455C-8C53-F0E721AF96DF}" type="pres">
      <dgm:prSet presAssocID="{1A1516C8-51C8-4C02-BF45-916A27370BC3}" presName="root1" presStyleCnt="0"/>
      <dgm:spPr/>
    </dgm:pt>
    <dgm:pt modelId="{FB0ACC6B-859B-4794-A29E-05549713B655}" type="pres">
      <dgm:prSet presAssocID="{1A1516C8-51C8-4C02-BF45-916A27370BC3}" presName="LevelOneTextNode" presStyleLbl="node0" presStyleIdx="0" presStyleCnt="1" custScaleX="330186" custScaleY="740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52CCD5-D53E-4B16-B051-0C963C7BBF86}" type="pres">
      <dgm:prSet presAssocID="{1A1516C8-51C8-4C02-BF45-916A27370BC3}" presName="level2hierChild" presStyleCnt="0"/>
      <dgm:spPr/>
    </dgm:pt>
    <dgm:pt modelId="{2B0DDF36-B06B-405E-9005-4F8DC6D0903C}" type="pres">
      <dgm:prSet presAssocID="{8E3886CE-5CB8-4913-B0C5-097940C88767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DC7FE659-0FA6-48DF-9BDA-96F420BE82E0}" type="pres">
      <dgm:prSet presAssocID="{8E3886CE-5CB8-4913-B0C5-097940C88767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A80DD75C-922A-4A98-AE3A-0892826AC627}" type="pres">
      <dgm:prSet presAssocID="{426FC759-8C6B-48C4-B437-D7E8370752D0}" presName="root2" presStyleCnt="0"/>
      <dgm:spPr/>
    </dgm:pt>
    <dgm:pt modelId="{4710F296-469F-4F67-AB58-25C833327FED}" type="pres">
      <dgm:prSet presAssocID="{426FC759-8C6B-48C4-B437-D7E8370752D0}" presName="LevelTwoTextNode" presStyleLbl="node2" presStyleIdx="0" presStyleCnt="10" custScaleX="330186" custScaleY="740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1B7E2D-715C-4016-A6C1-2848BE427165}" type="pres">
      <dgm:prSet presAssocID="{426FC759-8C6B-48C4-B437-D7E8370752D0}" presName="level3hierChild" presStyleCnt="0"/>
      <dgm:spPr/>
    </dgm:pt>
    <dgm:pt modelId="{9B1109F8-CEC0-46BD-BD02-9CBE22ED045A}" type="pres">
      <dgm:prSet presAssocID="{5C42E5B9-6A5E-4C56-AB1A-F19A59A2F15A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DAAD2606-ECE2-424C-87D0-D84AEE51BC00}" type="pres">
      <dgm:prSet presAssocID="{5C42E5B9-6A5E-4C56-AB1A-F19A59A2F15A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425A55A5-8F09-4218-B083-25AD6DC03D2A}" type="pres">
      <dgm:prSet presAssocID="{04CDC4C4-8CB8-4882-85B2-B0DF9306801F}" presName="root2" presStyleCnt="0"/>
      <dgm:spPr/>
    </dgm:pt>
    <dgm:pt modelId="{6EB7AF73-DE73-4E5A-9DBA-98201B27AA01}" type="pres">
      <dgm:prSet presAssocID="{04CDC4C4-8CB8-4882-85B2-B0DF9306801F}" presName="LevelTwoTextNode" presStyleLbl="node2" presStyleIdx="1" presStyleCnt="10" custScaleX="330186" custScaleY="740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751336-965D-4B17-B4DC-D736169CA18C}" type="pres">
      <dgm:prSet presAssocID="{04CDC4C4-8CB8-4882-85B2-B0DF9306801F}" presName="level3hierChild" presStyleCnt="0"/>
      <dgm:spPr/>
    </dgm:pt>
    <dgm:pt modelId="{B736C402-0BB5-4D81-9EA0-662621BD8584}" type="pres">
      <dgm:prSet presAssocID="{872F00CD-1DFE-42BF-AE58-887147921D30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8487FB30-C6F8-4090-B842-98093D3B2EC0}" type="pres">
      <dgm:prSet presAssocID="{872F00CD-1DFE-42BF-AE58-887147921D30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CD471089-ACFD-49CC-88CC-E839A96DB1E8}" type="pres">
      <dgm:prSet presAssocID="{83293B30-1388-40A5-86DD-60876467D3B8}" presName="root2" presStyleCnt="0"/>
      <dgm:spPr/>
    </dgm:pt>
    <dgm:pt modelId="{61FA029C-9DE1-495E-84F9-0D876227A2FF}" type="pres">
      <dgm:prSet presAssocID="{83293B30-1388-40A5-86DD-60876467D3B8}" presName="LevelTwoTextNode" presStyleLbl="node2" presStyleIdx="2" presStyleCnt="10" custScaleX="330186" custScaleY="740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3A05F7-D066-40D0-B0A0-5D3E75A62769}" type="pres">
      <dgm:prSet presAssocID="{83293B30-1388-40A5-86DD-60876467D3B8}" presName="level3hierChild" presStyleCnt="0"/>
      <dgm:spPr/>
    </dgm:pt>
    <dgm:pt modelId="{09076088-6DDD-4988-9698-2C24B729EF5E}" type="pres">
      <dgm:prSet presAssocID="{F4696605-8808-4507-82E8-099EDBEB04FF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8CF1FA69-1F5E-42FB-A2B7-D4430C96AD1C}" type="pres">
      <dgm:prSet presAssocID="{F4696605-8808-4507-82E8-099EDBEB04FF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224BA299-F124-4721-B1A4-12631CE9616F}" type="pres">
      <dgm:prSet presAssocID="{58E41F0A-EB77-4AC7-815A-500E31960E89}" presName="root2" presStyleCnt="0"/>
      <dgm:spPr/>
    </dgm:pt>
    <dgm:pt modelId="{B4B898F7-D989-4042-9510-AA83FE333740}" type="pres">
      <dgm:prSet presAssocID="{58E41F0A-EB77-4AC7-815A-500E31960E89}" presName="LevelTwoTextNode" presStyleLbl="node2" presStyleIdx="3" presStyleCnt="10" custScaleX="330186" custScaleY="740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5C19CF-C9B1-4F40-B99D-B8A1D5B357F5}" type="pres">
      <dgm:prSet presAssocID="{58E41F0A-EB77-4AC7-815A-500E31960E89}" presName="level3hierChild" presStyleCnt="0"/>
      <dgm:spPr/>
    </dgm:pt>
    <dgm:pt modelId="{DA658F86-4E0B-471F-9A93-CAFAFE3F7B6E}" type="pres">
      <dgm:prSet presAssocID="{F2A7B3A6-3209-40B5-ADA2-4F90637E77F6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84A66E9D-BC75-4A06-B75F-44701B1799C4}" type="pres">
      <dgm:prSet presAssocID="{F2A7B3A6-3209-40B5-ADA2-4F90637E77F6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810185B5-4CA1-4135-A5A7-417707BA2CC3}" type="pres">
      <dgm:prSet presAssocID="{32414F8A-EBC1-46F2-B317-98C6B2410F90}" presName="root2" presStyleCnt="0"/>
      <dgm:spPr/>
    </dgm:pt>
    <dgm:pt modelId="{612E6FAA-78A8-4F74-A945-F85C954DF362}" type="pres">
      <dgm:prSet presAssocID="{32414F8A-EBC1-46F2-B317-98C6B2410F90}" presName="LevelTwoTextNode" presStyleLbl="node2" presStyleIdx="4" presStyleCnt="10" custScaleX="330186" custScaleY="740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E00AE3-9660-4E5C-87B9-BA6AFAFF244E}" type="pres">
      <dgm:prSet presAssocID="{32414F8A-EBC1-46F2-B317-98C6B2410F90}" presName="level3hierChild" presStyleCnt="0"/>
      <dgm:spPr/>
    </dgm:pt>
    <dgm:pt modelId="{C917B8CC-3F0A-4E37-9AC6-74AD5FE537DE}" type="pres">
      <dgm:prSet presAssocID="{66A02C80-774E-4802-A6C5-7822342F7B5B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A5B6DCCA-D110-4188-A27E-9680DE1FFCEC}" type="pres">
      <dgm:prSet presAssocID="{66A02C80-774E-4802-A6C5-7822342F7B5B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A286036F-B712-4812-968E-A9CDE506555C}" type="pres">
      <dgm:prSet presAssocID="{B45D365B-DA79-4D8F-9B23-88C3651EBA79}" presName="root2" presStyleCnt="0"/>
      <dgm:spPr/>
    </dgm:pt>
    <dgm:pt modelId="{EC4E7E71-631A-464B-B689-EB5C9E1847E9}" type="pres">
      <dgm:prSet presAssocID="{B45D365B-DA79-4D8F-9B23-88C3651EBA79}" presName="LevelTwoTextNode" presStyleLbl="node2" presStyleIdx="5" presStyleCnt="10" custScaleX="330186" custScaleY="695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DDD7E9-8386-4D0E-BC00-420F3EB3283C}" type="pres">
      <dgm:prSet presAssocID="{B45D365B-DA79-4D8F-9B23-88C3651EBA79}" presName="level3hierChild" presStyleCnt="0"/>
      <dgm:spPr/>
    </dgm:pt>
    <dgm:pt modelId="{E6057FC3-8A18-4EB4-96B3-0BA6BA045D6F}" type="pres">
      <dgm:prSet presAssocID="{7116C2F5-1D40-4A18-8CB3-AB163F1E59EA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24951ED6-2653-44FF-A7DE-DB2B95C0516C}" type="pres">
      <dgm:prSet presAssocID="{7116C2F5-1D40-4A18-8CB3-AB163F1E59EA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3E9DFC96-3F24-4F34-8229-088512A998C7}" type="pres">
      <dgm:prSet presAssocID="{7E4264E8-2F1D-492E-B6A0-26A2D0B3CD8F}" presName="root2" presStyleCnt="0"/>
      <dgm:spPr/>
    </dgm:pt>
    <dgm:pt modelId="{ECF7DDD7-EED7-46B7-ABCD-8F7F9C1A4709}" type="pres">
      <dgm:prSet presAssocID="{7E4264E8-2F1D-492E-B6A0-26A2D0B3CD8F}" presName="LevelTwoTextNode" presStyleLbl="node2" presStyleIdx="6" presStyleCnt="10" custScaleX="330186" custScaleY="740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440282-4092-42B5-BF10-E0955F5579C9}" type="pres">
      <dgm:prSet presAssocID="{7E4264E8-2F1D-492E-B6A0-26A2D0B3CD8F}" presName="level3hierChild" presStyleCnt="0"/>
      <dgm:spPr/>
    </dgm:pt>
    <dgm:pt modelId="{10D2575F-8382-4EDB-83AF-37982E22B1A8}" type="pres">
      <dgm:prSet presAssocID="{102E000F-3BAA-4AC6-A1A6-435AF7FDEA2B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384C9DF0-6502-4811-87A2-853627846512}" type="pres">
      <dgm:prSet presAssocID="{102E000F-3BAA-4AC6-A1A6-435AF7FDEA2B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2BCBCE2F-2968-4B72-B0A4-C28C5E17E9BC}" type="pres">
      <dgm:prSet presAssocID="{49527B24-1828-4344-A8D0-510BB2EC42D6}" presName="root2" presStyleCnt="0"/>
      <dgm:spPr/>
    </dgm:pt>
    <dgm:pt modelId="{7020AB48-7E27-4FCF-872A-1056C0311176}" type="pres">
      <dgm:prSet presAssocID="{49527B24-1828-4344-A8D0-510BB2EC42D6}" presName="LevelTwoTextNode" presStyleLbl="node2" presStyleIdx="7" presStyleCnt="10" custScaleX="330186" custScaleY="740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AA35EF-FFD6-4AD0-A04C-1B21B80DFEF7}" type="pres">
      <dgm:prSet presAssocID="{49527B24-1828-4344-A8D0-510BB2EC42D6}" presName="level3hierChild" presStyleCnt="0"/>
      <dgm:spPr/>
    </dgm:pt>
    <dgm:pt modelId="{E1D169E5-AF0D-4704-B74A-043AC6C28F7E}" type="pres">
      <dgm:prSet presAssocID="{5D9C8950-A1F1-46EE-BCBE-A46906470CDD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1D6E00E5-6AAB-4254-946A-5059190CC6D2}" type="pres">
      <dgm:prSet presAssocID="{5D9C8950-A1F1-46EE-BCBE-A46906470CDD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73DA62C4-31EB-44FE-9CAE-9E33940E4B71}" type="pres">
      <dgm:prSet presAssocID="{ED7CEE61-B0B1-428C-B96E-86E45E19D726}" presName="root2" presStyleCnt="0"/>
      <dgm:spPr/>
    </dgm:pt>
    <dgm:pt modelId="{5900E8CE-9BCA-4096-9E9A-5865FEE462E6}" type="pres">
      <dgm:prSet presAssocID="{ED7CEE61-B0B1-428C-B96E-86E45E19D726}" presName="LevelTwoTextNode" presStyleLbl="node2" presStyleIdx="8" presStyleCnt="10" custScaleX="330186" custScaleY="740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A6F199-1066-4FC5-A635-FCA51E366421}" type="pres">
      <dgm:prSet presAssocID="{ED7CEE61-B0B1-428C-B96E-86E45E19D726}" presName="level3hierChild" presStyleCnt="0"/>
      <dgm:spPr/>
    </dgm:pt>
    <dgm:pt modelId="{D43B0CD6-F67E-4C3A-85A1-1BCAEDB4467A}" type="pres">
      <dgm:prSet presAssocID="{19471FCC-2639-4314-B092-279B10EF7DD2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3160E85C-2A8A-4476-B0AE-C4CE55846719}" type="pres">
      <dgm:prSet presAssocID="{19471FCC-2639-4314-B092-279B10EF7DD2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F3CBDD5A-0A34-4B82-A8FC-68B2489BB214}" type="pres">
      <dgm:prSet presAssocID="{ABCB4A8E-1200-4FA2-BCED-788060298937}" presName="root2" presStyleCnt="0"/>
      <dgm:spPr/>
    </dgm:pt>
    <dgm:pt modelId="{5A21B1A4-6CE2-4C5E-AD91-709485E14522}" type="pres">
      <dgm:prSet presAssocID="{ABCB4A8E-1200-4FA2-BCED-788060298937}" presName="LevelTwoTextNode" presStyleLbl="node2" presStyleIdx="9" presStyleCnt="10" custScaleX="330186" custScaleY="740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5F95CB-BD50-4158-99A3-2289A308C437}" type="pres">
      <dgm:prSet presAssocID="{ABCB4A8E-1200-4FA2-BCED-788060298937}" presName="level3hierChild" presStyleCnt="0"/>
      <dgm:spPr/>
    </dgm:pt>
  </dgm:ptLst>
  <dgm:cxnLst>
    <dgm:cxn modelId="{217319B7-5B70-4ACE-9CFF-B10FF88D6AC8}" type="presOf" srcId="{5C42E5B9-6A5E-4C56-AB1A-F19A59A2F15A}" destId="{DAAD2606-ECE2-424C-87D0-D84AEE51BC00}" srcOrd="1" destOrd="0" presId="urn:microsoft.com/office/officeart/2005/8/layout/hierarchy2"/>
    <dgm:cxn modelId="{CA8A45C7-542C-4D00-8FCF-9EE67D61D1DB}" type="presOf" srcId="{102E000F-3BAA-4AC6-A1A6-435AF7FDEA2B}" destId="{384C9DF0-6502-4811-87A2-853627846512}" srcOrd="1" destOrd="0" presId="urn:microsoft.com/office/officeart/2005/8/layout/hierarchy2"/>
    <dgm:cxn modelId="{4C661D82-5036-4C44-B8A5-80C624AFD527}" type="presOf" srcId="{32414F8A-EBC1-46F2-B317-98C6B2410F90}" destId="{612E6FAA-78A8-4F74-A945-F85C954DF362}" srcOrd="0" destOrd="0" presId="urn:microsoft.com/office/officeart/2005/8/layout/hierarchy2"/>
    <dgm:cxn modelId="{F2C3EBE7-D6EB-494F-B36A-3D57B6FC481E}" srcId="{1A1516C8-51C8-4C02-BF45-916A27370BC3}" destId="{ABCB4A8E-1200-4FA2-BCED-788060298937}" srcOrd="9" destOrd="0" parTransId="{19471FCC-2639-4314-B092-279B10EF7DD2}" sibTransId="{BCD17013-55D9-4F92-A5DC-345DABB314E6}"/>
    <dgm:cxn modelId="{A9B74D11-B2E8-4062-BB6D-46075B2363B9}" type="presOf" srcId="{102E000F-3BAA-4AC6-A1A6-435AF7FDEA2B}" destId="{10D2575F-8382-4EDB-83AF-37982E22B1A8}" srcOrd="0" destOrd="0" presId="urn:microsoft.com/office/officeart/2005/8/layout/hierarchy2"/>
    <dgm:cxn modelId="{2F42C296-88B0-489F-9F8A-3D72487D5F17}" type="presOf" srcId="{8E3886CE-5CB8-4913-B0C5-097940C88767}" destId="{2B0DDF36-B06B-405E-9005-4F8DC6D0903C}" srcOrd="0" destOrd="0" presId="urn:microsoft.com/office/officeart/2005/8/layout/hierarchy2"/>
    <dgm:cxn modelId="{639FEAF9-70FC-4E0C-958D-16472479AA78}" type="presOf" srcId="{F4696605-8808-4507-82E8-099EDBEB04FF}" destId="{8CF1FA69-1F5E-42FB-A2B7-D4430C96AD1C}" srcOrd="1" destOrd="0" presId="urn:microsoft.com/office/officeart/2005/8/layout/hierarchy2"/>
    <dgm:cxn modelId="{138F0829-25FB-49C2-8715-07C992F3328C}" type="presOf" srcId="{66A02C80-774E-4802-A6C5-7822342F7B5B}" destId="{C917B8CC-3F0A-4E37-9AC6-74AD5FE537DE}" srcOrd="0" destOrd="0" presId="urn:microsoft.com/office/officeart/2005/8/layout/hierarchy2"/>
    <dgm:cxn modelId="{721480CB-7CDE-4CA7-A428-67C8E75CF96A}" type="presOf" srcId="{F2A7B3A6-3209-40B5-ADA2-4F90637E77F6}" destId="{DA658F86-4E0B-471F-9A93-CAFAFE3F7B6E}" srcOrd="0" destOrd="0" presId="urn:microsoft.com/office/officeart/2005/8/layout/hierarchy2"/>
    <dgm:cxn modelId="{D2681F1D-CB09-4133-B7AE-67A174BAA46C}" type="presOf" srcId="{5D9C8950-A1F1-46EE-BCBE-A46906470CDD}" destId="{E1D169E5-AF0D-4704-B74A-043AC6C28F7E}" srcOrd="0" destOrd="0" presId="urn:microsoft.com/office/officeart/2005/8/layout/hierarchy2"/>
    <dgm:cxn modelId="{655DAA2E-BBC5-4EBE-94B5-A85DEAD80F93}" type="presOf" srcId="{5D9C8950-A1F1-46EE-BCBE-A46906470CDD}" destId="{1D6E00E5-6AAB-4254-946A-5059190CC6D2}" srcOrd="1" destOrd="0" presId="urn:microsoft.com/office/officeart/2005/8/layout/hierarchy2"/>
    <dgm:cxn modelId="{1437848A-64E4-4A38-843F-AC4597498108}" type="presOf" srcId="{7116C2F5-1D40-4A18-8CB3-AB163F1E59EA}" destId="{24951ED6-2653-44FF-A7DE-DB2B95C0516C}" srcOrd="1" destOrd="0" presId="urn:microsoft.com/office/officeart/2005/8/layout/hierarchy2"/>
    <dgm:cxn modelId="{9968FC82-AF0A-437A-A6DD-8D8E0C47150A}" type="presOf" srcId="{872F00CD-1DFE-42BF-AE58-887147921D30}" destId="{8487FB30-C6F8-4090-B842-98093D3B2EC0}" srcOrd="1" destOrd="0" presId="urn:microsoft.com/office/officeart/2005/8/layout/hierarchy2"/>
    <dgm:cxn modelId="{155D0D78-4BE0-4747-B966-C6DD01A2A4A6}" srcId="{1A1516C8-51C8-4C02-BF45-916A27370BC3}" destId="{7E4264E8-2F1D-492E-B6A0-26A2D0B3CD8F}" srcOrd="6" destOrd="0" parTransId="{7116C2F5-1D40-4A18-8CB3-AB163F1E59EA}" sibTransId="{AFDD97B6-FEBD-4E79-870A-4AA6E0642075}"/>
    <dgm:cxn modelId="{2402349B-E498-47C5-91A1-5C94B4074BB8}" type="presOf" srcId="{7E4264E8-2F1D-492E-B6A0-26A2D0B3CD8F}" destId="{ECF7DDD7-EED7-46B7-ABCD-8F7F9C1A4709}" srcOrd="0" destOrd="0" presId="urn:microsoft.com/office/officeart/2005/8/layout/hierarchy2"/>
    <dgm:cxn modelId="{B5702665-CE97-41C5-A9B9-96639D16E614}" srcId="{1A1516C8-51C8-4C02-BF45-916A27370BC3}" destId="{ED7CEE61-B0B1-428C-B96E-86E45E19D726}" srcOrd="8" destOrd="0" parTransId="{5D9C8950-A1F1-46EE-BCBE-A46906470CDD}" sibTransId="{0FC57CAF-5E8D-4D4F-A085-B0EAC76EAAC9}"/>
    <dgm:cxn modelId="{B3A6DAEF-626D-498B-A1C5-C7F4FE5FA33E}" srcId="{1A1516C8-51C8-4C02-BF45-916A27370BC3}" destId="{58E41F0A-EB77-4AC7-815A-500E31960E89}" srcOrd="3" destOrd="0" parTransId="{F4696605-8808-4507-82E8-099EDBEB04FF}" sibTransId="{5F49A669-76A3-4B16-AC0B-3AA89E34E04F}"/>
    <dgm:cxn modelId="{044C77A0-1FAB-40FB-9BAE-9BA649ADBE69}" srcId="{08B37C40-2F7D-436A-ABF2-27A18D6AF3C9}" destId="{1A1516C8-51C8-4C02-BF45-916A27370BC3}" srcOrd="0" destOrd="0" parTransId="{9B066B9D-093B-4D8D-A1F7-394E8AED3375}" sibTransId="{C2CDE610-3A70-4417-8BFD-3D37BB9F9C43}"/>
    <dgm:cxn modelId="{C5D920C9-7FF0-4F83-BC1F-38DA0A458D02}" type="presOf" srcId="{49527B24-1828-4344-A8D0-510BB2EC42D6}" destId="{7020AB48-7E27-4FCF-872A-1056C0311176}" srcOrd="0" destOrd="0" presId="urn:microsoft.com/office/officeart/2005/8/layout/hierarchy2"/>
    <dgm:cxn modelId="{343CCEA7-04B2-4253-BB50-215675D8C505}" srcId="{1A1516C8-51C8-4C02-BF45-916A27370BC3}" destId="{49527B24-1828-4344-A8D0-510BB2EC42D6}" srcOrd="7" destOrd="0" parTransId="{102E000F-3BAA-4AC6-A1A6-435AF7FDEA2B}" sibTransId="{A0EF384D-40AE-49E6-88CB-FF299046B8C1}"/>
    <dgm:cxn modelId="{AEE44969-78F9-4FDB-A32D-12D2D2910E7E}" srcId="{1A1516C8-51C8-4C02-BF45-916A27370BC3}" destId="{32414F8A-EBC1-46F2-B317-98C6B2410F90}" srcOrd="4" destOrd="0" parTransId="{F2A7B3A6-3209-40B5-ADA2-4F90637E77F6}" sibTransId="{6C5C6106-4C10-41CE-8407-75D2A547A9E5}"/>
    <dgm:cxn modelId="{5C4C0AF2-653A-481C-8C2F-AD8A2E3357C5}" type="presOf" srcId="{83293B30-1388-40A5-86DD-60876467D3B8}" destId="{61FA029C-9DE1-495E-84F9-0D876227A2FF}" srcOrd="0" destOrd="0" presId="urn:microsoft.com/office/officeart/2005/8/layout/hierarchy2"/>
    <dgm:cxn modelId="{392C022A-C0AD-433A-AEA9-AA3D8FC87608}" type="presOf" srcId="{08B37C40-2F7D-436A-ABF2-27A18D6AF3C9}" destId="{86B80C1F-9D84-4F50-A341-4100C13A65FC}" srcOrd="0" destOrd="0" presId="urn:microsoft.com/office/officeart/2005/8/layout/hierarchy2"/>
    <dgm:cxn modelId="{46903BBD-B56F-40B9-BE3F-A2E293CFD69F}" srcId="{1A1516C8-51C8-4C02-BF45-916A27370BC3}" destId="{83293B30-1388-40A5-86DD-60876467D3B8}" srcOrd="2" destOrd="0" parTransId="{872F00CD-1DFE-42BF-AE58-887147921D30}" sibTransId="{19192912-DBD2-499C-86B4-AD550901618B}"/>
    <dgm:cxn modelId="{06D95F2E-54C0-44B2-B279-58B70E6A7E78}" type="presOf" srcId="{F2A7B3A6-3209-40B5-ADA2-4F90637E77F6}" destId="{84A66E9D-BC75-4A06-B75F-44701B1799C4}" srcOrd="1" destOrd="0" presId="urn:microsoft.com/office/officeart/2005/8/layout/hierarchy2"/>
    <dgm:cxn modelId="{1E12E708-15D9-4C15-A05A-58FF3BCF9044}" type="presOf" srcId="{ABCB4A8E-1200-4FA2-BCED-788060298937}" destId="{5A21B1A4-6CE2-4C5E-AD91-709485E14522}" srcOrd="0" destOrd="0" presId="urn:microsoft.com/office/officeart/2005/8/layout/hierarchy2"/>
    <dgm:cxn modelId="{3262250E-E208-4927-A30B-7B059B2AF159}" type="presOf" srcId="{19471FCC-2639-4314-B092-279B10EF7DD2}" destId="{D43B0CD6-F67E-4C3A-85A1-1BCAEDB4467A}" srcOrd="0" destOrd="0" presId="urn:microsoft.com/office/officeart/2005/8/layout/hierarchy2"/>
    <dgm:cxn modelId="{E0A2E7CD-A780-45C0-8F3D-C3F778A0599B}" type="presOf" srcId="{5C42E5B9-6A5E-4C56-AB1A-F19A59A2F15A}" destId="{9B1109F8-CEC0-46BD-BD02-9CBE22ED045A}" srcOrd="0" destOrd="0" presId="urn:microsoft.com/office/officeart/2005/8/layout/hierarchy2"/>
    <dgm:cxn modelId="{8AAB3431-5A25-4AA3-91FB-7D30E8501317}" type="presOf" srcId="{872F00CD-1DFE-42BF-AE58-887147921D30}" destId="{B736C402-0BB5-4D81-9EA0-662621BD8584}" srcOrd="0" destOrd="0" presId="urn:microsoft.com/office/officeart/2005/8/layout/hierarchy2"/>
    <dgm:cxn modelId="{AE5240A6-5DD0-4D09-B9D2-9DE4654095B4}" type="presOf" srcId="{7116C2F5-1D40-4A18-8CB3-AB163F1E59EA}" destId="{E6057FC3-8A18-4EB4-96B3-0BA6BA045D6F}" srcOrd="0" destOrd="0" presId="urn:microsoft.com/office/officeart/2005/8/layout/hierarchy2"/>
    <dgm:cxn modelId="{AE388D8A-3460-4C6A-8B52-DB3733069E37}" type="presOf" srcId="{F4696605-8808-4507-82E8-099EDBEB04FF}" destId="{09076088-6DDD-4988-9698-2C24B729EF5E}" srcOrd="0" destOrd="0" presId="urn:microsoft.com/office/officeart/2005/8/layout/hierarchy2"/>
    <dgm:cxn modelId="{FD9BE266-C931-4F53-B1A1-EEFCD6A63369}" type="presOf" srcId="{58E41F0A-EB77-4AC7-815A-500E31960E89}" destId="{B4B898F7-D989-4042-9510-AA83FE333740}" srcOrd="0" destOrd="0" presId="urn:microsoft.com/office/officeart/2005/8/layout/hierarchy2"/>
    <dgm:cxn modelId="{8F8CF7BD-3BC4-4E5F-BA35-CFFD36EC94C8}" type="presOf" srcId="{1A1516C8-51C8-4C02-BF45-916A27370BC3}" destId="{FB0ACC6B-859B-4794-A29E-05549713B655}" srcOrd="0" destOrd="0" presId="urn:microsoft.com/office/officeart/2005/8/layout/hierarchy2"/>
    <dgm:cxn modelId="{2B46294F-FE13-438F-A207-E9A98BA39414}" srcId="{1A1516C8-51C8-4C02-BF45-916A27370BC3}" destId="{426FC759-8C6B-48C4-B437-D7E8370752D0}" srcOrd="0" destOrd="0" parTransId="{8E3886CE-5CB8-4913-B0C5-097940C88767}" sibTransId="{A264E279-9B9E-41A2-B0F4-68E672344C22}"/>
    <dgm:cxn modelId="{EF7296EE-35A0-4D5B-BD32-A7E557E911D2}" srcId="{1A1516C8-51C8-4C02-BF45-916A27370BC3}" destId="{B45D365B-DA79-4D8F-9B23-88C3651EBA79}" srcOrd="5" destOrd="0" parTransId="{66A02C80-774E-4802-A6C5-7822342F7B5B}" sibTransId="{46A2324F-C30E-47F3-B59C-3E89DEDEBDD4}"/>
    <dgm:cxn modelId="{D5061F8A-0FE4-40FA-8257-BE36FEDF0415}" type="presOf" srcId="{B45D365B-DA79-4D8F-9B23-88C3651EBA79}" destId="{EC4E7E71-631A-464B-B689-EB5C9E1847E9}" srcOrd="0" destOrd="0" presId="urn:microsoft.com/office/officeart/2005/8/layout/hierarchy2"/>
    <dgm:cxn modelId="{8790B948-D3AE-4BFA-8FAD-8354482FF093}" type="presOf" srcId="{426FC759-8C6B-48C4-B437-D7E8370752D0}" destId="{4710F296-469F-4F67-AB58-25C833327FED}" srcOrd="0" destOrd="0" presId="urn:microsoft.com/office/officeart/2005/8/layout/hierarchy2"/>
    <dgm:cxn modelId="{B07703D8-526E-41C2-9E0B-9A6782B8DB6D}" type="presOf" srcId="{ED7CEE61-B0B1-428C-B96E-86E45E19D726}" destId="{5900E8CE-9BCA-4096-9E9A-5865FEE462E6}" srcOrd="0" destOrd="0" presId="urn:microsoft.com/office/officeart/2005/8/layout/hierarchy2"/>
    <dgm:cxn modelId="{7937C7DF-DE49-427C-914A-B18DEF0866D8}" srcId="{1A1516C8-51C8-4C02-BF45-916A27370BC3}" destId="{04CDC4C4-8CB8-4882-85B2-B0DF9306801F}" srcOrd="1" destOrd="0" parTransId="{5C42E5B9-6A5E-4C56-AB1A-F19A59A2F15A}" sibTransId="{7EB25966-7218-4C03-90ED-480DA92EBF24}"/>
    <dgm:cxn modelId="{E46870ED-FEF3-49F2-B5AE-34D79EE3C124}" type="presOf" srcId="{8E3886CE-5CB8-4913-B0C5-097940C88767}" destId="{DC7FE659-0FA6-48DF-9BDA-96F420BE82E0}" srcOrd="1" destOrd="0" presId="urn:microsoft.com/office/officeart/2005/8/layout/hierarchy2"/>
    <dgm:cxn modelId="{53E27FB3-EA61-45FC-8F55-C229D14F1993}" type="presOf" srcId="{66A02C80-774E-4802-A6C5-7822342F7B5B}" destId="{A5B6DCCA-D110-4188-A27E-9680DE1FFCEC}" srcOrd="1" destOrd="0" presId="urn:microsoft.com/office/officeart/2005/8/layout/hierarchy2"/>
    <dgm:cxn modelId="{A5B5E15B-99E7-417E-BD44-6DAE99E3E50C}" type="presOf" srcId="{19471FCC-2639-4314-B092-279B10EF7DD2}" destId="{3160E85C-2A8A-4476-B0AE-C4CE55846719}" srcOrd="1" destOrd="0" presId="urn:microsoft.com/office/officeart/2005/8/layout/hierarchy2"/>
    <dgm:cxn modelId="{C5C77464-4A2D-4613-B9B7-6CD72A9F619A}" type="presOf" srcId="{04CDC4C4-8CB8-4882-85B2-B0DF9306801F}" destId="{6EB7AF73-DE73-4E5A-9DBA-98201B27AA01}" srcOrd="0" destOrd="0" presId="urn:microsoft.com/office/officeart/2005/8/layout/hierarchy2"/>
    <dgm:cxn modelId="{57B6E25A-9C73-456A-814A-9940BB4B1DF9}" type="presParOf" srcId="{86B80C1F-9D84-4F50-A341-4100C13A65FC}" destId="{462D2EE4-D6D8-455C-8C53-F0E721AF96DF}" srcOrd="0" destOrd="0" presId="urn:microsoft.com/office/officeart/2005/8/layout/hierarchy2"/>
    <dgm:cxn modelId="{6AD6DC33-5670-4A92-BBE2-2C11CB46B755}" type="presParOf" srcId="{462D2EE4-D6D8-455C-8C53-F0E721AF96DF}" destId="{FB0ACC6B-859B-4794-A29E-05549713B655}" srcOrd="0" destOrd="0" presId="urn:microsoft.com/office/officeart/2005/8/layout/hierarchy2"/>
    <dgm:cxn modelId="{69B177F4-1B2F-4804-9353-8CF29DD58ED1}" type="presParOf" srcId="{462D2EE4-D6D8-455C-8C53-F0E721AF96DF}" destId="{7952CCD5-D53E-4B16-B051-0C963C7BBF86}" srcOrd="1" destOrd="0" presId="urn:microsoft.com/office/officeart/2005/8/layout/hierarchy2"/>
    <dgm:cxn modelId="{92AADEED-C154-4715-B190-DC6225F9033F}" type="presParOf" srcId="{7952CCD5-D53E-4B16-B051-0C963C7BBF86}" destId="{2B0DDF36-B06B-405E-9005-4F8DC6D0903C}" srcOrd="0" destOrd="0" presId="urn:microsoft.com/office/officeart/2005/8/layout/hierarchy2"/>
    <dgm:cxn modelId="{2BD21FE9-DBE2-4157-8960-C0E6E3843199}" type="presParOf" srcId="{2B0DDF36-B06B-405E-9005-4F8DC6D0903C}" destId="{DC7FE659-0FA6-48DF-9BDA-96F420BE82E0}" srcOrd="0" destOrd="0" presId="urn:microsoft.com/office/officeart/2005/8/layout/hierarchy2"/>
    <dgm:cxn modelId="{0C9414AC-B2CF-4435-9F53-5CE4E335710B}" type="presParOf" srcId="{7952CCD5-D53E-4B16-B051-0C963C7BBF86}" destId="{A80DD75C-922A-4A98-AE3A-0892826AC627}" srcOrd="1" destOrd="0" presId="urn:microsoft.com/office/officeart/2005/8/layout/hierarchy2"/>
    <dgm:cxn modelId="{67C2BD54-28DA-4AF3-8CD4-69E42F8ECEB0}" type="presParOf" srcId="{A80DD75C-922A-4A98-AE3A-0892826AC627}" destId="{4710F296-469F-4F67-AB58-25C833327FED}" srcOrd="0" destOrd="0" presId="urn:microsoft.com/office/officeart/2005/8/layout/hierarchy2"/>
    <dgm:cxn modelId="{54DB6B0C-C96A-4C20-8594-41A997594FDD}" type="presParOf" srcId="{A80DD75C-922A-4A98-AE3A-0892826AC627}" destId="{4E1B7E2D-715C-4016-A6C1-2848BE427165}" srcOrd="1" destOrd="0" presId="urn:microsoft.com/office/officeart/2005/8/layout/hierarchy2"/>
    <dgm:cxn modelId="{1FEC5B48-BC4A-44DD-A48A-EF7DD1EC81B3}" type="presParOf" srcId="{7952CCD5-D53E-4B16-B051-0C963C7BBF86}" destId="{9B1109F8-CEC0-46BD-BD02-9CBE22ED045A}" srcOrd="2" destOrd="0" presId="urn:microsoft.com/office/officeart/2005/8/layout/hierarchy2"/>
    <dgm:cxn modelId="{4EFE2557-B243-4F07-AE33-C53828F9AB97}" type="presParOf" srcId="{9B1109F8-CEC0-46BD-BD02-9CBE22ED045A}" destId="{DAAD2606-ECE2-424C-87D0-D84AEE51BC00}" srcOrd="0" destOrd="0" presId="urn:microsoft.com/office/officeart/2005/8/layout/hierarchy2"/>
    <dgm:cxn modelId="{AEB4294A-B617-46AA-9F4B-1D083AA1DE29}" type="presParOf" srcId="{7952CCD5-D53E-4B16-B051-0C963C7BBF86}" destId="{425A55A5-8F09-4218-B083-25AD6DC03D2A}" srcOrd="3" destOrd="0" presId="urn:microsoft.com/office/officeart/2005/8/layout/hierarchy2"/>
    <dgm:cxn modelId="{51CB413E-391A-418C-98A9-C2641A1C9618}" type="presParOf" srcId="{425A55A5-8F09-4218-B083-25AD6DC03D2A}" destId="{6EB7AF73-DE73-4E5A-9DBA-98201B27AA01}" srcOrd="0" destOrd="0" presId="urn:microsoft.com/office/officeart/2005/8/layout/hierarchy2"/>
    <dgm:cxn modelId="{8EE99702-A89E-4F3A-A3F9-BDD186C9A93C}" type="presParOf" srcId="{425A55A5-8F09-4218-B083-25AD6DC03D2A}" destId="{53751336-965D-4B17-B4DC-D736169CA18C}" srcOrd="1" destOrd="0" presId="urn:microsoft.com/office/officeart/2005/8/layout/hierarchy2"/>
    <dgm:cxn modelId="{857ACAED-D53F-482B-BB8D-CE76A941D313}" type="presParOf" srcId="{7952CCD5-D53E-4B16-B051-0C963C7BBF86}" destId="{B736C402-0BB5-4D81-9EA0-662621BD8584}" srcOrd="4" destOrd="0" presId="urn:microsoft.com/office/officeart/2005/8/layout/hierarchy2"/>
    <dgm:cxn modelId="{7D6D0DA9-8C04-4B74-945C-E9BA116443F1}" type="presParOf" srcId="{B736C402-0BB5-4D81-9EA0-662621BD8584}" destId="{8487FB30-C6F8-4090-B842-98093D3B2EC0}" srcOrd="0" destOrd="0" presId="urn:microsoft.com/office/officeart/2005/8/layout/hierarchy2"/>
    <dgm:cxn modelId="{F9BBF3DC-BABE-4261-80CB-7591B31D1234}" type="presParOf" srcId="{7952CCD5-D53E-4B16-B051-0C963C7BBF86}" destId="{CD471089-ACFD-49CC-88CC-E839A96DB1E8}" srcOrd="5" destOrd="0" presId="urn:microsoft.com/office/officeart/2005/8/layout/hierarchy2"/>
    <dgm:cxn modelId="{B623AAD8-DB29-467F-B495-4798A9D3CBBE}" type="presParOf" srcId="{CD471089-ACFD-49CC-88CC-E839A96DB1E8}" destId="{61FA029C-9DE1-495E-84F9-0D876227A2FF}" srcOrd="0" destOrd="0" presId="urn:microsoft.com/office/officeart/2005/8/layout/hierarchy2"/>
    <dgm:cxn modelId="{7D79CD94-F55D-4772-9E62-1F7020E229DB}" type="presParOf" srcId="{CD471089-ACFD-49CC-88CC-E839A96DB1E8}" destId="{923A05F7-D066-40D0-B0A0-5D3E75A62769}" srcOrd="1" destOrd="0" presId="urn:microsoft.com/office/officeart/2005/8/layout/hierarchy2"/>
    <dgm:cxn modelId="{CE6C9EFF-ADED-47F2-879A-08845543D93C}" type="presParOf" srcId="{7952CCD5-D53E-4B16-B051-0C963C7BBF86}" destId="{09076088-6DDD-4988-9698-2C24B729EF5E}" srcOrd="6" destOrd="0" presId="urn:microsoft.com/office/officeart/2005/8/layout/hierarchy2"/>
    <dgm:cxn modelId="{E122273D-5311-4709-8530-2E368E4685E8}" type="presParOf" srcId="{09076088-6DDD-4988-9698-2C24B729EF5E}" destId="{8CF1FA69-1F5E-42FB-A2B7-D4430C96AD1C}" srcOrd="0" destOrd="0" presId="urn:microsoft.com/office/officeart/2005/8/layout/hierarchy2"/>
    <dgm:cxn modelId="{FA11A51C-7555-4F64-88DA-BAF46E7500B7}" type="presParOf" srcId="{7952CCD5-D53E-4B16-B051-0C963C7BBF86}" destId="{224BA299-F124-4721-B1A4-12631CE9616F}" srcOrd="7" destOrd="0" presId="urn:microsoft.com/office/officeart/2005/8/layout/hierarchy2"/>
    <dgm:cxn modelId="{2D0F5CCB-11B2-4C37-AFF9-1120E118AB5F}" type="presParOf" srcId="{224BA299-F124-4721-B1A4-12631CE9616F}" destId="{B4B898F7-D989-4042-9510-AA83FE333740}" srcOrd="0" destOrd="0" presId="urn:microsoft.com/office/officeart/2005/8/layout/hierarchy2"/>
    <dgm:cxn modelId="{F5BA082E-410B-4D1D-AE08-4C694DE5C290}" type="presParOf" srcId="{224BA299-F124-4721-B1A4-12631CE9616F}" destId="{395C19CF-C9B1-4F40-B99D-B8A1D5B357F5}" srcOrd="1" destOrd="0" presId="urn:microsoft.com/office/officeart/2005/8/layout/hierarchy2"/>
    <dgm:cxn modelId="{0D6122F9-84B2-431F-89F6-48EAE1C42E4A}" type="presParOf" srcId="{7952CCD5-D53E-4B16-B051-0C963C7BBF86}" destId="{DA658F86-4E0B-471F-9A93-CAFAFE3F7B6E}" srcOrd="8" destOrd="0" presId="urn:microsoft.com/office/officeart/2005/8/layout/hierarchy2"/>
    <dgm:cxn modelId="{5F5BB752-A095-4389-BE7C-B8ACC48498BC}" type="presParOf" srcId="{DA658F86-4E0B-471F-9A93-CAFAFE3F7B6E}" destId="{84A66E9D-BC75-4A06-B75F-44701B1799C4}" srcOrd="0" destOrd="0" presId="urn:microsoft.com/office/officeart/2005/8/layout/hierarchy2"/>
    <dgm:cxn modelId="{6592E69D-F8C1-4CF1-B905-2784AB6FBE79}" type="presParOf" srcId="{7952CCD5-D53E-4B16-B051-0C963C7BBF86}" destId="{810185B5-4CA1-4135-A5A7-417707BA2CC3}" srcOrd="9" destOrd="0" presId="urn:microsoft.com/office/officeart/2005/8/layout/hierarchy2"/>
    <dgm:cxn modelId="{A3E4C2F5-4904-46CD-9750-90AC26F68B88}" type="presParOf" srcId="{810185B5-4CA1-4135-A5A7-417707BA2CC3}" destId="{612E6FAA-78A8-4F74-A945-F85C954DF362}" srcOrd="0" destOrd="0" presId="urn:microsoft.com/office/officeart/2005/8/layout/hierarchy2"/>
    <dgm:cxn modelId="{AF864822-9495-459A-8C96-1F3378E4F345}" type="presParOf" srcId="{810185B5-4CA1-4135-A5A7-417707BA2CC3}" destId="{A7E00AE3-9660-4E5C-87B9-BA6AFAFF244E}" srcOrd="1" destOrd="0" presId="urn:microsoft.com/office/officeart/2005/8/layout/hierarchy2"/>
    <dgm:cxn modelId="{D41DE55D-778F-48C4-9E8D-B4497DB54619}" type="presParOf" srcId="{7952CCD5-D53E-4B16-B051-0C963C7BBF86}" destId="{C917B8CC-3F0A-4E37-9AC6-74AD5FE537DE}" srcOrd="10" destOrd="0" presId="urn:microsoft.com/office/officeart/2005/8/layout/hierarchy2"/>
    <dgm:cxn modelId="{1D6216BF-495F-4CAB-BAD1-C725ED2AAA8E}" type="presParOf" srcId="{C917B8CC-3F0A-4E37-9AC6-74AD5FE537DE}" destId="{A5B6DCCA-D110-4188-A27E-9680DE1FFCEC}" srcOrd="0" destOrd="0" presId="urn:microsoft.com/office/officeart/2005/8/layout/hierarchy2"/>
    <dgm:cxn modelId="{BCCC08A9-4D60-4EA9-97A5-FBE9A4594F37}" type="presParOf" srcId="{7952CCD5-D53E-4B16-B051-0C963C7BBF86}" destId="{A286036F-B712-4812-968E-A9CDE506555C}" srcOrd="11" destOrd="0" presId="urn:microsoft.com/office/officeart/2005/8/layout/hierarchy2"/>
    <dgm:cxn modelId="{BB8E9287-A50C-4992-8E56-992B3CC753C5}" type="presParOf" srcId="{A286036F-B712-4812-968E-A9CDE506555C}" destId="{EC4E7E71-631A-464B-B689-EB5C9E1847E9}" srcOrd="0" destOrd="0" presId="urn:microsoft.com/office/officeart/2005/8/layout/hierarchy2"/>
    <dgm:cxn modelId="{4A4F16CA-5397-4D7F-81B5-77C1C6492320}" type="presParOf" srcId="{A286036F-B712-4812-968E-A9CDE506555C}" destId="{DBDDD7E9-8386-4D0E-BC00-420F3EB3283C}" srcOrd="1" destOrd="0" presId="urn:microsoft.com/office/officeart/2005/8/layout/hierarchy2"/>
    <dgm:cxn modelId="{B5B640BF-C5B9-4011-BE71-9ED69CC4EBD2}" type="presParOf" srcId="{7952CCD5-D53E-4B16-B051-0C963C7BBF86}" destId="{E6057FC3-8A18-4EB4-96B3-0BA6BA045D6F}" srcOrd="12" destOrd="0" presId="urn:microsoft.com/office/officeart/2005/8/layout/hierarchy2"/>
    <dgm:cxn modelId="{A1241ED0-8834-4348-B75E-5BF85782B6DA}" type="presParOf" srcId="{E6057FC3-8A18-4EB4-96B3-0BA6BA045D6F}" destId="{24951ED6-2653-44FF-A7DE-DB2B95C0516C}" srcOrd="0" destOrd="0" presId="urn:microsoft.com/office/officeart/2005/8/layout/hierarchy2"/>
    <dgm:cxn modelId="{96C5FC84-98BD-433E-B24A-707A784DA56B}" type="presParOf" srcId="{7952CCD5-D53E-4B16-B051-0C963C7BBF86}" destId="{3E9DFC96-3F24-4F34-8229-088512A998C7}" srcOrd="13" destOrd="0" presId="urn:microsoft.com/office/officeart/2005/8/layout/hierarchy2"/>
    <dgm:cxn modelId="{A3CC6CED-5C1B-4C3D-A760-F0DA20393B3C}" type="presParOf" srcId="{3E9DFC96-3F24-4F34-8229-088512A998C7}" destId="{ECF7DDD7-EED7-46B7-ABCD-8F7F9C1A4709}" srcOrd="0" destOrd="0" presId="urn:microsoft.com/office/officeart/2005/8/layout/hierarchy2"/>
    <dgm:cxn modelId="{4905A6B5-054B-431A-912F-612CF2CED9DD}" type="presParOf" srcId="{3E9DFC96-3F24-4F34-8229-088512A998C7}" destId="{ED440282-4092-42B5-BF10-E0955F5579C9}" srcOrd="1" destOrd="0" presId="urn:microsoft.com/office/officeart/2005/8/layout/hierarchy2"/>
    <dgm:cxn modelId="{7710F3A4-0F22-4442-9472-EDDB0A6E51BA}" type="presParOf" srcId="{7952CCD5-D53E-4B16-B051-0C963C7BBF86}" destId="{10D2575F-8382-4EDB-83AF-37982E22B1A8}" srcOrd="14" destOrd="0" presId="urn:microsoft.com/office/officeart/2005/8/layout/hierarchy2"/>
    <dgm:cxn modelId="{29864B07-ABD5-43E6-833F-8701EFD939EA}" type="presParOf" srcId="{10D2575F-8382-4EDB-83AF-37982E22B1A8}" destId="{384C9DF0-6502-4811-87A2-853627846512}" srcOrd="0" destOrd="0" presId="urn:microsoft.com/office/officeart/2005/8/layout/hierarchy2"/>
    <dgm:cxn modelId="{0BCD9B6F-82E8-4956-8046-5147D6A5EF35}" type="presParOf" srcId="{7952CCD5-D53E-4B16-B051-0C963C7BBF86}" destId="{2BCBCE2F-2968-4B72-B0A4-C28C5E17E9BC}" srcOrd="15" destOrd="0" presId="urn:microsoft.com/office/officeart/2005/8/layout/hierarchy2"/>
    <dgm:cxn modelId="{2A0B786A-F0CD-4821-89F5-93F82987015F}" type="presParOf" srcId="{2BCBCE2F-2968-4B72-B0A4-C28C5E17E9BC}" destId="{7020AB48-7E27-4FCF-872A-1056C0311176}" srcOrd="0" destOrd="0" presId="urn:microsoft.com/office/officeart/2005/8/layout/hierarchy2"/>
    <dgm:cxn modelId="{A30A56A7-A693-4BAD-B451-598CE344FE61}" type="presParOf" srcId="{2BCBCE2F-2968-4B72-B0A4-C28C5E17E9BC}" destId="{F6AA35EF-FFD6-4AD0-A04C-1B21B80DFEF7}" srcOrd="1" destOrd="0" presId="urn:microsoft.com/office/officeart/2005/8/layout/hierarchy2"/>
    <dgm:cxn modelId="{0BD59253-A951-4FCB-8F3F-FCDF91C0E930}" type="presParOf" srcId="{7952CCD5-D53E-4B16-B051-0C963C7BBF86}" destId="{E1D169E5-AF0D-4704-B74A-043AC6C28F7E}" srcOrd="16" destOrd="0" presId="urn:microsoft.com/office/officeart/2005/8/layout/hierarchy2"/>
    <dgm:cxn modelId="{A45DA9CD-1478-440B-802E-6F617A0C4037}" type="presParOf" srcId="{E1D169E5-AF0D-4704-B74A-043AC6C28F7E}" destId="{1D6E00E5-6AAB-4254-946A-5059190CC6D2}" srcOrd="0" destOrd="0" presId="urn:microsoft.com/office/officeart/2005/8/layout/hierarchy2"/>
    <dgm:cxn modelId="{C976F605-E396-416E-990E-98AA002BB4A5}" type="presParOf" srcId="{7952CCD5-D53E-4B16-B051-0C963C7BBF86}" destId="{73DA62C4-31EB-44FE-9CAE-9E33940E4B71}" srcOrd="17" destOrd="0" presId="urn:microsoft.com/office/officeart/2005/8/layout/hierarchy2"/>
    <dgm:cxn modelId="{26BA4BF5-D3FE-4334-8822-A5DB5F04ED32}" type="presParOf" srcId="{73DA62C4-31EB-44FE-9CAE-9E33940E4B71}" destId="{5900E8CE-9BCA-4096-9E9A-5865FEE462E6}" srcOrd="0" destOrd="0" presId="urn:microsoft.com/office/officeart/2005/8/layout/hierarchy2"/>
    <dgm:cxn modelId="{CE94E7E6-C67E-4CEF-B19C-7EA024348F79}" type="presParOf" srcId="{73DA62C4-31EB-44FE-9CAE-9E33940E4B71}" destId="{A7A6F199-1066-4FC5-A635-FCA51E366421}" srcOrd="1" destOrd="0" presId="urn:microsoft.com/office/officeart/2005/8/layout/hierarchy2"/>
    <dgm:cxn modelId="{C405F1C1-DFC8-4516-B9CA-AE2B8EF7D219}" type="presParOf" srcId="{7952CCD5-D53E-4B16-B051-0C963C7BBF86}" destId="{D43B0CD6-F67E-4C3A-85A1-1BCAEDB4467A}" srcOrd="18" destOrd="0" presId="urn:microsoft.com/office/officeart/2005/8/layout/hierarchy2"/>
    <dgm:cxn modelId="{C5E83E11-98F0-49C1-9BB5-0CAB8CEFA12F}" type="presParOf" srcId="{D43B0CD6-F67E-4C3A-85A1-1BCAEDB4467A}" destId="{3160E85C-2A8A-4476-B0AE-C4CE55846719}" srcOrd="0" destOrd="0" presId="urn:microsoft.com/office/officeart/2005/8/layout/hierarchy2"/>
    <dgm:cxn modelId="{36336C24-FB94-4A71-87AC-11B1AF0B4D2F}" type="presParOf" srcId="{7952CCD5-D53E-4B16-B051-0C963C7BBF86}" destId="{F3CBDD5A-0A34-4B82-A8FC-68B2489BB214}" srcOrd="19" destOrd="0" presId="urn:microsoft.com/office/officeart/2005/8/layout/hierarchy2"/>
    <dgm:cxn modelId="{E3E47018-64FF-4A25-8FA1-A9E10C4B961F}" type="presParOf" srcId="{F3CBDD5A-0A34-4B82-A8FC-68B2489BB214}" destId="{5A21B1A4-6CE2-4C5E-AD91-709485E14522}" srcOrd="0" destOrd="0" presId="urn:microsoft.com/office/officeart/2005/8/layout/hierarchy2"/>
    <dgm:cxn modelId="{FD3D8FD6-D68B-4093-9A81-C9D3A3C4E6FC}" type="presParOf" srcId="{F3CBDD5A-0A34-4B82-A8FC-68B2489BB214}" destId="{0D5F95CB-BD50-4158-99A3-2289A308C43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BF5565-37EF-4CF3-AB9D-5CBD25E1B4F7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BD180F9-8393-4277-9BF2-968250CAABC6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Types of scanning.</a:t>
          </a:r>
        </a:p>
      </dgm:t>
    </dgm:pt>
    <dgm:pt modelId="{AA297EDE-C4FA-4713-9DF3-E456CFAE0C55}" type="parTrans" cxnId="{887CA0F7-86FA-4544-8E86-EC9126351B90}">
      <dgm:prSet/>
      <dgm:spPr/>
      <dgm:t>
        <a:bodyPr/>
        <a:lstStyle/>
        <a:p>
          <a:endParaRPr lang="en-IN"/>
        </a:p>
      </dgm:t>
    </dgm:pt>
    <dgm:pt modelId="{0F2DEC35-C52A-4788-BFE0-13BCD4814FFA}" type="sibTrans" cxnId="{887CA0F7-86FA-4544-8E86-EC9126351B90}">
      <dgm:prSet/>
      <dgm:spPr/>
      <dgm:t>
        <a:bodyPr/>
        <a:lstStyle/>
        <a:p>
          <a:endParaRPr lang="en-IN"/>
        </a:p>
      </dgm:t>
    </dgm:pt>
    <dgm:pt modelId="{A46476F8-D916-475F-AB82-56C58AFC8504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Port Scanning</a:t>
          </a:r>
        </a:p>
      </dgm:t>
    </dgm:pt>
    <dgm:pt modelId="{B710C838-53AB-4436-8DAF-939C8FA39DCF}" type="parTrans" cxnId="{A9670E50-CDA7-4700-A8F5-BE742CAAD804}">
      <dgm:prSet/>
      <dgm:spPr/>
      <dgm:t>
        <a:bodyPr/>
        <a:lstStyle/>
        <a:p>
          <a:endParaRPr lang="en-IN"/>
        </a:p>
      </dgm:t>
    </dgm:pt>
    <dgm:pt modelId="{00CBA632-7BE2-4F7F-A2CC-8C514C523643}" type="sibTrans" cxnId="{A9670E50-CDA7-4700-A8F5-BE742CAAD804}">
      <dgm:prSet/>
      <dgm:spPr/>
      <dgm:t>
        <a:bodyPr/>
        <a:lstStyle/>
        <a:p>
          <a:endParaRPr lang="en-IN"/>
        </a:p>
      </dgm:t>
    </dgm:pt>
    <dgm:pt modelId="{08BD269C-78E5-492F-A7ED-2EEE779364A7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Network Scanning</a:t>
          </a:r>
        </a:p>
      </dgm:t>
    </dgm:pt>
    <dgm:pt modelId="{D4EA0A30-76CA-42B2-AE94-045A5AA2431F}" type="parTrans" cxnId="{BA36DD2C-53C8-4783-A448-175CA6F9AA0F}">
      <dgm:prSet/>
      <dgm:spPr/>
      <dgm:t>
        <a:bodyPr/>
        <a:lstStyle/>
        <a:p>
          <a:endParaRPr lang="en-IN"/>
        </a:p>
      </dgm:t>
    </dgm:pt>
    <dgm:pt modelId="{BB49F282-7B8C-48B2-8643-6CAE70FE8980}" type="sibTrans" cxnId="{BA36DD2C-53C8-4783-A448-175CA6F9AA0F}">
      <dgm:prSet/>
      <dgm:spPr/>
      <dgm:t>
        <a:bodyPr/>
        <a:lstStyle/>
        <a:p>
          <a:endParaRPr lang="en-IN"/>
        </a:p>
      </dgm:t>
    </dgm:pt>
    <dgm:pt modelId="{BCADE0B7-172C-4754-9C18-8E2C6F7739B0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Vulnerability Scanning</a:t>
          </a:r>
        </a:p>
      </dgm:t>
    </dgm:pt>
    <dgm:pt modelId="{16E4AA8A-F7D9-4FD0-AEFD-E70C6F87F5A5}" type="parTrans" cxnId="{24A20482-E758-4A11-A8C9-2CDCBC223254}">
      <dgm:prSet/>
      <dgm:spPr/>
      <dgm:t>
        <a:bodyPr/>
        <a:lstStyle/>
        <a:p>
          <a:endParaRPr lang="en-IN"/>
        </a:p>
      </dgm:t>
    </dgm:pt>
    <dgm:pt modelId="{54229F0B-70D6-4CB6-8A72-FAE78E0BEBC8}" type="sibTrans" cxnId="{24A20482-E758-4A11-A8C9-2CDCBC223254}">
      <dgm:prSet/>
      <dgm:spPr/>
      <dgm:t>
        <a:bodyPr/>
        <a:lstStyle/>
        <a:p>
          <a:endParaRPr lang="en-IN"/>
        </a:p>
      </dgm:t>
    </dgm:pt>
    <dgm:pt modelId="{2186E870-2FB4-436B-94F4-6ADABFDC4FE1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Scan for the open Ports</a:t>
          </a:r>
        </a:p>
      </dgm:t>
    </dgm:pt>
    <dgm:pt modelId="{BA640A1A-3D11-49E2-A9C5-AC6244743797}" type="parTrans" cxnId="{F3B42DCD-CAFE-4323-BBC6-D1FDFE1BE9ED}">
      <dgm:prSet/>
      <dgm:spPr/>
      <dgm:t>
        <a:bodyPr/>
        <a:lstStyle/>
        <a:p>
          <a:endParaRPr lang="en-IN"/>
        </a:p>
      </dgm:t>
    </dgm:pt>
    <dgm:pt modelId="{86C1C4A6-2097-40FD-9E4A-ABD4CA7B41C6}" type="sibTrans" cxnId="{F3B42DCD-CAFE-4323-BBC6-D1FDFE1BE9ED}">
      <dgm:prSet/>
      <dgm:spPr/>
      <dgm:t>
        <a:bodyPr/>
        <a:lstStyle/>
        <a:p>
          <a:endParaRPr lang="en-IN"/>
        </a:p>
      </dgm:t>
    </dgm:pt>
    <dgm:pt modelId="{6878CA12-9782-432B-A294-C56ABD71EFF4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finding active hosts on the Network</a:t>
          </a:r>
        </a:p>
      </dgm:t>
    </dgm:pt>
    <dgm:pt modelId="{B12CB891-B520-4648-A21D-6E8A77CACE56}" type="parTrans" cxnId="{7BFB466B-D720-4759-9927-0E3DA019BC7C}">
      <dgm:prSet/>
      <dgm:spPr/>
      <dgm:t>
        <a:bodyPr/>
        <a:lstStyle/>
        <a:p>
          <a:endParaRPr lang="en-IN"/>
        </a:p>
      </dgm:t>
    </dgm:pt>
    <dgm:pt modelId="{427BB47D-4A2A-4BFF-B27E-1AC059F784EC}" type="sibTrans" cxnId="{7BFB466B-D720-4759-9927-0E3DA019BC7C}">
      <dgm:prSet/>
      <dgm:spPr/>
      <dgm:t>
        <a:bodyPr/>
        <a:lstStyle/>
        <a:p>
          <a:endParaRPr lang="en-IN"/>
        </a:p>
      </dgm:t>
    </dgm:pt>
    <dgm:pt modelId="{676C5EA3-242D-43A0-829F-BDE0BBBEDD7B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Finding system vulnerability </a:t>
          </a:r>
        </a:p>
      </dgm:t>
    </dgm:pt>
    <dgm:pt modelId="{BA4FE1EF-4CEC-43C9-A477-B1B8EC933D91}" type="parTrans" cxnId="{6DD84FC7-64BB-4CF8-BABD-34F56EABE369}">
      <dgm:prSet/>
      <dgm:spPr/>
      <dgm:t>
        <a:bodyPr/>
        <a:lstStyle/>
        <a:p>
          <a:endParaRPr lang="en-IN"/>
        </a:p>
      </dgm:t>
    </dgm:pt>
    <dgm:pt modelId="{96C2AC02-5F34-4841-B7E2-A4C06633B79B}" type="sibTrans" cxnId="{6DD84FC7-64BB-4CF8-BABD-34F56EABE369}">
      <dgm:prSet/>
      <dgm:spPr/>
      <dgm:t>
        <a:bodyPr/>
        <a:lstStyle/>
        <a:p>
          <a:endParaRPr lang="en-IN"/>
        </a:p>
      </dgm:t>
    </dgm:pt>
    <dgm:pt modelId="{BB5057B7-0A0C-41EC-92E0-6C33597CF070}" type="pres">
      <dgm:prSet presAssocID="{6FBF5565-37EF-4CF3-AB9D-5CBD25E1B4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6B7BFB7-73F2-4A88-865F-73E92B07F9D2}" type="pres">
      <dgm:prSet presAssocID="{7BD180F9-8393-4277-9BF2-968250CAABC6}" presName="hierRoot1" presStyleCnt="0">
        <dgm:presLayoutVars>
          <dgm:hierBranch val="init"/>
        </dgm:presLayoutVars>
      </dgm:prSet>
      <dgm:spPr/>
    </dgm:pt>
    <dgm:pt modelId="{29420952-2437-44D1-817C-F1A096BB3EBE}" type="pres">
      <dgm:prSet presAssocID="{7BD180F9-8393-4277-9BF2-968250CAABC6}" presName="rootComposite1" presStyleCnt="0"/>
      <dgm:spPr/>
    </dgm:pt>
    <dgm:pt modelId="{37B17A09-70DA-421F-8E81-E33CE96C4A77}" type="pres">
      <dgm:prSet presAssocID="{7BD180F9-8393-4277-9BF2-968250CAABC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655152-957D-44AA-B0C8-E88D6929426D}" type="pres">
      <dgm:prSet presAssocID="{7BD180F9-8393-4277-9BF2-968250CAABC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5C43DFD-0EE3-41E9-8646-DCBC2AA7A188}" type="pres">
      <dgm:prSet presAssocID="{7BD180F9-8393-4277-9BF2-968250CAABC6}" presName="hierChild2" presStyleCnt="0"/>
      <dgm:spPr/>
    </dgm:pt>
    <dgm:pt modelId="{C0F1BCE5-E0CA-4759-9ABA-1A8A153F9DDB}" type="pres">
      <dgm:prSet presAssocID="{B710C838-53AB-4436-8DAF-939C8FA39DC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7DFD6EE-8C88-4681-A528-8441BABE7FF4}" type="pres">
      <dgm:prSet presAssocID="{A46476F8-D916-475F-AB82-56C58AFC8504}" presName="hierRoot2" presStyleCnt="0">
        <dgm:presLayoutVars>
          <dgm:hierBranch val="init"/>
        </dgm:presLayoutVars>
      </dgm:prSet>
      <dgm:spPr/>
    </dgm:pt>
    <dgm:pt modelId="{2802FAFD-6DD0-4698-9412-27DFCA4AA6BE}" type="pres">
      <dgm:prSet presAssocID="{A46476F8-D916-475F-AB82-56C58AFC8504}" presName="rootComposite" presStyleCnt="0"/>
      <dgm:spPr/>
    </dgm:pt>
    <dgm:pt modelId="{AFEBEF18-E3AC-4AD6-AC51-4B6189D7C2A1}" type="pres">
      <dgm:prSet presAssocID="{A46476F8-D916-475F-AB82-56C58AFC850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6967CD-A118-44E9-B265-2B02CD522E21}" type="pres">
      <dgm:prSet presAssocID="{A46476F8-D916-475F-AB82-56C58AFC8504}" presName="rootConnector" presStyleLbl="node2" presStyleIdx="0" presStyleCnt="3"/>
      <dgm:spPr/>
      <dgm:t>
        <a:bodyPr/>
        <a:lstStyle/>
        <a:p>
          <a:endParaRPr lang="en-US"/>
        </a:p>
      </dgm:t>
    </dgm:pt>
    <dgm:pt modelId="{EB024892-1FCC-4AE8-9192-A395EBEDA15A}" type="pres">
      <dgm:prSet presAssocID="{A46476F8-D916-475F-AB82-56C58AFC8504}" presName="hierChild4" presStyleCnt="0"/>
      <dgm:spPr/>
    </dgm:pt>
    <dgm:pt modelId="{4423130D-3C9C-4126-96E7-BD41CEC9B740}" type="pres">
      <dgm:prSet presAssocID="{BA640A1A-3D11-49E2-A9C5-AC6244743797}" presName="Name37" presStyleLbl="parChTrans1D3" presStyleIdx="0" presStyleCnt="3"/>
      <dgm:spPr/>
      <dgm:t>
        <a:bodyPr/>
        <a:lstStyle/>
        <a:p>
          <a:endParaRPr lang="en-US"/>
        </a:p>
      </dgm:t>
    </dgm:pt>
    <dgm:pt modelId="{4C9C4467-791D-463D-9193-6B2D1B88F8E0}" type="pres">
      <dgm:prSet presAssocID="{2186E870-2FB4-436B-94F4-6ADABFDC4FE1}" presName="hierRoot2" presStyleCnt="0">
        <dgm:presLayoutVars>
          <dgm:hierBranch val="init"/>
        </dgm:presLayoutVars>
      </dgm:prSet>
      <dgm:spPr/>
    </dgm:pt>
    <dgm:pt modelId="{6EF7FC40-50AD-4E56-8264-247D82856F00}" type="pres">
      <dgm:prSet presAssocID="{2186E870-2FB4-436B-94F4-6ADABFDC4FE1}" presName="rootComposite" presStyleCnt="0"/>
      <dgm:spPr/>
    </dgm:pt>
    <dgm:pt modelId="{046DAA11-E53A-40B8-9561-D510D46B703B}" type="pres">
      <dgm:prSet presAssocID="{2186E870-2FB4-436B-94F4-6ADABFDC4FE1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6DA9F1-39CC-4D43-AF1D-A4B41D9FB41E}" type="pres">
      <dgm:prSet presAssocID="{2186E870-2FB4-436B-94F4-6ADABFDC4FE1}" presName="rootConnector" presStyleLbl="node3" presStyleIdx="0" presStyleCnt="3"/>
      <dgm:spPr/>
      <dgm:t>
        <a:bodyPr/>
        <a:lstStyle/>
        <a:p>
          <a:endParaRPr lang="en-US"/>
        </a:p>
      </dgm:t>
    </dgm:pt>
    <dgm:pt modelId="{D30EE996-0BAB-4260-9E42-3D530F6A0CF3}" type="pres">
      <dgm:prSet presAssocID="{2186E870-2FB4-436B-94F4-6ADABFDC4FE1}" presName="hierChild4" presStyleCnt="0"/>
      <dgm:spPr/>
    </dgm:pt>
    <dgm:pt modelId="{F6BA8E6E-7B0C-4A25-A219-D7C34C7802AD}" type="pres">
      <dgm:prSet presAssocID="{2186E870-2FB4-436B-94F4-6ADABFDC4FE1}" presName="hierChild5" presStyleCnt="0"/>
      <dgm:spPr/>
    </dgm:pt>
    <dgm:pt modelId="{479452F1-F4C2-4009-98FF-F11B981CF56C}" type="pres">
      <dgm:prSet presAssocID="{A46476F8-D916-475F-AB82-56C58AFC8504}" presName="hierChild5" presStyleCnt="0"/>
      <dgm:spPr/>
    </dgm:pt>
    <dgm:pt modelId="{37B660BE-66BF-427B-899A-F14E9B451035}" type="pres">
      <dgm:prSet presAssocID="{D4EA0A30-76CA-42B2-AE94-045A5AA2431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1C1FAFE-81B1-4360-89C8-28D138FFEB1F}" type="pres">
      <dgm:prSet presAssocID="{08BD269C-78E5-492F-A7ED-2EEE779364A7}" presName="hierRoot2" presStyleCnt="0">
        <dgm:presLayoutVars>
          <dgm:hierBranch val="init"/>
        </dgm:presLayoutVars>
      </dgm:prSet>
      <dgm:spPr/>
    </dgm:pt>
    <dgm:pt modelId="{66536E21-70D9-4E3A-A47C-81786C535722}" type="pres">
      <dgm:prSet presAssocID="{08BD269C-78E5-492F-A7ED-2EEE779364A7}" presName="rootComposite" presStyleCnt="0"/>
      <dgm:spPr/>
    </dgm:pt>
    <dgm:pt modelId="{CC12A9DB-A663-4B6B-9B5C-960A082F8443}" type="pres">
      <dgm:prSet presAssocID="{08BD269C-78E5-492F-A7ED-2EEE779364A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709A45-5210-4ECB-933D-74C683A6E37E}" type="pres">
      <dgm:prSet presAssocID="{08BD269C-78E5-492F-A7ED-2EEE779364A7}" presName="rootConnector" presStyleLbl="node2" presStyleIdx="1" presStyleCnt="3"/>
      <dgm:spPr/>
      <dgm:t>
        <a:bodyPr/>
        <a:lstStyle/>
        <a:p>
          <a:endParaRPr lang="en-US"/>
        </a:p>
      </dgm:t>
    </dgm:pt>
    <dgm:pt modelId="{B2DD29ED-3DF2-436C-B2D4-1F5E6F5FF67C}" type="pres">
      <dgm:prSet presAssocID="{08BD269C-78E5-492F-A7ED-2EEE779364A7}" presName="hierChild4" presStyleCnt="0"/>
      <dgm:spPr/>
    </dgm:pt>
    <dgm:pt modelId="{B5C0AB0C-EF73-4DE6-90F9-0EDDD70EE76F}" type="pres">
      <dgm:prSet presAssocID="{B12CB891-B520-4648-A21D-6E8A77CACE56}" presName="Name37" presStyleLbl="parChTrans1D3" presStyleIdx="1" presStyleCnt="3"/>
      <dgm:spPr/>
      <dgm:t>
        <a:bodyPr/>
        <a:lstStyle/>
        <a:p>
          <a:endParaRPr lang="en-US"/>
        </a:p>
      </dgm:t>
    </dgm:pt>
    <dgm:pt modelId="{3C504AC0-DD1C-459C-975E-4A57D65FFF0E}" type="pres">
      <dgm:prSet presAssocID="{6878CA12-9782-432B-A294-C56ABD71EFF4}" presName="hierRoot2" presStyleCnt="0">
        <dgm:presLayoutVars>
          <dgm:hierBranch val="init"/>
        </dgm:presLayoutVars>
      </dgm:prSet>
      <dgm:spPr/>
    </dgm:pt>
    <dgm:pt modelId="{EAF59D45-4B87-4A62-8162-502FEFDBCAD1}" type="pres">
      <dgm:prSet presAssocID="{6878CA12-9782-432B-A294-C56ABD71EFF4}" presName="rootComposite" presStyleCnt="0"/>
      <dgm:spPr/>
    </dgm:pt>
    <dgm:pt modelId="{32394C41-237A-41AF-9B35-4819CBA24177}" type="pres">
      <dgm:prSet presAssocID="{6878CA12-9782-432B-A294-C56ABD71EFF4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58CC4B-EA6E-44B3-9D4D-7260B730DFBA}" type="pres">
      <dgm:prSet presAssocID="{6878CA12-9782-432B-A294-C56ABD71EFF4}" presName="rootConnector" presStyleLbl="node3" presStyleIdx="1" presStyleCnt="3"/>
      <dgm:spPr/>
      <dgm:t>
        <a:bodyPr/>
        <a:lstStyle/>
        <a:p>
          <a:endParaRPr lang="en-US"/>
        </a:p>
      </dgm:t>
    </dgm:pt>
    <dgm:pt modelId="{32982DBD-3E22-4D57-B9AA-39EE1746D99A}" type="pres">
      <dgm:prSet presAssocID="{6878CA12-9782-432B-A294-C56ABD71EFF4}" presName="hierChild4" presStyleCnt="0"/>
      <dgm:spPr/>
    </dgm:pt>
    <dgm:pt modelId="{464153BE-FC36-4F61-B3F1-EA7FC03BEC7C}" type="pres">
      <dgm:prSet presAssocID="{6878CA12-9782-432B-A294-C56ABD71EFF4}" presName="hierChild5" presStyleCnt="0"/>
      <dgm:spPr/>
    </dgm:pt>
    <dgm:pt modelId="{401C22E5-3A43-4883-95E2-A6D9C780B077}" type="pres">
      <dgm:prSet presAssocID="{08BD269C-78E5-492F-A7ED-2EEE779364A7}" presName="hierChild5" presStyleCnt="0"/>
      <dgm:spPr/>
    </dgm:pt>
    <dgm:pt modelId="{88170DAE-D969-448A-ABAC-06F13514978F}" type="pres">
      <dgm:prSet presAssocID="{16E4AA8A-F7D9-4FD0-AEFD-E70C6F87F5A5}" presName="Name37" presStyleLbl="parChTrans1D2" presStyleIdx="2" presStyleCnt="3"/>
      <dgm:spPr/>
      <dgm:t>
        <a:bodyPr/>
        <a:lstStyle/>
        <a:p>
          <a:endParaRPr lang="en-US"/>
        </a:p>
      </dgm:t>
    </dgm:pt>
    <dgm:pt modelId="{2AA14768-876F-4804-A266-363EFB30D855}" type="pres">
      <dgm:prSet presAssocID="{BCADE0B7-172C-4754-9C18-8E2C6F7739B0}" presName="hierRoot2" presStyleCnt="0">
        <dgm:presLayoutVars>
          <dgm:hierBranch val="init"/>
        </dgm:presLayoutVars>
      </dgm:prSet>
      <dgm:spPr/>
    </dgm:pt>
    <dgm:pt modelId="{5731B8FE-367B-4060-8965-C9919562074D}" type="pres">
      <dgm:prSet presAssocID="{BCADE0B7-172C-4754-9C18-8E2C6F7739B0}" presName="rootComposite" presStyleCnt="0"/>
      <dgm:spPr/>
    </dgm:pt>
    <dgm:pt modelId="{DAF5341C-07E4-4AB3-94B1-E600DD524582}" type="pres">
      <dgm:prSet presAssocID="{BCADE0B7-172C-4754-9C18-8E2C6F7739B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283FBC-00EB-4DD9-BE17-977D036E2877}" type="pres">
      <dgm:prSet presAssocID="{BCADE0B7-172C-4754-9C18-8E2C6F7739B0}" presName="rootConnector" presStyleLbl="node2" presStyleIdx="2" presStyleCnt="3"/>
      <dgm:spPr/>
      <dgm:t>
        <a:bodyPr/>
        <a:lstStyle/>
        <a:p>
          <a:endParaRPr lang="en-US"/>
        </a:p>
      </dgm:t>
    </dgm:pt>
    <dgm:pt modelId="{6BC9BD19-FCE6-401A-BD01-E4857D613F4A}" type="pres">
      <dgm:prSet presAssocID="{BCADE0B7-172C-4754-9C18-8E2C6F7739B0}" presName="hierChild4" presStyleCnt="0"/>
      <dgm:spPr/>
    </dgm:pt>
    <dgm:pt modelId="{914538B1-7D08-4DD1-8440-93912E828A3B}" type="pres">
      <dgm:prSet presAssocID="{BA4FE1EF-4CEC-43C9-A477-B1B8EC933D91}" presName="Name37" presStyleLbl="parChTrans1D3" presStyleIdx="2" presStyleCnt="3"/>
      <dgm:spPr/>
      <dgm:t>
        <a:bodyPr/>
        <a:lstStyle/>
        <a:p>
          <a:endParaRPr lang="en-US"/>
        </a:p>
      </dgm:t>
    </dgm:pt>
    <dgm:pt modelId="{203A5447-2853-4357-850F-B2F8D46642A9}" type="pres">
      <dgm:prSet presAssocID="{676C5EA3-242D-43A0-829F-BDE0BBBEDD7B}" presName="hierRoot2" presStyleCnt="0">
        <dgm:presLayoutVars>
          <dgm:hierBranch val="init"/>
        </dgm:presLayoutVars>
      </dgm:prSet>
      <dgm:spPr/>
    </dgm:pt>
    <dgm:pt modelId="{9EF4FC2C-5B7B-414A-925E-CB52438C92CA}" type="pres">
      <dgm:prSet presAssocID="{676C5EA3-242D-43A0-829F-BDE0BBBEDD7B}" presName="rootComposite" presStyleCnt="0"/>
      <dgm:spPr/>
    </dgm:pt>
    <dgm:pt modelId="{8821084E-C237-4207-9B93-649BE4520074}" type="pres">
      <dgm:prSet presAssocID="{676C5EA3-242D-43A0-829F-BDE0BBBEDD7B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C061D5-EAE5-4D6D-8D97-323EB8183FB6}" type="pres">
      <dgm:prSet presAssocID="{676C5EA3-242D-43A0-829F-BDE0BBBEDD7B}" presName="rootConnector" presStyleLbl="node3" presStyleIdx="2" presStyleCnt="3"/>
      <dgm:spPr/>
      <dgm:t>
        <a:bodyPr/>
        <a:lstStyle/>
        <a:p>
          <a:endParaRPr lang="en-US"/>
        </a:p>
      </dgm:t>
    </dgm:pt>
    <dgm:pt modelId="{0C0D635B-5561-4DAA-9FA0-8BA8DB014633}" type="pres">
      <dgm:prSet presAssocID="{676C5EA3-242D-43A0-829F-BDE0BBBEDD7B}" presName="hierChild4" presStyleCnt="0"/>
      <dgm:spPr/>
    </dgm:pt>
    <dgm:pt modelId="{57134224-A32D-4E5D-9A61-1102CF12E0D5}" type="pres">
      <dgm:prSet presAssocID="{676C5EA3-242D-43A0-829F-BDE0BBBEDD7B}" presName="hierChild5" presStyleCnt="0"/>
      <dgm:spPr/>
    </dgm:pt>
    <dgm:pt modelId="{B5A12355-FAE5-4FDB-98D4-11764D3F915C}" type="pres">
      <dgm:prSet presAssocID="{BCADE0B7-172C-4754-9C18-8E2C6F7739B0}" presName="hierChild5" presStyleCnt="0"/>
      <dgm:spPr/>
    </dgm:pt>
    <dgm:pt modelId="{FC6691E5-F8F9-4835-B17D-9A77541601EC}" type="pres">
      <dgm:prSet presAssocID="{7BD180F9-8393-4277-9BF2-968250CAABC6}" presName="hierChild3" presStyleCnt="0"/>
      <dgm:spPr/>
    </dgm:pt>
  </dgm:ptLst>
  <dgm:cxnLst>
    <dgm:cxn modelId="{FC0BB56A-F8D5-4C6C-BBE0-39017F64C834}" type="presOf" srcId="{16E4AA8A-F7D9-4FD0-AEFD-E70C6F87F5A5}" destId="{88170DAE-D969-448A-ABAC-06F13514978F}" srcOrd="0" destOrd="0" presId="urn:microsoft.com/office/officeart/2005/8/layout/orgChart1"/>
    <dgm:cxn modelId="{16A9C966-CB64-45FC-A43E-620015DDBD3B}" type="presOf" srcId="{A46476F8-D916-475F-AB82-56C58AFC8504}" destId="{AFEBEF18-E3AC-4AD6-AC51-4B6189D7C2A1}" srcOrd="0" destOrd="0" presId="urn:microsoft.com/office/officeart/2005/8/layout/orgChart1"/>
    <dgm:cxn modelId="{7BFB466B-D720-4759-9927-0E3DA019BC7C}" srcId="{08BD269C-78E5-492F-A7ED-2EEE779364A7}" destId="{6878CA12-9782-432B-A294-C56ABD71EFF4}" srcOrd="0" destOrd="0" parTransId="{B12CB891-B520-4648-A21D-6E8A77CACE56}" sibTransId="{427BB47D-4A2A-4BFF-B27E-1AC059F784EC}"/>
    <dgm:cxn modelId="{6E28506D-F118-46EF-8680-1FD0EDE0DF77}" type="presOf" srcId="{BA640A1A-3D11-49E2-A9C5-AC6244743797}" destId="{4423130D-3C9C-4126-96E7-BD41CEC9B740}" srcOrd="0" destOrd="0" presId="urn:microsoft.com/office/officeart/2005/8/layout/orgChart1"/>
    <dgm:cxn modelId="{7F8979C7-9193-4DEA-9AED-28BBEE862EFA}" type="presOf" srcId="{B710C838-53AB-4436-8DAF-939C8FA39DCF}" destId="{C0F1BCE5-E0CA-4759-9ABA-1A8A153F9DDB}" srcOrd="0" destOrd="0" presId="urn:microsoft.com/office/officeart/2005/8/layout/orgChart1"/>
    <dgm:cxn modelId="{4F62DBE2-73FC-498F-A6A1-F26FA3464389}" type="presOf" srcId="{BCADE0B7-172C-4754-9C18-8E2C6F7739B0}" destId="{DAF5341C-07E4-4AB3-94B1-E600DD524582}" srcOrd="0" destOrd="0" presId="urn:microsoft.com/office/officeart/2005/8/layout/orgChart1"/>
    <dgm:cxn modelId="{887CA0F7-86FA-4544-8E86-EC9126351B90}" srcId="{6FBF5565-37EF-4CF3-AB9D-5CBD25E1B4F7}" destId="{7BD180F9-8393-4277-9BF2-968250CAABC6}" srcOrd="0" destOrd="0" parTransId="{AA297EDE-C4FA-4713-9DF3-E456CFAE0C55}" sibTransId="{0F2DEC35-C52A-4788-BFE0-13BCD4814FFA}"/>
    <dgm:cxn modelId="{24A20482-E758-4A11-A8C9-2CDCBC223254}" srcId="{7BD180F9-8393-4277-9BF2-968250CAABC6}" destId="{BCADE0B7-172C-4754-9C18-8E2C6F7739B0}" srcOrd="2" destOrd="0" parTransId="{16E4AA8A-F7D9-4FD0-AEFD-E70C6F87F5A5}" sibTransId="{54229F0B-70D6-4CB6-8A72-FAE78E0BEBC8}"/>
    <dgm:cxn modelId="{5D05F74B-958C-46C7-8355-4140398A5E2A}" type="presOf" srcId="{B12CB891-B520-4648-A21D-6E8A77CACE56}" destId="{B5C0AB0C-EF73-4DE6-90F9-0EDDD70EE76F}" srcOrd="0" destOrd="0" presId="urn:microsoft.com/office/officeart/2005/8/layout/orgChart1"/>
    <dgm:cxn modelId="{92DBC893-26DA-483C-A532-3F304AE3C620}" type="presOf" srcId="{6878CA12-9782-432B-A294-C56ABD71EFF4}" destId="{7458CC4B-EA6E-44B3-9D4D-7260B730DFBA}" srcOrd="1" destOrd="0" presId="urn:microsoft.com/office/officeart/2005/8/layout/orgChart1"/>
    <dgm:cxn modelId="{B0B2C79E-C386-463C-8C9E-F91A21BB8345}" type="presOf" srcId="{D4EA0A30-76CA-42B2-AE94-045A5AA2431F}" destId="{37B660BE-66BF-427B-899A-F14E9B451035}" srcOrd="0" destOrd="0" presId="urn:microsoft.com/office/officeart/2005/8/layout/orgChart1"/>
    <dgm:cxn modelId="{4F54591B-C71F-4988-801F-A527842EE7AB}" type="presOf" srcId="{6FBF5565-37EF-4CF3-AB9D-5CBD25E1B4F7}" destId="{BB5057B7-0A0C-41EC-92E0-6C33597CF070}" srcOrd="0" destOrd="0" presId="urn:microsoft.com/office/officeart/2005/8/layout/orgChart1"/>
    <dgm:cxn modelId="{7B56499F-4BA4-48A5-8E8A-58CE1AA4B286}" type="presOf" srcId="{676C5EA3-242D-43A0-829F-BDE0BBBEDD7B}" destId="{8821084E-C237-4207-9B93-649BE4520074}" srcOrd="0" destOrd="0" presId="urn:microsoft.com/office/officeart/2005/8/layout/orgChart1"/>
    <dgm:cxn modelId="{97FF1159-9F8D-49B1-9E35-A76DA9AD4427}" type="presOf" srcId="{BA4FE1EF-4CEC-43C9-A477-B1B8EC933D91}" destId="{914538B1-7D08-4DD1-8440-93912E828A3B}" srcOrd="0" destOrd="0" presId="urn:microsoft.com/office/officeart/2005/8/layout/orgChart1"/>
    <dgm:cxn modelId="{0627FA00-1F07-4977-8B79-D27A39593D21}" type="presOf" srcId="{6878CA12-9782-432B-A294-C56ABD71EFF4}" destId="{32394C41-237A-41AF-9B35-4819CBA24177}" srcOrd="0" destOrd="0" presId="urn:microsoft.com/office/officeart/2005/8/layout/orgChart1"/>
    <dgm:cxn modelId="{39CC84EE-7E3A-41E3-B7D6-04A6D9F3E67C}" type="presOf" srcId="{08BD269C-78E5-492F-A7ED-2EEE779364A7}" destId="{CC12A9DB-A663-4B6B-9B5C-960A082F8443}" srcOrd="0" destOrd="0" presId="urn:microsoft.com/office/officeart/2005/8/layout/orgChart1"/>
    <dgm:cxn modelId="{6DD84FC7-64BB-4CF8-BABD-34F56EABE369}" srcId="{BCADE0B7-172C-4754-9C18-8E2C6F7739B0}" destId="{676C5EA3-242D-43A0-829F-BDE0BBBEDD7B}" srcOrd="0" destOrd="0" parTransId="{BA4FE1EF-4CEC-43C9-A477-B1B8EC933D91}" sibTransId="{96C2AC02-5F34-4841-B7E2-A4C06633B79B}"/>
    <dgm:cxn modelId="{A62EBEA2-BFA1-46E2-B26B-C5E94B973399}" type="presOf" srcId="{676C5EA3-242D-43A0-829F-BDE0BBBEDD7B}" destId="{A5C061D5-EAE5-4D6D-8D97-323EB8183FB6}" srcOrd="1" destOrd="0" presId="urn:microsoft.com/office/officeart/2005/8/layout/orgChart1"/>
    <dgm:cxn modelId="{8013EFDD-3528-4D79-B64C-19E4DA3828CF}" type="presOf" srcId="{7BD180F9-8393-4277-9BF2-968250CAABC6}" destId="{37B17A09-70DA-421F-8E81-E33CE96C4A77}" srcOrd="0" destOrd="0" presId="urn:microsoft.com/office/officeart/2005/8/layout/orgChart1"/>
    <dgm:cxn modelId="{02F6CE39-53C7-40FB-91A0-82AFE854A81C}" type="presOf" srcId="{08BD269C-78E5-492F-A7ED-2EEE779364A7}" destId="{BA709A45-5210-4ECB-933D-74C683A6E37E}" srcOrd="1" destOrd="0" presId="urn:microsoft.com/office/officeart/2005/8/layout/orgChart1"/>
    <dgm:cxn modelId="{A9670E50-CDA7-4700-A8F5-BE742CAAD804}" srcId="{7BD180F9-8393-4277-9BF2-968250CAABC6}" destId="{A46476F8-D916-475F-AB82-56C58AFC8504}" srcOrd="0" destOrd="0" parTransId="{B710C838-53AB-4436-8DAF-939C8FA39DCF}" sibTransId="{00CBA632-7BE2-4F7F-A2CC-8C514C523643}"/>
    <dgm:cxn modelId="{C1B8D0FD-CD20-4891-B483-B1322FF2562D}" type="presOf" srcId="{2186E870-2FB4-436B-94F4-6ADABFDC4FE1}" destId="{046DAA11-E53A-40B8-9561-D510D46B703B}" srcOrd="0" destOrd="0" presId="urn:microsoft.com/office/officeart/2005/8/layout/orgChart1"/>
    <dgm:cxn modelId="{E57D0E2D-27D4-411D-ACA7-B3280FF52A29}" type="presOf" srcId="{A46476F8-D916-475F-AB82-56C58AFC8504}" destId="{5A6967CD-A118-44E9-B265-2B02CD522E21}" srcOrd="1" destOrd="0" presId="urn:microsoft.com/office/officeart/2005/8/layout/orgChart1"/>
    <dgm:cxn modelId="{D3DDBDA2-A4A9-4315-BAA9-B1E4B797B83F}" type="presOf" srcId="{2186E870-2FB4-436B-94F4-6ADABFDC4FE1}" destId="{DE6DA9F1-39CC-4D43-AF1D-A4B41D9FB41E}" srcOrd="1" destOrd="0" presId="urn:microsoft.com/office/officeart/2005/8/layout/orgChart1"/>
    <dgm:cxn modelId="{BA36DD2C-53C8-4783-A448-175CA6F9AA0F}" srcId="{7BD180F9-8393-4277-9BF2-968250CAABC6}" destId="{08BD269C-78E5-492F-A7ED-2EEE779364A7}" srcOrd="1" destOrd="0" parTransId="{D4EA0A30-76CA-42B2-AE94-045A5AA2431F}" sibTransId="{BB49F282-7B8C-48B2-8643-6CAE70FE8980}"/>
    <dgm:cxn modelId="{6AFA3C1F-DB69-473A-BF9E-A9049F6A2206}" type="presOf" srcId="{BCADE0B7-172C-4754-9C18-8E2C6F7739B0}" destId="{C2283FBC-00EB-4DD9-BE17-977D036E2877}" srcOrd="1" destOrd="0" presId="urn:microsoft.com/office/officeart/2005/8/layout/orgChart1"/>
    <dgm:cxn modelId="{C922A780-D37C-4D7B-866F-01430ED554EF}" type="presOf" srcId="{7BD180F9-8393-4277-9BF2-968250CAABC6}" destId="{75655152-957D-44AA-B0C8-E88D6929426D}" srcOrd="1" destOrd="0" presId="urn:microsoft.com/office/officeart/2005/8/layout/orgChart1"/>
    <dgm:cxn modelId="{F3B42DCD-CAFE-4323-BBC6-D1FDFE1BE9ED}" srcId="{A46476F8-D916-475F-AB82-56C58AFC8504}" destId="{2186E870-2FB4-436B-94F4-6ADABFDC4FE1}" srcOrd="0" destOrd="0" parTransId="{BA640A1A-3D11-49E2-A9C5-AC6244743797}" sibTransId="{86C1C4A6-2097-40FD-9E4A-ABD4CA7B41C6}"/>
    <dgm:cxn modelId="{91D3CF1E-1D93-456C-9324-91966DA3E928}" type="presParOf" srcId="{BB5057B7-0A0C-41EC-92E0-6C33597CF070}" destId="{56B7BFB7-73F2-4A88-865F-73E92B07F9D2}" srcOrd="0" destOrd="0" presId="urn:microsoft.com/office/officeart/2005/8/layout/orgChart1"/>
    <dgm:cxn modelId="{185E2D3C-57AC-4C4A-8D59-DF2525C94E19}" type="presParOf" srcId="{56B7BFB7-73F2-4A88-865F-73E92B07F9D2}" destId="{29420952-2437-44D1-817C-F1A096BB3EBE}" srcOrd="0" destOrd="0" presId="urn:microsoft.com/office/officeart/2005/8/layout/orgChart1"/>
    <dgm:cxn modelId="{5734738F-0A13-4D83-B8D5-13C426F288E9}" type="presParOf" srcId="{29420952-2437-44D1-817C-F1A096BB3EBE}" destId="{37B17A09-70DA-421F-8E81-E33CE96C4A77}" srcOrd="0" destOrd="0" presId="urn:microsoft.com/office/officeart/2005/8/layout/orgChart1"/>
    <dgm:cxn modelId="{85C990BC-7F2B-42F5-A0B0-D29140522085}" type="presParOf" srcId="{29420952-2437-44D1-817C-F1A096BB3EBE}" destId="{75655152-957D-44AA-B0C8-E88D6929426D}" srcOrd="1" destOrd="0" presId="urn:microsoft.com/office/officeart/2005/8/layout/orgChart1"/>
    <dgm:cxn modelId="{E3A0A618-C4FB-4A8D-860F-A0AB916D1D5D}" type="presParOf" srcId="{56B7BFB7-73F2-4A88-865F-73E92B07F9D2}" destId="{D5C43DFD-0EE3-41E9-8646-DCBC2AA7A188}" srcOrd="1" destOrd="0" presId="urn:microsoft.com/office/officeart/2005/8/layout/orgChart1"/>
    <dgm:cxn modelId="{7039A5C9-C6BA-49CD-B747-CB5135F7ED6F}" type="presParOf" srcId="{D5C43DFD-0EE3-41E9-8646-DCBC2AA7A188}" destId="{C0F1BCE5-E0CA-4759-9ABA-1A8A153F9DDB}" srcOrd="0" destOrd="0" presId="urn:microsoft.com/office/officeart/2005/8/layout/orgChart1"/>
    <dgm:cxn modelId="{73C37D64-E051-49E9-A27E-E396C41CD7CB}" type="presParOf" srcId="{D5C43DFD-0EE3-41E9-8646-DCBC2AA7A188}" destId="{67DFD6EE-8C88-4681-A528-8441BABE7FF4}" srcOrd="1" destOrd="0" presId="urn:microsoft.com/office/officeart/2005/8/layout/orgChart1"/>
    <dgm:cxn modelId="{1F910462-0D10-4182-8235-B6A7C4315EAC}" type="presParOf" srcId="{67DFD6EE-8C88-4681-A528-8441BABE7FF4}" destId="{2802FAFD-6DD0-4698-9412-27DFCA4AA6BE}" srcOrd="0" destOrd="0" presId="urn:microsoft.com/office/officeart/2005/8/layout/orgChart1"/>
    <dgm:cxn modelId="{1BC0F8F0-ADD8-4422-986A-99F961AD46CD}" type="presParOf" srcId="{2802FAFD-6DD0-4698-9412-27DFCA4AA6BE}" destId="{AFEBEF18-E3AC-4AD6-AC51-4B6189D7C2A1}" srcOrd="0" destOrd="0" presId="urn:microsoft.com/office/officeart/2005/8/layout/orgChart1"/>
    <dgm:cxn modelId="{21A9471B-07C3-472E-942F-FA8AA4565E9E}" type="presParOf" srcId="{2802FAFD-6DD0-4698-9412-27DFCA4AA6BE}" destId="{5A6967CD-A118-44E9-B265-2B02CD522E21}" srcOrd="1" destOrd="0" presId="urn:microsoft.com/office/officeart/2005/8/layout/orgChart1"/>
    <dgm:cxn modelId="{FA806F2B-D5B1-46B6-B8AE-229CEB4A3D40}" type="presParOf" srcId="{67DFD6EE-8C88-4681-A528-8441BABE7FF4}" destId="{EB024892-1FCC-4AE8-9192-A395EBEDA15A}" srcOrd="1" destOrd="0" presId="urn:microsoft.com/office/officeart/2005/8/layout/orgChart1"/>
    <dgm:cxn modelId="{7F62216B-9F7F-4754-92CB-B485B5BE7C20}" type="presParOf" srcId="{EB024892-1FCC-4AE8-9192-A395EBEDA15A}" destId="{4423130D-3C9C-4126-96E7-BD41CEC9B740}" srcOrd="0" destOrd="0" presId="urn:microsoft.com/office/officeart/2005/8/layout/orgChart1"/>
    <dgm:cxn modelId="{54EC8897-7FB7-4DCB-B1B3-213D42B50B80}" type="presParOf" srcId="{EB024892-1FCC-4AE8-9192-A395EBEDA15A}" destId="{4C9C4467-791D-463D-9193-6B2D1B88F8E0}" srcOrd="1" destOrd="0" presId="urn:microsoft.com/office/officeart/2005/8/layout/orgChart1"/>
    <dgm:cxn modelId="{A3FF6E33-BF68-46AA-B52D-5326961D2451}" type="presParOf" srcId="{4C9C4467-791D-463D-9193-6B2D1B88F8E0}" destId="{6EF7FC40-50AD-4E56-8264-247D82856F00}" srcOrd="0" destOrd="0" presId="urn:microsoft.com/office/officeart/2005/8/layout/orgChart1"/>
    <dgm:cxn modelId="{40FD0AC8-D139-4502-9DDC-7997ACADAC21}" type="presParOf" srcId="{6EF7FC40-50AD-4E56-8264-247D82856F00}" destId="{046DAA11-E53A-40B8-9561-D510D46B703B}" srcOrd="0" destOrd="0" presId="urn:microsoft.com/office/officeart/2005/8/layout/orgChart1"/>
    <dgm:cxn modelId="{4853DA31-C94E-4CB5-ABB7-CBF8B374ED7C}" type="presParOf" srcId="{6EF7FC40-50AD-4E56-8264-247D82856F00}" destId="{DE6DA9F1-39CC-4D43-AF1D-A4B41D9FB41E}" srcOrd="1" destOrd="0" presId="urn:microsoft.com/office/officeart/2005/8/layout/orgChart1"/>
    <dgm:cxn modelId="{FE6FDD5D-8B36-4117-B88F-4E69BE01D98D}" type="presParOf" srcId="{4C9C4467-791D-463D-9193-6B2D1B88F8E0}" destId="{D30EE996-0BAB-4260-9E42-3D530F6A0CF3}" srcOrd="1" destOrd="0" presId="urn:microsoft.com/office/officeart/2005/8/layout/orgChart1"/>
    <dgm:cxn modelId="{573065B9-614D-45A7-8F1C-E9E53E75F496}" type="presParOf" srcId="{4C9C4467-791D-463D-9193-6B2D1B88F8E0}" destId="{F6BA8E6E-7B0C-4A25-A219-D7C34C7802AD}" srcOrd="2" destOrd="0" presId="urn:microsoft.com/office/officeart/2005/8/layout/orgChart1"/>
    <dgm:cxn modelId="{AB75B1ED-6839-4319-8471-49D8648A7334}" type="presParOf" srcId="{67DFD6EE-8C88-4681-A528-8441BABE7FF4}" destId="{479452F1-F4C2-4009-98FF-F11B981CF56C}" srcOrd="2" destOrd="0" presId="urn:microsoft.com/office/officeart/2005/8/layout/orgChart1"/>
    <dgm:cxn modelId="{9C93D312-9B0A-4AB5-9AC0-DF3693ACC211}" type="presParOf" srcId="{D5C43DFD-0EE3-41E9-8646-DCBC2AA7A188}" destId="{37B660BE-66BF-427B-899A-F14E9B451035}" srcOrd="2" destOrd="0" presId="urn:microsoft.com/office/officeart/2005/8/layout/orgChart1"/>
    <dgm:cxn modelId="{A45B1A88-1583-4B37-A343-F2A407C5B0D1}" type="presParOf" srcId="{D5C43DFD-0EE3-41E9-8646-DCBC2AA7A188}" destId="{E1C1FAFE-81B1-4360-89C8-28D138FFEB1F}" srcOrd="3" destOrd="0" presId="urn:microsoft.com/office/officeart/2005/8/layout/orgChart1"/>
    <dgm:cxn modelId="{B41693F4-3BF3-4A41-9756-3A176E02B861}" type="presParOf" srcId="{E1C1FAFE-81B1-4360-89C8-28D138FFEB1F}" destId="{66536E21-70D9-4E3A-A47C-81786C535722}" srcOrd="0" destOrd="0" presId="urn:microsoft.com/office/officeart/2005/8/layout/orgChart1"/>
    <dgm:cxn modelId="{3462F175-44B0-4B90-9103-D1AAA09A1E82}" type="presParOf" srcId="{66536E21-70D9-4E3A-A47C-81786C535722}" destId="{CC12A9DB-A663-4B6B-9B5C-960A082F8443}" srcOrd="0" destOrd="0" presId="urn:microsoft.com/office/officeart/2005/8/layout/orgChart1"/>
    <dgm:cxn modelId="{19E05DFA-4E69-44F8-992E-A610C7E46C45}" type="presParOf" srcId="{66536E21-70D9-4E3A-A47C-81786C535722}" destId="{BA709A45-5210-4ECB-933D-74C683A6E37E}" srcOrd="1" destOrd="0" presId="urn:microsoft.com/office/officeart/2005/8/layout/orgChart1"/>
    <dgm:cxn modelId="{D180D3BE-5271-4D41-959C-2D571C41C0A9}" type="presParOf" srcId="{E1C1FAFE-81B1-4360-89C8-28D138FFEB1F}" destId="{B2DD29ED-3DF2-436C-B2D4-1F5E6F5FF67C}" srcOrd="1" destOrd="0" presId="urn:microsoft.com/office/officeart/2005/8/layout/orgChart1"/>
    <dgm:cxn modelId="{4FABED9D-8D87-400B-9520-2BCFF3A87334}" type="presParOf" srcId="{B2DD29ED-3DF2-436C-B2D4-1F5E6F5FF67C}" destId="{B5C0AB0C-EF73-4DE6-90F9-0EDDD70EE76F}" srcOrd="0" destOrd="0" presId="urn:microsoft.com/office/officeart/2005/8/layout/orgChart1"/>
    <dgm:cxn modelId="{9C37C37D-A881-4DED-B6BC-753C4B5B135B}" type="presParOf" srcId="{B2DD29ED-3DF2-436C-B2D4-1F5E6F5FF67C}" destId="{3C504AC0-DD1C-459C-975E-4A57D65FFF0E}" srcOrd="1" destOrd="0" presId="urn:microsoft.com/office/officeart/2005/8/layout/orgChart1"/>
    <dgm:cxn modelId="{DA31DD14-0F49-43FF-B1B5-6C2CADE516FD}" type="presParOf" srcId="{3C504AC0-DD1C-459C-975E-4A57D65FFF0E}" destId="{EAF59D45-4B87-4A62-8162-502FEFDBCAD1}" srcOrd="0" destOrd="0" presId="urn:microsoft.com/office/officeart/2005/8/layout/orgChart1"/>
    <dgm:cxn modelId="{F0E493BA-AF67-4D8B-B0EF-BA716DAA62FC}" type="presParOf" srcId="{EAF59D45-4B87-4A62-8162-502FEFDBCAD1}" destId="{32394C41-237A-41AF-9B35-4819CBA24177}" srcOrd="0" destOrd="0" presId="urn:microsoft.com/office/officeart/2005/8/layout/orgChart1"/>
    <dgm:cxn modelId="{53697E8C-AC19-4968-886A-E4328864057E}" type="presParOf" srcId="{EAF59D45-4B87-4A62-8162-502FEFDBCAD1}" destId="{7458CC4B-EA6E-44B3-9D4D-7260B730DFBA}" srcOrd="1" destOrd="0" presId="urn:microsoft.com/office/officeart/2005/8/layout/orgChart1"/>
    <dgm:cxn modelId="{E3ABA264-9A5E-4CAB-A759-86913700C942}" type="presParOf" srcId="{3C504AC0-DD1C-459C-975E-4A57D65FFF0E}" destId="{32982DBD-3E22-4D57-B9AA-39EE1746D99A}" srcOrd="1" destOrd="0" presId="urn:microsoft.com/office/officeart/2005/8/layout/orgChart1"/>
    <dgm:cxn modelId="{90322ACA-6740-4D22-BAD2-DDCE0F9AD7E4}" type="presParOf" srcId="{3C504AC0-DD1C-459C-975E-4A57D65FFF0E}" destId="{464153BE-FC36-4F61-B3F1-EA7FC03BEC7C}" srcOrd="2" destOrd="0" presId="urn:microsoft.com/office/officeart/2005/8/layout/orgChart1"/>
    <dgm:cxn modelId="{345A4C19-E814-436E-9BD6-54D7AB8671C3}" type="presParOf" srcId="{E1C1FAFE-81B1-4360-89C8-28D138FFEB1F}" destId="{401C22E5-3A43-4883-95E2-A6D9C780B077}" srcOrd="2" destOrd="0" presId="urn:microsoft.com/office/officeart/2005/8/layout/orgChart1"/>
    <dgm:cxn modelId="{039B76D5-4BDC-4F14-AA97-DFA9C8B7DC74}" type="presParOf" srcId="{D5C43DFD-0EE3-41E9-8646-DCBC2AA7A188}" destId="{88170DAE-D969-448A-ABAC-06F13514978F}" srcOrd="4" destOrd="0" presId="urn:microsoft.com/office/officeart/2005/8/layout/orgChart1"/>
    <dgm:cxn modelId="{59EC97EB-1E2A-461C-B28B-10E89ACE7DE3}" type="presParOf" srcId="{D5C43DFD-0EE3-41E9-8646-DCBC2AA7A188}" destId="{2AA14768-876F-4804-A266-363EFB30D855}" srcOrd="5" destOrd="0" presId="urn:microsoft.com/office/officeart/2005/8/layout/orgChart1"/>
    <dgm:cxn modelId="{B2F03CFB-D161-48DB-A8C5-A37E2871AE7F}" type="presParOf" srcId="{2AA14768-876F-4804-A266-363EFB30D855}" destId="{5731B8FE-367B-4060-8965-C9919562074D}" srcOrd="0" destOrd="0" presId="urn:microsoft.com/office/officeart/2005/8/layout/orgChart1"/>
    <dgm:cxn modelId="{0D441C91-29CE-4258-806A-F412DE17AD83}" type="presParOf" srcId="{5731B8FE-367B-4060-8965-C9919562074D}" destId="{DAF5341C-07E4-4AB3-94B1-E600DD524582}" srcOrd="0" destOrd="0" presId="urn:microsoft.com/office/officeart/2005/8/layout/orgChart1"/>
    <dgm:cxn modelId="{B2FA39D8-73AA-4336-A882-B7D0E80F9CDF}" type="presParOf" srcId="{5731B8FE-367B-4060-8965-C9919562074D}" destId="{C2283FBC-00EB-4DD9-BE17-977D036E2877}" srcOrd="1" destOrd="0" presId="urn:microsoft.com/office/officeart/2005/8/layout/orgChart1"/>
    <dgm:cxn modelId="{4E42661F-5910-423B-87F9-73D26A6389F6}" type="presParOf" srcId="{2AA14768-876F-4804-A266-363EFB30D855}" destId="{6BC9BD19-FCE6-401A-BD01-E4857D613F4A}" srcOrd="1" destOrd="0" presId="urn:microsoft.com/office/officeart/2005/8/layout/orgChart1"/>
    <dgm:cxn modelId="{8C7E82A0-EF79-4B39-954F-719E3054C635}" type="presParOf" srcId="{6BC9BD19-FCE6-401A-BD01-E4857D613F4A}" destId="{914538B1-7D08-4DD1-8440-93912E828A3B}" srcOrd="0" destOrd="0" presId="urn:microsoft.com/office/officeart/2005/8/layout/orgChart1"/>
    <dgm:cxn modelId="{920F35AC-48B9-4A54-8678-7094FE80D578}" type="presParOf" srcId="{6BC9BD19-FCE6-401A-BD01-E4857D613F4A}" destId="{203A5447-2853-4357-850F-B2F8D46642A9}" srcOrd="1" destOrd="0" presId="urn:microsoft.com/office/officeart/2005/8/layout/orgChart1"/>
    <dgm:cxn modelId="{77FB7F66-9870-4C4E-BE7B-27BACD649023}" type="presParOf" srcId="{203A5447-2853-4357-850F-B2F8D46642A9}" destId="{9EF4FC2C-5B7B-414A-925E-CB52438C92CA}" srcOrd="0" destOrd="0" presId="urn:microsoft.com/office/officeart/2005/8/layout/orgChart1"/>
    <dgm:cxn modelId="{370A5DF7-F33B-4393-964D-ABD9B57A23B9}" type="presParOf" srcId="{9EF4FC2C-5B7B-414A-925E-CB52438C92CA}" destId="{8821084E-C237-4207-9B93-649BE4520074}" srcOrd="0" destOrd="0" presId="urn:microsoft.com/office/officeart/2005/8/layout/orgChart1"/>
    <dgm:cxn modelId="{ECAE6587-7842-4A44-AD7C-25364CBCE6E3}" type="presParOf" srcId="{9EF4FC2C-5B7B-414A-925E-CB52438C92CA}" destId="{A5C061D5-EAE5-4D6D-8D97-323EB8183FB6}" srcOrd="1" destOrd="0" presId="urn:microsoft.com/office/officeart/2005/8/layout/orgChart1"/>
    <dgm:cxn modelId="{E755529F-2139-4B83-95F8-4CF372C3F9F1}" type="presParOf" srcId="{203A5447-2853-4357-850F-B2F8D46642A9}" destId="{0C0D635B-5561-4DAA-9FA0-8BA8DB014633}" srcOrd="1" destOrd="0" presId="urn:microsoft.com/office/officeart/2005/8/layout/orgChart1"/>
    <dgm:cxn modelId="{A7F05C45-9930-4E78-A783-E2C7C0114296}" type="presParOf" srcId="{203A5447-2853-4357-850F-B2F8D46642A9}" destId="{57134224-A32D-4E5D-9A61-1102CF12E0D5}" srcOrd="2" destOrd="0" presId="urn:microsoft.com/office/officeart/2005/8/layout/orgChart1"/>
    <dgm:cxn modelId="{999A991D-86E7-4D87-8ECF-BE32135C9351}" type="presParOf" srcId="{2AA14768-876F-4804-A266-363EFB30D855}" destId="{B5A12355-FAE5-4FDB-98D4-11764D3F915C}" srcOrd="2" destOrd="0" presId="urn:microsoft.com/office/officeart/2005/8/layout/orgChart1"/>
    <dgm:cxn modelId="{4D0F1D7D-F3B1-4423-98AC-94F367EE5EF7}" type="presParOf" srcId="{56B7BFB7-73F2-4A88-865F-73E92B07F9D2}" destId="{FC6691E5-F8F9-4835-B17D-9A77541601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75D84C-4244-493A-8858-45C198CF1EF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32E527D-9A49-4B07-94FD-906F43E31660}">
      <dgm:prSet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Ports are used for routing incoming information from a network to specific applications to a designated machine. </a:t>
          </a:r>
        </a:p>
      </dgm:t>
    </dgm:pt>
    <dgm:pt modelId="{074FFF9D-3DF2-4D52-8DC7-5BA40D58BCC2}" type="parTrans" cxnId="{C0321BA3-572D-4E44-A195-37301A66B0C7}">
      <dgm:prSet/>
      <dgm:spPr/>
      <dgm:t>
        <a:bodyPr/>
        <a:lstStyle/>
        <a:p>
          <a:endParaRPr lang="en-IN"/>
        </a:p>
      </dgm:t>
    </dgm:pt>
    <dgm:pt modelId="{7C0E65F7-B565-4476-9060-45269815E83A}" type="sibTrans" cxnId="{C0321BA3-572D-4E44-A195-37301A66B0C7}">
      <dgm:prSet/>
      <dgm:spPr/>
      <dgm:t>
        <a:bodyPr/>
        <a:lstStyle/>
        <a:p>
          <a:endParaRPr lang="en-IN"/>
        </a:p>
      </dgm:t>
    </dgm:pt>
    <dgm:pt modelId="{3CCCADAD-0053-4D88-8205-1AA44A87AB7A}">
      <dgm:prSet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A Port is associated with an IP address of the host, as well as the type of protocol (TCP, UDP, SC)used for communication.</a:t>
          </a:r>
        </a:p>
      </dgm:t>
    </dgm:pt>
    <dgm:pt modelId="{146CF786-647C-49EC-8F2C-39DF002467E8}" type="parTrans" cxnId="{26EC9572-AC5D-40B1-BC8E-43600BD3331D}">
      <dgm:prSet/>
      <dgm:spPr/>
      <dgm:t>
        <a:bodyPr/>
        <a:lstStyle/>
        <a:p>
          <a:endParaRPr lang="en-IN"/>
        </a:p>
      </dgm:t>
    </dgm:pt>
    <dgm:pt modelId="{D7C116B5-0BB6-4AC5-83CE-9EE8E3A5E414}" type="sibTrans" cxnId="{26EC9572-AC5D-40B1-BC8E-43600BD3331D}">
      <dgm:prSet/>
      <dgm:spPr/>
      <dgm:t>
        <a:bodyPr/>
        <a:lstStyle/>
        <a:p>
          <a:endParaRPr lang="en-IN"/>
        </a:p>
      </dgm:t>
    </dgm:pt>
    <dgm:pt modelId="{FF49B731-90FD-4F94-951B-33395FA22D1D}">
      <dgm:prSet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An </a:t>
          </a:r>
          <a:r>
            <a:rPr lang="en-US" sz="2400" b="1" dirty="0">
              <a:solidFill>
                <a:schemeClr val="tx1"/>
              </a:solidFill>
            </a:rPr>
            <a:t>IP Address</a:t>
          </a:r>
          <a:r>
            <a:rPr lang="en-US" sz="2400" dirty="0">
              <a:solidFill>
                <a:schemeClr val="tx1"/>
              </a:solidFill>
            </a:rPr>
            <a:t> identifies what </a:t>
          </a:r>
          <a:r>
            <a:rPr lang="en-US" sz="2400" i="1" dirty="0">
              <a:solidFill>
                <a:schemeClr val="tx1"/>
              </a:solidFill>
            </a:rPr>
            <a:t>host</a:t>
          </a:r>
          <a:r>
            <a:rPr lang="en-US" sz="2400" dirty="0">
              <a:solidFill>
                <a:schemeClr val="tx1"/>
              </a:solidFill>
            </a:rPr>
            <a:t> we want our data to go to, but not which of the many </a:t>
          </a:r>
          <a:r>
            <a:rPr lang="en-US" sz="2400" b="1" i="1" dirty="0">
              <a:solidFill>
                <a:schemeClr val="tx1"/>
              </a:solidFill>
            </a:rPr>
            <a:t>processes</a:t>
          </a:r>
          <a:r>
            <a:rPr lang="en-US" sz="2400" dirty="0">
              <a:solidFill>
                <a:schemeClr val="tx1"/>
              </a:solidFill>
            </a:rPr>
            <a:t>. In </a:t>
          </a:r>
          <a:r>
            <a:rPr lang="en-US" sz="2400" b="1" dirty="0">
              <a:solidFill>
                <a:schemeClr val="tx1"/>
              </a:solidFill>
            </a:rPr>
            <a:t>Internet</a:t>
          </a:r>
          <a:r>
            <a:rPr lang="en-US" sz="2400" dirty="0">
              <a:solidFill>
                <a:schemeClr val="tx1"/>
              </a:solidFill>
            </a:rPr>
            <a:t> this is the </a:t>
          </a:r>
          <a:r>
            <a:rPr lang="en-US" sz="2400" b="1" i="1" dirty="0">
              <a:solidFill>
                <a:schemeClr val="tx1"/>
              </a:solidFill>
            </a:rPr>
            <a:t>port number</a:t>
          </a:r>
          <a:r>
            <a:rPr lang="en-US" sz="2400" dirty="0">
              <a:solidFill>
                <a:schemeClr val="tx1"/>
              </a:solidFill>
            </a:rPr>
            <a:t>.</a:t>
          </a:r>
          <a:endParaRPr lang="en-IN" sz="2400" dirty="0">
            <a:solidFill>
              <a:schemeClr val="tx1"/>
            </a:solidFill>
          </a:endParaRPr>
        </a:p>
      </dgm:t>
    </dgm:pt>
    <dgm:pt modelId="{D874CD9F-BFBF-4DA6-BD78-6D1DAF95F6FF}" type="parTrans" cxnId="{F72A860D-D8AC-4924-B3FA-AD3F3E5CD29A}">
      <dgm:prSet/>
      <dgm:spPr/>
      <dgm:t>
        <a:bodyPr/>
        <a:lstStyle/>
        <a:p>
          <a:endParaRPr lang="en-IN"/>
        </a:p>
      </dgm:t>
    </dgm:pt>
    <dgm:pt modelId="{D641559D-88CC-45E7-80B7-AEEFCA4237FB}" type="sibTrans" cxnId="{F72A860D-D8AC-4924-B3FA-AD3F3E5CD29A}">
      <dgm:prSet/>
      <dgm:spPr/>
      <dgm:t>
        <a:bodyPr/>
        <a:lstStyle/>
        <a:p>
          <a:endParaRPr lang="en-IN"/>
        </a:p>
      </dgm:t>
    </dgm:pt>
    <dgm:pt modelId="{39B69B65-C2C2-4686-90A5-6FC86F25A3BF}" type="pres">
      <dgm:prSet presAssocID="{1D75D84C-4244-493A-8858-45C198CF1EF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E5C6EC-B60D-4650-BDA3-C664B85BA058}" type="pres">
      <dgm:prSet presAssocID="{232E527D-9A49-4B07-94FD-906F43E31660}" presName="parentLin" presStyleCnt="0"/>
      <dgm:spPr/>
    </dgm:pt>
    <dgm:pt modelId="{7F0D2F18-7E57-4F88-B488-D838219ADB83}" type="pres">
      <dgm:prSet presAssocID="{232E527D-9A49-4B07-94FD-906F43E3166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E85AB30-E6F0-4D66-AD82-BDA414120039}" type="pres">
      <dgm:prSet presAssocID="{232E527D-9A49-4B07-94FD-906F43E31660}" presName="parentText" presStyleLbl="node1" presStyleIdx="0" presStyleCnt="3" custScaleX="119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0668BB-A453-42DC-B012-8CDB039A8DAD}" type="pres">
      <dgm:prSet presAssocID="{232E527D-9A49-4B07-94FD-906F43E31660}" presName="negativeSpace" presStyleCnt="0"/>
      <dgm:spPr/>
    </dgm:pt>
    <dgm:pt modelId="{9287C2FE-221F-43CC-BB91-40E388BC1DEE}" type="pres">
      <dgm:prSet presAssocID="{232E527D-9A49-4B07-94FD-906F43E31660}" presName="childText" presStyleLbl="conFgAcc1" presStyleIdx="0" presStyleCnt="3">
        <dgm:presLayoutVars>
          <dgm:bulletEnabled val="1"/>
        </dgm:presLayoutVars>
      </dgm:prSet>
      <dgm:spPr/>
    </dgm:pt>
    <dgm:pt modelId="{057B8EC9-1D86-4F28-8AF6-1988116C3950}" type="pres">
      <dgm:prSet presAssocID="{7C0E65F7-B565-4476-9060-45269815E83A}" presName="spaceBetweenRectangles" presStyleCnt="0"/>
      <dgm:spPr/>
    </dgm:pt>
    <dgm:pt modelId="{D9046D1D-22D8-48FF-A788-FAC88A3C4494}" type="pres">
      <dgm:prSet presAssocID="{3CCCADAD-0053-4D88-8205-1AA44A87AB7A}" presName="parentLin" presStyleCnt="0"/>
      <dgm:spPr/>
    </dgm:pt>
    <dgm:pt modelId="{1F5A6100-5DEC-4E2C-935C-2033FA1191EA}" type="pres">
      <dgm:prSet presAssocID="{3CCCADAD-0053-4D88-8205-1AA44A87AB7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9DF2C45-D284-4758-A4C5-FB314D2E83D8}" type="pres">
      <dgm:prSet presAssocID="{3CCCADAD-0053-4D88-8205-1AA44A87AB7A}" presName="parentText" presStyleLbl="node1" presStyleIdx="1" presStyleCnt="3" custScaleX="119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6CE47-4A18-40AF-90BB-9A3911E6037D}" type="pres">
      <dgm:prSet presAssocID="{3CCCADAD-0053-4D88-8205-1AA44A87AB7A}" presName="negativeSpace" presStyleCnt="0"/>
      <dgm:spPr/>
    </dgm:pt>
    <dgm:pt modelId="{517A9F7E-4B28-42FA-B8DE-F6D0193C8EED}" type="pres">
      <dgm:prSet presAssocID="{3CCCADAD-0053-4D88-8205-1AA44A87AB7A}" presName="childText" presStyleLbl="conFgAcc1" presStyleIdx="1" presStyleCnt="3">
        <dgm:presLayoutVars>
          <dgm:bulletEnabled val="1"/>
        </dgm:presLayoutVars>
      </dgm:prSet>
      <dgm:spPr/>
    </dgm:pt>
    <dgm:pt modelId="{FAC15B43-266F-473E-9DDB-82B08E629318}" type="pres">
      <dgm:prSet presAssocID="{D7C116B5-0BB6-4AC5-83CE-9EE8E3A5E414}" presName="spaceBetweenRectangles" presStyleCnt="0"/>
      <dgm:spPr/>
    </dgm:pt>
    <dgm:pt modelId="{2ECC4552-E779-43B0-B779-41330D1082FF}" type="pres">
      <dgm:prSet presAssocID="{FF49B731-90FD-4F94-951B-33395FA22D1D}" presName="parentLin" presStyleCnt="0"/>
      <dgm:spPr/>
    </dgm:pt>
    <dgm:pt modelId="{2FACF6B0-2901-488B-9E8E-AB3C8272833C}" type="pres">
      <dgm:prSet presAssocID="{FF49B731-90FD-4F94-951B-33395FA22D1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D0901D5-4E88-4180-8FC5-949E3EECF310}" type="pres">
      <dgm:prSet presAssocID="{FF49B731-90FD-4F94-951B-33395FA22D1D}" presName="parentText" presStyleLbl="node1" presStyleIdx="2" presStyleCnt="3" custScaleX="119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D2072-2C0D-455A-9985-5FA8950654C5}" type="pres">
      <dgm:prSet presAssocID="{FF49B731-90FD-4F94-951B-33395FA22D1D}" presName="negativeSpace" presStyleCnt="0"/>
      <dgm:spPr/>
    </dgm:pt>
    <dgm:pt modelId="{326206A0-AC9D-482D-81BB-5D36C3130F77}" type="pres">
      <dgm:prSet presAssocID="{FF49B731-90FD-4F94-951B-33395FA22D1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72A860D-D8AC-4924-B3FA-AD3F3E5CD29A}" srcId="{1D75D84C-4244-493A-8858-45C198CF1EFE}" destId="{FF49B731-90FD-4F94-951B-33395FA22D1D}" srcOrd="2" destOrd="0" parTransId="{D874CD9F-BFBF-4DA6-BD78-6D1DAF95F6FF}" sibTransId="{D641559D-88CC-45E7-80B7-AEEFCA4237FB}"/>
    <dgm:cxn modelId="{549BBA28-39D3-4409-B7C0-2B3B4A0F5C93}" type="presOf" srcId="{232E527D-9A49-4B07-94FD-906F43E31660}" destId="{7F0D2F18-7E57-4F88-B488-D838219ADB83}" srcOrd="0" destOrd="0" presId="urn:microsoft.com/office/officeart/2005/8/layout/list1"/>
    <dgm:cxn modelId="{66D5C23E-3FB7-43AA-ACF2-11EE435686DB}" type="presOf" srcId="{3CCCADAD-0053-4D88-8205-1AA44A87AB7A}" destId="{1F5A6100-5DEC-4E2C-935C-2033FA1191EA}" srcOrd="0" destOrd="0" presId="urn:microsoft.com/office/officeart/2005/8/layout/list1"/>
    <dgm:cxn modelId="{1EB36732-5A47-453B-A51A-C72FC888669C}" type="presOf" srcId="{232E527D-9A49-4B07-94FD-906F43E31660}" destId="{AE85AB30-E6F0-4D66-AD82-BDA414120039}" srcOrd="1" destOrd="0" presId="urn:microsoft.com/office/officeart/2005/8/layout/list1"/>
    <dgm:cxn modelId="{C0321BA3-572D-4E44-A195-37301A66B0C7}" srcId="{1D75D84C-4244-493A-8858-45C198CF1EFE}" destId="{232E527D-9A49-4B07-94FD-906F43E31660}" srcOrd="0" destOrd="0" parTransId="{074FFF9D-3DF2-4D52-8DC7-5BA40D58BCC2}" sibTransId="{7C0E65F7-B565-4476-9060-45269815E83A}"/>
    <dgm:cxn modelId="{9446936A-3265-42C4-AA85-E438C37D6FF5}" type="presOf" srcId="{FF49B731-90FD-4F94-951B-33395FA22D1D}" destId="{8D0901D5-4E88-4180-8FC5-949E3EECF310}" srcOrd="1" destOrd="0" presId="urn:microsoft.com/office/officeart/2005/8/layout/list1"/>
    <dgm:cxn modelId="{26EC9572-AC5D-40B1-BC8E-43600BD3331D}" srcId="{1D75D84C-4244-493A-8858-45C198CF1EFE}" destId="{3CCCADAD-0053-4D88-8205-1AA44A87AB7A}" srcOrd="1" destOrd="0" parTransId="{146CF786-647C-49EC-8F2C-39DF002467E8}" sibTransId="{D7C116B5-0BB6-4AC5-83CE-9EE8E3A5E414}"/>
    <dgm:cxn modelId="{151FD417-04B7-4A7F-AC09-9EA06B4138BC}" type="presOf" srcId="{3CCCADAD-0053-4D88-8205-1AA44A87AB7A}" destId="{69DF2C45-D284-4758-A4C5-FB314D2E83D8}" srcOrd="1" destOrd="0" presId="urn:microsoft.com/office/officeart/2005/8/layout/list1"/>
    <dgm:cxn modelId="{D7CB2DFE-D2C3-48B2-A4CD-102803A0C1AA}" type="presOf" srcId="{1D75D84C-4244-493A-8858-45C198CF1EFE}" destId="{39B69B65-C2C2-4686-90A5-6FC86F25A3BF}" srcOrd="0" destOrd="0" presId="urn:microsoft.com/office/officeart/2005/8/layout/list1"/>
    <dgm:cxn modelId="{6A3AC737-FF0F-40D3-89EB-7B1FEFF89C28}" type="presOf" srcId="{FF49B731-90FD-4F94-951B-33395FA22D1D}" destId="{2FACF6B0-2901-488B-9E8E-AB3C8272833C}" srcOrd="0" destOrd="0" presId="urn:microsoft.com/office/officeart/2005/8/layout/list1"/>
    <dgm:cxn modelId="{B699ADB5-D375-47DB-BE45-1EEAA7885546}" type="presParOf" srcId="{39B69B65-C2C2-4686-90A5-6FC86F25A3BF}" destId="{E3E5C6EC-B60D-4650-BDA3-C664B85BA058}" srcOrd="0" destOrd="0" presId="urn:microsoft.com/office/officeart/2005/8/layout/list1"/>
    <dgm:cxn modelId="{43C23054-5541-4D1B-88EF-21AC63AFB8C0}" type="presParOf" srcId="{E3E5C6EC-B60D-4650-BDA3-C664B85BA058}" destId="{7F0D2F18-7E57-4F88-B488-D838219ADB83}" srcOrd="0" destOrd="0" presId="urn:microsoft.com/office/officeart/2005/8/layout/list1"/>
    <dgm:cxn modelId="{07DE4265-EC8E-421F-ADC4-5855387BD97E}" type="presParOf" srcId="{E3E5C6EC-B60D-4650-BDA3-C664B85BA058}" destId="{AE85AB30-E6F0-4D66-AD82-BDA414120039}" srcOrd="1" destOrd="0" presId="urn:microsoft.com/office/officeart/2005/8/layout/list1"/>
    <dgm:cxn modelId="{DC60B7C8-75DA-4030-8A13-062DEA707608}" type="presParOf" srcId="{39B69B65-C2C2-4686-90A5-6FC86F25A3BF}" destId="{F80668BB-A453-42DC-B012-8CDB039A8DAD}" srcOrd="1" destOrd="0" presId="urn:microsoft.com/office/officeart/2005/8/layout/list1"/>
    <dgm:cxn modelId="{E7A367FC-1358-4ED7-872C-B0A9FA80562A}" type="presParOf" srcId="{39B69B65-C2C2-4686-90A5-6FC86F25A3BF}" destId="{9287C2FE-221F-43CC-BB91-40E388BC1DEE}" srcOrd="2" destOrd="0" presId="urn:microsoft.com/office/officeart/2005/8/layout/list1"/>
    <dgm:cxn modelId="{9C055FA7-7A47-4AA5-952E-D6C6F52371C3}" type="presParOf" srcId="{39B69B65-C2C2-4686-90A5-6FC86F25A3BF}" destId="{057B8EC9-1D86-4F28-8AF6-1988116C3950}" srcOrd="3" destOrd="0" presId="urn:microsoft.com/office/officeart/2005/8/layout/list1"/>
    <dgm:cxn modelId="{60E1F4B3-BFB5-4FBE-BEE0-FD89BC90C9DA}" type="presParOf" srcId="{39B69B65-C2C2-4686-90A5-6FC86F25A3BF}" destId="{D9046D1D-22D8-48FF-A788-FAC88A3C4494}" srcOrd="4" destOrd="0" presId="urn:microsoft.com/office/officeart/2005/8/layout/list1"/>
    <dgm:cxn modelId="{51C1130A-5384-49AC-8EE9-AD2B8AC69210}" type="presParOf" srcId="{D9046D1D-22D8-48FF-A788-FAC88A3C4494}" destId="{1F5A6100-5DEC-4E2C-935C-2033FA1191EA}" srcOrd="0" destOrd="0" presId="urn:microsoft.com/office/officeart/2005/8/layout/list1"/>
    <dgm:cxn modelId="{8A9E0081-F1E1-4DB5-A5DF-30868A96EFBA}" type="presParOf" srcId="{D9046D1D-22D8-48FF-A788-FAC88A3C4494}" destId="{69DF2C45-D284-4758-A4C5-FB314D2E83D8}" srcOrd="1" destOrd="0" presId="urn:microsoft.com/office/officeart/2005/8/layout/list1"/>
    <dgm:cxn modelId="{BD1C0AB6-09C7-4E8E-9DF7-8A8C3A3EE5BA}" type="presParOf" srcId="{39B69B65-C2C2-4686-90A5-6FC86F25A3BF}" destId="{0726CE47-4A18-40AF-90BB-9A3911E6037D}" srcOrd="5" destOrd="0" presId="urn:microsoft.com/office/officeart/2005/8/layout/list1"/>
    <dgm:cxn modelId="{039348D1-45E7-4F86-813A-135AC18F13BC}" type="presParOf" srcId="{39B69B65-C2C2-4686-90A5-6FC86F25A3BF}" destId="{517A9F7E-4B28-42FA-B8DE-F6D0193C8EED}" srcOrd="6" destOrd="0" presId="urn:microsoft.com/office/officeart/2005/8/layout/list1"/>
    <dgm:cxn modelId="{9EE9E976-8F25-4D04-8E04-7CFCFC56C6EF}" type="presParOf" srcId="{39B69B65-C2C2-4686-90A5-6FC86F25A3BF}" destId="{FAC15B43-266F-473E-9DDB-82B08E629318}" srcOrd="7" destOrd="0" presId="urn:microsoft.com/office/officeart/2005/8/layout/list1"/>
    <dgm:cxn modelId="{BB8966A1-8230-4071-A424-B4C4BE1AD001}" type="presParOf" srcId="{39B69B65-C2C2-4686-90A5-6FC86F25A3BF}" destId="{2ECC4552-E779-43B0-B779-41330D1082FF}" srcOrd="8" destOrd="0" presId="urn:microsoft.com/office/officeart/2005/8/layout/list1"/>
    <dgm:cxn modelId="{EC8686D0-1CCB-4E5D-967B-DAE46AC509DE}" type="presParOf" srcId="{2ECC4552-E779-43B0-B779-41330D1082FF}" destId="{2FACF6B0-2901-488B-9E8E-AB3C8272833C}" srcOrd="0" destOrd="0" presId="urn:microsoft.com/office/officeart/2005/8/layout/list1"/>
    <dgm:cxn modelId="{5D51A5D1-4556-4F07-B0E6-B72BF5160671}" type="presParOf" srcId="{2ECC4552-E779-43B0-B779-41330D1082FF}" destId="{8D0901D5-4E88-4180-8FC5-949E3EECF310}" srcOrd="1" destOrd="0" presId="urn:microsoft.com/office/officeart/2005/8/layout/list1"/>
    <dgm:cxn modelId="{299E030C-0FD2-4135-8176-97B344D3C921}" type="presParOf" srcId="{39B69B65-C2C2-4686-90A5-6FC86F25A3BF}" destId="{F66D2072-2C0D-455A-9985-5FA8950654C5}" srcOrd="9" destOrd="0" presId="urn:microsoft.com/office/officeart/2005/8/layout/list1"/>
    <dgm:cxn modelId="{4020082B-259B-4C9D-9837-280462A1D275}" type="presParOf" srcId="{39B69B65-C2C2-4686-90A5-6FC86F25A3BF}" destId="{326206A0-AC9D-482D-81BB-5D36C3130F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A21789-2D32-4A41-A87C-C72EB6A966E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805E5A9-9465-4ACA-9D09-753BDBFD49BD}">
      <dgm:prSet custT="1"/>
      <dgm:spPr/>
      <dgm:t>
        <a:bodyPr/>
        <a:lstStyle/>
        <a:p>
          <a:r>
            <a:rPr lang="en-US" sz="2000">
              <a:solidFill>
                <a:schemeClr val="tx1"/>
              </a:solidFill>
            </a:rPr>
            <a:t>Web servers usually "listen on" port 80. </a:t>
          </a:r>
          <a:endParaRPr lang="en-IN" sz="2000">
            <a:solidFill>
              <a:schemeClr val="tx1"/>
            </a:solidFill>
          </a:endParaRPr>
        </a:p>
      </dgm:t>
    </dgm:pt>
    <dgm:pt modelId="{36A5AE73-5017-4F3C-9886-748828A6B7B7}" type="parTrans" cxnId="{58AB85AC-5C0D-45E9-AB67-122A3B86CBF9}">
      <dgm:prSet/>
      <dgm:spPr/>
      <dgm:t>
        <a:bodyPr/>
        <a:lstStyle/>
        <a:p>
          <a:endParaRPr lang="en-IN"/>
        </a:p>
      </dgm:t>
    </dgm:pt>
    <dgm:pt modelId="{A6DE542A-90A2-4D0B-B2F7-E7A598DF5BD9}" type="sibTrans" cxnId="{58AB85AC-5C0D-45E9-AB67-122A3B86CBF9}">
      <dgm:prSet/>
      <dgm:spPr/>
      <dgm:t>
        <a:bodyPr/>
        <a:lstStyle/>
        <a:p>
          <a:endParaRPr lang="en-IN"/>
        </a:p>
      </dgm:t>
    </dgm:pt>
    <dgm:pt modelId="{E0E471D5-018D-4354-8056-E2837F573A93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Web servers </a:t>
          </a:r>
          <a:r>
            <a:rPr lang="en-US" sz="2000" b="1" dirty="0">
              <a:solidFill>
                <a:schemeClr val="tx1"/>
              </a:solidFill>
            </a:rPr>
            <a:t>open this port</a:t>
          </a:r>
          <a:r>
            <a:rPr lang="en-US" sz="2000" dirty="0">
              <a:solidFill>
                <a:schemeClr val="tx1"/>
              </a:solidFill>
            </a:rPr>
            <a:t> then </a:t>
          </a:r>
          <a:r>
            <a:rPr lang="en-US" sz="2000" b="1" dirty="0">
              <a:solidFill>
                <a:schemeClr val="tx1"/>
              </a:solidFill>
            </a:rPr>
            <a:t>listen for incoming connections </a:t>
          </a:r>
          <a:r>
            <a:rPr lang="en-US" sz="2000" dirty="0">
              <a:solidFill>
                <a:schemeClr val="tx1"/>
              </a:solidFill>
            </a:rPr>
            <a:t>from web browsers. </a:t>
          </a:r>
          <a:endParaRPr lang="en-IN" sz="2000" dirty="0">
            <a:solidFill>
              <a:schemeClr val="tx1"/>
            </a:solidFill>
          </a:endParaRPr>
        </a:p>
      </dgm:t>
    </dgm:pt>
    <dgm:pt modelId="{FDAB51FA-C6AC-44BF-8DA9-F723E38D0B54}" type="parTrans" cxnId="{AB31796E-B4EE-4605-B738-C76DD358915D}">
      <dgm:prSet/>
      <dgm:spPr/>
      <dgm:t>
        <a:bodyPr/>
        <a:lstStyle/>
        <a:p>
          <a:endParaRPr lang="en-IN"/>
        </a:p>
      </dgm:t>
    </dgm:pt>
    <dgm:pt modelId="{E63DBE32-C791-4A06-B52E-EA7A059E2B94}" type="sibTrans" cxnId="{AB31796E-B4EE-4605-B738-C76DD358915D}">
      <dgm:prSet/>
      <dgm:spPr/>
      <dgm:t>
        <a:bodyPr/>
        <a:lstStyle/>
        <a:p>
          <a:endParaRPr lang="en-IN"/>
        </a:p>
      </dgm:t>
    </dgm:pt>
    <dgm:pt modelId="{1F9D305F-3281-4E67-9A0B-5E11C9D58CBC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So, when you give the </a:t>
          </a:r>
          <a:r>
            <a:rPr lang="en-US" sz="2000" b="1" dirty="0">
              <a:solidFill>
                <a:schemeClr val="tx1"/>
              </a:solidFill>
            </a:rPr>
            <a:t>URL</a:t>
          </a:r>
          <a:r>
            <a:rPr lang="en-US" sz="2000" dirty="0">
              <a:solidFill>
                <a:schemeClr val="tx1"/>
              </a:solidFill>
            </a:rPr>
            <a:t> http://www.usna.edu/, </a:t>
          </a:r>
        </a:p>
        <a:p>
          <a:r>
            <a:rPr lang="en-US" sz="2000" dirty="0">
              <a:solidFill>
                <a:schemeClr val="tx1"/>
              </a:solidFill>
            </a:rPr>
            <a:t>the </a:t>
          </a:r>
          <a:r>
            <a:rPr lang="en-US" sz="2000" b="1" dirty="0">
              <a:solidFill>
                <a:schemeClr val="tx1"/>
              </a:solidFill>
            </a:rPr>
            <a:t>browser</a:t>
          </a:r>
          <a:r>
            <a:rPr lang="en-US" sz="2000" dirty="0">
              <a:solidFill>
                <a:schemeClr val="tx1"/>
              </a:solidFill>
            </a:rPr>
            <a:t> asks </a:t>
          </a:r>
          <a:r>
            <a:rPr lang="en-US" sz="2000" b="1" dirty="0">
              <a:solidFill>
                <a:schemeClr val="tx1"/>
              </a:solidFill>
            </a:rPr>
            <a:t>DNS to resolve name</a:t>
          </a:r>
          <a:r>
            <a:rPr lang="en-US" sz="2000" dirty="0">
              <a:solidFill>
                <a:schemeClr val="tx1"/>
              </a:solidFill>
            </a:rPr>
            <a:t> to IP 136.130.88.145</a:t>
          </a:r>
          <a:endParaRPr lang="en-IN" sz="2000" dirty="0">
            <a:solidFill>
              <a:schemeClr val="tx1"/>
            </a:solidFill>
          </a:endParaRPr>
        </a:p>
      </dgm:t>
    </dgm:pt>
    <dgm:pt modelId="{60CFD70D-F4BB-4C2B-86B0-BF6625BEBF03}" type="parTrans" cxnId="{1EE666E6-BA22-4B37-8B11-6F72D4315BEB}">
      <dgm:prSet/>
      <dgm:spPr/>
      <dgm:t>
        <a:bodyPr/>
        <a:lstStyle/>
        <a:p>
          <a:endParaRPr lang="en-IN"/>
        </a:p>
      </dgm:t>
    </dgm:pt>
    <dgm:pt modelId="{6C6F17CF-71F6-4D90-8C74-0CA1CBE3C563}" type="sibTrans" cxnId="{1EE666E6-BA22-4B37-8B11-6F72D4315BEB}">
      <dgm:prSet/>
      <dgm:spPr/>
      <dgm:t>
        <a:bodyPr/>
        <a:lstStyle/>
        <a:p>
          <a:endParaRPr lang="en-IN"/>
        </a:p>
      </dgm:t>
    </dgm:pt>
    <dgm:pt modelId="{80FAD540-44D0-4128-ABC9-6052260FD747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Then sends its </a:t>
          </a:r>
          <a:r>
            <a:rPr lang="en-US" sz="2000" b="1" dirty="0">
              <a:solidFill>
                <a:schemeClr val="tx1"/>
              </a:solidFill>
            </a:rPr>
            <a:t>GET</a:t>
          </a:r>
          <a:r>
            <a:rPr lang="en-US" sz="2000" dirty="0">
              <a:solidFill>
                <a:schemeClr val="tx1"/>
              </a:solidFill>
            </a:rPr>
            <a:t> request to 136.130.88.145 on port 80 </a:t>
          </a:r>
        </a:p>
        <a:p>
          <a:r>
            <a:rPr lang="en-US" sz="2000" dirty="0">
              <a:solidFill>
                <a:schemeClr val="tx1"/>
              </a:solidFill>
            </a:rPr>
            <a:t>because web servers uses port 80.</a:t>
          </a:r>
          <a:endParaRPr lang="en-IN" sz="2000" dirty="0">
            <a:solidFill>
              <a:schemeClr val="tx1"/>
            </a:solidFill>
          </a:endParaRPr>
        </a:p>
      </dgm:t>
    </dgm:pt>
    <dgm:pt modelId="{309BC669-4C8B-476A-826E-50359A538397}" type="parTrans" cxnId="{51188526-A0AA-4232-B1B3-BC948941B8B3}">
      <dgm:prSet/>
      <dgm:spPr/>
      <dgm:t>
        <a:bodyPr/>
        <a:lstStyle/>
        <a:p>
          <a:endParaRPr lang="en-IN"/>
        </a:p>
      </dgm:t>
    </dgm:pt>
    <dgm:pt modelId="{4A77F590-7849-4D17-9C6B-61372993796D}" type="sibTrans" cxnId="{51188526-A0AA-4232-B1B3-BC948941B8B3}">
      <dgm:prSet/>
      <dgm:spPr/>
      <dgm:t>
        <a:bodyPr/>
        <a:lstStyle/>
        <a:p>
          <a:endParaRPr lang="en-IN"/>
        </a:p>
      </dgm:t>
    </dgm:pt>
    <dgm:pt modelId="{E9516967-8D4E-4F0A-B8F0-F1C7956698AC}" type="pres">
      <dgm:prSet presAssocID="{F4A21789-2D32-4A41-A87C-C72EB6A966E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341AD3-380D-4C58-92D7-37CA6C6A826F}" type="pres">
      <dgm:prSet presAssocID="{F4A21789-2D32-4A41-A87C-C72EB6A966EF}" presName="arrow" presStyleLbl="bgShp" presStyleIdx="0" presStyleCnt="1"/>
      <dgm:spPr/>
    </dgm:pt>
    <dgm:pt modelId="{DC989601-38D5-4D55-B562-330EE126AF52}" type="pres">
      <dgm:prSet presAssocID="{F4A21789-2D32-4A41-A87C-C72EB6A966EF}" presName="linearProcess" presStyleCnt="0"/>
      <dgm:spPr/>
    </dgm:pt>
    <dgm:pt modelId="{8E585383-1B2A-4E2E-917C-24C7798422CC}" type="pres">
      <dgm:prSet presAssocID="{4805E5A9-9465-4ACA-9D09-753BDBFD49BD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14545-FC8E-4C78-85B5-63E21DE1C852}" type="pres">
      <dgm:prSet presAssocID="{A6DE542A-90A2-4D0B-B2F7-E7A598DF5BD9}" presName="sibTrans" presStyleCnt="0"/>
      <dgm:spPr/>
    </dgm:pt>
    <dgm:pt modelId="{74C37CFE-8579-4DE6-966A-F5530665CA21}" type="pres">
      <dgm:prSet presAssocID="{E0E471D5-018D-4354-8056-E2837F573A93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C7254-2F74-4BE1-BEE7-EADEE58386AB}" type="pres">
      <dgm:prSet presAssocID="{E63DBE32-C791-4A06-B52E-EA7A059E2B94}" presName="sibTrans" presStyleCnt="0"/>
      <dgm:spPr/>
    </dgm:pt>
    <dgm:pt modelId="{F66676C1-217D-4197-9F95-23695CD4C249}" type="pres">
      <dgm:prSet presAssocID="{1F9D305F-3281-4E67-9A0B-5E11C9D58CBC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8DB40-69F5-4229-81A7-67C2C5331A19}" type="pres">
      <dgm:prSet presAssocID="{6C6F17CF-71F6-4D90-8C74-0CA1CBE3C563}" presName="sibTrans" presStyleCnt="0"/>
      <dgm:spPr/>
    </dgm:pt>
    <dgm:pt modelId="{E50276AB-69CC-4ED0-9357-D914BE4C745A}" type="pres">
      <dgm:prSet presAssocID="{80FAD540-44D0-4128-ABC9-6052260FD747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4B8A5B-C834-4C49-AC6C-65C9D979CE31}" type="presOf" srcId="{1F9D305F-3281-4E67-9A0B-5E11C9D58CBC}" destId="{F66676C1-217D-4197-9F95-23695CD4C249}" srcOrd="0" destOrd="0" presId="urn:microsoft.com/office/officeart/2005/8/layout/hProcess9"/>
    <dgm:cxn modelId="{D2BFC4C3-B209-41B4-B23D-7709D6749C35}" type="presOf" srcId="{80FAD540-44D0-4128-ABC9-6052260FD747}" destId="{E50276AB-69CC-4ED0-9357-D914BE4C745A}" srcOrd="0" destOrd="0" presId="urn:microsoft.com/office/officeart/2005/8/layout/hProcess9"/>
    <dgm:cxn modelId="{58AB85AC-5C0D-45E9-AB67-122A3B86CBF9}" srcId="{F4A21789-2D32-4A41-A87C-C72EB6A966EF}" destId="{4805E5A9-9465-4ACA-9D09-753BDBFD49BD}" srcOrd="0" destOrd="0" parTransId="{36A5AE73-5017-4F3C-9886-748828A6B7B7}" sibTransId="{A6DE542A-90A2-4D0B-B2F7-E7A598DF5BD9}"/>
    <dgm:cxn modelId="{1EE666E6-BA22-4B37-8B11-6F72D4315BEB}" srcId="{F4A21789-2D32-4A41-A87C-C72EB6A966EF}" destId="{1F9D305F-3281-4E67-9A0B-5E11C9D58CBC}" srcOrd="2" destOrd="0" parTransId="{60CFD70D-F4BB-4C2B-86B0-BF6625BEBF03}" sibTransId="{6C6F17CF-71F6-4D90-8C74-0CA1CBE3C563}"/>
    <dgm:cxn modelId="{72CA715D-D4AE-49C8-8E5A-C01F32AFC6E3}" type="presOf" srcId="{4805E5A9-9465-4ACA-9D09-753BDBFD49BD}" destId="{8E585383-1B2A-4E2E-917C-24C7798422CC}" srcOrd="0" destOrd="0" presId="urn:microsoft.com/office/officeart/2005/8/layout/hProcess9"/>
    <dgm:cxn modelId="{BD657274-6E95-4479-AB68-600B692BFEB0}" type="presOf" srcId="{E0E471D5-018D-4354-8056-E2837F573A93}" destId="{74C37CFE-8579-4DE6-966A-F5530665CA21}" srcOrd="0" destOrd="0" presId="urn:microsoft.com/office/officeart/2005/8/layout/hProcess9"/>
    <dgm:cxn modelId="{AB31796E-B4EE-4605-B738-C76DD358915D}" srcId="{F4A21789-2D32-4A41-A87C-C72EB6A966EF}" destId="{E0E471D5-018D-4354-8056-E2837F573A93}" srcOrd="1" destOrd="0" parTransId="{FDAB51FA-C6AC-44BF-8DA9-F723E38D0B54}" sibTransId="{E63DBE32-C791-4A06-B52E-EA7A059E2B94}"/>
    <dgm:cxn modelId="{666319F2-0E3E-48B8-8C13-AAE61F2E4A22}" type="presOf" srcId="{F4A21789-2D32-4A41-A87C-C72EB6A966EF}" destId="{E9516967-8D4E-4F0A-B8F0-F1C7956698AC}" srcOrd="0" destOrd="0" presId="urn:microsoft.com/office/officeart/2005/8/layout/hProcess9"/>
    <dgm:cxn modelId="{51188526-A0AA-4232-B1B3-BC948941B8B3}" srcId="{F4A21789-2D32-4A41-A87C-C72EB6A966EF}" destId="{80FAD540-44D0-4128-ABC9-6052260FD747}" srcOrd="3" destOrd="0" parTransId="{309BC669-4C8B-476A-826E-50359A538397}" sibTransId="{4A77F590-7849-4D17-9C6B-61372993796D}"/>
    <dgm:cxn modelId="{B324DFB7-35D1-42A3-A453-18631DDCF263}" type="presParOf" srcId="{E9516967-8D4E-4F0A-B8F0-F1C7956698AC}" destId="{B5341AD3-380D-4C58-92D7-37CA6C6A826F}" srcOrd="0" destOrd="0" presId="urn:microsoft.com/office/officeart/2005/8/layout/hProcess9"/>
    <dgm:cxn modelId="{603D59E6-6C26-4AD2-961E-EEAA49950E6A}" type="presParOf" srcId="{E9516967-8D4E-4F0A-B8F0-F1C7956698AC}" destId="{DC989601-38D5-4D55-B562-330EE126AF52}" srcOrd="1" destOrd="0" presId="urn:microsoft.com/office/officeart/2005/8/layout/hProcess9"/>
    <dgm:cxn modelId="{F24C6B07-D794-4149-BC53-DA628427ACEB}" type="presParOf" srcId="{DC989601-38D5-4D55-B562-330EE126AF52}" destId="{8E585383-1B2A-4E2E-917C-24C7798422CC}" srcOrd="0" destOrd="0" presId="urn:microsoft.com/office/officeart/2005/8/layout/hProcess9"/>
    <dgm:cxn modelId="{94B289AC-FBD9-4061-B31E-DFC7B8CABDAE}" type="presParOf" srcId="{DC989601-38D5-4D55-B562-330EE126AF52}" destId="{81D14545-FC8E-4C78-85B5-63E21DE1C852}" srcOrd="1" destOrd="0" presId="urn:microsoft.com/office/officeart/2005/8/layout/hProcess9"/>
    <dgm:cxn modelId="{0884E482-8673-4A8C-8E43-2C6924063F36}" type="presParOf" srcId="{DC989601-38D5-4D55-B562-330EE126AF52}" destId="{74C37CFE-8579-4DE6-966A-F5530665CA21}" srcOrd="2" destOrd="0" presId="urn:microsoft.com/office/officeart/2005/8/layout/hProcess9"/>
    <dgm:cxn modelId="{3F897DA3-8E64-402B-89A9-83C087609469}" type="presParOf" srcId="{DC989601-38D5-4D55-B562-330EE126AF52}" destId="{775C7254-2F74-4BE1-BEE7-EADEE58386AB}" srcOrd="3" destOrd="0" presId="urn:microsoft.com/office/officeart/2005/8/layout/hProcess9"/>
    <dgm:cxn modelId="{842B5098-8E08-436D-BAF3-92B24D3AA590}" type="presParOf" srcId="{DC989601-38D5-4D55-B562-330EE126AF52}" destId="{F66676C1-217D-4197-9F95-23695CD4C249}" srcOrd="4" destOrd="0" presId="urn:microsoft.com/office/officeart/2005/8/layout/hProcess9"/>
    <dgm:cxn modelId="{95EB7893-CD5E-4E2D-9903-D4B3CB5BBA84}" type="presParOf" srcId="{DC989601-38D5-4D55-B562-330EE126AF52}" destId="{8F38DB40-69F5-4229-81A7-67C2C5331A19}" srcOrd="5" destOrd="0" presId="urn:microsoft.com/office/officeart/2005/8/layout/hProcess9"/>
    <dgm:cxn modelId="{F31C3D94-B5A8-48E1-92F7-F9DEA2CF2C0E}" type="presParOf" srcId="{DC989601-38D5-4D55-B562-330EE126AF52}" destId="{E50276AB-69CC-4ED0-9357-D914BE4C745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C3F611-3477-462F-B5EE-B3F2A96B7AD0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CDC84C-CA17-494B-8BEC-22CFCB3C8E6B}">
      <dgm:prSet custT="1"/>
      <dgm:spPr/>
      <dgm:t>
        <a:bodyPr/>
        <a:lstStyle/>
        <a:p>
          <a:r>
            <a:rPr lang="en-IN" sz="2400" b="1" dirty="0">
              <a:highlight>
                <a:srgbClr val="FFFF00"/>
              </a:highlight>
            </a:rPr>
            <a:t>Types of Ports</a:t>
          </a:r>
          <a:endParaRPr lang="en-IN" sz="2400" dirty="0">
            <a:highlight>
              <a:srgbClr val="FFFF00"/>
            </a:highlight>
          </a:endParaRPr>
        </a:p>
      </dgm:t>
    </dgm:pt>
    <dgm:pt modelId="{0CA09716-2387-4917-9762-35BE22ACBC4D}" type="parTrans" cxnId="{470BDA81-F9C7-4018-BFE2-07F827C0C108}">
      <dgm:prSet/>
      <dgm:spPr/>
      <dgm:t>
        <a:bodyPr/>
        <a:lstStyle/>
        <a:p>
          <a:endParaRPr lang="en-IN"/>
        </a:p>
      </dgm:t>
    </dgm:pt>
    <dgm:pt modelId="{80CA88CD-AD70-4710-857A-6C1105E0A84E}" type="sibTrans" cxnId="{470BDA81-F9C7-4018-BFE2-07F827C0C108}">
      <dgm:prSet/>
      <dgm:spPr/>
      <dgm:t>
        <a:bodyPr/>
        <a:lstStyle/>
        <a:p>
          <a:endParaRPr lang="en-IN"/>
        </a:p>
      </dgm:t>
    </dgm:pt>
    <dgm:pt modelId="{621926BC-0ECA-418B-8229-96D711A35733}">
      <dgm:prSet custT="1"/>
      <dgm:spPr/>
      <dgm:t>
        <a:bodyPr/>
        <a:lstStyle/>
        <a:p>
          <a:r>
            <a:rPr lang="en-IN" sz="2400" b="1" dirty="0">
              <a:highlight>
                <a:srgbClr val="FFFF00"/>
              </a:highlight>
            </a:rPr>
            <a:t>Physical Ports</a:t>
          </a:r>
        </a:p>
      </dgm:t>
    </dgm:pt>
    <dgm:pt modelId="{86736C21-63B7-4C2F-9BDF-1C4D6F49B083}" type="parTrans" cxnId="{8F774FB7-3E56-4712-928A-B3E5F5A01E72}">
      <dgm:prSet/>
      <dgm:spPr/>
      <dgm:t>
        <a:bodyPr/>
        <a:lstStyle/>
        <a:p>
          <a:endParaRPr lang="en-IN"/>
        </a:p>
      </dgm:t>
    </dgm:pt>
    <dgm:pt modelId="{18A6CDCA-90F1-4540-A286-71E8BAD9CBE1}" type="sibTrans" cxnId="{8F774FB7-3E56-4712-928A-B3E5F5A01E72}">
      <dgm:prSet/>
      <dgm:spPr/>
      <dgm:t>
        <a:bodyPr/>
        <a:lstStyle/>
        <a:p>
          <a:endParaRPr lang="en-IN"/>
        </a:p>
      </dgm:t>
    </dgm:pt>
    <dgm:pt modelId="{B0B264AD-1F12-4760-A024-B9ED260CCD2B}">
      <dgm:prSet custT="1"/>
      <dgm:spPr/>
      <dgm:t>
        <a:bodyPr/>
        <a:lstStyle/>
        <a:p>
          <a:r>
            <a:rPr lang="en-IN" sz="2400" b="1" dirty="0">
              <a:highlight>
                <a:srgbClr val="FFFF00"/>
              </a:highlight>
            </a:rPr>
            <a:t>Virtual Ports</a:t>
          </a:r>
        </a:p>
      </dgm:t>
    </dgm:pt>
    <dgm:pt modelId="{9AABA756-F247-4E8E-B3B9-747E77AE37A2}" type="parTrans" cxnId="{15AEEA64-E624-4483-8130-F49FF79E5628}">
      <dgm:prSet/>
      <dgm:spPr/>
      <dgm:t>
        <a:bodyPr/>
        <a:lstStyle/>
        <a:p>
          <a:endParaRPr lang="en-IN"/>
        </a:p>
      </dgm:t>
    </dgm:pt>
    <dgm:pt modelId="{2AECC60F-7E69-4324-B564-374986EED80C}" type="sibTrans" cxnId="{15AEEA64-E624-4483-8130-F49FF79E5628}">
      <dgm:prSet/>
      <dgm:spPr/>
      <dgm:t>
        <a:bodyPr/>
        <a:lstStyle/>
        <a:p>
          <a:endParaRPr lang="en-IN"/>
        </a:p>
      </dgm:t>
    </dgm:pt>
    <dgm:pt modelId="{BBCE0297-406D-4E98-B4A5-077BC2F5D1BD}">
      <dgm:prSet custT="1"/>
      <dgm:spPr/>
      <dgm:t>
        <a:bodyPr/>
        <a:lstStyle/>
        <a:p>
          <a:r>
            <a:rPr lang="en-IN" sz="2400"/>
            <a:t>Ethernet ports</a:t>
          </a:r>
          <a:endParaRPr lang="en-IN" sz="2400" dirty="0"/>
        </a:p>
      </dgm:t>
    </dgm:pt>
    <dgm:pt modelId="{80E7E8AA-D3C6-49FC-AD6E-9B0CC79D7E6E}" type="parTrans" cxnId="{54704304-8F9A-4DC6-9040-E171FC0C197C}">
      <dgm:prSet/>
      <dgm:spPr/>
      <dgm:t>
        <a:bodyPr/>
        <a:lstStyle/>
        <a:p>
          <a:endParaRPr lang="en-IN"/>
        </a:p>
      </dgm:t>
    </dgm:pt>
    <dgm:pt modelId="{8DAA10C0-2925-4496-9051-CA371DFB349B}" type="sibTrans" cxnId="{54704304-8F9A-4DC6-9040-E171FC0C197C}">
      <dgm:prSet/>
      <dgm:spPr/>
      <dgm:t>
        <a:bodyPr/>
        <a:lstStyle/>
        <a:p>
          <a:endParaRPr lang="en-IN"/>
        </a:p>
      </dgm:t>
    </dgm:pt>
    <dgm:pt modelId="{D8A0242E-826D-4378-93F0-98D550E2DEAA}">
      <dgm:prSet custT="1"/>
      <dgm:spPr/>
      <dgm:t>
        <a:bodyPr/>
        <a:lstStyle/>
        <a:p>
          <a:r>
            <a:rPr lang="en-IN" sz="2400"/>
            <a:t>USB ports</a:t>
          </a:r>
          <a:endParaRPr lang="en-IN" sz="2400" dirty="0"/>
        </a:p>
      </dgm:t>
    </dgm:pt>
    <dgm:pt modelId="{99314E65-D20C-4AAC-B1BA-A1EB252092DC}" type="parTrans" cxnId="{C7F06838-08BF-497A-BD88-73FDF0227909}">
      <dgm:prSet/>
      <dgm:spPr/>
      <dgm:t>
        <a:bodyPr/>
        <a:lstStyle/>
        <a:p>
          <a:endParaRPr lang="en-IN"/>
        </a:p>
      </dgm:t>
    </dgm:pt>
    <dgm:pt modelId="{FB12A628-2525-4020-96EB-03D4A889D4CA}" type="sibTrans" cxnId="{C7F06838-08BF-497A-BD88-73FDF0227909}">
      <dgm:prSet/>
      <dgm:spPr/>
      <dgm:t>
        <a:bodyPr/>
        <a:lstStyle/>
        <a:p>
          <a:endParaRPr lang="en-IN"/>
        </a:p>
      </dgm:t>
    </dgm:pt>
    <dgm:pt modelId="{787A689A-7DF5-4BBD-839C-26CFDADA6127}">
      <dgm:prSet custT="1"/>
      <dgm:spPr/>
      <dgm:t>
        <a:bodyPr/>
        <a:lstStyle/>
        <a:p>
          <a:r>
            <a:rPr lang="en-IN" sz="2400" dirty="0"/>
            <a:t>Serial/Parallel ports</a:t>
          </a:r>
        </a:p>
      </dgm:t>
    </dgm:pt>
    <dgm:pt modelId="{A9723505-DDC6-498F-951F-D8D98B1AEC20}" type="parTrans" cxnId="{F40761B8-8987-4E93-A307-DB29E225BADF}">
      <dgm:prSet/>
      <dgm:spPr/>
      <dgm:t>
        <a:bodyPr/>
        <a:lstStyle/>
        <a:p>
          <a:endParaRPr lang="en-IN"/>
        </a:p>
      </dgm:t>
    </dgm:pt>
    <dgm:pt modelId="{B61C74DD-FD70-4925-A45A-94CF4DD1BD3B}" type="sibTrans" cxnId="{F40761B8-8987-4E93-A307-DB29E225BADF}">
      <dgm:prSet/>
      <dgm:spPr/>
      <dgm:t>
        <a:bodyPr/>
        <a:lstStyle/>
        <a:p>
          <a:endParaRPr lang="en-IN"/>
        </a:p>
      </dgm:t>
    </dgm:pt>
    <dgm:pt modelId="{AF4E2DCF-FBDF-407B-A2A6-F6443D63D8CB}">
      <dgm:prSet custT="1"/>
      <dgm:spPr/>
      <dgm:t>
        <a:bodyPr/>
        <a:lstStyle/>
        <a:p>
          <a:r>
            <a:rPr lang="en-IN" sz="2400" dirty="0"/>
            <a:t>connect the Keyboard, monitor, Mouse, Modem </a:t>
          </a:r>
        </a:p>
      </dgm:t>
    </dgm:pt>
    <dgm:pt modelId="{F11AF404-154A-4972-92CE-77E0ABBA5A99}" type="parTrans" cxnId="{E672AD15-919B-40D7-8E5C-53B0A50F9D04}">
      <dgm:prSet/>
      <dgm:spPr/>
      <dgm:t>
        <a:bodyPr/>
        <a:lstStyle/>
        <a:p>
          <a:endParaRPr lang="en-IN"/>
        </a:p>
      </dgm:t>
    </dgm:pt>
    <dgm:pt modelId="{4A9E5199-72AA-4AFE-B750-9F6705EC9809}" type="sibTrans" cxnId="{E672AD15-919B-40D7-8E5C-53B0A50F9D04}">
      <dgm:prSet/>
      <dgm:spPr/>
      <dgm:t>
        <a:bodyPr/>
        <a:lstStyle/>
        <a:p>
          <a:endParaRPr lang="en-IN"/>
        </a:p>
      </dgm:t>
    </dgm:pt>
    <dgm:pt modelId="{745F0148-8207-4DDA-B054-A176D896FE5A}">
      <dgm:prSet custT="1"/>
      <dgm:spPr/>
      <dgm:t>
        <a:bodyPr/>
        <a:lstStyle/>
        <a:p>
          <a:r>
            <a:rPr lang="en-IN" sz="2400" dirty="0"/>
            <a:t>total 0-65535 ports</a:t>
          </a:r>
        </a:p>
      </dgm:t>
    </dgm:pt>
    <dgm:pt modelId="{70C27184-385C-4521-AE38-F8CF286769D7}" type="parTrans" cxnId="{D0B4D651-A4E8-43F5-9314-351FF376524B}">
      <dgm:prSet/>
      <dgm:spPr/>
      <dgm:t>
        <a:bodyPr/>
        <a:lstStyle/>
        <a:p>
          <a:endParaRPr lang="en-IN"/>
        </a:p>
      </dgm:t>
    </dgm:pt>
    <dgm:pt modelId="{04FF8BE8-3C59-4732-AD45-4A7215BCE9DB}" type="sibTrans" cxnId="{D0B4D651-A4E8-43F5-9314-351FF376524B}">
      <dgm:prSet/>
      <dgm:spPr/>
      <dgm:t>
        <a:bodyPr/>
        <a:lstStyle/>
        <a:p>
          <a:endParaRPr lang="en-IN"/>
        </a:p>
      </dgm:t>
    </dgm:pt>
    <dgm:pt modelId="{D551A4B4-CE44-424F-906A-7AF3D3AA3DAD}">
      <dgm:prSet custT="1"/>
      <dgm:spPr/>
      <dgm:t>
        <a:bodyPr/>
        <a:lstStyle/>
        <a:p>
          <a:r>
            <a:rPr lang="en-IN" sz="2400" dirty="0"/>
            <a:t>Each for TCP and UDP </a:t>
          </a:r>
        </a:p>
      </dgm:t>
    </dgm:pt>
    <dgm:pt modelId="{5CD4C777-88C8-468F-9EA5-814F7FD1C5DD}" type="parTrans" cxnId="{E6508100-3ADF-40D6-A1AB-6A3256007F63}">
      <dgm:prSet/>
      <dgm:spPr/>
      <dgm:t>
        <a:bodyPr/>
        <a:lstStyle/>
        <a:p>
          <a:endParaRPr lang="en-IN"/>
        </a:p>
      </dgm:t>
    </dgm:pt>
    <dgm:pt modelId="{B64CDA64-9DAD-413E-B287-44A30E766EC6}" type="sibTrans" cxnId="{E6508100-3ADF-40D6-A1AB-6A3256007F63}">
      <dgm:prSet/>
      <dgm:spPr/>
      <dgm:t>
        <a:bodyPr/>
        <a:lstStyle/>
        <a:p>
          <a:endParaRPr lang="en-IN"/>
        </a:p>
      </dgm:t>
    </dgm:pt>
    <dgm:pt modelId="{B4BA1713-E580-4981-9A46-49D60A90E9CE}" type="pres">
      <dgm:prSet presAssocID="{11C3F611-3477-462F-B5EE-B3F2A96B7AD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BFCA20-CBD1-4446-B2B1-74431D28FE3E}" type="pres">
      <dgm:prSet presAssocID="{A5CDC84C-CA17-494B-8BEC-22CFCB3C8E6B}" presName="hierRoot1" presStyleCnt="0">
        <dgm:presLayoutVars>
          <dgm:hierBranch val="init"/>
        </dgm:presLayoutVars>
      </dgm:prSet>
      <dgm:spPr/>
    </dgm:pt>
    <dgm:pt modelId="{93C9725B-A458-4830-BC29-CDCC38278B8D}" type="pres">
      <dgm:prSet presAssocID="{A5CDC84C-CA17-494B-8BEC-22CFCB3C8E6B}" presName="rootComposite1" presStyleCnt="0"/>
      <dgm:spPr/>
    </dgm:pt>
    <dgm:pt modelId="{27D09CBD-7CBC-4C1D-8786-EA08E26E15A4}" type="pres">
      <dgm:prSet presAssocID="{A5CDC84C-CA17-494B-8BEC-22CFCB3C8E6B}" presName="rootText1" presStyleLbl="alignAcc1" presStyleIdx="0" presStyleCnt="0" custScaleX="2076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812818-5AFA-48D5-8517-0DBACCB71DDE}" type="pres">
      <dgm:prSet presAssocID="{A5CDC84C-CA17-494B-8BEC-22CFCB3C8E6B}" presName="topArc1" presStyleLbl="parChTrans1D1" presStyleIdx="0" presStyleCnt="18"/>
      <dgm:spPr/>
    </dgm:pt>
    <dgm:pt modelId="{E8E5A7C9-1B0C-448B-9A27-5D754DE74548}" type="pres">
      <dgm:prSet presAssocID="{A5CDC84C-CA17-494B-8BEC-22CFCB3C8E6B}" presName="bottomArc1" presStyleLbl="parChTrans1D1" presStyleIdx="1" presStyleCnt="18"/>
      <dgm:spPr/>
    </dgm:pt>
    <dgm:pt modelId="{515EBB8E-6D53-4E8D-A366-A8F4B0D17394}" type="pres">
      <dgm:prSet presAssocID="{A5CDC84C-CA17-494B-8BEC-22CFCB3C8E6B}" presName="topConnNode1" presStyleLbl="node1" presStyleIdx="0" presStyleCnt="0"/>
      <dgm:spPr/>
      <dgm:t>
        <a:bodyPr/>
        <a:lstStyle/>
        <a:p>
          <a:endParaRPr lang="en-US"/>
        </a:p>
      </dgm:t>
    </dgm:pt>
    <dgm:pt modelId="{5B780D8C-A1D1-41B6-B999-27169E30AFF5}" type="pres">
      <dgm:prSet presAssocID="{A5CDC84C-CA17-494B-8BEC-22CFCB3C8E6B}" presName="hierChild2" presStyleCnt="0"/>
      <dgm:spPr/>
    </dgm:pt>
    <dgm:pt modelId="{875C5AB2-BC05-475E-BF5F-289CAA415A81}" type="pres">
      <dgm:prSet presAssocID="{86736C21-63B7-4C2F-9BDF-1C4D6F49B083}" presName="Name28" presStyleLbl="parChTrans1D2" presStyleIdx="0" presStyleCnt="2"/>
      <dgm:spPr/>
      <dgm:t>
        <a:bodyPr/>
        <a:lstStyle/>
        <a:p>
          <a:endParaRPr lang="en-US"/>
        </a:p>
      </dgm:t>
    </dgm:pt>
    <dgm:pt modelId="{E1AD79A7-E0FC-4807-8066-A36FC3185215}" type="pres">
      <dgm:prSet presAssocID="{621926BC-0ECA-418B-8229-96D711A35733}" presName="hierRoot2" presStyleCnt="0">
        <dgm:presLayoutVars>
          <dgm:hierBranch val="init"/>
        </dgm:presLayoutVars>
      </dgm:prSet>
      <dgm:spPr/>
    </dgm:pt>
    <dgm:pt modelId="{3F32609C-2411-4EA7-94E7-E92F7C409701}" type="pres">
      <dgm:prSet presAssocID="{621926BC-0ECA-418B-8229-96D711A35733}" presName="rootComposite2" presStyleCnt="0"/>
      <dgm:spPr/>
    </dgm:pt>
    <dgm:pt modelId="{430BF73D-5A26-4AA9-9CE7-A12A93B2EA03}" type="pres">
      <dgm:prSet presAssocID="{621926BC-0ECA-418B-8229-96D711A35733}" presName="rootText2" presStyleLbl="alignAcc1" presStyleIdx="0" presStyleCnt="0" custScaleX="328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565946-A540-4CA6-9739-ACF82E759ECC}" type="pres">
      <dgm:prSet presAssocID="{621926BC-0ECA-418B-8229-96D711A35733}" presName="topArc2" presStyleLbl="parChTrans1D1" presStyleIdx="2" presStyleCnt="18"/>
      <dgm:spPr/>
    </dgm:pt>
    <dgm:pt modelId="{6FCF1342-2866-44A2-AFED-387B76859382}" type="pres">
      <dgm:prSet presAssocID="{621926BC-0ECA-418B-8229-96D711A35733}" presName="bottomArc2" presStyleLbl="parChTrans1D1" presStyleIdx="3" presStyleCnt="18"/>
      <dgm:spPr/>
    </dgm:pt>
    <dgm:pt modelId="{A2E0F2E5-2265-409C-8EC7-A1AF9856D9B5}" type="pres">
      <dgm:prSet presAssocID="{621926BC-0ECA-418B-8229-96D711A35733}" presName="topConnNode2" presStyleLbl="node2" presStyleIdx="0" presStyleCnt="0"/>
      <dgm:spPr/>
      <dgm:t>
        <a:bodyPr/>
        <a:lstStyle/>
        <a:p>
          <a:endParaRPr lang="en-US"/>
        </a:p>
      </dgm:t>
    </dgm:pt>
    <dgm:pt modelId="{B321A8D8-3FF1-4D4D-A565-EE8566243DA9}" type="pres">
      <dgm:prSet presAssocID="{621926BC-0ECA-418B-8229-96D711A35733}" presName="hierChild4" presStyleCnt="0"/>
      <dgm:spPr/>
    </dgm:pt>
    <dgm:pt modelId="{8AA1610B-0F93-4C17-9119-5B635AAAD047}" type="pres">
      <dgm:prSet presAssocID="{80E7E8AA-D3C6-49FC-AD6E-9B0CC79D7E6E}" presName="Name28" presStyleLbl="parChTrans1D3" presStyleIdx="0" presStyleCnt="6"/>
      <dgm:spPr/>
      <dgm:t>
        <a:bodyPr/>
        <a:lstStyle/>
        <a:p>
          <a:endParaRPr lang="en-US"/>
        </a:p>
      </dgm:t>
    </dgm:pt>
    <dgm:pt modelId="{5A27FFD7-1F10-4EDE-A217-921B60C1D377}" type="pres">
      <dgm:prSet presAssocID="{BBCE0297-406D-4E98-B4A5-077BC2F5D1BD}" presName="hierRoot2" presStyleCnt="0">
        <dgm:presLayoutVars>
          <dgm:hierBranch val="init"/>
        </dgm:presLayoutVars>
      </dgm:prSet>
      <dgm:spPr/>
    </dgm:pt>
    <dgm:pt modelId="{EB24AD19-5D6A-454B-B43D-F1E813315579}" type="pres">
      <dgm:prSet presAssocID="{BBCE0297-406D-4E98-B4A5-077BC2F5D1BD}" presName="rootComposite2" presStyleCnt="0"/>
      <dgm:spPr/>
    </dgm:pt>
    <dgm:pt modelId="{5849E4FE-D576-40F9-82FB-CFE63E3A1274}" type="pres">
      <dgm:prSet presAssocID="{BBCE0297-406D-4E98-B4A5-077BC2F5D1BD}" presName="rootText2" presStyleLbl="alignAcc1" presStyleIdx="0" presStyleCnt="0" custScaleX="2076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A5BD06-D605-4272-BF46-2F059D384FC0}" type="pres">
      <dgm:prSet presAssocID="{BBCE0297-406D-4E98-B4A5-077BC2F5D1BD}" presName="topArc2" presStyleLbl="parChTrans1D1" presStyleIdx="4" presStyleCnt="18"/>
      <dgm:spPr/>
    </dgm:pt>
    <dgm:pt modelId="{982A3576-2034-44A6-A36A-B62C09ED98F7}" type="pres">
      <dgm:prSet presAssocID="{BBCE0297-406D-4E98-B4A5-077BC2F5D1BD}" presName="bottomArc2" presStyleLbl="parChTrans1D1" presStyleIdx="5" presStyleCnt="18"/>
      <dgm:spPr/>
    </dgm:pt>
    <dgm:pt modelId="{964D81A4-294B-46BC-BCA6-54122CFFC2D6}" type="pres">
      <dgm:prSet presAssocID="{BBCE0297-406D-4E98-B4A5-077BC2F5D1BD}" presName="topConnNode2" presStyleLbl="node3" presStyleIdx="0" presStyleCnt="0"/>
      <dgm:spPr/>
      <dgm:t>
        <a:bodyPr/>
        <a:lstStyle/>
        <a:p>
          <a:endParaRPr lang="en-US"/>
        </a:p>
      </dgm:t>
    </dgm:pt>
    <dgm:pt modelId="{7B11F0B4-1F02-4279-A716-264DABD55C0E}" type="pres">
      <dgm:prSet presAssocID="{BBCE0297-406D-4E98-B4A5-077BC2F5D1BD}" presName="hierChild4" presStyleCnt="0"/>
      <dgm:spPr/>
    </dgm:pt>
    <dgm:pt modelId="{78A8CA5C-F1E6-4069-A539-766CD188A8D9}" type="pres">
      <dgm:prSet presAssocID="{BBCE0297-406D-4E98-B4A5-077BC2F5D1BD}" presName="hierChild5" presStyleCnt="0"/>
      <dgm:spPr/>
    </dgm:pt>
    <dgm:pt modelId="{3249FD21-1EEF-4ADF-BFBB-8A291B8BD363}" type="pres">
      <dgm:prSet presAssocID="{99314E65-D20C-4AAC-B1BA-A1EB252092DC}" presName="Name28" presStyleLbl="parChTrans1D3" presStyleIdx="1" presStyleCnt="6"/>
      <dgm:spPr/>
      <dgm:t>
        <a:bodyPr/>
        <a:lstStyle/>
        <a:p>
          <a:endParaRPr lang="en-US"/>
        </a:p>
      </dgm:t>
    </dgm:pt>
    <dgm:pt modelId="{C73B8484-FAF0-47BF-9BA9-29C217835AE2}" type="pres">
      <dgm:prSet presAssocID="{D8A0242E-826D-4378-93F0-98D550E2DEAA}" presName="hierRoot2" presStyleCnt="0">
        <dgm:presLayoutVars>
          <dgm:hierBranch val="init"/>
        </dgm:presLayoutVars>
      </dgm:prSet>
      <dgm:spPr/>
    </dgm:pt>
    <dgm:pt modelId="{21E77228-D32D-4A29-A420-7A813D0166EC}" type="pres">
      <dgm:prSet presAssocID="{D8A0242E-826D-4378-93F0-98D550E2DEAA}" presName="rootComposite2" presStyleCnt="0"/>
      <dgm:spPr/>
    </dgm:pt>
    <dgm:pt modelId="{314C05B8-60DE-437B-AF1D-2979F0F19002}" type="pres">
      <dgm:prSet presAssocID="{D8A0242E-826D-4378-93F0-98D550E2DEAA}" presName="rootText2" presStyleLbl="alignAcc1" presStyleIdx="0" presStyleCnt="0" custScaleX="2076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9C5339-5612-4D44-9005-287AD87D46D2}" type="pres">
      <dgm:prSet presAssocID="{D8A0242E-826D-4378-93F0-98D550E2DEAA}" presName="topArc2" presStyleLbl="parChTrans1D1" presStyleIdx="6" presStyleCnt="18"/>
      <dgm:spPr/>
    </dgm:pt>
    <dgm:pt modelId="{09877BD8-DA73-42F4-B671-D9D7BFEC7E52}" type="pres">
      <dgm:prSet presAssocID="{D8A0242E-826D-4378-93F0-98D550E2DEAA}" presName="bottomArc2" presStyleLbl="parChTrans1D1" presStyleIdx="7" presStyleCnt="18"/>
      <dgm:spPr/>
    </dgm:pt>
    <dgm:pt modelId="{867341FD-0ED1-4CB7-B346-248F7CA99F08}" type="pres">
      <dgm:prSet presAssocID="{D8A0242E-826D-4378-93F0-98D550E2DEAA}" presName="topConnNode2" presStyleLbl="node3" presStyleIdx="0" presStyleCnt="0"/>
      <dgm:spPr/>
      <dgm:t>
        <a:bodyPr/>
        <a:lstStyle/>
        <a:p>
          <a:endParaRPr lang="en-US"/>
        </a:p>
      </dgm:t>
    </dgm:pt>
    <dgm:pt modelId="{34835051-DAE3-455F-8717-D5F91589B549}" type="pres">
      <dgm:prSet presAssocID="{D8A0242E-826D-4378-93F0-98D550E2DEAA}" presName="hierChild4" presStyleCnt="0"/>
      <dgm:spPr/>
    </dgm:pt>
    <dgm:pt modelId="{AF142BEB-BF8A-4C50-87CE-F46C959B9AD3}" type="pres">
      <dgm:prSet presAssocID="{D8A0242E-826D-4378-93F0-98D550E2DEAA}" presName="hierChild5" presStyleCnt="0"/>
      <dgm:spPr/>
    </dgm:pt>
    <dgm:pt modelId="{F178E3B7-46AA-4C6E-967B-19A66F96566E}" type="pres">
      <dgm:prSet presAssocID="{A9723505-DDC6-498F-951F-D8D98B1AEC20}" presName="Name28" presStyleLbl="parChTrans1D3" presStyleIdx="2" presStyleCnt="6"/>
      <dgm:spPr/>
      <dgm:t>
        <a:bodyPr/>
        <a:lstStyle/>
        <a:p>
          <a:endParaRPr lang="en-US"/>
        </a:p>
      </dgm:t>
    </dgm:pt>
    <dgm:pt modelId="{51E5277C-D018-42F6-BD9C-780D9713ABF1}" type="pres">
      <dgm:prSet presAssocID="{787A689A-7DF5-4BBD-839C-26CFDADA6127}" presName="hierRoot2" presStyleCnt="0">
        <dgm:presLayoutVars>
          <dgm:hierBranch val="init"/>
        </dgm:presLayoutVars>
      </dgm:prSet>
      <dgm:spPr/>
    </dgm:pt>
    <dgm:pt modelId="{2D177C95-3698-4A16-97FF-51DD4F956030}" type="pres">
      <dgm:prSet presAssocID="{787A689A-7DF5-4BBD-839C-26CFDADA6127}" presName="rootComposite2" presStyleCnt="0"/>
      <dgm:spPr/>
    </dgm:pt>
    <dgm:pt modelId="{EE474EDA-8E39-49B1-9B13-DFB7EB9667C4}" type="pres">
      <dgm:prSet presAssocID="{787A689A-7DF5-4BBD-839C-26CFDADA6127}" presName="rootText2" presStyleLbl="alignAcc1" presStyleIdx="0" presStyleCnt="0" custScaleX="2076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458102-CE63-436B-B21E-BC114683427D}" type="pres">
      <dgm:prSet presAssocID="{787A689A-7DF5-4BBD-839C-26CFDADA6127}" presName="topArc2" presStyleLbl="parChTrans1D1" presStyleIdx="8" presStyleCnt="18"/>
      <dgm:spPr/>
    </dgm:pt>
    <dgm:pt modelId="{845C7368-E4AA-49D3-B228-59058123E96D}" type="pres">
      <dgm:prSet presAssocID="{787A689A-7DF5-4BBD-839C-26CFDADA6127}" presName="bottomArc2" presStyleLbl="parChTrans1D1" presStyleIdx="9" presStyleCnt="18"/>
      <dgm:spPr/>
    </dgm:pt>
    <dgm:pt modelId="{03EAF629-C0F3-45C7-B84F-8EA67D7B2503}" type="pres">
      <dgm:prSet presAssocID="{787A689A-7DF5-4BBD-839C-26CFDADA6127}" presName="topConnNode2" presStyleLbl="node3" presStyleIdx="0" presStyleCnt="0"/>
      <dgm:spPr/>
      <dgm:t>
        <a:bodyPr/>
        <a:lstStyle/>
        <a:p>
          <a:endParaRPr lang="en-US"/>
        </a:p>
      </dgm:t>
    </dgm:pt>
    <dgm:pt modelId="{A5ADBE8E-2348-40F0-912B-6EA96AEEED47}" type="pres">
      <dgm:prSet presAssocID="{787A689A-7DF5-4BBD-839C-26CFDADA6127}" presName="hierChild4" presStyleCnt="0"/>
      <dgm:spPr/>
    </dgm:pt>
    <dgm:pt modelId="{D0577ACA-CDB4-4295-B829-F63032B43AD2}" type="pres">
      <dgm:prSet presAssocID="{787A689A-7DF5-4BBD-839C-26CFDADA6127}" presName="hierChild5" presStyleCnt="0"/>
      <dgm:spPr/>
    </dgm:pt>
    <dgm:pt modelId="{7FD241DA-4BEB-435C-9B64-1D9203DC29DC}" type="pres">
      <dgm:prSet presAssocID="{F11AF404-154A-4972-92CE-77E0ABBA5A99}" presName="Name28" presStyleLbl="parChTrans1D3" presStyleIdx="3" presStyleCnt="6"/>
      <dgm:spPr/>
      <dgm:t>
        <a:bodyPr/>
        <a:lstStyle/>
        <a:p>
          <a:endParaRPr lang="en-US"/>
        </a:p>
      </dgm:t>
    </dgm:pt>
    <dgm:pt modelId="{C05BB80C-D6AB-42D8-8E06-26CDA849BE02}" type="pres">
      <dgm:prSet presAssocID="{AF4E2DCF-FBDF-407B-A2A6-F6443D63D8CB}" presName="hierRoot2" presStyleCnt="0">
        <dgm:presLayoutVars>
          <dgm:hierBranch val="init"/>
        </dgm:presLayoutVars>
      </dgm:prSet>
      <dgm:spPr/>
    </dgm:pt>
    <dgm:pt modelId="{F500EB72-1838-4086-9C54-B6EA3B29A040}" type="pres">
      <dgm:prSet presAssocID="{AF4E2DCF-FBDF-407B-A2A6-F6443D63D8CB}" presName="rootComposite2" presStyleCnt="0"/>
      <dgm:spPr/>
    </dgm:pt>
    <dgm:pt modelId="{6F75A750-F4D6-401A-8A21-D9716C4AF5C2}" type="pres">
      <dgm:prSet presAssocID="{AF4E2DCF-FBDF-407B-A2A6-F6443D63D8CB}" presName="rootText2" presStyleLbl="alignAcc1" presStyleIdx="0" presStyleCnt="0" custScaleX="5740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EF8351-6B95-4A85-8847-04F5BA9E7818}" type="pres">
      <dgm:prSet presAssocID="{AF4E2DCF-FBDF-407B-A2A6-F6443D63D8CB}" presName="topArc2" presStyleLbl="parChTrans1D1" presStyleIdx="10" presStyleCnt="18"/>
      <dgm:spPr/>
    </dgm:pt>
    <dgm:pt modelId="{028ADBF5-83B2-4271-8DE7-A2A980548939}" type="pres">
      <dgm:prSet presAssocID="{AF4E2DCF-FBDF-407B-A2A6-F6443D63D8CB}" presName="bottomArc2" presStyleLbl="parChTrans1D1" presStyleIdx="11" presStyleCnt="18"/>
      <dgm:spPr/>
    </dgm:pt>
    <dgm:pt modelId="{C5A48C8F-9896-48DA-B691-747772CB83E8}" type="pres">
      <dgm:prSet presAssocID="{AF4E2DCF-FBDF-407B-A2A6-F6443D63D8CB}" presName="topConnNode2" presStyleLbl="node3" presStyleIdx="0" presStyleCnt="0"/>
      <dgm:spPr/>
      <dgm:t>
        <a:bodyPr/>
        <a:lstStyle/>
        <a:p>
          <a:endParaRPr lang="en-US"/>
        </a:p>
      </dgm:t>
    </dgm:pt>
    <dgm:pt modelId="{A98947C0-B445-43B3-A4D9-E320561180CC}" type="pres">
      <dgm:prSet presAssocID="{AF4E2DCF-FBDF-407B-A2A6-F6443D63D8CB}" presName="hierChild4" presStyleCnt="0"/>
      <dgm:spPr/>
    </dgm:pt>
    <dgm:pt modelId="{AD0B066F-74DC-4687-B802-BD60DAA52E0E}" type="pres">
      <dgm:prSet presAssocID="{AF4E2DCF-FBDF-407B-A2A6-F6443D63D8CB}" presName="hierChild5" presStyleCnt="0"/>
      <dgm:spPr/>
    </dgm:pt>
    <dgm:pt modelId="{6EF4A428-914A-49E0-A22B-381BD6978F4C}" type="pres">
      <dgm:prSet presAssocID="{621926BC-0ECA-418B-8229-96D711A35733}" presName="hierChild5" presStyleCnt="0"/>
      <dgm:spPr/>
    </dgm:pt>
    <dgm:pt modelId="{6E54D1B9-E250-4ECD-B3CF-3A0869499A3E}" type="pres">
      <dgm:prSet presAssocID="{9AABA756-F247-4E8E-B3B9-747E77AE37A2}" presName="Name28" presStyleLbl="parChTrans1D2" presStyleIdx="1" presStyleCnt="2"/>
      <dgm:spPr/>
      <dgm:t>
        <a:bodyPr/>
        <a:lstStyle/>
        <a:p>
          <a:endParaRPr lang="en-US"/>
        </a:p>
      </dgm:t>
    </dgm:pt>
    <dgm:pt modelId="{055BCF98-5D98-4476-A37C-53FC860309FE}" type="pres">
      <dgm:prSet presAssocID="{B0B264AD-1F12-4760-A024-B9ED260CCD2B}" presName="hierRoot2" presStyleCnt="0">
        <dgm:presLayoutVars>
          <dgm:hierBranch val="init"/>
        </dgm:presLayoutVars>
      </dgm:prSet>
      <dgm:spPr/>
    </dgm:pt>
    <dgm:pt modelId="{D40F0B4B-E140-46C6-895D-31AF1D2DA6C6}" type="pres">
      <dgm:prSet presAssocID="{B0B264AD-1F12-4760-A024-B9ED260CCD2B}" presName="rootComposite2" presStyleCnt="0"/>
      <dgm:spPr/>
    </dgm:pt>
    <dgm:pt modelId="{7602F95F-0A13-4679-8B09-2830C528957A}" type="pres">
      <dgm:prSet presAssocID="{B0B264AD-1F12-4760-A024-B9ED260CCD2B}" presName="rootText2" presStyleLbl="alignAcc1" presStyleIdx="0" presStyleCnt="0" custScaleX="3428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06804F-E8EA-4656-B286-C046B9CED5D5}" type="pres">
      <dgm:prSet presAssocID="{B0B264AD-1F12-4760-A024-B9ED260CCD2B}" presName="topArc2" presStyleLbl="parChTrans1D1" presStyleIdx="12" presStyleCnt="18"/>
      <dgm:spPr/>
    </dgm:pt>
    <dgm:pt modelId="{8EE52D46-B28A-4316-958D-A05201C250DF}" type="pres">
      <dgm:prSet presAssocID="{B0B264AD-1F12-4760-A024-B9ED260CCD2B}" presName="bottomArc2" presStyleLbl="parChTrans1D1" presStyleIdx="13" presStyleCnt="18"/>
      <dgm:spPr/>
    </dgm:pt>
    <dgm:pt modelId="{DD1D1911-817D-47A3-889A-01FC4DCC2A8E}" type="pres">
      <dgm:prSet presAssocID="{B0B264AD-1F12-4760-A024-B9ED260CCD2B}" presName="topConnNode2" presStyleLbl="node2" presStyleIdx="0" presStyleCnt="0"/>
      <dgm:spPr/>
      <dgm:t>
        <a:bodyPr/>
        <a:lstStyle/>
        <a:p>
          <a:endParaRPr lang="en-US"/>
        </a:p>
      </dgm:t>
    </dgm:pt>
    <dgm:pt modelId="{6E85EA4A-6A3B-4BB8-B754-B35CC136C56D}" type="pres">
      <dgm:prSet presAssocID="{B0B264AD-1F12-4760-A024-B9ED260CCD2B}" presName="hierChild4" presStyleCnt="0"/>
      <dgm:spPr/>
    </dgm:pt>
    <dgm:pt modelId="{D9FA178E-DB80-484C-8BC6-64CBB3103616}" type="pres">
      <dgm:prSet presAssocID="{70C27184-385C-4521-AE38-F8CF286769D7}" presName="Name28" presStyleLbl="parChTrans1D3" presStyleIdx="4" presStyleCnt="6"/>
      <dgm:spPr/>
      <dgm:t>
        <a:bodyPr/>
        <a:lstStyle/>
        <a:p>
          <a:endParaRPr lang="en-US"/>
        </a:p>
      </dgm:t>
    </dgm:pt>
    <dgm:pt modelId="{09A8E47D-3EDB-4D46-B57F-F12C05659C24}" type="pres">
      <dgm:prSet presAssocID="{745F0148-8207-4DDA-B054-A176D896FE5A}" presName="hierRoot2" presStyleCnt="0">
        <dgm:presLayoutVars>
          <dgm:hierBranch val="init"/>
        </dgm:presLayoutVars>
      </dgm:prSet>
      <dgm:spPr/>
    </dgm:pt>
    <dgm:pt modelId="{77FDE396-9E5E-485E-AA8A-B9CEBC18B74E}" type="pres">
      <dgm:prSet presAssocID="{745F0148-8207-4DDA-B054-A176D896FE5A}" presName="rootComposite2" presStyleCnt="0"/>
      <dgm:spPr/>
    </dgm:pt>
    <dgm:pt modelId="{194455B2-7163-41E7-B98A-A18DF51A7DA2}" type="pres">
      <dgm:prSet presAssocID="{745F0148-8207-4DDA-B054-A176D896FE5A}" presName="rootText2" presStyleLbl="alignAcc1" presStyleIdx="0" presStyleCnt="0" custScaleX="2076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C9DC13-5FDE-4E16-9E43-7C0FEAE6816F}" type="pres">
      <dgm:prSet presAssocID="{745F0148-8207-4DDA-B054-A176D896FE5A}" presName="topArc2" presStyleLbl="parChTrans1D1" presStyleIdx="14" presStyleCnt="18"/>
      <dgm:spPr/>
    </dgm:pt>
    <dgm:pt modelId="{DA6049FD-92C7-4CB4-8149-C65F40CF2226}" type="pres">
      <dgm:prSet presAssocID="{745F0148-8207-4DDA-B054-A176D896FE5A}" presName="bottomArc2" presStyleLbl="parChTrans1D1" presStyleIdx="15" presStyleCnt="18"/>
      <dgm:spPr/>
    </dgm:pt>
    <dgm:pt modelId="{A15CA1B9-8071-4FCA-B5BA-9923EF799A37}" type="pres">
      <dgm:prSet presAssocID="{745F0148-8207-4DDA-B054-A176D896FE5A}" presName="topConnNode2" presStyleLbl="node3" presStyleIdx="0" presStyleCnt="0"/>
      <dgm:spPr/>
      <dgm:t>
        <a:bodyPr/>
        <a:lstStyle/>
        <a:p>
          <a:endParaRPr lang="en-US"/>
        </a:p>
      </dgm:t>
    </dgm:pt>
    <dgm:pt modelId="{9C863268-CC3E-40DC-A1EA-AC35B13271BC}" type="pres">
      <dgm:prSet presAssocID="{745F0148-8207-4DDA-B054-A176D896FE5A}" presName="hierChild4" presStyleCnt="0"/>
      <dgm:spPr/>
    </dgm:pt>
    <dgm:pt modelId="{55CA3533-E5AD-4C00-8737-744AAECA6C29}" type="pres">
      <dgm:prSet presAssocID="{745F0148-8207-4DDA-B054-A176D896FE5A}" presName="hierChild5" presStyleCnt="0"/>
      <dgm:spPr/>
    </dgm:pt>
    <dgm:pt modelId="{7CA63DFE-1324-4DED-B2A2-D88430ABD8C7}" type="pres">
      <dgm:prSet presAssocID="{5CD4C777-88C8-468F-9EA5-814F7FD1C5DD}" presName="Name28" presStyleLbl="parChTrans1D3" presStyleIdx="5" presStyleCnt="6"/>
      <dgm:spPr/>
      <dgm:t>
        <a:bodyPr/>
        <a:lstStyle/>
        <a:p>
          <a:endParaRPr lang="en-US"/>
        </a:p>
      </dgm:t>
    </dgm:pt>
    <dgm:pt modelId="{78FB564A-3A12-495B-BC4A-5E83FFCC50E3}" type="pres">
      <dgm:prSet presAssocID="{D551A4B4-CE44-424F-906A-7AF3D3AA3DAD}" presName="hierRoot2" presStyleCnt="0">
        <dgm:presLayoutVars>
          <dgm:hierBranch val="init"/>
        </dgm:presLayoutVars>
      </dgm:prSet>
      <dgm:spPr/>
    </dgm:pt>
    <dgm:pt modelId="{5764233D-6183-403C-8DB8-929E0A722D95}" type="pres">
      <dgm:prSet presAssocID="{D551A4B4-CE44-424F-906A-7AF3D3AA3DAD}" presName="rootComposite2" presStyleCnt="0"/>
      <dgm:spPr/>
    </dgm:pt>
    <dgm:pt modelId="{DE4B01E4-EAE2-4FA3-A6D2-3D934923EEA6}" type="pres">
      <dgm:prSet presAssocID="{D551A4B4-CE44-424F-906A-7AF3D3AA3DAD}" presName="rootText2" presStyleLbl="alignAcc1" presStyleIdx="0" presStyleCnt="0" custScaleX="2322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73C99B-6736-4ED8-9F53-F42FFEA49843}" type="pres">
      <dgm:prSet presAssocID="{D551A4B4-CE44-424F-906A-7AF3D3AA3DAD}" presName="topArc2" presStyleLbl="parChTrans1D1" presStyleIdx="16" presStyleCnt="18"/>
      <dgm:spPr/>
    </dgm:pt>
    <dgm:pt modelId="{25B6B5C8-4EEE-42BB-B047-4825F101C2B7}" type="pres">
      <dgm:prSet presAssocID="{D551A4B4-CE44-424F-906A-7AF3D3AA3DAD}" presName="bottomArc2" presStyleLbl="parChTrans1D1" presStyleIdx="17" presStyleCnt="18"/>
      <dgm:spPr/>
    </dgm:pt>
    <dgm:pt modelId="{D9A13C07-3E3B-4B00-AC45-0C6CBEC401F7}" type="pres">
      <dgm:prSet presAssocID="{D551A4B4-CE44-424F-906A-7AF3D3AA3DAD}" presName="topConnNode2" presStyleLbl="node3" presStyleIdx="0" presStyleCnt="0"/>
      <dgm:spPr/>
      <dgm:t>
        <a:bodyPr/>
        <a:lstStyle/>
        <a:p>
          <a:endParaRPr lang="en-US"/>
        </a:p>
      </dgm:t>
    </dgm:pt>
    <dgm:pt modelId="{D901540C-C083-4274-89D2-97D908D9E6D7}" type="pres">
      <dgm:prSet presAssocID="{D551A4B4-CE44-424F-906A-7AF3D3AA3DAD}" presName="hierChild4" presStyleCnt="0"/>
      <dgm:spPr/>
    </dgm:pt>
    <dgm:pt modelId="{767EC6BA-9C38-4EF6-B249-838CEC8DBEE6}" type="pres">
      <dgm:prSet presAssocID="{D551A4B4-CE44-424F-906A-7AF3D3AA3DAD}" presName="hierChild5" presStyleCnt="0"/>
      <dgm:spPr/>
    </dgm:pt>
    <dgm:pt modelId="{9FB56774-F51A-4A32-8932-D07B9BB1B590}" type="pres">
      <dgm:prSet presAssocID="{B0B264AD-1F12-4760-A024-B9ED260CCD2B}" presName="hierChild5" presStyleCnt="0"/>
      <dgm:spPr/>
    </dgm:pt>
    <dgm:pt modelId="{71334A15-ABA3-4A8B-9A5A-F184210E9B2C}" type="pres">
      <dgm:prSet presAssocID="{A5CDC84C-CA17-494B-8BEC-22CFCB3C8E6B}" presName="hierChild3" presStyleCnt="0"/>
      <dgm:spPr/>
    </dgm:pt>
  </dgm:ptLst>
  <dgm:cxnLst>
    <dgm:cxn modelId="{D0B4D651-A4E8-43F5-9314-351FF376524B}" srcId="{B0B264AD-1F12-4760-A024-B9ED260CCD2B}" destId="{745F0148-8207-4DDA-B054-A176D896FE5A}" srcOrd="0" destOrd="0" parTransId="{70C27184-385C-4521-AE38-F8CF286769D7}" sibTransId="{04FF8BE8-3C59-4732-AD45-4A7215BCE9DB}"/>
    <dgm:cxn modelId="{D7BEF64E-FA54-4A2A-AC0E-6AB415168C4C}" type="presOf" srcId="{A5CDC84C-CA17-494B-8BEC-22CFCB3C8E6B}" destId="{515EBB8E-6D53-4E8D-A366-A8F4B0D17394}" srcOrd="1" destOrd="0" presId="urn:microsoft.com/office/officeart/2008/layout/HalfCircleOrganizationChart"/>
    <dgm:cxn modelId="{E0B84AFE-1A0A-41D2-B773-9049D1330AA9}" type="presOf" srcId="{AF4E2DCF-FBDF-407B-A2A6-F6443D63D8CB}" destId="{6F75A750-F4D6-401A-8A21-D9716C4AF5C2}" srcOrd="0" destOrd="0" presId="urn:microsoft.com/office/officeart/2008/layout/HalfCircleOrganizationChart"/>
    <dgm:cxn modelId="{8E0F84F6-EA9A-4E16-9050-786E1D8F7777}" type="presOf" srcId="{BBCE0297-406D-4E98-B4A5-077BC2F5D1BD}" destId="{5849E4FE-D576-40F9-82FB-CFE63E3A1274}" srcOrd="0" destOrd="0" presId="urn:microsoft.com/office/officeart/2008/layout/HalfCircleOrganizationChart"/>
    <dgm:cxn modelId="{F40761B8-8987-4E93-A307-DB29E225BADF}" srcId="{621926BC-0ECA-418B-8229-96D711A35733}" destId="{787A689A-7DF5-4BBD-839C-26CFDADA6127}" srcOrd="2" destOrd="0" parTransId="{A9723505-DDC6-498F-951F-D8D98B1AEC20}" sibTransId="{B61C74DD-FD70-4925-A45A-94CF4DD1BD3B}"/>
    <dgm:cxn modelId="{CC6D5326-4CE9-4BE3-8224-468E985571B0}" type="presOf" srcId="{F11AF404-154A-4972-92CE-77E0ABBA5A99}" destId="{7FD241DA-4BEB-435C-9B64-1D9203DC29DC}" srcOrd="0" destOrd="0" presId="urn:microsoft.com/office/officeart/2008/layout/HalfCircleOrganizationChart"/>
    <dgm:cxn modelId="{65C87C78-A3BB-4E42-AFDD-2DAAA343B7ED}" type="presOf" srcId="{621926BC-0ECA-418B-8229-96D711A35733}" destId="{430BF73D-5A26-4AA9-9CE7-A12A93B2EA03}" srcOrd="0" destOrd="0" presId="urn:microsoft.com/office/officeart/2008/layout/HalfCircleOrganizationChart"/>
    <dgm:cxn modelId="{F1F1A7FC-83CE-4138-A3E5-2601B4FDE9C6}" type="presOf" srcId="{B0B264AD-1F12-4760-A024-B9ED260CCD2B}" destId="{7602F95F-0A13-4679-8B09-2830C528957A}" srcOrd="0" destOrd="0" presId="urn:microsoft.com/office/officeart/2008/layout/HalfCircleOrganizationChart"/>
    <dgm:cxn modelId="{C80DCAD5-30AC-4962-B39D-675BCFC86DC8}" type="presOf" srcId="{9AABA756-F247-4E8E-B3B9-747E77AE37A2}" destId="{6E54D1B9-E250-4ECD-B3CF-3A0869499A3E}" srcOrd="0" destOrd="0" presId="urn:microsoft.com/office/officeart/2008/layout/HalfCircleOrganizationChart"/>
    <dgm:cxn modelId="{C3A1AC2D-B02B-42D7-ADE9-3807F421FD3D}" type="presOf" srcId="{A9723505-DDC6-498F-951F-D8D98B1AEC20}" destId="{F178E3B7-46AA-4C6E-967B-19A66F96566E}" srcOrd="0" destOrd="0" presId="urn:microsoft.com/office/officeart/2008/layout/HalfCircleOrganizationChart"/>
    <dgm:cxn modelId="{8AA6C2BB-DDBA-4B90-AE7F-A9EDC2A9F66E}" type="presOf" srcId="{11C3F611-3477-462F-B5EE-B3F2A96B7AD0}" destId="{B4BA1713-E580-4981-9A46-49D60A90E9CE}" srcOrd="0" destOrd="0" presId="urn:microsoft.com/office/officeart/2008/layout/HalfCircleOrganizationChart"/>
    <dgm:cxn modelId="{470BDA81-F9C7-4018-BFE2-07F827C0C108}" srcId="{11C3F611-3477-462F-B5EE-B3F2A96B7AD0}" destId="{A5CDC84C-CA17-494B-8BEC-22CFCB3C8E6B}" srcOrd="0" destOrd="0" parTransId="{0CA09716-2387-4917-9762-35BE22ACBC4D}" sibTransId="{80CA88CD-AD70-4710-857A-6C1105E0A84E}"/>
    <dgm:cxn modelId="{1A87DB12-0002-4E3D-BAFA-AABDF9B22FEC}" type="presOf" srcId="{787A689A-7DF5-4BBD-839C-26CFDADA6127}" destId="{EE474EDA-8E39-49B1-9B13-DFB7EB9667C4}" srcOrd="0" destOrd="0" presId="urn:microsoft.com/office/officeart/2008/layout/HalfCircleOrganizationChart"/>
    <dgm:cxn modelId="{96813229-E1C5-474A-A640-588FE491D88F}" type="presOf" srcId="{B0B264AD-1F12-4760-A024-B9ED260CCD2B}" destId="{DD1D1911-817D-47A3-889A-01FC4DCC2A8E}" srcOrd="1" destOrd="0" presId="urn:microsoft.com/office/officeart/2008/layout/HalfCircleOrganizationChart"/>
    <dgm:cxn modelId="{651FD8C8-817A-4FC0-801C-2214D5A0520D}" type="presOf" srcId="{80E7E8AA-D3C6-49FC-AD6E-9B0CC79D7E6E}" destId="{8AA1610B-0F93-4C17-9119-5B635AAAD047}" srcOrd="0" destOrd="0" presId="urn:microsoft.com/office/officeart/2008/layout/HalfCircleOrganizationChart"/>
    <dgm:cxn modelId="{8F774FB7-3E56-4712-928A-B3E5F5A01E72}" srcId="{A5CDC84C-CA17-494B-8BEC-22CFCB3C8E6B}" destId="{621926BC-0ECA-418B-8229-96D711A35733}" srcOrd="0" destOrd="0" parTransId="{86736C21-63B7-4C2F-9BDF-1C4D6F49B083}" sibTransId="{18A6CDCA-90F1-4540-A286-71E8BAD9CBE1}"/>
    <dgm:cxn modelId="{FFED0791-FA01-4E8D-806A-D23999976C7C}" type="presOf" srcId="{A5CDC84C-CA17-494B-8BEC-22CFCB3C8E6B}" destId="{27D09CBD-7CBC-4C1D-8786-EA08E26E15A4}" srcOrd="0" destOrd="0" presId="urn:microsoft.com/office/officeart/2008/layout/HalfCircleOrganizationChart"/>
    <dgm:cxn modelId="{525A3713-5366-4710-999A-6E6BC71D41BF}" type="presOf" srcId="{621926BC-0ECA-418B-8229-96D711A35733}" destId="{A2E0F2E5-2265-409C-8EC7-A1AF9856D9B5}" srcOrd="1" destOrd="0" presId="urn:microsoft.com/office/officeart/2008/layout/HalfCircleOrganizationChart"/>
    <dgm:cxn modelId="{6E477A81-358B-49E1-9630-24A579FE34C4}" type="presOf" srcId="{745F0148-8207-4DDA-B054-A176D896FE5A}" destId="{194455B2-7163-41E7-B98A-A18DF51A7DA2}" srcOrd="0" destOrd="0" presId="urn:microsoft.com/office/officeart/2008/layout/HalfCircleOrganizationChart"/>
    <dgm:cxn modelId="{C7F06838-08BF-497A-BD88-73FDF0227909}" srcId="{621926BC-0ECA-418B-8229-96D711A35733}" destId="{D8A0242E-826D-4378-93F0-98D550E2DEAA}" srcOrd="1" destOrd="0" parTransId="{99314E65-D20C-4AAC-B1BA-A1EB252092DC}" sibTransId="{FB12A628-2525-4020-96EB-03D4A889D4CA}"/>
    <dgm:cxn modelId="{E6508100-3ADF-40D6-A1AB-6A3256007F63}" srcId="{B0B264AD-1F12-4760-A024-B9ED260CCD2B}" destId="{D551A4B4-CE44-424F-906A-7AF3D3AA3DAD}" srcOrd="1" destOrd="0" parTransId="{5CD4C777-88C8-468F-9EA5-814F7FD1C5DD}" sibTransId="{B64CDA64-9DAD-413E-B287-44A30E766EC6}"/>
    <dgm:cxn modelId="{818DBE2B-4258-4DB8-ABB3-F71CB8289D04}" type="presOf" srcId="{D8A0242E-826D-4378-93F0-98D550E2DEAA}" destId="{314C05B8-60DE-437B-AF1D-2979F0F19002}" srcOrd="0" destOrd="0" presId="urn:microsoft.com/office/officeart/2008/layout/HalfCircleOrganizationChart"/>
    <dgm:cxn modelId="{447EFFAD-D02F-44F2-ABDD-40B2455F242A}" type="presOf" srcId="{99314E65-D20C-4AAC-B1BA-A1EB252092DC}" destId="{3249FD21-1EEF-4ADF-BFBB-8A291B8BD363}" srcOrd="0" destOrd="0" presId="urn:microsoft.com/office/officeart/2008/layout/HalfCircleOrganizationChart"/>
    <dgm:cxn modelId="{5763A697-F546-4617-AEC7-1A209AD4074F}" type="presOf" srcId="{AF4E2DCF-FBDF-407B-A2A6-F6443D63D8CB}" destId="{C5A48C8F-9896-48DA-B691-747772CB83E8}" srcOrd="1" destOrd="0" presId="urn:microsoft.com/office/officeart/2008/layout/HalfCircleOrganizationChart"/>
    <dgm:cxn modelId="{FDAA95A0-5A02-401A-BAC2-502BE150170B}" type="presOf" srcId="{745F0148-8207-4DDA-B054-A176D896FE5A}" destId="{A15CA1B9-8071-4FCA-B5BA-9923EF799A37}" srcOrd="1" destOrd="0" presId="urn:microsoft.com/office/officeart/2008/layout/HalfCircleOrganizationChart"/>
    <dgm:cxn modelId="{E672AD15-919B-40D7-8E5C-53B0A50F9D04}" srcId="{621926BC-0ECA-418B-8229-96D711A35733}" destId="{AF4E2DCF-FBDF-407B-A2A6-F6443D63D8CB}" srcOrd="3" destOrd="0" parTransId="{F11AF404-154A-4972-92CE-77E0ABBA5A99}" sibTransId="{4A9E5199-72AA-4AFE-B750-9F6705EC9809}"/>
    <dgm:cxn modelId="{1CF47A7D-6B16-48F7-B4CE-BF4135151739}" type="presOf" srcId="{D8A0242E-826D-4378-93F0-98D550E2DEAA}" destId="{867341FD-0ED1-4CB7-B346-248F7CA99F08}" srcOrd="1" destOrd="0" presId="urn:microsoft.com/office/officeart/2008/layout/HalfCircleOrganizationChart"/>
    <dgm:cxn modelId="{8F56333A-DFD4-426A-8ED7-7FE1B3C60CBA}" type="presOf" srcId="{BBCE0297-406D-4E98-B4A5-077BC2F5D1BD}" destId="{964D81A4-294B-46BC-BCA6-54122CFFC2D6}" srcOrd="1" destOrd="0" presId="urn:microsoft.com/office/officeart/2008/layout/HalfCircleOrganizationChart"/>
    <dgm:cxn modelId="{5D0D762E-CC44-4C75-80EA-C2890CC5DB48}" type="presOf" srcId="{5CD4C777-88C8-468F-9EA5-814F7FD1C5DD}" destId="{7CA63DFE-1324-4DED-B2A2-D88430ABD8C7}" srcOrd="0" destOrd="0" presId="urn:microsoft.com/office/officeart/2008/layout/HalfCircleOrganizationChart"/>
    <dgm:cxn modelId="{61BE0AE3-CD97-431A-AF30-B5C31B7ED7D1}" type="presOf" srcId="{D551A4B4-CE44-424F-906A-7AF3D3AA3DAD}" destId="{DE4B01E4-EAE2-4FA3-A6D2-3D934923EEA6}" srcOrd="0" destOrd="0" presId="urn:microsoft.com/office/officeart/2008/layout/HalfCircleOrganizationChart"/>
    <dgm:cxn modelId="{CE574D68-964B-48DD-9B64-505712AEF1D0}" type="presOf" srcId="{70C27184-385C-4521-AE38-F8CF286769D7}" destId="{D9FA178E-DB80-484C-8BC6-64CBB3103616}" srcOrd="0" destOrd="0" presId="urn:microsoft.com/office/officeart/2008/layout/HalfCircleOrganizationChart"/>
    <dgm:cxn modelId="{15AEEA64-E624-4483-8130-F49FF79E5628}" srcId="{A5CDC84C-CA17-494B-8BEC-22CFCB3C8E6B}" destId="{B0B264AD-1F12-4760-A024-B9ED260CCD2B}" srcOrd="1" destOrd="0" parTransId="{9AABA756-F247-4E8E-B3B9-747E77AE37A2}" sibTransId="{2AECC60F-7E69-4324-B564-374986EED80C}"/>
    <dgm:cxn modelId="{E7B0F6BE-B756-4695-B286-DB5F330B9F4C}" type="presOf" srcId="{787A689A-7DF5-4BBD-839C-26CFDADA6127}" destId="{03EAF629-C0F3-45C7-B84F-8EA67D7B2503}" srcOrd="1" destOrd="0" presId="urn:microsoft.com/office/officeart/2008/layout/HalfCircleOrganizationChart"/>
    <dgm:cxn modelId="{54704304-8F9A-4DC6-9040-E171FC0C197C}" srcId="{621926BC-0ECA-418B-8229-96D711A35733}" destId="{BBCE0297-406D-4E98-B4A5-077BC2F5D1BD}" srcOrd="0" destOrd="0" parTransId="{80E7E8AA-D3C6-49FC-AD6E-9B0CC79D7E6E}" sibTransId="{8DAA10C0-2925-4496-9051-CA371DFB349B}"/>
    <dgm:cxn modelId="{6ED1FC92-EFDD-4BE0-8AB4-3BAD46C01495}" type="presOf" srcId="{D551A4B4-CE44-424F-906A-7AF3D3AA3DAD}" destId="{D9A13C07-3E3B-4B00-AC45-0C6CBEC401F7}" srcOrd="1" destOrd="0" presId="urn:microsoft.com/office/officeart/2008/layout/HalfCircleOrganizationChart"/>
    <dgm:cxn modelId="{C9903728-2426-4540-8524-C019557F79D0}" type="presOf" srcId="{86736C21-63B7-4C2F-9BDF-1C4D6F49B083}" destId="{875C5AB2-BC05-475E-BF5F-289CAA415A81}" srcOrd="0" destOrd="0" presId="urn:microsoft.com/office/officeart/2008/layout/HalfCircleOrganizationChart"/>
    <dgm:cxn modelId="{F6E8A982-8970-4323-A40D-B3DB2D6EF09C}" type="presParOf" srcId="{B4BA1713-E580-4981-9A46-49D60A90E9CE}" destId="{CDBFCA20-CBD1-4446-B2B1-74431D28FE3E}" srcOrd="0" destOrd="0" presId="urn:microsoft.com/office/officeart/2008/layout/HalfCircleOrganizationChart"/>
    <dgm:cxn modelId="{9E5C7408-B974-45D8-BC96-A454607B5407}" type="presParOf" srcId="{CDBFCA20-CBD1-4446-B2B1-74431D28FE3E}" destId="{93C9725B-A458-4830-BC29-CDCC38278B8D}" srcOrd="0" destOrd="0" presId="urn:microsoft.com/office/officeart/2008/layout/HalfCircleOrganizationChart"/>
    <dgm:cxn modelId="{8F531623-8CA8-4193-881A-0A39358FAE16}" type="presParOf" srcId="{93C9725B-A458-4830-BC29-CDCC38278B8D}" destId="{27D09CBD-7CBC-4C1D-8786-EA08E26E15A4}" srcOrd="0" destOrd="0" presId="urn:microsoft.com/office/officeart/2008/layout/HalfCircleOrganizationChart"/>
    <dgm:cxn modelId="{FE7AAC04-5CD7-4541-AE91-77AAF91F3BA5}" type="presParOf" srcId="{93C9725B-A458-4830-BC29-CDCC38278B8D}" destId="{84812818-5AFA-48D5-8517-0DBACCB71DDE}" srcOrd="1" destOrd="0" presId="urn:microsoft.com/office/officeart/2008/layout/HalfCircleOrganizationChart"/>
    <dgm:cxn modelId="{98A89A8C-39E5-4CDA-B99F-61664CAFC96C}" type="presParOf" srcId="{93C9725B-A458-4830-BC29-CDCC38278B8D}" destId="{E8E5A7C9-1B0C-448B-9A27-5D754DE74548}" srcOrd="2" destOrd="0" presId="urn:microsoft.com/office/officeart/2008/layout/HalfCircleOrganizationChart"/>
    <dgm:cxn modelId="{8850374C-CA01-49FA-8775-73C6C8DC5720}" type="presParOf" srcId="{93C9725B-A458-4830-BC29-CDCC38278B8D}" destId="{515EBB8E-6D53-4E8D-A366-A8F4B0D17394}" srcOrd="3" destOrd="0" presId="urn:microsoft.com/office/officeart/2008/layout/HalfCircleOrganizationChart"/>
    <dgm:cxn modelId="{840F0FC4-9A1C-40F6-9243-31E8EFE091C1}" type="presParOf" srcId="{CDBFCA20-CBD1-4446-B2B1-74431D28FE3E}" destId="{5B780D8C-A1D1-41B6-B999-27169E30AFF5}" srcOrd="1" destOrd="0" presId="urn:microsoft.com/office/officeart/2008/layout/HalfCircleOrganizationChart"/>
    <dgm:cxn modelId="{7695E838-191A-4D14-8028-720F5691FD83}" type="presParOf" srcId="{5B780D8C-A1D1-41B6-B999-27169E30AFF5}" destId="{875C5AB2-BC05-475E-BF5F-289CAA415A81}" srcOrd="0" destOrd="0" presId="urn:microsoft.com/office/officeart/2008/layout/HalfCircleOrganizationChart"/>
    <dgm:cxn modelId="{A4A32DEA-B91C-4D8C-8EAF-6918E3CCFF78}" type="presParOf" srcId="{5B780D8C-A1D1-41B6-B999-27169E30AFF5}" destId="{E1AD79A7-E0FC-4807-8066-A36FC3185215}" srcOrd="1" destOrd="0" presId="urn:microsoft.com/office/officeart/2008/layout/HalfCircleOrganizationChart"/>
    <dgm:cxn modelId="{811D2CF4-F73C-4016-88B9-9E56F6B5B02A}" type="presParOf" srcId="{E1AD79A7-E0FC-4807-8066-A36FC3185215}" destId="{3F32609C-2411-4EA7-94E7-E92F7C409701}" srcOrd="0" destOrd="0" presId="urn:microsoft.com/office/officeart/2008/layout/HalfCircleOrganizationChart"/>
    <dgm:cxn modelId="{63606159-72DD-488E-9D02-0185C4D9E038}" type="presParOf" srcId="{3F32609C-2411-4EA7-94E7-E92F7C409701}" destId="{430BF73D-5A26-4AA9-9CE7-A12A93B2EA03}" srcOrd="0" destOrd="0" presId="urn:microsoft.com/office/officeart/2008/layout/HalfCircleOrganizationChart"/>
    <dgm:cxn modelId="{974DC14B-7D69-4A90-9ED6-D24FED017A7A}" type="presParOf" srcId="{3F32609C-2411-4EA7-94E7-E92F7C409701}" destId="{C2565946-A540-4CA6-9739-ACF82E759ECC}" srcOrd="1" destOrd="0" presId="urn:microsoft.com/office/officeart/2008/layout/HalfCircleOrganizationChart"/>
    <dgm:cxn modelId="{380AD989-26F4-4FA9-A21B-59289F08DFEB}" type="presParOf" srcId="{3F32609C-2411-4EA7-94E7-E92F7C409701}" destId="{6FCF1342-2866-44A2-AFED-387B76859382}" srcOrd="2" destOrd="0" presId="urn:microsoft.com/office/officeart/2008/layout/HalfCircleOrganizationChart"/>
    <dgm:cxn modelId="{A420B263-A018-4F50-9350-B7A90A448B99}" type="presParOf" srcId="{3F32609C-2411-4EA7-94E7-E92F7C409701}" destId="{A2E0F2E5-2265-409C-8EC7-A1AF9856D9B5}" srcOrd="3" destOrd="0" presId="urn:microsoft.com/office/officeart/2008/layout/HalfCircleOrganizationChart"/>
    <dgm:cxn modelId="{17D3BEAA-BA9F-4833-8CA9-2EC3585401F5}" type="presParOf" srcId="{E1AD79A7-E0FC-4807-8066-A36FC3185215}" destId="{B321A8D8-3FF1-4D4D-A565-EE8566243DA9}" srcOrd="1" destOrd="0" presId="urn:microsoft.com/office/officeart/2008/layout/HalfCircleOrganizationChart"/>
    <dgm:cxn modelId="{49FD0D09-11CC-4E04-A0C0-FA625B8385B9}" type="presParOf" srcId="{B321A8D8-3FF1-4D4D-A565-EE8566243DA9}" destId="{8AA1610B-0F93-4C17-9119-5B635AAAD047}" srcOrd="0" destOrd="0" presId="urn:microsoft.com/office/officeart/2008/layout/HalfCircleOrganizationChart"/>
    <dgm:cxn modelId="{0454627D-2FA7-458C-BE68-1E14B0BAF124}" type="presParOf" srcId="{B321A8D8-3FF1-4D4D-A565-EE8566243DA9}" destId="{5A27FFD7-1F10-4EDE-A217-921B60C1D377}" srcOrd="1" destOrd="0" presId="urn:microsoft.com/office/officeart/2008/layout/HalfCircleOrganizationChart"/>
    <dgm:cxn modelId="{E5B036AE-4E09-4BAA-A32A-3296FA5399AC}" type="presParOf" srcId="{5A27FFD7-1F10-4EDE-A217-921B60C1D377}" destId="{EB24AD19-5D6A-454B-B43D-F1E813315579}" srcOrd="0" destOrd="0" presId="urn:microsoft.com/office/officeart/2008/layout/HalfCircleOrganizationChart"/>
    <dgm:cxn modelId="{B647D372-54F5-420C-A17A-9A0CBB8FBE68}" type="presParOf" srcId="{EB24AD19-5D6A-454B-B43D-F1E813315579}" destId="{5849E4FE-D576-40F9-82FB-CFE63E3A1274}" srcOrd="0" destOrd="0" presId="urn:microsoft.com/office/officeart/2008/layout/HalfCircleOrganizationChart"/>
    <dgm:cxn modelId="{8A8E211B-77B7-4F58-8AD9-179A15B1BACC}" type="presParOf" srcId="{EB24AD19-5D6A-454B-B43D-F1E813315579}" destId="{B2A5BD06-D605-4272-BF46-2F059D384FC0}" srcOrd="1" destOrd="0" presId="urn:microsoft.com/office/officeart/2008/layout/HalfCircleOrganizationChart"/>
    <dgm:cxn modelId="{A47F140F-6FB7-4B74-B310-CF26BA6D2507}" type="presParOf" srcId="{EB24AD19-5D6A-454B-B43D-F1E813315579}" destId="{982A3576-2034-44A6-A36A-B62C09ED98F7}" srcOrd="2" destOrd="0" presId="urn:microsoft.com/office/officeart/2008/layout/HalfCircleOrganizationChart"/>
    <dgm:cxn modelId="{9AD6E0C5-6BED-4D28-AE0F-549FF0D1D4AD}" type="presParOf" srcId="{EB24AD19-5D6A-454B-B43D-F1E813315579}" destId="{964D81A4-294B-46BC-BCA6-54122CFFC2D6}" srcOrd="3" destOrd="0" presId="urn:microsoft.com/office/officeart/2008/layout/HalfCircleOrganizationChart"/>
    <dgm:cxn modelId="{9399CB23-E610-412E-AE32-C1E8B05CD427}" type="presParOf" srcId="{5A27FFD7-1F10-4EDE-A217-921B60C1D377}" destId="{7B11F0B4-1F02-4279-A716-264DABD55C0E}" srcOrd="1" destOrd="0" presId="urn:microsoft.com/office/officeart/2008/layout/HalfCircleOrganizationChart"/>
    <dgm:cxn modelId="{00925371-EDD2-4EA0-A47F-D214A71EE6F2}" type="presParOf" srcId="{5A27FFD7-1F10-4EDE-A217-921B60C1D377}" destId="{78A8CA5C-F1E6-4069-A539-766CD188A8D9}" srcOrd="2" destOrd="0" presId="urn:microsoft.com/office/officeart/2008/layout/HalfCircleOrganizationChart"/>
    <dgm:cxn modelId="{00F3B400-66DC-40B3-BC4F-26859EFA3453}" type="presParOf" srcId="{B321A8D8-3FF1-4D4D-A565-EE8566243DA9}" destId="{3249FD21-1EEF-4ADF-BFBB-8A291B8BD363}" srcOrd="2" destOrd="0" presId="urn:microsoft.com/office/officeart/2008/layout/HalfCircleOrganizationChart"/>
    <dgm:cxn modelId="{F7C3B2C6-BE5D-4C55-95FF-6FAB340D353A}" type="presParOf" srcId="{B321A8D8-3FF1-4D4D-A565-EE8566243DA9}" destId="{C73B8484-FAF0-47BF-9BA9-29C217835AE2}" srcOrd="3" destOrd="0" presId="urn:microsoft.com/office/officeart/2008/layout/HalfCircleOrganizationChart"/>
    <dgm:cxn modelId="{094415CD-7E82-4E7B-B31C-2FC530E0E4F8}" type="presParOf" srcId="{C73B8484-FAF0-47BF-9BA9-29C217835AE2}" destId="{21E77228-D32D-4A29-A420-7A813D0166EC}" srcOrd="0" destOrd="0" presId="urn:microsoft.com/office/officeart/2008/layout/HalfCircleOrganizationChart"/>
    <dgm:cxn modelId="{461296C6-2579-4934-8025-30DA3E90A205}" type="presParOf" srcId="{21E77228-D32D-4A29-A420-7A813D0166EC}" destId="{314C05B8-60DE-437B-AF1D-2979F0F19002}" srcOrd="0" destOrd="0" presId="urn:microsoft.com/office/officeart/2008/layout/HalfCircleOrganizationChart"/>
    <dgm:cxn modelId="{04F28B46-5E04-4920-8C3B-CD3B2663AFE3}" type="presParOf" srcId="{21E77228-D32D-4A29-A420-7A813D0166EC}" destId="{6A9C5339-5612-4D44-9005-287AD87D46D2}" srcOrd="1" destOrd="0" presId="urn:microsoft.com/office/officeart/2008/layout/HalfCircleOrganizationChart"/>
    <dgm:cxn modelId="{678B5CFC-9883-459C-B07C-2F39B98C05FD}" type="presParOf" srcId="{21E77228-D32D-4A29-A420-7A813D0166EC}" destId="{09877BD8-DA73-42F4-B671-D9D7BFEC7E52}" srcOrd="2" destOrd="0" presId="urn:microsoft.com/office/officeart/2008/layout/HalfCircleOrganizationChart"/>
    <dgm:cxn modelId="{08FB7C4B-7859-4571-BAAB-386A52F47786}" type="presParOf" srcId="{21E77228-D32D-4A29-A420-7A813D0166EC}" destId="{867341FD-0ED1-4CB7-B346-248F7CA99F08}" srcOrd="3" destOrd="0" presId="urn:microsoft.com/office/officeart/2008/layout/HalfCircleOrganizationChart"/>
    <dgm:cxn modelId="{028D457B-744C-44EC-BDA9-772ED71863C5}" type="presParOf" srcId="{C73B8484-FAF0-47BF-9BA9-29C217835AE2}" destId="{34835051-DAE3-455F-8717-D5F91589B549}" srcOrd="1" destOrd="0" presId="urn:microsoft.com/office/officeart/2008/layout/HalfCircleOrganizationChart"/>
    <dgm:cxn modelId="{7D0BE49E-2FD0-4050-BF45-631A21508E90}" type="presParOf" srcId="{C73B8484-FAF0-47BF-9BA9-29C217835AE2}" destId="{AF142BEB-BF8A-4C50-87CE-F46C959B9AD3}" srcOrd="2" destOrd="0" presId="urn:microsoft.com/office/officeart/2008/layout/HalfCircleOrganizationChart"/>
    <dgm:cxn modelId="{D0F98883-DD12-4908-9AB3-C3E3C99F6512}" type="presParOf" srcId="{B321A8D8-3FF1-4D4D-A565-EE8566243DA9}" destId="{F178E3B7-46AA-4C6E-967B-19A66F96566E}" srcOrd="4" destOrd="0" presId="urn:microsoft.com/office/officeart/2008/layout/HalfCircleOrganizationChart"/>
    <dgm:cxn modelId="{FE9EF8B6-146D-4922-8854-5EB4E6850061}" type="presParOf" srcId="{B321A8D8-3FF1-4D4D-A565-EE8566243DA9}" destId="{51E5277C-D018-42F6-BD9C-780D9713ABF1}" srcOrd="5" destOrd="0" presId="urn:microsoft.com/office/officeart/2008/layout/HalfCircleOrganizationChart"/>
    <dgm:cxn modelId="{CEA159C9-1784-453E-A812-589BB43C1F65}" type="presParOf" srcId="{51E5277C-D018-42F6-BD9C-780D9713ABF1}" destId="{2D177C95-3698-4A16-97FF-51DD4F956030}" srcOrd="0" destOrd="0" presId="urn:microsoft.com/office/officeart/2008/layout/HalfCircleOrganizationChart"/>
    <dgm:cxn modelId="{62BD4A2C-EB62-4CBA-892C-B35111C0AA53}" type="presParOf" srcId="{2D177C95-3698-4A16-97FF-51DD4F956030}" destId="{EE474EDA-8E39-49B1-9B13-DFB7EB9667C4}" srcOrd="0" destOrd="0" presId="urn:microsoft.com/office/officeart/2008/layout/HalfCircleOrganizationChart"/>
    <dgm:cxn modelId="{7F0F528D-C5D4-4F36-AE29-B274718A42B2}" type="presParOf" srcId="{2D177C95-3698-4A16-97FF-51DD4F956030}" destId="{13458102-CE63-436B-B21E-BC114683427D}" srcOrd="1" destOrd="0" presId="urn:microsoft.com/office/officeart/2008/layout/HalfCircleOrganizationChart"/>
    <dgm:cxn modelId="{782B1A5F-7898-4C8E-9388-A66848CA3A09}" type="presParOf" srcId="{2D177C95-3698-4A16-97FF-51DD4F956030}" destId="{845C7368-E4AA-49D3-B228-59058123E96D}" srcOrd="2" destOrd="0" presId="urn:microsoft.com/office/officeart/2008/layout/HalfCircleOrganizationChart"/>
    <dgm:cxn modelId="{412C1E28-AB9A-4DB5-A31A-CE590F2D394E}" type="presParOf" srcId="{2D177C95-3698-4A16-97FF-51DD4F956030}" destId="{03EAF629-C0F3-45C7-B84F-8EA67D7B2503}" srcOrd="3" destOrd="0" presId="urn:microsoft.com/office/officeart/2008/layout/HalfCircleOrganizationChart"/>
    <dgm:cxn modelId="{5AE9070C-83F3-4D32-8E6E-CAE328452172}" type="presParOf" srcId="{51E5277C-D018-42F6-BD9C-780D9713ABF1}" destId="{A5ADBE8E-2348-40F0-912B-6EA96AEEED47}" srcOrd="1" destOrd="0" presId="urn:microsoft.com/office/officeart/2008/layout/HalfCircleOrganizationChart"/>
    <dgm:cxn modelId="{271582F5-0A70-4E9C-9363-B46CBDAF18B0}" type="presParOf" srcId="{51E5277C-D018-42F6-BD9C-780D9713ABF1}" destId="{D0577ACA-CDB4-4295-B829-F63032B43AD2}" srcOrd="2" destOrd="0" presId="urn:microsoft.com/office/officeart/2008/layout/HalfCircleOrganizationChart"/>
    <dgm:cxn modelId="{64957C5B-1686-49AC-8384-64E6FFB53436}" type="presParOf" srcId="{B321A8D8-3FF1-4D4D-A565-EE8566243DA9}" destId="{7FD241DA-4BEB-435C-9B64-1D9203DC29DC}" srcOrd="6" destOrd="0" presId="urn:microsoft.com/office/officeart/2008/layout/HalfCircleOrganizationChart"/>
    <dgm:cxn modelId="{B1A2F4B8-240F-4AAF-AFF3-0E0539CB2E89}" type="presParOf" srcId="{B321A8D8-3FF1-4D4D-A565-EE8566243DA9}" destId="{C05BB80C-D6AB-42D8-8E06-26CDA849BE02}" srcOrd="7" destOrd="0" presId="urn:microsoft.com/office/officeart/2008/layout/HalfCircleOrganizationChart"/>
    <dgm:cxn modelId="{2ED2C439-8994-4A89-819B-30DCA26FA0D7}" type="presParOf" srcId="{C05BB80C-D6AB-42D8-8E06-26CDA849BE02}" destId="{F500EB72-1838-4086-9C54-B6EA3B29A040}" srcOrd="0" destOrd="0" presId="urn:microsoft.com/office/officeart/2008/layout/HalfCircleOrganizationChart"/>
    <dgm:cxn modelId="{7EEEC8E0-54EB-4149-8B38-7F18E7A71962}" type="presParOf" srcId="{F500EB72-1838-4086-9C54-B6EA3B29A040}" destId="{6F75A750-F4D6-401A-8A21-D9716C4AF5C2}" srcOrd="0" destOrd="0" presId="urn:microsoft.com/office/officeart/2008/layout/HalfCircleOrganizationChart"/>
    <dgm:cxn modelId="{86926B5E-E75A-418C-B4D7-16F561D896FA}" type="presParOf" srcId="{F500EB72-1838-4086-9C54-B6EA3B29A040}" destId="{27EF8351-6B95-4A85-8847-04F5BA9E7818}" srcOrd="1" destOrd="0" presId="urn:microsoft.com/office/officeart/2008/layout/HalfCircleOrganizationChart"/>
    <dgm:cxn modelId="{B23A72B1-58C8-44F8-B259-6CC0B945B2C6}" type="presParOf" srcId="{F500EB72-1838-4086-9C54-B6EA3B29A040}" destId="{028ADBF5-83B2-4271-8DE7-A2A980548939}" srcOrd="2" destOrd="0" presId="urn:microsoft.com/office/officeart/2008/layout/HalfCircleOrganizationChart"/>
    <dgm:cxn modelId="{907D68F7-3205-4672-AD9B-B1B103D7A585}" type="presParOf" srcId="{F500EB72-1838-4086-9C54-B6EA3B29A040}" destId="{C5A48C8F-9896-48DA-B691-747772CB83E8}" srcOrd="3" destOrd="0" presId="urn:microsoft.com/office/officeart/2008/layout/HalfCircleOrganizationChart"/>
    <dgm:cxn modelId="{ED6B900D-DEE6-4925-83F8-DA70E785DE2A}" type="presParOf" srcId="{C05BB80C-D6AB-42D8-8E06-26CDA849BE02}" destId="{A98947C0-B445-43B3-A4D9-E320561180CC}" srcOrd="1" destOrd="0" presId="urn:microsoft.com/office/officeart/2008/layout/HalfCircleOrganizationChart"/>
    <dgm:cxn modelId="{A95C7ADA-603A-433B-B65A-193A4A6B4AB5}" type="presParOf" srcId="{C05BB80C-D6AB-42D8-8E06-26CDA849BE02}" destId="{AD0B066F-74DC-4687-B802-BD60DAA52E0E}" srcOrd="2" destOrd="0" presId="urn:microsoft.com/office/officeart/2008/layout/HalfCircleOrganizationChart"/>
    <dgm:cxn modelId="{2922A569-3B2A-4F66-BA80-29B7A9D82F19}" type="presParOf" srcId="{E1AD79A7-E0FC-4807-8066-A36FC3185215}" destId="{6EF4A428-914A-49E0-A22B-381BD6978F4C}" srcOrd="2" destOrd="0" presId="urn:microsoft.com/office/officeart/2008/layout/HalfCircleOrganizationChart"/>
    <dgm:cxn modelId="{7E9FD080-A188-4DEB-A29E-665668100F37}" type="presParOf" srcId="{5B780D8C-A1D1-41B6-B999-27169E30AFF5}" destId="{6E54D1B9-E250-4ECD-B3CF-3A0869499A3E}" srcOrd="2" destOrd="0" presId="urn:microsoft.com/office/officeart/2008/layout/HalfCircleOrganizationChart"/>
    <dgm:cxn modelId="{C1BE1CC0-653B-4708-A041-905B2AD1544E}" type="presParOf" srcId="{5B780D8C-A1D1-41B6-B999-27169E30AFF5}" destId="{055BCF98-5D98-4476-A37C-53FC860309FE}" srcOrd="3" destOrd="0" presId="urn:microsoft.com/office/officeart/2008/layout/HalfCircleOrganizationChart"/>
    <dgm:cxn modelId="{A81B51D0-3E4C-4DAE-ABEA-8DB0B4CB76B5}" type="presParOf" srcId="{055BCF98-5D98-4476-A37C-53FC860309FE}" destId="{D40F0B4B-E140-46C6-895D-31AF1D2DA6C6}" srcOrd="0" destOrd="0" presId="urn:microsoft.com/office/officeart/2008/layout/HalfCircleOrganizationChart"/>
    <dgm:cxn modelId="{D6AE6DA4-F9EF-42BB-BD68-2E46C13E9F20}" type="presParOf" srcId="{D40F0B4B-E140-46C6-895D-31AF1D2DA6C6}" destId="{7602F95F-0A13-4679-8B09-2830C528957A}" srcOrd="0" destOrd="0" presId="urn:microsoft.com/office/officeart/2008/layout/HalfCircleOrganizationChart"/>
    <dgm:cxn modelId="{1653D09C-F7CB-4C0C-94C1-B5430B1B58E3}" type="presParOf" srcId="{D40F0B4B-E140-46C6-895D-31AF1D2DA6C6}" destId="{CD06804F-E8EA-4656-B286-C046B9CED5D5}" srcOrd="1" destOrd="0" presId="urn:microsoft.com/office/officeart/2008/layout/HalfCircleOrganizationChart"/>
    <dgm:cxn modelId="{FD41BC1F-F159-4AB7-A448-B0A75A9F8C5A}" type="presParOf" srcId="{D40F0B4B-E140-46C6-895D-31AF1D2DA6C6}" destId="{8EE52D46-B28A-4316-958D-A05201C250DF}" srcOrd="2" destOrd="0" presId="urn:microsoft.com/office/officeart/2008/layout/HalfCircleOrganizationChart"/>
    <dgm:cxn modelId="{24B017ED-E49A-4726-9087-895F7BB93A8D}" type="presParOf" srcId="{D40F0B4B-E140-46C6-895D-31AF1D2DA6C6}" destId="{DD1D1911-817D-47A3-889A-01FC4DCC2A8E}" srcOrd="3" destOrd="0" presId="urn:microsoft.com/office/officeart/2008/layout/HalfCircleOrganizationChart"/>
    <dgm:cxn modelId="{7D959470-5F29-4D98-9B42-126C4B4855B3}" type="presParOf" srcId="{055BCF98-5D98-4476-A37C-53FC860309FE}" destId="{6E85EA4A-6A3B-4BB8-B754-B35CC136C56D}" srcOrd="1" destOrd="0" presId="urn:microsoft.com/office/officeart/2008/layout/HalfCircleOrganizationChart"/>
    <dgm:cxn modelId="{6C5EDB10-6747-48ED-9003-91907C969508}" type="presParOf" srcId="{6E85EA4A-6A3B-4BB8-B754-B35CC136C56D}" destId="{D9FA178E-DB80-484C-8BC6-64CBB3103616}" srcOrd="0" destOrd="0" presId="urn:microsoft.com/office/officeart/2008/layout/HalfCircleOrganizationChart"/>
    <dgm:cxn modelId="{7BEF6F10-5738-4D16-A64B-75E6943E7896}" type="presParOf" srcId="{6E85EA4A-6A3B-4BB8-B754-B35CC136C56D}" destId="{09A8E47D-3EDB-4D46-B57F-F12C05659C24}" srcOrd="1" destOrd="0" presId="urn:microsoft.com/office/officeart/2008/layout/HalfCircleOrganizationChart"/>
    <dgm:cxn modelId="{B51975DE-300F-446C-A941-807ED3CE4432}" type="presParOf" srcId="{09A8E47D-3EDB-4D46-B57F-F12C05659C24}" destId="{77FDE396-9E5E-485E-AA8A-B9CEBC18B74E}" srcOrd="0" destOrd="0" presId="urn:microsoft.com/office/officeart/2008/layout/HalfCircleOrganizationChart"/>
    <dgm:cxn modelId="{E6BFD03A-785A-4B36-ACBE-DC82550BA3B0}" type="presParOf" srcId="{77FDE396-9E5E-485E-AA8A-B9CEBC18B74E}" destId="{194455B2-7163-41E7-B98A-A18DF51A7DA2}" srcOrd="0" destOrd="0" presId="urn:microsoft.com/office/officeart/2008/layout/HalfCircleOrganizationChart"/>
    <dgm:cxn modelId="{C8AEDD60-6AFE-4813-AE7F-98485177E2D1}" type="presParOf" srcId="{77FDE396-9E5E-485E-AA8A-B9CEBC18B74E}" destId="{77C9DC13-5FDE-4E16-9E43-7C0FEAE6816F}" srcOrd="1" destOrd="0" presId="urn:microsoft.com/office/officeart/2008/layout/HalfCircleOrganizationChart"/>
    <dgm:cxn modelId="{02CFC74C-871B-447C-A719-C12761A46123}" type="presParOf" srcId="{77FDE396-9E5E-485E-AA8A-B9CEBC18B74E}" destId="{DA6049FD-92C7-4CB4-8149-C65F40CF2226}" srcOrd="2" destOrd="0" presId="urn:microsoft.com/office/officeart/2008/layout/HalfCircleOrganizationChart"/>
    <dgm:cxn modelId="{AC715830-9AFE-4509-B822-A524BE70DDDF}" type="presParOf" srcId="{77FDE396-9E5E-485E-AA8A-B9CEBC18B74E}" destId="{A15CA1B9-8071-4FCA-B5BA-9923EF799A37}" srcOrd="3" destOrd="0" presId="urn:microsoft.com/office/officeart/2008/layout/HalfCircleOrganizationChart"/>
    <dgm:cxn modelId="{11D728AF-055E-4A80-A3ED-0A7F3BF472C1}" type="presParOf" srcId="{09A8E47D-3EDB-4D46-B57F-F12C05659C24}" destId="{9C863268-CC3E-40DC-A1EA-AC35B13271BC}" srcOrd="1" destOrd="0" presId="urn:microsoft.com/office/officeart/2008/layout/HalfCircleOrganizationChart"/>
    <dgm:cxn modelId="{6B00322A-36FB-41F9-9AD8-E1B0EF8D5CD3}" type="presParOf" srcId="{09A8E47D-3EDB-4D46-B57F-F12C05659C24}" destId="{55CA3533-E5AD-4C00-8737-744AAECA6C29}" srcOrd="2" destOrd="0" presId="urn:microsoft.com/office/officeart/2008/layout/HalfCircleOrganizationChart"/>
    <dgm:cxn modelId="{DA5EE40F-3AB1-4932-8A22-F21E61FB2EE2}" type="presParOf" srcId="{6E85EA4A-6A3B-4BB8-B754-B35CC136C56D}" destId="{7CA63DFE-1324-4DED-B2A2-D88430ABD8C7}" srcOrd="2" destOrd="0" presId="urn:microsoft.com/office/officeart/2008/layout/HalfCircleOrganizationChart"/>
    <dgm:cxn modelId="{E7D89AC6-14C1-4116-A21D-3AB291BE556E}" type="presParOf" srcId="{6E85EA4A-6A3B-4BB8-B754-B35CC136C56D}" destId="{78FB564A-3A12-495B-BC4A-5E83FFCC50E3}" srcOrd="3" destOrd="0" presId="urn:microsoft.com/office/officeart/2008/layout/HalfCircleOrganizationChart"/>
    <dgm:cxn modelId="{1D804E69-82FB-4CC1-870A-3B695DF345BF}" type="presParOf" srcId="{78FB564A-3A12-495B-BC4A-5E83FFCC50E3}" destId="{5764233D-6183-403C-8DB8-929E0A722D95}" srcOrd="0" destOrd="0" presId="urn:microsoft.com/office/officeart/2008/layout/HalfCircleOrganizationChart"/>
    <dgm:cxn modelId="{F0014548-423C-427B-B4D3-0CF4F68327B0}" type="presParOf" srcId="{5764233D-6183-403C-8DB8-929E0A722D95}" destId="{DE4B01E4-EAE2-4FA3-A6D2-3D934923EEA6}" srcOrd="0" destOrd="0" presId="urn:microsoft.com/office/officeart/2008/layout/HalfCircleOrganizationChart"/>
    <dgm:cxn modelId="{00E235A0-2FBC-49AD-945E-EB5104CF62E6}" type="presParOf" srcId="{5764233D-6183-403C-8DB8-929E0A722D95}" destId="{9C73C99B-6736-4ED8-9F53-F42FFEA49843}" srcOrd="1" destOrd="0" presId="urn:microsoft.com/office/officeart/2008/layout/HalfCircleOrganizationChart"/>
    <dgm:cxn modelId="{4DDA75E3-8400-4B5E-A945-2B9B2B2DEC15}" type="presParOf" srcId="{5764233D-6183-403C-8DB8-929E0A722D95}" destId="{25B6B5C8-4EEE-42BB-B047-4825F101C2B7}" srcOrd="2" destOrd="0" presId="urn:microsoft.com/office/officeart/2008/layout/HalfCircleOrganizationChart"/>
    <dgm:cxn modelId="{24B5130A-426A-4246-8900-D37EE4D25AD0}" type="presParOf" srcId="{5764233D-6183-403C-8DB8-929E0A722D95}" destId="{D9A13C07-3E3B-4B00-AC45-0C6CBEC401F7}" srcOrd="3" destOrd="0" presId="urn:microsoft.com/office/officeart/2008/layout/HalfCircleOrganizationChart"/>
    <dgm:cxn modelId="{05A34A3C-87E3-4B96-AC58-4F7DE0390223}" type="presParOf" srcId="{78FB564A-3A12-495B-BC4A-5E83FFCC50E3}" destId="{D901540C-C083-4274-89D2-97D908D9E6D7}" srcOrd="1" destOrd="0" presId="urn:microsoft.com/office/officeart/2008/layout/HalfCircleOrganizationChart"/>
    <dgm:cxn modelId="{D5B3CA1A-A2E3-4EB2-9208-B40357EB91DA}" type="presParOf" srcId="{78FB564A-3A12-495B-BC4A-5E83FFCC50E3}" destId="{767EC6BA-9C38-4EF6-B249-838CEC8DBEE6}" srcOrd="2" destOrd="0" presId="urn:microsoft.com/office/officeart/2008/layout/HalfCircleOrganizationChart"/>
    <dgm:cxn modelId="{C15AFD9D-9A66-443C-9813-703E9B2872C6}" type="presParOf" srcId="{055BCF98-5D98-4476-A37C-53FC860309FE}" destId="{9FB56774-F51A-4A32-8932-D07B9BB1B590}" srcOrd="2" destOrd="0" presId="urn:microsoft.com/office/officeart/2008/layout/HalfCircleOrganizationChart"/>
    <dgm:cxn modelId="{C341D228-385C-44EF-98D9-5059458C04AA}" type="presParOf" srcId="{CDBFCA20-CBD1-4446-B2B1-74431D28FE3E}" destId="{71334A15-ABA3-4A8B-9A5A-F184210E9B2C}" srcOrd="2" destOrd="0" presId="urn:microsoft.com/office/officeart/2008/layout/HalfCircle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A07A73-7B93-469C-90FE-04BA00EE7ED3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A3A8539-1877-4AA5-85D1-805FAE21709C}">
      <dgm:prSet custT="1"/>
      <dgm:spPr/>
      <dgm:t>
        <a:bodyPr/>
        <a:lstStyle/>
        <a:p>
          <a:r>
            <a:rPr lang="en-IN" sz="1800" dirty="0">
              <a:solidFill>
                <a:schemeClr val="tx1"/>
              </a:solidFill>
            </a:rPr>
            <a:t>Port (65535)</a:t>
          </a:r>
        </a:p>
      </dgm:t>
    </dgm:pt>
    <dgm:pt modelId="{EFC6928E-C0A6-482A-9B87-A4446F5BFAA1}" type="parTrans" cxnId="{03939874-DF0D-4879-B2F7-2BA639824232}">
      <dgm:prSet/>
      <dgm:spPr/>
      <dgm:t>
        <a:bodyPr/>
        <a:lstStyle/>
        <a:p>
          <a:endParaRPr lang="en-IN"/>
        </a:p>
      </dgm:t>
    </dgm:pt>
    <dgm:pt modelId="{8280020B-4F98-4C1D-B107-FFF7CCDAFAFE}" type="sibTrans" cxnId="{03939874-DF0D-4879-B2F7-2BA639824232}">
      <dgm:prSet/>
      <dgm:spPr/>
      <dgm:t>
        <a:bodyPr/>
        <a:lstStyle/>
        <a:p>
          <a:endParaRPr lang="en-IN"/>
        </a:p>
      </dgm:t>
    </dgm:pt>
    <dgm:pt modelId="{A13600DA-0FD3-4B40-A0EE-B1DC2A37EEF0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(0-1023)</a:t>
          </a:r>
        </a:p>
        <a:p>
          <a:r>
            <a:rPr lang="en-IN" sz="2000" b="1" dirty="0">
              <a:solidFill>
                <a:schemeClr val="tx1"/>
              </a:solidFill>
            </a:rPr>
            <a:t>Well Known/System Ports </a:t>
          </a:r>
        </a:p>
      </dgm:t>
    </dgm:pt>
    <dgm:pt modelId="{0A8266DB-443D-44FD-8B87-D47DF1D9321F}" type="parTrans" cxnId="{26934A57-6DC6-4079-AE2B-91671BAD24E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89AC266-F7DA-4F44-8C3B-BEDB37DCFA43}" type="sibTrans" cxnId="{26934A57-6DC6-4079-AE2B-91671BAD24E1}">
      <dgm:prSet/>
      <dgm:spPr/>
      <dgm:t>
        <a:bodyPr/>
        <a:lstStyle/>
        <a:p>
          <a:endParaRPr lang="en-IN"/>
        </a:p>
      </dgm:t>
    </dgm:pt>
    <dgm:pt modelId="{99D859C1-7B16-46E6-BD49-A9F9AD335C07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(1024-49151)</a:t>
          </a:r>
        </a:p>
        <a:p>
          <a:r>
            <a:rPr lang="en-IN" sz="2000" b="1" dirty="0">
              <a:solidFill>
                <a:schemeClr val="tx1"/>
              </a:solidFill>
            </a:rPr>
            <a:t>The Registered/User Ports</a:t>
          </a:r>
        </a:p>
      </dgm:t>
    </dgm:pt>
    <dgm:pt modelId="{E3CA4434-09EF-45B0-933E-3968113BF360}" type="parTrans" cxnId="{30FC186B-8F00-49DF-8258-F155FBF4D51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F086035-6A6C-4E74-9E2F-6D7BAA70B154}" type="sibTrans" cxnId="{30FC186B-8F00-49DF-8258-F155FBF4D51A}">
      <dgm:prSet/>
      <dgm:spPr/>
      <dgm:t>
        <a:bodyPr/>
        <a:lstStyle/>
        <a:p>
          <a:endParaRPr lang="en-IN"/>
        </a:p>
      </dgm:t>
    </dgm:pt>
    <dgm:pt modelId="{7EEB6B4C-49E8-4068-8EBB-EE836C1330F8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(49152-65535)</a:t>
          </a:r>
        </a:p>
        <a:p>
          <a:r>
            <a:rPr lang="en-IN" sz="2000" b="1" dirty="0">
              <a:solidFill>
                <a:schemeClr val="tx1"/>
              </a:solidFill>
            </a:rPr>
            <a:t>The Dynamic and/or Private Ports </a:t>
          </a:r>
        </a:p>
      </dgm:t>
    </dgm:pt>
    <dgm:pt modelId="{F3BCB15D-3648-44CD-ABB1-07D1FCFF180E}" type="parTrans" cxnId="{E7BE8CF8-8FB2-4B92-B29B-91084DA60082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23BA858-2068-4967-93FA-8FCCBD168D6A}" type="sibTrans" cxnId="{E7BE8CF8-8FB2-4B92-B29B-91084DA60082}">
      <dgm:prSet/>
      <dgm:spPr/>
      <dgm:t>
        <a:bodyPr/>
        <a:lstStyle/>
        <a:p>
          <a:endParaRPr lang="en-IN"/>
        </a:p>
      </dgm:t>
    </dgm:pt>
    <dgm:pt modelId="{D2792E53-FE56-46A4-A6F2-124549974304}">
      <dgm:prSet custT="1"/>
      <dgm:spPr/>
      <dgm:t>
        <a:bodyPr/>
        <a:lstStyle/>
        <a:p>
          <a:pPr>
            <a:buNone/>
          </a:pPr>
          <a:r>
            <a:rPr lang="en-IN" sz="1800" dirty="0">
              <a:solidFill>
                <a:schemeClr val="tx1"/>
              </a:solidFill>
            </a:rPr>
            <a:t>e.g. 21-File Transfer Protocol (FTP)</a:t>
          </a:r>
        </a:p>
      </dgm:t>
    </dgm:pt>
    <dgm:pt modelId="{2BEC4FE0-48C7-4625-AE38-489BC3B75564}" type="parTrans" cxnId="{A1D87444-EF9A-410D-97D4-83E28C6466B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F908B15A-0705-470B-A156-D220B11BC57C}" type="sibTrans" cxnId="{A1D87444-EF9A-410D-97D4-83E28C6466B3}">
      <dgm:prSet/>
      <dgm:spPr/>
      <dgm:t>
        <a:bodyPr/>
        <a:lstStyle/>
        <a:p>
          <a:endParaRPr lang="en-IN"/>
        </a:p>
      </dgm:t>
    </dgm:pt>
    <dgm:pt modelId="{7E51A00E-FF27-4172-8804-938EAFBE1989}">
      <dgm:prSet custT="1"/>
      <dgm:spPr/>
      <dgm:t>
        <a:bodyPr/>
        <a:lstStyle/>
        <a:p>
          <a:r>
            <a:rPr lang="en-IN" sz="1800" dirty="0">
              <a:solidFill>
                <a:schemeClr val="tx1"/>
              </a:solidFill>
            </a:rPr>
            <a:t>e.g. 22- Secured shell (</a:t>
          </a:r>
          <a:r>
            <a:rPr lang="en-IN" sz="1800" dirty="0" err="1">
              <a:solidFill>
                <a:schemeClr val="tx1"/>
              </a:solidFill>
            </a:rPr>
            <a:t>Ssh</a:t>
          </a:r>
          <a:r>
            <a:rPr lang="en-IN" sz="1800" dirty="0">
              <a:solidFill>
                <a:schemeClr val="tx1"/>
              </a:solidFill>
            </a:rPr>
            <a:t>)</a:t>
          </a:r>
        </a:p>
      </dgm:t>
    </dgm:pt>
    <dgm:pt modelId="{62758DC7-9598-4ADC-B349-BFF361EDE4E4}" type="parTrans" cxnId="{2A226967-47E5-4898-BF1A-89F0E23BB524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D33922D-8E25-46BE-8326-11B45D258D38}" type="sibTrans" cxnId="{2A226967-47E5-4898-BF1A-89F0E23BB524}">
      <dgm:prSet/>
      <dgm:spPr/>
      <dgm:t>
        <a:bodyPr/>
        <a:lstStyle/>
        <a:p>
          <a:endParaRPr lang="en-IN"/>
        </a:p>
      </dgm:t>
    </dgm:pt>
    <dgm:pt modelId="{32CB961D-2B42-40C1-8A8D-16AD64DB742B}">
      <dgm:prSet custT="1"/>
      <dgm:spPr/>
      <dgm:t>
        <a:bodyPr/>
        <a:lstStyle/>
        <a:p>
          <a:r>
            <a:rPr lang="en-IN" sz="1800" dirty="0">
              <a:solidFill>
                <a:schemeClr val="tx1"/>
              </a:solidFill>
            </a:rPr>
            <a:t>Used for updates </a:t>
          </a:r>
        </a:p>
      </dgm:t>
    </dgm:pt>
    <dgm:pt modelId="{2A06518E-7286-4AD3-9724-F6F66C671DD9}" type="parTrans" cxnId="{A2A1C7F5-7871-43F9-936E-860A0B96F270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ADD1972-E1C9-4728-BDEE-2FD0868BBD0A}" type="sibTrans" cxnId="{A2A1C7F5-7871-43F9-936E-860A0B96F270}">
      <dgm:prSet/>
      <dgm:spPr/>
      <dgm:t>
        <a:bodyPr/>
        <a:lstStyle/>
        <a:p>
          <a:endParaRPr lang="en-IN"/>
        </a:p>
      </dgm:t>
    </dgm:pt>
    <dgm:pt modelId="{B792187F-3019-49C1-824A-5B307B68284B}">
      <dgm:prSet custT="1"/>
      <dgm:spPr/>
      <dgm:t>
        <a:bodyPr/>
        <a:lstStyle/>
        <a:p>
          <a:r>
            <a:rPr lang="en-IN" sz="1800" dirty="0">
              <a:solidFill>
                <a:schemeClr val="tx1"/>
              </a:solidFill>
            </a:rPr>
            <a:t>used by the applications that communicate using TCP or UDP</a:t>
          </a:r>
        </a:p>
      </dgm:t>
    </dgm:pt>
    <dgm:pt modelId="{F45767AE-E78A-4ABD-B17B-5501B0C75FD4}" type="parTrans" cxnId="{D8D74666-CBA3-4CBD-88F5-B6A8C6652E9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D66A3779-EE43-4A55-AC90-30152BEAAD74}" type="sibTrans" cxnId="{D8D74666-CBA3-4CBD-88F5-B6A8C6652E93}">
      <dgm:prSet/>
      <dgm:spPr/>
      <dgm:t>
        <a:bodyPr/>
        <a:lstStyle/>
        <a:p>
          <a:endParaRPr lang="en-IN"/>
        </a:p>
      </dgm:t>
    </dgm:pt>
    <dgm:pt modelId="{E91FBCB1-27C9-47CB-AB4C-B564C82B55F1}">
      <dgm:prSet custT="1"/>
      <dgm:spPr/>
      <dgm:t>
        <a:bodyPr/>
        <a:lstStyle/>
        <a:p>
          <a:r>
            <a:rPr lang="en-IN" sz="1800" dirty="0">
              <a:solidFill>
                <a:schemeClr val="tx1"/>
              </a:solidFill>
            </a:rPr>
            <a:t>Companies and other users register with ICANN </a:t>
          </a:r>
        </a:p>
      </dgm:t>
    </dgm:pt>
    <dgm:pt modelId="{E78EC95C-FBFF-4512-890D-05FB89F6F2BA}" type="parTrans" cxnId="{280D2483-872B-4532-958F-20C4ACE8408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6C7828E-7433-4797-A1CA-F4E2A5E04C79}" type="sibTrans" cxnId="{280D2483-872B-4532-958F-20C4ACE84083}">
      <dgm:prSet/>
      <dgm:spPr/>
      <dgm:t>
        <a:bodyPr/>
        <a:lstStyle/>
        <a:p>
          <a:endParaRPr lang="en-IN"/>
        </a:p>
      </dgm:t>
    </dgm:pt>
    <dgm:pt modelId="{B23A2DE9-1A92-4D30-A180-256724563D72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Customized services</a:t>
          </a:r>
          <a:endParaRPr lang="en-IN" sz="2000" b="0" dirty="0">
            <a:solidFill>
              <a:schemeClr val="tx1"/>
            </a:solidFill>
          </a:endParaRPr>
        </a:p>
      </dgm:t>
    </dgm:pt>
    <dgm:pt modelId="{FC4CE699-78DF-4675-A6EE-52E37BDFEFD3}" type="parTrans" cxnId="{16F9B119-7BA3-47FB-BF24-BA84E38A3632}">
      <dgm:prSet/>
      <dgm:spPr/>
      <dgm:t>
        <a:bodyPr/>
        <a:lstStyle/>
        <a:p>
          <a:endParaRPr lang="en-IN"/>
        </a:p>
      </dgm:t>
    </dgm:pt>
    <dgm:pt modelId="{B2B1B24D-FF44-4046-A1B9-9887C5366A36}" type="sibTrans" cxnId="{16F9B119-7BA3-47FB-BF24-BA84E38A3632}">
      <dgm:prSet/>
      <dgm:spPr/>
      <dgm:t>
        <a:bodyPr/>
        <a:lstStyle/>
        <a:p>
          <a:endParaRPr lang="en-IN"/>
        </a:p>
      </dgm:t>
    </dgm:pt>
    <dgm:pt modelId="{9307E9B7-521B-462B-ABD5-CC73C4108109}">
      <dgm:prSet custT="1"/>
      <dgm:spPr/>
      <dgm:t>
        <a:bodyPr/>
        <a:lstStyle/>
        <a:p>
          <a:r>
            <a:rPr lang="en-IN" sz="2000" b="0" dirty="0">
              <a:solidFill>
                <a:schemeClr val="tx1"/>
              </a:solidFill>
            </a:rPr>
            <a:t>For each TCP and UDP</a:t>
          </a:r>
        </a:p>
      </dgm:t>
    </dgm:pt>
    <dgm:pt modelId="{57CD60AF-21A3-4D1E-BA94-9DFE1F66ADB1}" type="parTrans" cxnId="{272A447C-4A89-4480-9EAD-0CBE763ABEE8}">
      <dgm:prSet/>
      <dgm:spPr/>
      <dgm:t>
        <a:bodyPr/>
        <a:lstStyle/>
        <a:p>
          <a:endParaRPr lang="en-IN"/>
        </a:p>
      </dgm:t>
    </dgm:pt>
    <dgm:pt modelId="{91166657-054B-40D2-B90B-6987D8BE66F2}" type="sibTrans" cxnId="{272A447C-4A89-4480-9EAD-0CBE763ABEE8}">
      <dgm:prSet/>
      <dgm:spPr/>
      <dgm:t>
        <a:bodyPr/>
        <a:lstStyle/>
        <a:p>
          <a:endParaRPr lang="en-IN"/>
        </a:p>
      </dgm:t>
    </dgm:pt>
    <dgm:pt modelId="{07A9D157-18B7-402C-B28B-0A75FC9F9A00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Temporary purposes</a:t>
          </a:r>
          <a:endParaRPr lang="en-IN" sz="2000" b="0" dirty="0">
            <a:solidFill>
              <a:schemeClr val="tx1"/>
            </a:solidFill>
          </a:endParaRPr>
        </a:p>
      </dgm:t>
    </dgm:pt>
    <dgm:pt modelId="{C7E822EB-F091-4413-ACA1-9C3C2826F03A}" type="parTrans" cxnId="{879FF853-DCEE-4F3A-9253-C208F699CF16}">
      <dgm:prSet/>
      <dgm:spPr/>
      <dgm:t>
        <a:bodyPr/>
        <a:lstStyle/>
        <a:p>
          <a:endParaRPr lang="en-IN"/>
        </a:p>
      </dgm:t>
    </dgm:pt>
    <dgm:pt modelId="{DC0E26DF-8534-4756-BEB1-919ED7E69338}" type="sibTrans" cxnId="{879FF853-DCEE-4F3A-9253-C208F699CF16}">
      <dgm:prSet/>
      <dgm:spPr/>
      <dgm:t>
        <a:bodyPr/>
        <a:lstStyle/>
        <a:p>
          <a:endParaRPr lang="en-IN"/>
        </a:p>
      </dgm:t>
    </dgm:pt>
    <dgm:pt modelId="{D1C1FEDD-0C9A-4597-B36D-4F2F77F7F315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Automatic allocation of ephemeral ports</a:t>
          </a:r>
          <a:endParaRPr lang="en-IN" sz="2000" b="0" dirty="0">
            <a:solidFill>
              <a:schemeClr val="tx1"/>
            </a:solidFill>
          </a:endParaRPr>
        </a:p>
      </dgm:t>
    </dgm:pt>
    <dgm:pt modelId="{5B5037FF-1F0A-4FB6-B652-08A987D639F3}" type="parTrans" cxnId="{CC9E9C67-EFE8-4EDB-8AB7-9D8BBC6DB2F3}">
      <dgm:prSet/>
      <dgm:spPr/>
      <dgm:t>
        <a:bodyPr/>
        <a:lstStyle/>
        <a:p>
          <a:endParaRPr lang="en-IN"/>
        </a:p>
      </dgm:t>
    </dgm:pt>
    <dgm:pt modelId="{9BB7E298-22FA-409B-A34E-0A2265EFC069}" type="sibTrans" cxnId="{CC9E9C67-EFE8-4EDB-8AB7-9D8BBC6DB2F3}">
      <dgm:prSet/>
      <dgm:spPr/>
      <dgm:t>
        <a:bodyPr/>
        <a:lstStyle/>
        <a:p>
          <a:endParaRPr lang="en-IN"/>
        </a:p>
      </dgm:t>
    </dgm:pt>
    <dgm:pt modelId="{444E186E-B967-447C-8E1B-23761D13E82B}" type="pres">
      <dgm:prSet presAssocID="{0CA07A73-7B93-469C-90FE-04BA00EE7E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0E6071E-F602-4B2F-945D-3CD620977863}" type="pres">
      <dgm:prSet presAssocID="{1A3A8539-1877-4AA5-85D1-805FAE21709C}" presName="hierRoot1" presStyleCnt="0">
        <dgm:presLayoutVars>
          <dgm:hierBranch val="init"/>
        </dgm:presLayoutVars>
      </dgm:prSet>
      <dgm:spPr/>
    </dgm:pt>
    <dgm:pt modelId="{4D32CCB4-F514-4A86-81E8-AED84199E9AA}" type="pres">
      <dgm:prSet presAssocID="{1A3A8539-1877-4AA5-85D1-805FAE21709C}" presName="rootComposite1" presStyleCnt="0"/>
      <dgm:spPr/>
    </dgm:pt>
    <dgm:pt modelId="{A07A4E58-F8B2-4652-B183-A04150E898E1}" type="pres">
      <dgm:prSet presAssocID="{1A3A8539-1877-4AA5-85D1-805FAE21709C}" presName="rootText1" presStyleLbl="node0" presStyleIdx="0" presStyleCnt="2" custScaleX="388133" custScaleY="2133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3C4FF3-5297-4680-BF6C-08C9A64F95DB}" type="pres">
      <dgm:prSet presAssocID="{1A3A8539-1877-4AA5-85D1-805FAE21709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3EA436C-F1E0-4BE6-BAC4-873B4660F240}" type="pres">
      <dgm:prSet presAssocID="{1A3A8539-1877-4AA5-85D1-805FAE21709C}" presName="hierChild2" presStyleCnt="0"/>
      <dgm:spPr/>
    </dgm:pt>
    <dgm:pt modelId="{921F55EA-0C75-43A7-BA63-0C574D0B16B3}" type="pres">
      <dgm:prSet presAssocID="{0A8266DB-443D-44FD-8B87-D47DF1D9321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FE6109FE-AC3F-4A6A-9F03-4B2974EBC336}" type="pres">
      <dgm:prSet presAssocID="{A13600DA-0FD3-4B40-A0EE-B1DC2A37EEF0}" presName="hierRoot2" presStyleCnt="0">
        <dgm:presLayoutVars>
          <dgm:hierBranch val="init"/>
        </dgm:presLayoutVars>
      </dgm:prSet>
      <dgm:spPr/>
    </dgm:pt>
    <dgm:pt modelId="{46384F3E-E26A-4DCD-833D-04B958E223E9}" type="pres">
      <dgm:prSet presAssocID="{A13600DA-0FD3-4B40-A0EE-B1DC2A37EEF0}" presName="rootComposite" presStyleCnt="0"/>
      <dgm:spPr/>
    </dgm:pt>
    <dgm:pt modelId="{10756C35-4D01-4F61-9D6F-DB2761C64E07}" type="pres">
      <dgm:prSet presAssocID="{A13600DA-0FD3-4B40-A0EE-B1DC2A37EEF0}" presName="rootText" presStyleLbl="node2" presStyleIdx="0" presStyleCnt="3" custScaleX="388133" custScaleY="2221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A4D5C6-BB8D-4C77-8BC5-3E099DFFD00A}" type="pres">
      <dgm:prSet presAssocID="{A13600DA-0FD3-4B40-A0EE-B1DC2A37EEF0}" presName="rootConnector" presStyleLbl="node2" presStyleIdx="0" presStyleCnt="3"/>
      <dgm:spPr/>
      <dgm:t>
        <a:bodyPr/>
        <a:lstStyle/>
        <a:p>
          <a:endParaRPr lang="en-US"/>
        </a:p>
      </dgm:t>
    </dgm:pt>
    <dgm:pt modelId="{BD7624F2-FC72-4416-B572-028591F8C127}" type="pres">
      <dgm:prSet presAssocID="{A13600DA-0FD3-4B40-A0EE-B1DC2A37EEF0}" presName="hierChild4" presStyleCnt="0"/>
      <dgm:spPr/>
    </dgm:pt>
    <dgm:pt modelId="{F85F8F00-6C37-408C-8367-809866B270D4}" type="pres">
      <dgm:prSet presAssocID="{2BEC4FE0-48C7-4625-AE38-489BC3B75564}" presName="Name37" presStyleLbl="parChTrans1D3" presStyleIdx="0" presStyleCnt="8"/>
      <dgm:spPr/>
      <dgm:t>
        <a:bodyPr/>
        <a:lstStyle/>
        <a:p>
          <a:endParaRPr lang="en-US"/>
        </a:p>
      </dgm:t>
    </dgm:pt>
    <dgm:pt modelId="{A0BBF668-C2BB-4AFD-99C2-3BD1DE617049}" type="pres">
      <dgm:prSet presAssocID="{D2792E53-FE56-46A4-A6F2-124549974304}" presName="hierRoot2" presStyleCnt="0">
        <dgm:presLayoutVars>
          <dgm:hierBranch val="init"/>
        </dgm:presLayoutVars>
      </dgm:prSet>
      <dgm:spPr/>
    </dgm:pt>
    <dgm:pt modelId="{DF70A13E-9905-4132-9A98-9ED7FE4F0686}" type="pres">
      <dgm:prSet presAssocID="{D2792E53-FE56-46A4-A6F2-124549974304}" presName="rootComposite" presStyleCnt="0"/>
      <dgm:spPr/>
    </dgm:pt>
    <dgm:pt modelId="{52CB35C5-1190-4CC3-919A-BAC028ED2DBC}" type="pres">
      <dgm:prSet presAssocID="{D2792E53-FE56-46A4-A6F2-124549974304}" presName="rootText" presStyleLbl="node3" presStyleIdx="0" presStyleCnt="8" custScaleX="306958" custScaleY="2915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629A1A-7CF8-4000-8DD1-9B4F3C3A7A1E}" type="pres">
      <dgm:prSet presAssocID="{D2792E53-FE56-46A4-A6F2-124549974304}" presName="rootConnector" presStyleLbl="node3" presStyleIdx="0" presStyleCnt="8"/>
      <dgm:spPr/>
      <dgm:t>
        <a:bodyPr/>
        <a:lstStyle/>
        <a:p>
          <a:endParaRPr lang="en-US"/>
        </a:p>
      </dgm:t>
    </dgm:pt>
    <dgm:pt modelId="{A13919C3-D276-4E1A-8020-9E9530C4C295}" type="pres">
      <dgm:prSet presAssocID="{D2792E53-FE56-46A4-A6F2-124549974304}" presName="hierChild4" presStyleCnt="0"/>
      <dgm:spPr/>
    </dgm:pt>
    <dgm:pt modelId="{6DC6AC8C-6BDE-4A70-9368-9C7B9A35B019}" type="pres">
      <dgm:prSet presAssocID="{D2792E53-FE56-46A4-A6F2-124549974304}" presName="hierChild5" presStyleCnt="0"/>
      <dgm:spPr/>
    </dgm:pt>
    <dgm:pt modelId="{F0F28145-64B3-4F7C-8009-DD17BD72D8DC}" type="pres">
      <dgm:prSet presAssocID="{62758DC7-9598-4ADC-B349-BFF361EDE4E4}" presName="Name37" presStyleLbl="parChTrans1D3" presStyleIdx="1" presStyleCnt="8"/>
      <dgm:spPr/>
      <dgm:t>
        <a:bodyPr/>
        <a:lstStyle/>
        <a:p>
          <a:endParaRPr lang="en-US"/>
        </a:p>
      </dgm:t>
    </dgm:pt>
    <dgm:pt modelId="{BF6CC225-3D73-4828-87DA-02E369490741}" type="pres">
      <dgm:prSet presAssocID="{7E51A00E-FF27-4172-8804-938EAFBE1989}" presName="hierRoot2" presStyleCnt="0">
        <dgm:presLayoutVars>
          <dgm:hierBranch val="init"/>
        </dgm:presLayoutVars>
      </dgm:prSet>
      <dgm:spPr/>
    </dgm:pt>
    <dgm:pt modelId="{A5FDE489-B8AF-4BB2-BD67-E884A2149AF3}" type="pres">
      <dgm:prSet presAssocID="{7E51A00E-FF27-4172-8804-938EAFBE1989}" presName="rootComposite" presStyleCnt="0"/>
      <dgm:spPr/>
    </dgm:pt>
    <dgm:pt modelId="{185D5089-38A2-4826-8DDC-72E6987B57CF}" type="pres">
      <dgm:prSet presAssocID="{7E51A00E-FF27-4172-8804-938EAFBE1989}" presName="rootText" presStyleLbl="node3" presStyleIdx="1" presStyleCnt="8" custScaleX="306958" custScaleY="2915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7EBC8E-C7B3-4CA3-B9C3-D18B7B1C7685}" type="pres">
      <dgm:prSet presAssocID="{7E51A00E-FF27-4172-8804-938EAFBE1989}" presName="rootConnector" presStyleLbl="node3" presStyleIdx="1" presStyleCnt="8"/>
      <dgm:spPr/>
      <dgm:t>
        <a:bodyPr/>
        <a:lstStyle/>
        <a:p>
          <a:endParaRPr lang="en-US"/>
        </a:p>
      </dgm:t>
    </dgm:pt>
    <dgm:pt modelId="{DD5D9453-F794-4382-BB44-556BC92CE5AB}" type="pres">
      <dgm:prSet presAssocID="{7E51A00E-FF27-4172-8804-938EAFBE1989}" presName="hierChild4" presStyleCnt="0"/>
      <dgm:spPr/>
    </dgm:pt>
    <dgm:pt modelId="{8D116768-D3C3-4962-B41B-7E7A3801B5D5}" type="pres">
      <dgm:prSet presAssocID="{7E51A00E-FF27-4172-8804-938EAFBE1989}" presName="hierChild5" presStyleCnt="0"/>
      <dgm:spPr/>
    </dgm:pt>
    <dgm:pt modelId="{3BBAEE7D-A449-47AC-9D6B-5CC838EEED32}" type="pres">
      <dgm:prSet presAssocID="{A13600DA-0FD3-4B40-A0EE-B1DC2A37EEF0}" presName="hierChild5" presStyleCnt="0"/>
      <dgm:spPr/>
    </dgm:pt>
    <dgm:pt modelId="{E9D889C3-3D7E-451F-91AF-841157E72B90}" type="pres">
      <dgm:prSet presAssocID="{E3CA4434-09EF-45B0-933E-3968113BF36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16A9BBA-9D38-4CBA-A40C-B53862CED127}" type="pres">
      <dgm:prSet presAssocID="{99D859C1-7B16-46E6-BD49-A9F9AD335C07}" presName="hierRoot2" presStyleCnt="0">
        <dgm:presLayoutVars>
          <dgm:hierBranch val="init"/>
        </dgm:presLayoutVars>
      </dgm:prSet>
      <dgm:spPr/>
    </dgm:pt>
    <dgm:pt modelId="{6FD10527-32D7-4DE0-8878-CFB7BCEEAB3D}" type="pres">
      <dgm:prSet presAssocID="{99D859C1-7B16-46E6-BD49-A9F9AD335C07}" presName="rootComposite" presStyleCnt="0"/>
      <dgm:spPr/>
    </dgm:pt>
    <dgm:pt modelId="{A345BE98-D4DD-43FA-B56D-081B5FDDA9C7}" type="pres">
      <dgm:prSet presAssocID="{99D859C1-7B16-46E6-BD49-A9F9AD335C07}" presName="rootText" presStyleLbl="node2" presStyleIdx="1" presStyleCnt="3" custScaleX="388133" custScaleY="2305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EEC089-811C-44A3-B13F-689295401D01}" type="pres">
      <dgm:prSet presAssocID="{99D859C1-7B16-46E6-BD49-A9F9AD335C07}" presName="rootConnector" presStyleLbl="node2" presStyleIdx="1" presStyleCnt="3"/>
      <dgm:spPr/>
      <dgm:t>
        <a:bodyPr/>
        <a:lstStyle/>
        <a:p>
          <a:endParaRPr lang="en-US"/>
        </a:p>
      </dgm:t>
    </dgm:pt>
    <dgm:pt modelId="{085C1A12-0BD3-4A42-85C7-4EB207C4DC70}" type="pres">
      <dgm:prSet presAssocID="{99D859C1-7B16-46E6-BD49-A9F9AD335C07}" presName="hierChild4" presStyleCnt="0"/>
      <dgm:spPr/>
    </dgm:pt>
    <dgm:pt modelId="{4746DECD-3C8D-4CEF-AE1A-3467B9F42A70}" type="pres">
      <dgm:prSet presAssocID="{E78EC95C-FBFF-4512-890D-05FB89F6F2BA}" presName="Name37" presStyleLbl="parChTrans1D3" presStyleIdx="2" presStyleCnt="8"/>
      <dgm:spPr/>
      <dgm:t>
        <a:bodyPr/>
        <a:lstStyle/>
        <a:p>
          <a:endParaRPr lang="en-US"/>
        </a:p>
      </dgm:t>
    </dgm:pt>
    <dgm:pt modelId="{8BF35BEB-3E48-41E8-A5DC-82E746012A22}" type="pres">
      <dgm:prSet presAssocID="{E91FBCB1-27C9-47CB-AB4C-B564C82B55F1}" presName="hierRoot2" presStyleCnt="0">
        <dgm:presLayoutVars>
          <dgm:hierBranch val="init"/>
        </dgm:presLayoutVars>
      </dgm:prSet>
      <dgm:spPr/>
    </dgm:pt>
    <dgm:pt modelId="{3333647E-A9EC-4FCE-89B3-2CDE86429526}" type="pres">
      <dgm:prSet presAssocID="{E91FBCB1-27C9-47CB-AB4C-B564C82B55F1}" presName="rootComposite" presStyleCnt="0"/>
      <dgm:spPr/>
    </dgm:pt>
    <dgm:pt modelId="{5582C0DC-D4F9-44A7-924E-318806DCCB18}" type="pres">
      <dgm:prSet presAssocID="{E91FBCB1-27C9-47CB-AB4C-B564C82B55F1}" presName="rootText" presStyleLbl="node3" presStyleIdx="2" presStyleCnt="8" custScaleX="388133" custScaleY="2133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1C11B6-1386-40D1-9A90-E043A5746411}" type="pres">
      <dgm:prSet presAssocID="{E91FBCB1-27C9-47CB-AB4C-B564C82B55F1}" presName="rootConnector" presStyleLbl="node3" presStyleIdx="2" presStyleCnt="8"/>
      <dgm:spPr/>
      <dgm:t>
        <a:bodyPr/>
        <a:lstStyle/>
        <a:p>
          <a:endParaRPr lang="en-US"/>
        </a:p>
      </dgm:t>
    </dgm:pt>
    <dgm:pt modelId="{6C23A559-BF32-45B3-862E-AA86FAA88F50}" type="pres">
      <dgm:prSet presAssocID="{E91FBCB1-27C9-47CB-AB4C-B564C82B55F1}" presName="hierChild4" presStyleCnt="0"/>
      <dgm:spPr/>
    </dgm:pt>
    <dgm:pt modelId="{E358A2F4-A765-4F00-960C-625234DFFE60}" type="pres">
      <dgm:prSet presAssocID="{E91FBCB1-27C9-47CB-AB4C-B564C82B55F1}" presName="hierChild5" presStyleCnt="0"/>
      <dgm:spPr/>
    </dgm:pt>
    <dgm:pt modelId="{2279FAF0-31BA-4D97-B9DD-1B766F9C7118}" type="pres">
      <dgm:prSet presAssocID="{F45767AE-E78A-4ABD-B17B-5501B0C75FD4}" presName="Name37" presStyleLbl="parChTrans1D3" presStyleIdx="3" presStyleCnt="8"/>
      <dgm:spPr/>
      <dgm:t>
        <a:bodyPr/>
        <a:lstStyle/>
        <a:p>
          <a:endParaRPr lang="en-US"/>
        </a:p>
      </dgm:t>
    </dgm:pt>
    <dgm:pt modelId="{FCE5CE77-01B8-4D64-B3A6-E9EA16E0C26C}" type="pres">
      <dgm:prSet presAssocID="{B792187F-3019-49C1-824A-5B307B68284B}" presName="hierRoot2" presStyleCnt="0">
        <dgm:presLayoutVars>
          <dgm:hierBranch val="init"/>
        </dgm:presLayoutVars>
      </dgm:prSet>
      <dgm:spPr/>
    </dgm:pt>
    <dgm:pt modelId="{547A37E2-AA82-404D-A70D-B1F28EE89991}" type="pres">
      <dgm:prSet presAssocID="{B792187F-3019-49C1-824A-5B307B68284B}" presName="rootComposite" presStyleCnt="0"/>
      <dgm:spPr/>
    </dgm:pt>
    <dgm:pt modelId="{F652F675-82AD-4F92-B5A4-8C388B957203}" type="pres">
      <dgm:prSet presAssocID="{B792187F-3019-49C1-824A-5B307B68284B}" presName="rootText" presStyleLbl="node3" presStyleIdx="3" presStyleCnt="8" custScaleX="388133" custScaleY="2133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A20287-974B-4165-BA28-F00752F7AA72}" type="pres">
      <dgm:prSet presAssocID="{B792187F-3019-49C1-824A-5B307B68284B}" presName="rootConnector" presStyleLbl="node3" presStyleIdx="3" presStyleCnt="8"/>
      <dgm:spPr/>
      <dgm:t>
        <a:bodyPr/>
        <a:lstStyle/>
        <a:p>
          <a:endParaRPr lang="en-US"/>
        </a:p>
      </dgm:t>
    </dgm:pt>
    <dgm:pt modelId="{68D7C28E-9F95-494D-BAAB-AA6117DE2F2F}" type="pres">
      <dgm:prSet presAssocID="{B792187F-3019-49C1-824A-5B307B68284B}" presName="hierChild4" presStyleCnt="0"/>
      <dgm:spPr/>
    </dgm:pt>
    <dgm:pt modelId="{38FFB8F9-3E12-4990-A1C8-107DBE69A31E}" type="pres">
      <dgm:prSet presAssocID="{B792187F-3019-49C1-824A-5B307B68284B}" presName="hierChild5" presStyleCnt="0"/>
      <dgm:spPr/>
    </dgm:pt>
    <dgm:pt modelId="{7F9A4C58-057A-4704-8D61-F2FC21CF50FD}" type="pres">
      <dgm:prSet presAssocID="{2A06518E-7286-4AD3-9724-F6F66C671DD9}" presName="Name37" presStyleLbl="parChTrans1D3" presStyleIdx="4" presStyleCnt="8"/>
      <dgm:spPr/>
      <dgm:t>
        <a:bodyPr/>
        <a:lstStyle/>
        <a:p>
          <a:endParaRPr lang="en-US"/>
        </a:p>
      </dgm:t>
    </dgm:pt>
    <dgm:pt modelId="{48F352BF-85DB-46AA-B76C-DAB235F0DC4D}" type="pres">
      <dgm:prSet presAssocID="{32CB961D-2B42-40C1-8A8D-16AD64DB742B}" presName="hierRoot2" presStyleCnt="0">
        <dgm:presLayoutVars>
          <dgm:hierBranch val="init"/>
        </dgm:presLayoutVars>
      </dgm:prSet>
      <dgm:spPr/>
    </dgm:pt>
    <dgm:pt modelId="{727A8EBB-98BD-4D70-8D4A-D963217603D6}" type="pres">
      <dgm:prSet presAssocID="{32CB961D-2B42-40C1-8A8D-16AD64DB742B}" presName="rootComposite" presStyleCnt="0"/>
      <dgm:spPr/>
    </dgm:pt>
    <dgm:pt modelId="{B09DED58-870D-4A99-A0A4-96DE5EE0A1B2}" type="pres">
      <dgm:prSet presAssocID="{32CB961D-2B42-40C1-8A8D-16AD64DB742B}" presName="rootText" presStyleLbl="node3" presStyleIdx="4" presStyleCnt="8" custScaleX="388133" custScaleY="2133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EB6A30-D546-40D9-B40D-E85CC3F9E8C5}" type="pres">
      <dgm:prSet presAssocID="{32CB961D-2B42-40C1-8A8D-16AD64DB742B}" presName="rootConnector" presStyleLbl="node3" presStyleIdx="4" presStyleCnt="8"/>
      <dgm:spPr/>
      <dgm:t>
        <a:bodyPr/>
        <a:lstStyle/>
        <a:p>
          <a:endParaRPr lang="en-US"/>
        </a:p>
      </dgm:t>
    </dgm:pt>
    <dgm:pt modelId="{4F778C61-3600-484A-92B5-68F3F451C01D}" type="pres">
      <dgm:prSet presAssocID="{32CB961D-2B42-40C1-8A8D-16AD64DB742B}" presName="hierChild4" presStyleCnt="0"/>
      <dgm:spPr/>
    </dgm:pt>
    <dgm:pt modelId="{E5F7D114-DD51-438C-9F64-7BF57DFD71ED}" type="pres">
      <dgm:prSet presAssocID="{32CB961D-2B42-40C1-8A8D-16AD64DB742B}" presName="hierChild5" presStyleCnt="0"/>
      <dgm:spPr/>
    </dgm:pt>
    <dgm:pt modelId="{2E0BD90A-B61F-4D04-AC82-E45011357022}" type="pres">
      <dgm:prSet presAssocID="{99D859C1-7B16-46E6-BD49-A9F9AD335C07}" presName="hierChild5" presStyleCnt="0"/>
      <dgm:spPr/>
    </dgm:pt>
    <dgm:pt modelId="{5DAEC944-09EF-4AE7-A0E4-98A49335E4BE}" type="pres">
      <dgm:prSet presAssocID="{F3BCB15D-3648-44CD-ABB1-07D1FCFF180E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B81B86D-B066-47C7-90A1-A079981C3F5F}" type="pres">
      <dgm:prSet presAssocID="{7EEB6B4C-49E8-4068-8EBB-EE836C1330F8}" presName="hierRoot2" presStyleCnt="0">
        <dgm:presLayoutVars>
          <dgm:hierBranch val="init"/>
        </dgm:presLayoutVars>
      </dgm:prSet>
      <dgm:spPr/>
    </dgm:pt>
    <dgm:pt modelId="{F80B3A92-20D9-4E38-B629-5325C46D6852}" type="pres">
      <dgm:prSet presAssocID="{7EEB6B4C-49E8-4068-8EBB-EE836C1330F8}" presName="rootComposite" presStyleCnt="0"/>
      <dgm:spPr/>
    </dgm:pt>
    <dgm:pt modelId="{CC2D7D27-5D25-47C8-9B2C-55EB6554C981}" type="pres">
      <dgm:prSet presAssocID="{7EEB6B4C-49E8-4068-8EBB-EE836C1330F8}" presName="rootText" presStyleLbl="node2" presStyleIdx="2" presStyleCnt="3" custScaleX="388133" custScaleY="2439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A3BAC2-3539-4B7F-B636-1AF9C47B9403}" type="pres">
      <dgm:prSet presAssocID="{7EEB6B4C-49E8-4068-8EBB-EE836C1330F8}" presName="rootConnector" presStyleLbl="node2" presStyleIdx="2" presStyleCnt="3"/>
      <dgm:spPr/>
      <dgm:t>
        <a:bodyPr/>
        <a:lstStyle/>
        <a:p>
          <a:endParaRPr lang="en-US"/>
        </a:p>
      </dgm:t>
    </dgm:pt>
    <dgm:pt modelId="{0DD516E7-5959-4B2D-B2DB-1BF419F93FAB}" type="pres">
      <dgm:prSet presAssocID="{7EEB6B4C-49E8-4068-8EBB-EE836C1330F8}" presName="hierChild4" presStyleCnt="0"/>
      <dgm:spPr/>
    </dgm:pt>
    <dgm:pt modelId="{8860085E-94C9-4F16-B5D1-DD06CDE35421}" type="pres">
      <dgm:prSet presAssocID="{FC4CE699-78DF-4675-A6EE-52E37BDFEFD3}" presName="Name37" presStyleLbl="parChTrans1D3" presStyleIdx="5" presStyleCnt="8"/>
      <dgm:spPr/>
      <dgm:t>
        <a:bodyPr/>
        <a:lstStyle/>
        <a:p>
          <a:endParaRPr lang="en-US"/>
        </a:p>
      </dgm:t>
    </dgm:pt>
    <dgm:pt modelId="{E80736B9-3109-4BDC-BA38-470B2733B564}" type="pres">
      <dgm:prSet presAssocID="{B23A2DE9-1A92-4D30-A180-256724563D72}" presName="hierRoot2" presStyleCnt="0">
        <dgm:presLayoutVars>
          <dgm:hierBranch val="init"/>
        </dgm:presLayoutVars>
      </dgm:prSet>
      <dgm:spPr/>
    </dgm:pt>
    <dgm:pt modelId="{8FD76EC2-7AB2-407A-A0B4-5838C71B2538}" type="pres">
      <dgm:prSet presAssocID="{B23A2DE9-1A92-4D30-A180-256724563D72}" presName="rootComposite" presStyleCnt="0"/>
      <dgm:spPr/>
    </dgm:pt>
    <dgm:pt modelId="{46F23241-BAEB-420B-BB91-865BF55EE50D}" type="pres">
      <dgm:prSet presAssocID="{B23A2DE9-1A92-4D30-A180-256724563D72}" presName="rootText" presStyleLbl="node3" presStyleIdx="5" presStyleCnt="8" custScaleX="291100" custScaleY="2243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945BEA-45D3-4C3E-85A2-4688FC1792DF}" type="pres">
      <dgm:prSet presAssocID="{B23A2DE9-1A92-4D30-A180-256724563D72}" presName="rootConnector" presStyleLbl="node3" presStyleIdx="5" presStyleCnt="8"/>
      <dgm:spPr/>
      <dgm:t>
        <a:bodyPr/>
        <a:lstStyle/>
        <a:p>
          <a:endParaRPr lang="en-US"/>
        </a:p>
      </dgm:t>
    </dgm:pt>
    <dgm:pt modelId="{BC87B021-4662-4403-9A8E-FEE4F772D8FC}" type="pres">
      <dgm:prSet presAssocID="{B23A2DE9-1A92-4D30-A180-256724563D72}" presName="hierChild4" presStyleCnt="0"/>
      <dgm:spPr/>
    </dgm:pt>
    <dgm:pt modelId="{8565E430-E214-4EF8-B676-19F9996A4BA9}" type="pres">
      <dgm:prSet presAssocID="{B23A2DE9-1A92-4D30-A180-256724563D72}" presName="hierChild5" presStyleCnt="0"/>
      <dgm:spPr/>
    </dgm:pt>
    <dgm:pt modelId="{9BA892B6-5E71-4AAD-9AA2-36517FCAD2F0}" type="pres">
      <dgm:prSet presAssocID="{C7E822EB-F091-4413-ACA1-9C3C2826F03A}" presName="Name37" presStyleLbl="parChTrans1D3" presStyleIdx="6" presStyleCnt="8"/>
      <dgm:spPr/>
      <dgm:t>
        <a:bodyPr/>
        <a:lstStyle/>
        <a:p>
          <a:endParaRPr lang="en-US"/>
        </a:p>
      </dgm:t>
    </dgm:pt>
    <dgm:pt modelId="{074296C5-BDB7-4639-821F-64C33AC64AA0}" type="pres">
      <dgm:prSet presAssocID="{07A9D157-18B7-402C-B28B-0A75FC9F9A00}" presName="hierRoot2" presStyleCnt="0">
        <dgm:presLayoutVars>
          <dgm:hierBranch val="init"/>
        </dgm:presLayoutVars>
      </dgm:prSet>
      <dgm:spPr/>
    </dgm:pt>
    <dgm:pt modelId="{560D5936-4C43-4268-A0EB-717CA907E8F0}" type="pres">
      <dgm:prSet presAssocID="{07A9D157-18B7-402C-B28B-0A75FC9F9A00}" presName="rootComposite" presStyleCnt="0"/>
      <dgm:spPr/>
    </dgm:pt>
    <dgm:pt modelId="{80B6B5D4-AE56-44CA-AA3D-B319F9ECD7AC}" type="pres">
      <dgm:prSet presAssocID="{07A9D157-18B7-402C-B28B-0A75FC9F9A00}" presName="rootText" presStyleLbl="node3" presStyleIdx="6" presStyleCnt="8" custScaleX="290797" custScaleY="1868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DE8471-9895-4BA9-84F4-4E95DC358E76}" type="pres">
      <dgm:prSet presAssocID="{07A9D157-18B7-402C-B28B-0A75FC9F9A00}" presName="rootConnector" presStyleLbl="node3" presStyleIdx="6" presStyleCnt="8"/>
      <dgm:spPr/>
      <dgm:t>
        <a:bodyPr/>
        <a:lstStyle/>
        <a:p>
          <a:endParaRPr lang="en-US"/>
        </a:p>
      </dgm:t>
    </dgm:pt>
    <dgm:pt modelId="{507BBC90-D4CC-41D5-99D1-348E7F863DB7}" type="pres">
      <dgm:prSet presAssocID="{07A9D157-18B7-402C-B28B-0A75FC9F9A00}" presName="hierChild4" presStyleCnt="0"/>
      <dgm:spPr/>
    </dgm:pt>
    <dgm:pt modelId="{F7F366D1-1F6B-42C2-9EB6-A6071B27BA0C}" type="pres">
      <dgm:prSet presAssocID="{07A9D157-18B7-402C-B28B-0A75FC9F9A00}" presName="hierChild5" presStyleCnt="0"/>
      <dgm:spPr/>
    </dgm:pt>
    <dgm:pt modelId="{A7C7689D-068E-4DE3-A316-A0B4322DFFEA}" type="pres">
      <dgm:prSet presAssocID="{5B5037FF-1F0A-4FB6-B652-08A987D639F3}" presName="Name37" presStyleLbl="parChTrans1D3" presStyleIdx="7" presStyleCnt="8"/>
      <dgm:spPr/>
      <dgm:t>
        <a:bodyPr/>
        <a:lstStyle/>
        <a:p>
          <a:endParaRPr lang="en-US"/>
        </a:p>
      </dgm:t>
    </dgm:pt>
    <dgm:pt modelId="{C559D933-DFD1-4CF4-9EE3-2C2B370B6F77}" type="pres">
      <dgm:prSet presAssocID="{D1C1FEDD-0C9A-4597-B36D-4F2F77F7F315}" presName="hierRoot2" presStyleCnt="0">
        <dgm:presLayoutVars>
          <dgm:hierBranch val="init"/>
        </dgm:presLayoutVars>
      </dgm:prSet>
      <dgm:spPr/>
    </dgm:pt>
    <dgm:pt modelId="{DD3D64C8-BA97-4611-BA8F-E1266471D7DB}" type="pres">
      <dgm:prSet presAssocID="{D1C1FEDD-0C9A-4597-B36D-4F2F77F7F315}" presName="rootComposite" presStyleCnt="0"/>
      <dgm:spPr/>
    </dgm:pt>
    <dgm:pt modelId="{30C4C31B-4101-42A5-99B8-59792998A7EF}" type="pres">
      <dgm:prSet presAssocID="{D1C1FEDD-0C9A-4597-B36D-4F2F77F7F315}" presName="rootText" presStyleLbl="node3" presStyleIdx="7" presStyleCnt="8" custScaleX="307484" custScaleY="1868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E8FFE-DBD3-45D2-828D-F487DC784D12}" type="pres">
      <dgm:prSet presAssocID="{D1C1FEDD-0C9A-4597-B36D-4F2F77F7F315}" presName="rootConnector" presStyleLbl="node3" presStyleIdx="7" presStyleCnt="8"/>
      <dgm:spPr/>
      <dgm:t>
        <a:bodyPr/>
        <a:lstStyle/>
        <a:p>
          <a:endParaRPr lang="en-US"/>
        </a:p>
      </dgm:t>
    </dgm:pt>
    <dgm:pt modelId="{18EA0BC2-8CA8-4146-A859-D528931EE26A}" type="pres">
      <dgm:prSet presAssocID="{D1C1FEDD-0C9A-4597-B36D-4F2F77F7F315}" presName="hierChild4" presStyleCnt="0"/>
      <dgm:spPr/>
    </dgm:pt>
    <dgm:pt modelId="{B12D982D-018F-4664-80E9-11954E46B932}" type="pres">
      <dgm:prSet presAssocID="{D1C1FEDD-0C9A-4597-B36D-4F2F77F7F315}" presName="hierChild5" presStyleCnt="0"/>
      <dgm:spPr/>
    </dgm:pt>
    <dgm:pt modelId="{AE016BAC-5A2A-4BDC-B5D4-3F142AC53999}" type="pres">
      <dgm:prSet presAssocID="{7EEB6B4C-49E8-4068-8EBB-EE836C1330F8}" presName="hierChild5" presStyleCnt="0"/>
      <dgm:spPr/>
    </dgm:pt>
    <dgm:pt modelId="{2C4AAFAE-D8AA-4896-B11C-82E0A205B517}" type="pres">
      <dgm:prSet presAssocID="{1A3A8539-1877-4AA5-85D1-805FAE21709C}" presName="hierChild3" presStyleCnt="0"/>
      <dgm:spPr/>
    </dgm:pt>
    <dgm:pt modelId="{2A77BC79-8C3A-4866-8A68-E7753CCA23BD}" type="pres">
      <dgm:prSet presAssocID="{9307E9B7-521B-462B-ABD5-CC73C4108109}" presName="hierRoot1" presStyleCnt="0">
        <dgm:presLayoutVars>
          <dgm:hierBranch val="init"/>
        </dgm:presLayoutVars>
      </dgm:prSet>
      <dgm:spPr/>
    </dgm:pt>
    <dgm:pt modelId="{6A7D0429-C31C-4127-8BE4-915391AFFAF4}" type="pres">
      <dgm:prSet presAssocID="{9307E9B7-521B-462B-ABD5-CC73C4108109}" presName="rootComposite1" presStyleCnt="0"/>
      <dgm:spPr/>
    </dgm:pt>
    <dgm:pt modelId="{6452B28B-05DA-4F6C-A768-339F491A274A}" type="pres">
      <dgm:prSet presAssocID="{9307E9B7-521B-462B-ABD5-CC73C4108109}" presName="rootText1" presStyleLbl="node0" presStyleIdx="1" presStyleCnt="2" custScaleX="303906" custScaleY="165214" custLinFactNeighborX="31019" custLinFactNeighborY="18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740DFD-A6FF-4314-B955-0971291DF4C5}" type="pres">
      <dgm:prSet presAssocID="{9307E9B7-521B-462B-ABD5-CC73C410810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7A079FC-A94B-4660-B9B8-6782019DF0D3}" type="pres">
      <dgm:prSet presAssocID="{9307E9B7-521B-462B-ABD5-CC73C4108109}" presName="hierChild2" presStyleCnt="0"/>
      <dgm:spPr/>
    </dgm:pt>
    <dgm:pt modelId="{1DFB6D81-0EE2-45AE-8B7B-AFF0390387EF}" type="pres">
      <dgm:prSet presAssocID="{9307E9B7-521B-462B-ABD5-CC73C4108109}" presName="hierChild3" presStyleCnt="0"/>
      <dgm:spPr/>
    </dgm:pt>
  </dgm:ptLst>
  <dgm:cxnLst>
    <dgm:cxn modelId="{879FF853-DCEE-4F3A-9253-C208F699CF16}" srcId="{7EEB6B4C-49E8-4068-8EBB-EE836C1330F8}" destId="{07A9D157-18B7-402C-B28B-0A75FC9F9A00}" srcOrd="1" destOrd="0" parTransId="{C7E822EB-F091-4413-ACA1-9C3C2826F03A}" sibTransId="{DC0E26DF-8534-4756-BEB1-919ED7E69338}"/>
    <dgm:cxn modelId="{E7BE8CF8-8FB2-4B92-B29B-91084DA60082}" srcId="{1A3A8539-1877-4AA5-85D1-805FAE21709C}" destId="{7EEB6B4C-49E8-4068-8EBB-EE836C1330F8}" srcOrd="2" destOrd="0" parTransId="{F3BCB15D-3648-44CD-ABB1-07D1FCFF180E}" sibTransId="{A23BA858-2068-4967-93FA-8FCCBD168D6A}"/>
    <dgm:cxn modelId="{C15178F3-29EB-4A7C-A2B8-262FE7EE5671}" type="presOf" srcId="{32CB961D-2B42-40C1-8A8D-16AD64DB742B}" destId="{32EB6A30-D546-40D9-B40D-E85CC3F9E8C5}" srcOrd="1" destOrd="0" presId="urn:microsoft.com/office/officeart/2005/8/layout/orgChart1"/>
    <dgm:cxn modelId="{D8D74666-CBA3-4CBD-88F5-B6A8C6652E93}" srcId="{99D859C1-7B16-46E6-BD49-A9F9AD335C07}" destId="{B792187F-3019-49C1-824A-5B307B68284B}" srcOrd="1" destOrd="0" parTransId="{F45767AE-E78A-4ABD-B17B-5501B0C75FD4}" sibTransId="{D66A3779-EE43-4A55-AC90-30152BEAAD74}"/>
    <dgm:cxn modelId="{33C3DD12-AD9B-4F8D-A63B-E266859C233F}" type="presOf" srcId="{A13600DA-0FD3-4B40-A0EE-B1DC2A37EEF0}" destId="{51A4D5C6-BB8D-4C77-8BC5-3E099DFFD00A}" srcOrd="1" destOrd="0" presId="urn:microsoft.com/office/officeart/2005/8/layout/orgChart1"/>
    <dgm:cxn modelId="{67591508-2827-4DCA-87F7-65B5AB309114}" type="presOf" srcId="{F45767AE-E78A-4ABD-B17B-5501B0C75FD4}" destId="{2279FAF0-31BA-4D97-B9DD-1B766F9C7118}" srcOrd="0" destOrd="0" presId="urn:microsoft.com/office/officeart/2005/8/layout/orgChart1"/>
    <dgm:cxn modelId="{5DB04D87-E268-4BCF-8325-EBE8D81F40CD}" type="presOf" srcId="{99D859C1-7B16-46E6-BD49-A9F9AD335C07}" destId="{E4EEC089-811C-44A3-B13F-689295401D01}" srcOrd="1" destOrd="0" presId="urn:microsoft.com/office/officeart/2005/8/layout/orgChart1"/>
    <dgm:cxn modelId="{A2A1C7F5-7871-43F9-936E-860A0B96F270}" srcId="{99D859C1-7B16-46E6-BD49-A9F9AD335C07}" destId="{32CB961D-2B42-40C1-8A8D-16AD64DB742B}" srcOrd="2" destOrd="0" parTransId="{2A06518E-7286-4AD3-9724-F6F66C671DD9}" sibTransId="{EADD1972-E1C9-4728-BDEE-2FD0868BBD0A}"/>
    <dgm:cxn modelId="{AD1D58C1-C2C0-406D-AA98-51E6776469AA}" type="presOf" srcId="{D2792E53-FE56-46A4-A6F2-124549974304}" destId="{B7629A1A-7CF8-4000-8DD1-9B4F3C3A7A1E}" srcOrd="1" destOrd="0" presId="urn:microsoft.com/office/officeart/2005/8/layout/orgChart1"/>
    <dgm:cxn modelId="{80406AFA-8A66-42BC-9FA0-65A7E1173D69}" type="presOf" srcId="{7E51A00E-FF27-4172-8804-938EAFBE1989}" destId="{DD7EBC8E-C7B3-4CA3-B9C3-D18B7B1C7685}" srcOrd="1" destOrd="0" presId="urn:microsoft.com/office/officeart/2005/8/layout/orgChart1"/>
    <dgm:cxn modelId="{14069107-CB9D-4786-A2CC-6D935AC49116}" type="presOf" srcId="{D2792E53-FE56-46A4-A6F2-124549974304}" destId="{52CB35C5-1190-4CC3-919A-BAC028ED2DBC}" srcOrd="0" destOrd="0" presId="urn:microsoft.com/office/officeart/2005/8/layout/orgChart1"/>
    <dgm:cxn modelId="{CC9E9C67-EFE8-4EDB-8AB7-9D8BBC6DB2F3}" srcId="{7EEB6B4C-49E8-4068-8EBB-EE836C1330F8}" destId="{D1C1FEDD-0C9A-4597-B36D-4F2F77F7F315}" srcOrd="2" destOrd="0" parTransId="{5B5037FF-1F0A-4FB6-B652-08A987D639F3}" sibTransId="{9BB7E298-22FA-409B-A34E-0A2265EFC069}"/>
    <dgm:cxn modelId="{2A226967-47E5-4898-BF1A-89F0E23BB524}" srcId="{A13600DA-0FD3-4B40-A0EE-B1DC2A37EEF0}" destId="{7E51A00E-FF27-4172-8804-938EAFBE1989}" srcOrd="1" destOrd="0" parTransId="{62758DC7-9598-4ADC-B349-BFF361EDE4E4}" sibTransId="{8D33922D-8E25-46BE-8326-11B45D258D38}"/>
    <dgm:cxn modelId="{015D2E6D-DA6C-4988-94D5-E0819495CF90}" type="presOf" srcId="{2BEC4FE0-48C7-4625-AE38-489BC3B75564}" destId="{F85F8F00-6C37-408C-8367-809866B270D4}" srcOrd="0" destOrd="0" presId="urn:microsoft.com/office/officeart/2005/8/layout/orgChart1"/>
    <dgm:cxn modelId="{8B285161-A072-4173-9D9E-9FD8A596957C}" type="presOf" srcId="{0CA07A73-7B93-469C-90FE-04BA00EE7ED3}" destId="{444E186E-B967-447C-8E1B-23761D13E82B}" srcOrd="0" destOrd="0" presId="urn:microsoft.com/office/officeart/2005/8/layout/orgChart1"/>
    <dgm:cxn modelId="{280D2483-872B-4532-958F-20C4ACE84083}" srcId="{99D859C1-7B16-46E6-BD49-A9F9AD335C07}" destId="{E91FBCB1-27C9-47CB-AB4C-B564C82B55F1}" srcOrd="0" destOrd="0" parTransId="{E78EC95C-FBFF-4512-890D-05FB89F6F2BA}" sibTransId="{A6C7828E-7433-4797-A1CA-F4E2A5E04C79}"/>
    <dgm:cxn modelId="{AE78D618-969E-499B-B34F-1C6694A273A2}" type="presOf" srcId="{62758DC7-9598-4ADC-B349-BFF361EDE4E4}" destId="{F0F28145-64B3-4F7C-8009-DD17BD72D8DC}" srcOrd="0" destOrd="0" presId="urn:microsoft.com/office/officeart/2005/8/layout/orgChart1"/>
    <dgm:cxn modelId="{1715403A-0D7C-458D-B017-2F5F6B3F0FB0}" type="presOf" srcId="{E3CA4434-09EF-45B0-933E-3968113BF360}" destId="{E9D889C3-3D7E-451F-91AF-841157E72B90}" srcOrd="0" destOrd="0" presId="urn:microsoft.com/office/officeart/2005/8/layout/orgChart1"/>
    <dgm:cxn modelId="{E4E7E801-D343-45A2-8274-F7B32342F2F4}" type="presOf" srcId="{B23A2DE9-1A92-4D30-A180-256724563D72}" destId="{DC945BEA-45D3-4C3E-85A2-4688FC1792DF}" srcOrd="1" destOrd="0" presId="urn:microsoft.com/office/officeart/2005/8/layout/orgChart1"/>
    <dgm:cxn modelId="{0265F790-233B-46AB-AB5B-33CF849BA3F3}" type="presOf" srcId="{7EEB6B4C-49E8-4068-8EBB-EE836C1330F8}" destId="{DEA3BAC2-3539-4B7F-B636-1AF9C47B9403}" srcOrd="1" destOrd="0" presId="urn:microsoft.com/office/officeart/2005/8/layout/orgChart1"/>
    <dgm:cxn modelId="{B31E52F5-2999-453A-BB79-D693CF389145}" type="presOf" srcId="{E91FBCB1-27C9-47CB-AB4C-B564C82B55F1}" destId="{5582C0DC-D4F9-44A7-924E-318806DCCB18}" srcOrd="0" destOrd="0" presId="urn:microsoft.com/office/officeart/2005/8/layout/orgChart1"/>
    <dgm:cxn modelId="{FBF30374-AE9D-4B40-8766-17F054FB3082}" type="presOf" srcId="{5B5037FF-1F0A-4FB6-B652-08A987D639F3}" destId="{A7C7689D-068E-4DE3-A316-A0B4322DFFEA}" srcOrd="0" destOrd="0" presId="urn:microsoft.com/office/officeart/2005/8/layout/orgChart1"/>
    <dgm:cxn modelId="{A1D87444-EF9A-410D-97D4-83E28C6466B3}" srcId="{A13600DA-0FD3-4B40-A0EE-B1DC2A37EEF0}" destId="{D2792E53-FE56-46A4-A6F2-124549974304}" srcOrd="0" destOrd="0" parTransId="{2BEC4FE0-48C7-4625-AE38-489BC3B75564}" sibTransId="{F908B15A-0705-470B-A156-D220B11BC57C}"/>
    <dgm:cxn modelId="{52248E3E-3F61-4D0D-AE68-35B908C36123}" type="presOf" srcId="{D1C1FEDD-0C9A-4597-B36D-4F2F77F7F315}" destId="{CEFE8FFE-DBD3-45D2-828D-F487DC784D12}" srcOrd="1" destOrd="0" presId="urn:microsoft.com/office/officeart/2005/8/layout/orgChart1"/>
    <dgm:cxn modelId="{4D71C770-F2BE-4AAD-87A7-F0708FA5FF15}" type="presOf" srcId="{B792187F-3019-49C1-824A-5B307B68284B}" destId="{64A20287-974B-4165-BA28-F00752F7AA72}" srcOrd="1" destOrd="0" presId="urn:microsoft.com/office/officeart/2005/8/layout/orgChart1"/>
    <dgm:cxn modelId="{725AE633-A43F-44AB-98E3-C2E5D3F2FE38}" type="presOf" srcId="{E91FBCB1-27C9-47CB-AB4C-B564C82B55F1}" destId="{E11C11B6-1386-40D1-9A90-E043A5746411}" srcOrd="1" destOrd="0" presId="urn:microsoft.com/office/officeart/2005/8/layout/orgChart1"/>
    <dgm:cxn modelId="{111609AA-8308-4F5C-83F8-FBF705AF9BC7}" type="presOf" srcId="{B792187F-3019-49C1-824A-5B307B68284B}" destId="{F652F675-82AD-4F92-B5A4-8C388B957203}" srcOrd="0" destOrd="0" presId="urn:microsoft.com/office/officeart/2005/8/layout/orgChart1"/>
    <dgm:cxn modelId="{15C96DC9-99ED-4126-A1DA-0BC306E72B3B}" type="presOf" srcId="{7E51A00E-FF27-4172-8804-938EAFBE1989}" destId="{185D5089-38A2-4826-8DDC-72E6987B57CF}" srcOrd="0" destOrd="0" presId="urn:microsoft.com/office/officeart/2005/8/layout/orgChart1"/>
    <dgm:cxn modelId="{03939874-DF0D-4879-B2F7-2BA639824232}" srcId="{0CA07A73-7B93-469C-90FE-04BA00EE7ED3}" destId="{1A3A8539-1877-4AA5-85D1-805FAE21709C}" srcOrd="0" destOrd="0" parTransId="{EFC6928E-C0A6-482A-9B87-A4446F5BFAA1}" sibTransId="{8280020B-4F98-4C1D-B107-FFF7CCDAFAFE}"/>
    <dgm:cxn modelId="{26934A57-6DC6-4079-AE2B-91671BAD24E1}" srcId="{1A3A8539-1877-4AA5-85D1-805FAE21709C}" destId="{A13600DA-0FD3-4B40-A0EE-B1DC2A37EEF0}" srcOrd="0" destOrd="0" parTransId="{0A8266DB-443D-44FD-8B87-D47DF1D9321F}" sibTransId="{389AC266-F7DA-4F44-8C3B-BEDB37DCFA43}"/>
    <dgm:cxn modelId="{CB896F6A-DD69-483B-911A-D92F1B687CC1}" type="presOf" srcId="{1A3A8539-1877-4AA5-85D1-805FAE21709C}" destId="{483C4FF3-5297-4680-BF6C-08C9A64F95DB}" srcOrd="1" destOrd="0" presId="urn:microsoft.com/office/officeart/2005/8/layout/orgChart1"/>
    <dgm:cxn modelId="{272A447C-4A89-4480-9EAD-0CBE763ABEE8}" srcId="{0CA07A73-7B93-469C-90FE-04BA00EE7ED3}" destId="{9307E9B7-521B-462B-ABD5-CC73C4108109}" srcOrd="1" destOrd="0" parTransId="{57CD60AF-21A3-4D1E-BA94-9DFE1F66ADB1}" sibTransId="{91166657-054B-40D2-B90B-6987D8BE66F2}"/>
    <dgm:cxn modelId="{8AC19CED-6CEE-49D3-B254-F3F231C13EF5}" type="presOf" srcId="{0A8266DB-443D-44FD-8B87-D47DF1D9321F}" destId="{921F55EA-0C75-43A7-BA63-0C574D0B16B3}" srcOrd="0" destOrd="0" presId="urn:microsoft.com/office/officeart/2005/8/layout/orgChart1"/>
    <dgm:cxn modelId="{30FC186B-8F00-49DF-8258-F155FBF4D51A}" srcId="{1A3A8539-1877-4AA5-85D1-805FAE21709C}" destId="{99D859C1-7B16-46E6-BD49-A9F9AD335C07}" srcOrd="1" destOrd="0" parTransId="{E3CA4434-09EF-45B0-933E-3968113BF360}" sibTransId="{CF086035-6A6C-4E74-9E2F-6D7BAA70B154}"/>
    <dgm:cxn modelId="{1B3C5B06-A83B-45E9-9458-931AED69BCAE}" type="presOf" srcId="{07A9D157-18B7-402C-B28B-0A75FC9F9A00}" destId="{80B6B5D4-AE56-44CA-AA3D-B319F9ECD7AC}" srcOrd="0" destOrd="0" presId="urn:microsoft.com/office/officeart/2005/8/layout/orgChart1"/>
    <dgm:cxn modelId="{B0651496-2D4C-49BE-9968-41F89C7DCFFD}" type="presOf" srcId="{07A9D157-18B7-402C-B28B-0A75FC9F9A00}" destId="{4CDE8471-9895-4BA9-84F4-4E95DC358E76}" srcOrd="1" destOrd="0" presId="urn:microsoft.com/office/officeart/2005/8/layout/orgChart1"/>
    <dgm:cxn modelId="{EC7642D6-AB06-46F3-82FE-A8DA68C80AD0}" type="presOf" srcId="{32CB961D-2B42-40C1-8A8D-16AD64DB742B}" destId="{B09DED58-870D-4A99-A0A4-96DE5EE0A1B2}" srcOrd="0" destOrd="0" presId="urn:microsoft.com/office/officeart/2005/8/layout/orgChart1"/>
    <dgm:cxn modelId="{F97559B3-F5F0-470A-9CE2-EA77C5F6E699}" type="presOf" srcId="{B23A2DE9-1A92-4D30-A180-256724563D72}" destId="{46F23241-BAEB-420B-BB91-865BF55EE50D}" srcOrd="0" destOrd="0" presId="urn:microsoft.com/office/officeart/2005/8/layout/orgChart1"/>
    <dgm:cxn modelId="{5B65675C-895A-433A-B8A3-60A67D76EEA5}" type="presOf" srcId="{D1C1FEDD-0C9A-4597-B36D-4F2F77F7F315}" destId="{30C4C31B-4101-42A5-99B8-59792998A7EF}" srcOrd="0" destOrd="0" presId="urn:microsoft.com/office/officeart/2005/8/layout/orgChart1"/>
    <dgm:cxn modelId="{A2819D9B-FF05-449D-83DA-F53DD2AE90C2}" type="presOf" srcId="{99D859C1-7B16-46E6-BD49-A9F9AD335C07}" destId="{A345BE98-D4DD-43FA-B56D-081B5FDDA9C7}" srcOrd="0" destOrd="0" presId="urn:microsoft.com/office/officeart/2005/8/layout/orgChart1"/>
    <dgm:cxn modelId="{62CF6A4C-D1E4-450A-8E10-F379DD1954F1}" type="presOf" srcId="{9307E9B7-521B-462B-ABD5-CC73C4108109}" destId="{6452B28B-05DA-4F6C-A768-339F491A274A}" srcOrd="0" destOrd="0" presId="urn:microsoft.com/office/officeart/2005/8/layout/orgChart1"/>
    <dgm:cxn modelId="{4D62B707-B96F-4655-95CE-45F604897522}" type="presOf" srcId="{C7E822EB-F091-4413-ACA1-9C3C2826F03A}" destId="{9BA892B6-5E71-4AAD-9AA2-36517FCAD2F0}" srcOrd="0" destOrd="0" presId="urn:microsoft.com/office/officeart/2005/8/layout/orgChart1"/>
    <dgm:cxn modelId="{E1C22C11-A51E-44B5-9BD7-4F1997D1B8BA}" type="presOf" srcId="{2A06518E-7286-4AD3-9724-F6F66C671DD9}" destId="{7F9A4C58-057A-4704-8D61-F2FC21CF50FD}" srcOrd="0" destOrd="0" presId="urn:microsoft.com/office/officeart/2005/8/layout/orgChart1"/>
    <dgm:cxn modelId="{25B10C08-4C5A-41BA-B39C-25B8184D197F}" type="presOf" srcId="{1A3A8539-1877-4AA5-85D1-805FAE21709C}" destId="{A07A4E58-F8B2-4652-B183-A04150E898E1}" srcOrd="0" destOrd="0" presId="urn:microsoft.com/office/officeart/2005/8/layout/orgChart1"/>
    <dgm:cxn modelId="{32A11248-FF7A-4608-8BF1-A3FD37DF5BD4}" type="presOf" srcId="{F3BCB15D-3648-44CD-ABB1-07D1FCFF180E}" destId="{5DAEC944-09EF-4AE7-A0E4-98A49335E4BE}" srcOrd="0" destOrd="0" presId="urn:microsoft.com/office/officeart/2005/8/layout/orgChart1"/>
    <dgm:cxn modelId="{23C93E4F-0F3E-42A3-A9A4-CBBD16AEF051}" type="presOf" srcId="{E78EC95C-FBFF-4512-890D-05FB89F6F2BA}" destId="{4746DECD-3C8D-4CEF-AE1A-3467B9F42A70}" srcOrd="0" destOrd="0" presId="urn:microsoft.com/office/officeart/2005/8/layout/orgChart1"/>
    <dgm:cxn modelId="{13830EF1-70E6-491C-AEDF-B58CA5C01376}" type="presOf" srcId="{9307E9B7-521B-462B-ABD5-CC73C4108109}" destId="{A5740DFD-A6FF-4314-B955-0971291DF4C5}" srcOrd="1" destOrd="0" presId="urn:microsoft.com/office/officeart/2005/8/layout/orgChart1"/>
    <dgm:cxn modelId="{C67BC343-064A-4363-BEA0-6A0D5D7EDEFB}" type="presOf" srcId="{7EEB6B4C-49E8-4068-8EBB-EE836C1330F8}" destId="{CC2D7D27-5D25-47C8-9B2C-55EB6554C981}" srcOrd="0" destOrd="0" presId="urn:microsoft.com/office/officeart/2005/8/layout/orgChart1"/>
    <dgm:cxn modelId="{16F9B119-7BA3-47FB-BF24-BA84E38A3632}" srcId="{7EEB6B4C-49E8-4068-8EBB-EE836C1330F8}" destId="{B23A2DE9-1A92-4D30-A180-256724563D72}" srcOrd="0" destOrd="0" parTransId="{FC4CE699-78DF-4675-A6EE-52E37BDFEFD3}" sibTransId="{B2B1B24D-FF44-4046-A1B9-9887C5366A36}"/>
    <dgm:cxn modelId="{832C3375-FF80-48E1-96E8-0F50CD17A9C3}" type="presOf" srcId="{A13600DA-0FD3-4B40-A0EE-B1DC2A37EEF0}" destId="{10756C35-4D01-4F61-9D6F-DB2761C64E07}" srcOrd="0" destOrd="0" presId="urn:microsoft.com/office/officeart/2005/8/layout/orgChart1"/>
    <dgm:cxn modelId="{EA3F26D9-D783-4D42-B173-D36B0B5EFB85}" type="presOf" srcId="{FC4CE699-78DF-4675-A6EE-52E37BDFEFD3}" destId="{8860085E-94C9-4F16-B5D1-DD06CDE35421}" srcOrd="0" destOrd="0" presId="urn:microsoft.com/office/officeart/2005/8/layout/orgChart1"/>
    <dgm:cxn modelId="{821F6048-BEA3-4811-855E-ABA220ABC92A}" type="presParOf" srcId="{444E186E-B967-447C-8E1B-23761D13E82B}" destId="{50E6071E-F602-4B2F-945D-3CD620977863}" srcOrd="0" destOrd="0" presId="urn:microsoft.com/office/officeart/2005/8/layout/orgChart1"/>
    <dgm:cxn modelId="{22E0932E-8EB6-4844-AB11-6921A16A9B32}" type="presParOf" srcId="{50E6071E-F602-4B2F-945D-3CD620977863}" destId="{4D32CCB4-F514-4A86-81E8-AED84199E9AA}" srcOrd="0" destOrd="0" presId="urn:microsoft.com/office/officeart/2005/8/layout/orgChart1"/>
    <dgm:cxn modelId="{6AE16711-48C7-4D8C-9BCF-C9C00D652DEB}" type="presParOf" srcId="{4D32CCB4-F514-4A86-81E8-AED84199E9AA}" destId="{A07A4E58-F8B2-4652-B183-A04150E898E1}" srcOrd="0" destOrd="0" presId="urn:microsoft.com/office/officeart/2005/8/layout/orgChart1"/>
    <dgm:cxn modelId="{802F0131-8A25-4834-A141-EB93DB44E27F}" type="presParOf" srcId="{4D32CCB4-F514-4A86-81E8-AED84199E9AA}" destId="{483C4FF3-5297-4680-BF6C-08C9A64F95DB}" srcOrd="1" destOrd="0" presId="urn:microsoft.com/office/officeart/2005/8/layout/orgChart1"/>
    <dgm:cxn modelId="{426D5C7F-0717-4345-8116-30DC0936F714}" type="presParOf" srcId="{50E6071E-F602-4B2F-945D-3CD620977863}" destId="{83EA436C-F1E0-4BE6-BAC4-873B4660F240}" srcOrd="1" destOrd="0" presId="urn:microsoft.com/office/officeart/2005/8/layout/orgChart1"/>
    <dgm:cxn modelId="{E90D8B9D-FCEF-43CF-B820-DCF8F9BEA3E7}" type="presParOf" srcId="{83EA436C-F1E0-4BE6-BAC4-873B4660F240}" destId="{921F55EA-0C75-43A7-BA63-0C574D0B16B3}" srcOrd="0" destOrd="0" presId="urn:microsoft.com/office/officeart/2005/8/layout/orgChart1"/>
    <dgm:cxn modelId="{D23BF350-B29B-48F2-85CC-07D0494E98E5}" type="presParOf" srcId="{83EA436C-F1E0-4BE6-BAC4-873B4660F240}" destId="{FE6109FE-AC3F-4A6A-9F03-4B2974EBC336}" srcOrd="1" destOrd="0" presId="urn:microsoft.com/office/officeart/2005/8/layout/orgChart1"/>
    <dgm:cxn modelId="{C94DC90F-E6C8-4018-AEA8-8D3F3DB27F42}" type="presParOf" srcId="{FE6109FE-AC3F-4A6A-9F03-4B2974EBC336}" destId="{46384F3E-E26A-4DCD-833D-04B958E223E9}" srcOrd="0" destOrd="0" presId="urn:microsoft.com/office/officeart/2005/8/layout/orgChart1"/>
    <dgm:cxn modelId="{39283E0B-DB88-4977-A87A-D41DE039664F}" type="presParOf" srcId="{46384F3E-E26A-4DCD-833D-04B958E223E9}" destId="{10756C35-4D01-4F61-9D6F-DB2761C64E07}" srcOrd="0" destOrd="0" presId="urn:microsoft.com/office/officeart/2005/8/layout/orgChart1"/>
    <dgm:cxn modelId="{7C2092CB-1FCE-4881-BBB9-F908A2BF1F1E}" type="presParOf" srcId="{46384F3E-E26A-4DCD-833D-04B958E223E9}" destId="{51A4D5C6-BB8D-4C77-8BC5-3E099DFFD00A}" srcOrd="1" destOrd="0" presId="urn:microsoft.com/office/officeart/2005/8/layout/orgChart1"/>
    <dgm:cxn modelId="{4B035713-2BB5-42EF-BB68-95F5DA0A8A5D}" type="presParOf" srcId="{FE6109FE-AC3F-4A6A-9F03-4B2974EBC336}" destId="{BD7624F2-FC72-4416-B572-028591F8C127}" srcOrd="1" destOrd="0" presId="urn:microsoft.com/office/officeart/2005/8/layout/orgChart1"/>
    <dgm:cxn modelId="{6C47AF67-3AEF-490E-9C93-D2DDCB75323D}" type="presParOf" srcId="{BD7624F2-FC72-4416-B572-028591F8C127}" destId="{F85F8F00-6C37-408C-8367-809866B270D4}" srcOrd="0" destOrd="0" presId="urn:microsoft.com/office/officeart/2005/8/layout/orgChart1"/>
    <dgm:cxn modelId="{044960F1-3993-45D2-9C90-0868D6EB1A68}" type="presParOf" srcId="{BD7624F2-FC72-4416-B572-028591F8C127}" destId="{A0BBF668-C2BB-4AFD-99C2-3BD1DE617049}" srcOrd="1" destOrd="0" presId="urn:microsoft.com/office/officeart/2005/8/layout/orgChart1"/>
    <dgm:cxn modelId="{345E6173-E45D-4C6C-9854-00BCBA1B64F5}" type="presParOf" srcId="{A0BBF668-C2BB-4AFD-99C2-3BD1DE617049}" destId="{DF70A13E-9905-4132-9A98-9ED7FE4F0686}" srcOrd="0" destOrd="0" presId="urn:microsoft.com/office/officeart/2005/8/layout/orgChart1"/>
    <dgm:cxn modelId="{0E9D31E7-9009-438B-A736-35831505C80A}" type="presParOf" srcId="{DF70A13E-9905-4132-9A98-9ED7FE4F0686}" destId="{52CB35C5-1190-4CC3-919A-BAC028ED2DBC}" srcOrd="0" destOrd="0" presId="urn:microsoft.com/office/officeart/2005/8/layout/orgChart1"/>
    <dgm:cxn modelId="{ABBB06FD-F9F1-4D60-8754-E6129EA5AC54}" type="presParOf" srcId="{DF70A13E-9905-4132-9A98-9ED7FE4F0686}" destId="{B7629A1A-7CF8-4000-8DD1-9B4F3C3A7A1E}" srcOrd="1" destOrd="0" presId="urn:microsoft.com/office/officeart/2005/8/layout/orgChart1"/>
    <dgm:cxn modelId="{D7CEE927-9957-4C03-82B1-24A7A57E420B}" type="presParOf" srcId="{A0BBF668-C2BB-4AFD-99C2-3BD1DE617049}" destId="{A13919C3-D276-4E1A-8020-9E9530C4C295}" srcOrd="1" destOrd="0" presId="urn:microsoft.com/office/officeart/2005/8/layout/orgChart1"/>
    <dgm:cxn modelId="{398203DC-A77E-4D1F-AF15-CD4D44D2FE22}" type="presParOf" srcId="{A0BBF668-C2BB-4AFD-99C2-3BD1DE617049}" destId="{6DC6AC8C-6BDE-4A70-9368-9C7B9A35B019}" srcOrd="2" destOrd="0" presId="urn:microsoft.com/office/officeart/2005/8/layout/orgChart1"/>
    <dgm:cxn modelId="{8D3E441C-9A0A-4AC1-823D-5E8F680C6762}" type="presParOf" srcId="{BD7624F2-FC72-4416-B572-028591F8C127}" destId="{F0F28145-64B3-4F7C-8009-DD17BD72D8DC}" srcOrd="2" destOrd="0" presId="urn:microsoft.com/office/officeart/2005/8/layout/orgChart1"/>
    <dgm:cxn modelId="{4B1E3D7B-0046-437B-9F5A-D774167FB9A0}" type="presParOf" srcId="{BD7624F2-FC72-4416-B572-028591F8C127}" destId="{BF6CC225-3D73-4828-87DA-02E369490741}" srcOrd="3" destOrd="0" presId="urn:microsoft.com/office/officeart/2005/8/layout/orgChart1"/>
    <dgm:cxn modelId="{366F93D8-54A2-4702-AE80-C3092BB93B4D}" type="presParOf" srcId="{BF6CC225-3D73-4828-87DA-02E369490741}" destId="{A5FDE489-B8AF-4BB2-BD67-E884A2149AF3}" srcOrd="0" destOrd="0" presId="urn:microsoft.com/office/officeart/2005/8/layout/orgChart1"/>
    <dgm:cxn modelId="{592B3E58-0D75-443F-BEC3-424DCC94DC78}" type="presParOf" srcId="{A5FDE489-B8AF-4BB2-BD67-E884A2149AF3}" destId="{185D5089-38A2-4826-8DDC-72E6987B57CF}" srcOrd="0" destOrd="0" presId="urn:microsoft.com/office/officeart/2005/8/layout/orgChart1"/>
    <dgm:cxn modelId="{4391D9B6-C7E1-4933-A668-9A4AF6AE3922}" type="presParOf" srcId="{A5FDE489-B8AF-4BB2-BD67-E884A2149AF3}" destId="{DD7EBC8E-C7B3-4CA3-B9C3-D18B7B1C7685}" srcOrd="1" destOrd="0" presId="urn:microsoft.com/office/officeart/2005/8/layout/orgChart1"/>
    <dgm:cxn modelId="{1E93AC83-66DD-435B-AD30-66F7FEEDBDEF}" type="presParOf" srcId="{BF6CC225-3D73-4828-87DA-02E369490741}" destId="{DD5D9453-F794-4382-BB44-556BC92CE5AB}" srcOrd="1" destOrd="0" presId="urn:microsoft.com/office/officeart/2005/8/layout/orgChart1"/>
    <dgm:cxn modelId="{2779F8DB-144C-48E3-866C-A201235C867B}" type="presParOf" srcId="{BF6CC225-3D73-4828-87DA-02E369490741}" destId="{8D116768-D3C3-4962-B41B-7E7A3801B5D5}" srcOrd="2" destOrd="0" presId="urn:microsoft.com/office/officeart/2005/8/layout/orgChart1"/>
    <dgm:cxn modelId="{C430443C-FE29-490C-B111-9E4215A7435E}" type="presParOf" srcId="{FE6109FE-AC3F-4A6A-9F03-4B2974EBC336}" destId="{3BBAEE7D-A449-47AC-9D6B-5CC838EEED32}" srcOrd="2" destOrd="0" presId="urn:microsoft.com/office/officeart/2005/8/layout/orgChart1"/>
    <dgm:cxn modelId="{E1FF4BCB-7A85-4148-9260-80F735F9A717}" type="presParOf" srcId="{83EA436C-F1E0-4BE6-BAC4-873B4660F240}" destId="{E9D889C3-3D7E-451F-91AF-841157E72B90}" srcOrd="2" destOrd="0" presId="urn:microsoft.com/office/officeart/2005/8/layout/orgChart1"/>
    <dgm:cxn modelId="{07893AAA-F79A-46DC-B5EB-5B5A730B8301}" type="presParOf" srcId="{83EA436C-F1E0-4BE6-BAC4-873B4660F240}" destId="{716A9BBA-9D38-4CBA-A40C-B53862CED127}" srcOrd="3" destOrd="0" presId="urn:microsoft.com/office/officeart/2005/8/layout/orgChart1"/>
    <dgm:cxn modelId="{0B8D7013-1075-4D3F-A8E2-9A949165BF78}" type="presParOf" srcId="{716A9BBA-9D38-4CBA-A40C-B53862CED127}" destId="{6FD10527-32D7-4DE0-8878-CFB7BCEEAB3D}" srcOrd="0" destOrd="0" presId="urn:microsoft.com/office/officeart/2005/8/layout/orgChart1"/>
    <dgm:cxn modelId="{9295351A-2EC5-4AD2-AB92-393B00B3420C}" type="presParOf" srcId="{6FD10527-32D7-4DE0-8878-CFB7BCEEAB3D}" destId="{A345BE98-D4DD-43FA-B56D-081B5FDDA9C7}" srcOrd="0" destOrd="0" presId="urn:microsoft.com/office/officeart/2005/8/layout/orgChart1"/>
    <dgm:cxn modelId="{F4272127-D155-491B-8D8C-1C3EA3B1271A}" type="presParOf" srcId="{6FD10527-32D7-4DE0-8878-CFB7BCEEAB3D}" destId="{E4EEC089-811C-44A3-B13F-689295401D01}" srcOrd="1" destOrd="0" presId="urn:microsoft.com/office/officeart/2005/8/layout/orgChart1"/>
    <dgm:cxn modelId="{1DCC8A53-AB8D-4789-8E3A-45DA3D09A749}" type="presParOf" srcId="{716A9BBA-9D38-4CBA-A40C-B53862CED127}" destId="{085C1A12-0BD3-4A42-85C7-4EB207C4DC70}" srcOrd="1" destOrd="0" presId="urn:microsoft.com/office/officeart/2005/8/layout/orgChart1"/>
    <dgm:cxn modelId="{8E7E4CC9-4BC3-47A8-B675-086114C8D691}" type="presParOf" srcId="{085C1A12-0BD3-4A42-85C7-4EB207C4DC70}" destId="{4746DECD-3C8D-4CEF-AE1A-3467B9F42A70}" srcOrd="0" destOrd="0" presId="urn:microsoft.com/office/officeart/2005/8/layout/orgChart1"/>
    <dgm:cxn modelId="{AA70D7BB-F6F6-4263-B9B9-D72B69E97F40}" type="presParOf" srcId="{085C1A12-0BD3-4A42-85C7-4EB207C4DC70}" destId="{8BF35BEB-3E48-41E8-A5DC-82E746012A22}" srcOrd="1" destOrd="0" presId="urn:microsoft.com/office/officeart/2005/8/layout/orgChart1"/>
    <dgm:cxn modelId="{1DC57CA0-5EC0-4A2B-978E-7BE48BA2B88C}" type="presParOf" srcId="{8BF35BEB-3E48-41E8-A5DC-82E746012A22}" destId="{3333647E-A9EC-4FCE-89B3-2CDE86429526}" srcOrd="0" destOrd="0" presId="urn:microsoft.com/office/officeart/2005/8/layout/orgChart1"/>
    <dgm:cxn modelId="{47314385-7385-49EF-AA8F-CE7EA0D52E2D}" type="presParOf" srcId="{3333647E-A9EC-4FCE-89B3-2CDE86429526}" destId="{5582C0DC-D4F9-44A7-924E-318806DCCB18}" srcOrd="0" destOrd="0" presId="urn:microsoft.com/office/officeart/2005/8/layout/orgChart1"/>
    <dgm:cxn modelId="{C4F2ECAA-41DA-4FDA-9B52-48ECE443ED60}" type="presParOf" srcId="{3333647E-A9EC-4FCE-89B3-2CDE86429526}" destId="{E11C11B6-1386-40D1-9A90-E043A5746411}" srcOrd="1" destOrd="0" presId="urn:microsoft.com/office/officeart/2005/8/layout/orgChart1"/>
    <dgm:cxn modelId="{F80A8BF8-1E7B-4835-BD2A-14E1A27736CD}" type="presParOf" srcId="{8BF35BEB-3E48-41E8-A5DC-82E746012A22}" destId="{6C23A559-BF32-45B3-862E-AA86FAA88F50}" srcOrd="1" destOrd="0" presId="urn:microsoft.com/office/officeart/2005/8/layout/orgChart1"/>
    <dgm:cxn modelId="{4FEB6E9B-E856-45D5-8282-B5C8956D57C6}" type="presParOf" srcId="{8BF35BEB-3E48-41E8-A5DC-82E746012A22}" destId="{E358A2F4-A765-4F00-960C-625234DFFE60}" srcOrd="2" destOrd="0" presId="urn:microsoft.com/office/officeart/2005/8/layout/orgChart1"/>
    <dgm:cxn modelId="{65F31237-F0A8-44B6-AF2B-DF85A19A53BC}" type="presParOf" srcId="{085C1A12-0BD3-4A42-85C7-4EB207C4DC70}" destId="{2279FAF0-31BA-4D97-B9DD-1B766F9C7118}" srcOrd="2" destOrd="0" presId="urn:microsoft.com/office/officeart/2005/8/layout/orgChart1"/>
    <dgm:cxn modelId="{F482FFA4-4A9A-44EC-9284-274DF659492E}" type="presParOf" srcId="{085C1A12-0BD3-4A42-85C7-4EB207C4DC70}" destId="{FCE5CE77-01B8-4D64-B3A6-E9EA16E0C26C}" srcOrd="3" destOrd="0" presId="urn:microsoft.com/office/officeart/2005/8/layout/orgChart1"/>
    <dgm:cxn modelId="{3A6F612C-1FC7-441E-BA7E-20829BFBEFEF}" type="presParOf" srcId="{FCE5CE77-01B8-4D64-B3A6-E9EA16E0C26C}" destId="{547A37E2-AA82-404D-A70D-B1F28EE89991}" srcOrd="0" destOrd="0" presId="urn:microsoft.com/office/officeart/2005/8/layout/orgChart1"/>
    <dgm:cxn modelId="{4417FDA5-B17D-41B6-82FA-28E1E4888C76}" type="presParOf" srcId="{547A37E2-AA82-404D-A70D-B1F28EE89991}" destId="{F652F675-82AD-4F92-B5A4-8C388B957203}" srcOrd="0" destOrd="0" presId="urn:microsoft.com/office/officeart/2005/8/layout/orgChart1"/>
    <dgm:cxn modelId="{D7F752FB-8FEF-4F4A-A021-CB95262CF0FA}" type="presParOf" srcId="{547A37E2-AA82-404D-A70D-B1F28EE89991}" destId="{64A20287-974B-4165-BA28-F00752F7AA72}" srcOrd="1" destOrd="0" presId="urn:microsoft.com/office/officeart/2005/8/layout/orgChart1"/>
    <dgm:cxn modelId="{08802022-BA68-4BD7-BA87-9ED61C28B8B1}" type="presParOf" srcId="{FCE5CE77-01B8-4D64-B3A6-E9EA16E0C26C}" destId="{68D7C28E-9F95-494D-BAAB-AA6117DE2F2F}" srcOrd="1" destOrd="0" presId="urn:microsoft.com/office/officeart/2005/8/layout/orgChart1"/>
    <dgm:cxn modelId="{05E17D78-3220-4744-8BA6-640F6BEBB655}" type="presParOf" srcId="{FCE5CE77-01B8-4D64-B3A6-E9EA16E0C26C}" destId="{38FFB8F9-3E12-4990-A1C8-107DBE69A31E}" srcOrd="2" destOrd="0" presId="urn:microsoft.com/office/officeart/2005/8/layout/orgChart1"/>
    <dgm:cxn modelId="{2F155CFA-8053-40E1-9889-70D471807DB0}" type="presParOf" srcId="{085C1A12-0BD3-4A42-85C7-4EB207C4DC70}" destId="{7F9A4C58-057A-4704-8D61-F2FC21CF50FD}" srcOrd="4" destOrd="0" presId="urn:microsoft.com/office/officeart/2005/8/layout/orgChart1"/>
    <dgm:cxn modelId="{A47DE0F0-FEBF-4C33-B1E2-D47260DC42BE}" type="presParOf" srcId="{085C1A12-0BD3-4A42-85C7-4EB207C4DC70}" destId="{48F352BF-85DB-46AA-B76C-DAB235F0DC4D}" srcOrd="5" destOrd="0" presId="urn:microsoft.com/office/officeart/2005/8/layout/orgChart1"/>
    <dgm:cxn modelId="{E09086AC-67DF-40E0-BDA9-B33864C0D72E}" type="presParOf" srcId="{48F352BF-85DB-46AA-B76C-DAB235F0DC4D}" destId="{727A8EBB-98BD-4D70-8D4A-D963217603D6}" srcOrd="0" destOrd="0" presId="urn:microsoft.com/office/officeart/2005/8/layout/orgChart1"/>
    <dgm:cxn modelId="{0A9D135B-90EF-4B97-B3BB-8137B2664CCD}" type="presParOf" srcId="{727A8EBB-98BD-4D70-8D4A-D963217603D6}" destId="{B09DED58-870D-4A99-A0A4-96DE5EE0A1B2}" srcOrd="0" destOrd="0" presId="urn:microsoft.com/office/officeart/2005/8/layout/orgChart1"/>
    <dgm:cxn modelId="{0A079C7F-E65E-41ED-A58E-27AF566BF180}" type="presParOf" srcId="{727A8EBB-98BD-4D70-8D4A-D963217603D6}" destId="{32EB6A30-D546-40D9-B40D-E85CC3F9E8C5}" srcOrd="1" destOrd="0" presId="urn:microsoft.com/office/officeart/2005/8/layout/orgChart1"/>
    <dgm:cxn modelId="{6C1375E5-3C6B-4CAD-A2BC-04A83225B293}" type="presParOf" srcId="{48F352BF-85DB-46AA-B76C-DAB235F0DC4D}" destId="{4F778C61-3600-484A-92B5-68F3F451C01D}" srcOrd="1" destOrd="0" presId="urn:microsoft.com/office/officeart/2005/8/layout/orgChart1"/>
    <dgm:cxn modelId="{650FF8A2-B3BD-4098-BB1C-938DD435F685}" type="presParOf" srcId="{48F352BF-85DB-46AA-B76C-DAB235F0DC4D}" destId="{E5F7D114-DD51-438C-9F64-7BF57DFD71ED}" srcOrd="2" destOrd="0" presId="urn:microsoft.com/office/officeart/2005/8/layout/orgChart1"/>
    <dgm:cxn modelId="{0F0489AD-60D3-4440-96E8-29264F9CA368}" type="presParOf" srcId="{716A9BBA-9D38-4CBA-A40C-B53862CED127}" destId="{2E0BD90A-B61F-4D04-AC82-E45011357022}" srcOrd="2" destOrd="0" presId="urn:microsoft.com/office/officeart/2005/8/layout/orgChart1"/>
    <dgm:cxn modelId="{46FC29B9-3BF4-42FE-AE0E-696CF49A1FEA}" type="presParOf" srcId="{83EA436C-F1E0-4BE6-BAC4-873B4660F240}" destId="{5DAEC944-09EF-4AE7-A0E4-98A49335E4BE}" srcOrd="4" destOrd="0" presId="urn:microsoft.com/office/officeart/2005/8/layout/orgChart1"/>
    <dgm:cxn modelId="{EF74C80C-C72E-48B7-B7B7-91E61C93161F}" type="presParOf" srcId="{83EA436C-F1E0-4BE6-BAC4-873B4660F240}" destId="{DB81B86D-B066-47C7-90A1-A079981C3F5F}" srcOrd="5" destOrd="0" presId="urn:microsoft.com/office/officeart/2005/8/layout/orgChart1"/>
    <dgm:cxn modelId="{EAF4B277-4DAA-46E6-9D32-677FCF806C75}" type="presParOf" srcId="{DB81B86D-B066-47C7-90A1-A079981C3F5F}" destId="{F80B3A92-20D9-4E38-B629-5325C46D6852}" srcOrd="0" destOrd="0" presId="urn:microsoft.com/office/officeart/2005/8/layout/orgChart1"/>
    <dgm:cxn modelId="{6E2E14F5-4B96-4697-AD1A-34B9A2F7B342}" type="presParOf" srcId="{F80B3A92-20D9-4E38-B629-5325C46D6852}" destId="{CC2D7D27-5D25-47C8-9B2C-55EB6554C981}" srcOrd="0" destOrd="0" presId="urn:microsoft.com/office/officeart/2005/8/layout/orgChart1"/>
    <dgm:cxn modelId="{0862B355-FBEA-40F4-9FC2-9EBDEFE62F48}" type="presParOf" srcId="{F80B3A92-20D9-4E38-B629-5325C46D6852}" destId="{DEA3BAC2-3539-4B7F-B636-1AF9C47B9403}" srcOrd="1" destOrd="0" presId="urn:microsoft.com/office/officeart/2005/8/layout/orgChart1"/>
    <dgm:cxn modelId="{6DA94BDA-3C97-4B1E-B1E4-4CA974AC551A}" type="presParOf" srcId="{DB81B86D-B066-47C7-90A1-A079981C3F5F}" destId="{0DD516E7-5959-4B2D-B2DB-1BF419F93FAB}" srcOrd="1" destOrd="0" presId="urn:microsoft.com/office/officeart/2005/8/layout/orgChart1"/>
    <dgm:cxn modelId="{90350000-024B-47AD-9459-5EFF12FE1C06}" type="presParOf" srcId="{0DD516E7-5959-4B2D-B2DB-1BF419F93FAB}" destId="{8860085E-94C9-4F16-B5D1-DD06CDE35421}" srcOrd="0" destOrd="0" presId="urn:microsoft.com/office/officeart/2005/8/layout/orgChart1"/>
    <dgm:cxn modelId="{284BC63D-F98E-4E8A-B14B-E46BC0EB839A}" type="presParOf" srcId="{0DD516E7-5959-4B2D-B2DB-1BF419F93FAB}" destId="{E80736B9-3109-4BDC-BA38-470B2733B564}" srcOrd="1" destOrd="0" presId="urn:microsoft.com/office/officeart/2005/8/layout/orgChart1"/>
    <dgm:cxn modelId="{ECF53E38-4D7C-462E-9656-F0FB71BC0D9C}" type="presParOf" srcId="{E80736B9-3109-4BDC-BA38-470B2733B564}" destId="{8FD76EC2-7AB2-407A-A0B4-5838C71B2538}" srcOrd="0" destOrd="0" presId="urn:microsoft.com/office/officeart/2005/8/layout/orgChart1"/>
    <dgm:cxn modelId="{8ED524DB-05A7-4786-B5CB-46313940E7F1}" type="presParOf" srcId="{8FD76EC2-7AB2-407A-A0B4-5838C71B2538}" destId="{46F23241-BAEB-420B-BB91-865BF55EE50D}" srcOrd="0" destOrd="0" presId="urn:microsoft.com/office/officeart/2005/8/layout/orgChart1"/>
    <dgm:cxn modelId="{6B1A4403-7E7F-415F-8DFE-111672262371}" type="presParOf" srcId="{8FD76EC2-7AB2-407A-A0B4-5838C71B2538}" destId="{DC945BEA-45D3-4C3E-85A2-4688FC1792DF}" srcOrd="1" destOrd="0" presId="urn:microsoft.com/office/officeart/2005/8/layout/orgChart1"/>
    <dgm:cxn modelId="{4711E5C6-CA3D-4F6D-AFE2-642890EBB478}" type="presParOf" srcId="{E80736B9-3109-4BDC-BA38-470B2733B564}" destId="{BC87B021-4662-4403-9A8E-FEE4F772D8FC}" srcOrd="1" destOrd="0" presId="urn:microsoft.com/office/officeart/2005/8/layout/orgChart1"/>
    <dgm:cxn modelId="{E1C0584C-E445-48FF-8892-6C01A427A104}" type="presParOf" srcId="{E80736B9-3109-4BDC-BA38-470B2733B564}" destId="{8565E430-E214-4EF8-B676-19F9996A4BA9}" srcOrd="2" destOrd="0" presId="urn:microsoft.com/office/officeart/2005/8/layout/orgChart1"/>
    <dgm:cxn modelId="{EC359D42-C3FD-4F25-84F1-8C42027E589A}" type="presParOf" srcId="{0DD516E7-5959-4B2D-B2DB-1BF419F93FAB}" destId="{9BA892B6-5E71-4AAD-9AA2-36517FCAD2F0}" srcOrd="2" destOrd="0" presId="urn:microsoft.com/office/officeart/2005/8/layout/orgChart1"/>
    <dgm:cxn modelId="{F8D5975F-087C-4811-95B0-4DAF856D752F}" type="presParOf" srcId="{0DD516E7-5959-4B2D-B2DB-1BF419F93FAB}" destId="{074296C5-BDB7-4639-821F-64C33AC64AA0}" srcOrd="3" destOrd="0" presId="urn:microsoft.com/office/officeart/2005/8/layout/orgChart1"/>
    <dgm:cxn modelId="{3269377D-3DCE-487E-A77A-F1156C223F52}" type="presParOf" srcId="{074296C5-BDB7-4639-821F-64C33AC64AA0}" destId="{560D5936-4C43-4268-A0EB-717CA907E8F0}" srcOrd="0" destOrd="0" presId="urn:microsoft.com/office/officeart/2005/8/layout/orgChart1"/>
    <dgm:cxn modelId="{D87ED152-DF95-40DA-AED0-D1804551B108}" type="presParOf" srcId="{560D5936-4C43-4268-A0EB-717CA907E8F0}" destId="{80B6B5D4-AE56-44CA-AA3D-B319F9ECD7AC}" srcOrd="0" destOrd="0" presId="urn:microsoft.com/office/officeart/2005/8/layout/orgChart1"/>
    <dgm:cxn modelId="{B2CEA0B6-7784-4FBB-AB0A-27A040E43E46}" type="presParOf" srcId="{560D5936-4C43-4268-A0EB-717CA907E8F0}" destId="{4CDE8471-9895-4BA9-84F4-4E95DC358E76}" srcOrd="1" destOrd="0" presId="urn:microsoft.com/office/officeart/2005/8/layout/orgChart1"/>
    <dgm:cxn modelId="{A44B5FAD-746D-4D71-85D9-CA47B62AB786}" type="presParOf" srcId="{074296C5-BDB7-4639-821F-64C33AC64AA0}" destId="{507BBC90-D4CC-41D5-99D1-348E7F863DB7}" srcOrd="1" destOrd="0" presId="urn:microsoft.com/office/officeart/2005/8/layout/orgChart1"/>
    <dgm:cxn modelId="{227ADD8D-7E61-4C59-99FE-558A88867CE7}" type="presParOf" srcId="{074296C5-BDB7-4639-821F-64C33AC64AA0}" destId="{F7F366D1-1F6B-42C2-9EB6-A6071B27BA0C}" srcOrd="2" destOrd="0" presId="urn:microsoft.com/office/officeart/2005/8/layout/orgChart1"/>
    <dgm:cxn modelId="{FA59A3CA-4945-46C0-9524-7001DFB4C0EF}" type="presParOf" srcId="{0DD516E7-5959-4B2D-B2DB-1BF419F93FAB}" destId="{A7C7689D-068E-4DE3-A316-A0B4322DFFEA}" srcOrd="4" destOrd="0" presId="urn:microsoft.com/office/officeart/2005/8/layout/orgChart1"/>
    <dgm:cxn modelId="{DAD586AA-4482-4EB4-8B85-21F75BDCF2F0}" type="presParOf" srcId="{0DD516E7-5959-4B2D-B2DB-1BF419F93FAB}" destId="{C559D933-DFD1-4CF4-9EE3-2C2B370B6F77}" srcOrd="5" destOrd="0" presId="urn:microsoft.com/office/officeart/2005/8/layout/orgChart1"/>
    <dgm:cxn modelId="{247FD8A3-4234-4278-9C7F-811E3B63345A}" type="presParOf" srcId="{C559D933-DFD1-4CF4-9EE3-2C2B370B6F77}" destId="{DD3D64C8-BA97-4611-BA8F-E1266471D7DB}" srcOrd="0" destOrd="0" presId="urn:microsoft.com/office/officeart/2005/8/layout/orgChart1"/>
    <dgm:cxn modelId="{B275A4C0-1B74-4BC4-89E7-129510C10F84}" type="presParOf" srcId="{DD3D64C8-BA97-4611-BA8F-E1266471D7DB}" destId="{30C4C31B-4101-42A5-99B8-59792998A7EF}" srcOrd="0" destOrd="0" presId="urn:microsoft.com/office/officeart/2005/8/layout/orgChart1"/>
    <dgm:cxn modelId="{284DD669-5816-4931-A2D7-05956C07F3B8}" type="presParOf" srcId="{DD3D64C8-BA97-4611-BA8F-E1266471D7DB}" destId="{CEFE8FFE-DBD3-45D2-828D-F487DC784D12}" srcOrd="1" destOrd="0" presId="urn:microsoft.com/office/officeart/2005/8/layout/orgChart1"/>
    <dgm:cxn modelId="{CACFBB66-A013-487C-9696-EAA172EBC7F7}" type="presParOf" srcId="{C559D933-DFD1-4CF4-9EE3-2C2B370B6F77}" destId="{18EA0BC2-8CA8-4146-A859-D528931EE26A}" srcOrd="1" destOrd="0" presId="urn:microsoft.com/office/officeart/2005/8/layout/orgChart1"/>
    <dgm:cxn modelId="{11A5FDBD-C10F-4B61-80A9-E03649A01345}" type="presParOf" srcId="{C559D933-DFD1-4CF4-9EE3-2C2B370B6F77}" destId="{B12D982D-018F-4664-80E9-11954E46B932}" srcOrd="2" destOrd="0" presId="urn:microsoft.com/office/officeart/2005/8/layout/orgChart1"/>
    <dgm:cxn modelId="{137BE952-9AB4-4E91-87D1-7A16E1A17F5B}" type="presParOf" srcId="{DB81B86D-B066-47C7-90A1-A079981C3F5F}" destId="{AE016BAC-5A2A-4BDC-B5D4-3F142AC53999}" srcOrd="2" destOrd="0" presId="urn:microsoft.com/office/officeart/2005/8/layout/orgChart1"/>
    <dgm:cxn modelId="{F10543FF-1D58-413C-9978-D38E9D195C52}" type="presParOf" srcId="{50E6071E-F602-4B2F-945D-3CD620977863}" destId="{2C4AAFAE-D8AA-4896-B11C-82E0A205B517}" srcOrd="2" destOrd="0" presId="urn:microsoft.com/office/officeart/2005/8/layout/orgChart1"/>
    <dgm:cxn modelId="{D1827CCB-9183-4624-A305-86AA3EEB0837}" type="presParOf" srcId="{444E186E-B967-447C-8E1B-23761D13E82B}" destId="{2A77BC79-8C3A-4866-8A68-E7753CCA23BD}" srcOrd="1" destOrd="0" presId="urn:microsoft.com/office/officeart/2005/8/layout/orgChart1"/>
    <dgm:cxn modelId="{AE163D6A-EC01-4AE1-8430-340D73F130A5}" type="presParOf" srcId="{2A77BC79-8C3A-4866-8A68-E7753CCA23BD}" destId="{6A7D0429-C31C-4127-8BE4-915391AFFAF4}" srcOrd="0" destOrd="0" presId="urn:microsoft.com/office/officeart/2005/8/layout/orgChart1"/>
    <dgm:cxn modelId="{CF5D3CD1-16F2-4F90-AA14-57DED94AFF6B}" type="presParOf" srcId="{6A7D0429-C31C-4127-8BE4-915391AFFAF4}" destId="{6452B28B-05DA-4F6C-A768-339F491A274A}" srcOrd="0" destOrd="0" presId="urn:microsoft.com/office/officeart/2005/8/layout/orgChart1"/>
    <dgm:cxn modelId="{5DDC668A-D2A3-4748-AE4B-1C7387A9CD0B}" type="presParOf" srcId="{6A7D0429-C31C-4127-8BE4-915391AFFAF4}" destId="{A5740DFD-A6FF-4314-B955-0971291DF4C5}" srcOrd="1" destOrd="0" presId="urn:microsoft.com/office/officeart/2005/8/layout/orgChart1"/>
    <dgm:cxn modelId="{9C02E9C3-AE8C-452A-9040-5A0182D924B8}" type="presParOf" srcId="{2A77BC79-8C3A-4866-8A68-E7753CCA23BD}" destId="{87A079FC-A94B-4660-B9B8-6782019DF0D3}" srcOrd="1" destOrd="0" presId="urn:microsoft.com/office/officeart/2005/8/layout/orgChart1"/>
    <dgm:cxn modelId="{BA791715-2C41-4C12-9649-1D17772FDF39}" type="presParOf" srcId="{2A77BC79-8C3A-4866-8A68-E7753CCA23BD}" destId="{1DFB6D81-0EE2-45AE-8B7B-AFF0390387E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981349-5163-4559-8FD2-2EE63CBED51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E58B135-E8D2-447E-A609-78628E1862C6}">
      <dgm:prSet custT="1"/>
      <dgm:spPr/>
      <dgm:t>
        <a:bodyPr/>
        <a:lstStyle/>
        <a:p>
          <a:r>
            <a:rPr lang="en-IN" sz="2000" dirty="0"/>
            <a:t>445, 135 -&gt; Microsoft is using this port to provide service </a:t>
          </a:r>
        </a:p>
      </dgm:t>
    </dgm:pt>
    <dgm:pt modelId="{8D70DB45-77FB-4CFD-BB25-E18201176CE7}" type="parTrans" cxnId="{8727160D-FE38-4325-A332-A7EDE9F9BFE0}">
      <dgm:prSet/>
      <dgm:spPr/>
      <dgm:t>
        <a:bodyPr/>
        <a:lstStyle/>
        <a:p>
          <a:endParaRPr lang="en-IN"/>
        </a:p>
      </dgm:t>
    </dgm:pt>
    <dgm:pt modelId="{5AABD194-C5C1-48BE-9933-FB94C63B4830}" type="sibTrans" cxnId="{8727160D-FE38-4325-A332-A7EDE9F9BFE0}">
      <dgm:prSet/>
      <dgm:spPr/>
      <dgm:t>
        <a:bodyPr/>
        <a:lstStyle/>
        <a:p>
          <a:endParaRPr lang="en-IN"/>
        </a:p>
      </dgm:t>
    </dgm:pt>
    <dgm:pt modelId="{189CFAF5-F121-492B-9FB3-7225D5C0EFA2}">
      <dgm:prSet custT="1"/>
      <dgm:spPr/>
      <dgm:t>
        <a:bodyPr/>
        <a:lstStyle/>
        <a:p>
          <a:r>
            <a:rPr lang="en-IN" sz="2000" b="1" dirty="0"/>
            <a:t>cmd (windows)</a:t>
          </a:r>
          <a:endParaRPr lang="en-IN" sz="2000" dirty="0"/>
        </a:p>
      </dgm:t>
    </dgm:pt>
    <dgm:pt modelId="{045CE704-D4D9-4C6A-8FD1-48F7A0827E56}" type="parTrans" cxnId="{33253430-16ED-4088-84B7-D4B73414A1B1}">
      <dgm:prSet/>
      <dgm:spPr/>
      <dgm:t>
        <a:bodyPr/>
        <a:lstStyle/>
        <a:p>
          <a:endParaRPr lang="en-IN"/>
        </a:p>
      </dgm:t>
    </dgm:pt>
    <dgm:pt modelId="{D96769A9-5083-4907-9626-BE75043FC5EB}" type="sibTrans" cxnId="{33253430-16ED-4088-84B7-D4B73414A1B1}">
      <dgm:prSet/>
      <dgm:spPr/>
      <dgm:t>
        <a:bodyPr/>
        <a:lstStyle/>
        <a:p>
          <a:endParaRPr lang="en-IN"/>
        </a:p>
      </dgm:t>
    </dgm:pt>
    <dgm:pt modelId="{C90D837B-2CF6-4E45-AC93-C6F01A7DB057}">
      <dgm:prSet custT="1"/>
      <dgm:spPr/>
      <dgm:t>
        <a:bodyPr/>
        <a:lstStyle/>
        <a:p>
          <a:r>
            <a:rPr lang="en-IN" sz="2000" dirty="0"/>
            <a:t>Ping 127.0.0.1</a:t>
          </a:r>
        </a:p>
      </dgm:t>
    </dgm:pt>
    <dgm:pt modelId="{56B24862-E410-45E7-9678-184717744A86}" type="parTrans" cxnId="{37C8C7DE-313D-42F2-9B78-74A00E879407}">
      <dgm:prSet/>
      <dgm:spPr/>
      <dgm:t>
        <a:bodyPr/>
        <a:lstStyle/>
        <a:p>
          <a:endParaRPr lang="en-IN"/>
        </a:p>
      </dgm:t>
    </dgm:pt>
    <dgm:pt modelId="{10D90E54-9617-44FE-B937-3CF4DE472A81}" type="sibTrans" cxnId="{37C8C7DE-313D-42F2-9B78-74A00E879407}">
      <dgm:prSet/>
      <dgm:spPr/>
      <dgm:t>
        <a:bodyPr/>
        <a:lstStyle/>
        <a:p>
          <a:endParaRPr lang="en-IN"/>
        </a:p>
      </dgm:t>
    </dgm:pt>
    <dgm:pt modelId="{5FCAEE9A-017D-4090-9547-BACFAB36DF40}">
      <dgm:prSet custT="1"/>
      <dgm:spPr/>
      <dgm:t>
        <a:bodyPr/>
        <a:lstStyle/>
        <a:p>
          <a:r>
            <a:rPr lang="en-IN" sz="2000" dirty="0"/>
            <a:t>See the response?? TTL</a:t>
          </a:r>
        </a:p>
      </dgm:t>
    </dgm:pt>
    <dgm:pt modelId="{8D1A32FF-84D0-4CF4-B6FD-D77D083081F7}" type="parTrans" cxnId="{A38F251E-A604-4458-A578-724252E75C2A}">
      <dgm:prSet/>
      <dgm:spPr/>
      <dgm:t>
        <a:bodyPr/>
        <a:lstStyle/>
        <a:p>
          <a:endParaRPr lang="en-IN"/>
        </a:p>
      </dgm:t>
    </dgm:pt>
    <dgm:pt modelId="{EB453203-82ED-44E8-ABCC-08429FF970BB}" type="sibTrans" cxnId="{A38F251E-A604-4458-A578-724252E75C2A}">
      <dgm:prSet/>
      <dgm:spPr/>
      <dgm:t>
        <a:bodyPr/>
        <a:lstStyle/>
        <a:p>
          <a:endParaRPr lang="en-IN"/>
        </a:p>
      </dgm:t>
    </dgm:pt>
    <dgm:pt modelId="{B8816D54-D3C0-4CBE-8C81-579A5F6EEEFC}">
      <dgm:prSet custT="1"/>
      <dgm:spPr/>
      <dgm:t>
        <a:bodyPr/>
        <a:lstStyle/>
        <a:p>
          <a:r>
            <a:rPr lang="en-IN" sz="2000" dirty="0"/>
            <a:t>TTL=128</a:t>
          </a:r>
        </a:p>
      </dgm:t>
    </dgm:pt>
    <dgm:pt modelId="{6BF9A18D-8552-4533-841E-9B922162CBBC}" type="parTrans" cxnId="{99AD1C78-2E33-4076-84F4-5A48E18B12A5}">
      <dgm:prSet/>
      <dgm:spPr/>
      <dgm:t>
        <a:bodyPr/>
        <a:lstStyle/>
        <a:p>
          <a:endParaRPr lang="en-IN"/>
        </a:p>
      </dgm:t>
    </dgm:pt>
    <dgm:pt modelId="{97238930-8A3E-4EA4-90CB-1AB23E84B74E}" type="sibTrans" cxnId="{99AD1C78-2E33-4076-84F4-5A48E18B12A5}">
      <dgm:prSet/>
      <dgm:spPr/>
      <dgm:t>
        <a:bodyPr/>
        <a:lstStyle/>
        <a:p>
          <a:endParaRPr lang="en-IN"/>
        </a:p>
      </dgm:t>
    </dgm:pt>
    <dgm:pt modelId="{F6684304-E74D-4C1D-9F9C-6AB80196B551}">
      <dgm:prSet custT="1"/>
      <dgm:spPr/>
      <dgm:t>
        <a:bodyPr/>
        <a:lstStyle/>
        <a:p>
          <a:r>
            <a:rPr lang="en-IN" sz="2000" dirty="0"/>
            <a:t>Windows Based Machine</a:t>
          </a:r>
        </a:p>
      </dgm:t>
    </dgm:pt>
    <dgm:pt modelId="{12D3C0E5-49C7-4C6E-A7E5-00BD2D4EBAC2}" type="parTrans" cxnId="{C5783AA5-19DF-4443-A45D-66E7973CF29C}">
      <dgm:prSet/>
      <dgm:spPr/>
      <dgm:t>
        <a:bodyPr/>
        <a:lstStyle/>
        <a:p>
          <a:endParaRPr lang="en-IN"/>
        </a:p>
      </dgm:t>
    </dgm:pt>
    <dgm:pt modelId="{6B17329C-3A48-48EE-83D9-10B389E51CF9}" type="sibTrans" cxnId="{C5783AA5-19DF-4443-A45D-66E7973CF29C}">
      <dgm:prSet/>
      <dgm:spPr/>
      <dgm:t>
        <a:bodyPr/>
        <a:lstStyle/>
        <a:p>
          <a:endParaRPr lang="en-IN"/>
        </a:p>
      </dgm:t>
    </dgm:pt>
    <dgm:pt modelId="{167AEFE2-9DCC-47F0-AC33-403DDB27183F}" type="pres">
      <dgm:prSet presAssocID="{EB981349-5163-4559-8FD2-2EE63CBED51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6E58F4-3EF9-4405-9E5D-CDCE738CD729}" type="pres">
      <dgm:prSet presAssocID="{EB981349-5163-4559-8FD2-2EE63CBED51C}" presName="arrow" presStyleLbl="bgShp" presStyleIdx="0" presStyleCnt="1" custLinFactNeighborY="20718"/>
      <dgm:spPr/>
    </dgm:pt>
    <dgm:pt modelId="{6D7B0432-4B84-4806-94DC-33A8D70EE4D3}" type="pres">
      <dgm:prSet presAssocID="{EB981349-5163-4559-8FD2-2EE63CBED51C}" presName="points" presStyleCnt="0"/>
      <dgm:spPr/>
    </dgm:pt>
    <dgm:pt modelId="{E4C79697-AE07-4B8C-BC4A-6C76DAC022BF}" type="pres">
      <dgm:prSet presAssocID="{1E58B135-E8D2-447E-A609-78628E1862C6}" presName="compositeA" presStyleCnt="0"/>
      <dgm:spPr/>
    </dgm:pt>
    <dgm:pt modelId="{5BE707AB-311E-4DD3-B5F4-311A51D39070}" type="pres">
      <dgm:prSet presAssocID="{1E58B135-E8D2-447E-A609-78628E1862C6}" presName="textA" presStyleLbl="revTx" presStyleIdx="0" presStyleCnt="6" custScaleX="2202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D0FACD-85F9-4FC3-829E-F06112954379}" type="pres">
      <dgm:prSet presAssocID="{1E58B135-E8D2-447E-A609-78628E1862C6}" presName="circleA" presStyleLbl="node1" presStyleIdx="0" presStyleCnt="6"/>
      <dgm:spPr/>
    </dgm:pt>
    <dgm:pt modelId="{0008FE1C-0168-4918-8B59-1260F108F4F1}" type="pres">
      <dgm:prSet presAssocID="{1E58B135-E8D2-447E-A609-78628E1862C6}" presName="spaceA" presStyleCnt="0"/>
      <dgm:spPr/>
    </dgm:pt>
    <dgm:pt modelId="{F981E34D-70E2-4CE6-9809-85F8D0176F59}" type="pres">
      <dgm:prSet presAssocID="{5AABD194-C5C1-48BE-9933-FB94C63B4830}" presName="space" presStyleCnt="0"/>
      <dgm:spPr/>
    </dgm:pt>
    <dgm:pt modelId="{0C904470-FC17-457D-A467-A7C36831CC94}" type="pres">
      <dgm:prSet presAssocID="{189CFAF5-F121-492B-9FB3-7225D5C0EFA2}" presName="compositeB" presStyleCnt="0"/>
      <dgm:spPr/>
    </dgm:pt>
    <dgm:pt modelId="{43D75389-1B66-42C2-B039-EBB59A5FFDA4}" type="pres">
      <dgm:prSet presAssocID="{189CFAF5-F121-492B-9FB3-7225D5C0EFA2}" presName="textB" presStyleLbl="revTx" presStyleIdx="1" presStyleCnt="6" custScaleX="126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3E896-7A51-45AF-9B21-28858CC07A0A}" type="pres">
      <dgm:prSet presAssocID="{189CFAF5-F121-492B-9FB3-7225D5C0EFA2}" presName="circleB" presStyleLbl="node1" presStyleIdx="1" presStyleCnt="6"/>
      <dgm:spPr/>
    </dgm:pt>
    <dgm:pt modelId="{6AC6DD74-3AD3-45B8-80DD-C81A57746EEA}" type="pres">
      <dgm:prSet presAssocID="{189CFAF5-F121-492B-9FB3-7225D5C0EFA2}" presName="spaceB" presStyleCnt="0"/>
      <dgm:spPr/>
    </dgm:pt>
    <dgm:pt modelId="{0ABAFD0D-9F4A-4790-977E-28886C7A5289}" type="pres">
      <dgm:prSet presAssocID="{D96769A9-5083-4907-9626-BE75043FC5EB}" presName="space" presStyleCnt="0"/>
      <dgm:spPr/>
    </dgm:pt>
    <dgm:pt modelId="{7BD7ACE3-5C62-4A94-A4C7-C870B72945BB}" type="pres">
      <dgm:prSet presAssocID="{C90D837B-2CF6-4E45-AC93-C6F01A7DB057}" presName="compositeA" presStyleCnt="0"/>
      <dgm:spPr/>
    </dgm:pt>
    <dgm:pt modelId="{38045264-336F-4F49-A05D-AAD9AFF567AC}" type="pres">
      <dgm:prSet presAssocID="{C90D837B-2CF6-4E45-AC93-C6F01A7DB057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535A7-C968-4D0E-BA95-EB11217438EF}" type="pres">
      <dgm:prSet presAssocID="{C90D837B-2CF6-4E45-AC93-C6F01A7DB057}" presName="circleA" presStyleLbl="node1" presStyleIdx="2" presStyleCnt="6"/>
      <dgm:spPr/>
    </dgm:pt>
    <dgm:pt modelId="{D011F10F-43C6-46CC-A12F-46F1570C520B}" type="pres">
      <dgm:prSet presAssocID="{C90D837B-2CF6-4E45-AC93-C6F01A7DB057}" presName="spaceA" presStyleCnt="0"/>
      <dgm:spPr/>
    </dgm:pt>
    <dgm:pt modelId="{FC490029-A96F-4C08-960C-F1A0CF02E281}" type="pres">
      <dgm:prSet presAssocID="{10D90E54-9617-44FE-B937-3CF4DE472A81}" presName="space" presStyleCnt="0"/>
      <dgm:spPr/>
    </dgm:pt>
    <dgm:pt modelId="{FAB95A50-8B76-4F8F-B297-8269C98C8482}" type="pres">
      <dgm:prSet presAssocID="{5FCAEE9A-017D-4090-9547-BACFAB36DF40}" presName="compositeB" presStyleCnt="0"/>
      <dgm:spPr/>
    </dgm:pt>
    <dgm:pt modelId="{D613C4EA-BDDA-4E4F-99BF-C5F48D4AC846}" type="pres">
      <dgm:prSet presAssocID="{5FCAEE9A-017D-4090-9547-BACFAB36DF40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66D6A-8A63-4A9D-8C07-913A0D7B5FC4}" type="pres">
      <dgm:prSet presAssocID="{5FCAEE9A-017D-4090-9547-BACFAB36DF40}" presName="circleB" presStyleLbl="node1" presStyleIdx="3" presStyleCnt="6"/>
      <dgm:spPr/>
    </dgm:pt>
    <dgm:pt modelId="{AF15A471-0C89-4752-BBBB-3DDAC1360C2A}" type="pres">
      <dgm:prSet presAssocID="{5FCAEE9A-017D-4090-9547-BACFAB36DF40}" presName="spaceB" presStyleCnt="0"/>
      <dgm:spPr/>
    </dgm:pt>
    <dgm:pt modelId="{901A7450-884F-48E4-A088-F2175F86580A}" type="pres">
      <dgm:prSet presAssocID="{EB453203-82ED-44E8-ABCC-08429FF970BB}" presName="space" presStyleCnt="0"/>
      <dgm:spPr/>
    </dgm:pt>
    <dgm:pt modelId="{A2A04082-6D9F-4F17-BFC5-DE0B93CC18EF}" type="pres">
      <dgm:prSet presAssocID="{B8816D54-D3C0-4CBE-8C81-579A5F6EEEFC}" presName="compositeA" presStyleCnt="0"/>
      <dgm:spPr/>
    </dgm:pt>
    <dgm:pt modelId="{A7B69B68-2F9D-4646-BC90-CC41D7CA36F4}" type="pres">
      <dgm:prSet presAssocID="{B8816D54-D3C0-4CBE-8C81-579A5F6EEEFC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E7453-3DE9-4150-B076-A037A4E882C1}" type="pres">
      <dgm:prSet presAssocID="{B8816D54-D3C0-4CBE-8C81-579A5F6EEEFC}" presName="circleA" presStyleLbl="node1" presStyleIdx="4" presStyleCnt="6"/>
      <dgm:spPr/>
    </dgm:pt>
    <dgm:pt modelId="{F0229529-65C4-4CD7-B64A-03C0AFE66282}" type="pres">
      <dgm:prSet presAssocID="{B8816D54-D3C0-4CBE-8C81-579A5F6EEEFC}" presName="spaceA" presStyleCnt="0"/>
      <dgm:spPr/>
    </dgm:pt>
    <dgm:pt modelId="{D622AD87-8D90-449C-8E95-51FEA8B25CE3}" type="pres">
      <dgm:prSet presAssocID="{97238930-8A3E-4EA4-90CB-1AB23E84B74E}" presName="space" presStyleCnt="0"/>
      <dgm:spPr/>
    </dgm:pt>
    <dgm:pt modelId="{D124E7DA-7206-4A90-BEAF-10B40F8A70AF}" type="pres">
      <dgm:prSet presAssocID="{F6684304-E74D-4C1D-9F9C-6AB80196B551}" presName="compositeB" presStyleCnt="0"/>
      <dgm:spPr/>
    </dgm:pt>
    <dgm:pt modelId="{4ABB9896-501F-4567-AFD0-0400FEA5093C}" type="pres">
      <dgm:prSet presAssocID="{F6684304-E74D-4C1D-9F9C-6AB80196B551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34793-AF62-468B-8C67-8BB44DA66403}" type="pres">
      <dgm:prSet presAssocID="{F6684304-E74D-4C1D-9F9C-6AB80196B551}" presName="circleB" presStyleLbl="node1" presStyleIdx="5" presStyleCnt="6"/>
      <dgm:spPr/>
    </dgm:pt>
    <dgm:pt modelId="{ADA77769-58E8-4797-A9A5-F51153096ACB}" type="pres">
      <dgm:prSet presAssocID="{F6684304-E74D-4C1D-9F9C-6AB80196B551}" presName="spaceB" presStyleCnt="0"/>
      <dgm:spPr/>
    </dgm:pt>
  </dgm:ptLst>
  <dgm:cxnLst>
    <dgm:cxn modelId="{CC10CDB4-7671-4A80-BD78-E61651F0CD5E}" type="presOf" srcId="{5FCAEE9A-017D-4090-9547-BACFAB36DF40}" destId="{D613C4EA-BDDA-4E4F-99BF-C5F48D4AC846}" srcOrd="0" destOrd="0" presId="urn:microsoft.com/office/officeart/2005/8/layout/hProcess11"/>
    <dgm:cxn modelId="{A38F251E-A604-4458-A578-724252E75C2A}" srcId="{EB981349-5163-4559-8FD2-2EE63CBED51C}" destId="{5FCAEE9A-017D-4090-9547-BACFAB36DF40}" srcOrd="3" destOrd="0" parTransId="{8D1A32FF-84D0-4CF4-B6FD-D77D083081F7}" sibTransId="{EB453203-82ED-44E8-ABCC-08429FF970BB}"/>
    <dgm:cxn modelId="{37C8C7DE-313D-42F2-9B78-74A00E879407}" srcId="{EB981349-5163-4559-8FD2-2EE63CBED51C}" destId="{C90D837B-2CF6-4E45-AC93-C6F01A7DB057}" srcOrd="2" destOrd="0" parTransId="{56B24862-E410-45E7-9678-184717744A86}" sibTransId="{10D90E54-9617-44FE-B937-3CF4DE472A81}"/>
    <dgm:cxn modelId="{64530FCF-372D-43D9-9B8A-19F684126966}" type="presOf" srcId="{C90D837B-2CF6-4E45-AC93-C6F01A7DB057}" destId="{38045264-336F-4F49-A05D-AAD9AFF567AC}" srcOrd="0" destOrd="0" presId="urn:microsoft.com/office/officeart/2005/8/layout/hProcess11"/>
    <dgm:cxn modelId="{A81D93C6-121D-4EAB-AC89-5562B6C4983E}" type="presOf" srcId="{F6684304-E74D-4C1D-9F9C-6AB80196B551}" destId="{4ABB9896-501F-4567-AFD0-0400FEA5093C}" srcOrd="0" destOrd="0" presId="urn:microsoft.com/office/officeart/2005/8/layout/hProcess11"/>
    <dgm:cxn modelId="{33253430-16ED-4088-84B7-D4B73414A1B1}" srcId="{EB981349-5163-4559-8FD2-2EE63CBED51C}" destId="{189CFAF5-F121-492B-9FB3-7225D5C0EFA2}" srcOrd="1" destOrd="0" parTransId="{045CE704-D4D9-4C6A-8FD1-48F7A0827E56}" sibTransId="{D96769A9-5083-4907-9626-BE75043FC5EB}"/>
    <dgm:cxn modelId="{D8098D9C-4590-4A7D-828E-B1BBAC330DA7}" type="presOf" srcId="{1E58B135-E8D2-447E-A609-78628E1862C6}" destId="{5BE707AB-311E-4DD3-B5F4-311A51D39070}" srcOrd="0" destOrd="0" presId="urn:microsoft.com/office/officeart/2005/8/layout/hProcess11"/>
    <dgm:cxn modelId="{8727160D-FE38-4325-A332-A7EDE9F9BFE0}" srcId="{EB981349-5163-4559-8FD2-2EE63CBED51C}" destId="{1E58B135-E8D2-447E-A609-78628E1862C6}" srcOrd="0" destOrd="0" parTransId="{8D70DB45-77FB-4CFD-BB25-E18201176CE7}" sibTransId="{5AABD194-C5C1-48BE-9933-FB94C63B4830}"/>
    <dgm:cxn modelId="{C5783AA5-19DF-4443-A45D-66E7973CF29C}" srcId="{EB981349-5163-4559-8FD2-2EE63CBED51C}" destId="{F6684304-E74D-4C1D-9F9C-6AB80196B551}" srcOrd="5" destOrd="0" parTransId="{12D3C0E5-49C7-4C6E-A7E5-00BD2D4EBAC2}" sibTransId="{6B17329C-3A48-48EE-83D9-10B389E51CF9}"/>
    <dgm:cxn modelId="{3AC5821A-069F-48A5-AFE0-EB0AF3A0FF11}" type="presOf" srcId="{189CFAF5-F121-492B-9FB3-7225D5C0EFA2}" destId="{43D75389-1B66-42C2-B039-EBB59A5FFDA4}" srcOrd="0" destOrd="0" presId="urn:microsoft.com/office/officeart/2005/8/layout/hProcess11"/>
    <dgm:cxn modelId="{06E380CD-A373-4129-9913-FED2BE11C669}" type="presOf" srcId="{EB981349-5163-4559-8FD2-2EE63CBED51C}" destId="{167AEFE2-9DCC-47F0-AC33-403DDB27183F}" srcOrd="0" destOrd="0" presId="urn:microsoft.com/office/officeart/2005/8/layout/hProcess11"/>
    <dgm:cxn modelId="{99AD1C78-2E33-4076-84F4-5A48E18B12A5}" srcId="{EB981349-5163-4559-8FD2-2EE63CBED51C}" destId="{B8816D54-D3C0-4CBE-8C81-579A5F6EEEFC}" srcOrd="4" destOrd="0" parTransId="{6BF9A18D-8552-4533-841E-9B922162CBBC}" sibTransId="{97238930-8A3E-4EA4-90CB-1AB23E84B74E}"/>
    <dgm:cxn modelId="{369D03F1-39C0-457D-AD0F-55055499E45F}" type="presOf" srcId="{B8816D54-D3C0-4CBE-8C81-579A5F6EEEFC}" destId="{A7B69B68-2F9D-4646-BC90-CC41D7CA36F4}" srcOrd="0" destOrd="0" presId="urn:microsoft.com/office/officeart/2005/8/layout/hProcess11"/>
    <dgm:cxn modelId="{81463F1E-CE80-471A-9283-71FDD3319B40}" type="presParOf" srcId="{167AEFE2-9DCC-47F0-AC33-403DDB27183F}" destId="{5F6E58F4-3EF9-4405-9E5D-CDCE738CD729}" srcOrd="0" destOrd="0" presId="urn:microsoft.com/office/officeart/2005/8/layout/hProcess11"/>
    <dgm:cxn modelId="{FC397764-14DE-41FE-9B3A-208CD7249A16}" type="presParOf" srcId="{167AEFE2-9DCC-47F0-AC33-403DDB27183F}" destId="{6D7B0432-4B84-4806-94DC-33A8D70EE4D3}" srcOrd="1" destOrd="0" presId="urn:microsoft.com/office/officeart/2005/8/layout/hProcess11"/>
    <dgm:cxn modelId="{C3A5FAC4-E204-4291-88C7-53D625CC33B9}" type="presParOf" srcId="{6D7B0432-4B84-4806-94DC-33A8D70EE4D3}" destId="{E4C79697-AE07-4B8C-BC4A-6C76DAC022BF}" srcOrd="0" destOrd="0" presId="urn:microsoft.com/office/officeart/2005/8/layout/hProcess11"/>
    <dgm:cxn modelId="{06F9DBEF-4E05-4C43-99D4-F7DCF0BFA6BD}" type="presParOf" srcId="{E4C79697-AE07-4B8C-BC4A-6C76DAC022BF}" destId="{5BE707AB-311E-4DD3-B5F4-311A51D39070}" srcOrd="0" destOrd="0" presId="urn:microsoft.com/office/officeart/2005/8/layout/hProcess11"/>
    <dgm:cxn modelId="{8AAA39D5-624C-42C2-866D-5E65A56CF815}" type="presParOf" srcId="{E4C79697-AE07-4B8C-BC4A-6C76DAC022BF}" destId="{94D0FACD-85F9-4FC3-829E-F06112954379}" srcOrd="1" destOrd="0" presId="urn:microsoft.com/office/officeart/2005/8/layout/hProcess11"/>
    <dgm:cxn modelId="{F10B1403-5752-4B4E-9DEF-E996B49B77F1}" type="presParOf" srcId="{E4C79697-AE07-4B8C-BC4A-6C76DAC022BF}" destId="{0008FE1C-0168-4918-8B59-1260F108F4F1}" srcOrd="2" destOrd="0" presId="urn:microsoft.com/office/officeart/2005/8/layout/hProcess11"/>
    <dgm:cxn modelId="{96A3D097-9EF2-41B3-81C5-E35A1B3238B7}" type="presParOf" srcId="{6D7B0432-4B84-4806-94DC-33A8D70EE4D3}" destId="{F981E34D-70E2-4CE6-9809-85F8D0176F59}" srcOrd="1" destOrd="0" presId="urn:microsoft.com/office/officeart/2005/8/layout/hProcess11"/>
    <dgm:cxn modelId="{91F286AE-7A89-43CB-9BD2-2DD92CDF113F}" type="presParOf" srcId="{6D7B0432-4B84-4806-94DC-33A8D70EE4D3}" destId="{0C904470-FC17-457D-A467-A7C36831CC94}" srcOrd="2" destOrd="0" presId="urn:microsoft.com/office/officeart/2005/8/layout/hProcess11"/>
    <dgm:cxn modelId="{B0B37868-E98A-482E-8B5D-40DF7F5F5615}" type="presParOf" srcId="{0C904470-FC17-457D-A467-A7C36831CC94}" destId="{43D75389-1B66-42C2-B039-EBB59A5FFDA4}" srcOrd="0" destOrd="0" presId="urn:microsoft.com/office/officeart/2005/8/layout/hProcess11"/>
    <dgm:cxn modelId="{12626265-1442-4AEC-98B2-F76E8083B4BB}" type="presParOf" srcId="{0C904470-FC17-457D-A467-A7C36831CC94}" destId="{B9C3E896-7A51-45AF-9B21-28858CC07A0A}" srcOrd="1" destOrd="0" presId="urn:microsoft.com/office/officeart/2005/8/layout/hProcess11"/>
    <dgm:cxn modelId="{2B22BD9B-FBD5-42F8-881D-2263050422C3}" type="presParOf" srcId="{0C904470-FC17-457D-A467-A7C36831CC94}" destId="{6AC6DD74-3AD3-45B8-80DD-C81A57746EEA}" srcOrd="2" destOrd="0" presId="urn:microsoft.com/office/officeart/2005/8/layout/hProcess11"/>
    <dgm:cxn modelId="{8B2A2442-EC2D-49DE-927A-7B7A2C309CEF}" type="presParOf" srcId="{6D7B0432-4B84-4806-94DC-33A8D70EE4D3}" destId="{0ABAFD0D-9F4A-4790-977E-28886C7A5289}" srcOrd="3" destOrd="0" presId="urn:microsoft.com/office/officeart/2005/8/layout/hProcess11"/>
    <dgm:cxn modelId="{FBD059C2-C0D0-47C3-BD49-0F1446685CAC}" type="presParOf" srcId="{6D7B0432-4B84-4806-94DC-33A8D70EE4D3}" destId="{7BD7ACE3-5C62-4A94-A4C7-C870B72945BB}" srcOrd="4" destOrd="0" presId="urn:microsoft.com/office/officeart/2005/8/layout/hProcess11"/>
    <dgm:cxn modelId="{15A62AC7-8113-4666-A234-0A10493C632F}" type="presParOf" srcId="{7BD7ACE3-5C62-4A94-A4C7-C870B72945BB}" destId="{38045264-336F-4F49-A05D-AAD9AFF567AC}" srcOrd="0" destOrd="0" presId="urn:microsoft.com/office/officeart/2005/8/layout/hProcess11"/>
    <dgm:cxn modelId="{8925D909-EE92-4C37-9A9C-16AB58AA040D}" type="presParOf" srcId="{7BD7ACE3-5C62-4A94-A4C7-C870B72945BB}" destId="{850535A7-C968-4D0E-BA95-EB11217438EF}" srcOrd="1" destOrd="0" presId="urn:microsoft.com/office/officeart/2005/8/layout/hProcess11"/>
    <dgm:cxn modelId="{BE003849-98C9-4262-B125-876ECC581E4A}" type="presParOf" srcId="{7BD7ACE3-5C62-4A94-A4C7-C870B72945BB}" destId="{D011F10F-43C6-46CC-A12F-46F1570C520B}" srcOrd="2" destOrd="0" presId="urn:microsoft.com/office/officeart/2005/8/layout/hProcess11"/>
    <dgm:cxn modelId="{169E1943-973C-4C77-89D9-9D857377F423}" type="presParOf" srcId="{6D7B0432-4B84-4806-94DC-33A8D70EE4D3}" destId="{FC490029-A96F-4C08-960C-F1A0CF02E281}" srcOrd="5" destOrd="0" presId="urn:microsoft.com/office/officeart/2005/8/layout/hProcess11"/>
    <dgm:cxn modelId="{6E8E8CC4-18E5-4182-8BE0-A25069A97AC1}" type="presParOf" srcId="{6D7B0432-4B84-4806-94DC-33A8D70EE4D3}" destId="{FAB95A50-8B76-4F8F-B297-8269C98C8482}" srcOrd="6" destOrd="0" presId="urn:microsoft.com/office/officeart/2005/8/layout/hProcess11"/>
    <dgm:cxn modelId="{86DB1C5A-65CD-4527-9C65-95E77684BF3F}" type="presParOf" srcId="{FAB95A50-8B76-4F8F-B297-8269C98C8482}" destId="{D613C4EA-BDDA-4E4F-99BF-C5F48D4AC846}" srcOrd="0" destOrd="0" presId="urn:microsoft.com/office/officeart/2005/8/layout/hProcess11"/>
    <dgm:cxn modelId="{A7CEFF6A-EA61-468C-A931-03C5FA680338}" type="presParOf" srcId="{FAB95A50-8B76-4F8F-B297-8269C98C8482}" destId="{2F566D6A-8A63-4A9D-8C07-913A0D7B5FC4}" srcOrd="1" destOrd="0" presId="urn:microsoft.com/office/officeart/2005/8/layout/hProcess11"/>
    <dgm:cxn modelId="{B703B4EE-9316-4A7D-901C-E411364E8EA6}" type="presParOf" srcId="{FAB95A50-8B76-4F8F-B297-8269C98C8482}" destId="{AF15A471-0C89-4752-BBBB-3DDAC1360C2A}" srcOrd="2" destOrd="0" presId="urn:microsoft.com/office/officeart/2005/8/layout/hProcess11"/>
    <dgm:cxn modelId="{14022718-7F00-4CF9-B019-E5FC4AB7BFA2}" type="presParOf" srcId="{6D7B0432-4B84-4806-94DC-33A8D70EE4D3}" destId="{901A7450-884F-48E4-A088-F2175F86580A}" srcOrd="7" destOrd="0" presId="urn:microsoft.com/office/officeart/2005/8/layout/hProcess11"/>
    <dgm:cxn modelId="{7667C910-8C7E-4DB9-86EE-76CC7003B531}" type="presParOf" srcId="{6D7B0432-4B84-4806-94DC-33A8D70EE4D3}" destId="{A2A04082-6D9F-4F17-BFC5-DE0B93CC18EF}" srcOrd="8" destOrd="0" presId="urn:microsoft.com/office/officeart/2005/8/layout/hProcess11"/>
    <dgm:cxn modelId="{BCEF7447-404F-4804-BEF7-52F22D7004EE}" type="presParOf" srcId="{A2A04082-6D9F-4F17-BFC5-DE0B93CC18EF}" destId="{A7B69B68-2F9D-4646-BC90-CC41D7CA36F4}" srcOrd="0" destOrd="0" presId="urn:microsoft.com/office/officeart/2005/8/layout/hProcess11"/>
    <dgm:cxn modelId="{FBFEC436-6521-437F-BE84-A3EA7D736B8E}" type="presParOf" srcId="{A2A04082-6D9F-4F17-BFC5-DE0B93CC18EF}" destId="{EDDE7453-3DE9-4150-B076-A037A4E882C1}" srcOrd="1" destOrd="0" presId="urn:microsoft.com/office/officeart/2005/8/layout/hProcess11"/>
    <dgm:cxn modelId="{37398F45-A1B1-4B03-AAAF-9C27E0113B39}" type="presParOf" srcId="{A2A04082-6D9F-4F17-BFC5-DE0B93CC18EF}" destId="{F0229529-65C4-4CD7-B64A-03C0AFE66282}" srcOrd="2" destOrd="0" presId="urn:microsoft.com/office/officeart/2005/8/layout/hProcess11"/>
    <dgm:cxn modelId="{2263DF81-802F-4FEF-8BDF-11A435F794DE}" type="presParOf" srcId="{6D7B0432-4B84-4806-94DC-33A8D70EE4D3}" destId="{D622AD87-8D90-449C-8E95-51FEA8B25CE3}" srcOrd="9" destOrd="0" presId="urn:microsoft.com/office/officeart/2005/8/layout/hProcess11"/>
    <dgm:cxn modelId="{7D6514CE-CD65-4F64-A1B8-FFAE1B3C839A}" type="presParOf" srcId="{6D7B0432-4B84-4806-94DC-33A8D70EE4D3}" destId="{D124E7DA-7206-4A90-BEAF-10B40F8A70AF}" srcOrd="10" destOrd="0" presId="urn:microsoft.com/office/officeart/2005/8/layout/hProcess11"/>
    <dgm:cxn modelId="{B426C540-DA0D-41E6-9D6E-6DECB406446A}" type="presParOf" srcId="{D124E7DA-7206-4A90-BEAF-10B40F8A70AF}" destId="{4ABB9896-501F-4567-AFD0-0400FEA5093C}" srcOrd="0" destOrd="0" presId="urn:microsoft.com/office/officeart/2005/8/layout/hProcess11"/>
    <dgm:cxn modelId="{105E1BBD-9393-4A88-A378-89A8D5AF8B2D}" type="presParOf" srcId="{D124E7DA-7206-4A90-BEAF-10B40F8A70AF}" destId="{32534793-AF62-468B-8C67-8BB44DA66403}" srcOrd="1" destOrd="0" presId="urn:microsoft.com/office/officeart/2005/8/layout/hProcess11"/>
    <dgm:cxn modelId="{020AEA73-1F9F-4497-AE81-5B5DA75B268F}" type="presParOf" srcId="{D124E7DA-7206-4A90-BEAF-10B40F8A70AF}" destId="{ADA77769-58E8-4797-A9A5-F51153096AC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CB9A6-8F2A-4423-AA26-465001A28000}">
      <dsp:nvSpPr>
        <dsp:cNvPr id="0" name=""/>
        <dsp:cNvSpPr/>
      </dsp:nvSpPr>
      <dsp:spPr>
        <a:xfrm>
          <a:off x="-5765567" y="-882466"/>
          <a:ext cx="6864154" cy="6864154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AAEE5-43B3-4774-B9A6-D42DAD3A17F6}">
      <dsp:nvSpPr>
        <dsp:cNvPr id="0" name=""/>
        <dsp:cNvSpPr/>
      </dsp:nvSpPr>
      <dsp:spPr>
        <a:xfrm>
          <a:off x="575044" y="392028"/>
          <a:ext cx="11012016" cy="7844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669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>
              <a:solidFill>
                <a:schemeClr val="tx1"/>
              </a:solidFill>
            </a:rPr>
            <a:t>Active reconnaissance </a:t>
          </a:r>
          <a:r>
            <a:rPr lang="en-US" sz="2300" kern="1200" dirty="0">
              <a:solidFill>
                <a:schemeClr val="tx1"/>
              </a:solidFill>
            </a:rPr>
            <a:t>is commonly referred to as </a:t>
          </a:r>
          <a:r>
            <a:rPr lang="en-US" sz="2300" i="1" kern="1200" dirty="0">
              <a:solidFill>
                <a:schemeClr val="tx1"/>
              </a:solidFill>
            </a:rPr>
            <a:t>scanning</a:t>
          </a:r>
          <a:r>
            <a:rPr lang="en-US" sz="2300" kern="1200" dirty="0">
              <a:solidFill>
                <a:schemeClr val="tx1"/>
              </a:solidFill>
            </a:rPr>
            <a:t>. </a:t>
          </a:r>
          <a:endParaRPr lang="en-IN" sz="2300" kern="1200" dirty="0">
            <a:solidFill>
              <a:schemeClr val="tx1"/>
            </a:solidFill>
          </a:endParaRPr>
        </a:p>
      </dsp:txBody>
      <dsp:txXfrm>
        <a:off x="575044" y="392028"/>
        <a:ext cx="11012016" cy="784464"/>
      </dsp:txXfrm>
    </dsp:sp>
    <dsp:sp modelId="{7E486C73-19D6-49ED-B05A-DFEF8B02477A}">
      <dsp:nvSpPr>
        <dsp:cNvPr id="0" name=""/>
        <dsp:cNvSpPr/>
      </dsp:nvSpPr>
      <dsp:spPr>
        <a:xfrm>
          <a:off x="84754" y="293970"/>
          <a:ext cx="980580" cy="980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FC391-A922-4325-9FDC-154DE3E07C04}">
      <dsp:nvSpPr>
        <dsp:cNvPr id="0" name=""/>
        <dsp:cNvSpPr/>
      </dsp:nvSpPr>
      <dsp:spPr>
        <a:xfrm>
          <a:off x="1024795" y="1568928"/>
          <a:ext cx="10562265" cy="784464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669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>
              <a:solidFill>
                <a:schemeClr val="tx1"/>
              </a:solidFill>
            </a:rPr>
            <a:t>Taking the information discovered during reconnaissance and using it to </a:t>
          </a:r>
          <a:r>
            <a:rPr lang="en-IN" sz="2300" b="1" kern="1200" dirty="0">
              <a:solidFill>
                <a:schemeClr val="tx1"/>
              </a:solidFill>
            </a:rPr>
            <a:t>examine the network.</a:t>
          </a:r>
        </a:p>
      </dsp:txBody>
      <dsp:txXfrm>
        <a:off x="1024795" y="1568928"/>
        <a:ext cx="10562265" cy="784464"/>
      </dsp:txXfrm>
    </dsp:sp>
    <dsp:sp modelId="{CABD1F60-C947-4FED-BE97-5E9C76294D5B}">
      <dsp:nvSpPr>
        <dsp:cNvPr id="0" name=""/>
        <dsp:cNvSpPr/>
      </dsp:nvSpPr>
      <dsp:spPr>
        <a:xfrm>
          <a:off x="534505" y="1470870"/>
          <a:ext cx="980580" cy="980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44E1F-357E-4CF7-9A52-48EB672C8A2D}">
      <dsp:nvSpPr>
        <dsp:cNvPr id="0" name=""/>
        <dsp:cNvSpPr/>
      </dsp:nvSpPr>
      <dsp:spPr>
        <a:xfrm>
          <a:off x="1024795" y="2745829"/>
          <a:ext cx="10562265" cy="784464"/>
        </a:xfrm>
        <a:prstGeom prst="rect">
          <a:avLst/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669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>
              <a:solidFill>
                <a:schemeClr val="tx1"/>
              </a:solidFill>
            </a:rPr>
            <a:t>The process of </a:t>
          </a:r>
          <a:r>
            <a:rPr lang="en-IN" sz="2300" b="1" kern="1200" dirty="0">
              <a:solidFill>
                <a:schemeClr val="tx1"/>
              </a:solidFill>
            </a:rPr>
            <a:t>scanning perimeter and internal network devices </a:t>
          </a:r>
          <a:r>
            <a:rPr lang="en-IN" sz="2300" kern="1200" dirty="0">
              <a:solidFill>
                <a:schemeClr val="tx1"/>
              </a:solidFill>
            </a:rPr>
            <a:t>for weaknesses.</a:t>
          </a:r>
        </a:p>
      </dsp:txBody>
      <dsp:txXfrm>
        <a:off x="1024795" y="2745829"/>
        <a:ext cx="10562265" cy="784464"/>
      </dsp:txXfrm>
    </dsp:sp>
    <dsp:sp modelId="{38FEE0E9-2C1F-41A8-90B7-07269BB7BEE2}">
      <dsp:nvSpPr>
        <dsp:cNvPr id="0" name=""/>
        <dsp:cNvSpPr/>
      </dsp:nvSpPr>
      <dsp:spPr>
        <a:xfrm>
          <a:off x="534505" y="2647771"/>
          <a:ext cx="980580" cy="980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1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64CC9-EA57-4428-8F29-9277A52A0BB6}">
      <dsp:nvSpPr>
        <dsp:cNvPr id="0" name=""/>
        <dsp:cNvSpPr/>
      </dsp:nvSpPr>
      <dsp:spPr>
        <a:xfrm>
          <a:off x="575044" y="3922729"/>
          <a:ext cx="11012016" cy="784464"/>
        </a:xfrm>
        <a:prstGeom prst="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669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>
              <a:solidFill>
                <a:schemeClr val="tx1"/>
              </a:solidFill>
            </a:rPr>
            <a:t>Looking for information </a:t>
          </a:r>
          <a:r>
            <a:rPr lang="en-IN" sz="2300" b="1" kern="1200" dirty="0">
              <a:solidFill>
                <a:schemeClr val="tx1"/>
              </a:solidFill>
            </a:rPr>
            <a:t>that can help to perpetrate attack</a:t>
          </a:r>
        </a:p>
      </dsp:txBody>
      <dsp:txXfrm>
        <a:off x="575044" y="3922729"/>
        <a:ext cx="11012016" cy="784464"/>
      </dsp:txXfrm>
    </dsp:sp>
    <dsp:sp modelId="{63347E0A-BEB3-4962-A297-72609D208CF7}">
      <dsp:nvSpPr>
        <dsp:cNvPr id="0" name=""/>
        <dsp:cNvSpPr/>
      </dsp:nvSpPr>
      <dsp:spPr>
        <a:xfrm>
          <a:off x="84754" y="3824671"/>
          <a:ext cx="980580" cy="980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E47CC-54CF-4785-855F-36A843B08E3B}">
      <dsp:nvSpPr>
        <dsp:cNvPr id="0" name=""/>
        <dsp:cNvSpPr/>
      </dsp:nvSpPr>
      <dsp:spPr>
        <a:xfrm>
          <a:off x="0" y="1529766"/>
          <a:ext cx="11658597" cy="203968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6A4D6-3051-4C05-9FD9-9FF5BF1D2E61}">
      <dsp:nvSpPr>
        <dsp:cNvPr id="0" name=""/>
        <dsp:cNvSpPr/>
      </dsp:nvSpPr>
      <dsp:spPr>
        <a:xfrm>
          <a:off x="4611" y="0"/>
          <a:ext cx="2016060" cy="2039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b="1" kern="1200" dirty="0"/>
            <a:t>Terminal (Linux)</a:t>
          </a:r>
          <a:endParaRPr lang="en-IN" sz="2700" kern="1200" dirty="0"/>
        </a:p>
      </dsp:txBody>
      <dsp:txXfrm>
        <a:off x="4611" y="0"/>
        <a:ext cx="2016060" cy="2039688"/>
      </dsp:txXfrm>
    </dsp:sp>
    <dsp:sp modelId="{B8513F50-059F-43B4-82F0-11A6E9557305}">
      <dsp:nvSpPr>
        <dsp:cNvPr id="0" name=""/>
        <dsp:cNvSpPr/>
      </dsp:nvSpPr>
      <dsp:spPr>
        <a:xfrm>
          <a:off x="757680" y="2294649"/>
          <a:ext cx="509922" cy="509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F8643-57D0-4AF5-B4B9-46CE2D7A5536}">
      <dsp:nvSpPr>
        <dsp:cNvPr id="0" name=""/>
        <dsp:cNvSpPr/>
      </dsp:nvSpPr>
      <dsp:spPr>
        <a:xfrm>
          <a:off x="2121474" y="3059533"/>
          <a:ext cx="2016060" cy="2039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/>
            <a:t>Ping 127.0.0.1</a:t>
          </a:r>
        </a:p>
      </dsp:txBody>
      <dsp:txXfrm>
        <a:off x="2121474" y="3059533"/>
        <a:ext cx="2016060" cy="2039688"/>
      </dsp:txXfrm>
    </dsp:sp>
    <dsp:sp modelId="{5723BC28-BD30-4CB6-AD31-05217DEAE63E}">
      <dsp:nvSpPr>
        <dsp:cNvPr id="0" name=""/>
        <dsp:cNvSpPr/>
      </dsp:nvSpPr>
      <dsp:spPr>
        <a:xfrm>
          <a:off x="2874544" y="2294649"/>
          <a:ext cx="509922" cy="509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1EBA2-7C1C-427E-9C1E-8366C83616C0}">
      <dsp:nvSpPr>
        <dsp:cNvPr id="0" name=""/>
        <dsp:cNvSpPr/>
      </dsp:nvSpPr>
      <dsp:spPr>
        <a:xfrm>
          <a:off x="4238338" y="0"/>
          <a:ext cx="2016060" cy="2039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/>
            <a:t>What is the response??</a:t>
          </a:r>
        </a:p>
      </dsp:txBody>
      <dsp:txXfrm>
        <a:off x="4238338" y="0"/>
        <a:ext cx="2016060" cy="2039688"/>
      </dsp:txXfrm>
    </dsp:sp>
    <dsp:sp modelId="{804765FE-F3B1-4F6D-B68F-B07B0C737143}">
      <dsp:nvSpPr>
        <dsp:cNvPr id="0" name=""/>
        <dsp:cNvSpPr/>
      </dsp:nvSpPr>
      <dsp:spPr>
        <a:xfrm>
          <a:off x="4991408" y="2294649"/>
          <a:ext cx="509922" cy="509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6F1DC-B213-4109-AD5D-9466674807A0}">
      <dsp:nvSpPr>
        <dsp:cNvPr id="0" name=""/>
        <dsp:cNvSpPr/>
      </dsp:nvSpPr>
      <dsp:spPr>
        <a:xfrm>
          <a:off x="6355202" y="3059533"/>
          <a:ext cx="2016060" cy="2039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/>
            <a:t>TTL= 64</a:t>
          </a:r>
        </a:p>
      </dsp:txBody>
      <dsp:txXfrm>
        <a:off x="6355202" y="3059533"/>
        <a:ext cx="2016060" cy="2039688"/>
      </dsp:txXfrm>
    </dsp:sp>
    <dsp:sp modelId="{CCC2CF2B-2472-4F1D-A455-EF15D8DF2CE7}">
      <dsp:nvSpPr>
        <dsp:cNvPr id="0" name=""/>
        <dsp:cNvSpPr/>
      </dsp:nvSpPr>
      <dsp:spPr>
        <a:xfrm>
          <a:off x="7108271" y="2294649"/>
          <a:ext cx="509922" cy="509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56FF0-44A8-4F8A-AFDB-6E9091BB6441}">
      <dsp:nvSpPr>
        <dsp:cNvPr id="0" name=""/>
        <dsp:cNvSpPr/>
      </dsp:nvSpPr>
      <dsp:spPr>
        <a:xfrm>
          <a:off x="8472066" y="0"/>
          <a:ext cx="2016060" cy="2039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/>
            <a:t>Linux Based OS</a:t>
          </a:r>
        </a:p>
      </dsp:txBody>
      <dsp:txXfrm>
        <a:off x="8472066" y="0"/>
        <a:ext cx="2016060" cy="2039688"/>
      </dsp:txXfrm>
    </dsp:sp>
    <dsp:sp modelId="{9EE6D7EE-36A7-4ABF-BEAA-20EC052DA78E}">
      <dsp:nvSpPr>
        <dsp:cNvPr id="0" name=""/>
        <dsp:cNvSpPr/>
      </dsp:nvSpPr>
      <dsp:spPr>
        <a:xfrm>
          <a:off x="9225135" y="2294649"/>
          <a:ext cx="509922" cy="509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0E3A9-64A1-4AF1-978A-4460EFEE2DD3}">
      <dsp:nvSpPr>
        <dsp:cNvPr id="0" name=""/>
        <dsp:cNvSpPr/>
      </dsp:nvSpPr>
      <dsp:spPr>
        <a:xfrm>
          <a:off x="0" y="1529766"/>
          <a:ext cx="11658597" cy="203968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7410E-EE24-4656-BECA-978937C9A9CD}">
      <dsp:nvSpPr>
        <dsp:cNvPr id="0" name=""/>
        <dsp:cNvSpPr/>
      </dsp:nvSpPr>
      <dsp:spPr>
        <a:xfrm>
          <a:off x="5251" y="0"/>
          <a:ext cx="2525839" cy="2039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1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b="1" kern="1200"/>
            <a:t>If it is a server</a:t>
          </a:r>
          <a:endParaRPr lang="en-IN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100" kern="1200" dirty="0"/>
            <a:t>Then </a:t>
          </a:r>
          <a:r>
            <a:rPr lang="en-IN" sz="2100" kern="1200" dirty="0" err="1"/>
            <a:t>ttl</a:t>
          </a:r>
          <a:r>
            <a:rPr lang="en-IN" sz="2100" kern="1200" dirty="0"/>
            <a:t> might variate e.g. </a:t>
          </a:r>
          <a:r>
            <a:rPr lang="en-IN" sz="2100" kern="1200" dirty="0" err="1"/>
            <a:t>ttl</a:t>
          </a:r>
          <a:r>
            <a:rPr lang="en-IN" sz="2100" kern="1200" dirty="0"/>
            <a:t>=53 for google server</a:t>
          </a:r>
        </a:p>
      </dsp:txBody>
      <dsp:txXfrm>
        <a:off x="5251" y="0"/>
        <a:ext cx="2525839" cy="2039688"/>
      </dsp:txXfrm>
    </dsp:sp>
    <dsp:sp modelId="{10CB5134-E526-418B-8D80-CF0D28F16749}">
      <dsp:nvSpPr>
        <dsp:cNvPr id="0" name=""/>
        <dsp:cNvSpPr/>
      </dsp:nvSpPr>
      <dsp:spPr>
        <a:xfrm>
          <a:off x="1013210" y="2294649"/>
          <a:ext cx="509922" cy="509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4210A-79A7-42FE-8763-6E8F9097001A}">
      <dsp:nvSpPr>
        <dsp:cNvPr id="0" name=""/>
        <dsp:cNvSpPr/>
      </dsp:nvSpPr>
      <dsp:spPr>
        <a:xfrm>
          <a:off x="2657383" y="3059533"/>
          <a:ext cx="2525839" cy="2039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b="1" kern="1200" dirty="0"/>
            <a:t>If I ping on the system on port 445 </a:t>
          </a:r>
          <a:endParaRPr lang="en-IN" sz="2700" kern="1200" dirty="0"/>
        </a:p>
      </dsp:txBody>
      <dsp:txXfrm>
        <a:off x="2657383" y="3059533"/>
        <a:ext cx="2525839" cy="2039688"/>
      </dsp:txXfrm>
    </dsp:sp>
    <dsp:sp modelId="{D0A95D39-4588-4F28-81DA-03A587E56D14}">
      <dsp:nvSpPr>
        <dsp:cNvPr id="0" name=""/>
        <dsp:cNvSpPr/>
      </dsp:nvSpPr>
      <dsp:spPr>
        <a:xfrm>
          <a:off x="3665342" y="2294649"/>
          <a:ext cx="509922" cy="509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30917-9BF9-4F22-9D83-534C6A2B3BDD}">
      <dsp:nvSpPr>
        <dsp:cNvPr id="0" name=""/>
        <dsp:cNvSpPr/>
      </dsp:nvSpPr>
      <dsp:spPr>
        <a:xfrm>
          <a:off x="5309515" y="0"/>
          <a:ext cx="2525839" cy="2039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/>
            <a:t>If I get a response, it is windows</a:t>
          </a:r>
        </a:p>
      </dsp:txBody>
      <dsp:txXfrm>
        <a:off x="5309515" y="0"/>
        <a:ext cx="2525839" cy="2039688"/>
      </dsp:txXfrm>
    </dsp:sp>
    <dsp:sp modelId="{E89813B9-73DD-475E-99E4-9FB58BB0BDD8}">
      <dsp:nvSpPr>
        <dsp:cNvPr id="0" name=""/>
        <dsp:cNvSpPr/>
      </dsp:nvSpPr>
      <dsp:spPr>
        <a:xfrm>
          <a:off x="6317473" y="2294649"/>
          <a:ext cx="509922" cy="509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71F80-6980-4368-A32A-53D82419D1F4}">
      <dsp:nvSpPr>
        <dsp:cNvPr id="0" name=""/>
        <dsp:cNvSpPr/>
      </dsp:nvSpPr>
      <dsp:spPr>
        <a:xfrm>
          <a:off x="7961646" y="3059533"/>
          <a:ext cx="2525839" cy="2039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/>
            <a:t>If no response it is Linux</a:t>
          </a:r>
        </a:p>
      </dsp:txBody>
      <dsp:txXfrm>
        <a:off x="7961646" y="3059533"/>
        <a:ext cx="2525839" cy="2039688"/>
      </dsp:txXfrm>
    </dsp:sp>
    <dsp:sp modelId="{285CADE6-E4B9-4E48-AC31-F827FDBD3165}">
      <dsp:nvSpPr>
        <dsp:cNvPr id="0" name=""/>
        <dsp:cNvSpPr/>
      </dsp:nvSpPr>
      <dsp:spPr>
        <a:xfrm>
          <a:off x="8969605" y="2294649"/>
          <a:ext cx="509922" cy="509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AA27D-F7BA-4C99-AD77-630A740A82B2}">
      <dsp:nvSpPr>
        <dsp:cNvPr id="0" name=""/>
        <dsp:cNvSpPr/>
      </dsp:nvSpPr>
      <dsp:spPr>
        <a:xfrm>
          <a:off x="4013008" y="198869"/>
          <a:ext cx="4364823" cy="43649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>
              <a:solidFill>
                <a:schemeClr val="tx1"/>
              </a:solidFill>
            </a:rPr>
            <a:t>Task: what is port hardening</a:t>
          </a:r>
        </a:p>
      </dsp:txBody>
      <dsp:txXfrm>
        <a:off x="4652222" y="838099"/>
        <a:ext cx="3086395" cy="3086474"/>
      </dsp:txXfrm>
    </dsp:sp>
    <dsp:sp modelId="{D7669FB5-EAC6-445D-9767-99AD1C95A9FB}">
      <dsp:nvSpPr>
        <dsp:cNvPr id="0" name=""/>
        <dsp:cNvSpPr/>
      </dsp:nvSpPr>
      <dsp:spPr>
        <a:xfrm>
          <a:off x="6503012" y="0"/>
          <a:ext cx="485404" cy="4854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A5DC9-4B61-4F27-9CAB-9B3B7257F77F}">
      <dsp:nvSpPr>
        <dsp:cNvPr id="0" name=""/>
        <dsp:cNvSpPr/>
      </dsp:nvSpPr>
      <dsp:spPr>
        <a:xfrm>
          <a:off x="5354073" y="4239493"/>
          <a:ext cx="351806" cy="351846"/>
        </a:xfrm>
        <a:prstGeom prst="ellipse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99891-68FE-4C18-B488-D410065146D9}">
      <dsp:nvSpPr>
        <dsp:cNvPr id="0" name=""/>
        <dsp:cNvSpPr/>
      </dsp:nvSpPr>
      <dsp:spPr>
        <a:xfrm>
          <a:off x="8658386" y="1970339"/>
          <a:ext cx="351806" cy="351846"/>
        </a:xfrm>
        <a:prstGeom prst="ellipse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2940D-A740-487E-9838-CCB3B4659EF2}">
      <dsp:nvSpPr>
        <dsp:cNvPr id="0" name=""/>
        <dsp:cNvSpPr/>
      </dsp:nvSpPr>
      <dsp:spPr>
        <a:xfrm>
          <a:off x="6976329" y="4613776"/>
          <a:ext cx="485404" cy="485445"/>
        </a:xfrm>
        <a:prstGeom prst="ellipse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82932-7488-4982-A2EB-2FC99D5921D5}">
      <dsp:nvSpPr>
        <dsp:cNvPr id="0" name=""/>
        <dsp:cNvSpPr/>
      </dsp:nvSpPr>
      <dsp:spPr>
        <a:xfrm>
          <a:off x="5453317" y="689924"/>
          <a:ext cx="351806" cy="351846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A51C3-9901-4EAD-9DA1-61A6E1D7C074}">
      <dsp:nvSpPr>
        <dsp:cNvPr id="0" name=""/>
        <dsp:cNvSpPr/>
      </dsp:nvSpPr>
      <dsp:spPr>
        <a:xfrm>
          <a:off x="4345729" y="2702587"/>
          <a:ext cx="351806" cy="351846"/>
        </a:xfrm>
        <a:prstGeom prst="ellipse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73CCB-906E-4261-921D-3865F10F93FA}">
      <dsp:nvSpPr>
        <dsp:cNvPr id="0" name=""/>
        <dsp:cNvSpPr/>
      </dsp:nvSpPr>
      <dsp:spPr>
        <a:xfrm>
          <a:off x="2648404" y="986699"/>
          <a:ext cx="1774303" cy="1774019"/>
        </a:xfrm>
        <a:prstGeom prst="ellipse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>
              <a:solidFill>
                <a:schemeClr val="tx1"/>
              </a:solidFill>
            </a:rPr>
            <a:t>Hint : Ports are blocked for security</a:t>
          </a:r>
        </a:p>
      </dsp:txBody>
      <dsp:txXfrm>
        <a:off x="2908245" y="1246498"/>
        <a:ext cx="1254621" cy="1254421"/>
      </dsp:txXfrm>
    </dsp:sp>
    <dsp:sp modelId="{07F90D34-D92A-4EF4-A974-C47E0430D4D7}">
      <dsp:nvSpPr>
        <dsp:cNvPr id="0" name=""/>
        <dsp:cNvSpPr/>
      </dsp:nvSpPr>
      <dsp:spPr>
        <a:xfrm>
          <a:off x="6011882" y="705222"/>
          <a:ext cx="485404" cy="485445"/>
        </a:xfrm>
        <a:prstGeom prst="ellipse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314C9-A7E7-4235-9BDE-668BA8572F7C}">
      <dsp:nvSpPr>
        <dsp:cNvPr id="0" name=""/>
        <dsp:cNvSpPr/>
      </dsp:nvSpPr>
      <dsp:spPr>
        <a:xfrm>
          <a:off x="2815083" y="3280839"/>
          <a:ext cx="877926" cy="877576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8BB54-9BF9-4426-AC4F-B01F5FBFC817}">
      <dsp:nvSpPr>
        <dsp:cNvPr id="0" name=""/>
        <dsp:cNvSpPr/>
      </dsp:nvSpPr>
      <dsp:spPr>
        <a:xfrm>
          <a:off x="9837067" y="2309627"/>
          <a:ext cx="290797" cy="799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9709"/>
              </a:lnTo>
              <a:lnTo>
                <a:pt x="290797" y="79970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9FB87-EE0A-4011-8598-FD036D06FF8F}">
      <dsp:nvSpPr>
        <dsp:cNvPr id="0" name=""/>
        <dsp:cNvSpPr/>
      </dsp:nvSpPr>
      <dsp:spPr>
        <a:xfrm>
          <a:off x="5791991" y="1065583"/>
          <a:ext cx="4820535" cy="246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81"/>
              </a:lnTo>
              <a:lnTo>
                <a:pt x="4820535" y="123281"/>
              </a:lnTo>
              <a:lnTo>
                <a:pt x="4820535" y="2465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3241F-17E6-4414-83A4-8BA15E1EBAB4}">
      <dsp:nvSpPr>
        <dsp:cNvPr id="0" name=""/>
        <dsp:cNvSpPr/>
      </dsp:nvSpPr>
      <dsp:spPr>
        <a:xfrm>
          <a:off x="7651535" y="2309627"/>
          <a:ext cx="290850" cy="1367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760"/>
              </a:lnTo>
              <a:lnTo>
                <a:pt x="290850" y="136776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253C0-33D2-41DF-BFBA-1F3771762796}">
      <dsp:nvSpPr>
        <dsp:cNvPr id="0" name=""/>
        <dsp:cNvSpPr/>
      </dsp:nvSpPr>
      <dsp:spPr>
        <a:xfrm>
          <a:off x="7651535" y="2309627"/>
          <a:ext cx="290850" cy="537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116"/>
              </a:lnTo>
              <a:lnTo>
                <a:pt x="290850" y="53711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D9ECA-D060-4946-9331-CF30BBFD1E89}">
      <dsp:nvSpPr>
        <dsp:cNvPr id="0" name=""/>
        <dsp:cNvSpPr/>
      </dsp:nvSpPr>
      <dsp:spPr>
        <a:xfrm>
          <a:off x="5791991" y="1065583"/>
          <a:ext cx="2635145" cy="246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81"/>
              </a:lnTo>
              <a:lnTo>
                <a:pt x="2635145" y="123281"/>
              </a:lnTo>
              <a:lnTo>
                <a:pt x="2635145" y="2465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436A5-DAA1-4A3A-B7CF-CCA130BA1D49}">
      <dsp:nvSpPr>
        <dsp:cNvPr id="0" name=""/>
        <dsp:cNvSpPr/>
      </dsp:nvSpPr>
      <dsp:spPr>
        <a:xfrm>
          <a:off x="5282088" y="2309627"/>
          <a:ext cx="219690" cy="2367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7002"/>
              </a:lnTo>
              <a:lnTo>
                <a:pt x="219690" y="236700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236A2-BD18-447C-95BA-706998740200}">
      <dsp:nvSpPr>
        <dsp:cNvPr id="0" name=""/>
        <dsp:cNvSpPr/>
      </dsp:nvSpPr>
      <dsp:spPr>
        <a:xfrm>
          <a:off x="5282088" y="2309627"/>
          <a:ext cx="219690" cy="1594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341"/>
              </a:lnTo>
              <a:lnTo>
                <a:pt x="219690" y="15943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1BCE0-311C-4BE8-9141-A9D19358D15E}">
      <dsp:nvSpPr>
        <dsp:cNvPr id="0" name=""/>
        <dsp:cNvSpPr/>
      </dsp:nvSpPr>
      <dsp:spPr>
        <a:xfrm>
          <a:off x="5282088" y="2309627"/>
          <a:ext cx="219690" cy="650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406"/>
              </a:lnTo>
              <a:lnTo>
                <a:pt x="219690" y="6504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6A48E-A1D1-4DD5-99F6-D6D3FDB27D29}">
      <dsp:nvSpPr>
        <dsp:cNvPr id="0" name=""/>
        <dsp:cNvSpPr/>
      </dsp:nvSpPr>
      <dsp:spPr>
        <a:xfrm>
          <a:off x="5746271" y="1065583"/>
          <a:ext cx="91440" cy="246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3281"/>
              </a:lnTo>
              <a:lnTo>
                <a:pt x="121657" y="123281"/>
              </a:lnTo>
              <a:lnTo>
                <a:pt x="121657" y="2465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C1BC9-08B6-4AF8-A8E6-38562585B214}">
      <dsp:nvSpPr>
        <dsp:cNvPr id="0" name=""/>
        <dsp:cNvSpPr/>
      </dsp:nvSpPr>
      <dsp:spPr>
        <a:xfrm>
          <a:off x="3570922" y="2309627"/>
          <a:ext cx="219690" cy="1751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208"/>
              </a:lnTo>
              <a:lnTo>
                <a:pt x="219690" y="175120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63B07-C2F7-444E-B955-18FC4D34C2CA}">
      <dsp:nvSpPr>
        <dsp:cNvPr id="0" name=""/>
        <dsp:cNvSpPr/>
      </dsp:nvSpPr>
      <dsp:spPr>
        <a:xfrm>
          <a:off x="3570922" y="2309627"/>
          <a:ext cx="219690" cy="540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092"/>
              </a:lnTo>
              <a:lnTo>
                <a:pt x="219690" y="54009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7CB6A-0FEA-4F66-88E3-8237E8089FB7}">
      <dsp:nvSpPr>
        <dsp:cNvPr id="0" name=""/>
        <dsp:cNvSpPr/>
      </dsp:nvSpPr>
      <dsp:spPr>
        <a:xfrm>
          <a:off x="4156763" y="1065583"/>
          <a:ext cx="1635228" cy="246563"/>
        </a:xfrm>
        <a:custGeom>
          <a:avLst/>
          <a:gdLst/>
          <a:ahLst/>
          <a:cxnLst/>
          <a:rect l="0" t="0" r="0" b="0"/>
          <a:pathLst>
            <a:path>
              <a:moveTo>
                <a:pt x="1635228" y="0"/>
              </a:moveTo>
              <a:lnTo>
                <a:pt x="1635228" y="123281"/>
              </a:lnTo>
              <a:lnTo>
                <a:pt x="0" y="123281"/>
              </a:lnTo>
              <a:lnTo>
                <a:pt x="0" y="2465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27CE2-2FD7-4E89-ABC5-047FBF571BD5}">
      <dsp:nvSpPr>
        <dsp:cNvPr id="0" name=""/>
        <dsp:cNvSpPr/>
      </dsp:nvSpPr>
      <dsp:spPr>
        <a:xfrm>
          <a:off x="1859756" y="2309627"/>
          <a:ext cx="219690" cy="2125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5777"/>
              </a:lnTo>
              <a:lnTo>
                <a:pt x="219690" y="212577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23617-F51F-42AD-A25E-8F59687D22D3}">
      <dsp:nvSpPr>
        <dsp:cNvPr id="0" name=""/>
        <dsp:cNvSpPr/>
      </dsp:nvSpPr>
      <dsp:spPr>
        <a:xfrm>
          <a:off x="1859756" y="2309627"/>
          <a:ext cx="219690" cy="793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709"/>
              </a:lnTo>
              <a:lnTo>
                <a:pt x="219690" y="79370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983CD-D208-4C86-9C1E-C9E721A73B7B}">
      <dsp:nvSpPr>
        <dsp:cNvPr id="0" name=""/>
        <dsp:cNvSpPr/>
      </dsp:nvSpPr>
      <dsp:spPr>
        <a:xfrm>
          <a:off x="2445597" y="1065583"/>
          <a:ext cx="3346394" cy="246563"/>
        </a:xfrm>
        <a:custGeom>
          <a:avLst/>
          <a:gdLst/>
          <a:ahLst/>
          <a:cxnLst/>
          <a:rect l="0" t="0" r="0" b="0"/>
          <a:pathLst>
            <a:path>
              <a:moveTo>
                <a:pt x="3346394" y="0"/>
              </a:moveTo>
              <a:lnTo>
                <a:pt x="3346394" y="123281"/>
              </a:lnTo>
              <a:lnTo>
                <a:pt x="0" y="123281"/>
              </a:lnTo>
              <a:lnTo>
                <a:pt x="0" y="2465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FA2DF-3E3F-4C49-8484-9A07E2ABF9D6}">
      <dsp:nvSpPr>
        <dsp:cNvPr id="0" name=""/>
        <dsp:cNvSpPr/>
      </dsp:nvSpPr>
      <dsp:spPr>
        <a:xfrm>
          <a:off x="148590" y="2309627"/>
          <a:ext cx="219690" cy="1487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940"/>
              </a:lnTo>
              <a:lnTo>
                <a:pt x="219690" y="14879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20FE7-9BD3-4313-9720-87A15BE45893}">
      <dsp:nvSpPr>
        <dsp:cNvPr id="0" name=""/>
        <dsp:cNvSpPr/>
      </dsp:nvSpPr>
      <dsp:spPr>
        <a:xfrm>
          <a:off x="148590" y="2309627"/>
          <a:ext cx="219690" cy="540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092"/>
              </a:lnTo>
              <a:lnTo>
                <a:pt x="219690" y="54009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2F466-1BA6-4B62-AD53-A6B5166935A9}">
      <dsp:nvSpPr>
        <dsp:cNvPr id="0" name=""/>
        <dsp:cNvSpPr/>
      </dsp:nvSpPr>
      <dsp:spPr>
        <a:xfrm>
          <a:off x="734431" y="1065583"/>
          <a:ext cx="5057559" cy="246563"/>
        </a:xfrm>
        <a:custGeom>
          <a:avLst/>
          <a:gdLst/>
          <a:ahLst/>
          <a:cxnLst/>
          <a:rect l="0" t="0" r="0" b="0"/>
          <a:pathLst>
            <a:path>
              <a:moveTo>
                <a:pt x="5057559" y="0"/>
              </a:moveTo>
              <a:lnTo>
                <a:pt x="5057559" y="123281"/>
              </a:lnTo>
              <a:lnTo>
                <a:pt x="0" y="123281"/>
              </a:lnTo>
              <a:lnTo>
                <a:pt x="0" y="2465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2D164-714D-48DB-AFDC-030C6A24BBCD}">
      <dsp:nvSpPr>
        <dsp:cNvPr id="0" name=""/>
        <dsp:cNvSpPr/>
      </dsp:nvSpPr>
      <dsp:spPr>
        <a:xfrm>
          <a:off x="5059690" y="68103"/>
          <a:ext cx="1464601" cy="997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</a:rPr>
            <a:t>Port status </a:t>
          </a:r>
        </a:p>
      </dsp:txBody>
      <dsp:txXfrm>
        <a:off x="5059690" y="68103"/>
        <a:ext cx="1464601" cy="997480"/>
      </dsp:txXfrm>
    </dsp:sp>
    <dsp:sp modelId="{7FF7D462-ABE8-497E-A29D-A82168F7E355}">
      <dsp:nvSpPr>
        <dsp:cNvPr id="0" name=""/>
        <dsp:cNvSpPr/>
      </dsp:nvSpPr>
      <dsp:spPr>
        <a:xfrm>
          <a:off x="2130" y="1312147"/>
          <a:ext cx="1464601" cy="9974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</a:rPr>
            <a:t>Open</a:t>
          </a:r>
        </a:p>
      </dsp:txBody>
      <dsp:txXfrm>
        <a:off x="2130" y="1312147"/>
        <a:ext cx="1464601" cy="997480"/>
      </dsp:txXfrm>
    </dsp:sp>
    <dsp:sp modelId="{D2F2F698-BC68-48CA-BCB8-3A25402B1780}">
      <dsp:nvSpPr>
        <dsp:cNvPr id="0" name=""/>
        <dsp:cNvSpPr/>
      </dsp:nvSpPr>
      <dsp:spPr>
        <a:xfrm>
          <a:off x="368281" y="2556191"/>
          <a:ext cx="1174114" cy="587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</a:rPr>
            <a:t>Primary Goal</a:t>
          </a:r>
        </a:p>
      </dsp:txBody>
      <dsp:txXfrm>
        <a:off x="368281" y="2556191"/>
        <a:ext cx="1174114" cy="587057"/>
      </dsp:txXfrm>
    </dsp:sp>
    <dsp:sp modelId="{03443B05-2C5D-4A6D-8CDC-5743AFEE6CBC}">
      <dsp:nvSpPr>
        <dsp:cNvPr id="0" name=""/>
        <dsp:cNvSpPr/>
      </dsp:nvSpPr>
      <dsp:spPr>
        <a:xfrm>
          <a:off x="368281" y="3389812"/>
          <a:ext cx="1174114" cy="815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For non-security scans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368281" y="3389812"/>
        <a:ext cx="1174114" cy="815510"/>
      </dsp:txXfrm>
    </dsp:sp>
    <dsp:sp modelId="{71D6C3A7-63D0-4CBB-A7CE-9F98C6B95933}">
      <dsp:nvSpPr>
        <dsp:cNvPr id="0" name=""/>
        <dsp:cNvSpPr/>
      </dsp:nvSpPr>
      <dsp:spPr>
        <a:xfrm>
          <a:off x="1713296" y="1312147"/>
          <a:ext cx="1464601" cy="9974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</a:rPr>
            <a:t>Closed</a:t>
          </a:r>
        </a:p>
      </dsp:txBody>
      <dsp:txXfrm>
        <a:off x="1713296" y="1312147"/>
        <a:ext cx="1464601" cy="997480"/>
      </dsp:txXfrm>
    </dsp:sp>
    <dsp:sp modelId="{A60FCEDA-9C85-4031-8740-EF8BBE900D89}">
      <dsp:nvSpPr>
        <dsp:cNvPr id="0" name=""/>
        <dsp:cNvSpPr/>
      </dsp:nvSpPr>
      <dsp:spPr>
        <a:xfrm>
          <a:off x="2079446" y="2556191"/>
          <a:ext cx="1174114" cy="109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 application listening on it. 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2079446" y="2556191"/>
        <a:ext cx="1174114" cy="1094292"/>
      </dsp:txXfrm>
    </dsp:sp>
    <dsp:sp modelId="{D4D647F9-4028-4B2E-B91D-556F375C314C}">
      <dsp:nvSpPr>
        <dsp:cNvPr id="0" name=""/>
        <dsp:cNvSpPr/>
      </dsp:nvSpPr>
      <dsp:spPr>
        <a:xfrm>
          <a:off x="2079446" y="3897047"/>
          <a:ext cx="1174114" cy="107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Shows host is up on an IP address 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2079446" y="3897047"/>
        <a:ext cx="1174114" cy="1076715"/>
      </dsp:txXfrm>
    </dsp:sp>
    <dsp:sp modelId="{E47F8AA7-4269-461F-97F2-13EF5F77D7C3}">
      <dsp:nvSpPr>
        <dsp:cNvPr id="0" name=""/>
        <dsp:cNvSpPr/>
      </dsp:nvSpPr>
      <dsp:spPr>
        <a:xfrm>
          <a:off x="3424462" y="1312147"/>
          <a:ext cx="1464601" cy="9974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</a:rPr>
            <a:t>Filtered</a:t>
          </a:r>
        </a:p>
      </dsp:txBody>
      <dsp:txXfrm>
        <a:off x="3424462" y="1312147"/>
        <a:ext cx="1464601" cy="997480"/>
      </dsp:txXfrm>
    </dsp:sp>
    <dsp:sp modelId="{B8C15081-AE5C-44CC-BFA8-82B22E94262F}">
      <dsp:nvSpPr>
        <dsp:cNvPr id="0" name=""/>
        <dsp:cNvSpPr/>
      </dsp:nvSpPr>
      <dsp:spPr>
        <a:xfrm>
          <a:off x="3790612" y="2556191"/>
          <a:ext cx="1174114" cy="587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Packet filtering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3790612" y="2556191"/>
        <a:ext cx="1174114" cy="587057"/>
      </dsp:txXfrm>
    </dsp:sp>
    <dsp:sp modelId="{FFD36622-E67F-42FF-B745-D901053241B6}">
      <dsp:nvSpPr>
        <dsp:cNvPr id="0" name=""/>
        <dsp:cNvSpPr/>
      </dsp:nvSpPr>
      <dsp:spPr>
        <a:xfrm>
          <a:off x="3790612" y="3389812"/>
          <a:ext cx="1174114" cy="1342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Dedicated firewall device, router rules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3790612" y="3389812"/>
        <a:ext cx="1174114" cy="1342047"/>
      </dsp:txXfrm>
    </dsp:sp>
    <dsp:sp modelId="{8C8A0E9C-3C90-406C-9073-E8B1C4C3ABAF}">
      <dsp:nvSpPr>
        <dsp:cNvPr id="0" name=""/>
        <dsp:cNvSpPr/>
      </dsp:nvSpPr>
      <dsp:spPr>
        <a:xfrm>
          <a:off x="5135627" y="1312147"/>
          <a:ext cx="1464601" cy="9974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</a:rPr>
            <a:t>Unfiltered</a:t>
          </a:r>
        </a:p>
      </dsp:txBody>
      <dsp:txXfrm>
        <a:off x="5135627" y="1312147"/>
        <a:ext cx="1464601" cy="997480"/>
      </dsp:txXfrm>
    </dsp:sp>
    <dsp:sp modelId="{F24135A8-00D4-46E2-AEF1-D36473E9E6E9}">
      <dsp:nvSpPr>
        <dsp:cNvPr id="0" name=""/>
        <dsp:cNvSpPr/>
      </dsp:nvSpPr>
      <dsp:spPr>
        <a:xfrm>
          <a:off x="5501778" y="2556191"/>
          <a:ext cx="1819102" cy="807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Port is open or closed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5501778" y="2556191"/>
        <a:ext cx="1819102" cy="807684"/>
      </dsp:txXfrm>
    </dsp:sp>
    <dsp:sp modelId="{FCECCAF4-5FEF-4340-A99C-A1CF0F83C9D1}">
      <dsp:nvSpPr>
        <dsp:cNvPr id="0" name=""/>
        <dsp:cNvSpPr/>
      </dsp:nvSpPr>
      <dsp:spPr>
        <a:xfrm>
          <a:off x="5501778" y="3610440"/>
          <a:ext cx="2194043" cy="587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ACK scan classifies ports into this state. 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5501778" y="3610440"/>
        <a:ext cx="2194043" cy="587057"/>
      </dsp:txXfrm>
    </dsp:sp>
    <dsp:sp modelId="{17C9A391-4CEC-47FF-84C8-BB26F8C07D56}">
      <dsp:nvSpPr>
        <dsp:cNvPr id="0" name=""/>
        <dsp:cNvSpPr/>
      </dsp:nvSpPr>
      <dsp:spPr>
        <a:xfrm>
          <a:off x="5501778" y="4383101"/>
          <a:ext cx="4085565" cy="587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WIN scan, SYN scan, or FIN scan may classify the port is open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5501778" y="4383101"/>
        <a:ext cx="4085565" cy="587057"/>
      </dsp:txXfrm>
    </dsp:sp>
    <dsp:sp modelId="{6C24F2D5-40A1-4119-BBD7-1D7F8D686F3F}">
      <dsp:nvSpPr>
        <dsp:cNvPr id="0" name=""/>
        <dsp:cNvSpPr/>
      </dsp:nvSpPr>
      <dsp:spPr>
        <a:xfrm>
          <a:off x="7457635" y="1312147"/>
          <a:ext cx="1939002" cy="9974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Char char="•"/>
          </a:pPr>
          <a:r>
            <a:rPr lang="en-IN" sz="2000" b="0" kern="1200" dirty="0" err="1">
              <a:solidFill>
                <a:schemeClr val="tx1"/>
              </a:solidFill>
              <a:latin typeface="Trebuchet MS"/>
              <a:cs typeface="Trebuchet MS"/>
            </a:rPr>
            <a:t>Open|filtered</a:t>
          </a:r>
          <a:endParaRPr lang="en-IN" sz="2000" b="0" kern="1200" dirty="0">
            <a:solidFill>
              <a:schemeClr val="tx1"/>
            </a:solidFill>
          </a:endParaRPr>
        </a:p>
      </dsp:txBody>
      <dsp:txXfrm>
        <a:off x="7457635" y="1312147"/>
        <a:ext cx="1939002" cy="997480"/>
      </dsp:txXfrm>
    </dsp:sp>
    <dsp:sp modelId="{B9810EF7-88F7-41DE-BCCE-4283A4AC7232}">
      <dsp:nvSpPr>
        <dsp:cNvPr id="0" name=""/>
        <dsp:cNvSpPr/>
      </dsp:nvSpPr>
      <dsp:spPr>
        <a:xfrm>
          <a:off x="7942386" y="2556191"/>
          <a:ext cx="1705189" cy="581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open or filtered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7942386" y="2556191"/>
        <a:ext cx="1705189" cy="581104"/>
      </dsp:txXfrm>
    </dsp:sp>
    <dsp:sp modelId="{B49236F7-A5E4-4B55-A169-1A802EF77B6B}">
      <dsp:nvSpPr>
        <dsp:cNvPr id="0" name=""/>
        <dsp:cNvSpPr/>
      </dsp:nvSpPr>
      <dsp:spPr>
        <a:xfrm>
          <a:off x="7942386" y="3383860"/>
          <a:ext cx="1174114" cy="587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 response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7942386" y="3383860"/>
        <a:ext cx="1174114" cy="587057"/>
      </dsp:txXfrm>
    </dsp:sp>
    <dsp:sp modelId="{984002F6-E9C4-4C63-B46E-566543895914}">
      <dsp:nvSpPr>
        <dsp:cNvPr id="0" name=""/>
        <dsp:cNvSpPr/>
      </dsp:nvSpPr>
      <dsp:spPr>
        <a:xfrm>
          <a:off x="9643201" y="1312147"/>
          <a:ext cx="1938650" cy="9974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Char char="•"/>
          </a:pPr>
          <a:r>
            <a:rPr lang="en-IN" sz="2000" b="0" kern="1200" dirty="0" err="1">
              <a:solidFill>
                <a:schemeClr val="tx1"/>
              </a:solidFill>
              <a:latin typeface="Trebuchet MS"/>
              <a:cs typeface="Trebuchet MS"/>
            </a:rPr>
            <a:t>Closed|filtered</a:t>
          </a:r>
          <a:endParaRPr lang="en-IN" sz="2000" b="0" kern="1200" dirty="0">
            <a:solidFill>
              <a:schemeClr val="tx1"/>
            </a:solidFill>
          </a:endParaRPr>
        </a:p>
      </dsp:txBody>
      <dsp:txXfrm>
        <a:off x="9643201" y="1312147"/>
        <a:ext cx="1938650" cy="997480"/>
      </dsp:txXfrm>
    </dsp:sp>
    <dsp:sp modelId="{42702135-CC1B-4C8F-9676-3BD1080A461F}">
      <dsp:nvSpPr>
        <dsp:cNvPr id="0" name=""/>
        <dsp:cNvSpPr/>
      </dsp:nvSpPr>
      <dsp:spPr>
        <a:xfrm>
          <a:off x="10127864" y="2556191"/>
          <a:ext cx="1528602" cy="1106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Char char="•"/>
          </a:pPr>
          <a:r>
            <a:rPr lang="en-IN" sz="2000" kern="1200" dirty="0">
              <a:solidFill>
                <a:schemeClr val="tx1"/>
              </a:solidFill>
            </a:rPr>
            <a:t>port is closed or filtered. </a:t>
          </a:r>
        </a:p>
      </dsp:txBody>
      <dsp:txXfrm>
        <a:off x="10127864" y="2556191"/>
        <a:ext cx="1528602" cy="110629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3E4F9-14F6-45AA-94B0-9B1D2A4D7022}">
      <dsp:nvSpPr>
        <dsp:cNvPr id="0" name=""/>
        <dsp:cNvSpPr/>
      </dsp:nvSpPr>
      <dsp:spPr>
        <a:xfrm>
          <a:off x="281" y="470326"/>
          <a:ext cx="2105081" cy="415856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</a:rPr>
            <a:t>Nmap (Network Mapper) was released in </a:t>
          </a:r>
          <a:r>
            <a:rPr lang="en-US" sz="2000" b="1" kern="1200" dirty="0">
              <a:solidFill>
                <a:schemeClr val="tx1"/>
              </a:solidFill>
            </a:rPr>
            <a:t>September 1997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281" y="470326"/>
        <a:ext cx="2105081" cy="1247570"/>
      </dsp:txXfrm>
    </dsp:sp>
    <dsp:sp modelId="{218CE527-C8F5-45E5-B3CA-A3476DE89793}">
      <dsp:nvSpPr>
        <dsp:cNvPr id="0" name=""/>
        <dsp:cNvSpPr/>
      </dsp:nvSpPr>
      <dsp:spPr>
        <a:xfrm>
          <a:off x="2435395" y="0"/>
          <a:ext cx="3979271" cy="509922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>
              <a:solidFill>
                <a:schemeClr val="tx1"/>
              </a:solidFill>
            </a:rPr>
            <a:t>It is a </a:t>
          </a:r>
          <a:r>
            <a:rPr lang="en-IN" sz="3200" b="1" kern="1200" dirty="0">
              <a:solidFill>
                <a:schemeClr val="tx1"/>
              </a:solidFill>
            </a:rPr>
            <a:t>free and open source utility </a:t>
          </a:r>
          <a:r>
            <a:rPr lang="en-IN" sz="3200" kern="1200" dirty="0">
              <a:solidFill>
                <a:schemeClr val="tx1"/>
              </a:solidFill>
            </a:rPr>
            <a:t>for </a:t>
          </a:r>
        </a:p>
      </dsp:txBody>
      <dsp:txXfrm>
        <a:off x="2435395" y="0"/>
        <a:ext cx="3979271" cy="1529766"/>
      </dsp:txXfrm>
    </dsp:sp>
    <dsp:sp modelId="{E932C334-7FB9-4FBA-A910-3081DAF33D8C}">
      <dsp:nvSpPr>
        <dsp:cNvPr id="0" name=""/>
        <dsp:cNvSpPr/>
      </dsp:nvSpPr>
      <dsp:spPr>
        <a:xfrm>
          <a:off x="2664856" y="1531260"/>
          <a:ext cx="3520350" cy="15374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>
              <a:solidFill>
                <a:schemeClr val="tx1"/>
              </a:solidFill>
            </a:rPr>
            <a:t>Network discovery </a:t>
          </a:r>
          <a:endParaRPr lang="en-IN" sz="3200" kern="1200" dirty="0">
            <a:solidFill>
              <a:schemeClr val="tx1"/>
            </a:solidFill>
          </a:endParaRPr>
        </a:p>
      </dsp:txBody>
      <dsp:txXfrm>
        <a:off x="2709887" y="1576291"/>
        <a:ext cx="3430288" cy="1447423"/>
      </dsp:txXfrm>
    </dsp:sp>
    <dsp:sp modelId="{41033479-77C4-4988-B65C-C36505ABCA08}">
      <dsp:nvSpPr>
        <dsp:cNvPr id="0" name=""/>
        <dsp:cNvSpPr/>
      </dsp:nvSpPr>
      <dsp:spPr>
        <a:xfrm>
          <a:off x="2664856" y="3305281"/>
          <a:ext cx="3520350" cy="1537485"/>
        </a:xfrm>
        <a:prstGeom prst="roundRect">
          <a:avLst>
            <a:gd name="adj" fmla="val 10000"/>
          </a:avLst>
        </a:prstGeom>
        <a:solidFill>
          <a:schemeClr val="accent5">
            <a:hueOff val="-1225558"/>
            <a:satOff val="-1705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>
              <a:solidFill>
                <a:schemeClr val="tx1"/>
              </a:solidFill>
            </a:rPr>
            <a:t>Security auditing</a:t>
          </a:r>
          <a:r>
            <a:rPr lang="en-IN" sz="3600" kern="1200">
              <a:solidFill>
                <a:schemeClr val="tx1"/>
              </a:solidFill>
            </a:rPr>
            <a:t> </a:t>
          </a:r>
          <a:endParaRPr lang="en-IN" sz="3600" kern="1200" dirty="0">
            <a:solidFill>
              <a:schemeClr val="tx1"/>
            </a:solidFill>
          </a:endParaRPr>
        </a:p>
      </dsp:txBody>
      <dsp:txXfrm>
        <a:off x="2709887" y="3350312"/>
        <a:ext cx="3430288" cy="1447423"/>
      </dsp:txXfrm>
    </dsp:sp>
    <dsp:sp modelId="{383B4594-5156-4AB5-8B85-4799D86FDEEA}">
      <dsp:nvSpPr>
        <dsp:cNvPr id="0" name=""/>
        <dsp:cNvSpPr/>
      </dsp:nvSpPr>
      <dsp:spPr>
        <a:xfrm>
          <a:off x="6744700" y="0"/>
          <a:ext cx="4913616" cy="509922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solidFill>
                <a:schemeClr val="tx1"/>
              </a:solidFill>
            </a:rPr>
            <a:t>Determines the following</a:t>
          </a:r>
          <a:endParaRPr lang="en-IN" sz="4000" kern="1200" dirty="0">
            <a:solidFill>
              <a:schemeClr val="tx1"/>
            </a:solidFill>
          </a:endParaRPr>
        </a:p>
      </dsp:txBody>
      <dsp:txXfrm>
        <a:off x="6744700" y="0"/>
        <a:ext cx="4913616" cy="1529766"/>
      </dsp:txXfrm>
    </dsp:sp>
    <dsp:sp modelId="{CACEBCAA-98E3-4663-9BC6-46B2C4D08F19}">
      <dsp:nvSpPr>
        <dsp:cNvPr id="0" name=""/>
        <dsp:cNvSpPr/>
      </dsp:nvSpPr>
      <dsp:spPr>
        <a:xfrm>
          <a:off x="7038411" y="1530731"/>
          <a:ext cx="4326193" cy="589908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chemeClr val="tx1"/>
              </a:solidFill>
            </a:rPr>
            <a:t>The </a:t>
          </a:r>
          <a:r>
            <a:rPr lang="en-US" sz="2000" b="1" kern="1200">
              <a:solidFill>
                <a:schemeClr val="tx1"/>
              </a:solidFill>
            </a:rPr>
            <a:t>up or down status of a host</a:t>
          </a:r>
          <a:endParaRPr lang="en-IN" sz="2000" b="1" kern="1200" dirty="0">
            <a:solidFill>
              <a:schemeClr val="tx1"/>
            </a:solidFill>
          </a:endParaRPr>
        </a:p>
      </dsp:txBody>
      <dsp:txXfrm>
        <a:off x="7055689" y="1548009"/>
        <a:ext cx="4291637" cy="555352"/>
      </dsp:txXfrm>
    </dsp:sp>
    <dsp:sp modelId="{935AFC38-008E-48CA-B510-F6FAB795281B}">
      <dsp:nvSpPr>
        <dsp:cNvPr id="0" name=""/>
        <dsp:cNvSpPr/>
      </dsp:nvSpPr>
      <dsp:spPr>
        <a:xfrm>
          <a:off x="7038411" y="2211395"/>
          <a:ext cx="4326193" cy="589908"/>
        </a:xfrm>
        <a:prstGeom prst="roundRect">
          <a:avLst>
            <a:gd name="adj" fmla="val 10000"/>
          </a:avLst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solidFill>
                <a:schemeClr val="tx1"/>
              </a:solidFill>
            </a:rPr>
            <a:t>Network services </a:t>
          </a:r>
          <a:r>
            <a:rPr lang="en-US" sz="2000" kern="1200">
              <a:solidFill>
                <a:schemeClr val="tx1"/>
              </a:solidFill>
            </a:rPr>
            <a:t>available on a host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7055689" y="2228673"/>
        <a:ext cx="4291637" cy="555352"/>
      </dsp:txXfrm>
    </dsp:sp>
    <dsp:sp modelId="{45A91141-136E-43DC-BE90-25FD3920E81A}">
      <dsp:nvSpPr>
        <dsp:cNvPr id="0" name=""/>
        <dsp:cNvSpPr/>
      </dsp:nvSpPr>
      <dsp:spPr>
        <a:xfrm>
          <a:off x="7038411" y="2892059"/>
          <a:ext cx="4326193" cy="589908"/>
        </a:xfrm>
        <a:prstGeom prst="roundRect">
          <a:avLst>
            <a:gd name="adj" fmla="val 10000"/>
          </a:avLst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</a:rPr>
            <a:t>Presence of a firewall</a:t>
          </a:r>
          <a:endParaRPr lang="en-IN" sz="2000" b="1" kern="1200" dirty="0">
            <a:solidFill>
              <a:schemeClr val="tx1"/>
            </a:solidFill>
          </a:endParaRPr>
        </a:p>
      </dsp:txBody>
      <dsp:txXfrm>
        <a:off x="7055689" y="2909337"/>
        <a:ext cx="4291637" cy="555352"/>
      </dsp:txXfrm>
    </dsp:sp>
    <dsp:sp modelId="{3C9A9179-D9F9-45B8-9194-F371167439EA}">
      <dsp:nvSpPr>
        <dsp:cNvPr id="0" name=""/>
        <dsp:cNvSpPr/>
      </dsp:nvSpPr>
      <dsp:spPr>
        <a:xfrm>
          <a:off x="7038411" y="3572723"/>
          <a:ext cx="4326193" cy="589908"/>
        </a:xfrm>
        <a:prstGeom prst="roundRect">
          <a:avLst>
            <a:gd name="adj" fmla="val 10000"/>
          </a:avLst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solidFill>
                <a:schemeClr val="tx1"/>
              </a:solidFill>
            </a:rPr>
            <a:t>Operating system and version </a:t>
          </a:r>
          <a:r>
            <a:rPr lang="en-US" sz="2000" kern="1200">
              <a:solidFill>
                <a:schemeClr val="tx1"/>
              </a:solidFill>
            </a:rPr>
            <a:t>used on host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7055689" y="3590001"/>
        <a:ext cx="4291637" cy="555352"/>
      </dsp:txXfrm>
    </dsp:sp>
    <dsp:sp modelId="{14F83B8F-0D46-4F7D-9605-BB86A10B7095}">
      <dsp:nvSpPr>
        <dsp:cNvPr id="0" name=""/>
        <dsp:cNvSpPr/>
      </dsp:nvSpPr>
      <dsp:spPr>
        <a:xfrm>
          <a:off x="7038411" y="4253387"/>
          <a:ext cx="4326193" cy="589908"/>
        </a:xfrm>
        <a:prstGeom prst="roundRect">
          <a:avLst>
            <a:gd name="adj" fmla="val 10000"/>
          </a:avLst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</a:rPr>
            <a:t>Name and version of services </a:t>
          </a:r>
          <a:r>
            <a:rPr lang="en-US" sz="2000" kern="1200" dirty="0">
              <a:solidFill>
                <a:schemeClr val="tx1"/>
              </a:solidFill>
            </a:rPr>
            <a:t>running on host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7055689" y="4270665"/>
        <a:ext cx="4291637" cy="5553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E4C50-A0C6-43A8-8493-750961381086}">
      <dsp:nvSpPr>
        <dsp:cNvPr id="0" name=""/>
        <dsp:cNvSpPr/>
      </dsp:nvSpPr>
      <dsp:spPr>
        <a:xfrm>
          <a:off x="0" y="35866"/>
          <a:ext cx="11658597" cy="1310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solidFill>
                <a:schemeClr val="tx1"/>
              </a:solidFill>
            </a:rPr>
            <a:t>It uses DNS lookup- It matches </a:t>
          </a:r>
          <a:r>
            <a:rPr lang="en-US" sz="3300" b="1" kern="1200" dirty="0">
              <a:solidFill>
                <a:schemeClr val="tx1"/>
              </a:solidFill>
            </a:rPr>
            <a:t>name with IP address</a:t>
          </a:r>
          <a:endParaRPr lang="en-IN" sz="3300" b="1" kern="1200" dirty="0">
            <a:solidFill>
              <a:schemeClr val="tx1"/>
            </a:solidFill>
          </a:endParaRPr>
        </a:p>
      </dsp:txBody>
      <dsp:txXfrm>
        <a:off x="63994" y="99860"/>
        <a:ext cx="11530609" cy="1182942"/>
      </dsp:txXfrm>
    </dsp:sp>
    <dsp:sp modelId="{80640CDF-A6AB-4104-A907-C5ED5520118E}">
      <dsp:nvSpPr>
        <dsp:cNvPr id="0" name=""/>
        <dsp:cNvSpPr/>
      </dsp:nvSpPr>
      <dsp:spPr>
        <a:xfrm>
          <a:off x="0" y="1441836"/>
          <a:ext cx="11658597" cy="1310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solidFill>
                <a:schemeClr val="tx1"/>
              </a:solidFill>
            </a:rPr>
            <a:t>It </a:t>
          </a:r>
          <a:r>
            <a:rPr lang="en-US" sz="3300" b="1" kern="1200" dirty="0">
              <a:solidFill>
                <a:schemeClr val="tx1"/>
              </a:solidFill>
            </a:rPr>
            <a:t>pings</a:t>
          </a:r>
          <a:r>
            <a:rPr lang="en-US" sz="3300" kern="1200" dirty="0">
              <a:solidFill>
                <a:schemeClr val="tx1"/>
              </a:solidFill>
            </a:rPr>
            <a:t> the remote target </a:t>
          </a:r>
          <a:r>
            <a:rPr lang="en-US" sz="3300" b="1" kern="1200" dirty="0">
              <a:solidFill>
                <a:schemeClr val="tx1"/>
              </a:solidFill>
            </a:rPr>
            <a:t>with 0-byte packets </a:t>
          </a:r>
          <a:r>
            <a:rPr lang="en-US" sz="3300" kern="1200" dirty="0">
              <a:solidFill>
                <a:schemeClr val="tx1"/>
              </a:solidFill>
            </a:rPr>
            <a:t>to each port</a:t>
          </a:r>
          <a:endParaRPr lang="en-IN" sz="3300" kern="1200" dirty="0">
            <a:solidFill>
              <a:schemeClr val="tx1"/>
            </a:solidFill>
          </a:endParaRPr>
        </a:p>
      </dsp:txBody>
      <dsp:txXfrm>
        <a:off x="63994" y="1505830"/>
        <a:ext cx="11530609" cy="1182942"/>
      </dsp:txXfrm>
    </dsp:sp>
    <dsp:sp modelId="{AF55F429-057B-4FAB-A244-3A36F00F6E79}">
      <dsp:nvSpPr>
        <dsp:cNvPr id="0" name=""/>
        <dsp:cNvSpPr/>
      </dsp:nvSpPr>
      <dsp:spPr>
        <a:xfrm>
          <a:off x="0" y="2847807"/>
          <a:ext cx="11658597" cy="1310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solidFill>
                <a:schemeClr val="tx1"/>
              </a:solidFill>
            </a:rPr>
            <a:t>Sends different </a:t>
          </a:r>
          <a:r>
            <a:rPr lang="en-US" sz="3300" b="1" kern="1200" dirty="0">
              <a:solidFill>
                <a:schemeClr val="tx1"/>
              </a:solidFill>
            </a:rPr>
            <a:t>packets with different timing to determine filtered/unfiltered, version, etc.</a:t>
          </a:r>
          <a:endParaRPr lang="en-IN" sz="3300" b="1" kern="1200" dirty="0">
            <a:solidFill>
              <a:schemeClr val="tx1"/>
            </a:solidFill>
          </a:endParaRPr>
        </a:p>
      </dsp:txBody>
      <dsp:txXfrm>
        <a:off x="63994" y="2911801"/>
        <a:ext cx="11530609" cy="118294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F0B74-1975-4A15-AD6B-B0266936C25C}">
      <dsp:nvSpPr>
        <dsp:cNvPr id="0" name=""/>
        <dsp:cNvSpPr/>
      </dsp:nvSpPr>
      <dsp:spPr>
        <a:xfrm>
          <a:off x="5834" y="0"/>
          <a:ext cx="5612977" cy="50992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>
              <a:solidFill>
                <a:schemeClr val="tx1"/>
              </a:solidFill>
            </a:rPr>
            <a:t>Regular Scan</a:t>
          </a:r>
          <a:endParaRPr lang="en-IN" sz="6100" kern="1200" dirty="0">
            <a:solidFill>
              <a:schemeClr val="tx1"/>
            </a:solidFill>
          </a:endParaRPr>
        </a:p>
      </dsp:txBody>
      <dsp:txXfrm>
        <a:off x="5834" y="0"/>
        <a:ext cx="5612977" cy="1529766"/>
      </dsp:txXfrm>
    </dsp:sp>
    <dsp:sp modelId="{26A58CF9-7D2A-4AE1-AB97-7579CFD2B7F8}">
      <dsp:nvSpPr>
        <dsp:cNvPr id="0" name=""/>
        <dsp:cNvSpPr/>
      </dsp:nvSpPr>
      <dsp:spPr>
        <a:xfrm>
          <a:off x="567132" y="1529891"/>
          <a:ext cx="4490381" cy="742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</a:rPr>
            <a:t>Attempt </a:t>
          </a:r>
          <a:r>
            <a:rPr lang="en-US" sz="2200" b="1" kern="1200" dirty="0">
              <a:solidFill>
                <a:schemeClr val="tx1"/>
              </a:solidFill>
            </a:rPr>
            <a:t>full connection </a:t>
          </a:r>
          <a:r>
            <a:rPr lang="en-US" sz="2200" kern="1200" dirty="0">
              <a:solidFill>
                <a:schemeClr val="tx1"/>
              </a:solidFill>
            </a:rPr>
            <a:t>with port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588889" y="1551648"/>
        <a:ext cx="4446867" cy="699334"/>
      </dsp:txXfrm>
    </dsp:sp>
    <dsp:sp modelId="{E2F7EFD7-178F-49B1-9AE5-4AEA723DDDE5}">
      <dsp:nvSpPr>
        <dsp:cNvPr id="0" name=""/>
        <dsp:cNvSpPr/>
      </dsp:nvSpPr>
      <dsp:spPr>
        <a:xfrm>
          <a:off x="567132" y="2387023"/>
          <a:ext cx="4490381" cy="742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</a:rPr>
            <a:t>Scanned system </a:t>
          </a:r>
          <a:r>
            <a:rPr lang="en-US" sz="2200" b="1" kern="1200" dirty="0">
              <a:solidFill>
                <a:schemeClr val="tx1"/>
              </a:solidFill>
            </a:rPr>
            <a:t>knows scan is occurring</a:t>
          </a:r>
          <a:endParaRPr lang="en-IN" sz="2200" b="1" kern="1200" dirty="0">
            <a:solidFill>
              <a:schemeClr val="tx1"/>
            </a:solidFill>
          </a:endParaRPr>
        </a:p>
      </dsp:txBody>
      <dsp:txXfrm>
        <a:off x="588889" y="2408780"/>
        <a:ext cx="4446867" cy="699334"/>
      </dsp:txXfrm>
    </dsp:sp>
    <dsp:sp modelId="{A2316561-AE6B-4594-9882-8846C5C6EB50}">
      <dsp:nvSpPr>
        <dsp:cNvPr id="0" name=""/>
        <dsp:cNvSpPr/>
      </dsp:nvSpPr>
      <dsp:spPr>
        <a:xfrm>
          <a:off x="567132" y="3244155"/>
          <a:ext cx="4490381" cy="742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>
              <a:solidFill>
                <a:schemeClr val="tx1"/>
              </a:solidFill>
              <a:highlight>
                <a:srgbClr val="FFFF00"/>
              </a:highlight>
            </a:rPr>
            <a:t>SYN, ACK+SYN, </a:t>
          </a:r>
          <a:r>
            <a:rPr lang="en-IN" sz="2200" b="1" kern="1200" dirty="0">
              <a:solidFill>
                <a:schemeClr val="tx1"/>
              </a:solidFill>
              <a:highlight>
                <a:srgbClr val="FFFF00"/>
              </a:highlight>
            </a:rPr>
            <a:t>ACK</a:t>
          </a:r>
        </a:p>
      </dsp:txBody>
      <dsp:txXfrm>
        <a:off x="588889" y="3265912"/>
        <a:ext cx="4446867" cy="699334"/>
      </dsp:txXfrm>
    </dsp:sp>
    <dsp:sp modelId="{09A6F31F-9AC0-4A31-8BC5-3438D9805A0C}">
      <dsp:nvSpPr>
        <dsp:cNvPr id="0" name=""/>
        <dsp:cNvSpPr/>
      </dsp:nvSpPr>
      <dsp:spPr>
        <a:xfrm>
          <a:off x="567132" y="4101288"/>
          <a:ext cx="4490381" cy="742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</a:rPr>
            <a:t>Can identify scanner</a:t>
          </a:r>
          <a:endParaRPr lang="en-IN" sz="2200" b="1" kern="1200" dirty="0">
            <a:solidFill>
              <a:schemeClr val="tx1"/>
            </a:solidFill>
          </a:endParaRPr>
        </a:p>
      </dsp:txBody>
      <dsp:txXfrm>
        <a:off x="588889" y="4123045"/>
        <a:ext cx="4446867" cy="699334"/>
      </dsp:txXfrm>
    </dsp:sp>
    <dsp:sp modelId="{1DABF22F-154B-47DE-B28C-40551CA4F38B}">
      <dsp:nvSpPr>
        <dsp:cNvPr id="0" name=""/>
        <dsp:cNvSpPr/>
      </dsp:nvSpPr>
      <dsp:spPr>
        <a:xfrm>
          <a:off x="6039785" y="0"/>
          <a:ext cx="5612977" cy="50992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>
              <a:solidFill>
                <a:schemeClr val="tx1"/>
              </a:solidFill>
            </a:rPr>
            <a:t>Stealth scanning</a:t>
          </a:r>
          <a:endParaRPr lang="en-IN" sz="6100" kern="1200" dirty="0">
            <a:solidFill>
              <a:schemeClr val="tx1"/>
            </a:solidFill>
          </a:endParaRPr>
        </a:p>
      </dsp:txBody>
      <dsp:txXfrm>
        <a:off x="6039785" y="0"/>
        <a:ext cx="5612977" cy="1529766"/>
      </dsp:txXfrm>
    </dsp:sp>
    <dsp:sp modelId="{552CBEC4-E7B4-4F55-BF47-4FD2084C50FE}">
      <dsp:nvSpPr>
        <dsp:cNvPr id="0" name=""/>
        <dsp:cNvSpPr/>
      </dsp:nvSpPr>
      <dsp:spPr>
        <a:xfrm>
          <a:off x="6601083" y="1529891"/>
          <a:ext cx="4490381" cy="742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</a:rPr>
            <a:t>Attempt </a:t>
          </a:r>
          <a:r>
            <a:rPr lang="en-US" sz="2200" b="1" kern="1200" dirty="0">
              <a:solidFill>
                <a:schemeClr val="tx1"/>
              </a:solidFill>
            </a:rPr>
            <a:t>partial connection </a:t>
          </a:r>
          <a:r>
            <a:rPr lang="en-US" sz="2200" kern="1200" dirty="0">
              <a:solidFill>
                <a:schemeClr val="tx1"/>
              </a:solidFill>
            </a:rPr>
            <a:t>with port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6622840" y="1551648"/>
        <a:ext cx="4446867" cy="699334"/>
      </dsp:txXfrm>
    </dsp:sp>
    <dsp:sp modelId="{2D9CB2AF-DE1E-40D3-90DA-A18B15802A73}">
      <dsp:nvSpPr>
        <dsp:cNvPr id="0" name=""/>
        <dsp:cNvSpPr/>
      </dsp:nvSpPr>
      <dsp:spPr>
        <a:xfrm>
          <a:off x="6601083" y="2387023"/>
          <a:ext cx="4490381" cy="742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</a:rPr>
            <a:t>System </a:t>
          </a:r>
          <a:r>
            <a:rPr lang="en-US" sz="2200" b="1" kern="1200" dirty="0">
              <a:solidFill>
                <a:schemeClr val="tx1"/>
              </a:solidFill>
            </a:rPr>
            <a:t>may not know scan is occurring</a:t>
          </a:r>
          <a:endParaRPr lang="en-IN" sz="2200" b="1" kern="1200" dirty="0">
            <a:solidFill>
              <a:schemeClr val="tx1"/>
            </a:solidFill>
          </a:endParaRPr>
        </a:p>
      </dsp:txBody>
      <dsp:txXfrm>
        <a:off x="6622840" y="2408780"/>
        <a:ext cx="4446867" cy="699334"/>
      </dsp:txXfrm>
    </dsp:sp>
    <dsp:sp modelId="{45B0191B-D7D8-42E5-A044-42DFA4EBC314}">
      <dsp:nvSpPr>
        <dsp:cNvPr id="0" name=""/>
        <dsp:cNvSpPr/>
      </dsp:nvSpPr>
      <dsp:spPr>
        <a:xfrm>
          <a:off x="6601083" y="3244155"/>
          <a:ext cx="4490381" cy="742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>
              <a:solidFill>
                <a:schemeClr val="tx1"/>
              </a:solidFill>
              <a:highlight>
                <a:srgbClr val="FFFF00"/>
              </a:highlight>
            </a:rPr>
            <a:t>SYN, ACK+SYN</a:t>
          </a:r>
        </a:p>
      </dsp:txBody>
      <dsp:txXfrm>
        <a:off x="6622840" y="3265912"/>
        <a:ext cx="4446867" cy="699334"/>
      </dsp:txXfrm>
    </dsp:sp>
    <dsp:sp modelId="{A51AAC0E-8C1C-4B1E-9456-42B5E49093E8}">
      <dsp:nvSpPr>
        <dsp:cNvPr id="0" name=""/>
        <dsp:cNvSpPr/>
      </dsp:nvSpPr>
      <dsp:spPr>
        <a:xfrm>
          <a:off x="6601083" y="4101288"/>
          <a:ext cx="4490381" cy="742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</a:rPr>
            <a:t>May </a:t>
          </a:r>
          <a:r>
            <a:rPr lang="en-US" sz="2200" b="1" kern="1200" dirty="0">
              <a:solidFill>
                <a:schemeClr val="tx1"/>
              </a:solidFill>
            </a:rPr>
            <a:t>not be able to identify scanner</a:t>
          </a:r>
          <a:endParaRPr lang="en-IN" sz="2200" b="1" kern="1200" dirty="0">
            <a:solidFill>
              <a:schemeClr val="tx1"/>
            </a:solidFill>
          </a:endParaRPr>
        </a:p>
      </dsp:txBody>
      <dsp:txXfrm>
        <a:off x="6622840" y="4123045"/>
        <a:ext cx="4446867" cy="699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08A9-2152-4F43-BA5E-F6DD4196DED3}">
      <dsp:nvSpPr>
        <dsp:cNvPr id="0" name=""/>
        <dsp:cNvSpPr/>
      </dsp:nvSpPr>
      <dsp:spPr>
        <a:xfrm rot="5400000">
          <a:off x="96727" y="1157302"/>
          <a:ext cx="2287700" cy="2185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A4177-66DF-4F25-9439-071F7C05842A}">
      <dsp:nvSpPr>
        <dsp:cNvPr id="0" name=""/>
        <dsp:cNvSpPr/>
      </dsp:nvSpPr>
      <dsp:spPr>
        <a:xfrm>
          <a:off x="433768" y="288"/>
          <a:ext cx="3062876" cy="14567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>
              <a:solidFill>
                <a:schemeClr val="tx1"/>
              </a:solidFill>
            </a:rPr>
            <a:t>Open ports and network services </a:t>
          </a:r>
        </a:p>
      </dsp:txBody>
      <dsp:txXfrm>
        <a:off x="476435" y="42955"/>
        <a:ext cx="2977542" cy="1371421"/>
      </dsp:txXfrm>
    </dsp:sp>
    <dsp:sp modelId="{53B1D6E7-1EA9-40AA-AE6D-B6BBC8522E0F}">
      <dsp:nvSpPr>
        <dsp:cNvPr id="0" name=""/>
        <dsp:cNvSpPr/>
      </dsp:nvSpPr>
      <dsp:spPr>
        <a:xfrm rot="5400000">
          <a:off x="96727" y="2978246"/>
          <a:ext cx="2287700" cy="218513"/>
        </a:xfrm>
        <a:prstGeom prst="rect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8E25D-7C97-4061-8BA5-6AC64E568E6E}">
      <dsp:nvSpPr>
        <dsp:cNvPr id="0" name=""/>
        <dsp:cNvSpPr/>
      </dsp:nvSpPr>
      <dsp:spPr>
        <a:xfrm>
          <a:off x="433768" y="1821233"/>
          <a:ext cx="3062876" cy="1456755"/>
        </a:xfrm>
        <a:prstGeom prst="roundRect">
          <a:avLst>
            <a:gd name="adj" fmla="val 10000"/>
          </a:avLst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>
              <a:solidFill>
                <a:schemeClr val="tx1"/>
              </a:solidFill>
            </a:rPr>
            <a:t>Open services</a:t>
          </a:r>
        </a:p>
      </dsp:txBody>
      <dsp:txXfrm>
        <a:off x="476435" y="1863900"/>
        <a:ext cx="2977542" cy="1371421"/>
      </dsp:txXfrm>
    </dsp:sp>
    <dsp:sp modelId="{8D2B3185-F384-4D3D-A45A-4EABB10A17D4}">
      <dsp:nvSpPr>
        <dsp:cNvPr id="0" name=""/>
        <dsp:cNvSpPr/>
      </dsp:nvSpPr>
      <dsp:spPr>
        <a:xfrm>
          <a:off x="741274" y="3888718"/>
          <a:ext cx="4862698" cy="218513"/>
        </a:xfrm>
        <a:prstGeom prst="rect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DF48C-62BC-4479-890C-9D4C209EAAD8}">
      <dsp:nvSpPr>
        <dsp:cNvPr id="0" name=""/>
        <dsp:cNvSpPr/>
      </dsp:nvSpPr>
      <dsp:spPr>
        <a:xfrm>
          <a:off x="433768" y="3642177"/>
          <a:ext cx="3062876" cy="1456755"/>
        </a:xfrm>
        <a:prstGeom prst="roundRect">
          <a:avLst>
            <a:gd name="adj" fmla="val 1000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</a:rPr>
            <a:t>Open share drives </a:t>
          </a:r>
        </a:p>
      </dsp:txBody>
      <dsp:txXfrm>
        <a:off x="476435" y="3684844"/>
        <a:ext cx="2977542" cy="1371421"/>
      </dsp:txXfrm>
    </dsp:sp>
    <dsp:sp modelId="{72C9877A-FDD9-4192-8817-50ACCF573590}">
      <dsp:nvSpPr>
        <dsp:cNvPr id="0" name=""/>
        <dsp:cNvSpPr/>
      </dsp:nvSpPr>
      <dsp:spPr>
        <a:xfrm rot="16200000">
          <a:off x="3960819" y="2978246"/>
          <a:ext cx="2287700" cy="218513"/>
        </a:xfrm>
        <a:prstGeom prst="rect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C5ABA-D66A-4A38-8A57-C8B7B978EE6E}">
      <dsp:nvSpPr>
        <dsp:cNvPr id="0" name=""/>
        <dsp:cNvSpPr/>
      </dsp:nvSpPr>
      <dsp:spPr>
        <a:xfrm>
          <a:off x="4297860" y="3642177"/>
          <a:ext cx="3062876" cy="1456755"/>
        </a:xfrm>
        <a:prstGeom prst="roundRect">
          <a:avLst>
            <a:gd name="adj" fmla="val 10000"/>
          </a:avLst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>
              <a:solidFill>
                <a:schemeClr val="tx1"/>
              </a:solidFill>
            </a:rPr>
            <a:t>Open FTP portals (Weak protection of data in transit)</a:t>
          </a:r>
        </a:p>
      </dsp:txBody>
      <dsp:txXfrm>
        <a:off x="4340527" y="3684844"/>
        <a:ext cx="2977542" cy="1371421"/>
      </dsp:txXfrm>
    </dsp:sp>
    <dsp:sp modelId="{B6B1FCD9-8491-4CAE-BB83-AC6D7619275D}">
      <dsp:nvSpPr>
        <dsp:cNvPr id="0" name=""/>
        <dsp:cNvSpPr/>
      </dsp:nvSpPr>
      <dsp:spPr>
        <a:xfrm rot="16200000">
          <a:off x="3960819" y="1157302"/>
          <a:ext cx="2287700" cy="218513"/>
        </a:xfrm>
        <a:prstGeom prst="rect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993C7-17ED-48EE-94CE-61EA2E177E4C}">
      <dsp:nvSpPr>
        <dsp:cNvPr id="0" name=""/>
        <dsp:cNvSpPr/>
      </dsp:nvSpPr>
      <dsp:spPr>
        <a:xfrm>
          <a:off x="4297860" y="1821233"/>
          <a:ext cx="3062876" cy="1456755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</a:rPr>
            <a:t>Vulnerable applications, including operating systems</a:t>
          </a:r>
        </a:p>
      </dsp:txBody>
      <dsp:txXfrm>
        <a:off x="4340527" y="1863900"/>
        <a:ext cx="2977542" cy="1371421"/>
      </dsp:txXfrm>
    </dsp:sp>
    <dsp:sp modelId="{06B807D4-A5A1-4608-B141-788390518BF2}">
      <dsp:nvSpPr>
        <dsp:cNvPr id="0" name=""/>
        <dsp:cNvSpPr/>
      </dsp:nvSpPr>
      <dsp:spPr>
        <a:xfrm>
          <a:off x="4605366" y="246830"/>
          <a:ext cx="4862698" cy="218513"/>
        </a:xfrm>
        <a:prstGeom prst="rect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07F68-DE03-4048-AABE-56DCACE31951}">
      <dsp:nvSpPr>
        <dsp:cNvPr id="0" name=""/>
        <dsp:cNvSpPr/>
      </dsp:nvSpPr>
      <dsp:spPr>
        <a:xfrm>
          <a:off x="4297860" y="288"/>
          <a:ext cx="3062876" cy="1456755"/>
        </a:xfrm>
        <a:prstGeom prst="roundRect">
          <a:avLst>
            <a:gd name="adj" fmla="val 10000"/>
          </a:avLst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</a:rPr>
            <a:t>Each piece of LAN/WAN equipment</a:t>
          </a:r>
        </a:p>
      </dsp:txBody>
      <dsp:txXfrm>
        <a:off x="4340527" y="42955"/>
        <a:ext cx="2977542" cy="1371421"/>
      </dsp:txXfrm>
    </dsp:sp>
    <dsp:sp modelId="{AF9E695A-BCB4-4FFE-94E0-4FACD8AA92D7}">
      <dsp:nvSpPr>
        <dsp:cNvPr id="0" name=""/>
        <dsp:cNvSpPr/>
      </dsp:nvSpPr>
      <dsp:spPr>
        <a:xfrm rot="5400000">
          <a:off x="7824912" y="1157302"/>
          <a:ext cx="2287700" cy="218513"/>
        </a:xfrm>
        <a:prstGeom prst="rect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EB9D0-0CF9-4EEE-BB4E-1F834AF4539F}">
      <dsp:nvSpPr>
        <dsp:cNvPr id="0" name=""/>
        <dsp:cNvSpPr/>
      </dsp:nvSpPr>
      <dsp:spPr>
        <a:xfrm>
          <a:off x="8161952" y="288"/>
          <a:ext cx="3062876" cy="1456755"/>
        </a:xfrm>
        <a:prstGeom prst="roundRect">
          <a:avLst>
            <a:gd name="adj" fmla="val 1000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>
              <a:solidFill>
                <a:schemeClr val="tx1"/>
              </a:solidFill>
            </a:rPr>
            <a:t>Find the network topology</a:t>
          </a:r>
        </a:p>
      </dsp:txBody>
      <dsp:txXfrm>
        <a:off x="8204619" y="42955"/>
        <a:ext cx="2977542" cy="1371421"/>
      </dsp:txXfrm>
    </dsp:sp>
    <dsp:sp modelId="{99F180B1-9437-4069-81E1-8757BD1AECD9}">
      <dsp:nvSpPr>
        <dsp:cNvPr id="0" name=""/>
        <dsp:cNvSpPr/>
      </dsp:nvSpPr>
      <dsp:spPr>
        <a:xfrm rot="5400000">
          <a:off x="7824912" y="2978246"/>
          <a:ext cx="2287700" cy="218513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B7ACD-EF1D-4727-829C-8CA8B8CDACA8}">
      <dsp:nvSpPr>
        <dsp:cNvPr id="0" name=""/>
        <dsp:cNvSpPr/>
      </dsp:nvSpPr>
      <dsp:spPr>
        <a:xfrm>
          <a:off x="8161952" y="1821233"/>
          <a:ext cx="3062876" cy="1456755"/>
        </a:xfrm>
        <a:prstGeom prst="roundRect">
          <a:avLst>
            <a:gd name="adj" fmla="val 10000"/>
          </a:avLst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</a:rPr>
            <a:t>Network addresses of live hosts, firewalls, routers, etc</a:t>
          </a:r>
        </a:p>
      </dsp:txBody>
      <dsp:txXfrm>
        <a:off x="8204619" y="1863900"/>
        <a:ext cx="2977542" cy="1371421"/>
      </dsp:txXfrm>
    </dsp:sp>
    <dsp:sp modelId="{1D3AB934-F3C8-492E-9ED5-B3B5B4279D38}">
      <dsp:nvSpPr>
        <dsp:cNvPr id="0" name=""/>
        <dsp:cNvSpPr/>
      </dsp:nvSpPr>
      <dsp:spPr>
        <a:xfrm>
          <a:off x="8161952" y="3642177"/>
          <a:ext cx="3062876" cy="1456755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</a:rPr>
            <a:t>List of potential vulnerabilities</a:t>
          </a:r>
        </a:p>
      </dsp:txBody>
      <dsp:txXfrm>
        <a:off x="8204619" y="3684844"/>
        <a:ext cx="2977542" cy="1371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ACC6B-859B-4794-A29E-05549713B655}">
      <dsp:nvSpPr>
        <dsp:cNvPr id="0" name=""/>
        <dsp:cNvSpPr/>
      </dsp:nvSpPr>
      <dsp:spPr>
        <a:xfrm>
          <a:off x="1378770" y="2333139"/>
          <a:ext cx="3860167" cy="432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>
              <a:solidFill>
                <a:schemeClr val="tx1"/>
              </a:solidFill>
            </a:rPr>
            <a:t>Tools for scanning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1391450" y="2345819"/>
        <a:ext cx="3834807" cy="407582"/>
      </dsp:txXfrm>
    </dsp:sp>
    <dsp:sp modelId="{2B0DDF36-B06B-405E-9005-4F8DC6D0903C}">
      <dsp:nvSpPr>
        <dsp:cNvPr id="0" name=""/>
        <dsp:cNvSpPr/>
      </dsp:nvSpPr>
      <dsp:spPr>
        <a:xfrm rot="16880986">
          <a:off x="4284643" y="1374416"/>
          <a:ext cx="2376223" cy="20634"/>
        </a:xfrm>
        <a:custGeom>
          <a:avLst/>
          <a:gdLst/>
          <a:ahLst/>
          <a:cxnLst/>
          <a:rect l="0" t="0" r="0" b="0"/>
          <a:pathLst>
            <a:path>
              <a:moveTo>
                <a:pt x="0" y="10317"/>
              </a:moveTo>
              <a:lnTo>
                <a:pt x="2376223" y="1031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>
            <a:solidFill>
              <a:schemeClr val="tx1"/>
            </a:solidFill>
          </a:endParaRPr>
        </a:p>
      </dsp:txBody>
      <dsp:txXfrm>
        <a:off x="5413349" y="1325328"/>
        <a:ext cx="118811" cy="118811"/>
      </dsp:txXfrm>
    </dsp:sp>
    <dsp:sp modelId="{4710F296-469F-4F67-AB58-25C833327FED}">
      <dsp:nvSpPr>
        <dsp:cNvPr id="0" name=""/>
        <dsp:cNvSpPr/>
      </dsp:nvSpPr>
      <dsp:spPr>
        <a:xfrm>
          <a:off x="5706573" y="3385"/>
          <a:ext cx="3860167" cy="432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>
              <a:solidFill>
                <a:schemeClr val="tx1"/>
              </a:solidFill>
            </a:rPr>
            <a:t>Diallers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5719253" y="16065"/>
        <a:ext cx="3834807" cy="407582"/>
      </dsp:txXfrm>
    </dsp:sp>
    <dsp:sp modelId="{9B1109F8-CEC0-46BD-BD02-9CBE22ED045A}">
      <dsp:nvSpPr>
        <dsp:cNvPr id="0" name=""/>
        <dsp:cNvSpPr/>
      </dsp:nvSpPr>
      <dsp:spPr>
        <a:xfrm rot="17069577">
          <a:off x="4538459" y="1634729"/>
          <a:ext cx="1868591" cy="20634"/>
        </a:xfrm>
        <a:custGeom>
          <a:avLst/>
          <a:gdLst/>
          <a:ahLst/>
          <a:cxnLst/>
          <a:rect l="0" t="0" r="0" b="0"/>
          <a:pathLst>
            <a:path>
              <a:moveTo>
                <a:pt x="0" y="10317"/>
              </a:moveTo>
              <a:lnTo>
                <a:pt x="1868591" y="1031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>
            <a:solidFill>
              <a:schemeClr val="tx1"/>
            </a:solidFill>
          </a:endParaRPr>
        </a:p>
      </dsp:txBody>
      <dsp:txXfrm>
        <a:off x="5426040" y="1598331"/>
        <a:ext cx="93429" cy="93429"/>
      </dsp:txXfrm>
    </dsp:sp>
    <dsp:sp modelId="{6EB7AF73-DE73-4E5A-9DBA-98201B27AA01}">
      <dsp:nvSpPr>
        <dsp:cNvPr id="0" name=""/>
        <dsp:cNvSpPr/>
      </dsp:nvSpPr>
      <dsp:spPr>
        <a:xfrm>
          <a:off x="5706573" y="524009"/>
          <a:ext cx="3860167" cy="432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>
              <a:solidFill>
                <a:schemeClr val="tx1"/>
              </a:solidFill>
            </a:rPr>
            <a:t>Nmap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5719253" y="536689"/>
        <a:ext cx="3834807" cy="407582"/>
      </dsp:txXfrm>
    </dsp:sp>
    <dsp:sp modelId="{B736C402-0BB5-4D81-9EA0-662621BD8584}">
      <dsp:nvSpPr>
        <dsp:cNvPr id="0" name=""/>
        <dsp:cNvSpPr/>
      </dsp:nvSpPr>
      <dsp:spPr>
        <a:xfrm rot="17396837">
          <a:off x="4787385" y="1895041"/>
          <a:ext cx="1370740" cy="20634"/>
        </a:xfrm>
        <a:custGeom>
          <a:avLst/>
          <a:gdLst/>
          <a:ahLst/>
          <a:cxnLst/>
          <a:rect l="0" t="0" r="0" b="0"/>
          <a:pathLst>
            <a:path>
              <a:moveTo>
                <a:pt x="0" y="10317"/>
              </a:moveTo>
              <a:lnTo>
                <a:pt x="1370740" y="1031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>
            <a:solidFill>
              <a:schemeClr val="tx1"/>
            </a:solidFill>
          </a:endParaRPr>
        </a:p>
      </dsp:txBody>
      <dsp:txXfrm>
        <a:off x="5438486" y="1871089"/>
        <a:ext cx="68537" cy="68537"/>
      </dsp:txXfrm>
    </dsp:sp>
    <dsp:sp modelId="{61FA029C-9DE1-495E-84F9-0D876227A2FF}">
      <dsp:nvSpPr>
        <dsp:cNvPr id="0" name=""/>
        <dsp:cNvSpPr/>
      </dsp:nvSpPr>
      <dsp:spPr>
        <a:xfrm>
          <a:off x="5706573" y="1044634"/>
          <a:ext cx="3860167" cy="432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>
              <a:solidFill>
                <a:schemeClr val="tx1"/>
              </a:solidFill>
            </a:rPr>
            <a:t>Nessus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5719253" y="1057314"/>
        <a:ext cx="3834807" cy="407582"/>
      </dsp:txXfrm>
    </dsp:sp>
    <dsp:sp modelId="{09076088-6DDD-4988-9698-2C24B729EF5E}">
      <dsp:nvSpPr>
        <dsp:cNvPr id="0" name=""/>
        <dsp:cNvSpPr/>
      </dsp:nvSpPr>
      <dsp:spPr>
        <a:xfrm rot="18080472">
          <a:off x="5023221" y="2155353"/>
          <a:ext cx="899068" cy="20634"/>
        </a:xfrm>
        <a:custGeom>
          <a:avLst/>
          <a:gdLst/>
          <a:ahLst/>
          <a:cxnLst/>
          <a:rect l="0" t="0" r="0" b="0"/>
          <a:pathLst>
            <a:path>
              <a:moveTo>
                <a:pt x="0" y="10317"/>
              </a:moveTo>
              <a:lnTo>
                <a:pt x="899068" y="1031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>
            <a:solidFill>
              <a:schemeClr val="tx1"/>
            </a:solidFill>
          </a:endParaRPr>
        </a:p>
      </dsp:txBody>
      <dsp:txXfrm>
        <a:off x="5450278" y="2143193"/>
        <a:ext cx="44953" cy="44953"/>
      </dsp:txXfrm>
    </dsp:sp>
    <dsp:sp modelId="{B4B898F7-D989-4042-9510-AA83FE333740}">
      <dsp:nvSpPr>
        <dsp:cNvPr id="0" name=""/>
        <dsp:cNvSpPr/>
      </dsp:nvSpPr>
      <dsp:spPr>
        <a:xfrm>
          <a:off x="5706573" y="1565258"/>
          <a:ext cx="3860167" cy="432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>
              <a:solidFill>
                <a:schemeClr val="tx1"/>
              </a:solidFill>
            </a:rPr>
            <a:t>AngryIPScanner, 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5719253" y="1577938"/>
        <a:ext cx="3834807" cy="407582"/>
      </dsp:txXfrm>
    </dsp:sp>
    <dsp:sp modelId="{DA658F86-4E0B-471F-9A93-CAFAFE3F7B6E}">
      <dsp:nvSpPr>
        <dsp:cNvPr id="0" name=""/>
        <dsp:cNvSpPr/>
      </dsp:nvSpPr>
      <dsp:spPr>
        <a:xfrm rot="19927975">
          <a:off x="5208266" y="2415665"/>
          <a:ext cx="528978" cy="20634"/>
        </a:xfrm>
        <a:custGeom>
          <a:avLst/>
          <a:gdLst/>
          <a:ahLst/>
          <a:cxnLst/>
          <a:rect l="0" t="0" r="0" b="0"/>
          <a:pathLst>
            <a:path>
              <a:moveTo>
                <a:pt x="0" y="10317"/>
              </a:moveTo>
              <a:lnTo>
                <a:pt x="528978" y="1031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>
            <a:solidFill>
              <a:schemeClr val="tx1"/>
            </a:solidFill>
          </a:endParaRPr>
        </a:p>
      </dsp:txBody>
      <dsp:txXfrm>
        <a:off x="5459531" y="2412758"/>
        <a:ext cx="26448" cy="26448"/>
      </dsp:txXfrm>
    </dsp:sp>
    <dsp:sp modelId="{612E6FAA-78A8-4F74-A945-F85C954DF362}">
      <dsp:nvSpPr>
        <dsp:cNvPr id="0" name=""/>
        <dsp:cNvSpPr/>
      </dsp:nvSpPr>
      <dsp:spPr>
        <a:xfrm>
          <a:off x="5706573" y="2085883"/>
          <a:ext cx="3860167" cy="432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>
              <a:solidFill>
                <a:schemeClr val="tx1"/>
              </a:solidFill>
            </a:rPr>
            <a:t>Softperfect scanner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5719253" y="2098563"/>
        <a:ext cx="3834807" cy="407582"/>
      </dsp:txXfrm>
    </dsp:sp>
    <dsp:sp modelId="{C917B8CC-3F0A-4E37-9AC6-74AD5FE537DE}">
      <dsp:nvSpPr>
        <dsp:cNvPr id="0" name=""/>
        <dsp:cNvSpPr/>
      </dsp:nvSpPr>
      <dsp:spPr>
        <a:xfrm rot="1746166">
          <a:off x="5205152" y="2669450"/>
          <a:ext cx="535205" cy="20634"/>
        </a:xfrm>
        <a:custGeom>
          <a:avLst/>
          <a:gdLst/>
          <a:ahLst/>
          <a:cxnLst/>
          <a:rect l="0" t="0" r="0" b="0"/>
          <a:pathLst>
            <a:path>
              <a:moveTo>
                <a:pt x="0" y="10317"/>
              </a:moveTo>
              <a:lnTo>
                <a:pt x="535205" y="1031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>
            <a:solidFill>
              <a:schemeClr val="tx1"/>
            </a:solidFill>
          </a:endParaRPr>
        </a:p>
      </dsp:txBody>
      <dsp:txXfrm>
        <a:off x="5459375" y="2666386"/>
        <a:ext cx="26760" cy="26760"/>
      </dsp:txXfrm>
    </dsp:sp>
    <dsp:sp modelId="{EC4E7E71-631A-464B-B689-EB5C9E1847E9}">
      <dsp:nvSpPr>
        <dsp:cNvPr id="0" name=""/>
        <dsp:cNvSpPr/>
      </dsp:nvSpPr>
      <dsp:spPr>
        <a:xfrm>
          <a:off x="5706573" y="2606507"/>
          <a:ext cx="3860167" cy="4068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>
              <a:solidFill>
                <a:schemeClr val="tx1"/>
              </a:solidFill>
            </a:rPr>
            <a:t>Cain&amp;Able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5718489" y="2618423"/>
        <a:ext cx="3836335" cy="382999"/>
      </dsp:txXfrm>
    </dsp:sp>
    <dsp:sp modelId="{E6057FC3-8A18-4EB4-96B3-0BA6BA045D6F}">
      <dsp:nvSpPr>
        <dsp:cNvPr id="0" name=""/>
        <dsp:cNvSpPr/>
      </dsp:nvSpPr>
      <dsp:spPr>
        <a:xfrm rot="3519528">
          <a:off x="5023221" y="2923234"/>
          <a:ext cx="899068" cy="20634"/>
        </a:xfrm>
        <a:custGeom>
          <a:avLst/>
          <a:gdLst/>
          <a:ahLst/>
          <a:cxnLst/>
          <a:rect l="0" t="0" r="0" b="0"/>
          <a:pathLst>
            <a:path>
              <a:moveTo>
                <a:pt x="0" y="10317"/>
              </a:moveTo>
              <a:lnTo>
                <a:pt x="899068" y="1031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>
            <a:solidFill>
              <a:schemeClr val="tx1"/>
            </a:solidFill>
          </a:endParaRPr>
        </a:p>
      </dsp:txBody>
      <dsp:txXfrm>
        <a:off x="5450278" y="2911074"/>
        <a:ext cx="44953" cy="44953"/>
      </dsp:txXfrm>
    </dsp:sp>
    <dsp:sp modelId="{ECF7DDD7-EED7-46B7-ABCD-8F7F9C1A4709}">
      <dsp:nvSpPr>
        <dsp:cNvPr id="0" name=""/>
        <dsp:cNvSpPr/>
      </dsp:nvSpPr>
      <dsp:spPr>
        <a:xfrm>
          <a:off x="5706573" y="3101020"/>
          <a:ext cx="3860167" cy="432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>
              <a:solidFill>
                <a:schemeClr val="tx1"/>
              </a:solidFill>
            </a:rPr>
            <a:t>GFI Languard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5719253" y="3113700"/>
        <a:ext cx="3834807" cy="407582"/>
      </dsp:txXfrm>
    </dsp:sp>
    <dsp:sp modelId="{10D2575F-8382-4EDB-83AF-37982E22B1A8}">
      <dsp:nvSpPr>
        <dsp:cNvPr id="0" name=""/>
        <dsp:cNvSpPr/>
      </dsp:nvSpPr>
      <dsp:spPr>
        <a:xfrm rot="4203163">
          <a:off x="4787385" y="3183546"/>
          <a:ext cx="1370740" cy="20634"/>
        </a:xfrm>
        <a:custGeom>
          <a:avLst/>
          <a:gdLst/>
          <a:ahLst/>
          <a:cxnLst/>
          <a:rect l="0" t="0" r="0" b="0"/>
          <a:pathLst>
            <a:path>
              <a:moveTo>
                <a:pt x="0" y="10317"/>
              </a:moveTo>
              <a:lnTo>
                <a:pt x="1370740" y="1031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>
            <a:solidFill>
              <a:schemeClr val="tx1"/>
            </a:solidFill>
          </a:endParaRPr>
        </a:p>
      </dsp:txBody>
      <dsp:txXfrm>
        <a:off x="5438486" y="3159595"/>
        <a:ext cx="68537" cy="68537"/>
      </dsp:txXfrm>
    </dsp:sp>
    <dsp:sp modelId="{7020AB48-7E27-4FCF-872A-1056C0311176}">
      <dsp:nvSpPr>
        <dsp:cNvPr id="0" name=""/>
        <dsp:cNvSpPr/>
      </dsp:nvSpPr>
      <dsp:spPr>
        <a:xfrm>
          <a:off x="5706573" y="3621644"/>
          <a:ext cx="3860167" cy="432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>
              <a:solidFill>
                <a:schemeClr val="tx1"/>
              </a:solidFill>
            </a:rPr>
            <a:t>Superscan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5719253" y="3634324"/>
        <a:ext cx="3834807" cy="407582"/>
      </dsp:txXfrm>
    </dsp:sp>
    <dsp:sp modelId="{E1D169E5-AF0D-4704-B74A-043AC6C28F7E}">
      <dsp:nvSpPr>
        <dsp:cNvPr id="0" name=""/>
        <dsp:cNvSpPr/>
      </dsp:nvSpPr>
      <dsp:spPr>
        <a:xfrm rot="4530423">
          <a:off x="4538459" y="3443858"/>
          <a:ext cx="1868591" cy="20634"/>
        </a:xfrm>
        <a:custGeom>
          <a:avLst/>
          <a:gdLst/>
          <a:ahLst/>
          <a:cxnLst/>
          <a:rect l="0" t="0" r="0" b="0"/>
          <a:pathLst>
            <a:path>
              <a:moveTo>
                <a:pt x="0" y="10317"/>
              </a:moveTo>
              <a:lnTo>
                <a:pt x="1868591" y="1031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>
            <a:solidFill>
              <a:schemeClr val="tx1"/>
            </a:solidFill>
          </a:endParaRPr>
        </a:p>
      </dsp:txBody>
      <dsp:txXfrm>
        <a:off x="5426040" y="3407461"/>
        <a:ext cx="93429" cy="93429"/>
      </dsp:txXfrm>
    </dsp:sp>
    <dsp:sp modelId="{5900E8CE-9BCA-4096-9E9A-5865FEE462E6}">
      <dsp:nvSpPr>
        <dsp:cNvPr id="0" name=""/>
        <dsp:cNvSpPr/>
      </dsp:nvSpPr>
      <dsp:spPr>
        <a:xfrm>
          <a:off x="5706573" y="4142269"/>
          <a:ext cx="3860167" cy="432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>
              <a:solidFill>
                <a:schemeClr val="tx1"/>
              </a:solidFill>
            </a:rPr>
            <a:t>Netcat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5719253" y="4154949"/>
        <a:ext cx="3834807" cy="407582"/>
      </dsp:txXfrm>
    </dsp:sp>
    <dsp:sp modelId="{D43B0CD6-F67E-4C3A-85A1-1BCAEDB4467A}">
      <dsp:nvSpPr>
        <dsp:cNvPr id="0" name=""/>
        <dsp:cNvSpPr/>
      </dsp:nvSpPr>
      <dsp:spPr>
        <a:xfrm rot="4719014">
          <a:off x="4284643" y="3704171"/>
          <a:ext cx="2376223" cy="20634"/>
        </a:xfrm>
        <a:custGeom>
          <a:avLst/>
          <a:gdLst/>
          <a:ahLst/>
          <a:cxnLst/>
          <a:rect l="0" t="0" r="0" b="0"/>
          <a:pathLst>
            <a:path>
              <a:moveTo>
                <a:pt x="0" y="10317"/>
              </a:moveTo>
              <a:lnTo>
                <a:pt x="2376223" y="1031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>
            <a:solidFill>
              <a:schemeClr val="tx1"/>
            </a:solidFill>
          </a:endParaRPr>
        </a:p>
      </dsp:txBody>
      <dsp:txXfrm>
        <a:off x="5413349" y="3655082"/>
        <a:ext cx="118811" cy="118811"/>
      </dsp:txXfrm>
    </dsp:sp>
    <dsp:sp modelId="{5A21B1A4-6CE2-4C5E-AD91-709485E14522}">
      <dsp:nvSpPr>
        <dsp:cNvPr id="0" name=""/>
        <dsp:cNvSpPr/>
      </dsp:nvSpPr>
      <dsp:spPr>
        <a:xfrm>
          <a:off x="5706573" y="4662893"/>
          <a:ext cx="3860167" cy="432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err="1">
              <a:solidFill>
                <a:schemeClr val="tx1"/>
              </a:solidFill>
            </a:rPr>
            <a:t>NeoTrace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5719253" y="4675573"/>
        <a:ext cx="3834807" cy="4075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538B1-7D08-4DD1-8440-93912E828A3B}">
      <dsp:nvSpPr>
        <dsp:cNvPr id="0" name=""/>
        <dsp:cNvSpPr/>
      </dsp:nvSpPr>
      <dsp:spPr>
        <a:xfrm>
          <a:off x="6411691" y="2955302"/>
          <a:ext cx="366210" cy="1123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45"/>
              </a:lnTo>
              <a:lnTo>
                <a:pt x="366210" y="112304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70DAE-D969-448A-ABAC-06F13514978F}">
      <dsp:nvSpPr>
        <dsp:cNvPr id="0" name=""/>
        <dsp:cNvSpPr/>
      </dsp:nvSpPr>
      <dsp:spPr>
        <a:xfrm>
          <a:off x="4434155" y="1221906"/>
          <a:ext cx="2954097" cy="512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47"/>
              </a:lnTo>
              <a:lnTo>
                <a:pt x="2954097" y="256347"/>
              </a:lnTo>
              <a:lnTo>
                <a:pt x="2954097" y="5126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0AB0C-EF73-4DE6-90F9-0EDDD70EE76F}">
      <dsp:nvSpPr>
        <dsp:cNvPr id="0" name=""/>
        <dsp:cNvSpPr/>
      </dsp:nvSpPr>
      <dsp:spPr>
        <a:xfrm>
          <a:off x="3457593" y="2955302"/>
          <a:ext cx="366210" cy="1123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45"/>
              </a:lnTo>
              <a:lnTo>
                <a:pt x="366210" y="112304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660BE-66BF-427B-899A-F14E9B451035}">
      <dsp:nvSpPr>
        <dsp:cNvPr id="0" name=""/>
        <dsp:cNvSpPr/>
      </dsp:nvSpPr>
      <dsp:spPr>
        <a:xfrm>
          <a:off x="4388435" y="1221906"/>
          <a:ext cx="91440" cy="512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6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3130D-3C9C-4126-96E7-BD41CEC9B740}">
      <dsp:nvSpPr>
        <dsp:cNvPr id="0" name=""/>
        <dsp:cNvSpPr/>
      </dsp:nvSpPr>
      <dsp:spPr>
        <a:xfrm>
          <a:off x="503496" y="2955302"/>
          <a:ext cx="366210" cy="1123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45"/>
              </a:lnTo>
              <a:lnTo>
                <a:pt x="366210" y="112304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1BCE5-E0CA-4759-9ABA-1A8A153F9DDB}">
      <dsp:nvSpPr>
        <dsp:cNvPr id="0" name=""/>
        <dsp:cNvSpPr/>
      </dsp:nvSpPr>
      <dsp:spPr>
        <a:xfrm>
          <a:off x="1480057" y="1221906"/>
          <a:ext cx="2954097" cy="512694"/>
        </a:xfrm>
        <a:custGeom>
          <a:avLst/>
          <a:gdLst/>
          <a:ahLst/>
          <a:cxnLst/>
          <a:rect l="0" t="0" r="0" b="0"/>
          <a:pathLst>
            <a:path>
              <a:moveTo>
                <a:pt x="2954097" y="0"/>
              </a:moveTo>
              <a:lnTo>
                <a:pt x="2954097" y="256347"/>
              </a:lnTo>
              <a:lnTo>
                <a:pt x="0" y="256347"/>
              </a:lnTo>
              <a:lnTo>
                <a:pt x="0" y="5126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17A09-70DA-421F-8E81-E33CE96C4A77}">
      <dsp:nvSpPr>
        <dsp:cNvPr id="0" name=""/>
        <dsp:cNvSpPr/>
      </dsp:nvSpPr>
      <dsp:spPr>
        <a:xfrm>
          <a:off x="3213453" y="1204"/>
          <a:ext cx="2441403" cy="12207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>
              <a:solidFill>
                <a:schemeClr val="tx1"/>
              </a:solidFill>
            </a:rPr>
            <a:t>Types of scanning.</a:t>
          </a:r>
        </a:p>
      </dsp:txBody>
      <dsp:txXfrm>
        <a:off x="3213453" y="1204"/>
        <a:ext cx="2441403" cy="1220701"/>
      </dsp:txXfrm>
    </dsp:sp>
    <dsp:sp modelId="{AFEBEF18-E3AC-4AD6-AC51-4B6189D7C2A1}">
      <dsp:nvSpPr>
        <dsp:cNvPr id="0" name=""/>
        <dsp:cNvSpPr/>
      </dsp:nvSpPr>
      <dsp:spPr>
        <a:xfrm>
          <a:off x="259355" y="1734601"/>
          <a:ext cx="2441403" cy="12207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>
              <a:solidFill>
                <a:schemeClr val="tx1"/>
              </a:solidFill>
            </a:rPr>
            <a:t>Port Scanning</a:t>
          </a:r>
        </a:p>
      </dsp:txBody>
      <dsp:txXfrm>
        <a:off x="259355" y="1734601"/>
        <a:ext cx="2441403" cy="1220701"/>
      </dsp:txXfrm>
    </dsp:sp>
    <dsp:sp modelId="{046DAA11-E53A-40B8-9561-D510D46B703B}">
      <dsp:nvSpPr>
        <dsp:cNvPr id="0" name=""/>
        <dsp:cNvSpPr/>
      </dsp:nvSpPr>
      <dsp:spPr>
        <a:xfrm>
          <a:off x="869706" y="3467997"/>
          <a:ext cx="2441403" cy="1220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>
              <a:solidFill>
                <a:schemeClr val="tx1"/>
              </a:solidFill>
            </a:rPr>
            <a:t>Scan for the open Ports</a:t>
          </a:r>
        </a:p>
      </dsp:txBody>
      <dsp:txXfrm>
        <a:off x="869706" y="3467997"/>
        <a:ext cx="2441403" cy="1220701"/>
      </dsp:txXfrm>
    </dsp:sp>
    <dsp:sp modelId="{CC12A9DB-A663-4B6B-9B5C-960A082F8443}">
      <dsp:nvSpPr>
        <dsp:cNvPr id="0" name=""/>
        <dsp:cNvSpPr/>
      </dsp:nvSpPr>
      <dsp:spPr>
        <a:xfrm>
          <a:off x="3213453" y="1734601"/>
          <a:ext cx="2441403" cy="12207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>
              <a:solidFill>
                <a:schemeClr val="tx1"/>
              </a:solidFill>
            </a:rPr>
            <a:t>Network Scanning</a:t>
          </a:r>
        </a:p>
      </dsp:txBody>
      <dsp:txXfrm>
        <a:off x="3213453" y="1734601"/>
        <a:ext cx="2441403" cy="1220701"/>
      </dsp:txXfrm>
    </dsp:sp>
    <dsp:sp modelId="{32394C41-237A-41AF-9B35-4819CBA24177}">
      <dsp:nvSpPr>
        <dsp:cNvPr id="0" name=""/>
        <dsp:cNvSpPr/>
      </dsp:nvSpPr>
      <dsp:spPr>
        <a:xfrm>
          <a:off x="3823804" y="3467997"/>
          <a:ext cx="2441403" cy="1220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>
              <a:solidFill>
                <a:schemeClr val="tx1"/>
              </a:solidFill>
            </a:rPr>
            <a:t>finding active hosts on the Network</a:t>
          </a:r>
        </a:p>
      </dsp:txBody>
      <dsp:txXfrm>
        <a:off x="3823804" y="3467997"/>
        <a:ext cx="2441403" cy="1220701"/>
      </dsp:txXfrm>
    </dsp:sp>
    <dsp:sp modelId="{DAF5341C-07E4-4AB3-94B1-E600DD524582}">
      <dsp:nvSpPr>
        <dsp:cNvPr id="0" name=""/>
        <dsp:cNvSpPr/>
      </dsp:nvSpPr>
      <dsp:spPr>
        <a:xfrm>
          <a:off x="6167551" y="1734601"/>
          <a:ext cx="2441403" cy="12207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>
              <a:solidFill>
                <a:schemeClr val="tx1"/>
              </a:solidFill>
            </a:rPr>
            <a:t>Vulnerability Scanning</a:t>
          </a:r>
        </a:p>
      </dsp:txBody>
      <dsp:txXfrm>
        <a:off x="6167551" y="1734601"/>
        <a:ext cx="2441403" cy="1220701"/>
      </dsp:txXfrm>
    </dsp:sp>
    <dsp:sp modelId="{8821084E-C237-4207-9B93-649BE4520074}">
      <dsp:nvSpPr>
        <dsp:cNvPr id="0" name=""/>
        <dsp:cNvSpPr/>
      </dsp:nvSpPr>
      <dsp:spPr>
        <a:xfrm>
          <a:off x="6777902" y="3467997"/>
          <a:ext cx="2441403" cy="1220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>
              <a:solidFill>
                <a:schemeClr val="tx1"/>
              </a:solidFill>
            </a:rPr>
            <a:t>Finding system vulnerability </a:t>
          </a:r>
        </a:p>
      </dsp:txBody>
      <dsp:txXfrm>
        <a:off x="6777902" y="3467997"/>
        <a:ext cx="2441403" cy="12207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7C2FE-221F-43CC-BB91-40E388BC1DEE}">
      <dsp:nvSpPr>
        <dsp:cNvPr id="0" name=""/>
        <dsp:cNvSpPr/>
      </dsp:nvSpPr>
      <dsp:spPr>
        <a:xfrm>
          <a:off x="0" y="576991"/>
          <a:ext cx="11658597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5AB30-E6F0-4D66-AD82-BDA414120039}">
      <dsp:nvSpPr>
        <dsp:cNvPr id="0" name=""/>
        <dsp:cNvSpPr/>
      </dsp:nvSpPr>
      <dsp:spPr>
        <a:xfrm>
          <a:off x="582929" y="1351"/>
          <a:ext cx="9742134" cy="1151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467" tIns="0" rIns="30846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>
              <a:solidFill>
                <a:schemeClr val="tx1"/>
              </a:solidFill>
            </a:rPr>
            <a:t>Ports are used for routing incoming information from a network to specific applications to a designated machine. </a:t>
          </a:r>
        </a:p>
      </dsp:txBody>
      <dsp:txXfrm>
        <a:off x="639130" y="57552"/>
        <a:ext cx="9629732" cy="1038878"/>
      </dsp:txXfrm>
    </dsp:sp>
    <dsp:sp modelId="{517A9F7E-4B28-42FA-B8DE-F6D0193C8EED}">
      <dsp:nvSpPr>
        <dsp:cNvPr id="0" name=""/>
        <dsp:cNvSpPr/>
      </dsp:nvSpPr>
      <dsp:spPr>
        <a:xfrm>
          <a:off x="0" y="2346031"/>
          <a:ext cx="11658597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F2C45-D284-4758-A4C5-FB314D2E83D8}">
      <dsp:nvSpPr>
        <dsp:cNvPr id="0" name=""/>
        <dsp:cNvSpPr/>
      </dsp:nvSpPr>
      <dsp:spPr>
        <a:xfrm>
          <a:off x="582929" y="1770391"/>
          <a:ext cx="9742134" cy="11512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467" tIns="0" rIns="30846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>
              <a:solidFill>
                <a:schemeClr val="tx1"/>
              </a:solidFill>
            </a:rPr>
            <a:t>A Port is associated with an IP address of the host, as well as the type of protocol (TCP, UDP, SC)used for communication.</a:t>
          </a:r>
        </a:p>
      </dsp:txBody>
      <dsp:txXfrm>
        <a:off x="639130" y="1826592"/>
        <a:ext cx="9629732" cy="1038878"/>
      </dsp:txXfrm>
    </dsp:sp>
    <dsp:sp modelId="{326206A0-AC9D-482D-81BB-5D36C3130F77}">
      <dsp:nvSpPr>
        <dsp:cNvPr id="0" name=""/>
        <dsp:cNvSpPr/>
      </dsp:nvSpPr>
      <dsp:spPr>
        <a:xfrm>
          <a:off x="0" y="4115070"/>
          <a:ext cx="11658597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901D5-4E88-4180-8FC5-949E3EECF310}">
      <dsp:nvSpPr>
        <dsp:cNvPr id="0" name=""/>
        <dsp:cNvSpPr/>
      </dsp:nvSpPr>
      <dsp:spPr>
        <a:xfrm>
          <a:off x="582929" y="3539431"/>
          <a:ext cx="9742134" cy="1151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467" tIns="0" rIns="30846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</a:rPr>
            <a:t>An </a:t>
          </a:r>
          <a:r>
            <a:rPr lang="en-US" sz="2400" b="1" kern="1200" dirty="0">
              <a:solidFill>
                <a:schemeClr val="tx1"/>
              </a:solidFill>
            </a:rPr>
            <a:t>IP Address</a:t>
          </a:r>
          <a:r>
            <a:rPr lang="en-US" sz="2400" kern="1200" dirty="0">
              <a:solidFill>
                <a:schemeClr val="tx1"/>
              </a:solidFill>
            </a:rPr>
            <a:t> identifies what </a:t>
          </a:r>
          <a:r>
            <a:rPr lang="en-US" sz="2400" i="1" kern="1200" dirty="0">
              <a:solidFill>
                <a:schemeClr val="tx1"/>
              </a:solidFill>
            </a:rPr>
            <a:t>host</a:t>
          </a:r>
          <a:r>
            <a:rPr lang="en-US" sz="2400" kern="1200" dirty="0">
              <a:solidFill>
                <a:schemeClr val="tx1"/>
              </a:solidFill>
            </a:rPr>
            <a:t> we want our data to go to, but not which of the many </a:t>
          </a:r>
          <a:r>
            <a:rPr lang="en-US" sz="2400" b="1" i="1" kern="1200" dirty="0">
              <a:solidFill>
                <a:schemeClr val="tx1"/>
              </a:solidFill>
            </a:rPr>
            <a:t>processes</a:t>
          </a:r>
          <a:r>
            <a:rPr lang="en-US" sz="2400" kern="1200" dirty="0">
              <a:solidFill>
                <a:schemeClr val="tx1"/>
              </a:solidFill>
            </a:rPr>
            <a:t>. In </a:t>
          </a:r>
          <a:r>
            <a:rPr lang="en-US" sz="2400" b="1" kern="1200" dirty="0">
              <a:solidFill>
                <a:schemeClr val="tx1"/>
              </a:solidFill>
            </a:rPr>
            <a:t>Internet</a:t>
          </a:r>
          <a:r>
            <a:rPr lang="en-US" sz="2400" kern="1200" dirty="0">
              <a:solidFill>
                <a:schemeClr val="tx1"/>
              </a:solidFill>
            </a:rPr>
            <a:t> this is the </a:t>
          </a:r>
          <a:r>
            <a:rPr lang="en-US" sz="2400" b="1" i="1" kern="1200" dirty="0">
              <a:solidFill>
                <a:schemeClr val="tx1"/>
              </a:solidFill>
            </a:rPr>
            <a:t>port number</a:t>
          </a:r>
          <a:r>
            <a:rPr lang="en-US" sz="2400" kern="1200" dirty="0">
              <a:solidFill>
                <a:schemeClr val="tx1"/>
              </a:solidFill>
            </a:rPr>
            <a:t>.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639130" y="3595632"/>
        <a:ext cx="9629732" cy="10388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41AD3-380D-4C58-92D7-37CA6C6A826F}">
      <dsp:nvSpPr>
        <dsp:cNvPr id="0" name=""/>
        <dsp:cNvSpPr/>
      </dsp:nvSpPr>
      <dsp:spPr>
        <a:xfrm>
          <a:off x="874394" y="0"/>
          <a:ext cx="9909808" cy="509922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85383-1B2A-4E2E-917C-24C7798422CC}">
      <dsp:nvSpPr>
        <dsp:cNvPr id="0" name=""/>
        <dsp:cNvSpPr/>
      </dsp:nvSpPr>
      <dsp:spPr>
        <a:xfrm>
          <a:off x="2846" y="1529766"/>
          <a:ext cx="2609237" cy="2039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chemeClr val="tx1"/>
              </a:solidFill>
            </a:rPr>
            <a:t>Web servers usually "listen on" port 80. </a:t>
          </a:r>
          <a:endParaRPr lang="en-IN" sz="2000" kern="1200">
            <a:solidFill>
              <a:schemeClr val="tx1"/>
            </a:solidFill>
          </a:endParaRPr>
        </a:p>
      </dsp:txBody>
      <dsp:txXfrm>
        <a:off x="102415" y="1629335"/>
        <a:ext cx="2410099" cy="1840550"/>
      </dsp:txXfrm>
    </dsp:sp>
    <dsp:sp modelId="{74C37CFE-8579-4DE6-966A-F5530665CA21}">
      <dsp:nvSpPr>
        <dsp:cNvPr id="0" name=""/>
        <dsp:cNvSpPr/>
      </dsp:nvSpPr>
      <dsp:spPr>
        <a:xfrm>
          <a:off x="3017402" y="1529766"/>
          <a:ext cx="2609237" cy="2039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</a:rPr>
            <a:t>Web servers </a:t>
          </a:r>
          <a:r>
            <a:rPr lang="en-US" sz="2000" b="1" kern="1200" dirty="0">
              <a:solidFill>
                <a:schemeClr val="tx1"/>
              </a:solidFill>
            </a:rPr>
            <a:t>open this port</a:t>
          </a:r>
          <a:r>
            <a:rPr lang="en-US" sz="2000" kern="1200" dirty="0">
              <a:solidFill>
                <a:schemeClr val="tx1"/>
              </a:solidFill>
            </a:rPr>
            <a:t> then </a:t>
          </a:r>
          <a:r>
            <a:rPr lang="en-US" sz="2000" b="1" kern="1200" dirty="0">
              <a:solidFill>
                <a:schemeClr val="tx1"/>
              </a:solidFill>
            </a:rPr>
            <a:t>listen for incoming connections </a:t>
          </a:r>
          <a:r>
            <a:rPr lang="en-US" sz="2000" kern="1200" dirty="0">
              <a:solidFill>
                <a:schemeClr val="tx1"/>
              </a:solidFill>
            </a:rPr>
            <a:t>from web browsers. 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3116971" y="1629335"/>
        <a:ext cx="2410099" cy="1840550"/>
      </dsp:txXfrm>
    </dsp:sp>
    <dsp:sp modelId="{F66676C1-217D-4197-9F95-23695CD4C249}">
      <dsp:nvSpPr>
        <dsp:cNvPr id="0" name=""/>
        <dsp:cNvSpPr/>
      </dsp:nvSpPr>
      <dsp:spPr>
        <a:xfrm>
          <a:off x="6031958" y="1529766"/>
          <a:ext cx="2609237" cy="2039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</a:rPr>
            <a:t>So, when you give the </a:t>
          </a:r>
          <a:r>
            <a:rPr lang="en-US" sz="2000" b="1" kern="1200" dirty="0">
              <a:solidFill>
                <a:schemeClr val="tx1"/>
              </a:solidFill>
            </a:rPr>
            <a:t>URL</a:t>
          </a:r>
          <a:r>
            <a:rPr lang="en-US" sz="2000" kern="1200" dirty="0">
              <a:solidFill>
                <a:schemeClr val="tx1"/>
              </a:solidFill>
            </a:rPr>
            <a:t> http://www.usna.edu/,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</a:rPr>
            <a:t>the </a:t>
          </a:r>
          <a:r>
            <a:rPr lang="en-US" sz="2000" b="1" kern="1200" dirty="0">
              <a:solidFill>
                <a:schemeClr val="tx1"/>
              </a:solidFill>
            </a:rPr>
            <a:t>browser</a:t>
          </a:r>
          <a:r>
            <a:rPr lang="en-US" sz="2000" kern="1200" dirty="0">
              <a:solidFill>
                <a:schemeClr val="tx1"/>
              </a:solidFill>
            </a:rPr>
            <a:t> asks </a:t>
          </a:r>
          <a:r>
            <a:rPr lang="en-US" sz="2000" b="1" kern="1200" dirty="0">
              <a:solidFill>
                <a:schemeClr val="tx1"/>
              </a:solidFill>
            </a:rPr>
            <a:t>DNS to resolve name</a:t>
          </a:r>
          <a:r>
            <a:rPr lang="en-US" sz="2000" kern="1200" dirty="0">
              <a:solidFill>
                <a:schemeClr val="tx1"/>
              </a:solidFill>
            </a:rPr>
            <a:t> to IP 136.130.88.145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6131527" y="1629335"/>
        <a:ext cx="2410099" cy="1840550"/>
      </dsp:txXfrm>
    </dsp:sp>
    <dsp:sp modelId="{E50276AB-69CC-4ED0-9357-D914BE4C745A}">
      <dsp:nvSpPr>
        <dsp:cNvPr id="0" name=""/>
        <dsp:cNvSpPr/>
      </dsp:nvSpPr>
      <dsp:spPr>
        <a:xfrm>
          <a:off x="9046514" y="1529766"/>
          <a:ext cx="2609237" cy="2039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</a:rPr>
            <a:t>Then sends its </a:t>
          </a:r>
          <a:r>
            <a:rPr lang="en-US" sz="2000" b="1" kern="1200" dirty="0">
              <a:solidFill>
                <a:schemeClr val="tx1"/>
              </a:solidFill>
            </a:rPr>
            <a:t>GET</a:t>
          </a:r>
          <a:r>
            <a:rPr lang="en-US" sz="2000" kern="1200" dirty="0">
              <a:solidFill>
                <a:schemeClr val="tx1"/>
              </a:solidFill>
            </a:rPr>
            <a:t> request to 136.130.88.145 on port 80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</a:rPr>
            <a:t>because web servers uses port 80.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9146083" y="1629335"/>
        <a:ext cx="2410099" cy="18405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63DFE-1324-4DED-B2A2-D88430ABD8C7}">
      <dsp:nvSpPr>
        <dsp:cNvPr id="0" name=""/>
        <dsp:cNvSpPr/>
      </dsp:nvSpPr>
      <dsp:spPr>
        <a:xfrm>
          <a:off x="7320800" y="1524564"/>
          <a:ext cx="1552392" cy="1270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302"/>
              </a:lnTo>
              <a:lnTo>
                <a:pt x="1552392" y="1270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A178E-DB80-484C-8BC6-64CBB3103616}">
      <dsp:nvSpPr>
        <dsp:cNvPr id="0" name=""/>
        <dsp:cNvSpPr/>
      </dsp:nvSpPr>
      <dsp:spPr>
        <a:xfrm>
          <a:off x="7320800" y="1524564"/>
          <a:ext cx="1456166" cy="377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17"/>
              </a:lnTo>
              <a:lnTo>
                <a:pt x="1456166" y="3773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4D1B9-E250-4ECD-B3CF-3A0869499A3E}">
      <dsp:nvSpPr>
        <dsp:cNvPr id="0" name=""/>
        <dsp:cNvSpPr/>
      </dsp:nvSpPr>
      <dsp:spPr>
        <a:xfrm>
          <a:off x="5123101" y="631579"/>
          <a:ext cx="2197698" cy="264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061"/>
              </a:lnTo>
              <a:lnTo>
                <a:pt x="2197698" y="132061"/>
              </a:lnTo>
              <a:lnTo>
                <a:pt x="2197698" y="2641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241DA-4BEB-435C-9B64-1D9203DC29DC}">
      <dsp:nvSpPr>
        <dsp:cNvPr id="0" name=""/>
        <dsp:cNvSpPr/>
      </dsp:nvSpPr>
      <dsp:spPr>
        <a:xfrm>
          <a:off x="2835236" y="1524564"/>
          <a:ext cx="2857711" cy="3056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6272"/>
              </a:lnTo>
              <a:lnTo>
                <a:pt x="2857711" y="30562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8E3B7-46AA-4C6E-967B-19A66F96566E}">
      <dsp:nvSpPr>
        <dsp:cNvPr id="0" name=""/>
        <dsp:cNvSpPr/>
      </dsp:nvSpPr>
      <dsp:spPr>
        <a:xfrm>
          <a:off x="2835236" y="1524564"/>
          <a:ext cx="1429116" cy="2163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3287"/>
              </a:lnTo>
              <a:lnTo>
                <a:pt x="1429116" y="2163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9FD21-1EEF-4ADF-BFBB-8A291B8BD363}">
      <dsp:nvSpPr>
        <dsp:cNvPr id="0" name=""/>
        <dsp:cNvSpPr/>
      </dsp:nvSpPr>
      <dsp:spPr>
        <a:xfrm>
          <a:off x="2835236" y="1524564"/>
          <a:ext cx="1429116" cy="1270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302"/>
              </a:lnTo>
              <a:lnTo>
                <a:pt x="1429116" y="1270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1610B-0F93-4C17-9119-5B635AAAD047}">
      <dsp:nvSpPr>
        <dsp:cNvPr id="0" name=""/>
        <dsp:cNvSpPr/>
      </dsp:nvSpPr>
      <dsp:spPr>
        <a:xfrm>
          <a:off x="2835236" y="1524564"/>
          <a:ext cx="1429116" cy="377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17"/>
              </a:lnTo>
              <a:lnTo>
                <a:pt x="1429116" y="3773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C5AB2-BC05-475E-BF5F-289CAA415A81}">
      <dsp:nvSpPr>
        <dsp:cNvPr id="0" name=""/>
        <dsp:cNvSpPr/>
      </dsp:nvSpPr>
      <dsp:spPr>
        <a:xfrm>
          <a:off x="2835236" y="631579"/>
          <a:ext cx="2287865" cy="264122"/>
        </a:xfrm>
        <a:custGeom>
          <a:avLst/>
          <a:gdLst/>
          <a:ahLst/>
          <a:cxnLst/>
          <a:rect l="0" t="0" r="0" b="0"/>
          <a:pathLst>
            <a:path>
              <a:moveTo>
                <a:pt x="2287865" y="0"/>
              </a:moveTo>
              <a:lnTo>
                <a:pt x="2287865" y="132061"/>
              </a:lnTo>
              <a:lnTo>
                <a:pt x="0" y="132061"/>
              </a:lnTo>
              <a:lnTo>
                <a:pt x="0" y="2641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812818-5AFA-48D5-8517-0DBACCB71DDE}">
      <dsp:nvSpPr>
        <dsp:cNvPr id="0" name=""/>
        <dsp:cNvSpPr/>
      </dsp:nvSpPr>
      <dsp:spPr>
        <a:xfrm>
          <a:off x="4470339" y="2717"/>
          <a:ext cx="1305525" cy="6288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5A7C9-1B0C-448B-9A27-5D754DE74548}">
      <dsp:nvSpPr>
        <dsp:cNvPr id="0" name=""/>
        <dsp:cNvSpPr/>
      </dsp:nvSpPr>
      <dsp:spPr>
        <a:xfrm>
          <a:off x="4470339" y="2717"/>
          <a:ext cx="1305525" cy="6288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09CBD-7CBC-4C1D-8786-EA08E26E15A4}">
      <dsp:nvSpPr>
        <dsp:cNvPr id="0" name=""/>
        <dsp:cNvSpPr/>
      </dsp:nvSpPr>
      <dsp:spPr>
        <a:xfrm>
          <a:off x="3817576" y="115912"/>
          <a:ext cx="2611050" cy="4024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>
              <a:highlight>
                <a:srgbClr val="FFFF00"/>
              </a:highlight>
            </a:rPr>
            <a:t>Types of Ports</a:t>
          </a:r>
          <a:endParaRPr lang="en-IN" sz="2400" kern="1200" dirty="0">
            <a:highlight>
              <a:srgbClr val="FFFF00"/>
            </a:highlight>
          </a:endParaRPr>
        </a:p>
      </dsp:txBody>
      <dsp:txXfrm>
        <a:off x="3817576" y="115912"/>
        <a:ext cx="2611050" cy="402472"/>
      </dsp:txXfrm>
    </dsp:sp>
    <dsp:sp modelId="{C2565946-A540-4CA6-9739-ACF82E759ECC}">
      <dsp:nvSpPr>
        <dsp:cNvPr id="0" name=""/>
        <dsp:cNvSpPr/>
      </dsp:nvSpPr>
      <dsp:spPr>
        <a:xfrm>
          <a:off x="1802417" y="895702"/>
          <a:ext cx="2065637" cy="6288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CF1342-2866-44A2-AFED-387B76859382}">
      <dsp:nvSpPr>
        <dsp:cNvPr id="0" name=""/>
        <dsp:cNvSpPr/>
      </dsp:nvSpPr>
      <dsp:spPr>
        <a:xfrm>
          <a:off x="1802417" y="895702"/>
          <a:ext cx="2065637" cy="6288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BF73D-5A26-4AA9-9CE7-A12A93B2EA03}">
      <dsp:nvSpPr>
        <dsp:cNvPr id="0" name=""/>
        <dsp:cNvSpPr/>
      </dsp:nvSpPr>
      <dsp:spPr>
        <a:xfrm>
          <a:off x="769598" y="1008897"/>
          <a:ext cx="4131275" cy="4024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>
              <a:highlight>
                <a:srgbClr val="FFFF00"/>
              </a:highlight>
            </a:rPr>
            <a:t>Physical Ports</a:t>
          </a:r>
        </a:p>
      </dsp:txBody>
      <dsp:txXfrm>
        <a:off x="769598" y="1008897"/>
        <a:ext cx="4131275" cy="402472"/>
      </dsp:txXfrm>
    </dsp:sp>
    <dsp:sp modelId="{B2A5BD06-D605-4272-BF46-2F059D384FC0}">
      <dsp:nvSpPr>
        <dsp:cNvPr id="0" name=""/>
        <dsp:cNvSpPr/>
      </dsp:nvSpPr>
      <dsp:spPr>
        <a:xfrm>
          <a:off x="4107690" y="1788687"/>
          <a:ext cx="1305525" cy="6288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A3576-2034-44A6-A36A-B62C09ED98F7}">
      <dsp:nvSpPr>
        <dsp:cNvPr id="0" name=""/>
        <dsp:cNvSpPr/>
      </dsp:nvSpPr>
      <dsp:spPr>
        <a:xfrm>
          <a:off x="4107690" y="1788687"/>
          <a:ext cx="1305525" cy="6288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9E4FE-D576-40F9-82FB-CFE63E3A1274}">
      <dsp:nvSpPr>
        <dsp:cNvPr id="0" name=""/>
        <dsp:cNvSpPr/>
      </dsp:nvSpPr>
      <dsp:spPr>
        <a:xfrm>
          <a:off x="3454928" y="1901882"/>
          <a:ext cx="2611050" cy="4024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/>
            <a:t>Ethernet ports</a:t>
          </a:r>
          <a:endParaRPr lang="en-IN" sz="2400" kern="1200" dirty="0"/>
        </a:p>
      </dsp:txBody>
      <dsp:txXfrm>
        <a:off x="3454928" y="1901882"/>
        <a:ext cx="2611050" cy="402472"/>
      </dsp:txXfrm>
    </dsp:sp>
    <dsp:sp modelId="{6A9C5339-5612-4D44-9005-287AD87D46D2}">
      <dsp:nvSpPr>
        <dsp:cNvPr id="0" name=""/>
        <dsp:cNvSpPr/>
      </dsp:nvSpPr>
      <dsp:spPr>
        <a:xfrm>
          <a:off x="4107690" y="2681672"/>
          <a:ext cx="1305525" cy="6288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77BD8-DA73-42F4-B671-D9D7BFEC7E52}">
      <dsp:nvSpPr>
        <dsp:cNvPr id="0" name=""/>
        <dsp:cNvSpPr/>
      </dsp:nvSpPr>
      <dsp:spPr>
        <a:xfrm>
          <a:off x="4107690" y="2681672"/>
          <a:ext cx="1305525" cy="6288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C05B8-60DE-437B-AF1D-2979F0F19002}">
      <dsp:nvSpPr>
        <dsp:cNvPr id="0" name=""/>
        <dsp:cNvSpPr/>
      </dsp:nvSpPr>
      <dsp:spPr>
        <a:xfrm>
          <a:off x="3454928" y="2794867"/>
          <a:ext cx="2611050" cy="4024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/>
            <a:t>USB ports</a:t>
          </a:r>
          <a:endParaRPr lang="en-IN" sz="2400" kern="1200" dirty="0"/>
        </a:p>
      </dsp:txBody>
      <dsp:txXfrm>
        <a:off x="3454928" y="2794867"/>
        <a:ext cx="2611050" cy="402472"/>
      </dsp:txXfrm>
    </dsp:sp>
    <dsp:sp modelId="{13458102-CE63-436B-B21E-BC114683427D}">
      <dsp:nvSpPr>
        <dsp:cNvPr id="0" name=""/>
        <dsp:cNvSpPr/>
      </dsp:nvSpPr>
      <dsp:spPr>
        <a:xfrm>
          <a:off x="4107690" y="3574657"/>
          <a:ext cx="1305525" cy="6288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C7368-E4AA-49D3-B228-59058123E96D}">
      <dsp:nvSpPr>
        <dsp:cNvPr id="0" name=""/>
        <dsp:cNvSpPr/>
      </dsp:nvSpPr>
      <dsp:spPr>
        <a:xfrm>
          <a:off x="4107690" y="3574657"/>
          <a:ext cx="1305525" cy="6288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74EDA-8E39-49B1-9B13-DFB7EB9667C4}">
      <dsp:nvSpPr>
        <dsp:cNvPr id="0" name=""/>
        <dsp:cNvSpPr/>
      </dsp:nvSpPr>
      <dsp:spPr>
        <a:xfrm>
          <a:off x="3454928" y="3687852"/>
          <a:ext cx="2611050" cy="4024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Serial/Parallel ports</a:t>
          </a:r>
        </a:p>
      </dsp:txBody>
      <dsp:txXfrm>
        <a:off x="3454928" y="3687852"/>
        <a:ext cx="2611050" cy="402472"/>
      </dsp:txXfrm>
    </dsp:sp>
    <dsp:sp modelId="{27EF8351-6B95-4A85-8847-04F5BA9E7818}">
      <dsp:nvSpPr>
        <dsp:cNvPr id="0" name=""/>
        <dsp:cNvSpPr/>
      </dsp:nvSpPr>
      <dsp:spPr>
        <a:xfrm>
          <a:off x="5259782" y="4467642"/>
          <a:ext cx="3609709" cy="6288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ADBF5-83B2-4271-8DE7-A2A980548939}">
      <dsp:nvSpPr>
        <dsp:cNvPr id="0" name=""/>
        <dsp:cNvSpPr/>
      </dsp:nvSpPr>
      <dsp:spPr>
        <a:xfrm>
          <a:off x="5259782" y="4467642"/>
          <a:ext cx="3609709" cy="6288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5A750-F4D6-401A-8A21-D9716C4AF5C2}">
      <dsp:nvSpPr>
        <dsp:cNvPr id="0" name=""/>
        <dsp:cNvSpPr/>
      </dsp:nvSpPr>
      <dsp:spPr>
        <a:xfrm>
          <a:off x="3454928" y="4580837"/>
          <a:ext cx="7219418" cy="4024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connect the Keyboard, monitor, Mouse, Modem </a:t>
          </a:r>
        </a:p>
      </dsp:txBody>
      <dsp:txXfrm>
        <a:off x="3454928" y="4580837"/>
        <a:ext cx="7219418" cy="402472"/>
      </dsp:txXfrm>
    </dsp:sp>
    <dsp:sp modelId="{CD06804F-E8EA-4656-B286-C046B9CED5D5}">
      <dsp:nvSpPr>
        <dsp:cNvPr id="0" name=""/>
        <dsp:cNvSpPr/>
      </dsp:nvSpPr>
      <dsp:spPr>
        <a:xfrm>
          <a:off x="6242898" y="895702"/>
          <a:ext cx="2155804" cy="6288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52D46-B28A-4316-958D-A05201C250DF}">
      <dsp:nvSpPr>
        <dsp:cNvPr id="0" name=""/>
        <dsp:cNvSpPr/>
      </dsp:nvSpPr>
      <dsp:spPr>
        <a:xfrm>
          <a:off x="6242898" y="895702"/>
          <a:ext cx="2155804" cy="6288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2F95F-0A13-4679-8B09-2830C528957A}">
      <dsp:nvSpPr>
        <dsp:cNvPr id="0" name=""/>
        <dsp:cNvSpPr/>
      </dsp:nvSpPr>
      <dsp:spPr>
        <a:xfrm>
          <a:off x="5164996" y="1008897"/>
          <a:ext cx="4311608" cy="4024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>
              <a:highlight>
                <a:srgbClr val="FFFF00"/>
              </a:highlight>
            </a:rPr>
            <a:t>Virtual Ports</a:t>
          </a:r>
        </a:p>
      </dsp:txBody>
      <dsp:txXfrm>
        <a:off x="5164996" y="1008897"/>
        <a:ext cx="4311608" cy="402472"/>
      </dsp:txXfrm>
    </dsp:sp>
    <dsp:sp modelId="{77C9DC13-5FDE-4E16-9E43-7C0FEAE6816F}">
      <dsp:nvSpPr>
        <dsp:cNvPr id="0" name=""/>
        <dsp:cNvSpPr/>
      </dsp:nvSpPr>
      <dsp:spPr>
        <a:xfrm>
          <a:off x="8620304" y="1788687"/>
          <a:ext cx="1305525" cy="6288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049FD-92C7-4CB4-8149-C65F40CF2226}">
      <dsp:nvSpPr>
        <dsp:cNvPr id="0" name=""/>
        <dsp:cNvSpPr/>
      </dsp:nvSpPr>
      <dsp:spPr>
        <a:xfrm>
          <a:off x="8620304" y="1788687"/>
          <a:ext cx="1305525" cy="6288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455B2-7163-41E7-B98A-A18DF51A7DA2}">
      <dsp:nvSpPr>
        <dsp:cNvPr id="0" name=""/>
        <dsp:cNvSpPr/>
      </dsp:nvSpPr>
      <dsp:spPr>
        <a:xfrm>
          <a:off x="7967542" y="1901882"/>
          <a:ext cx="2611050" cy="4024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total 0-65535 ports</a:t>
          </a:r>
        </a:p>
      </dsp:txBody>
      <dsp:txXfrm>
        <a:off x="7967542" y="1901882"/>
        <a:ext cx="2611050" cy="402472"/>
      </dsp:txXfrm>
    </dsp:sp>
    <dsp:sp modelId="{9C73C99B-6736-4ED8-9F53-F42FFEA49843}">
      <dsp:nvSpPr>
        <dsp:cNvPr id="0" name=""/>
        <dsp:cNvSpPr/>
      </dsp:nvSpPr>
      <dsp:spPr>
        <a:xfrm>
          <a:off x="8697906" y="2681672"/>
          <a:ext cx="1460728" cy="62886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6B5C8-4EEE-42BB-B047-4825F101C2B7}">
      <dsp:nvSpPr>
        <dsp:cNvPr id="0" name=""/>
        <dsp:cNvSpPr/>
      </dsp:nvSpPr>
      <dsp:spPr>
        <a:xfrm>
          <a:off x="8697906" y="2681672"/>
          <a:ext cx="1460728" cy="62886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B01E4-EAE2-4FA3-A6D2-3D934923EEA6}">
      <dsp:nvSpPr>
        <dsp:cNvPr id="0" name=""/>
        <dsp:cNvSpPr/>
      </dsp:nvSpPr>
      <dsp:spPr>
        <a:xfrm>
          <a:off x="7967542" y="2794867"/>
          <a:ext cx="2921456" cy="4024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Each for TCP and UDP </a:t>
          </a:r>
        </a:p>
      </dsp:txBody>
      <dsp:txXfrm>
        <a:off x="7967542" y="2794867"/>
        <a:ext cx="2921456" cy="4024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7689D-068E-4DE3-A316-A0B4322DFFEA}">
      <dsp:nvSpPr>
        <dsp:cNvPr id="0" name=""/>
        <dsp:cNvSpPr/>
      </dsp:nvSpPr>
      <dsp:spPr>
        <a:xfrm>
          <a:off x="7828888" y="2033984"/>
          <a:ext cx="473837" cy="2565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5985"/>
              </a:lnTo>
              <a:lnTo>
                <a:pt x="473837" y="25659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892B6-5E71-4AAD-9AA2-36517FCAD2F0}">
      <dsp:nvSpPr>
        <dsp:cNvPr id="0" name=""/>
        <dsp:cNvSpPr/>
      </dsp:nvSpPr>
      <dsp:spPr>
        <a:xfrm>
          <a:off x="7828888" y="2033984"/>
          <a:ext cx="473837" cy="1634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787"/>
              </a:lnTo>
              <a:lnTo>
                <a:pt x="473837" y="16347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0085E-94C9-4F16-B5D1-DD06CDE35421}">
      <dsp:nvSpPr>
        <dsp:cNvPr id="0" name=""/>
        <dsp:cNvSpPr/>
      </dsp:nvSpPr>
      <dsp:spPr>
        <a:xfrm>
          <a:off x="7828888" y="2033984"/>
          <a:ext cx="473837" cy="627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322"/>
              </a:lnTo>
              <a:lnTo>
                <a:pt x="473837" y="6273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EC944-09EF-4AE7-A0E4-98A49335E4BE}">
      <dsp:nvSpPr>
        <dsp:cNvPr id="0" name=""/>
        <dsp:cNvSpPr/>
      </dsp:nvSpPr>
      <dsp:spPr>
        <a:xfrm>
          <a:off x="5762625" y="870335"/>
          <a:ext cx="3329829" cy="170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456"/>
              </a:lnTo>
              <a:lnTo>
                <a:pt x="3329829" y="85456"/>
              </a:lnTo>
              <a:lnTo>
                <a:pt x="3329829" y="1709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A4C58-057A-4704-8D61-F2FC21CF50FD}">
      <dsp:nvSpPr>
        <dsp:cNvPr id="0" name=""/>
        <dsp:cNvSpPr/>
      </dsp:nvSpPr>
      <dsp:spPr>
        <a:xfrm>
          <a:off x="4499059" y="1979443"/>
          <a:ext cx="473837" cy="2683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558"/>
              </a:lnTo>
              <a:lnTo>
                <a:pt x="473837" y="26835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9FAF0-31BA-4D97-B9DD-1B766F9C7118}">
      <dsp:nvSpPr>
        <dsp:cNvPr id="0" name=""/>
        <dsp:cNvSpPr/>
      </dsp:nvSpPr>
      <dsp:spPr>
        <a:xfrm>
          <a:off x="4499059" y="1979443"/>
          <a:ext cx="473837" cy="1644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317"/>
              </a:lnTo>
              <a:lnTo>
                <a:pt x="473837" y="164431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6DECD-3C8D-4CEF-AE1A-3467B9F42A70}">
      <dsp:nvSpPr>
        <dsp:cNvPr id="0" name=""/>
        <dsp:cNvSpPr/>
      </dsp:nvSpPr>
      <dsp:spPr>
        <a:xfrm>
          <a:off x="4499059" y="1979443"/>
          <a:ext cx="473837" cy="605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077"/>
              </a:lnTo>
              <a:lnTo>
                <a:pt x="473837" y="60507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889C3-3D7E-451F-91AF-841157E72B90}">
      <dsp:nvSpPr>
        <dsp:cNvPr id="0" name=""/>
        <dsp:cNvSpPr/>
      </dsp:nvSpPr>
      <dsp:spPr>
        <a:xfrm>
          <a:off x="5716905" y="870335"/>
          <a:ext cx="91440" cy="17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28145-64B3-4F7C-8009-DD17BD72D8DC}">
      <dsp:nvSpPr>
        <dsp:cNvPr id="0" name=""/>
        <dsp:cNvSpPr/>
      </dsp:nvSpPr>
      <dsp:spPr>
        <a:xfrm>
          <a:off x="1169229" y="1945398"/>
          <a:ext cx="473837" cy="2121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1496"/>
              </a:lnTo>
              <a:lnTo>
                <a:pt x="473837" y="21214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F8F00-6C37-408C-8367-809866B270D4}">
      <dsp:nvSpPr>
        <dsp:cNvPr id="0" name=""/>
        <dsp:cNvSpPr/>
      </dsp:nvSpPr>
      <dsp:spPr>
        <a:xfrm>
          <a:off x="1169229" y="1945398"/>
          <a:ext cx="473837" cy="764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4136"/>
              </a:lnTo>
              <a:lnTo>
                <a:pt x="473837" y="7641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F55EA-0C75-43A7-BA63-0C574D0B16B3}">
      <dsp:nvSpPr>
        <dsp:cNvPr id="0" name=""/>
        <dsp:cNvSpPr/>
      </dsp:nvSpPr>
      <dsp:spPr>
        <a:xfrm>
          <a:off x="2432795" y="870335"/>
          <a:ext cx="3329829" cy="170913"/>
        </a:xfrm>
        <a:custGeom>
          <a:avLst/>
          <a:gdLst/>
          <a:ahLst/>
          <a:cxnLst/>
          <a:rect l="0" t="0" r="0" b="0"/>
          <a:pathLst>
            <a:path>
              <a:moveTo>
                <a:pt x="3329829" y="0"/>
              </a:moveTo>
              <a:lnTo>
                <a:pt x="3329829" y="85456"/>
              </a:lnTo>
              <a:lnTo>
                <a:pt x="0" y="85456"/>
              </a:lnTo>
              <a:lnTo>
                <a:pt x="0" y="1709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A4E58-F8B2-4652-B183-A04150E898E1}">
      <dsp:nvSpPr>
        <dsp:cNvPr id="0" name=""/>
        <dsp:cNvSpPr/>
      </dsp:nvSpPr>
      <dsp:spPr>
        <a:xfrm>
          <a:off x="4183167" y="2057"/>
          <a:ext cx="3158915" cy="868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solidFill>
                <a:schemeClr val="tx1"/>
              </a:solidFill>
            </a:rPr>
            <a:t>Port (65535)</a:t>
          </a:r>
        </a:p>
      </dsp:txBody>
      <dsp:txXfrm>
        <a:off x="4183167" y="2057"/>
        <a:ext cx="3158915" cy="868278"/>
      </dsp:txXfrm>
    </dsp:sp>
    <dsp:sp modelId="{10756C35-4D01-4F61-9D6F-DB2761C64E07}">
      <dsp:nvSpPr>
        <dsp:cNvPr id="0" name=""/>
        <dsp:cNvSpPr/>
      </dsp:nvSpPr>
      <dsp:spPr>
        <a:xfrm>
          <a:off x="853337" y="1041249"/>
          <a:ext cx="3158915" cy="9041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>
              <a:solidFill>
                <a:schemeClr val="tx1"/>
              </a:solidFill>
            </a:rPr>
            <a:t>(0-1023)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>
              <a:solidFill>
                <a:schemeClr val="tx1"/>
              </a:solidFill>
            </a:rPr>
            <a:t>Well Known/System Ports </a:t>
          </a:r>
        </a:p>
      </dsp:txBody>
      <dsp:txXfrm>
        <a:off x="853337" y="1041249"/>
        <a:ext cx="3158915" cy="904149"/>
      </dsp:txXfrm>
    </dsp:sp>
    <dsp:sp modelId="{52CB35C5-1190-4CC3-919A-BAC028ED2DBC}">
      <dsp:nvSpPr>
        <dsp:cNvPr id="0" name=""/>
        <dsp:cNvSpPr/>
      </dsp:nvSpPr>
      <dsp:spPr>
        <a:xfrm>
          <a:off x="1643066" y="2116312"/>
          <a:ext cx="2498253" cy="11864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e.g. 21-File Transfer Protocol (FTP)</a:t>
          </a:r>
        </a:p>
      </dsp:txBody>
      <dsp:txXfrm>
        <a:off x="1643066" y="2116312"/>
        <a:ext cx="2498253" cy="1186446"/>
      </dsp:txXfrm>
    </dsp:sp>
    <dsp:sp modelId="{185D5089-38A2-4826-8DDC-72E6987B57CF}">
      <dsp:nvSpPr>
        <dsp:cNvPr id="0" name=""/>
        <dsp:cNvSpPr/>
      </dsp:nvSpPr>
      <dsp:spPr>
        <a:xfrm>
          <a:off x="1643066" y="3473672"/>
          <a:ext cx="2498253" cy="11864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solidFill>
                <a:schemeClr val="tx1"/>
              </a:solidFill>
            </a:rPr>
            <a:t>e.g. 22- Secured shell (</a:t>
          </a:r>
          <a:r>
            <a:rPr lang="en-IN" sz="1800" kern="1200" dirty="0" err="1">
              <a:solidFill>
                <a:schemeClr val="tx1"/>
              </a:solidFill>
            </a:rPr>
            <a:t>Ssh</a:t>
          </a:r>
          <a:r>
            <a:rPr lang="en-IN" sz="1800" kern="1200" dirty="0">
              <a:solidFill>
                <a:schemeClr val="tx1"/>
              </a:solidFill>
            </a:rPr>
            <a:t>)</a:t>
          </a:r>
        </a:p>
      </dsp:txBody>
      <dsp:txXfrm>
        <a:off x="1643066" y="3473672"/>
        <a:ext cx="2498253" cy="1186446"/>
      </dsp:txXfrm>
    </dsp:sp>
    <dsp:sp modelId="{A345BE98-D4DD-43FA-B56D-081B5FDDA9C7}">
      <dsp:nvSpPr>
        <dsp:cNvPr id="0" name=""/>
        <dsp:cNvSpPr/>
      </dsp:nvSpPr>
      <dsp:spPr>
        <a:xfrm>
          <a:off x="4183167" y="1041249"/>
          <a:ext cx="3158915" cy="9381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>
              <a:solidFill>
                <a:schemeClr val="tx1"/>
              </a:solidFill>
            </a:rPr>
            <a:t>(1024-49151)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>
              <a:solidFill>
                <a:schemeClr val="tx1"/>
              </a:solidFill>
            </a:rPr>
            <a:t>The Registered/User Ports</a:t>
          </a:r>
        </a:p>
      </dsp:txBody>
      <dsp:txXfrm>
        <a:off x="4183167" y="1041249"/>
        <a:ext cx="3158915" cy="938193"/>
      </dsp:txXfrm>
    </dsp:sp>
    <dsp:sp modelId="{5582C0DC-D4F9-44A7-924E-318806DCCB18}">
      <dsp:nvSpPr>
        <dsp:cNvPr id="0" name=""/>
        <dsp:cNvSpPr/>
      </dsp:nvSpPr>
      <dsp:spPr>
        <a:xfrm>
          <a:off x="4972896" y="2150356"/>
          <a:ext cx="3158915" cy="8683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solidFill>
                <a:schemeClr val="tx1"/>
              </a:solidFill>
            </a:rPr>
            <a:t>Companies and other users register with ICANN </a:t>
          </a:r>
        </a:p>
      </dsp:txBody>
      <dsp:txXfrm>
        <a:off x="4972896" y="2150356"/>
        <a:ext cx="3158915" cy="868326"/>
      </dsp:txXfrm>
    </dsp:sp>
    <dsp:sp modelId="{F652F675-82AD-4F92-B5A4-8C388B957203}">
      <dsp:nvSpPr>
        <dsp:cNvPr id="0" name=""/>
        <dsp:cNvSpPr/>
      </dsp:nvSpPr>
      <dsp:spPr>
        <a:xfrm>
          <a:off x="4972896" y="3189597"/>
          <a:ext cx="3158915" cy="8683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solidFill>
                <a:schemeClr val="tx1"/>
              </a:solidFill>
            </a:rPr>
            <a:t>used by the applications that communicate using TCP or UDP</a:t>
          </a:r>
        </a:p>
      </dsp:txBody>
      <dsp:txXfrm>
        <a:off x="4972896" y="3189597"/>
        <a:ext cx="3158915" cy="868326"/>
      </dsp:txXfrm>
    </dsp:sp>
    <dsp:sp modelId="{B09DED58-870D-4A99-A0A4-96DE5EE0A1B2}">
      <dsp:nvSpPr>
        <dsp:cNvPr id="0" name=""/>
        <dsp:cNvSpPr/>
      </dsp:nvSpPr>
      <dsp:spPr>
        <a:xfrm>
          <a:off x="4972896" y="4228837"/>
          <a:ext cx="3158915" cy="8683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solidFill>
                <a:schemeClr val="tx1"/>
              </a:solidFill>
            </a:rPr>
            <a:t>Used for updates </a:t>
          </a:r>
        </a:p>
      </dsp:txBody>
      <dsp:txXfrm>
        <a:off x="4972896" y="4228837"/>
        <a:ext cx="3158915" cy="868326"/>
      </dsp:txXfrm>
    </dsp:sp>
    <dsp:sp modelId="{CC2D7D27-5D25-47C8-9B2C-55EB6554C981}">
      <dsp:nvSpPr>
        <dsp:cNvPr id="0" name=""/>
        <dsp:cNvSpPr/>
      </dsp:nvSpPr>
      <dsp:spPr>
        <a:xfrm>
          <a:off x="7512996" y="1041249"/>
          <a:ext cx="3158915" cy="9927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>
              <a:solidFill>
                <a:schemeClr val="tx1"/>
              </a:solidFill>
            </a:rPr>
            <a:t>(49152-65535)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>
              <a:solidFill>
                <a:schemeClr val="tx1"/>
              </a:solidFill>
            </a:rPr>
            <a:t>The Dynamic and/or Private Ports </a:t>
          </a:r>
        </a:p>
      </dsp:txBody>
      <dsp:txXfrm>
        <a:off x="7512996" y="1041249"/>
        <a:ext cx="3158915" cy="992735"/>
      </dsp:txXfrm>
    </dsp:sp>
    <dsp:sp modelId="{46F23241-BAEB-420B-BB91-865BF55EE50D}">
      <dsp:nvSpPr>
        <dsp:cNvPr id="0" name=""/>
        <dsp:cNvSpPr/>
      </dsp:nvSpPr>
      <dsp:spPr>
        <a:xfrm>
          <a:off x="8302725" y="2204898"/>
          <a:ext cx="2369188" cy="9128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</a:rPr>
            <a:t>Customized services</a:t>
          </a:r>
          <a:endParaRPr lang="en-IN" sz="2000" b="0" kern="1200" dirty="0">
            <a:solidFill>
              <a:schemeClr val="tx1"/>
            </a:solidFill>
          </a:endParaRPr>
        </a:p>
      </dsp:txBody>
      <dsp:txXfrm>
        <a:off x="8302725" y="2204898"/>
        <a:ext cx="2369188" cy="912817"/>
      </dsp:txXfrm>
    </dsp:sp>
    <dsp:sp modelId="{80B6B5D4-AE56-44CA-AA3D-B319F9ECD7AC}">
      <dsp:nvSpPr>
        <dsp:cNvPr id="0" name=""/>
        <dsp:cNvSpPr/>
      </dsp:nvSpPr>
      <dsp:spPr>
        <a:xfrm>
          <a:off x="8302725" y="3288629"/>
          <a:ext cx="2366722" cy="7602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</a:rPr>
            <a:t>Temporary purposes</a:t>
          </a:r>
          <a:endParaRPr lang="en-IN" sz="2000" b="0" kern="1200" dirty="0">
            <a:solidFill>
              <a:schemeClr val="tx1"/>
            </a:solidFill>
          </a:endParaRPr>
        </a:p>
      </dsp:txBody>
      <dsp:txXfrm>
        <a:off x="8302725" y="3288629"/>
        <a:ext cx="2366722" cy="760285"/>
      </dsp:txXfrm>
    </dsp:sp>
    <dsp:sp modelId="{30C4C31B-4101-42A5-99B8-59792998A7EF}">
      <dsp:nvSpPr>
        <dsp:cNvPr id="0" name=""/>
        <dsp:cNvSpPr/>
      </dsp:nvSpPr>
      <dsp:spPr>
        <a:xfrm>
          <a:off x="8302725" y="4219828"/>
          <a:ext cx="2502534" cy="7602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/>
              </a:solidFill>
            </a:rPr>
            <a:t>Automatic allocation of ephemeral ports</a:t>
          </a:r>
          <a:endParaRPr lang="en-IN" sz="2000" b="0" kern="1200" dirty="0">
            <a:solidFill>
              <a:schemeClr val="tx1"/>
            </a:solidFill>
          </a:endParaRPr>
        </a:p>
      </dsp:txBody>
      <dsp:txXfrm>
        <a:off x="8302725" y="4219828"/>
        <a:ext cx="2502534" cy="760285"/>
      </dsp:txXfrm>
    </dsp:sp>
    <dsp:sp modelId="{6452B28B-05DA-4F6C-A768-339F491A274A}">
      <dsp:nvSpPr>
        <dsp:cNvPr id="0" name=""/>
        <dsp:cNvSpPr/>
      </dsp:nvSpPr>
      <dsp:spPr>
        <a:xfrm>
          <a:off x="7765452" y="9524"/>
          <a:ext cx="2473413" cy="6723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0" kern="1200" dirty="0">
              <a:solidFill>
                <a:schemeClr val="tx1"/>
              </a:solidFill>
            </a:rPr>
            <a:t>For each TCP and UDP</a:t>
          </a:r>
        </a:p>
      </dsp:txBody>
      <dsp:txXfrm>
        <a:off x="7765452" y="9524"/>
        <a:ext cx="2473413" cy="6723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E58F4-3EF9-4405-9E5D-CDCE738CD729}">
      <dsp:nvSpPr>
        <dsp:cNvPr id="0" name=""/>
        <dsp:cNvSpPr/>
      </dsp:nvSpPr>
      <dsp:spPr>
        <a:xfrm>
          <a:off x="0" y="541114"/>
          <a:ext cx="11459861" cy="56532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707AB-311E-4DD3-B5F4-311A51D39070}">
      <dsp:nvSpPr>
        <dsp:cNvPr id="0" name=""/>
        <dsp:cNvSpPr/>
      </dsp:nvSpPr>
      <dsp:spPr>
        <a:xfrm>
          <a:off x="4111" y="0"/>
          <a:ext cx="2939312" cy="565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445, 135 -&gt; Microsoft is using this port to provide service </a:t>
          </a:r>
        </a:p>
      </dsp:txBody>
      <dsp:txXfrm>
        <a:off x="4111" y="0"/>
        <a:ext cx="2939312" cy="565321"/>
      </dsp:txXfrm>
    </dsp:sp>
    <dsp:sp modelId="{94D0FACD-85F9-4FC3-829E-F06112954379}">
      <dsp:nvSpPr>
        <dsp:cNvPr id="0" name=""/>
        <dsp:cNvSpPr/>
      </dsp:nvSpPr>
      <dsp:spPr>
        <a:xfrm>
          <a:off x="1403102" y="635986"/>
          <a:ext cx="141330" cy="1413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75389-1B66-42C2-B039-EBB59A5FFDA4}">
      <dsp:nvSpPr>
        <dsp:cNvPr id="0" name=""/>
        <dsp:cNvSpPr/>
      </dsp:nvSpPr>
      <dsp:spPr>
        <a:xfrm>
          <a:off x="3010152" y="847982"/>
          <a:ext cx="1694462" cy="565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/>
            <a:t>cmd (windows)</a:t>
          </a:r>
          <a:endParaRPr lang="en-IN" sz="2000" kern="1200" dirty="0"/>
        </a:p>
      </dsp:txBody>
      <dsp:txXfrm>
        <a:off x="3010152" y="847982"/>
        <a:ext cx="1694462" cy="565321"/>
      </dsp:txXfrm>
    </dsp:sp>
    <dsp:sp modelId="{B9C3E896-7A51-45AF-9B21-28858CC07A0A}">
      <dsp:nvSpPr>
        <dsp:cNvPr id="0" name=""/>
        <dsp:cNvSpPr/>
      </dsp:nvSpPr>
      <dsp:spPr>
        <a:xfrm>
          <a:off x="3786718" y="635986"/>
          <a:ext cx="141330" cy="1413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45264-336F-4F49-A05D-AAD9AFF567AC}">
      <dsp:nvSpPr>
        <dsp:cNvPr id="0" name=""/>
        <dsp:cNvSpPr/>
      </dsp:nvSpPr>
      <dsp:spPr>
        <a:xfrm>
          <a:off x="4771343" y="0"/>
          <a:ext cx="1334559" cy="565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Ping 127.0.0.1</a:t>
          </a:r>
        </a:p>
      </dsp:txBody>
      <dsp:txXfrm>
        <a:off x="4771343" y="0"/>
        <a:ext cx="1334559" cy="565321"/>
      </dsp:txXfrm>
    </dsp:sp>
    <dsp:sp modelId="{850535A7-C968-4D0E-BA95-EB11217438EF}">
      <dsp:nvSpPr>
        <dsp:cNvPr id="0" name=""/>
        <dsp:cNvSpPr/>
      </dsp:nvSpPr>
      <dsp:spPr>
        <a:xfrm>
          <a:off x="5367957" y="635986"/>
          <a:ext cx="141330" cy="1413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3C4EA-BDDA-4E4F-99BF-C5F48D4AC846}">
      <dsp:nvSpPr>
        <dsp:cNvPr id="0" name=""/>
        <dsp:cNvSpPr/>
      </dsp:nvSpPr>
      <dsp:spPr>
        <a:xfrm>
          <a:off x="6172630" y="847982"/>
          <a:ext cx="1334559" cy="565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See the response?? TTL</a:t>
          </a:r>
        </a:p>
      </dsp:txBody>
      <dsp:txXfrm>
        <a:off x="6172630" y="847982"/>
        <a:ext cx="1334559" cy="565321"/>
      </dsp:txXfrm>
    </dsp:sp>
    <dsp:sp modelId="{2F566D6A-8A63-4A9D-8C07-913A0D7B5FC4}">
      <dsp:nvSpPr>
        <dsp:cNvPr id="0" name=""/>
        <dsp:cNvSpPr/>
      </dsp:nvSpPr>
      <dsp:spPr>
        <a:xfrm>
          <a:off x="6769244" y="635986"/>
          <a:ext cx="141330" cy="1413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69B68-2F9D-4646-BC90-CC41D7CA36F4}">
      <dsp:nvSpPr>
        <dsp:cNvPr id="0" name=""/>
        <dsp:cNvSpPr/>
      </dsp:nvSpPr>
      <dsp:spPr>
        <a:xfrm>
          <a:off x="7573917" y="0"/>
          <a:ext cx="1334559" cy="565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TTL=128</a:t>
          </a:r>
        </a:p>
      </dsp:txBody>
      <dsp:txXfrm>
        <a:off x="7573917" y="0"/>
        <a:ext cx="1334559" cy="565321"/>
      </dsp:txXfrm>
    </dsp:sp>
    <dsp:sp modelId="{EDDE7453-3DE9-4150-B076-A037A4E882C1}">
      <dsp:nvSpPr>
        <dsp:cNvPr id="0" name=""/>
        <dsp:cNvSpPr/>
      </dsp:nvSpPr>
      <dsp:spPr>
        <a:xfrm>
          <a:off x="8170531" y="635986"/>
          <a:ext cx="141330" cy="1413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B9896-501F-4567-AFD0-0400FEA5093C}">
      <dsp:nvSpPr>
        <dsp:cNvPr id="0" name=""/>
        <dsp:cNvSpPr/>
      </dsp:nvSpPr>
      <dsp:spPr>
        <a:xfrm>
          <a:off x="8975204" y="847982"/>
          <a:ext cx="1334559" cy="565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Windows Based Machine</a:t>
          </a:r>
        </a:p>
      </dsp:txBody>
      <dsp:txXfrm>
        <a:off x="8975204" y="847982"/>
        <a:ext cx="1334559" cy="565321"/>
      </dsp:txXfrm>
    </dsp:sp>
    <dsp:sp modelId="{32534793-AF62-468B-8C67-8BB44DA66403}">
      <dsp:nvSpPr>
        <dsp:cNvPr id="0" name=""/>
        <dsp:cNvSpPr/>
      </dsp:nvSpPr>
      <dsp:spPr>
        <a:xfrm>
          <a:off x="9571818" y="635986"/>
          <a:ext cx="141330" cy="1413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9:26:53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9:44:46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24/2/2021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2D4978-69D6-4F3A-A683-C23FE5F1B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771" y="3723505"/>
            <a:ext cx="11034445" cy="486033"/>
          </a:xfrm>
        </p:spPr>
        <p:txBody>
          <a:bodyPr/>
          <a:lstStyle/>
          <a:p>
            <a:r>
              <a:rPr lang="en-IN" dirty="0"/>
              <a:t>Scanning and Enumeration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C95D1F-DD9C-49C2-B488-F6077F451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47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4B445-9B22-47FB-9B0D-C0BDCBD6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Ports are divided into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7535D2BB-D1FA-4F18-82B6-E2FFB72384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790657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540F34-0893-40B0-A6A1-E4566C6C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424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AB9506-CE56-4305-8834-8F92BF0F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Registered and Private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7A65C9-3267-4C17-AFA7-ADEC6986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IN" b="1" dirty="0"/>
              <a:t>Registered ports :</a:t>
            </a:r>
            <a:endParaRPr lang="en-IN" dirty="0"/>
          </a:p>
          <a:p>
            <a:pPr fontAlgn="base"/>
            <a:r>
              <a:rPr lang="en-IN" dirty="0"/>
              <a:t>1234 : VLC</a:t>
            </a:r>
          </a:p>
          <a:p>
            <a:pPr fontAlgn="base"/>
            <a:r>
              <a:rPr lang="en-IN" dirty="0"/>
              <a:t>1220 : </a:t>
            </a:r>
            <a:r>
              <a:rPr lang="en-IN" dirty="0" err="1"/>
              <a:t>Qicktime</a:t>
            </a:r>
            <a:r>
              <a:rPr lang="en-IN" dirty="0"/>
              <a:t> Server Admin</a:t>
            </a:r>
          </a:p>
          <a:p>
            <a:pPr fontAlgn="base"/>
            <a:r>
              <a:rPr lang="en-IN" dirty="0"/>
              <a:t>1935 : RTMP</a:t>
            </a:r>
          </a:p>
          <a:p>
            <a:pPr fontAlgn="base"/>
            <a:r>
              <a:rPr lang="en-IN" dirty="0"/>
              <a:t>2948, 2949 : MMS</a:t>
            </a:r>
          </a:p>
          <a:p>
            <a:pPr fontAlgn="base"/>
            <a:r>
              <a:rPr lang="en-IN" dirty="0"/>
              <a:t>3306 : MySQL</a:t>
            </a:r>
          </a:p>
          <a:p>
            <a:pPr fontAlgn="base"/>
            <a:r>
              <a:rPr lang="en-IN" dirty="0"/>
              <a:t>5004, 5005 : RTP</a:t>
            </a:r>
          </a:p>
          <a:p>
            <a:pPr fontAlgn="base"/>
            <a:r>
              <a:rPr lang="en-IN" dirty="0"/>
              <a:t>5060, 5061 : SIP</a:t>
            </a:r>
          </a:p>
          <a:p>
            <a:pPr fontAlgn="base"/>
            <a:r>
              <a:rPr lang="en-IN" dirty="0"/>
              <a:t>5269 : XMPP</a:t>
            </a:r>
          </a:p>
          <a:p>
            <a:pPr fontAlgn="base"/>
            <a:r>
              <a:rPr lang="en-IN" dirty="0"/>
              <a:t>5500, 5800, 5900 : VNC</a:t>
            </a:r>
          </a:p>
          <a:p>
            <a:pPr fontAlgn="base"/>
            <a:r>
              <a:rPr lang="en-IN" dirty="0"/>
              <a:t>8008 : HTTP Alternate</a:t>
            </a:r>
          </a:p>
          <a:p>
            <a:pPr fontAlgn="base"/>
            <a:r>
              <a:rPr lang="en-IN" dirty="0"/>
              <a:t>25565 : MySQL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7ECF3F-8630-4ECA-8FDA-837E4A5B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029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D54E1A-DF59-4B5C-B65B-66AFA2D3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class Task: To identify OS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B7F1AEF-111A-486A-BB14-34B89B4485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735680"/>
              </p:ext>
            </p:extLst>
          </p:nvPr>
        </p:nvGraphicFramePr>
        <p:xfrm>
          <a:off x="313039" y="1716045"/>
          <a:ext cx="11459861" cy="1413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D40B9E-779A-4A42-B5CA-B0117C7A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12</a:t>
            </a:fld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2011921-CAF5-4E2A-9983-EE1EBE95C9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2544" y="3428999"/>
            <a:ext cx="6746569" cy="32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2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D54E1A-DF59-4B5C-B65B-66AFA2D3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class Task: To identify 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1CA8F8BF-A223-4CBD-8981-B30D0E3D3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441645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D40B9E-779A-4A42-B5CA-B0117C7A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4866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60FB6-7036-4BE6-8D0B-A0DD42E6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identify server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42E75100-D9D3-472B-A97D-CF71B688F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659455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6792A1F-9D95-4381-91C3-C9D089C6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3552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EA69D5-8B5F-40D6-B868-2AD48178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class task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C66CE8D8-DF8C-4675-B022-A1E63641E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984686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A74B88-2382-4517-9BC9-A99A1F8D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696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62DF6-A749-4304-A840-53B61654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 Scanning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50186EBD-366E-4237-8C6B-0C5C404FE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674052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4F05F7-6681-4075-A78A-A9B14E21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16</a:t>
            </a:fld>
            <a:endParaRPr lang="en-S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D7F8B43-478D-45F0-B04E-DDD6B14BF359}"/>
              </a:ext>
            </a:extLst>
          </p:cNvPr>
          <p:cNvGrpSpPr/>
          <p:nvPr/>
        </p:nvGrpSpPr>
        <p:grpSpPr>
          <a:xfrm>
            <a:off x="6991351" y="4210050"/>
            <a:ext cx="4608554" cy="866775"/>
            <a:chOff x="7239001" y="4210050"/>
            <a:chExt cx="4608554" cy="866775"/>
          </a:xfrm>
        </p:grpSpPr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xmlns="" id="{ECF83CC8-DDF7-43F0-BF79-388F4029CB10}"/>
                </a:ext>
              </a:extLst>
            </p:cNvPr>
            <p:cNvSpPr/>
            <p:nvPr/>
          </p:nvSpPr>
          <p:spPr>
            <a:xfrm>
              <a:off x="7239001" y="4314826"/>
              <a:ext cx="381000" cy="55245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Multiplication Sign 7">
              <a:extLst>
                <a:ext uri="{FF2B5EF4-FFF2-40B4-BE49-F238E27FC236}">
                  <a16:creationId xmlns:a16="http://schemas.microsoft.com/office/drawing/2014/main" xmlns="" id="{38CA77D3-C73A-4419-A92E-838A4CD48459}"/>
                </a:ext>
              </a:extLst>
            </p:cNvPr>
            <p:cNvSpPr/>
            <p:nvPr/>
          </p:nvSpPr>
          <p:spPr>
            <a:xfrm>
              <a:off x="9801226" y="4210050"/>
              <a:ext cx="381000" cy="44767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xmlns="" id="{A2549D9E-6A4D-4F72-AE3F-01947EFE12C7}"/>
                </a:ext>
              </a:extLst>
            </p:cNvPr>
            <p:cNvSpPr/>
            <p:nvPr/>
          </p:nvSpPr>
          <p:spPr>
            <a:xfrm>
              <a:off x="11466555" y="4629150"/>
              <a:ext cx="381000" cy="44767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183722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62DF6-A749-4304-A840-53B61654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 Scanning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4F05F7-6681-4075-A78A-A9B14E21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17</a:t>
            </a:fld>
            <a:endParaRPr lang="en-SG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D00FD900-39CF-4ABB-8B9B-F94839A33B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069" y="1425575"/>
            <a:ext cx="7921937" cy="509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3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631CD3-D7CD-4D57-85DD-5A20834A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39" y="2679700"/>
            <a:ext cx="10305535" cy="862313"/>
          </a:xfrm>
        </p:spPr>
        <p:txBody>
          <a:bodyPr>
            <a:normAutofit fontScale="90000"/>
          </a:bodyPr>
          <a:lstStyle/>
          <a:p>
            <a:r>
              <a:rPr lang="en-IN" dirty="0"/>
              <a:t>Tool for Port Scanning: Nmap-CLI and GUI based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0151EA-0B6E-4112-AFD2-A210B2AE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9871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Runs on Linux, Windows, Mac OS X and other smaller operating systems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GUI options:</a:t>
            </a:r>
          </a:p>
          <a:p>
            <a:pPr lvl="1">
              <a:buClr>
                <a:schemeClr val="accent6">
                  <a:lumMod val="75000"/>
                </a:schemeClr>
              </a:buClr>
            </a:pPr>
            <a:r>
              <a:rPr lang="en-US" dirty="0" err="1"/>
              <a:t>Zenmap</a:t>
            </a:r>
            <a:endParaRPr lang="en-US" dirty="0"/>
          </a:p>
          <a:p>
            <a:pPr lvl="1">
              <a:buClr>
                <a:schemeClr val="accent6">
                  <a:lumMod val="75000"/>
                </a:schemeClr>
              </a:buClr>
            </a:pPr>
            <a:r>
              <a:rPr lang="en-US" dirty="0" err="1"/>
              <a:t>XNMap</a:t>
            </a:r>
            <a:endParaRPr lang="en-US" dirty="0"/>
          </a:p>
          <a:p>
            <a:pPr lvl="1">
              <a:buClr>
                <a:schemeClr val="accent6">
                  <a:lumMod val="75000"/>
                </a:schemeClr>
              </a:buClr>
            </a:pPr>
            <a:r>
              <a:rPr lang="en-US" dirty="0" err="1"/>
              <a:t>NmapFE</a:t>
            </a:r>
            <a:endParaRPr lang="en-US" dirty="0"/>
          </a:p>
        </p:txBody>
      </p:sp>
      <p:pic>
        <p:nvPicPr>
          <p:cNvPr id="2050" name="Picture 2" descr="File:Zen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1" y="2166056"/>
            <a:ext cx="2955550" cy="255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Nmapfe 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70" y="2143248"/>
            <a:ext cx="2655077" cy="288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le:Xnma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65" y="3096604"/>
            <a:ext cx="4108869" cy="362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42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2B75A7-CA91-4033-956E-13EB850F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Scanning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AB11BA8C-1CB8-4406-B461-13E820B3F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382188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2839150-067D-4A5D-9673-E289B9AF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2138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NMap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EA5B815-B819-4CEC-99B3-8621FFDD7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628620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146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Nmap Works?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F09B1A1-481E-4321-A63E-7D1951A64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957787"/>
              </p:ext>
            </p:extLst>
          </p:nvPr>
        </p:nvGraphicFramePr>
        <p:xfrm>
          <a:off x="313039" y="1425146"/>
          <a:ext cx="11658598" cy="419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494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Nmap features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81CD70F5-6A1B-4654-8DFC-7B52E8774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653965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738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Basic scanning with </a:t>
            </a:r>
            <a:r>
              <a:rPr lang="en-US" dirty="0"/>
              <a:t>N</a:t>
            </a:r>
            <a:r>
              <a:rPr lang="en-US" b="1" dirty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1. </a:t>
            </a:r>
            <a:r>
              <a:rPr lang="en-IN" b="1" dirty="0" err="1"/>
              <a:t>nmap</a:t>
            </a:r>
            <a:r>
              <a:rPr lang="en-IN" b="1" dirty="0"/>
              <a:t> </a:t>
            </a:r>
            <a:r>
              <a:rPr lang="en-IN" b="1" i="1" dirty="0"/>
              <a:t>&lt;target&gt;</a:t>
            </a:r>
            <a:r>
              <a:rPr lang="en-IN" dirty="0"/>
              <a:t> IP or Domain name</a:t>
            </a:r>
          </a:p>
          <a:p>
            <a:pPr lvl="1"/>
            <a:r>
              <a:rPr lang="en-IN" dirty="0"/>
              <a:t>scans 1,000 TCP ports on the host </a:t>
            </a:r>
            <a:r>
              <a:rPr lang="en-IN" i="1" dirty="0"/>
              <a:t>&lt;target&gt;</a:t>
            </a:r>
            <a:r>
              <a:rPr lang="en-IN" dirty="0"/>
              <a:t>. </a:t>
            </a:r>
          </a:p>
          <a:p>
            <a:r>
              <a:rPr lang="en-US" dirty="0"/>
              <a:t>e.g. </a:t>
            </a:r>
            <a:r>
              <a:rPr lang="en-US" b="1" dirty="0" err="1"/>
              <a:t>nmap</a:t>
            </a:r>
            <a:r>
              <a:rPr lang="en-US" b="1" dirty="0"/>
              <a:t> 192.239.213.197/ www.Microsoft.com</a:t>
            </a:r>
          </a:p>
          <a:p>
            <a:r>
              <a:rPr lang="en-US" dirty="0"/>
              <a:t>It will provide the following information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A4E66EB-3D19-4E04-B5EF-11419B5D3738}"/>
              </a:ext>
            </a:extLst>
          </p:cNvPr>
          <p:cNvGrpSpPr/>
          <p:nvPr/>
        </p:nvGrpSpPr>
        <p:grpSpPr>
          <a:xfrm>
            <a:off x="1566974" y="2313071"/>
            <a:ext cx="10030618" cy="4277220"/>
            <a:chOff x="3110024" y="2013735"/>
            <a:chExt cx="10030618" cy="427722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xmlns="" id="{D9B1CA23-0D70-48BC-8F65-E9A8A8A44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6738" y="3151205"/>
              <a:ext cx="7283904" cy="313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CFBC4A35-122F-49B9-82B2-A9D0B757D67A}"/>
                </a:ext>
              </a:extLst>
            </p:cNvPr>
            <p:cNvGrpSpPr/>
            <p:nvPr/>
          </p:nvGrpSpPr>
          <p:grpSpPr>
            <a:xfrm>
              <a:off x="3110024" y="2013735"/>
              <a:ext cx="9272476" cy="3681056"/>
              <a:chOff x="3110024" y="2013735"/>
              <a:chExt cx="9272476" cy="3681056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xmlns="" id="{1AB991AA-356F-49AF-A9BD-5C06AF2EF0EA}"/>
                  </a:ext>
                </a:extLst>
              </p:cNvPr>
              <p:cNvCxnSpPr/>
              <p:nvPr/>
            </p:nvCxnSpPr>
            <p:spPr>
              <a:xfrm>
                <a:off x="9596063" y="2013735"/>
                <a:ext cx="1232899" cy="160276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6769D4CD-1F90-47B9-BCD7-C3A6CB0E5737}"/>
                  </a:ext>
                </a:extLst>
              </p:cNvPr>
              <p:cNvSpPr/>
              <p:nvPr/>
            </p:nvSpPr>
            <p:spPr>
              <a:xfrm>
                <a:off x="9419262" y="2028660"/>
                <a:ext cx="1409700" cy="52387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Start Time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xmlns="" id="{4F224DDC-DA0A-475C-8058-948B38B26E72}"/>
                  </a:ext>
                </a:extLst>
              </p:cNvPr>
              <p:cNvCxnSpPr/>
              <p:nvPr/>
            </p:nvCxnSpPr>
            <p:spPr>
              <a:xfrm>
                <a:off x="8065695" y="2250967"/>
                <a:ext cx="1232899" cy="160276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C9851DC6-2B47-4E74-B4DE-659E47CDA2A9}"/>
                  </a:ext>
                </a:extLst>
              </p:cNvPr>
              <p:cNvSpPr/>
              <p:nvPr/>
            </p:nvSpPr>
            <p:spPr>
              <a:xfrm>
                <a:off x="7577991" y="2266539"/>
                <a:ext cx="1409700" cy="52387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IP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xmlns="" id="{129F2964-0D70-4840-9767-9791AAFAD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6622" y="3646094"/>
                <a:ext cx="2019076" cy="43966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43978A08-D4A8-44D4-A857-34AEF6144DB6}"/>
                  </a:ext>
                </a:extLst>
              </p:cNvPr>
              <p:cNvSpPr/>
              <p:nvPr/>
            </p:nvSpPr>
            <p:spPr>
              <a:xfrm>
                <a:off x="3720909" y="3186448"/>
                <a:ext cx="1409700" cy="52387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Host and RTT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xmlns="" id="{1ED7B9B8-476C-43E6-A4A4-AD998D399F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4962" y="4840231"/>
                <a:ext cx="2151776" cy="696595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F0DACE72-6C04-4EE1-82BF-F0E5CEADDA8D}"/>
                  </a:ext>
                </a:extLst>
              </p:cNvPr>
              <p:cNvSpPr/>
              <p:nvPr/>
            </p:nvSpPr>
            <p:spPr>
              <a:xfrm>
                <a:off x="3110024" y="5170916"/>
                <a:ext cx="1409700" cy="523875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Filtered Ports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CCB1C3B1-25F4-47A3-81EB-5617DDA6D9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4775" y="5184597"/>
                <a:ext cx="3842963" cy="30005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C629FBE0-6687-47E9-9A4D-8C964A4D4330}"/>
                  </a:ext>
                </a:extLst>
              </p:cNvPr>
              <p:cNvSpPr/>
              <p:nvPr/>
            </p:nvSpPr>
            <p:spPr>
              <a:xfrm>
                <a:off x="10972800" y="4818687"/>
                <a:ext cx="1409700" cy="52387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Ports and their status</a:t>
                </a: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9D9653ED-52D1-B84C-8FE2-7D1153293044}"/>
                  </a:ext>
                </a:extLst>
              </p14:cNvPr>
              <p14:cNvContentPartPr/>
              <p14:nvPr/>
            </p14:nvContentPartPr>
            <p14:xfrm>
              <a:off x="2207976" y="447626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9653ED-52D1-B84C-8FE2-7D11532930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8976" y="44672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ECE90-75CC-4E2F-B88C-5EE1F6A8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Nmap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B2D76D-8EC2-40DF-9990-5A6A751A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How will you identify is this machine-</a:t>
            </a:r>
            <a:r>
              <a:rPr lang="en-IN" b="1" dirty="0" err="1"/>
              <a:t>linux</a:t>
            </a:r>
            <a:r>
              <a:rPr lang="en-IN" b="1" dirty="0"/>
              <a:t>/windows?</a:t>
            </a:r>
          </a:p>
          <a:p>
            <a:pPr lvl="1"/>
            <a:r>
              <a:rPr lang="en-IN" dirty="0"/>
              <a:t>In windows, 3 ports will always be open</a:t>
            </a:r>
          </a:p>
          <a:p>
            <a:pPr lvl="1"/>
            <a:r>
              <a:rPr lang="en-IN" dirty="0"/>
              <a:t>135 - </a:t>
            </a:r>
            <a:r>
              <a:rPr lang="en-IN" dirty="0" err="1"/>
              <a:t>msrp</a:t>
            </a:r>
            <a:endParaRPr lang="en-IN" dirty="0"/>
          </a:p>
          <a:p>
            <a:pPr lvl="1"/>
            <a:r>
              <a:rPr lang="en-IN" dirty="0"/>
              <a:t>139 - </a:t>
            </a:r>
            <a:r>
              <a:rPr lang="en-IN" dirty="0" err="1"/>
              <a:t>netbios-ssn</a:t>
            </a:r>
            <a:endParaRPr lang="en-IN" dirty="0"/>
          </a:p>
          <a:p>
            <a:pPr lvl="1"/>
            <a:r>
              <a:rPr lang="en-IN" dirty="0"/>
              <a:t>445 – Microsoft-ds </a:t>
            </a:r>
          </a:p>
          <a:p>
            <a:pPr lvl="1"/>
            <a:endParaRPr lang="en-IN" dirty="0"/>
          </a:p>
          <a:p>
            <a:r>
              <a:rPr lang="en-IN" dirty="0"/>
              <a:t>Try on Linux machine- Take IP address of Linux- all these 3 ports are closed</a:t>
            </a:r>
          </a:p>
          <a:p>
            <a:pPr lvl="1"/>
            <a:r>
              <a:rPr lang="en-IN" sz="2400" dirty="0"/>
              <a:t>Now start any service</a:t>
            </a:r>
          </a:p>
          <a:p>
            <a:pPr lvl="1"/>
            <a:r>
              <a:rPr lang="en-IN" sz="2400" dirty="0"/>
              <a:t>Service </a:t>
            </a:r>
            <a:r>
              <a:rPr lang="en-IN" sz="2400" dirty="0" err="1"/>
              <a:t>smbd</a:t>
            </a:r>
            <a:r>
              <a:rPr lang="en-IN" sz="2400" dirty="0"/>
              <a:t> start </a:t>
            </a:r>
          </a:p>
          <a:p>
            <a:pPr lvl="1"/>
            <a:r>
              <a:rPr lang="en-IN" sz="2400" dirty="0"/>
              <a:t>Now again run on Linux to check ports open</a:t>
            </a:r>
          </a:p>
          <a:p>
            <a:pPr lvl="1"/>
            <a:r>
              <a:rPr lang="en-IN" sz="2400" dirty="0"/>
              <a:t>Check for all ports</a:t>
            </a:r>
          </a:p>
          <a:p>
            <a:pPr lvl="1"/>
            <a:r>
              <a:rPr lang="en-IN" sz="2400" dirty="0"/>
              <a:t>It will show 2 ports to be opened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B99EF1-38FD-4981-BEE1-58DAA5FB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57233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E46B48-B959-40B3-8E2F-7E8AB73C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969" y="2997843"/>
            <a:ext cx="10305535" cy="862313"/>
          </a:xfrm>
        </p:spPr>
        <p:txBody>
          <a:bodyPr/>
          <a:lstStyle/>
          <a:p>
            <a:pPr algn="ctr"/>
            <a:r>
              <a:rPr lang="en-IN" dirty="0"/>
              <a:t>Nmap scan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0CDF21-4BFB-45F8-B7C8-B74B857A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92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274638"/>
            <a:ext cx="9383486" cy="778098"/>
          </a:xfrm>
        </p:spPr>
        <p:txBody>
          <a:bodyPr/>
          <a:lstStyle/>
          <a:p>
            <a:r>
              <a:rPr lang="en-IN" dirty="0" err="1"/>
              <a:t>Nmap</a:t>
            </a:r>
            <a:r>
              <a:rPr lang="en-IN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3" y="1240970"/>
            <a:ext cx="11321143" cy="5159829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/>
              <a:t>2. Scan multiple IP address or subnet (IPv4)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Nmap 192.168.195.1-255 (check for whole range of IP from 1 to 255)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Nmap 192.168.195.1/16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check for 254 hosts (16 network and 16 host)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 192.168.1.*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894012"/>
            <a:ext cx="6776356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B8C4FE0-8265-4E05-A45F-4D83AB7A0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118"/>
            <a:ext cx="65" cy="557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7772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ECE90-75CC-4E2F-B88C-5EE1F6A8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Nmap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B2D76D-8EC2-40DF-9990-5A6A751A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Check specific port open/closed</a:t>
            </a:r>
          </a:p>
          <a:p>
            <a:pPr marL="0" indent="0">
              <a:buNone/>
            </a:pPr>
            <a:r>
              <a:rPr lang="en-IN" dirty="0"/>
              <a:t>3. Nmap –p 25 192.168.195.249</a:t>
            </a:r>
          </a:p>
          <a:p>
            <a:pPr lvl="1"/>
            <a:r>
              <a:rPr lang="en-IN" dirty="0"/>
              <a:t>Port is closed</a:t>
            </a:r>
          </a:p>
          <a:p>
            <a:pPr lvl="1"/>
            <a:r>
              <a:rPr lang="en-IN" dirty="0"/>
              <a:t>Start XAMPP</a:t>
            </a:r>
          </a:p>
          <a:p>
            <a:pPr lvl="1"/>
            <a:r>
              <a:rPr lang="en-IN" dirty="0"/>
              <a:t>Start Mercury</a:t>
            </a:r>
          </a:p>
          <a:p>
            <a:pPr lvl="1"/>
            <a:r>
              <a:rPr lang="en-IN" dirty="0"/>
              <a:t>Again run </a:t>
            </a:r>
            <a:r>
              <a:rPr lang="en-IN" dirty="0" err="1"/>
              <a:t>nmap</a:t>
            </a:r>
            <a:r>
              <a:rPr lang="en-IN" dirty="0"/>
              <a:t> command</a:t>
            </a:r>
          </a:p>
          <a:p>
            <a:pPr lvl="1"/>
            <a:r>
              <a:rPr lang="en-IN" dirty="0"/>
              <a:t>Port open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Check specific range </a:t>
            </a:r>
          </a:p>
          <a:p>
            <a:pPr marL="0" indent="0">
              <a:buNone/>
            </a:pPr>
            <a:r>
              <a:rPr lang="en-IN" dirty="0"/>
              <a:t>3a. Nmap –p 1000-1200 192.168.195.249</a:t>
            </a:r>
          </a:p>
          <a:p>
            <a:pPr lvl="1"/>
            <a:r>
              <a:rPr lang="en-IN" dirty="0"/>
              <a:t>Scans from 1000-1200</a:t>
            </a:r>
          </a:p>
          <a:p>
            <a:pPr lvl="1"/>
            <a:r>
              <a:rPr lang="en-IN" dirty="0"/>
              <a:t>Fast because less scan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B99EF1-38FD-4981-BEE1-58DAA5FB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73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274638"/>
            <a:ext cx="9383486" cy="778098"/>
          </a:xfrm>
        </p:spPr>
        <p:txBody>
          <a:bodyPr/>
          <a:lstStyle/>
          <a:p>
            <a:r>
              <a:rPr lang="en-IN" dirty="0" err="1"/>
              <a:t>Nmap</a:t>
            </a:r>
            <a:r>
              <a:rPr lang="en-IN" dirty="0"/>
              <a:t> Examples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C79AEF6-F62B-4EEA-A8F7-13753875CC8C}"/>
              </a:ext>
            </a:extLst>
          </p:cNvPr>
          <p:cNvSpPr txBox="1">
            <a:spLocks/>
          </p:cNvSpPr>
          <p:nvPr/>
        </p:nvSpPr>
        <p:spPr>
          <a:xfrm>
            <a:off x="217713" y="1199321"/>
            <a:ext cx="11854422" cy="5296729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-p T:80 192.168.1.1  </a:t>
            </a:r>
          </a:p>
          <a:p>
            <a:pPr marL="114300" indent="0"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-p U:53 192.168.1.1   </a:t>
            </a:r>
          </a:p>
          <a:p>
            <a:pPr marL="114300" indent="0"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-p 80,443 192.168.1.1   </a:t>
            </a:r>
          </a:p>
          <a:p>
            <a:pPr marL="114300" indent="0"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-p U:53,111,137,T:21-25,80,139,8080 192.168.1.1 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--top-ports 5 192.168.1.1 </a:t>
            </a:r>
            <a:r>
              <a:rPr lang="en-US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Scan top ports i.e. scan $number most common ports </a:t>
            </a:r>
          </a:p>
          <a:p>
            <a:pPr marL="114300" indent="0"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--top-ports 10 192.168.1.1 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all port range open/closed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Nmap –p 0-65535 192.168.195.249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Nmap –p- 192.168.195.249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Nmap –p “*” 192.168.195.249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4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4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altLang="en-US" sz="4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Font typeface="Arial" panose="020B0604020202020204" pitchFamily="34" charset="0"/>
              <a:buNone/>
            </a:pPr>
            <a:endParaRPr lang="en-IN" b="1" dirty="0"/>
          </a:p>
          <a:p>
            <a:pPr marL="11430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3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Scan on Specific port</a:t>
            </a: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27" y="1369235"/>
            <a:ext cx="9179701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28" y="4502150"/>
            <a:ext cx="91797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0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2B75A7-CA91-4033-956E-13EB850F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Scanning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0786A734-C254-43FB-B2BB-129D84BFB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187891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2839150-067D-4A5D-9673-E289B9AF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1819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Scan on all port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8" y="1622106"/>
            <a:ext cx="9211961" cy="363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2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ECE90-75CC-4E2F-B88C-5EE1F6A8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Nmap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B2D76D-8EC2-40DF-9990-5A6A751A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Find OS</a:t>
            </a:r>
          </a:p>
          <a:p>
            <a:pPr marL="0" indent="0">
              <a:buNone/>
            </a:pPr>
            <a:r>
              <a:rPr lang="en-IN" dirty="0"/>
              <a:t>4. Nmap –O 192.168.195.249</a:t>
            </a:r>
          </a:p>
          <a:p>
            <a:pPr lvl="1"/>
            <a:r>
              <a:rPr lang="en-IN" dirty="0"/>
              <a:t>Device type: general purpose</a:t>
            </a:r>
          </a:p>
          <a:p>
            <a:pPr lvl="2"/>
            <a:r>
              <a:rPr lang="en-IN" dirty="0"/>
              <a:t>If android- smartphone</a:t>
            </a:r>
          </a:p>
          <a:p>
            <a:pPr lvl="2"/>
            <a:r>
              <a:rPr lang="en-IN" dirty="0"/>
              <a:t>If IOS- </a:t>
            </a:r>
            <a:r>
              <a:rPr lang="en-IN" dirty="0" err="1"/>
              <a:t>Iphone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OS details: it tells on the basis of services</a:t>
            </a:r>
          </a:p>
          <a:p>
            <a:pPr lvl="1"/>
            <a:r>
              <a:rPr lang="en-IN" dirty="0"/>
              <a:t>If So many OS then how to find which OS to be attacked, but attack is performed on service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-O --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osscan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-guess 192.168.1.1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-v -O --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osscan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-guess 192.168.1.1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B99EF1-38FD-4981-BEE1-58DAA5FB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31</a:t>
            </a:fld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A9461E43-37D6-2641-841B-C94E70B6035F}"/>
                  </a:ext>
                </a:extLst>
              </p14:cNvPr>
              <p14:cNvContentPartPr/>
              <p14:nvPr/>
            </p14:nvContentPartPr>
            <p14:xfrm>
              <a:off x="2494536" y="409250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461E43-37D6-2641-841B-C94E70B603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5896" y="408350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41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Remote Host OS Detection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9" y="1559294"/>
            <a:ext cx="8330218" cy="4771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5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ECE90-75CC-4E2F-B88C-5EE1F6A8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Nmap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B2D76D-8EC2-40DF-9990-5A6A751A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For Fast scan</a:t>
            </a:r>
          </a:p>
          <a:p>
            <a:pPr marL="0" indent="0">
              <a:buNone/>
            </a:pPr>
            <a:r>
              <a:rPr lang="en-IN" dirty="0"/>
              <a:t>5a. Nmap -F 192.168.195.249</a:t>
            </a:r>
          </a:p>
          <a:p>
            <a:pPr lvl="1"/>
            <a:r>
              <a:rPr lang="en-IN" dirty="0"/>
              <a:t>F means that we going to scan 100 most popular ports (this option also required for quick scans)</a:t>
            </a:r>
          </a:p>
          <a:p>
            <a:pPr marL="0" indent="0">
              <a:buNone/>
            </a:pPr>
            <a:r>
              <a:rPr lang="en-IN" dirty="0"/>
              <a:t>5b. Nmap –T4 192.168.195.249</a:t>
            </a:r>
          </a:p>
          <a:p>
            <a:pPr lvl="1"/>
            <a:r>
              <a:rPr lang="en-IN" dirty="0"/>
              <a:t>T1 1 packet in 1 sec</a:t>
            </a:r>
          </a:p>
          <a:p>
            <a:pPr lvl="1"/>
            <a:r>
              <a:rPr lang="en-IN" dirty="0"/>
              <a:t>T4 4 packets in 1 sec or in gap of 4 secs- more power smooth scan/fast</a:t>
            </a:r>
          </a:p>
          <a:p>
            <a:pPr lvl="1"/>
            <a:r>
              <a:rPr lang="en-US" altLang="en-US" sz="1800" dirty="0">
                <a:solidFill>
                  <a:srgbClr val="C7254E"/>
                </a:solidFill>
                <a:latin typeface="Menlo"/>
              </a:rPr>
              <a:t>T4</a:t>
            </a:r>
            <a:r>
              <a:rPr lang="en-US" altLang="en-US" dirty="0">
                <a:solidFill>
                  <a:srgbClr val="222635"/>
                </a:solidFill>
                <a:latin typeface="Cambria" panose="02040503050406030204" pitchFamily="18" charset="0"/>
              </a:rPr>
              <a:t> this setting is required to set up scan speed (T5 is the maximum, most aggressive scan)</a:t>
            </a:r>
            <a:r>
              <a:rPr lang="en-US" altLang="en-US" sz="1050" dirty="0">
                <a:solidFill>
                  <a:schemeClr val="tx1"/>
                </a:solidFill>
              </a:rPr>
              <a:t> </a:t>
            </a: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B99EF1-38FD-4981-BEE1-58DAA5FB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33</a:t>
            </a:fld>
            <a:endParaRPr lang="en-SG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23811E2-7749-4EF1-8CA1-00EBA464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231154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DBC82443-811A-48E5-B8B8-C9BAA0F61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513776"/>
            <a:ext cx="9666587" cy="183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7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ECE90-75CC-4E2F-B88C-5EE1F6A8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Nmap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B2D76D-8EC2-40DF-9990-5A6A751A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Nmap by default scans TCP then how to scan UDP</a:t>
            </a:r>
          </a:p>
          <a:p>
            <a:pPr marL="0" indent="0">
              <a:buNone/>
            </a:pPr>
            <a:r>
              <a:rPr lang="en-IN" b="1" dirty="0"/>
              <a:t>Nmap for UDP</a:t>
            </a:r>
          </a:p>
          <a:p>
            <a:pPr marL="0" indent="0">
              <a:buNone/>
            </a:pPr>
            <a:r>
              <a:rPr lang="en-IN" dirty="0"/>
              <a:t>6. Nmap –</a:t>
            </a:r>
            <a:r>
              <a:rPr lang="en-IN" dirty="0" err="1"/>
              <a:t>sU</a:t>
            </a:r>
            <a:r>
              <a:rPr lang="en-IN" dirty="0"/>
              <a:t> 192.168.195.249</a:t>
            </a:r>
          </a:p>
          <a:p>
            <a:pPr lvl="1"/>
            <a:r>
              <a:rPr lang="en-IN" dirty="0"/>
              <a:t>-s script</a:t>
            </a:r>
          </a:p>
          <a:p>
            <a:pPr lvl="1"/>
            <a:r>
              <a:rPr lang="en-IN" dirty="0"/>
              <a:t>U to find </a:t>
            </a:r>
            <a:r>
              <a:rPr lang="en-IN" dirty="0" err="1"/>
              <a:t>udp</a:t>
            </a:r>
            <a:r>
              <a:rPr lang="en-IN" dirty="0"/>
              <a:t> ports</a:t>
            </a:r>
          </a:p>
          <a:p>
            <a:pPr lvl="1"/>
            <a:r>
              <a:rPr lang="en-IN" dirty="0"/>
              <a:t>Shows name of computer- Windows 7 ultimate 7601 service pack</a:t>
            </a:r>
          </a:p>
          <a:p>
            <a:pPr lvl="1"/>
            <a:r>
              <a:rPr lang="en-IN" dirty="0"/>
              <a:t>System time</a:t>
            </a:r>
          </a:p>
          <a:p>
            <a:pPr lvl="1"/>
            <a:r>
              <a:rPr lang="en-IN" dirty="0"/>
              <a:t>Date</a:t>
            </a:r>
          </a:p>
          <a:p>
            <a:pPr lvl="1"/>
            <a:r>
              <a:rPr lang="en-IN" dirty="0"/>
              <a:t>Level</a:t>
            </a:r>
          </a:p>
          <a:p>
            <a:pPr lvl="1"/>
            <a:r>
              <a:rPr lang="en-IN" dirty="0" err="1"/>
              <a:t>Account-used:guest</a:t>
            </a:r>
            <a:endParaRPr lang="en-IN" dirty="0"/>
          </a:p>
          <a:p>
            <a:pPr lvl="1"/>
            <a:r>
              <a:rPr lang="en-IN" dirty="0"/>
              <a:t>OS</a:t>
            </a:r>
          </a:p>
          <a:p>
            <a:pPr marL="114300" indent="0">
              <a:buNone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6a. Stealthy scan 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192.168.1.1  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6b. TCP ports using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connect scan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(warning: no stealth scan)-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Fingerprinting </a:t>
            </a:r>
          </a:p>
          <a:p>
            <a:pPr marL="114300" indent="0">
              <a:buNone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192.168.1.1  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6c. Find out the most commonly used TCP ports using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ACK scan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192.168.1.1  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6d. Find out the most commonly used TCP ports using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Window scan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192.168.1.1  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B99EF1-38FD-4981-BEE1-58DAA5FB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89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274638"/>
            <a:ext cx="9383486" cy="778098"/>
          </a:xfrm>
        </p:spPr>
        <p:txBody>
          <a:bodyPr/>
          <a:lstStyle/>
          <a:p>
            <a:r>
              <a:rPr lang="en-IN" dirty="0" err="1"/>
              <a:t>Nmap</a:t>
            </a:r>
            <a:r>
              <a:rPr lang="en-IN" dirty="0"/>
              <a:t> Examples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C79AEF6-F62B-4EEA-A8F7-13753875CC8C}"/>
              </a:ext>
            </a:extLst>
          </p:cNvPr>
          <p:cNvSpPr txBox="1">
            <a:spLocks/>
          </p:cNvSpPr>
          <p:nvPr/>
        </p:nvSpPr>
        <p:spPr>
          <a:xfrm>
            <a:off x="217713" y="1199321"/>
            <a:ext cx="11342915" cy="5212365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IN" b="1" dirty="0"/>
              <a:t>Find out the most commonly used TCP ports using TCP SYN Scan</a:t>
            </a:r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Font typeface="Arial" panose="020B0604020202020204" pitchFamily="34" charset="0"/>
              <a:buNone/>
            </a:pPr>
            <a:endParaRPr lang="en-IN" b="1" dirty="0"/>
          </a:p>
          <a:p>
            <a:pPr marL="11430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C7686E51-67CF-405B-BE8C-5B4DD6EE9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830" y="2084388"/>
            <a:ext cx="7560840" cy="37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4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CB4A14-E818-4BFA-9718-E1DBAE10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Nmap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A9D138-4427-4C22-B6A8-53E5AC9E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/>
              <a:t>6. Detect remote services (server / daemon) version numbers:</a:t>
            </a:r>
          </a:p>
          <a:p>
            <a:r>
              <a:rPr lang="en-IN" sz="2000" dirty="0"/>
              <a:t>Nmap –</a:t>
            </a:r>
            <a:r>
              <a:rPr lang="en-IN" sz="2000" dirty="0" err="1"/>
              <a:t>sV</a:t>
            </a:r>
            <a:r>
              <a:rPr lang="en-IN" sz="2000" dirty="0"/>
              <a:t> 192.168.195.249</a:t>
            </a:r>
          </a:p>
          <a:p>
            <a:pPr lvl="1"/>
            <a:r>
              <a:rPr lang="en-IN" sz="1800" dirty="0"/>
              <a:t>-s script /--script</a:t>
            </a:r>
          </a:p>
          <a:p>
            <a:pPr lvl="1"/>
            <a:r>
              <a:rPr lang="en-IN" sz="1800" dirty="0"/>
              <a:t>V Verbose</a:t>
            </a:r>
          </a:p>
          <a:p>
            <a:pPr marL="0" indent="0">
              <a:buNone/>
            </a:pPr>
            <a:r>
              <a:rPr lang="en-IN" sz="2000" b="1" dirty="0"/>
              <a:t>6. if a host/network is protected by a firewall</a:t>
            </a:r>
            <a:endParaRPr lang="en-IN" sz="2000" dirty="0"/>
          </a:p>
          <a:p>
            <a:r>
              <a:rPr lang="en-IN" sz="2000" dirty="0"/>
              <a:t>Nmap –</a:t>
            </a:r>
            <a:r>
              <a:rPr lang="en-IN" sz="2000" dirty="0" err="1"/>
              <a:t>sA</a:t>
            </a:r>
            <a:r>
              <a:rPr lang="en-IN" sz="2000" dirty="0"/>
              <a:t> 192.168.195.249</a:t>
            </a:r>
          </a:p>
          <a:p>
            <a:pPr marL="0" indent="0">
              <a:buNone/>
            </a:pPr>
            <a:r>
              <a:rPr lang="en-IN" sz="2000" b="1" dirty="0"/>
              <a:t>6. Scan a network and find out which servers and devices are up and running (host recovery)</a:t>
            </a:r>
          </a:p>
          <a:p>
            <a:pPr marL="1028700" lvl="1" indent="-457200"/>
            <a:r>
              <a:rPr lang="en-IN" dirty="0"/>
              <a:t>This is known as host discovery or ping scan:</a:t>
            </a:r>
            <a:endParaRPr lang="en-IN" b="1" dirty="0"/>
          </a:p>
          <a:p>
            <a:r>
              <a:rPr lang="en-IN" sz="2000" dirty="0"/>
              <a:t>Nmap –</a:t>
            </a:r>
            <a:r>
              <a:rPr lang="en-IN" sz="2000" dirty="0" err="1"/>
              <a:t>sP</a:t>
            </a:r>
            <a:r>
              <a:rPr lang="en-IN" sz="2000" dirty="0"/>
              <a:t> 192.168.195.249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5DCAE7-0D12-4A5C-8AF5-D70CB06A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36</a:t>
            </a:fld>
            <a:endParaRPr lang="en-SG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D44468F2-89FF-411B-A8F9-DC759EBD2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495" y="4324349"/>
            <a:ext cx="6325142" cy="2274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6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59A5A-9A17-4E7F-AD3A-9C8AF318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Nmap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5410F3-F6E4-4B52-B30B-47C38F03D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7. This type of scan allows you to determine which IP protocols (TCP, ICMP, IGMP, etc.) are supported by target machines: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nmap</a:t>
            </a:r>
            <a:r>
              <a:rPr lang="en-US" altLang="en-US" dirty="0"/>
              <a:t> -</a:t>
            </a:r>
            <a:r>
              <a:rPr lang="en-US" altLang="en-US" dirty="0" err="1"/>
              <a:t>sO</a:t>
            </a:r>
            <a:r>
              <a:rPr lang="en-US" altLang="en-US" dirty="0"/>
              <a:t> 192.168.1.1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8. Nmap –</a:t>
            </a:r>
            <a:r>
              <a:rPr lang="en-IN" dirty="0" err="1"/>
              <a:t>sS</a:t>
            </a:r>
            <a:r>
              <a:rPr lang="en-IN" dirty="0"/>
              <a:t> –</a:t>
            </a:r>
            <a:r>
              <a:rPr lang="en-IN" dirty="0" err="1"/>
              <a:t>sV</a:t>
            </a:r>
            <a:r>
              <a:rPr lang="en-IN" dirty="0"/>
              <a:t> –</a:t>
            </a:r>
            <a:r>
              <a:rPr lang="en-IN" dirty="0" err="1"/>
              <a:t>sC</a:t>
            </a:r>
            <a:r>
              <a:rPr lang="en-IN" dirty="0"/>
              <a:t> 192.168.195.249</a:t>
            </a:r>
          </a:p>
          <a:p>
            <a:pPr lvl="1"/>
            <a:r>
              <a:rPr lang="en-IN" dirty="0"/>
              <a:t>-s script /--script</a:t>
            </a:r>
          </a:p>
          <a:p>
            <a:pPr lvl="1"/>
            <a:r>
              <a:rPr lang="en-IN" dirty="0"/>
              <a:t>S sync</a:t>
            </a:r>
          </a:p>
          <a:p>
            <a:pPr lvl="1"/>
            <a:r>
              <a:rPr lang="en-IN" dirty="0"/>
              <a:t>V Verbose-&gt; bring data from/of header</a:t>
            </a:r>
          </a:p>
          <a:p>
            <a:pPr lvl="1"/>
            <a:r>
              <a:rPr lang="en-IN" dirty="0"/>
              <a:t>C default script scan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E7C926-D22E-47A7-A795-5D94B9B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30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ECE90-75CC-4E2F-B88C-5EE1F6A8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Nmap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B2D76D-8EC2-40DF-9990-5A6A751A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There are total 599 NSE scripts</a:t>
            </a:r>
          </a:p>
          <a:p>
            <a:pPr lvl="1"/>
            <a:r>
              <a:rPr lang="en-IN" dirty="0"/>
              <a:t>They are in a folder in our system</a:t>
            </a:r>
          </a:p>
          <a:p>
            <a:pPr lvl="1"/>
            <a:r>
              <a:rPr lang="en-IN" dirty="0"/>
              <a:t>Path-other location- </a:t>
            </a:r>
            <a:r>
              <a:rPr lang="en-IN" dirty="0" err="1"/>
              <a:t>usr</a:t>
            </a:r>
            <a:r>
              <a:rPr lang="en-IN" dirty="0"/>
              <a:t>/share/</a:t>
            </a:r>
            <a:r>
              <a:rPr lang="en-IN" dirty="0" err="1"/>
              <a:t>nmap</a:t>
            </a:r>
            <a:r>
              <a:rPr lang="en-IN" dirty="0"/>
              <a:t>/scripts</a:t>
            </a:r>
          </a:p>
          <a:p>
            <a:pPr lvl="1"/>
            <a:r>
              <a:rPr lang="en-IN" dirty="0"/>
              <a:t>Cd path </a:t>
            </a:r>
            <a:r>
              <a:rPr lang="en-IN" dirty="0" err="1"/>
              <a:t>usr</a:t>
            </a:r>
            <a:r>
              <a:rPr lang="en-IN" dirty="0"/>
              <a:t>/share/</a:t>
            </a:r>
            <a:r>
              <a:rPr lang="en-IN" dirty="0" err="1"/>
              <a:t>nmap</a:t>
            </a:r>
            <a:r>
              <a:rPr lang="en-IN" dirty="0"/>
              <a:t>/scripts</a:t>
            </a:r>
          </a:p>
          <a:p>
            <a:pPr lvl="1"/>
            <a:r>
              <a:rPr lang="en-IN" dirty="0"/>
              <a:t>Now run the next command (9, 10)</a:t>
            </a:r>
          </a:p>
          <a:p>
            <a:pPr lvl="1"/>
            <a:endParaRPr lang="en-IN" dirty="0"/>
          </a:p>
          <a:p>
            <a:pPr marL="0" indent="0">
              <a:buNone/>
            </a:pPr>
            <a:r>
              <a:rPr lang="en-IN" b="1" dirty="0"/>
              <a:t>Check Specific Vulnerability</a:t>
            </a:r>
          </a:p>
          <a:p>
            <a:pPr marL="0" indent="0">
              <a:buNone/>
            </a:pPr>
            <a:r>
              <a:rPr lang="en-IN" b="1" dirty="0"/>
              <a:t>9. Nmap –</a:t>
            </a:r>
            <a:r>
              <a:rPr lang="en-IN" b="1" dirty="0" err="1"/>
              <a:t>sV</a:t>
            </a:r>
            <a:r>
              <a:rPr lang="en-IN" b="1" dirty="0"/>
              <a:t> --script=rdp-vul-ms12-020 192.168.195.249</a:t>
            </a:r>
          </a:p>
          <a:p>
            <a:pPr lvl="1"/>
            <a:r>
              <a:rPr lang="en-IN" dirty="0"/>
              <a:t>rdp-vul-ms12-020 is vulnerability</a:t>
            </a:r>
          </a:p>
          <a:p>
            <a:pPr lvl="1"/>
            <a:r>
              <a:rPr lang="en-IN" dirty="0"/>
              <a:t>Command Checks if a machine is vulnerable to MS12-020 RDP vulnerability. </a:t>
            </a:r>
          </a:p>
          <a:p>
            <a:pPr lvl="1"/>
            <a:r>
              <a:rPr lang="en-IN" dirty="0" err="1"/>
              <a:t>Rdp</a:t>
            </a:r>
            <a:r>
              <a:rPr lang="en-IN" dirty="0"/>
              <a:t>- remote desktop protocol </a:t>
            </a:r>
          </a:p>
          <a:p>
            <a:pPr lvl="1"/>
            <a:r>
              <a:rPr lang="en-IN" dirty="0"/>
              <a:t>The Microsoft bulletin MS12-020 patches two vulnerabilities: </a:t>
            </a:r>
          </a:p>
          <a:p>
            <a:pPr lvl="2"/>
            <a:r>
              <a:rPr lang="en-IN" dirty="0"/>
              <a:t>CVE-2012-0152 which addresses a denial of service vulnerability inside Terminal Server, and</a:t>
            </a:r>
          </a:p>
          <a:p>
            <a:pPr lvl="2"/>
            <a:r>
              <a:rPr lang="en-IN" dirty="0"/>
              <a:t>CVE-2012-0002 which fixes a vulnerability in Remote Desktop Protocol. </a:t>
            </a:r>
          </a:p>
          <a:p>
            <a:pPr lvl="2"/>
            <a:r>
              <a:rPr lang="en-IN" dirty="0"/>
              <a:t>Both are part of Remote Desktop Services.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B99EF1-38FD-4981-BEE1-58DAA5FB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4924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ECE90-75CC-4E2F-B88C-5EE1F6A8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Nmap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B2D76D-8EC2-40DF-9990-5A6A751A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Now I want to run to check all the vulnerabilities that exist</a:t>
            </a:r>
          </a:p>
          <a:p>
            <a:pPr marL="0" indent="0">
              <a:buNone/>
            </a:pPr>
            <a:r>
              <a:rPr lang="en-IN" b="1" dirty="0"/>
              <a:t>10. Nmap --script vuln 192.168.195.249</a:t>
            </a:r>
          </a:p>
          <a:p>
            <a:pPr lvl="1"/>
            <a:r>
              <a:rPr lang="en-IN" dirty="0"/>
              <a:t>http-</a:t>
            </a:r>
            <a:r>
              <a:rPr lang="en-IN" dirty="0" err="1"/>
              <a:t>csrf</a:t>
            </a:r>
            <a:r>
              <a:rPr lang="en-IN" dirty="0"/>
              <a:t>: CSRF vuln</a:t>
            </a:r>
          </a:p>
          <a:p>
            <a:pPr lvl="1"/>
            <a:r>
              <a:rPr lang="en-IN" dirty="0"/>
              <a:t>/</a:t>
            </a:r>
            <a:r>
              <a:rPr lang="en-IN" dirty="0" err="1"/>
              <a:t>wordpress</a:t>
            </a:r>
            <a:r>
              <a:rPr lang="en-IN" dirty="0"/>
              <a:t>/:Blog         -&gt;192.168.195.249/phpMyAdmin or </a:t>
            </a:r>
            <a:r>
              <a:rPr lang="en-IN" dirty="0" err="1"/>
              <a:t>wordpress</a:t>
            </a:r>
            <a:endParaRPr lang="en-IN" dirty="0"/>
          </a:p>
          <a:p>
            <a:pPr lvl="1"/>
            <a:r>
              <a:rPr lang="en-IN" dirty="0" err="1"/>
              <a:t>Vulnrability</a:t>
            </a:r>
            <a:r>
              <a:rPr lang="en-IN" dirty="0"/>
              <a:t>: Diffie Helman</a:t>
            </a:r>
          </a:p>
          <a:p>
            <a:pPr lvl="1"/>
            <a:r>
              <a:rPr lang="en-IN" dirty="0"/>
              <a:t>Scripts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Check Specific Vulnerability (In Class Task)</a:t>
            </a:r>
          </a:p>
          <a:p>
            <a:pPr marL="0" indent="0">
              <a:buNone/>
            </a:pPr>
            <a:r>
              <a:rPr lang="en-IN" dirty="0"/>
              <a:t>Vulnerable</a:t>
            </a:r>
          </a:p>
          <a:p>
            <a:pPr marL="0" indent="0">
              <a:buNone/>
            </a:pPr>
            <a:r>
              <a:rPr lang="en-IN" dirty="0"/>
              <a:t>Remote code Execution- (ms17-010)- attack series</a:t>
            </a:r>
          </a:p>
          <a:p>
            <a:pPr marL="0" indent="0">
              <a:buNone/>
            </a:pPr>
            <a:r>
              <a:rPr lang="en-IN" dirty="0"/>
              <a:t>CVE-2017-0143</a:t>
            </a:r>
          </a:p>
          <a:p>
            <a:pPr marL="0" indent="0">
              <a:buNone/>
            </a:pPr>
            <a:r>
              <a:rPr lang="en-IN" dirty="0"/>
              <a:t>Factor: high</a:t>
            </a:r>
          </a:p>
          <a:p>
            <a:pPr marL="0" indent="0">
              <a:buNone/>
            </a:pPr>
            <a:r>
              <a:rPr lang="en-IN" dirty="0"/>
              <a:t>84 zero days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Display help for the individual scripts. </a:t>
            </a:r>
          </a:p>
          <a:p>
            <a:pPr marL="0" indent="0">
              <a:buNone/>
            </a:pPr>
            <a:r>
              <a:rPr lang="en-IN" dirty="0"/>
              <a:t>--script-help=$</a:t>
            </a:r>
            <a:r>
              <a:rPr lang="en-IN" dirty="0" err="1"/>
              <a:t>scriptname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B99EF1-38FD-4981-BEE1-58DAA5FB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468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0164A-B13D-46F8-ACDA-522C5653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Scanning tools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05BB2D9E-4ED9-4BEF-9170-F9EB304B4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523328"/>
              </p:ext>
            </p:extLst>
          </p:nvPr>
        </p:nvGraphicFramePr>
        <p:xfrm>
          <a:off x="313038" y="1425146"/>
          <a:ext cx="10945511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F23908-52B7-42AD-A520-395C2C7E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2177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ECE90-75CC-4E2F-B88C-5EE1F6A8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Nmap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B2D76D-8EC2-40DF-9990-5A6A751A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Aggressive Scan/ Intense Scan</a:t>
            </a:r>
          </a:p>
          <a:p>
            <a:pPr marL="0" indent="0">
              <a:buNone/>
            </a:pPr>
            <a:r>
              <a:rPr lang="en-IN" dirty="0"/>
              <a:t>11. Nmap –A –T4 192.168.195.249</a:t>
            </a:r>
          </a:p>
          <a:p>
            <a:pPr lvl="1"/>
            <a:r>
              <a:rPr lang="en-IN" dirty="0"/>
              <a:t>A-Aggressive</a:t>
            </a:r>
          </a:p>
          <a:p>
            <a:pPr lvl="1"/>
            <a:r>
              <a:rPr lang="en-IN" dirty="0"/>
              <a:t>T4 increase power of </a:t>
            </a:r>
            <a:r>
              <a:rPr lang="en-IN" dirty="0" err="1"/>
              <a:t>nmap</a:t>
            </a:r>
            <a:endParaRPr lang="en-IN" dirty="0"/>
          </a:p>
          <a:p>
            <a:pPr lvl="1"/>
            <a:r>
              <a:rPr lang="en-IN" dirty="0"/>
              <a:t>Gives service</a:t>
            </a:r>
          </a:p>
          <a:p>
            <a:pPr lvl="1"/>
            <a:r>
              <a:rPr lang="en-IN" dirty="0"/>
              <a:t>OS</a:t>
            </a:r>
          </a:p>
          <a:p>
            <a:pPr lvl="1"/>
            <a:r>
              <a:rPr lang="en-IN" dirty="0"/>
              <a:t>Scripts –</a:t>
            </a:r>
            <a:r>
              <a:rPr lang="en-IN" dirty="0" err="1"/>
              <a:t>sT</a:t>
            </a:r>
            <a:r>
              <a:rPr lang="en-IN" dirty="0"/>
              <a:t>, -</a:t>
            </a:r>
            <a:r>
              <a:rPr lang="en-IN" dirty="0" err="1"/>
              <a:t>sS</a:t>
            </a:r>
            <a:endParaRPr lang="en-IN" dirty="0"/>
          </a:p>
          <a:p>
            <a:pPr lvl="1"/>
            <a:r>
              <a:rPr lang="en-IN" dirty="0"/>
              <a:t>Traceroute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B99EF1-38FD-4981-BEE1-58DAA5FB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63476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Aggressive Scan-OS &amp; Service Detection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9" y="1321009"/>
            <a:ext cx="68865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32" y="5129330"/>
            <a:ext cx="68484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775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ECE90-75CC-4E2F-B88C-5EE1F6A8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Nmap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B2D76D-8EC2-40DF-9990-5A6A751A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3-way handshaking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B99EF1-38FD-4981-BEE1-58DAA5FB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42</a:t>
            </a:fld>
            <a:endParaRPr lang="en-SG" dirty="0"/>
          </a:p>
        </p:txBody>
      </p:sp>
      <p:pic>
        <p:nvPicPr>
          <p:cNvPr id="7" name="Picture 2" descr="Image result for 3 way handshake&quot;">
            <a:extLst>
              <a:ext uri="{FF2B5EF4-FFF2-40B4-BE49-F238E27FC236}">
                <a16:creationId xmlns:a16="http://schemas.microsoft.com/office/drawing/2014/main" xmlns="" id="{2F2DA77E-2134-4323-A1FD-D4A92BA64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48605"/>
            <a:ext cx="7620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891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ECE90-75CC-4E2F-B88C-5EE1F6A8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Nmap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B2D76D-8EC2-40DF-9990-5A6A751A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What does attacker do? 3-way handshaking</a:t>
            </a:r>
          </a:p>
          <a:p>
            <a:pPr marL="0" indent="0">
              <a:buNone/>
            </a:pPr>
            <a:r>
              <a:rPr lang="en-IN" dirty="0"/>
              <a:t>It sends multiple SYN packets to the target and open port sends ACK+SYN but attacker will discard SYN and takes ACK and each ack packet/header has data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B99EF1-38FD-4981-BEE1-58DAA5FB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43</a:t>
            </a:fld>
            <a:endParaRPr lang="en-SG" dirty="0"/>
          </a:p>
        </p:txBody>
      </p:sp>
      <p:pic>
        <p:nvPicPr>
          <p:cNvPr id="2050" name="Picture 2" descr="Image result for Attacker way handshake&quot;">
            <a:extLst>
              <a:ext uri="{FF2B5EF4-FFF2-40B4-BE49-F238E27FC236}">
                <a16:creationId xmlns:a16="http://schemas.microsoft.com/office/drawing/2014/main" xmlns="" id="{86B3AA66-A210-47BB-ABE4-6C53A6B4A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677886"/>
            <a:ext cx="6191250" cy="384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23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274638"/>
            <a:ext cx="9383486" cy="778098"/>
          </a:xfrm>
        </p:spPr>
        <p:txBody>
          <a:bodyPr/>
          <a:lstStyle/>
          <a:p>
            <a:r>
              <a:rPr lang="en-IN" dirty="0" err="1"/>
              <a:t>Nmap</a:t>
            </a:r>
            <a:r>
              <a:rPr lang="en-IN" dirty="0"/>
              <a:t> Examples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C79AEF6-F62B-4EEA-A8F7-13753875CC8C}"/>
              </a:ext>
            </a:extLst>
          </p:cNvPr>
          <p:cNvSpPr txBox="1">
            <a:spLocks/>
          </p:cNvSpPr>
          <p:nvPr/>
        </p:nvSpPr>
        <p:spPr>
          <a:xfrm>
            <a:off x="217714" y="1199321"/>
            <a:ext cx="11593286" cy="5212365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IN" b="1" dirty="0"/>
              <a:t>12. Scan a host when protected by the firewall</a:t>
            </a:r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Try ping when firewall is off</a:t>
            </a:r>
          </a:p>
          <a:p>
            <a:pPr marL="0" indent="0">
              <a:buNone/>
            </a:pPr>
            <a:r>
              <a:rPr lang="en-IN" dirty="0"/>
              <a:t>12a. Ping 192.168.195.249</a:t>
            </a:r>
          </a:p>
          <a:p>
            <a:pPr lvl="1"/>
            <a:r>
              <a:rPr lang="en-IN" dirty="0"/>
              <a:t>Reply </a:t>
            </a:r>
            <a:r>
              <a:rPr lang="en-IN" dirty="0" err="1"/>
              <a:t>icmp</a:t>
            </a:r>
            <a:r>
              <a:rPr lang="en-IN" dirty="0"/>
              <a:t> packets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Try ping </a:t>
            </a:r>
            <a:r>
              <a:rPr lang="en-IN" b="1" dirty="0"/>
              <a:t>when firewall is on</a:t>
            </a:r>
          </a:p>
          <a:p>
            <a:pPr marL="0" indent="0">
              <a:buNone/>
            </a:pPr>
            <a:r>
              <a:rPr lang="en-IN" dirty="0"/>
              <a:t>Ping 192.168.195.249</a:t>
            </a:r>
          </a:p>
          <a:p>
            <a:pPr lvl="1"/>
            <a:r>
              <a:rPr lang="en-IN" dirty="0"/>
              <a:t>No reply/ blocks ICMP packets</a:t>
            </a:r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Font typeface="Arial" panose="020B0604020202020204" pitchFamily="34" charset="0"/>
              <a:buNone/>
            </a:pPr>
            <a:endParaRPr lang="en-IN" b="1" dirty="0"/>
          </a:p>
          <a:p>
            <a:pPr marL="11430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CBC9CB7B-A7F4-42AE-9EBB-813E26A49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532" y="2039709"/>
            <a:ext cx="4982650" cy="110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066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34FE17-807D-4075-BEC7-BAD2FFEA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Nmap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73E99-B145-4A27-AD80-C3ED69DE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Nmap by default uses ICMP but if On firewall (window setting), it block and does not send ACK/ blocks ICMP packets</a:t>
            </a:r>
          </a:p>
          <a:p>
            <a:pPr marL="0" indent="0">
              <a:buNone/>
            </a:pPr>
            <a:r>
              <a:rPr lang="en-IN" dirty="0"/>
              <a:t>13. </a:t>
            </a:r>
            <a:r>
              <a:rPr lang="en-IN" dirty="0" err="1"/>
              <a:t>nmap</a:t>
            </a:r>
            <a:r>
              <a:rPr lang="en-IN" dirty="0"/>
              <a:t> 192.168.195.249</a:t>
            </a:r>
          </a:p>
          <a:p>
            <a:pPr lvl="1"/>
            <a:r>
              <a:rPr lang="en-IN" dirty="0"/>
              <a:t>Blocks ICMP packets</a:t>
            </a:r>
          </a:p>
          <a:p>
            <a:pPr lvl="1"/>
            <a:r>
              <a:rPr lang="en-IN" dirty="0"/>
              <a:t>Each firewall blocks-ICMP traffic packets i.e. blocks ACK</a:t>
            </a:r>
          </a:p>
          <a:p>
            <a:pPr lvl="1"/>
            <a:r>
              <a:rPr lang="en-IN" dirty="0"/>
              <a:t>This can help to check firewall is off/on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14. Traceroute </a:t>
            </a:r>
            <a:r>
              <a:rPr lang="en-IN" dirty="0">
                <a:hlinkClick r:id="rId2"/>
              </a:rPr>
              <a:t>www.google.com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30 hops max</a:t>
            </a:r>
          </a:p>
          <a:p>
            <a:pPr marL="0" indent="0">
              <a:buNone/>
            </a:pPr>
            <a:r>
              <a:rPr lang="en-IN" dirty="0"/>
              <a:t>We do not reach google directly, we go to 8-9 machines in between to reach google.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C3626D-159F-4FEF-8623-60351063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90192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19752-8E2E-42E9-8258-F928D061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Nmap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DA0661-B84C-4EF4-A7D6-1D7F08DBE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15. Nmap –</a:t>
            </a:r>
            <a:r>
              <a:rPr lang="en-IN" b="1" dirty="0" err="1"/>
              <a:t>Pn</a:t>
            </a:r>
            <a:r>
              <a:rPr lang="en-IN" b="1" dirty="0"/>
              <a:t> --script firewall –bypass –p 135,139,445 192.168.195.249</a:t>
            </a:r>
          </a:p>
          <a:p>
            <a:pPr lvl="1"/>
            <a:r>
              <a:rPr lang="en-IN" dirty="0"/>
              <a:t>-P Ping, </a:t>
            </a:r>
            <a:r>
              <a:rPr lang="en-IN" dirty="0" err="1"/>
              <a:t>Pn</a:t>
            </a:r>
            <a:r>
              <a:rPr lang="en-IN" dirty="0"/>
              <a:t> is </a:t>
            </a:r>
            <a:r>
              <a:rPr lang="en-IN" b="1" dirty="0">
                <a:solidFill>
                  <a:schemeClr val="tx1"/>
                </a:solidFill>
              </a:rPr>
              <a:t>ping not </a:t>
            </a:r>
            <a:r>
              <a:rPr lang="en-IN" dirty="0"/>
              <a:t>i.e. will not send ICMP packets</a:t>
            </a:r>
          </a:p>
          <a:p>
            <a:pPr lvl="1"/>
            <a:r>
              <a:rPr lang="en-IN" dirty="0"/>
              <a:t>--script</a:t>
            </a:r>
          </a:p>
          <a:p>
            <a:pPr lvl="1"/>
            <a:r>
              <a:rPr lang="en-IN" dirty="0"/>
              <a:t>Firewall-bypass- socket randomise (IP: Port)- will keep on changing port no.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15a. Nmap –</a:t>
            </a:r>
            <a:r>
              <a:rPr lang="en-IN" b="1" dirty="0" err="1"/>
              <a:t>Pn</a:t>
            </a:r>
            <a:r>
              <a:rPr lang="en-IN" b="1" dirty="0"/>
              <a:t> --script firewall-bypass –disable-</a:t>
            </a:r>
            <a:r>
              <a:rPr lang="en-IN" b="1" dirty="0" err="1"/>
              <a:t>arp</a:t>
            </a:r>
            <a:r>
              <a:rPr lang="en-IN" b="1" dirty="0"/>
              <a:t>-ping –p 80, 443</a:t>
            </a:r>
          </a:p>
          <a:p>
            <a:pPr lvl="1"/>
            <a:r>
              <a:rPr lang="en-IN" dirty="0"/>
              <a:t>Disable-</a:t>
            </a:r>
            <a:r>
              <a:rPr lang="en-IN" dirty="0" err="1"/>
              <a:t>arp</a:t>
            </a:r>
            <a:r>
              <a:rPr lang="en-IN" dirty="0"/>
              <a:t>-ping-Arp is network layer protocol </a:t>
            </a:r>
          </a:p>
          <a:p>
            <a:pPr lvl="1"/>
            <a:r>
              <a:rPr lang="en-IN" dirty="0"/>
              <a:t>Arp plays a role of communication in network layer</a:t>
            </a:r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A22377-B56E-489C-975A-0E088A55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7747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EEE31-CCC1-4E65-BA73-33D97934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Nmap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313299-51B7-4AB1-9655-8C608592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Scan a firewall for security weakness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scan types exploit a subtle loophole in the TCP and good for testing security of common attacks: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Null Scan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fool a firewall to generate a response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## Does not set any bits (TCP flag header is 0)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192.168.1.254  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TCP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 scan to check firewall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## Sets just the TCP FIN bit ##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192.168.1.254  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TCP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Xmas scan to check firewall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## Sets the FIN, PSH, and URG flags, lighting the packet up like a Christmas tree ##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sX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192.168.1.254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D07B65-8476-48B3-8F0E-1511574B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47</a:t>
            </a:fld>
            <a:endParaRPr lang="en-SG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8A08AA88-E334-49CA-84DA-7CFFDF057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118"/>
            <a:ext cx="65" cy="557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777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7E96B22A-7F4C-4760-9D51-F323CCC65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2647563"/>
            <a:ext cx="65" cy="27699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25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274638"/>
            <a:ext cx="9383486" cy="778098"/>
          </a:xfrm>
        </p:spPr>
        <p:txBody>
          <a:bodyPr/>
          <a:lstStyle/>
          <a:p>
            <a:r>
              <a:rPr lang="en-IN" dirty="0" err="1"/>
              <a:t>Nmap</a:t>
            </a:r>
            <a:r>
              <a:rPr lang="en-IN" dirty="0"/>
              <a:t> Examples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C79AEF6-F62B-4EEA-A8F7-13753875CC8C}"/>
              </a:ext>
            </a:extLst>
          </p:cNvPr>
          <p:cNvSpPr txBox="1">
            <a:spLocks/>
          </p:cNvSpPr>
          <p:nvPr/>
        </p:nvSpPr>
        <p:spPr>
          <a:xfrm>
            <a:off x="217713" y="1199321"/>
            <a:ext cx="11412311" cy="5212365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IN" b="1" dirty="0"/>
              <a:t>17. Only show open (or possibly open) ports </a:t>
            </a:r>
            <a:endParaRPr lang="en-IN" dirty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r>
              <a:rPr lang="en-IN" b="1" dirty="0"/>
              <a:t>18. Show host interfaces and routes</a:t>
            </a:r>
          </a:p>
          <a:p>
            <a:pPr marL="571500" lvl="1" indent="0">
              <a:buNone/>
            </a:pPr>
            <a:r>
              <a:rPr lang="en-IN" sz="1800" dirty="0"/>
              <a:t>This is useful for debugging</a:t>
            </a:r>
          </a:p>
          <a:p>
            <a:pPr marL="571500" lvl="1" indent="0">
              <a:buNone/>
            </a:pPr>
            <a:r>
              <a:rPr lang="en-IN" sz="1800" b="1" dirty="0"/>
              <a:t>Nmap --</a:t>
            </a:r>
            <a:r>
              <a:rPr lang="en-IN" sz="1800" b="1" dirty="0" err="1"/>
              <a:t>iflist</a:t>
            </a:r>
            <a:endParaRPr lang="en-IN" sz="1800" b="1" dirty="0"/>
          </a:p>
          <a:p>
            <a:pPr marL="114300" indent="0">
              <a:buFont typeface="Arial" panose="020B0604020202020204" pitchFamily="34" charset="0"/>
              <a:buNone/>
            </a:pPr>
            <a:endParaRPr lang="en-IN" b="1" dirty="0"/>
          </a:p>
          <a:p>
            <a:pPr marL="11430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xmlns="" id="{1FBE0836-99A2-46C1-8715-394549158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52" y="1762125"/>
            <a:ext cx="5051716" cy="102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A2833717-97E5-4CD5-AEF4-A981A1B2B9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23" y="5658679"/>
            <a:ext cx="6321777" cy="31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3B7D3E18-5A37-4CBC-9B99-E4ED05FF2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23" y="2799066"/>
            <a:ext cx="6321776" cy="255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6202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EEE31-CCC1-4E65-BA73-33D97934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Nmap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313299-51B7-4AB1-9655-8C608592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19. Read list of hosts/networks from a file (IPv4)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rgbClr val="212529"/>
                </a:solidFill>
                <a:latin typeface="montserrat"/>
              </a:rPr>
              <a:t>The -</a:t>
            </a:r>
            <a:r>
              <a:rPr lang="en-US" altLang="en-US" dirty="0" err="1">
                <a:solidFill>
                  <a:srgbClr val="212529"/>
                </a:solidFill>
                <a:latin typeface="montserrat"/>
              </a:rPr>
              <a:t>iL</a:t>
            </a:r>
            <a:r>
              <a:rPr lang="en-US" altLang="en-US" dirty="0">
                <a:solidFill>
                  <a:srgbClr val="212529"/>
                </a:solidFill>
                <a:latin typeface="montserrat"/>
              </a:rPr>
              <a:t> option allows you to read the list of target systems using a text file. This is useful to scan a large number of hosts/networks. Create a text file as follows:</a:t>
            </a:r>
            <a:r>
              <a:rPr lang="en-US" altLang="en-US" dirty="0">
                <a:solidFill>
                  <a:schemeClr val="tx1"/>
                </a:solidFill>
              </a:rPr>
              <a:t/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rgbClr val="212529"/>
                </a:solidFill>
                <a:latin typeface="Inconsolata"/>
              </a:rPr>
              <a:t>cat &gt; /</a:t>
            </a:r>
            <a:r>
              <a:rPr lang="en-US" altLang="en-US" dirty="0" err="1">
                <a:solidFill>
                  <a:srgbClr val="212529"/>
                </a:solidFill>
                <a:latin typeface="Inconsolata"/>
              </a:rPr>
              <a:t>tmp</a:t>
            </a:r>
            <a:r>
              <a:rPr lang="en-US" altLang="en-US" dirty="0">
                <a:solidFill>
                  <a:srgbClr val="212529"/>
                </a:solidFill>
                <a:latin typeface="Inconsolata"/>
              </a:rPr>
              <a:t>/test.txt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212529"/>
              </a:solidFill>
              <a:latin typeface="montserra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212529"/>
                </a:solidFill>
                <a:latin typeface="montserrat"/>
              </a:rPr>
              <a:t>Sample outputs:</a:t>
            </a:r>
            <a:endParaRPr lang="en-US" altLang="en-US" b="1" dirty="0">
              <a:solidFill>
                <a:srgbClr val="212529"/>
              </a:solidFill>
              <a:latin typeface="Inconsolat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12529"/>
                </a:solidFill>
                <a:latin typeface="Inconsolata"/>
              </a:rPr>
              <a:t>server1.cyberciti.biz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12529"/>
                </a:solidFill>
                <a:latin typeface="Inconsolata"/>
              </a:rPr>
              <a:t>192.168.1.0/24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12529"/>
                </a:solidFill>
                <a:latin typeface="Inconsolata"/>
              </a:rPr>
              <a:t>192.168.1.1/24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12529"/>
                </a:solidFill>
                <a:latin typeface="Inconsolata"/>
              </a:rPr>
              <a:t>10.1.2.3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12529"/>
                </a:solidFill>
                <a:latin typeface="Inconsolata"/>
              </a:rPr>
              <a:t>localhost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4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en-US" sz="60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D07B65-8476-48B3-8F0E-1511574B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49</a:t>
            </a:fld>
            <a:endParaRPr lang="en-SG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7FB9EEDA-1128-49CA-A6D8-7EA12441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884" y="2993499"/>
            <a:ext cx="2232248" cy="87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8A08AA88-E334-49CA-84DA-7CFFDF057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118"/>
            <a:ext cx="65" cy="557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777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12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D8D00F-FFD1-493F-9FA6-9260571F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Scanning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A24D9102-30D5-46CA-A744-7F19396DF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459625"/>
              </p:ext>
            </p:extLst>
          </p:nvPr>
        </p:nvGraphicFramePr>
        <p:xfrm>
          <a:off x="1444711" y="1425146"/>
          <a:ext cx="9478661" cy="4689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6D2E05-0438-4657-88CA-7A2B1B62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64341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BD2C19-B7F9-4942-AE46-31D89DD5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Nmap commands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4476A-3329-463C-861A-B9A1E665D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Nmap 192.168.195.249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Nmap –p 25 192.168.195.249                               // open port</a:t>
            </a:r>
          </a:p>
          <a:p>
            <a:pPr lvl="1"/>
            <a:r>
              <a:rPr lang="en-IN" dirty="0"/>
              <a:t>Open </a:t>
            </a:r>
            <a:r>
              <a:rPr lang="en-IN" dirty="0" err="1"/>
              <a:t>xampp</a:t>
            </a:r>
            <a:r>
              <a:rPr lang="en-IN" dirty="0"/>
              <a:t>, open mercury then again check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Nmap –p 0-100 192.168.195.249                         //range of ports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Nmap –p 0-65535 192.168.195.249                     //all ports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Nmap –p- 192.168.195.249                                 //all ports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Nmap –</a:t>
            </a:r>
            <a:r>
              <a:rPr lang="en-IN" dirty="0" err="1"/>
              <a:t>sU</a:t>
            </a:r>
            <a:r>
              <a:rPr lang="en-IN" dirty="0"/>
              <a:t> 192.168.195.249 			      //</a:t>
            </a:r>
            <a:r>
              <a:rPr lang="en-IN" dirty="0" err="1"/>
              <a:t>udp</a:t>
            </a:r>
            <a:r>
              <a:rPr lang="en-IN" dirty="0"/>
              <a:t> Scan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Nmap –</a:t>
            </a:r>
            <a:r>
              <a:rPr lang="en-IN" dirty="0" err="1"/>
              <a:t>sS</a:t>
            </a:r>
            <a:r>
              <a:rPr lang="en-IN" dirty="0"/>
              <a:t> –</a:t>
            </a:r>
            <a:r>
              <a:rPr lang="en-IN" dirty="0" err="1"/>
              <a:t>sV</a:t>
            </a:r>
            <a:r>
              <a:rPr lang="en-IN" dirty="0"/>
              <a:t> –</a:t>
            </a:r>
            <a:r>
              <a:rPr lang="en-IN" dirty="0" err="1"/>
              <a:t>sC</a:t>
            </a:r>
            <a:r>
              <a:rPr lang="en-IN" dirty="0"/>
              <a:t> 192.168.195.249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Nmap –o 192.168.1195.249				// Operating system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Nmap --script rdp-vul-msl2-020 192.168.195.249   //specific vulnerability scan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Nmap --script vuln 192.168.195.249                       //Vulnerability scan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85B453-9F63-47DD-856F-1C302007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099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BD2C19-B7F9-4942-AE46-31D89DD5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Nmap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4476A-3329-463C-861A-B9A1E665D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IN" dirty="0"/>
              <a:t>Nmap –A –T4 192.168.195.249                    //Aggressive Scan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IN" dirty="0"/>
              <a:t>Ping 192.168.195.249			           //ICMP reply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IN" dirty="0"/>
              <a:t>Nmap –</a:t>
            </a:r>
            <a:r>
              <a:rPr lang="en-IN" dirty="0" err="1"/>
              <a:t>Pn</a:t>
            </a:r>
            <a:r>
              <a:rPr lang="en-IN" dirty="0"/>
              <a:t> --script firewall –bypass –p 135,139,445 192.168.195.249 //firewall bypass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IN" dirty="0"/>
              <a:t>Nmap –</a:t>
            </a:r>
            <a:r>
              <a:rPr lang="en-IN" dirty="0" err="1"/>
              <a:t>Pn</a:t>
            </a:r>
            <a:r>
              <a:rPr lang="en-IN" dirty="0"/>
              <a:t> --script firewall-bypass –disable-</a:t>
            </a:r>
            <a:r>
              <a:rPr lang="en-IN" dirty="0" err="1"/>
              <a:t>arp</a:t>
            </a:r>
            <a:r>
              <a:rPr lang="en-IN" dirty="0"/>
              <a:t>-ping –p 80, 443   //disable </a:t>
            </a:r>
            <a:r>
              <a:rPr lang="en-IN" dirty="0" err="1"/>
              <a:t>arp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85B453-9F63-47DD-856F-1C302007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68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BAE8C-234A-48C4-8209-D5CC776A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Task-Explain the following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4C3A2B-D601-4271-B9D8-A81FA5BD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33333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Explain all the commands</a:t>
            </a:r>
          </a:p>
          <a:p>
            <a:r>
              <a:rPr lang="en-IN" dirty="0">
                <a:solidFill>
                  <a:srgbClr val="33333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Explain the output</a:t>
            </a:r>
          </a:p>
          <a:p>
            <a:r>
              <a:rPr lang="en-IN" dirty="0">
                <a:solidFill>
                  <a:srgbClr val="33333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Screenshot of the output</a:t>
            </a:r>
          </a:p>
          <a:p>
            <a:endParaRPr lang="en-IN" dirty="0">
              <a:solidFill>
                <a:srgbClr val="333333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333333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33333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 class task commands</a:t>
            </a:r>
          </a:p>
          <a:p>
            <a:r>
              <a:rPr lang="en-IN" dirty="0">
                <a:solidFill>
                  <a:srgbClr val="33333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Spoof IP</a:t>
            </a:r>
          </a:p>
          <a:p>
            <a:r>
              <a:rPr lang="en-IN" dirty="0">
                <a:solidFill>
                  <a:srgbClr val="33333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Spoof MAC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A190D5-39C3-43DD-9A77-DDA7F1A5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61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90BC1D-5961-4983-AA0D-022471B1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32" y="2781753"/>
            <a:ext cx="10305535" cy="862313"/>
          </a:xfrm>
        </p:spPr>
        <p:txBody>
          <a:bodyPr/>
          <a:lstStyle/>
          <a:p>
            <a:pPr algn="ctr"/>
            <a:r>
              <a:rPr lang="en-IN" dirty="0"/>
              <a:t>Port Scanning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4AE1866-DCC0-4466-850B-3A92A112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131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7F525-8646-45BB-B4FA-DCD91147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a port? Why we need it?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91CEB4FD-7258-4605-B635-B00D71165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392159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ECDCEB-180F-44AD-8488-4117C606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212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7F525-8646-45BB-B4FA-DCD91147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Example: Port no.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F5D239D8-3408-4034-9E61-F91A13582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233522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ECDCEB-180F-44AD-8488-4117C606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673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C76478-748D-4E02-A69F-F9F87779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IN" dirty="0"/>
              <a:t>PORTS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2E37ACF-FDC9-49F9-B56E-4B35095ED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213874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3C657B-1A6E-4FB1-B410-2BF779DF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2260A1C-D77B-4A4C-9DE3-C45D29BDC82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37788" y="4612871"/>
            <a:ext cx="1902117" cy="16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2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9600</TotalTime>
  <Words>2033</Words>
  <Application>Microsoft Office PowerPoint</Application>
  <PresentationFormat>Custom</PresentationFormat>
  <Paragraphs>488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Scanning and Enumeration</vt:lpstr>
      <vt:lpstr>Scanning</vt:lpstr>
      <vt:lpstr>Scanning</vt:lpstr>
      <vt:lpstr>Scanning tools</vt:lpstr>
      <vt:lpstr>Types of Scanning</vt:lpstr>
      <vt:lpstr>Port Scanning</vt:lpstr>
      <vt:lpstr>What is a port? Why we need it?</vt:lpstr>
      <vt:lpstr>Example: Port no.</vt:lpstr>
      <vt:lpstr>PORTS</vt:lpstr>
      <vt:lpstr>Ports are divided into</vt:lpstr>
      <vt:lpstr>Registered and Private Ports</vt:lpstr>
      <vt:lpstr>In class Task: To identify OS</vt:lpstr>
      <vt:lpstr>In class Task: To identify OS</vt:lpstr>
      <vt:lpstr>To identify server</vt:lpstr>
      <vt:lpstr>In class task</vt:lpstr>
      <vt:lpstr>Port Scanning</vt:lpstr>
      <vt:lpstr>Port Scanning</vt:lpstr>
      <vt:lpstr>Tool for Port Scanning: Nmap-CLI and GUI based</vt:lpstr>
      <vt:lpstr>Tool Environment</vt:lpstr>
      <vt:lpstr>NMap</vt:lpstr>
      <vt:lpstr>How Nmap Works?</vt:lpstr>
      <vt:lpstr>Nmap features</vt:lpstr>
      <vt:lpstr>Basic scanning with Nmap</vt:lpstr>
      <vt:lpstr>Nmap commands</vt:lpstr>
      <vt:lpstr>Nmap scan commands</vt:lpstr>
      <vt:lpstr>Nmap Examples</vt:lpstr>
      <vt:lpstr>Nmap commands</vt:lpstr>
      <vt:lpstr>Nmap Examples</vt:lpstr>
      <vt:lpstr>Scan on Specific port</vt:lpstr>
      <vt:lpstr>Scan on all port</vt:lpstr>
      <vt:lpstr>Nmap commands</vt:lpstr>
      <vt:lpstr>Remote Host OS Detection</vt:lpstr>
      <vt:lpstr>Nmap commands</vt:lpstr>
      <vt:lpstr>Nmap commands</vt:lpstr>
      <vt:lpstr>Nmap Examples</vt:lpstr>
      <vt:lpstr>Nmap Examples</vt:lpstr>
      <vt:lpstr>Nmap Examples</vt:lpstr>
      <vt:lpstr>Nmap commands</vt:lpstr>
      <vt:lpstr>Nmap commands</vt:lpstr>
      <vt:lpstr>Nmap commands</vt:lpstr>
      <vt:lpstr>Aggressive Scan-OS &amp; Service Detection</vt:lpstr>
      <vt:lpstr>Nmap commands</vt:lpstr>
      <vt:lpstr>Nmap commands</vt:lpstr>
      <vt:lpstr>Nmap Examples</vt:lpstr>
      <vt:lpstr>Nmap commands</vt:lpstr>
      <vt:lpstr>Nmap Commands</vt:lpstr>
      <vt:lpstr>Nmap Examples</vt:lpstr>
      <vt:lpstr>Nmap Examples</vt:lpstr>
      <vt:lpstr>Nmap Examples</vt:lpstr>
      <vt:lpstr>Nmap commands (Summary)</vt:lpstr>
      <vt:lpstr>Nmap commands</vt:lpstr>
      <vt:lpstr>Task-Explain the following command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cont..</dc:title>
  <dc:creator>Sharad Gogna</dc:creator>
  <cp:lastModifiedBy>SHILPA</cp:lastModifiedBy>
  <cp:revision>140</cp:revision>
  <dcterms:created xsi:type="dcterms:W3CDTF">2019-11-20T10:09:07Z</dcterms:created>
  <dcterms:modified xsi:type="dcterms:W3CDTF">2021-02-24T04:52:58Z</dcterms:modified>
</cp:coreProperties>
</file>