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342" r:id="rId2"/>
    <p:sldId id="369" r:id="rId3"/>
    <p:sldId id="370" r:id="rId4"/>
    <p:sldId id="371" r:id="rId5"/>
    <p:sldId id="373" r:id="rId6"/>
    <p:sldId id="372" r:id="rId7"/>
    <p:sldId id="374" r:id="rId8"/>
    <p:sldId id="366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47" r:id="rId19"/>
    <p:sldId id="357" r:id="rId20"/>
    <p:sldId id="384" r:id="rId21"/>
    <p:sldId id="385" r:id="rId22"/>
    <p:sldId id="387" r:id="rId23"/>
    <p:sldId id="386" r:id="rId24"/>
    <p:sldId id="390" r:id="rId25"/>
    <p:sldId id="391" r:id="rId26"/>
    <p:sldId id="388" r:id="rId27"/>
    <p:sldId id="392" r:id="rId28"/>
    <p:sldId id="393" r:id="rId29"/>
    <p:sldId id="394" r:id="rId30"/>
    <p:sldId id="395" r:id="rId31"/>
    <p:sldId id="397" r:id="rId32"/>
    <p:sldId id="399" r:id="rId33"/>
    <p:sldId id="398" r:id="rId34"/>
    <p:sldId id="339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FAEDD-09CB-496D-BA4D-7607A63F79D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4AF2F67-C64E-4358-BD6D-92299C49CAD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 (ABCDE)</a:t>
          </a:r>
          <a:endParaRPr lang="en-IN" sz="2400" b="1" dirty="0">
            <a:solidFill>
              <a:schemeClr val="tx1"/>
            </a:solidFill>
          </a:endParaRPr>
        </a:p>
      </dgm:t>
    </dgm:pt>
    <dgm:pt modelId="{AD30764A-B507-425D-AFCD-F934926A16AE}" type="parTrans" cxnId="{1CECD5D9-1E17-4F90-9149-1B056CE8B233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5A88943A-C8AE-4D42-9C9E-8DFCDD2F933A}" type="sibTrans" cxnId="{1CECD5D9-1E17-4F90-9149-1B056CE8B233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36517E84-F08F-4FD1-BE5A-8C0BD4E51B8B}">
      <dgm:prSet phldrT="[Text]" custT="1"/>
      <dgm:spPr/>
      <dgm:t>
        <a:bodyPr/>
        <a:lstStyle/>
        <a:p>
          <a:r>
            <a:rPr lang="en-US" sz="2400" b="1" u="sng" dirty="0" smtClean="0">
              <a:solidFill>
                <a:schemeClr val="tx1"/>
              </a:solidFill>
            </a:rPr>
            <a:t>AB</a:t>
          </a:r>
          <a:r>
            <a:rPr lang="en-US" sz="2400" b="1" dirty="0" smtClean="0">
              <a:solidFill>
                <a:schemeClr val="tx1"/>
              </a:solidFill>
            </a:rPr>
            <a:t>CD</a:t>
          </a:r>
          <a:endParaRPr lang="en-IN" sz="2400" b="1" dirty="0">
            <a:solidFill>
              <a:schemeClr val="tx1"/>
            </a:solidFill>
          </a:endParaRPr>
        </a:p>
      </dgm:t>
    </dgm:pt>
    <dgm:pt modelId="{3F7BE57F-E943-44BE-B71D-E8DEEA03DE2E}" type="parTrans" cxnId="{4904364E-40BA-4A3D-B909-95A6AD43FA05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EF7F362A-37CF-488D-A0BA-9DCEBF737346}" type="sibTrans" cxnId="{4904364E-40BA-4A3D-B909-95A6AD43FA05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32217231-EDE3-4768-B7CE-BAB083B333F7}">
      <dgm:prSet phldrT="[Text]" custT="1"/>
      <dgm:spPr/>
      <dgm:t>
        <a:bodyPr/>
        <a:lstStyle/>
        <a:p>
          <a:r>
            <a:rPr lang="en-US" sz="2400" b="1" u="sng" dirty="0" smtClean="0">
              <a:solidFill>
                <a:schemeClr val="tx1"/>
              </a:solidFill>
            </a:rPr>
            <a:t>B</a:t>
          </a:r>
          <a:r>
            <a:rPr lang="en-US" sz="2400" b="1" dirty="0" smtClean="0">
              <a:solidFill>
                <a:schemeClr val="tx1"/>
              </a:solidFill>
            </a:rPr>
            <a:t>E</a:t>
          </a:r>
          <a:endParaRPr lang="en-IN" sz="2400" b="1" dirty="0">
            <a:solidFill>
              <a:schemeClr val="tx1"/>
            </a:solidFill>
          </a:endParaRPr>
        </a:p>
      </dgm:t>
    </dgm:pt>
    <dgm:pt modelId="{7D7BF825-3C1E-4E5A-812B-0532C38CE0B5}" type="parTrans" cxnId="{287C985B-7494-4687-9917-407A99AD9236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38EA288A-0FA0-4C9E-A231-10DD8EA45EAF}" type="sibTrans" cxnId="{287C985B-7494-4687-9917-407A99AD9236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4BFC73C7-E747-4D52-93DB-92F6B37FDA8B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AB </a:t>
          </a:r>
          <a:r>
            <a:rPr lang="en-US" sz="2400" b="1" dirty="0" smtClean="0">
              <a:solidFill>
                <a:schemeClr val="tx1"/>
              </a:solidFill>
              <a:sym typeface="Wingdings" pitchFamily="2" charset="2"/>
            </a:rPr>
            <a:t> C</a:t>
          </a:r>
        </a:p>
        <a:p>
          <a:r>
            <a:rPr lang="en-US" sz="2400" b="1" dirty="0" smtClean="0">
              <a:solidFill>
                <a:schemeClr val="tx1"/>
              </a:solidFill>
              <a:sym typeface="Wingdings" pitchFamily="2" charset="2"/>
            </a:rPr>
            <a:t>C  D</a:t>
          </a:r>
          <a:endParaRPr lang="en-IN" sz="2400" b="1" dirty="0">
            <a:solidFill>
              <a:schemeClr val="tx1"/>
            </a:solidFill>
          </a:endParaRPr>
        </a:p>
      </dgm:t>
    </dgm:pt>
    <dgm:pt modelId="{1D99C5A2-F9BF-44D8-BE95-CCB9420E4857}" type="parTrans" cxnId="{EB7907BC-91E8-4B7F-A849-FD1E348755D8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92899787-A838-4021-BF8D-8DB260DD6AC3}" type="sibTrans" cxnId="{EB7907BC-91E8-4B7F-A849-FD1E348755D8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420AC545-8551-49F6-89A9-EE4C55945FCA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B </a:t>
          </a:r>
          <a:r>
            <a:rPr lang="en-US" sz="2400" b="1" dirty="0" smtClean="0">
              <a:solidFill>
                <a:schemeClr val="tx1"/>
              </a:solidFill>
              <a:sym typeface="Wingdings" pitchFamily="2" charset="2"/>
            </a:rPr>
            <a:t> E</a:t>
          </a:r>
          <a:endParaRPr lang="en-IN" sz="2400" b="1" dirty="0">
            <a:solidFill>
              <a:schemeClr val="tx1"/>
            </a:solidFill>
          </a:endParaRPr>
        </a:p>
      </dgm:t>
    </dgm:pt>
    <dgm:pt modelId="{1CAE474E-A8B9-4206-AE47-2CBA937916A6}" type="parTrans" cxnId="{917BFADF-9041-4C81-A4CA-A8FC6B56174C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5234D127-3C5F-47CC-93BC-8B900620EC95}" type="sibTrans" cxnId="{917BFADF-9041-4C81-A4CA-A8FC6B56174C}">
      <dgm:prSet/>
      <dgm:spPr/>
      <dgm:t>
        <a:bodyPr/>
        <a:lstStyle/>
        <a:p>
          <a:endParaRPr lang="en-IN" sz="2400" b="1">
            <a:solidFill>
              <a:schemeClr val="tx1"/>
            </a:solidFill>
          </a:endParaRPr>
        </a:p>
      </dgm:t>
    </dgm:pt>
    <dgm:pt modelId="{767FA50E-88A2-401A-B5A4-6F03C77E7218}" type="pres">
      <dgm:prSet presAssocID="{16CFAEDD-09CB-496D-BA4D-7607A63F79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7BDFBC-702E-4074-A107-139958EBAF51}" type="pres">
      <dgm:prSet presAssocID="{B4AF2F67-C64E-4358-BD6D-92299C49CAD0}" presName="hierRoot1" presStyleCnt="0">
        <dgm:presLayoutVars>
          <dgm:hierBranch val="init"/>
        </dgm:presLayoutVars>
      </dgm:prSet>
      <dgm:spPr/>
    </dgm:pt>
    <dgm:pt modelId="{CD11C07F-AF72-4EE1-9EB5-67CAA8627C65}" type="pres">
      <dgm:prSet presAssocID="{B4AF2F67-C64E-4358-BD6D-92299C49CAD0}" presName="rootComposite1" presStyleCnt="0"/>
      <dgm:spPr/>
    </dgm:pt>
    <dgm:pt modelId="{A6B445CF-5DAD-4612-B423-B46B956C0A79}" type="pres">
      <dgm:prSet presAssocID="{B4AF2F67-C64E-4358-BD6D-92299C49CAD0}" presName="rootText1" presStyleLbl="node0" presStyleIdx="0" presStyleCnt="1" custScaleX="12929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592BEA-EA4B-4742-955D-844BC987C82A}" type="pres">
      <dgm:prSet presAssocID="{B4AF2F67-C64E-4358-BD6D-92299C49CAD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959D11F-23C2-443F-9F93-FEC381D2CF2F}" type="pres">
      <dgm:prSet presAssocID="{B4AF2F67-C64E-4358-BD6D-92299C49CAD0}" presName="hierChild2" presStyleCnt="0"/>
      <dgm:spPr/>
    </dgm:pt>
    <dgm:pt modelId="{54EA35DB-A70F-42F3-B5E0-0D71532E1CFA}" type="pres">
      <dgm:prSet presAssocID="{3F7BE57F-E943-44BE-B71D-E8DEEA03DE2E}" presName="Name37" presStyleLbl="parChTrans1D2" presStyleIdx="0" presStyleCnt="2"/>
      <dgm:spPr/>
      <dgm:t>
        <a:bodyPr/>
        <a:lstStyle/>
        <a:p>
          <a:endParaRPr lang="en-IN"/>
        </a:p>
      </dgm:t>
    </dgm:pt>
    <dgm:pt modelId="{FD7E17AA-E426-4A45-BAE7-26129191F036}" type="pres">
      <dgm:prSet presAssocID="{36517E84-F08F-4FD1-BE5A-8C0BD4E51B8B}" presName="hierRoot2" presStyleCnt="0">
        <dgm:presLayoutVars>
          <dgm:hierBranch val="init"/>
        </dgm:presLayoutVars>
      </dgm:prSet>
      <dgm:spPr/>
    </dgm:pt>
    <dgm:pt modelId="{2CAC26CE-907F-4282-BF17-A3512F58540C}" type="pres">
      <dgm:prSet presAssocID="{36517E84-F08F-4FD1-BE5A-8C0BD4E51B8B}" presName="rootComposite" presStyleCnt="0"/>
      <dgm:spPr/>
    </dgm:pt>
    <dgm:pt modelId="{0D7C2CAD-2027-4E1D-9FF8-D255481F1BC8}" type="pres">
      <dgm:prSet presAssocID="{36517E84-F08F-4FD1-BE5A-8C0BD4E51B8B}" presName="rootText" presStyleLbl="node2" presStyleIdx="0" presStyleCnt="2" custLinFactNeighborX="-6700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418E5D-2C46-4025-879C-B9F2E99335A7}" type="pres">
      <dgm:prSet presAssocID="{36517E84-F08F-4FD1-BE5A-8C0BD4E51B8B}" presName="rootConnector" presStyleLbl="node2" presStyleIdx="0" presStyleCnt="2"/>
      <dgm:spPr/>
      <dgm:t>
        <a:bodyPr/>
        <a:lstStyle/>
        <a:p>
          <a:endParaRPr lang="en-IN"/>
        </a:p>
      </dgm:t>
    </dgm:pt>
    <dgm:pt modelId="{94D75BA5-828A-4E08-970D-0BD8D49BEF53}" type="pres">
      <dgm:prSet presAssocID="{36517E84-F08F-4FD1-BE5A-8C0BD4E51B8B}" presName="hierChild4" presStyleCnt="0"/>
      <dgm:spPr/>
    </dgm:pt>
    <dgm:pt modelId="{5840BF5F-A89B-4A57-96CF-34DC72921BEF}" type="pres">
      <dgm:prSet presAssocID="{1D99C5A2-F9BF-44D8-BE95-CCB9420E4857}" presName="Name37" presStyleLbl="parChTrans1D3" presStyleIdx="0" presStyleCnt="2"/>
      <dgm:spPr/>
      <dgm:t>
        <a:bodyPr/>
        <a:lstStyle/>
        <a:p>
          <a:endParaRPr lang="en-IN"/>
        </a:p>
      </dgm:t>
    </dgm:pt>
    <dgm:pt modelId="{2F691537-565A-4808-BEA8-B36821D67471}" type="pres">
      <dgm:prSet presAssocID="{4BFC73C7-E747-4D52-93DB-92F6B37FDA8B}" presName="hierRoot2" presStyleCnt="0">
        <dgm:presLayoutVars>
          <dgm:hierBranch val="init"/>
        </dgm:presLayoutVars>
      </dgm:prSet>
      <dgm:spPr/>
    </dgm:pt>
    <dgm:pt modelId="{B108A003-007A-40CD-98D6-99DE03256FFA}" type="pres">
      <dgm:prSet presAssocID="{4BFC73C7-E747-4D52-93DB-92F6B37FDA8B}" presName="rootComposite" presStyleCnt="0"/>
      <dgm:spPr/>
    </dgm:pt>
    <dgm:pt modelId="{7774445E-8AC2-4EC2-B173-0BC02DB74054}" type="pres">
      <dgm:prSet presAssocID="{4BFC73C7-E747-4D52-93DB-92F6B37FDA8B}" presName="rootText" presStyleLbl="node3" presStyleIdx="0" presStyleCnt="2" custLinFactNeighborX="-6340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DE7D05-1528-44BE-BB19-BB85B10F947F}" type="pres">
      <dgm:prSet presAssocID="{4BFC73C7-E747-4D52-93DB-92F6B37FDA8B}" presName="rootConnector" presStyleLbl="node3" presStyleIdx="0" presStyleCnt="2"/>
      <dgm:spPr/>
      <dgm:t>
        <a:bodyPr/>
        <a:lstStyle/>
        <a:p>
          <a:endParaRPr lang="en-IN"/>
        </a:p>
      </dgm:t>
    </dgm:pt>
    <dgm:pt modelId="{91CECEB0-FB37-4455-989A-1CAA83CD149E}" type="pres">
      <dgm:prSet presAssocID="{4BFC73C7-E747-4D52-93DB-92F6B37FDA8B}" presName="hierChild4" presStyleCnt="0"/>
      <dgm:spPr/>
    </dgm:pt>
    <dgm:pt modelId="{EAB85168-E983-44CE-958D-69F0BF463887}" type="pres">
      <dgm:prSet presAssocID="{4BFC73C7-E747-4D52-93DB-92F6B37FDA8B}" presName="hierChild5" presStyleCnt="0"/>
      <dgm:spPr/>
    </dgm:pt>
    <dgm:pt modelId="{FD47EFE7-1F11-4639-B0C1-1A0F89114746}" type="pres">
      <dgm:prSet presAssocID="{36517E84-F08F-4FD1-BE5A-8C0BD4E51B8B}" presName="hierChild5" presStyleCnt="0"/>
      <dgm:spPr/>
    </dgm:pt>
    <dgm:pt modelId="{CFC57151-CCE3-4CB1-A355-E45AE99D7673}" type="pres">
      <dgm:prSet presAssocID="{7D7BF825-3C1E-4E5A-812B-0532C38CE0B5}" presName="Name37" presStyleLbl="parChTrans1D2" presStyleIdx="1" presStyleCnt="2"/>
      <dgm:spPr/>
      <dgm:t>
        <a:bodyPr/>
        <a:lstStyle/>
        <a:p>
          <a:endParaRPr lang="en-IN"/>
        </a:p>
      </dgm:t>
    </dgm:pt>
    <dgm:pt modelId="{85A6F429-8212-41FE-B7F7-DDA51E0BF710}" type="pres">
      <dgm:prSet presAssocID="{32217231-EDE3-4768-B7CE-BAB083B333F7}" presName="hierRoot2" presStyleCnt="0">
        <dgm:presLayoutVars>
          <dgm:hierBranch val="init"/>
        </dgm:presLayoutVars>
      </dgm:prSet>
      <dgm:spPr/>
    </dgm:pt>
    <dgm:pt modelId="{560475DB-8540-4F24-85EC-325DFCE93E11}" type="pres">
      <dgm:prSet presAssocID="{32217231-EDE3-4768-B7CE-BAB083B333F7}" presName="rootComposite" presStyleCnt="0"/>
      <dgm:spPr/>
    </dgm:pt>
    <dgm:pt modelId="{9819D009-530B-4761-920B-368CC4ED531E}" type="pres">
      <dgm:prSet presAssocID="{32217231-EDE3-4768-B7CE-BAB083B333F7}" presName="rootText" presStyleLbl="node2" presStyleIdx="1" presStyleCnt="2" custLinFactNeighborX="7974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CEF732-8C3C-49F3-B93E-95D95FCA56F8}" type="pres">
      <dgm:prSet presAssocID="{32217231-EDE3-4768-B7CE-BAB083B333F7}" presName="rootConnector" presStyleLbl="node2" presStyleIdx="1" presStyleCnt="2"/>
      <dgm:spPr/>
      <dgm:t>
        <a:bodyPr/>
        <a:lstStyle/>
        <a:p>
          <a:endParaRPr lang="en-IN"/>
        </a:p>
      </dgm:t>
    </dgm:pt>
    <dgm:pt modelId="{D3B3281A-5FB2-4F60-8099-3BF42D08A3FF}" type="pres">
      <dgm:prSet presAssocID="{32217231-EDE3-4768-B7CE-BAB083B333F7}" presName="hierChild4" presStyleCnt="0"/>
      <dgm:spPr/>
    </dgm:pt>
    <dgm:pt modelId="{0E93B329-1F11-4BA2-9D4C-8F8D7DD4D30B}" type="pres">
      <dgm:prSet presAssocID="{1CAE474E-A8B9-4206-AE47-2CBA937916A6}" presName="Name37" presStyleLbl="parChTrans1D3" presStyleIdx="1" presStyleCnt="2"/>
      <dgm:spPr/>
      <dgm:t>
        <a:bodyPr/>
        <a:lstStyle/>
        <a:p>
          <a:endParaRPr lang="en-IN"/>
        </a:p>
      </dgm:t>
    </dgm:pt>
    <dgm:pt modelId="{0C396430-B536-486F-87A1-1D654A3B0BB1}" type="pres">
      <dgm:prSet presAssocID="{420AC545-8551-49F6-89A9-EE4C55945FCA}" presName="hierRoot2" presStyleCnt="0">
        <dgm:presLayoutVars>
          <dgm:hierBranch val="init"/>
        </dgm:presLayoutVars>
      </dgm:prSet>
      <dgm:spPr/>
    </dgm:pt>
    <dgm:pt modelId="{26F59694-07C2-4170-A97E-160994DB77EE}" type="pres">
      <dgm:prSet presAssocID="{420AC545-8551-49F6-89A9-EE4C55945FCA}" presName="rootComposite" presStyleCnt="0"/>
      <dgm:spPr/>
    </dgm:pt>
    <dgm:pt modelId="{E6C22555-7647-4A0A-AB02-832678C670D9}" type="pres">
      <dgm:prSet presAssocID="{420AC545-8551-49F6-89A9-EE4C55945FCA}" presName="rootText" presStyleLbl="node3" presStyleIdx="1" presStyleCnt="2" custLinFactNeighborX="874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EA7F09-3BC3-45AA-A865-23134FC3079A}" type="pres">
      <dgm:prSet presAssocID="{420AC545-8551-49F6-89A9-EE4C55945FCA}" presName="rootConnector" presStyleLbl="node3" presStyleIdx="1" presStyleCnt="2"/>
      <dgm:spPr/>
      <dgm:t>
        <a:bodyPr/>
        <a:lstStyle/>
        <a:p>
          <a:endParaRPr lang="en-IN"/>
        </a:p>
      </dgm:t>
    </dgm:pt>
    <dgm:pt modelId="{8FE53FBF-80A1-4F9F-875F-8F37DDF0E375}" type="pres">
      <dgm:prSet presAssocID="{420AC545-8551-49F6-89A9-EE4C55945FCA}" presName="hierChild4" presStyleCnt="0"/>
      <dgm:spPr/>
    </dgm:pt>
    <dgm:pt modelId="{9940A697-7036-4889-ACCC-FB952B7190DB}" type="pres">
      <dgm:prSet presAssocID="{420AC545-8551-49F6-89A9-EE4C55945FCA}" presName="hierChild5" presStyleCnt="0"/>
      <dgm:spPr/>
    </dgm:pt>
    <dgm:pt modelId="{62790332-7E0B-4882-A031-8A74232C320F}" type="pres">
      <dgm:prSet presAssocID="{32217231-EDE3-4768-B7CE-BAB083B333F7}" presName="hierChild5" presStyleCnt="0"/>
      <dgm:spPr/>
    </dgm:pt>
    <dgm:pt modelId="{78C9033C-09DE-4158-9D5C-C9760B3D2766}" type="pres">
      <dgm:prSet presAssocID="{B4AF2F67-C64E-4358-BD6D-92299C49CAD0}" presName="hierChild3" presStyleCnt="0"/>
      <dgm:spPr/>
    </dgm:pt>
  </dgm:ptLst>
  <dgm:cxnLst>
    <dgm:cxn modelId="{0281691B-E9C7-4A19-9A2C-827B94AC1CFC}" type="presOf" srcId="{32217231-EDE3-4768-B7CE-BAB083B333F7}" destId="{C0CEF732-8C3C-49F3-B93E-95D95FCA56F8}" srcOrd="1" destOrd="0" presId="urn:microsoft.com/office/officeart/2005/8/layout/orgChart1"/>
    <dgm:cxn modelId="{1A986E38-CDA9-4AF7-9265-D4878CE080B7}" type="presOf" srcId="{4BFC73C7-E747-4D52-93DB-92F6B37FDA8B}" destId="{7774445E-8AC2-4EC2-B173-0BC02DB74054}" srcOrd="0" destOrd="0" presId="urn:microsoft.com/office/officeart/2005/8/layout/orgChart1"/>
    <dgm:cxn modelId="{917BFADF-9041-4C81-A4CA-A8FC6B56174C}" srcId="{32217231-EDE3-4768-B7CE-BAB083B333F7}" destId="{420AC545-8551-49F6-89A9-EE4C55945FCA}" srcOrd="0" destOrd="0" parTransId="{1CAE474E-A8B9-4206-AE47-2CBA937916A6}" sibTransId="{5234D127-3C5F-47CC-93BC-8B900620EC95}"/>
    <dgm:cxn modelId="{8F58D3CD-A62E-4D45-A16F-8C107B3DC527}" type="presOf" srcId="{420AC545-8551-49F6-89A9-EE4C55945FCA}" destId="{70EA7F09-3BC3-45AA-A865-23134FC3079A}" srcOrd="1" destOrd="0" presId="urn:microsoft.com/office/officeart/2005/8/layout/orgChart1"/>
    <dgm:cxn modelId="{E57DB790-F7DA-4D37-9D55-2FFBC5E5D955}" type="presOf" srcId="{36517E84-F08F-4FD1-BE5A-8C0BD4E51B8B}" destId="{0D7C2CAD-2027-4E1D-9FF8-D255481F1BC8}" srcOrd="0" destOrd="0" presId="urn:microsoft.com/office/officeart/2005/8/layout/orgChart1"/>
    <dgm:cxn modelId="{AC46765C-8E28-4B45-B805-1D265436092F}" type="presOf" srcId="{36517E84-F08F-4FD1-BE5A-8C0BD4E51B8B}" destId="{42418E5D-2C46-4025-879C-B9F2E99335A7}" srcOrd="1" destOrd="0" presId="urn:microsoft.com/office/officeart/2005/8/layout/orgChart1"/>
    <dgm:cxn modelId="{C48A9122-2F03-46CB-88D1-3DE19B543D35}" type="presOf" srcId="{7D7BF825-3C1E-4E5A-812B-0532C38CE0B5}" destId="{CFC57151-CCE3-4CB1-A355-E45AE99D7673}" srcOrd="0" destOrd="0" presId="urn:microsoft.com/office/officeart/2005/8/layout/orgChart1"/>
    <dgm:cxn modelId="{287C985B-7494-4687-9917-407A99AD9236}" srcId="{B4AF2F67-C64E-4358-BD6D-92299C49CAD0}" destId="{32217231-EDE3-4768-B7CE-BAB083B333F7}" srcOrd="1" destOrd="0" parTransId="{7D7BF825-3C1E-4E5A-812B-0532C38CE0B5}" sibTransId="{38EA288A-0FA0-4C9E-A231-10DD8EA45EAF}"/>
    <dgm:cxn modelId="{64444EB1-B4C0-4CE8-907F-6309BE4A33B5}" type="presOf" srcId="{16CFAEDD-09CB-496D-BA4D-7607A63F79DB}" destId="{767FA50E-88A2-401A-B5A4-6F03C77E7218}" srcOrd="0" destOrd="0" presId="urn:microsoft.com/office/officeart/2005/8/layout/orgChart1"/>
    <dgm:cxn modelId="{BD14B5FB-559C-4535-A633-C0ECEF83396E}" type="presOf" srcId="{3F7BE57F-E943-44BE-B71D-E8DEEA03DE2E}" destId="{54EA35DB-A70F-42F3-B5E0-0D71532E1CFA}" srcOrd="0" destOrd="0" presId="urn:microsoft.com/office/officeart/2005/8/layout/orgChart1"/>
    <dgm:cxn modelId="{4E130F43-343E-4D6B-BD0A-A85B3296C675}" type="presOf" srcId="{32217231-EDE3-4768-B7CE-BAB083B333F7}" destId="{9819D009-530B-4761-920B-368CC4ED531E}" srcOrd="0" destOrd="0" presId="urn:microsoft.com/office/officeart/2005/8/layout/orgChart1"/>
    <dgm:cxn modelId="{4904364E-40BA-4A3D-B909-95A6AD43FA05}" srcId="{B4AF2F67-C64E-4358-BD6D-92299C49CAD0}" destId="{36517E84-F08F-4FD1-BE5A-8C0BD4E51B8B}" srcOrd="0" destOrd="0" parTransId="{3F7BE57F-E943-44BE-B71D-E8DEEA03DE2E}" sibTransId="{EF7F362A-37CF-488D-A0BA-9DCEBF737346}"/>
    <dgm:cxn modelId="{A58E9C64-4DF7-40F0-B1A2-A9E4F195C2B7}" type="presOf" srcId="{4BFC73C7-E747-4D52-93DB-92F6B37FDA8B}" destId="{EADE7D05-1528-44BE-BB19-BB85B10F947F}" srcOrd="1" destOrd="0" presId="urn:microsoft.com/office/officeart/2005/8/layout/orgChart1"/>
    <dgm:cxn modelId="{0B326491-2F62-4D7D-86EE-A7C1DFCB5C8D}" type="presOf" srcId="{1D99C5A2-F9BF-44D8-BE95-CCB9420E4857}" destId="{5840BF5F-A89B-4A57-96CF-34DC72921BEF}" srcOrd="0" destOrd="0" presId="urn:microsoft.com/office/officeart/2005/8/layout/orgChart1"/>
    <dgm:cxn modelId="{13B7F85F-E07C-4567-94B1-7C980F45B7BF}" type="presOf" srcId="{B4AF2F67-C64E-4358-BD6D-92299C49CAD0}" destId="{3D592BEA-EA4B-4742-955D-844BC987C82A}" srcOrd="1" destOrd="0" presId="urn:microsoft.com/office/officeart/2005/8/layout/orgChart1"/>
    <dgm:cxn modelId="{C13F6C50-A601-4762-8B7E-662097AB6B72}" type="presOf" srcId="{420AC545-8551-49F6-89A9-EE4C55945FCA}" destId="{E6C22555-7647-4A0A-AB02-832678C670D9}" srcOrd="0" destOrd="0" presId="urn:microsoft.com/office/officeart/2005/8/layout/orgChart1"/>
    <dgm:cxn modelId="{AB053B5A-015D-4D19-B539-C78B1DDBE86D}" type="presOf" srcId="{B4AF2F67-C64E-4358-BD6D-92299C49CAD0}" destId="{A6B445CF-5DAD-4612-B423-B46B956C0A79}" srcOrd="0" destOrd="0" presId="urn:microsoft.com/office/officeart/2005/8/layout/orgChart1"/>
    <dgm:cxn modelId="{1CECD5D9-1E17-4F90-9149-1B056CE8B233}" srcId="{16CFAEDD-09CB-496D-BA4D-7607A63F79DB}" destId="{B4AF2F67-C64E-4358-BD6D-92299C49CAD0}" srcOrd="0" destOrd="0" parTransId="{AD30764A-B507-425D-AFCD-F934926A16AE}" sibTransId="{5A88943A-C8AE-4D42-9C9E-8DFCDD2F933A}"/>
    <dgm:cxn modelId="{EB7907BC-91E8-4B7F-A849-FD1E348755D8}" srcId="{36517E84-F08F-4FD1-BE5A-8C0BD4E51B8B}" destId="{4BFC73C7-E747-4D52-93DB-92F6B37FDA8B}" srcOrd="0" destOrd="0" parTransId="{1D99C5A2-F9BF-44D8-BE95-CCB9420E4857}" sibTransId="{92899787-A838-4021-BF8D-8DB260DD6AC3}"/>
    <dgm:cxn modelId="{FB002908-CD73-44F6-AC47-2F73CE07A909}" type="presOf" srcId="{1CAE474E-A8B9-4206-AE47-2CBA937916A6}" destId="{0E93B329-1F11-4BA2-9D4C-8F8D7DD4D30B}" srcOrd="0" destOrd="0" presId="urn:microsoft.com/office/officeart/2005/8/layout/orgChart1"/>
    <dgm:cxn modelId="{7CD10EFA-34A0-4E87-80CB-33A4AF6435B4}" type="presParOf" srcId="{767FA50E-88A2-401A-B5A4-6F03C77E7218}" destId="{387BDFBC-702E-4074-A107-139958EBAF51}" srcOrd="0" destOrd="0" presId="urn:microsoft.com/office/officeart/2005/8/layout/orgChart1"/>
    <dgm:cxn modelId="{F29C2F2F-8444-4740-8A5B-989F2FC5059F}" type="presParOf" srcId="{387BDFBC-702E-4074-A107-139958EBAF51}" destId="{CD11C07F-AF72-4EE1-9EB5-67CAA8627C65}" srcOrd="0" destOrd="0" presId="urn:microsoft.com/office/officeart/2005/8/layout/orgChart1"/>
    <dgm:cxn modelId="{640057E2-4D82-427A-9930-09DD0B5169B5}" type="presParOf" srcId="{CD11C07F-AF72-4EE1-9EB5-67CAA8627C65}" destId="{A6B445CF-5DAD-4612-B423-B46B956C0A79}" srcOrd="0" destOrd="0" presId="urn:microsoft.com/office/officeart/2005/8/layout/orgChart1"/>
    <dgm:cxn modelId="{A0DB142C-C8ED-49FB-9797-C55B6C6AC66D}" type="presParOf" srcId="{CD11C07F-AF72-4EE1-9EB5-67CAA8627C65}" destId="{3D592BEA-EA4B-4742-955D-844BC987C82A}" srcOrd="1" destOrd="0" presId="urn:microsoft.com/office/officeart/2005/8/layout/orgChart1"/>
    <dgm:cxn modelId="{F21F538D-C987-4A90-86EC-88E4DC7EEC05}" type="presParOf" srcId="{387BDFBC-702E-4074-A107-139958EBAF51}" destId="{F959D11F-23C2-443F-9F93-FEC381D2CF2F}" srcOrd="1" destOrd="0" presId="urn:microsoft.com/office/officeart/2005/8/layout/orgChart1"/>
    <dgm:cxn modelId="{91AC2730-0705-476D-814C-92223B37F900}" type="presParOf" srcId="{F959D11F-23C2-443F-9F93-FEC381D2CF2F}" destId="{54EA35DB-A70F-42F3-B5E0-0D71532E1CFA}" srcOrd="0" destOrd="0" presId="urn:microsoft.com/office/officeart/2005/8/layout/orgChart1"/>
    <dgm:cxn modelId="{C79D8FF8-8B49-4B04-A2AC-C211A94624F8}" type="presParOf" srcId="{F959D11F-23C2-443F-9F93-FEC381D2CF2F}" destId="{FD7E17AA-E426-4A45-BAE7-26129191F036}" srcOrd="1" destOrd="0" presId="urn:microsoft.com/office/officeart/2005/8/layout/orgChart1"/>
    <dgm:cxn modelId="{0325F9E7-F526-4692-87CE-000E70B890F9}" type="presParOf" srcId="{FD7E17AA-E426-4A45-BAE7-26129191F036}" destId="{2CAC26CE-907F-4282-BF17-A3512F58540C}" srcOrd="0" destOrd="0" presId="urn:microsoft.com/office/officeart/2005/8/layout/orgChart1"/>
    <dgm:cxn modelId="{2225B26E-A66A-43A0-AF06-D8195832D511}" type="presParOf" srcId="{2CAC26CE-907F-4282-BF17-A3512F58540C}" destId="{0D7C2CAD-2027-4E1D-9FF8-D255481F1BC8}" srcOrd="0" destOrd="0" presId="urn:microsoft.com/office/officeart/2005/8/layout/orgChart1"/>
    <dgm:cxn modelId="{1B241A40-E364-4220-8E05-C168736885E6}" type="presParOf" srcId="{2CAC26CE-907F-4282-BF17-A3512F58540C}" destId="{42418E5D-2C46-4025-879C-B9F2E99335A7}" srcOrd="1" destOrd="0" presId="urn:microsoft.com/office/officeart/2005/8/layout/orgChart1"/>
    <dgm:cxn modelId="{8B3AEEF8-8A63-4B98-A8BE-FE2803DEBC3D}" type="presParOf" srcId="{FD7E17AA-E426-4A45-BAE7-26129191F036}" destId="{94D75BA5-828A-4E08-970D-0BD8D49BEF53}" srcOrd="1" destOrd="0" presId="urn:microsoft.com/office/officeart/2005/8/layout/orgChart1"/>
    <dgm:cxn modelId="{B7A88A75-A787-48DE-8628-0AB3BB3479CA}" type="presParOf" srcId="{94D75BA5-828A-4E08-970D-0BD8D49BEF53}" destId="{5840BF5F-A89B-4A57-96CF-34DC72921BEF}" srcOrd="0" destOrd="0" presId="urn:microsoft.com/office/officeart/2005/8/layout/orgChart1"/>
    <dgm:cxn modelId="{84ADA040-D7CB-49B6-91F1-4D2F00FAEB67}" type="presParOf" srcId="{94D75BA5-828A-4E08-970D-0BD8D49BEF53}" destId="{2F691537-565A-4808-BEA8-B36821D67471}" srcOrd="1" destOrd="0" presId="urn:microsoft.com/office/officeart/2005/8/layout/orgChart1"/>
    <dgm:cxn modelId="{68F4FC12-6379-44FB-BA7F-040DFF5A8F87}" type="presParOf" srcId="{2F691537-565A-4808-BEA8-B36821D67471}" destId="{B108A003-007A-40CD-98D6-99DE03256FFA}" srcOrd="0" destOrd="0" presId="urn:microsoft.com/office/officeart/2005/8/layout/orgChart1"/>
    <dgm:cxn modelId="{D3D7571D-3705-479E-BBA2-AD19CECBCA63}" type="presParOf" srcId="{B108A003-007A-40CD-98D6-99DE03256FFA}" destId="{7774445E-8AC2-4EC2-B173-0BC02DB74054}" srcOrd="0" destOrd="0" presId="urn:microsoft.com/office/officeart/2005/8/layout/orgChart1"/>
    <dgm:cxn modelId="{891C7F21-D831-4F89-91C3-0145F472C57C}" type="presParOf" srcId="{B108A003-007A-40CD-98D6-99DE03256FFA}" destId="{EADE7D05-1528-44BE-BB19-BB85B10F947F}" srcOrd="1" destOrd="0" presId="urn:microsoft.com/office/officeart/2005/8/layout/orgChart1"/>
    <dgm:cxn modelId="{58E2D738-7B49-4680-B33E-8DDB21A8A277}" type="presParOf" srcId="{2F691537-565A-4808-BEA8-B36821D67471}" destId="{91CECEB0-FB37-4455-989A-1CAA83CD149E}" srcOrd="1" destOrd="0" presId="urn:microsoft.com/office/officeart/2005/8/layout/orgChart1"/>
    <dgm:cxn modelId="{BF384C73-D2F1-4054-BB85-B607686B8DBD}" type="presParOf" srcId="{2F691537-565A-4808-BEA8-B36821D67471}" destId="{EAB85168-E983-44CE-958D-69F0BF463887}" srcOrd="2" destOrd="0" presId="urn:microsoft.com/office/officeart/2005/8/layout/orgChart1"/>
    <dgm:cxn modelId="{7C7651F3-6EE6-41C2-9FC9-05C6C5897E46}" type="presParOf" srcId="{FD7E17AA-E426-4A45-BAE7-26129191F036}" destId="{FD47EFE7-1F11-4639-B0C1-1A0F89114746}" srcOrd="2" destOrd="0" presId="urn:microsoft.com/office/officeart/2005/8/layout/orgChart1"/>
    <dgm:cxn modelId="{920102F2-5FE0-4CC9-8664-B75F42C243AE}" type="presParOf" srcId="{F959D11F-23C2-443F-9F93-FEC381D2CF2F}" destId="{CFC57151-CCE3-4CB1-A355-E45AE99D7673}" srcOrd="2" destOrd="0" presId="urn:microsoft.com/office/officeart/2005/8/layout/orgChart1"/>
    <dgm:cxn modelId="{AE612296-E6D7-49BF-9E1C-6BDBA706C8E9}" type="presParOf" srcId="{F959D11F-23C2-443F-9F93-FEC381D2CF2F}" destId="{85A6F429-8212-41FE-B7F7-DDA51E0BF710}" srcOrd="3" destOrd="0" presId="urn:microsoft.com/office/officeart/2005/8/layout/orgChart1"/>
    <dgm:cxn modelId="{61C4663C-41A0-4F0C-AB96-0FF5D03BC269}" type="presParOf" srcId="{85A6F429-8212-41FE-B7F7-DDA51E0BF710}" destId="{560475DB-8540-4F24-85EC-325DFCE93E11}" srcOrd="0" destOrd="0" presId="urn:microsoft.com/office/officeart/2005/8/layout/orgChart1"/>
    <dgm:cxn modelId="{A03BFDA8-3E06-4843-8F4D-904CB480060B}" type="presParOf" srcId="{560475DB-8540-4F24-85EC-325DFCE93E11}" destId="{9819D009-530B-4761-920B-368CC4ED531E}" srcOrd="0" destOrd="0" presId="urn:microsoft.com/office/officeart/2005/8/layout/orgChart1"/>
    <dgm:cxn modelId="{1D72E3F4-D73C-436D-96E3-067C125FD347}" type="presParOf" srcId="{560475DB-8540-4F24-85EC-325DFCE93E11}" destId="{C0CEF732-8C3C-49F3-B93E-95D95FCA56F8}" srcOrd="1" destOrd="0" presId="urn:microsoft.com/office/officeart/2005/8/layout/orgChart1"/>
    <dgm:cxn modelId="{837A055C-F9B2-4259-8BCE-83F8040C9B00}" type="presParOf" srcId="{85A6F429-8212-41FE-B7F7-DDA51E0BF710}" destId="{D3B3281A-5FB2-4F60-8099-3BF42D08A3FF}" srcOrd="1" destOrd="0" presId="urn:microsoft.com/office/officeart/2005/8/layout/orgChart1"/>
    <dgm:cxn modelId="{DF505815-1FFE-46BC-8583-D0E62547B538}" type="presParOf" srcId="{D3B3281A-5FB2-4F60-8099-3BF42D08A3FF}" destId="{0E93B329-1F11-4BA2-9D4C-8F8D7DD4D30B}" srcOrd="0" destOrd="0" presId="urn:microsoft.com/office/officeart/2005/8/layout/orgChart1"/>
    <dgm:cxn modelId="{C19F10A4-0891-433C-ADC5-54256F81FCC8}" type="presParOf" srcId="{D3B3281A-5FB2-4F60-8099-3BF42D08A3FF}" destId="{0C396430-B536-486F-87A1-1D654A3B0BB1}" srcOrd="1" destOrd="0" presId="urn:microsoft.com/office/officeart/2005/8/layout/orgChart1"/>
    <dgm:cxn modelId="{24FF6525-42CA-47BF-98E7-4731F0A81B70}" type="presParOf" srcId="{0C396430-B536-486F-87A1-1D654A3B0BB1}" destId="{26F59694-07C2-4170-A97E-160994DB77EE}" srcOrd="0" destOrd="0" presId="urn:microsoft.com/office/officeart/2005/8/layout/orgChart1"/>
    <dgm:cxn modelId="{8A5B3DAA-EA48-4D4A-ADBC-DC6179B9C1A0}" type="presParOf" srcId="{26F59694-07C2-4170-A97E-160994DB77EE}" destId="{E6C22555-7647-4A0A-AB02-832678C670D9}" srcOrd="0" destOrd="0" presId="urn:microsoft.com/office/officeart/2005/8/layout/orgChart1"/>
    <dgm:cxn modelId="{B770BA93-137E-40C5-8B33-DF79FF5E6115}" type="presParOf" srcId="{26F59694-07C2-4170-A97E-160994DB77EE}" destId="{70EA7F09-3BC3-45AA-A865-23134FC3079A}" srcOrd="1" destOrd="0" presId="urn:microsoft.com/office/officeart/2005/8/layout/orgChart1"/>
    <dgm:cxn modelId="{647581CB-6472-4C71-8A8E-20DB67AFCF18}" type="presParOf" srcId="{0C396430-B536-486F-87A1-1D654A3B0BB1}" destId="{8FE53FBF-80A1-4F9F-875F-8F37DDF0E375}" srcOrd="1" destOrd="0" presId="urn:microsoft.com/office/officeart/2005/8/layout/orgChart1"/>
    <dgm:cxn modelId="{52AE66FF-AF4E-4A73-8BB5-886D4F942C48}" type="presParOf" srcId="{0C396430-B536-486F-87A1-1D654A3B0BB1}" destId="{9940A697-7036-4889-ACCC-FB952B7190DB}" srcOrd="2" destOrd="0" presId="urn:microsoft.com/office/officeart/2005/8/layout/orgChart1"/>
    <dgm:cxn modelId="{82F78060-8514-4D8D-AF07-B5B73AC4304E}" type="presParOf" srcId="{85A6F429-8212-41FE-B7F7-DDA51E0BF710}" destId="{62790332-7E0B-4882-A031-8A74232C320F}" srcOrd="2" destOrd="0" presId="urn:microsoft.com/office/officeart/2005/8/layout/orgChart1"/>
    <dgm:cxn modelId="{1140244C-C28C-4DE7-8BAE-0B4BE58D204F}" type="presParOf" srcId="{387BDFBC-702E-4074-A107-139958EBAF51}" destId="{78C9033C-09DE-4158-9D5C-C9760B3D2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FAEDD-09CB-496D-BA4D-7607A63F79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4AF2F67-C64E-4358-BD6D-92299C49CAD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R (ABCDE)</a:t>
          </a:r>
          <a:endParaRPr lang="en-IN" sz="2000" b="1" dirty="0">
            <a:solidFill>
              <a:schemeClr val="tx1"/>
            </a:solidFill>
          </a:endParaRPr>
        </a:p>
      </dgm:t>
    </dgm:pt>
    <dgm:pt modelId="{AD30764A-B507-425D-AFCD-F934926A16AE}" type="parTrans" cxnId="{1CECD5D9-1E17-4F90-9149-1B056CE8B233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5A88943A-C8AE-4D42-9C9E-8DFCDD2F933A}" type="sibTrans" cxnId="{1CECD5D9-1E17-4F90-9149-1B056CE8B233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6517E84-F08F-4FD1-BE5A-8C0BD4E51B8B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</a:rPr>
            <a:t>AB</a:t>
          </a:r>
          <a:r>
            <a:rPr lang="en-US" sz="2000" b="1" dirty="0" smtClean="0">
              <a:solidFill>
                <a:schemeClr val="tx1"/>
              </a:solidFill>
            </a:rPr>
            <a:t>CD</a:t>
          </a:r>
          <a:endParaRPr lang="en-IN" sz="2000" b="1" dirty="0">
            <a:solidFill>
              <a:schemeClr val="tx1"/>
            </a:solidFill>
          </a:endParaRPr>
        </a:p>
      </dgm:t>
    </dgm:pt>
    <dgm:pt modelId="{3F7BE57F-E943-44BE-B71D-E8DEEA03DE2E}" type="parTrans" cxnId="{4904364E-40BA-4A3D-B909-95A6AD43FA05}">
      <dgm:prSet custT="1"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EF7F362A-37CF-488D-A0BA-9DCEBF737346}" type="sibTrans" cxnId="{4904364E-40BA-4A3D-B909-95A6AD43FA05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2217231-EDE3-4768-B7CE-BAB083B333F7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</a:rPr>
            <a:t>B</a:t>
          </a:r>
          <a:r>
            <a:rPr lang="en-US" sz="2000" b="1" dirty="0" smtClean="0">
              <a:solidFill>
                <a:schemeClr val="tx1"/>
              </a:solidFill>
            </a:rPr>
            <a:t>E</a:t>
          </a:r>
          <a:endParaRPr lang="en-IN" sz="2000" b="1" dirty="0">
            <a:solidFill>
              <a:schemeClr val="tx1"/>
            </a:solidFill>
          </a:endParaRPr>
        </a:p>
      </dgm:t>
    </dgm:pt>
    <dgm:pt modelId="{7D7BF825-3C1E-4E5A-812B-0532C38CE0B5}" type="parTrans" cxnId="{287C985B-7494-4687-9917-407A99AD9236}">
      <dgm:prSet custT="1"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8EA288A-0FA0-4C9E-A231-10DD8EA45EAF}" type="sibTrans" cxnId="{287C985B-7494-4687-9917-407A99AD9236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4BFC73C7-E747-4D52-93DB-92F6B37FDA8B}">
      <dgm:prSet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  <a:sym typeface="Wingdings" pitchFamily="2" charset="2"/>
            </a:rPr>
            <a:t>C</a:t>
          </a:r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D</a:t>
          </a:r>
        </a:p>
        <a:p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C  D</a:t>
          </a:r>
          <a:endParaRPr lang="en-IN" sz="2000" b="1" dirty="0">
            <a:solidFill>
              <a:schemeClr val="tx1"/>
            </a:solidFill>
          </a:endParaRPr>
        </a:p>
      </dgm:t>
    </dgm:pt>
    <dgm:pt modelId="{1D99C5A2-F9BF-44D8-BE95-CCB9420E4857}" type="parTrans" cxnId="{EB7907BC-91E8-4B7F-A849-FD1E348755D8}">
      <dgm:prSet custT="1"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92899787-A838-4021-BF8D-8DB260DD6AC3}" type="sibTrans" cxnId="{EB7907BC-91E8-4B7F-A849-FD1E348755D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420AC545-8551-49F6-89A9-EE4C55945FCA}">
      <dgm:prSet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B </a:t>
          </a:r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 E</a:t>
          </a:r>
          <a:endParaRPr lang="en-IN" sz="2000" b="1" dirty="0">
            <a:solidFill>
              <a:schemeClr val="tx1"/>
            </a:solidFill>
          </a:endParaRPr>
        </a:p>
      </dgm:t>
    </dgm:pt>
    <dgm:pt modelId="{1CAE474E-A8B9-4206-AE47-2CBA937916A6}" type="parTrans" cxnId="{917BFADF-9041-4C81-A4CA-A8FC6B56174C}">
      <dgm:prSet custT="1"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5234D127-3C5F-47CC-93BC-8B900620EC95}" type="sibTrans" cxnId="{917BFADF-9041-4C81-A4CA-A8FC6B56174C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7E570782-D76C-4528-A1B6-35D95A166CFC}">
      <dgm:prSet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</a:rPr>
            <a:t>AB</a:t>
          </a:r>
          <a:r>
            <a:rPr lang="en-US" sz="2000" b="1" dirty="0" smtClean="0">
              <a:solidFill>
                <a:schemeClr val="tx1"/>
              </a:solidFill>
            </a:rPr>
            <a:t>C</a:t>
          </a:r>
        </a:p>
        <a:p>
          <a:r>
            <a:rPr lang="en-US" sz="2000" b="1" dirty="0" smtClean="0">
              <a:solidFill>
                <a:schemeClr val="tx1"/>
              </a:solidFill>
            </a:rPr>
            <a:t>AB </a:t>
          </a:r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 C</a:t>
          </a:r>
          <a:endParaRPr lang="en-IN" sz="2000" b="1" dirty="0">
            <a:solidFill>
              <a:schemeClr val="tx1"/>
            </a:solidFill>
          </a:endParaRPr>
        </a:p>
      </dgm:t>
    </dgm:pt>
    <dgm:pt modelId="{CF43F2B7-BD26-46A9-904C-255DB23E40DE}" type="parTrans" cxnId="{A0303620-C384-41D3-AC8E-F846520A08DF}">
      <dgm:prSet custT="1"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65955FA3-0851-4B76-BB33-A0D4BF3FC980}" type="sibTrans" cxnId="{A0303620-C384-41D3-AC8E-F846520A08DF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E9E71F87-B9D3-4A6D-811A-8DCDD4AD79B8}" type="pres">
      <dgm:prSet presAssocID="{16CFAEDD-09CB-496D-BA4D-7607A63F79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AC78FC8-636B-432C-BFEE-4A5148FBA6D5}" type="pres">
      <dgm:prSet presAssocID="{B4AF2F67-C64E-4358-BD6D-92299C49CAD0}" presName="root1" presStyleCnt="0"/>
      <dgm:spPr/>
    </dgm:pt>
    <dgm:pt modelId="{C99C226F-D9F5-4F6C-A904-6FF9A81E390A}" type="pres">
      <dgm:prSet presAssocID="{B4AF2F67-C64E-4358-BD6D-92299C49CA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08D7486-1CF3-414E-BBBF-8FF480BAAEEA}" type="pres">
      <dgm:prSet presAssocID="{B4AF2F67-C64E-4358-BD6D-92299C49CAD0}" presName="level2hierChild" presStyleCnt="0"/>
      <dgm:spPr/>
    </dgm:pt>
    <dgm:pt modelId="{6CF9DBAC-531F-49D5-AD77-33AA8FC6900A}" type="pres">
      <dgm:prSet presAssocID="{3F7BE57F-E943-44BE-B71D-E8DEEA03DE2E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D1131161-BDB7-4909-9D95-1AD8C3DB9D94}" type="pres">
      <dgm:prSet presAssocID="{3F7BE57F-E943-44BE-B71D-E8DEEA03DE2E}" presName="connTx" presStyleLbl="parChTrans1D2" presStyleIdx="0" presStyleCnt="2"/>
      <dgm:spPr/>
      <dgm:t>
        <a:bodyPr/>
        <a:lstStyle/>
        <a:p>
          <a:endParaRPr lang="en-IN"/>
        </a:p>
      </dgm:t>
    </dgm:pt>
    <dgm:pt modelId="{9C519FE9-2956-44AE-AA42-3B48717E8B43}" type="pres">
      <dgm:prSet presAssocID="{36517E84-F08F-4FD1-BE5A-8C0BD4E51B8B}" presName="root2" presStyleCnt="0"/>
      <dgm:spPr/>
    </dgm:pt>
    <dgm:pt modelId="{7DE16BCB-572C-473C-A349-34E441AC55D7}" type="pres">
      <dgm:prSet presAssocID="{36517E84-F08F-4FD1-BE5A-8C0BD4E51B8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9E0550-A3E8-4A36-9083-23E7B907DD78}" type="pres">
      <dgm:prSet presAssocID="{36517E84-F08F-4FD1-BE5A-8C0BD4E51B8B}" presName="level3hierChild" presStyleCnt="0"/>
      <dgm:spPr/>
    </dgm:pt>
    <dgm:pt modelId="{3EB3AB4E-0AF6-4F7D-A133-0A258F43C0B5}" type="pres">
      <dgm:prSet presAssocID="{CF43F2B7-BD26-46A9-904C-255DB23E40DE}" presName="conn2-1" presStyleLbl="parChTrans1D3" presStyleIdx="0" presStyleCnt="3"/>
      <dgm:spPr/>
      <dgm:t>
        <a:bodyPr/>
        <a:lstStyle/>
        <a:p>
          <a:endParaRPr lang="en-IN"/>
        </a:p>
      </dgm:t>
    </dgm:pt>
    <dgm:pt modelId="{20E354C8-3C19-4105-A704-3EF516455A3C}" type="pres">
      <dgm:prSet presAssocID="{CF43F2B7-BD26-46A9-904C-255DB23E40DE}" presName="connTx" presStyleLbl="parChTrans1D3" presStyleIdx="0" presStyleCnt="3"/>
      <dgm:spPr/>
      <dgm:t>
        <a:bodyPr/>
        <a:lstStyle/>
        <a:p>
          <a:endParaRPr lang="en-IN"/>
        </a:p>
      </dgm:t>
    </dgm:pt>
    <dgm:pt modelId="{389A40FE-E612-423B-9D6A-F9365D572145}" type="pres">
      <dgm:prSet presAssocID="{7E570782-D76C-4528-A1B6-35D95A166CFC}" presName="root2" presStyleCnt="0"/>
      <dgm:spPr/>
    </dgm:pt>
    <dgm:pt modelId="{4A870338-0070-449E-8D50-FF3FDA46183D}" type="pres">
      <dgm:prSet presAssocID="{7E570782-D76C-4528-A1B6-35D95A166CF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211538-FC7B-453E-8834-2B628D3CCA84}" type="pres">
      <dgm:prSet presAssocID="{7E570782-D76C-4528-A1B6-35D95A166CFC}" presName="level3hierChild" presStyleCnt="0"/>
      <dgm:spPr/>
    </dgm:pt>
    <dgm:pt modelId="{9AFABE8B-C234-4803-89EF-65F28945379F}" type="pres">
      <dgm:prSet presAssocID="{1D99C5A2-F9BF-44D8-BE95-CCB9420E4857}" presName="conn2-1" presStyleLbl="parChTrans1D3" presStyleIdx="1" presStyleCnt="3"/>
      <dgm:spPr/>
      <dgm:t>
        <a:bodyPr/>
        <a:lstStyle/>
        <a:p>
          <a:endParaRPr lang="en-IN"/>
        </a:p>
      </dgm:t>
    </dgm:pt>
    <dgm:pt modelId="{594AD17E-D0F3-495E-9CFF-D0F9EE40C26C}" type="pres">
      <dgm:prSet presAssocID="{1D99C5A2-F9BF-44D8-BE95-CCB9420E4857}" presName="connTx" presStyleLbl="parChTrans1D3" presStyleIdx="1" presStyleCnt="3"/>
      <dgm:spPr/>
      <dgm:t>
        <a:bodyPr/>
        <a:lstStyle/>
        <a:p>
          <a:endParaRPr lang="en-IN"/>
        </a:p>
      </dgm:t>
    </dgm:pt>
    <dgm:pt modelId="{8A85A822-9E5F-4685-A6AE-72DC907D9128}" type="pres">
      <dgm:prSet presAssocID="{4BFC73C7-E747-4D52-93DB-92F6B37FDA8B}" presName="root2" presStyleCnt="0"/>
      <dgm:spPr/>
    </dgm:pt>
    <dgm:pt modelId="{D60FA208-E998-4A41-8EC8-A6E3268B0E9B}" type="pres">
      <dgm:prSet presAssocID="{4BFC73C7-E747-4D52-93DB-92F6B37FDA8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57DF35-C3BE-4C75-B736-3F8DD199EAD0}" type="pres">
      <dgm:prSet presAssocID="{4BFC73C7-E747-4D52-93DB-92F6B37FDA8B}" presName="level3hierChild" presStyleCnt="0"/>
      <dgm:spPr/>
    </dgm:pt>
    <dgm:pt modelId="{B9DE328A-9946-4FDA-AB60-3CDC3BB10248}" type="pres">
      <dgm:prSet presAssocID="{7D7BF825-3C1E-4E5A-812B-0532C38CE0B5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1256317B-A501-4ECF-85CC-3AA2187B6E30}" type="pres">
      <dgm:prSet presAssocID="{7D7BF825-3C1E-4E5A-812B-0532C38CE0B5}" presName="connTx" presStyleLbl="parChTrans1D2" presStyleIdx="1" presStyleCnt="2"/>
      <dgm:spPr/>
      <dgm:t>
        <a:bodyPr/>
        <a:lstStyle/>
        <a:p>
          <a:endParaRPr lang="en-IN"/>
        </a:p>
      </dgm:t>
    </dgm:pt>
    <dgm:pt modelId="{CACB8974-2581-45C4-B5AA-020DFE00AE5D}" type="pres">
      <dgm:prSet presAssocID="{32217231-EDE3-4768-B7CE-BAB083B333F7}" presName="root2" presStyleCnt="0"/>
      <dgm:spPr/>
    </dgm:pt>
    <dgm:pt modelId="{6F051102-F8B2-474A-8578-473A0312A350}" type="pres">
      <dgm:prSet presAssocID="{32217231-EDE3-4768-B7CE-BAB083B333F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9682A02-27C3-4C4A-831A-DC0582250D4B}" type="pres">
      <dgm:prSet presAssocID="{32217231-EDE3-4768-B7CE-BAB083B333F7}" presName="level3hierChild" presStyleCnt="0"/>
      <dgm:spPr/>
    </dgm:pt>
    <dgm:pt modelId="{E3CD2E23-6C91-49B0-850E-311BF01D1611}" type="pres">
      <dgm:prSet presAssocID="{1CAE474E-A8B9-4206-AE47-2CBA937916A6}" presName="conn2-1" presStyleLbl="parChTrans1D3" presStyleIdx="2" presStyleCnt="3"/>
      <dgm:spPr/>
      <dgm:t>
        <a:bodyPr/>
        <a:lstStyle/>
        <a:p>
          <a:endParaRPr lang="en-IN"/>
        </a:p>
      </dgm:t>
    </dgm:pt>
    <dgm:pt modelId="{296E8A17-819B-4D95-8588-278DE221C832}" type="pres">
      <dgm:prSet presAssocID="{1CAE474E-A8B9-4206-AE47-2CBA937916A6}" presName="connTx" presStyleLbl="parChTrans1D3" presStyleIdx="2" presStyleCnt="3"/>
      <dgm:spPr/>
      <dgm:t>
        <a:bodyPr/>
        <a:lstStyle/>
        <a:p>
          <a:endParaRPr lang="en-IN"/>
        </a:p>
      </dgm:t>
    </dgm:pt>
    <dgm:pt modelId="{7194AFF8-1913-42D5-9987-03BD26EDA328}" type="pres">
      <dgm:prSet presAssocID="{420AC545-8551-49F6-89A9-EE4C55945FCA}" presName="root2" presStyleCnt="0"/>
      <dgm:spPr/>
    </dgm:pt>
    <dgm:pt modelId="{E82DF6FA-D6E4-4531-80B7-713F1B8B0956}" type="pres">
      <dgm:prSet presAssocID="{420AC545-8551-49F6-89A9-EE4C55945FC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F91AA5-8788-457F-835A-8B3A88388DE6}" type="pres">
      <dgm:prSet presAssocID="{420AC545-8551-49F6-89A9-EE4C55945FCA}" presName="level3hierChild" presStyleCnt="0"/>
      <dgm:spPr/>
    </dgm:pt>
  </dgm:ptLst>
  <dgm:cxnLst>
    <dgm:cxn modelId="{A6A6F356-9D49-49FB-9F3A-67A117201A0E}" type="presOf" srcId="{32217231-EDE3-4768-B7CE-BAB083B333F7}" destId="{6F051102-F8B2-474A-8578-473A0312A350}" srcOrd="0" destOrd="0" presId="urn:microsoft.com/office/officeart/2005/8/layout/hierarchy2"/>
    <dgm:cxn modelId="{DAB51B89-BCA7-45CD-A465-FB14E3700004}" type="presOf" srcId="{B4AF2F67-C64E-4358-BD6D-92299C49CAD0}" destId="{C99C226F-D9F5-4F6C-A904-6FF9A81E390A}" srcOrd="0" destOrd="0" presId="urn:microsoft.com/office/officeart/2005/8/layout/hierarchy2"/>
    <dgm:cxn modelId="{650D638F-B9E0-4D99-B6AD-A702A4AC3697}" type="presOf" srcId="{1CAE474E-A8B9-4206-AE47-2CBA937916A6}" destId="{296E8A17-819B-4D95-8588-278DE221C832}" srcOrd="1" destOrd="0" presId="urn:microsoft.com/office/officeart/2005/8/layout/hierarchy2"/>
    <dgm:cxn modelId="{76E30092-1170-42E5-84E2-59556ED4958C}" type="presOf" srcId="{1CAE474E-A8B9-4206-AE47-2CBA937916A6}" destId="{E3CD2E23-6C91-49B0-850E-311BF01D1611}" srcOrd="0" destOrd="0" presId="urn:microsoft.com/office/officeart/2005/8/layout/hierarchy2"/>
    <dgm:cxn modelId="{09D28E84-AF5F-4F97-8FF7-CDF471B17E91}" type="presOf" srcId="{4BFC73C7-E747-4D52-93DB-92F6B37FDA8B}" destId="{D60FA208-E998-4A41-8EC8-A6E3268B0E9B}" srcOrd="0" destOrd="0" presId="urn:microsoft.com/office/officeart/2005/8/layout/hierarchy2"/>
    <dgm:cxn modelId="{2EC9F723-147D-41BB-9286-B6E0EE1202F1}" type="presOf" srcId="{420AC545-8551-49F6-89A9-EE4C55945FCA}" destId="{E82DF6FA-D6E4-4531-80B7-713F1B8B0956}" srcOrd="0" destOrd="0" presId="urn:microsoft.com/office/officeart/2005/8/layout/hierarchy2"/>
    <dgm:cxn modelId="{1CABD8E7-E68E-4326-9734-E4D862F9DC25}" type="presOf" srcId="{7D7BF825-3C1E-4E5A-812B-0532C38CE0B5}" destId="{1256317B-A501-4ECF-85CC-3AA2187B6E30}" srcOrd="1" destOrd="0" presId="urn:microsoft.com/office/officeart/2005/8/layout/hierarchy2"/>
    <dgm:cxn modelId="{9E2FAEC3-2A7E-45AF-B821-6EDFDFD52833}" type="presOf" srcId="{CF43F2B7-BD26-46A9-904C-255DB23E40DE}" destId="{3EB3AB4E-0AF6-4F7D-A133-0A258F43C0B5}" srcOrd="0" destOrd="0" presId="urn:microsoft.com/office/officeart/2005/8/layout/hierarchy2"/>
    <dgm:cxn modelId="{917BFADF-9041-4C81-A4CA-A8FC6B56174C}" srcId="{32217231-EDE3-4768-B7CE-BAB083B333F7}" destId="{420AC545-8551-49F6-89A9-EE4C55945FCA}" srcOrd="0" destOrd="0" parTransId="{1CAE474E-A8B9-4206-AE47-2CBA937916A6}" sibTransId="{5234D127-3C5F-47CC-93BC-8B900620EC95}"/>
    <dgm:cxn modelId="{2CCF8D08-B260-4632-A061-F0183A9D1FB8}" type="presOf" srcId="{1D99C5A2-F9BF-44D8-BE95-CCB9420E4857}" destId="{594AD17E-D0F3-495E-9CFF-D0F9EE40C26C}" srcOrd="1" destOrd="0" presId="urn:microsoft.com/office/officeart/2005/8/layout/hierarchy2"/>
    <dgm:cxn modelId="{287C985B-7494-4687-9917-407A99AD9236}" srcId="{B4AF2F67-C64E-4358-BD6D-92299C49CAD0}" destId="{32217231-EDE3-4768-B7CE-BAB083B333F7}" srcOrd="1" destOrd="0" parTransId="{7D7BF825-3C1E-4E5A-812B-0532C38CE0B5}" sibTransId="{38EA288A-0FA0-4C9E-A231-10DD8EA45EAF}"/>
    <dgm:cxn modelId="{57FC6900-4640-452B-A806-90B92CADDB06}" type="presOf" srcId="{CF43F2B7-BD26-46A9-904C-255DB23E40DE}" destId="{20E354C8-3C19-4105-A704-3EF516455A3C}" srcOrd="1" destOrd="0" presId="urn:microsoft.com/office/officeart/2005/8/layout/hierarchy2"/>
    <dgm:cxn modelId="{8A7B61BC-F428-4812-B703-8DC36D120443}" type="presOf" srcId="{36517E84-F08F-4FD1-BE5A-8C0BD4E51B8B}" destId="{7DE16BCB-572C-473C-A349-34E441AC55D7}" srcOrd="0" destOrd="0" presId="urn:microsoft.com/office/officeart/2005/8/layout/hierarchy2"/>
    <dgm:cxn modelId="{63F5B2F5-A52A-4F89-AF23-EA9BFC1B70D3}" type="presOf" srcId="{3F7BE57F-E943-44BE-B71D-E8DEEA03DE2E}" destId="{6CF9DBAC-531F-49D5-AD77-33AA8FC6900A}" srcOrd="0" destOrd="0" presId="urn:microsoft.com/office/officeart/2005/8/layout/hierarchy2"/>
    <dgm:cxn modelId="{6190AB73-2273-4DD2-BB8B-DED9FFDDAC73}" type="presOf" srcId="{1D99C5A2-F9BF-44D8-BE95-CCB9420E4857}" destId="{9AFABE8B-C234-4803-89EF-65F28945379F}" srcOrd="0" destOrd="0" presId="urn:microsoft.com/office/officeart/2005/8/layout/hierarchy2"/>
    <dgm:cxn modelId="{4904364E-40BA-4A3D-B909-95A6AD43FA05}" srcId="{B4AF2F67-C64E-4358-BD6D-92299C49CAD0}" destId="{36517E84-F08F-4FD1-BE5A-8C0BD4E51B8B}" srcOrd="0" destOrd="0" parTransId="{3F7BE57F-E943-44BE-B71D-E8DEEA03DE2E}" sibTransId="{EF7F362A-37CF-488D-A0BA-9DCEBF737346}"/>
    <dgm:cxn modelId="{AEFBAC38-BB98-4B98-96E9-9B5DB94D3AE0}" type="presOf" srcId="{16CFAEDD-09CB-496D-BA4D-7607A63F79DB}" destId="{E9E71F87-B9D3-4A6D-811A-8DCDD4AD79B8}" srcOrd="0" destOrd="0" presId="urn:microsoft.com/office/officeart/2005/8/layout/hierarchy2"/>
    <dgm:cxn modelId="{F5B3ED6E-9F29-472C-AB30-502D5FE438CF}" type="presOf" srcId="{3F7BE57F-E943-44BE-B71D-E8DEEA03DE2E}" destId="{D1131161-BDB7-4909-9D95-1AD8C3DB9D94}" srcOrd="1" destOrd="0" presId="urn:microsoft.com/office/officeart/2005/8/layout/hierarchy2"/>
    <dgm:cxn modelId="{A0303620-C384-41D3-AC8E-F846520A08DF}" srcId="{36517E84-F08F-4FD1-BE5A-8C0BD4E51B8B}" destId="{7E570782-D76C-4528-A1B6-35D95A166CFC}" srcOrd="0" destOrd="0" parTransId="{CF43F2B7-BD26-46A9-904C-255DB23E40DE}" sibTransId="{65955FA3-0851-4B76-BB33-A0D4BF3FC980}"/>
    <dgm:cxn modelId="{1CECD5D9-1E17-4F90-9149-1B056CE8B233}" srcId="{16CFAEDD-09CB-496D-BA4D-7607A63F79DB}" destId="{B4AF2F67-C64E-4358-BD6D-92299C49CAD0}" srcOrd="0" destOrd="0" parTransId="{AD30764A-B507-425D-AFCD-F934926A16AE}" sibTransId="{5A88943A-C8AE-4D42-9C9E-8DFCDD2F933A}"/>
    <dgm:cxn modelId="{1AA5A464-D6B6-4123-8969-47D929635433}" type="presOf" srcId="{7D7BF825-3C1E-4E5A-812B-0532C38CE0B5}" destId="{B9DE328A-9946-4FDA-AB60-3CDC3BB10248}" srcOrd="0" destOrd="0" presId="urn:microsoft.com/office/officeart/2005/8/layout/hierarchy2"/>
    <dgm:cxn modelId="{A59EE1E4-1615-4CB9-A358-67952298CAC4}" type="presOf" srcId="{7E570782-D76C-4528-A1B6-35D95A166CFC}" destId="{4A870338-0070-449E-8D50-FF3FDA46183D}" srcOrd="0" destOrd="0" presId="urn:microsoft.com/office/officeart/2005/8/layout/hierarchy2"/>
    <dgm:cxn modelId="{EB7907BC-91E8-4B7F-A849-FD1E348755D8}" srcId="{36517E84-F08F-4FD1-BE5A-8C0BD4E51B8B}" destId="{4BFC73C7-E747-4D52-93DB-92F6B37FDA8B}" srcOrd="1" destOrd="0" parTransId="{1D99C5A2-F9BF-44D8-BE95-CCB9420E4857}" sibTransId="{92899787-A838-4021-BF8D-8DB260DD6AC3}"/>
    <dgm:cxn modelId="{91E4B0C3-F1E6-4A3E-8327-66B7A9765C70}" type="presParOf" srcId="{E9E71F87-B9D3-4A6D-811A-8DCDD4AD79B8}" destId="{0AC78FC8-636B-432C-BFEE-4A5148FBA6D5}" srcOrd="0" destOrd="0" presId="urn:microsoft.com/office/officeart/2005/8/layout/hierarchy2"/>
    <dgm:cxn modelId="{7C13D713-EA92-4997-B6BE-AD43E253D0F3}" type="presParOf" srcId="{0AC78FC8-636B-432C-BFEE-4A5148FBA6D5}" destId="{C99C226F-D9F5-4F6C-A904-6FF9A81E390A}" srcOrd="0" destOrd="0" presId="urn:microsoft.com/office/officeart/2005/8/layout/hierarchy2"/>
    <dgm:cxn modelId="{8F825F99-AF09-49C1-A7E6-BF69055AD8E7}" type="presParOf" srcId="{0AC78FC8-636B-432C-BFEE-4A5148FBA6D5}" destId="{A08D7486-1CF3-414E-BBBF-8FF480BAAEEA}" srcOrd="1" destOrd="0" presId="urn:microsoft.com/office/officeart/2005/8/layout/hierarchy2"/>
    <dgm:cxn modelId="{268D3838-5C65-4A2A-8C5F-88B213171F92}" type="presParOf" srcId="{A08D7486-1CF3-414E-BBBF-8FF480BAAEEA}" destId="{6CF9DBAC-531F-49D5-AD77-33AA8FC6900A}" srcOrd="0" destOrd="0" presId="urn:microsoft.com/office/officeart/2005/8/layout/hierarchy2"/>
    <dgm:cxn modelId="{8928E3CA-27EF-48D7-9D5B-39153745C65F}" type="presParOf" srcId="{6CF9DBAC-531F-49D5-AD77-33AA8FC6900A}" destId="{D1131161-BDB7-4909-9D95-1AD8C3DB9D94}" srcOrd="0" destOrd="0" presId="urn:microsoft.com/office/officeart/2005/8/layout/hierarchy2"/>
    <dgm:cxn modelId="{9ACE80BA-589C-489B-9980-B6AFDC9A66D7}" type="presParOf" srcId="{A08D7486-1CF3-414E-BBBF-8FF480BAAEEA}" destId="{9C519FE9-2956-44AE-AA42-3B48717E8B43}" srcOrd="1" destOrd="0" presId="urn:microsoft.com/office/officeart/2005/8/layout/hierarchy2"/>
    <dgm:cxn modelId="{9C39454D-130B-4F52-B8E9-96C2C44E497E}" type="presParOf" srcId="{9C519FE9-2956-44AE-AA42-3B48717E8B43}" destId="{7DE16BCB-572C-473C-A349-34E441AC55D7}" srcOrd="0" destOrd="0" presId="urn:microsoft.com/office/officeart/2005/8/layout/hierarchy2"/>
    <dgm:cxn modelId="{2E8D155C-3A69-43F8-AF58-4B6BFD44BB64}" type="presParOf" srcId="{9C519FE9-2956-44AE-AA42-3B48717E8B43}" destId="{0D9E0550-A3E8-4A36-9083-23E7B907DD78}" srcOrd="1" destOrd="0" presId="urn:microsoft.com/office/officeart/2005/8/layout/hierarchy2"/>
    <dgm:cxn modelId="{2F3678DC-0A16-4FC3-BBF3-BD3C3534B8BB}" type="presParOf" srcId="{0D9E0550-A3E8-4A36-9083-23E7B907DD78}" destId="{3EB3AB4E-0AF6-4F7D-A133-0A258F43C0B5}" srcOrd="0" destOrd="0" presId="urn:microsoft.com/office/officeart/2005/8/layout/hierarchy2"/>
    <dgm:cxn modelId="{889BA58E-E57E-4E7D-BB20-809F0AE796DA}" type="presParOf" srcId="{3EB3AB4E-0AF6-4F7D-A133-0A258F43C0B5}" destId="{20E354C8-3C19-4105-A704-3EF516455A3C}" srcOrd="0" destOrd="0" presId="urn:microsoft.com/office/officeart/2005/8/layout/hierarchy2"/>
    <dgm:cxn modelId="{357EADC2-858D-4DB7-ABA6-E86D31597C43}" type="presParOf" srcId="{0D9E0550-A3E8-4A36-9083-23E7B907DD78}" destId="{389A40FE-E612-423B-9D6A-F9365D572145}" srcOrd="1" destOrd="0" presId="urn:microsoft.com/office/officeart/2005/8/layout/hierarchy2"/>
    <dgm:cxn modelId="{94D2A92C-E032-4728-9ED6-DF3405E4A710}" type="presParOf" srcId="{389A40FE-E612-423B-9D6A-F9365D572145}" destId="{4A870338-0070-449E-8D50-FF3FDA46183D}" srcOrd="0" destOrd="0" presId="urn:microsoft.com/office/officeart/2005/8/layout/hierarchy2"/>
    <dgm:cxn modelId="{90BBE708-1407-4FF6-ABA4-248E170604C9}" type="presParOf" srcId="{389A40FE-E612-423B-9D6A-F9365D572145}" destId="{91211538-FC7B-453E-8834-2B628D3CCA84}" srcOrd="1" destOrd="0" presId="urn:microsoft.com/office/officeart/2005/8/layout/hierarchy2"/>
    <dgm:cxn modelId="{C2F17AF8-EC10-4934-A2F1-A9E87E7A9CDF}" type="presParOf" srcId="{0D9E0550-A3E8-4A36-9083-23E7B907DD78}" destId="{9AFABE8B-C234-4803-89EF-65F28945379F}" srcOrd="2" destOrd="0" presId="urn:microsoft.com/office/officeart/2005/8/layout/hierarchy2"/>
    <dgm:cxn modelId="{56D385BE-7853-41FA-8D21-BC181B8FC5D5}" type="presParOf" srcId="{9AFABE8B-C234-4803-89EF-65F28945379F}" destId="{594AD17E-D0F3-495E-9CFF-D0F9EE40C26C}" srcOrd="0" destOrd="0" presId="urn:microsoft.com/office/officeart/2005/8/layout/hierarchy2"/>
    <dgm:cxn modelId="{239618F5-A751-4EAA-A782-466BFDAD91D7}" type="presParOf" srcId="{0D9E0550-A3E8-4A36-9083-23E7B907DD78}" destId="{8A85A822-9E5F-4685-A6AE-72DC907D9128}" srcOrd="3" destOrd="0" presId="urn:microsoft.com/office/officeart/2005/8/layout/hierarchy2"/>
    <dgm:cxn modelId="{389F96E4-A1BE-41E8-ADEB-D2042A21AFBE}" type="presParOf" srcId="{8A85A822-9E5F-4685-A6AE-72DC907D9128}" destId="{D60FA208-E998-4A41-8EC8-A6E3268B0E9B}" srcOrd="0" destOrd="0" presId="urn:microsoft.com/office/officeart/2005/8/layout/hierarchy2"/>
    <dgm:cxn modelId="{6EAF376B-C904-439F-B689-B22D9D98674C}" type="presParOf" srcId="{8A85A822-9E5F-4685-A6AE-72DC907D9128}" destId="{4557DF35-C3BE-4C75-B736-3F8DD199EAD0}" srcOrd="1" destOrd="0" presId="urn:microsoft.com/office/officeart/2005/8/layout/hierarchy2"/>
    <dgm:cxn modelId="{BEB6376A-8432-4682-83A3-B802314E2E70}" type="presParOf" srcId="{A08D7486-1CF3-414E-BBBF-8FF480BAAEEA}" destId="{B9DE328A-9946-4FDA-AB60-3CDC3BB10248}" srcOrd="2" destOrd="0" presId="urn:microsoft.com/office/officeart/2005/8/layout/hierarchy2"/>
    <dgm:cxn modelId="{7C5E51CE-06C1-4E86-A044-0ADF78EB2DEA}" type="presParOf" srcId="{B9DE328A-9946-4FDA-AB60-3CDC3BB10248}" destId="{1256317B-A501-4ECF-85CC-3AA2187B6E30}" srcOrd="0" destOrd="0" presId="urn:microsoft.com/office/officeart/2005/8/layout/hierarchy2"/>
    <dgm:cxn modelId="{A25CE791-C10E-4D57-80DC-82FA3C242475}" type="presParOf" srcId="{A08D7486-1CF3-414E-BBBF-8FF480BAAEEA}" destId="{CACB8974-2581-45C4-B5AA-020DFE00AE5D}" srcOrd="3" destOrd="0" presId="urn:microsoft.com/office/officeart/2005/8/layout/hierarchy2"/>
    <dgm:cxn modelId="{09598CD7-61D3-4243-B9C4-F7373AF415F6}" type="presParOf" srcId="{CACB8974-2581-45C4-B5AA-020DFE00AE5D}" destId="{6F051102-F8B2-474A-8578-473A0312A350}" srcOrd="0" destOrd="0" presId="urn:microsoft.com/office/officeart/2005/8/layout/hierarchy2"/>
    <dgm:cxn modelId="{4E491D68-3485-40BD-90F1-45086FD91513}" type="presParOf" srcId="{CACB8974-2581-45C4-B5AA-020DFE00AE5D}" destId="{59682A02-27C3-4C4A-831A-DC0582250D4B}" srcOrd="1" destOrd="0" presId="urn:microsoft.com/office/officeart/2005/8/layout/hierarchy2"/>
    <dgm:cxn modelId="{1D3AF74B-B812-4F96-8986-EFE41C21E705}" type="presParOf" srcId="{59682A02-27C3-4C4A-831A-DC0582250D4B}" destId="{E3CD2E23-6C91-49B0-850E-311BF01D1611}" srcOrd="0" destOrd="0" presId="urn:microsoft.com/office/officeart/2005/8/layout/hierarchy2"/>
    <dgm:cxn modelId="{FD11F6F0-D688-41CB-A628-D7B3E545290E}" type="presParOf" srcId="{E3CD2E23-6C91-49B0-850E-311BF01D1611}" destId="{296E8A17-819B-4D95-8588-278DE221C832}" srcOrd="0" destOrd="0" presId="urn:microsoft.com/office/officeart/2005/8/layout/hierarchy2"/>
    <dgm:cxn modelId="{02990B5E-6BD5-442F-BBDB-939052ECF4A2}" type="presParOf" srcId="{59682A02-27C3-4C4A-831A-DC0582250D4B}" destId="{7194AFF8-1913-42D5-9987-03BD26EDA328}" srcOrd="1" destOrd="0" presId="urn:microsoft.com/office/officeart/2005/8/layout/hierarchy2"/>
    <dgm:cxn modelId="{AFEF3752-1FF2-4BD9-9407-2B68E06D7605}" type="presParOf" srcId="{7194AFF8-1913-42D5-9987-03BD26EDA328}" destId="{E82DF6FA-D6E4-4531-80B7-713F1B8B0956}" srcOrd="0" destOrd="0" presId="urn:microsoft.com/office/officeart/2005/8/layout/hierarchy2"/>
    <dgm:cxn modelId="{A92C4573-6D76-487E-BD42-D5E326BB151F}" type="presParOf" srcId="{7194AFF8-1913-42D5-9987-03BD26EDA328}" destId="{00F91AA5-8788-457F-835A-8B3A88388DE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FAEDD-09CB-496D-BA4D-7607A63F79D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4AF2F67-C64E-4358-BD6D-92299C49CAD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R (ABCDEFGHIJ)</a:t>
          </a:r>
          <a:endParaRPr lang="en-IN" sz="2000" b="1" dirty="0">
            <a:solidFill>
              <a:schemeClr val="tx1"/>
            </a:solidFill>
          </a:endParaRPr>
        </a:p>
      </dgm:t>
    </dgm:pt>
    <dgm:pt modelId="{AD30764A-B507-425D-AFCD-F934926A16AE}" type="parTrans" cxnId="{1CECD5D9-1E17-4F90-9149-1B056CE8B233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5A88943A-C8AE-4D42-9C9E-8DFCDD2F933A}" type="sibTrans" cxnId="{1CECD5D9-1E17-4F90-9149-1B056CE8B233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6517E84-F08F-4FD1-BE5A-8C0BD4E51B8B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</a:rPr>
            <a:t>AB</a:t>
          </a:r>
          <a:r>
            <a:rPr lang="en-US" sz="2000" b="1" dirty="0" smtClean="0">
              <a:solidFill>
                <a:schemeClr val="tx1"/>
              </a:solidFill>
            </a:rPr>
            <a:t>CD</a:t>
          </a:r>
          <a:endParaRPr lang="en-IN" sz="2000" b="1" dirty="0">
            <a:solidFill>
              <a:schemeClr val="tx1"/>
            </a:solidFill>
          </a:endParaRPr>
        </a:p>
      </dgm:t>
    </dgm:pt>
    <dgm:pt modelId="{3F7BE57F-E943-44BE-B71D-E8DEEA03DE2E}" type="parTrans" cxnId="{4904364E-40BA-4A3D-B909-95A6AD43FA05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EF7F362A-37CF-488D-A0BA-9DCEBF737346}" type="sibTrans" cxnId="{4904364E-40BA-4A3D-B909-95A6AD43FA05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2217231-EDE3-4768-B7CE-BAB083B333F7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</a:rPr>
            <a:t>B</a:t>
          </a:r>
          <a:r>
            <a:rPr lang="en-US" sz="2000" b="1" dirty="0" smtClean="0">
              <a:solidFill>
                <a:schemeClr val="tx1"/>
              </a:solidFill>
            </a:rPr>
            <a:t>HIJ</a:t>
          </a:r>
          <a:endParaRPr lang="en-IN" sz="2000" b="1" dirty="0">
            <a:solidFill>
              <a:schemeClr val="tx1"/>
            </a:solidFill>
          </a:endParaRPr>
        </a:p>
      </dgm:t>
    </dgm:pt>
    <dgm:pt modelId="{7D7BF825-3C1E-4E5A-812B-0532C38CE0B5}" type="parTrans" cxnId="{287C985B-7494-4687-9917-407A99AD9236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8EA288A-0FA0-4C9E-A231-10DD8EA45EAF}" type="sibTrans" cxnId="{287C985B-7494-4687-9917-407A99AD9236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4BFC73C7-E747-4D52-93DB-92F6B37FDA8B}">
      <dgm:prSet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AB </a:t>
          </a:r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 C</a:t>
          </a:r>
        </a:p>
        <a:p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C  D</a:t>
          </a:r>
          <a:endParaRPr lang="en-IN" sz="2000" b="1" dirty="0">
            <a:solidFill>
              <a:schemeClr val="tx1"/>
            </a:solidFill>
          </a:endParaRPr>
        </a:p>
      </dgm:t>
    </dgm:pt>
    <dgm:pt modelId="{1D99C5A2-F9BF-44D8-BE95-CCB9420E4857}" type="parTrans" cxnId="{EB7907BC-91E8-4B7F-A849-FD1E348755D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92899787-A838-4021-BF8D-8DB260DD6AC3}" type="sibTrans" cxnId="{EB7907BC-91E8-4B7F-A849-FD1E348755D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420AC545-8551-49F6-89A9-EE4C55945FCA}">
      <dgm:prSet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B </a:t>
          </a:r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 H</a:t>
          </a:r>
        </a:p>
        <a:p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H  IJ</a:t>
          </a:r>
          <a:endParaRPr lang="en-IN" sz="2000" b="1" dirty="0">
            <a:solidFill>
              <a:schemeClr val="tx1"/>
            </a:solidFill>
          </a:endParaRPr>
        </a:p>
      </dgm:t>
    </dgm:pt>
    <dgm:pt modelId="{1CAE474E-A8B9-4206-AE47-2CBA937916A6}" type="parTrans" cxnId="{917BFADF-9041-4C81-A4CA-A8FC6B56174C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5234D127-3C5F-47CC-93BC-8B900620EC95}" type="sibTrans" cxnId="{917BFADF-9041-4C81-A4CA-A8FC6B56174C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CF0A8863-DDBC-4B8A-8836-EC1F56221950}">
      <dgm:prSet custT="1"/>
      <dgm:spPr/>
      <dgm:t>
        <a:bodyPr/>
        <a:lstStyle/>
        <a:p>
          <a:r>
            <a:rPr lang="en-US" sz="2000" b="1" u="sng" dirty="0" smtClean="0">
              <a:solidFill>
                <a:schemeClr val="tx1"/>
              </a:solidFill>
            </a:rPr>
            <a:t>A</a:t>
          </a:r>
          <a:r>
            <a:rPr lang="en-US" sz="2000" b="1" dirty="0" smtClean="0">
              <a:solidFill>
                <a:schemeClr val="tx1"/>
              </a:solidFill>
            </a:rPr>
            <a:t>EFG</a:t>
          </a:r>
          <a:endParaRPr lang="en-IN" sz="2000" b="1" dirty="0">
            <a:solidFill>
              <a:schemeClr val="tx1"/>
            </a:solidFill>
          </a:endParaRPr>
        </a:p>
      </dgm:t>
    </dgm:pt>
    <dgm:pt modelId="{4173512C-A9B9-4D6B-8436-0957B99D4442}" type="parTrans" cxnId="{03149C8B-8192-46C4-83DD-3C43FF3B3E6A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7314F49-6F21-471E-9660-6350388C2BF9}" type="sibTrans" cxnId="{03149C8B-8192-46C4-83DD-3C43FF3B3E6A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F89A3793-8244-45DC-935A-A9B55B58CF9D}">
      <dgm:prSet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A </a:t>
          </a:r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 E</a:t>
          </a:r>
        </a:p>
        <a:p>
          <a:r>
            <a:rPr lang="en-US" sz="2000" b="1" dirty="0" smtClean="0">
              <a:solidFill>
                <a:schemeClr val="tx1"/>
              </a:solidFill>
              <a:sym typeface="Wingdings" pitchFamily="2" charset="2"/>
            </a:rPr>
            <a:t>E  FG</a:t>
          </a:r>
          <a:endParaRPr lang="en-IN" sz="2000" b="1" dirty="0">
            <a:solidFill>
              <a:schemeClr val="tx1"/>
            </a:solidFill>
          </a:endParaRPr>
        </a:p>
      </dgm:t>
    </dgm:pt>
    <dgm:pt modelId="{4D541EB1-FC37-4B6A-BC60-3EEB936E4DA8}" type="parTrans" cxnId="{9EFF032C-922B-4C61-AEC5-2F1049A607C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3AB7595D-5535-496B-9189-8E0CE94B382A}" type="sibTrans" cxnId="{9EFF032C-922B-4C61-AEC5-2F1049A607C8}">
      <dgm:prSet/>
      <dgm:spPr/>
      <dgm:t>
        <a:bodyPr/>
        <a:lstStyle/>
        <a:p>
          <a:endParaRPr lang="en-IN" sz="2000" b="1">
            <a:solidFill>
              <a:schemeClr val="tx1"/>
            </a:solidFill>
          </a:endParaRPr>
        </a:p>
      </dgm:t>
    </dgm:pt>
    <dgm:pt modelId="{767FA50E-88A2-401A-B5A4-6F03C77E7218}" type="pres">
      <dgm:prSet presAssocID="{16CFAEDD-09CB-496D-BA4D-7607A63F79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7BDFBC-702E-4074-A107-139958EBAF51}" type="pres">
      <dgm:prSet presAssocID="{B4AF2F67-C64E-4358-BD6D-92299C49CAD0}" presName="hierRoot1" presStyleCnt="0">
        <dgm:presLayoutVars>
          <dgm:hierBranch val="init"/>
        </dgm:presLayoutVars>
      </dgm:prSet>
      <dgm:spPr/>
    </dgm:pt>
    <dgm:pt modelId="{CD11C07F-AF72-4EE1-9EB5-67CAA8627C65}" type="pres">
      <dgm:prSet presAssocID="{B4AF2F67-C64E-4358-BD6D-92299C49CAD0}" presName="rootComposite1" presStyleCnt="0"/>
      <dgm:spPr/>
    </dgm:pt>
    <dgm:pt modelId="{A6B445CF-5DAD-4612-B423-B46B956C0A79}" type="pres">
      <dgm:prSet presAssocID="{B4AF2F67-C64E-4358-BD6D-92299C49CAD0}" presName="rootText1" presStyleLbl="node0" presStyleIdx="0" presStyleCnt="1" custScaleX="1761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592BEA-EA4B-4742-955D-844BC987C82A}" type="pres">
      <dgm:prSet presAssocID="{B4AF2F67-C64E-4358-BD6D-92299C49CAD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959D11F-23C2-443F-9F93-FEC381D2CF2F}" type="pres">
      <dgm:prSet presAssocID="{B4AF2F67-C64E-4358-BD6D-92299C49CAD0}" presName="hierChild2" presStyleCnt="0"/>
      <dgm:spPr/>
    </dgm:pt>
    <dgm:pt modelId="{54EA35DB-A70F-42F3-B5E0-0D71532E1CFA}" type="pres">
      <dgm:prSet presAssocID="{3F7BE57F-E943-44BE-B71D-E8DEEA03DE2E}" presName="Name37" presStyleLbl="parChTrans1D2" presStyleIdx="0" presStyleCnt="3"/>
      <dgm:spPr/>
      <dgm:t>
        <a:bodyPr/>
        <a:lstStyle/>
        <a:p>
          <a:endParaRPr lang="en-IN"/>
        </a:p>
      </dgm:t>
    </dgm:pt>
    <dgm:pt modelId="{FD7E17AA-E426-4A45-BAE7-26129191F036}" type="pres">
      <dgm:prSet presAssocID="{36517E84-F08F-4FD1-BE5A-8C0BD4E51B8B}" presName="hierRoot2" presStyleCnt="0">
        <dgm:presLayoutVars>
          <dgm:hierBranch val="init"/>
        </dgm:presLayoutVars>
      </dgm:prSet>
      <dgm:spPr/>
    </dgm:pt>
    <dgm:pt modelId="{2CAC26CE-907F-4282-BF17-A3512F58540C}" type="pres">
      <dgm:prSet presAssocID="{36517E84-F08F-4FD1-BE5A-8C0BD4E51B8B}" presName="rootComposite" presStyleCnt="0"/>
      <dgm:spPr/>
    </dgm:pt>
    <dgm:pt modelId="{0D7C2CAD-2027-4E1D-9FF8-D255481F1BC8}" type="pres">
      <dgm:prSet presAssocID="{36517E84-F08F-4FD1-BE5A-8C0BD4E51B8B}" presName="rootText" presStyleLbl="node2" presStyleIdx="0" presStyleCnt="3" custLinFactNeighborX="-252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418E5D-2C46-4025-879C-B9F2E99335A7}" type="pres">
      <dgm:prSet presAssocID="{36517E84-F08F-4FD1-BE5A-8C0BD4E51B8B}" presName="rootConnector" presStyleLbl="node2" presStyleIdx="0" presStyleCnt="3"/>
      <dgm:spPr/>
      <dgm:t>
        <a:bodyPr/>
        <a:lstStyle/>
        <a:p>
          <a:endParaRPr lang="en-IN"/>
        </a:p>
      </dgm:t>
    </dgm:pt>
    <dgm:pt modelId="{94D75BA5-828A-4E08-970D-0BD8D49BEF53}" type="pres">
      <dgm:prSet presAssocID="{36517E84-F08F-4FD1-BE5A-8C0BD4E51B8B}" presName="hierChild4" presStyleCnt="0"/>
      <dgm:spPr/>
    </dgm:pt>
    <dgm:pt modelId="{5840BF5F-A89B-4A57-96CF-34DC72921BEF}" type="pres">
      <dgm:prSet presAssocID="{1D99C5A2-F9BF-44D8-BE95-CCB9420E4857}" presName="Name37" presStyleLbl="parChTrans1D3" presStyleIdx="0" presStyleCnt="3"/>
      <dgm:spPr/>
      <dgm:t>
        <a:bodyPr/>
        <a:lstStyle/>
        <a:p>
          <a:endParaRPr lang="en-IN"/>
        </a:p>
      </dgm:t>
    </dgm:pt>
    <dgm:pt modelId="{2F691537-565A-4808-BEA8-B36821D67471}" type="pres">
      <dgm:prSet presAssocID="{4BFC73C7-E747-4D52-93DB-92F6B37FDA8B}" presName="hierRoot2" presStyleCnt="0">
        <dgm:presLayoutVars>
          <dgm:hierBranch val="init"/>
        </dgm:presLayoutVars>
      </dgm:prSet>
      <dgm:spPr/>
    </dgm:pt>
    <dgm:pt modelId="{B108A003-007A-40CD-98D6-99DE03256FFA}" type="pres">
      <dgm:prSet presAssocID="{4BFC73C7-E747-4D52-93DB-92F6B37FDA8B}" presName="rootComposite" presStyleCnt="0"/>
      <dgm:spPr/>
    </dgm:pt>
    <dgm:pt modelId="{7774445E-8AC2-4EC2-B173-0BC02DB74054}" type="pres">
      <dgm:prSet presAssocID="{4BFC73C7-E747-4D52-93DB-92F6B37FDA8B}" presName="rootText" presStyleLbl="node3" presStyleIdx="0" presStyleCnt="3" custLinFactNeighborX="-3386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DE7D05-1528-44BE-BB19-BB85B10F947F}" type="pres">
      <dgm:prSet presAssocID="{4BFC73C7-E747-4D52-93DB-92F6B37FDA8B}" presName="rootConnector" presStyleLbl="node3" presStyleIdx="0" presStyleCnt="3"/>
      <dgm:spPr/>
      <dgm:t>
        <a:bodyPr/>
        <a:lstStyle/>
        <a:p>
          <a:endParaRPr lang="en-IN"/>
        </a:p>
      </dgm:t>
    </dgm:pt>
    <dgm:pt modelId="{91CECEB0-FB37-4455-989A-1CAA83CD149E}" type="pres">
      <dgm:prSet presAssocID="{4BFC73C7-E747-4D52-93DB-92F6B37FDA8B}" presName="hierChild4" presStyleCnt="0"/>
      <dgm:spPr/>
    </dgm:pt>
    <dgm:pt modelId="{EAB85168-E983-44CE-958D-69F0BF463887}" type="pres">
      <dgm:prSet presAssocID="{4BFC73C7-E747-4D52-93DB-92F6B37FDA8B}" presName="hierChild5" presStyleCnt="0"/>
      <dgm:spPr/>
    </dgm:pt>
    <dgm:pt modelId="{FD47EFE7-1F11-4639-B0C1-1A0F89114746}" type="pres">
      <dgm:prSet presAssocID="{36517E84-F08F-4FD1-BE5A-8C0BD4E51B8B}" presName="hierChild5" presStyleCnt="0"/>
      <dgm:spPr/>
    </dgm:pt>
    <dgm:pt modelId="{36A83C73-676D-42C6-93EE-5206F55FB2A7}" type="pres">
      <dgm:prSet presAssocID="{4173512C-A9B9-4D6B-8436-0957B99D4442}" presName="Name37" presStyleLbl="parChTrans1D2" presStyleIdx="1" presStyleCnt="3"/>
      <dgm:spPr/>
      <dgm:t>
        <a:bodyPr/>
        <a:lstStyle/>
        <a:p>
          <a:endParaRPr lang="en-IN"/>
        </a:p>
      </dgm:t>
    </dgm:pt>
    <dgm:pt modelId="{044CA5B6-9348-44C3-AAC5-617FCBB318E9}" type="pres">
      <dgm:prSet presAssocID="{CF0A8863-DDBC-4B8A-8836-EC1F56221950}" presName="hierRoot2" presStyleCnt="0">
        <dgm:presLayoutVars>
          <dgm:hierBranch val="init"/>
        </dgm:presLayoutVars>
      </dgm:prSet>
      <dgm:spPr/>
    </dgm:pt>
    <dgm:pt modelId="{1A77F0E7-A0C5-48ED-975F-2175299F791B}" type="pres">
      <dgm:prSet presAssocID="{CF0A8863-DDBC-4B8A-8836-EC1F56221950}" presName="rootComposite" presStyleCnt="0"/>
      <dgm:spPr/>
    </dgm:pt>
    <dgm:pt modelId="{3F136F2A-7F10-46EC-B11E-FA5285746495}" type="pres">
      <dgm:prSet presAssocID="{CF0A8863-DDBC-4B8A-8836-EC1F5622195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E67860-C351-43F9-B8CA-62893E880627}" type="pres">
      <dgm:prSet presAssocID="{CF0A8863-DDBC-4B8A-8836-EC1F56221950}" presName="rootConnector" presStyleLbl="node2" presStyleIdx="1" presStyleCnt="3"/>
      <dgm:spPr/>
      <dgm:t>
        <a:bodyPr/>
        <a:lstStyle/>
        <a:p>
          <a:endParaRPr lang="en-IN"/>
        </a:p>
      </dgm:t>
    </dgm:pt>
    <dgm:pt modelId="{01CE03BC-E84C-47E2-9568-7F3ADD614FD4}" type="pres">
      <dgm:prSet presAssocID="{CF0A8863-DDBC-4B8A-8836-EC1F56221950}" presName="hierChild4" presStyleCnt="0"/>
      <dgm:spPr/>
    </dgm:pt>
    <dgm:pt modelId="{61195EE8-EB58-47B8-8F0B-D6528E5568C5}" type="pres">
      <dgm:prSet presAssocID="{4D541EB1-FC37-4B6A-BC60-3EEB936E4DA8}" presName="Name37" presStyleLbl="parChTrans1D3" presStyleIdx="1" presStyleCnt="3"/>
      <dgm:spPr/>
      <dgm:t>
        <a:bodyPr/>
        <a:lstStyle/>
        <a:p>
          <a:endParaRPr lang="en-IN"/>
        </a:p>
      </dgm:t>
    </dgm:pt>
    <dgm:pt modelId="{411F6930-191B-4AAF-9959-164EAE987581}" type="pres">
      <dgm:prSet presAssocID="{F89A3793-8244-45DC-935A-A9B55B58CF9D}" presName="hierRoot2" presStyleCnt="0">
        <dgm:presLayoutVars>
          <dgm:hierBranch val="init"/>
        </dgm:presLayoutVars>
      </dgm:prSet>
      <dgm:spPr/>
    </dgm:pt>
    <dgm:pt modelId="{FD07BCA1-E4A0-41CA-8966-841A331F79D4}" type="pres">
      <dgm:prSet presAssocID="{F89A3793-8244-45DC-935A-A9B55B58CF9D}" presName="rootComposite" presStyleCnt="0"/>
      <dgm:spPr/>
    </dgm:pt>
    <dgm:pt modelId="{CFF1BE13-C7E7-4EA2-928C-C934F869F5B5}" type="pres">
      <dgm:prSet presAssocID="{F89A3793-8244-45DC-935A-A9B55B58CF9D}" presName="rootText" presStyleLbl="node3" presStyleIdx="1" presStyleCnt="3" custLinFactNeighborX="-708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A5A096-D7AD-4348-B595-7FA0C29D0448}" type="pres">
      <dgm:prSet presAssocID="{F89A3793-8244-45DC-935A-A9B55B58CF9D}" presName="rootConnector" presStyleLbl="node3" presStyleIdx="1" presStyleCnt="3"/>
      <dgm:spPr/>
      <dgm:t>
        <a:bodyPr/>
        <a:lstStyle/>
        <a:p>
          <a:endParaRPr lang="en-IN"/>
        </a:p>
      </dgm:t>
    </dgm:pt>
    <dgm:pt modelId="{9CF56F29-5F8F-4C55-B496-8D3766F14B31}" type="pres">
      <dgm:prSet presAssocID="{F89A3793-8244-45DC-935A-A9B55B58CF9D}" presName="hierChild4" presStyleCnt="0"/>
      <dgm:spPr/>
    </dgm:pt>
    <dgm:pt modelId="{3F2FA089-35C2-4EAC-A739-C4280DDC7E0E}" type="pres">
      <dgm:prSet presAssocID="{F89A3793-8244-45DC-935A-A9B55B58CF9D}" presName="hierChild5" presStyleCnt="0"/>
      <dgm:spPr/>
    </dgm:pt>
    <dgm:pt modelId="{DEAD5A6C-6553-4DE8-BFBF-58F416E28762}" type="pres">
      <dgm:prSet presAssocID="{CF0A8863-DDBC-4B8A-8836-EC1F56221950}" presName="hierChild5" presStyleCnt="0"/>
      <dgm:spPr/>
    </dgm:pt>
    <dgm:pt modelId="{CFC57151-CCE3-4CB1-A355-E45AE99D7673}" type="pres">
      <dgm:prSet presAssocID="{7D7BF825-3C1E-4E5A-812B-0532C38CE0B5}" presName="Name37" presStyleLbl="parChTrans1D2" presStyleIdx="2" presStyleCnt="3"/>
      <dgm:spPr/>
      <dgm:t>
        <a:bodyPr/>
        <a:lstStyle/>
        <a:p>
          <a:endParaRPr lang="en-IN"/>
        </a:p>
      </dgm:t>
    </dgm:pt>
    <dgm:pt modelId="{85A6F429-8212-41FE-B7F7-DDA51E0BF710}" type="pres">
      <dgm:prSet presAssocID="{32217231-EDE3-4768-B7CE-BAB083B333F7}" presName="hierRoot2" presStyleCnt="0">
        <dgm:presLayoutVars>
          <dgm:hierBranch val="init"/>
        </dgm:presLayoutVars>
      </dgm:prSet>
      <dgm:spPr/>
    </dgm:pt>
    <dgm:pt modelId="{560475DB-8540-4F24-85EC-325DFCE93E11}" type="pres">
      <dgm:prSet presAssocID="{32217231-EDE3-4768-B7CE-BAB083B333F7}" presName="rootComposite" presStyleCnt="0"/>
      <dgm:spPr/>
    </dgm:pt>
    <dgm:pt modelId="{9819D009-530B-4761-920B-368CC4ED531E}" type="pres">
      <dgm:prSet presAssocID="{32217231-EDE3-4768-B7CE-BAB083B333F7}" presName="rootText" presStyleLbl="node2" presStyleIdx="2" presStyleCnt="3" custLinFactNeighborX="4344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CEF732-8C3C-49F3-B93E-95D95FCA56F8}" type="pres">
      <dgm:prSet presAssocID="{32217231-EDE3-4768-B7CE-BAB083B333F7}" presName="rootConnector" presStyleLbl="node2" presStyleIdx="2" presStyleCnt="3"/>
      <dgm:spPr/>
      <dgm:t>
        <a:bodyPr/>
        <a:lstStyle/>
        <a:p>
          <a:endParaRPr lang="en-IN"/>
        </a:p>
      </dgm:t>
    </dgm:pt>
    <dgm:pt modelId="{D3B3281A-5FB2-4F60-8099-3BF42D08A3FF}" type="pres">
      <dgm:prSet presAssocID="{32217231-EDE3-4768-B7CE-BAB083B333F7}" presName="hierChild4" presStyleCnt="0"/>
      <dgm:spPr/>
    </dgm:pt>
    <dgm:pt modelId="{0E93B329-1F11-4BA2-9D4C-8F8D7DD4D30B}" type="pres">
      <dgm:prSet presAssocID="{1CAE474E-A8B9-4206-AE47-2CBA937916A6}" presName="Name37" presStyleLbl="parChTrans1D3" presStyleIdx="2" presStyleCnt="3"/>
      <dgm:spPr/>
      <dgm:t>
        <a:bodyPr/>
        <a:lstStyle/>
        <a:p>
          <a:endParaRPr lang="en-IN"/>
        </a:p>
      </dgm:t>
    </dgm:pt>
    <dgm:pt modelId="{0C396430-B536-486F-87A1-1D654A3B0BB1}" type="pres">
      <dgm:prSet presAssocID="{420AC545-8551-49F6-89A9-EE4C55945FCA}" presName="hierRoot2" presStyleCnt="0">
        <dgm:presLayoutVars>
          <dgm:hierBranch val="init"/>
        </dgm:presLayoutVars>
      </dgm:prSet>
      <dgm:spPr/>
    </dgm:pt>
    <dgm:pt modelId="{26F59694-07C2-4170-A97E-160994DB77EE}" type="pres">
      <dgm:prSet presAssocID="{420AC545-8551-49F6-89A9-EE4C55945FCA}" presName="rootComposite" presStyleCnt="0"/>
      <dgm:spPr/>
    </dgm:pt>
    <dgm:pt modelId="{E6C22555-7647-4A0A-AB02-832678C670D9}" type="pres">
      <dgm:prSet presAssocID="{420AC545-8551-49F6-89A9-EE4C55945FCA}" presName="rootText" presStyleLbl="node3" presStyleIdx="2" presStyleCnt="3" custLinFactNeighborX="3530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EA7F09-3BC3-45AA-A865-23134FC3079A}" type="pres">
      <dgm:prSet presAssocID="{420AC545-8551-49F6-89A9-EE4C55945FCA}" presName="rootConnector" presStyleLbl="node3" presStyleIdx="2" presStyleCnt="3"/>
      <dgm:spPr/>
      <dgm:t>
        <a:bodyPr/>
        <a:lstStyle/>
        <a:p>
          <a:endParaRPr lang="en-IN"/>
        </a:p>
      </dgm:t>
    </dgm:pt>
    <dgm:pt modelId="{8FE53FBF-80A1-4F9F-875F-8F37DDF0E375}" type="pres">
      <dgm:prSet presAssocID="{420AC545-8551-49F6-89A9-EE4C55945FCA}" presName="hierChild4" presStyleCnt="0"/>
      <dgm:spPr/>
    </dgm:pt>
    <dgm:pt modelId="{9940A697-7036-4889-ACCC-FB952B7190DB}" type="pres">
      <dgm:prSet presAssocID="{420AC545-8551-49F6-89A9-EE4C55945FCA}" presName="hierChild5" presStyleCnt="0"/>
      <dgm:spPr/>
    </dgm:pt>
    <dgm:pt modelId="{62790332-7E0B-4882-A031-8A74232C320F}" type="pres">
      <dgm:prSet presAssocID="{32217231-EDE3-4768-B7CE-BAB083B333F7}" presName="hierChild5" presStyleCnt="0"/>
      <dgm:spPr/>
    </dgm:pt>
    <dgm:pt modelId="{78C9033C-09DE-4158-9D5C-C9760B3D2766}" type="pres">
      <dgm:prSet presAssocID="{B4AF2F67-C64E-4358-BD6D-92299C49CAD0}" presName="hierChild3" presStyleCnt="0"/>
      <dgm:spPr/>
    </dgm:pt>
  </dgm:ptLst>
  <dgm:cxnLst>
    <dgm:cxn modelId="{917BFADF-9041-4C81-A4CA-A8FC6B56174C}" srcId="{32217231-EDE3-4768-B7CE-BAB083B333F7}" destId="{420AC545-8551-49F6-89A9-EE4C55945FCA}" srcOrd="0" destOrd="0" parTransId="{1CAE474E-A8B9-4206-AE47-2CBA937916A6}" sibTransId="{5234D127-3C5F-47CC-93BC-8B900620EC95}"/>
    <dgm:cxn modelId="{998D44A5-81FE-4750-AF58-F38705A2BF86}" type="presOf" srcId="{4BFC73C7-E747-4D52-93DB-92F6B37FDA8B}" destId="{EADE7D05-1528-44BE-BB19-BB85B10F947F}" srcOrd="1" destOrd="0" presId="urn:microsoft.com/office/officeart/2005/8/layout/orgChart1"/>
    <dgm:cxn modelId="{593E90AF-02D8-4E8A-9800-F0B7F0E75DD7}" type="presOf" srcId="{3F7BE57F-E943-44BE-B71D-E8DEEA03DE2E}" destId="{54EA35DB-A70F-42F3-B5E0-0D71532E1CFA}" srcOrd="0" destOrd="0" presId="urn:microsoft.com/office/officeart/2005/8/layout/orgChart1"/>
    <dgm:cxn modelId="{B20063D1-63FA-4A13-9CD9-CE84148A0E2F}" type="presOf" srcId="{4173512C-A9B9-4D6B-8436-0957B99D4442}" destId="{36A83C73-676D-42C6-93EE-5206F55FB2A7}" srcOrd="0" destOrd="0" presId="urn:microsoft.com/office/officeart/2005/8/layout/orgChart1"/>
    <dgm:cxn modelId="{27C564DD-53A0-4ADF-B48F-F8995A725B16}" type="presOf" srcId="{F89A3793-8244-45DC-935A-A9B55B58CF9D}" destId="{CFF1BE13-C7E7-4EA2-928C-C934F869F5B5}" srcOrd="0" destOrd="0" presId="urn:microsoft.com/office/officeart/2005/8/layout/orgChart1"/>
    <dgm:cxn modelId="{FF7A374A-E6EC-481F-BDFD-CD4A74F675F1}" type="presOf" srcId="{36517E84-F08F-4FD1-BE5A-8C0BD4E51B8B}" destId="{42418E5D-2C46-4025-879C-B9F2E99335A7}" srcOrd="1" destOrd="0" presId="urn:microsoft.com/office/officeart/2005/8/layout/orgChart1"/>
    <dgm:cxn modelId="{F37BAE9C-1685-4019-B6CC-77EF79E3C1C3}" type="presOf" srcId="{1D99C5A2-F9BF-44D8-BE95-CCB9420E4857}" destId="{5840BF5F-A89B-4A57-96CF-34DC72921BEF}" srcOrd="0" destOrd="0" presId="urn:microsoft.com/office/officeart/2005/8/layout/orgChart1"/>
    <dgm:cxn modelId="{B4DDF9E9-0695-456F-8C2F-44DD41B0AD45}" type="presOf" srcId="{F89A3793-8244-45DC-935A-A9B55B58CF9D}" destId="{8DA5A096-D7AD-4348-B595-7FA0C29D0448}" srcOrd="1" destOrd="0" presId="urn:microsoft.com/office/officeart/2005/8/layout/orgChart1"/>
    <dgm:cxn modelId="{65BA961A-E48B-46F6-8BA1-DE1BEC1A95B9}" type="presOf" srcId="{B4AF2F67-C64E-4358-BD6D-92299C49CAD0}" destId="{A6B445CF-5DAD-4612-B423-B46B956C0A79}" srcOrd="0" destOrd="0" presId="urn:microsoft.com/office/officeart/2005/8/layout/orgChart1"/>
    <dgm:cxn modelId="{821AFEC9-5839-4F82-851B-60DBD27A5222}" type="presOf" srcId="{CF0A8863-DDBC-4B8A-8836-EC1F56221950}" destId="{3F136F2A-7F10-46EC-B11E-FA5285746495}" srcOrd="0" destOrd="0" presId="urn:microsoft.com/office/officeart/2005/8/layout/orgChart1"/>
    <dgm:cxn modelId="{287C985B-7494-4687-9917-407A99AD9236}" srcId="{B4AF2F67-C64E-4358-BD6D-92299C49CAD0}" destId="{32217231-EDE3-4768-B7CE-BAB083B333F7}" srcOrd="2" destOrd="0" parTransId="{7D7BF825-3C1E-4E5A-812B-0532C38CE0B5}" sibTransId="{38EA288A-0FA0-4C9E-A231-10DD8EA45EAF}"/>
    <dgm:cxn modelId="{25CB4300-4AE2-43C2-9E4D-3C8B9D989662}" type="presOf" srcId="{B4AF2F67-C64E-4358-BD6D-92299C49CAD0}" destId="{3D592BEA-EA4B-4742-955D-844BC987C82A}" srcOrd="1" destOrd="0" presId="urn:microsoft.com/office/officeart/2005/8/layout/orgChart1"/>
    <dgm:cxn modelId="{4904364E-40BA-4A3D-B909-95A6AD43FA05}" srcId="{B4AF2F67-C64E-4358-BD6D-92299C49CAD0}" destId="{36517E84-F08F-4FD1-BE5A-8C0BD4E51B8B}" srcOrd="0" destOrd="0" parTransId="{3F7BE57F-E943-44BE-B71D-E8DEEA03DE2E}" sibTransId="{EF7F362A-37CF-488D-A0BA-9DCEBF737346}"/>
    <dgm:cxn modelId="{E077BD90-E150-4D1A-B4D4-53AE5E46F637}" type="presOf" srcId="{7D7BF825-3C1E-4E5A-812B-0532C38CE0B5}" destId="{CFC57151-CCE3-4CB1-A355-E45AE99D7673}" srcOrd="0" destOrd="0" presId="urn:microsoft.com/office/officeart/2005/8/layout/orgChart1"/>
    <dgm:cxn modelId="{9EFF032C-922B-4C61-AEC5-2F1049A607C8}" srcId="{CF0A8863-DDBC-4B8A-8836-EC1F56221950}" destId="{F89A3793-8244-45DC-935A-A9B55B58CF9D}" srcOrd="0" destOrd="0" parTransId="{4D541EB1-FC37-4B6A-BC60-3EEB936E4DA8}" sibTransId="{3AB7595D-5535-496B-9189-8E0CE94B382A}"/>
    <dgm:cxn modelId="{1CECD5D9-1E17-4F90-9149-1B056CE8B233}" srcId="{16CFAEDD-09CB-496D-BA4D-7607A63F79DB}" destId="{B4AF2F67-C64E-4358-BD6D-92299C49CAD0}" srcOrd="0" destOrd="0" parTransId="{AD30764A-B507-425D-AFCD-F934926A16AE}" sibTransId="{5A88943A-C8AE-4D42-9C9E-8DFCDD2F933A}"/>
    <dgm:cxn modelId="{CA28F838-F360-4E90-980B-2D5B440190C1}" type="presOf" srcId="{16CFAEDD-09CB-496D-BA4D-7607A63F79DB}" destId="{767FA50E-88A2-401A-B5A4-6F03C77E7218}" srcOrd="0" destOrd="0" presId="urn:microsoft.com/office/officeart/2005/8/layout/orgChart1"/>
    <dgm:cxn modelId="{C72FCB3A-9DBB-4750-A838-022AD79D49DB}" type="presOf" srcId="{4BFC73C7-E747-4D52-93DB-92F6B37FDA8B}" destId="{7774445E-8AC2-4EC2-B173-0BC02DB74054}" srcOrd="0" destOrd="0" presId="urn:microsoft.com/office/officeart/2005/8/layout/orgChart1"/>
    <dgm:cxn modelId="{FD5EE69E-5051-4B48-862B-6C0E58168CE9}" type="presOf" srcId="{4D541EB1-FC37-4B6A-BC60-3EEB936E4DA8}" destId="{61195EE8-EB58-47B8-8F0B-D6528E5568C5}" srcOrd="0" destOrd="0" presId="urn:microsoft.com/office/officeart/2005/8/layout/orgChart1"/>
    <dgm:cxn modelId="{B15287A8-DED3-42BA-B60C-1577C06843F7}" type="presOf" srcId="{420AC545-8551-49F6-89A9-EE4C55945FCA}" destId="{70EA7F09-3BC3-45AA-A865-23134FC3079A}" srcOrd="1" destOrd="0" presId="urn:microsoft.com/office/officeart/2005/8/layout/orgChart1"/>
    <dgm:cxn modelId="{C99E0BBD-D9B1-4E69-B3EC-2B837DE1AA93}" type="presOf" srcId="{CF0A8863-DDBC-4B8A-8836-EC1F56221950}" destId="{FEE67860-C351-43F9-B8CA-62893E880627}" srcOrd="1" destOrd="0" presId="urn:microsoft.com/office/officeart/2005/8/layout/orgChart1"/>
    <dgm:cxn modelId="{835A05B0-2F81-450C-A2CC-ABB6A2E98004}" type="presOf" srcId="{36517E84-F08F-4FD1-BE5A-8C0BD4E51B8B}" destId="{0D7C2CAD-2027-4E1D-9FF8-D255481F1BC8}" srcOrd="0" destOrd="0" presId="urn:microsoft.com/office/officeart/2005/8/layout/orgChart1"/>
    <dgm:cxn modelId="{EB7907BC-91E8-4B7F-A849-FD1E348755D8}" srcId="{36517E84-F08F-4FD1-BE5A-8C0BD4E51B8B}" destId="{4BFC73C7-E747-4D52-93DB-92F6B37FDA8B}" srcOrd="0" destOrd="0" parTransId="{1D99C5A2-F9BF-44D8-BE95-CCB9420E4857}" sibTransId="{92899787-A838-4021-BF8D-8DB260DD6AC3}"/>
    <dgm:cxn modelId="{03149C8B-8192-46C4-83DD-3C43FF3B3E6A}" srcId="{B4AF2F67-C64E-4358-BD6D-92299C49CAD0}" destId="{CF0A8863-DDBC-4B8A-8836-EC1F56221950}" srcOrd="1" destOrd="0" parTransId="{4173512C-A9B9-4D6B-8436-0957B99D4442}" sibTransId="{37314F49-6F21-471E-9660-6350388C2BF9}"/>
    <dgm:cxn modelId="{E710CEE2-7D90-4D1D-AEAE-1806EA0E9EC5}" type="presOf" srcId="{420AC545-8551-49F6-89A9-EE4C55945FCA}" destId="{E6C22555-7647-4A0A-AB02-832678C670D9}" srcOrd="0" destOrd="0" presId="urn:microsoft.com/office/officeart/2005/8/layout/orgChart1"/>
    <dgm:cxn modelId="{60D7C893-F7D1-4AD5-B933-61CA194B6D78}" type="presOf" srcId="{1CAE474E-A8B9-4206-AE47-2CBA937916A6}" destId="{0E93B329-1F11-4BA2-9D4C-8F8D7DD4D30B}" srcOrd="0" destOrd="0" presId="urn:microsoft.com/office/officeart/2005/8/layout/orgChart1"/>
    <dgm:cxn modelId="{08E9083E-1D0A-4959-954A-606386CE376B}" type="presOf" srcId="{32217231-EDE3-4768-B7CE-BAB083B333F7}" destId="{9819D009-530B-4761-920B-368CC4ED531E}" srcOrd="0" destOrd="0" presId="urn:microsoft.com/office/officeart/2005/8/layout/orgChart1"/>
    <dgm:cxn modelId="{6057364C-7104-445A-8B02-FB6FE70F9EBC}" type="presOf" srcId="{32217231-EDE3-4768-B7CE-BAB083B333F7}" destId="{C0CEF732-8C3C-49F3-B93E-95D95FCA56F8}" srcOrd="1" destOrd="0" presId="urn:microsoft.com/office/officeart/2005/8/layout/orgChart1"/>
    <dgm:cxn modelId="{5CB98CE7-5ED4-4D8D-9ACD-1CE46C185BFE}" type="presParOf" srcId="{767FA50E-88A2-401A-B5A4-6F03C77E7218}" destId="{387BDFBC-702E-4074-A107-139958EBAF51}" srcOrd="0" destOrd="0" presId="urn:microsoft.com/office/officeart/2005/8/layout/orgChart1"/>
    <dgm:cxn modelId="{CD7B9863-6976-45D6-86FF-A3E80983A19F}" type="presParOf" srcId="{387BDFBC-702E-4074-A107-139958EBAF51}" destId="{CD11C07F-AF72-4EE1-9EB5-67CAA8627C65}" srcOrd="0" destOrd="0" presId="urn:microsoft.com/office/officeart/2005/8/layout/orgChart1"/>
    <dgm:cxn modelId="{71843D67-A176-404D-951B-D3D0158E6635}" type="presParOf" srcId="{CD11C07F-AF72-4EE1-9EB5-67CAA8627C65}" destId="{A6B445CF-5DAD-4612-B423-B46B956C0A79}" srcOrd="0" destOrd="0" presId="urn:microsoft.com/office/officeart/2005/8/layout/orgChart1"/>
    <dgm:cxn modelId="{FF10237C-690E-4843-B3A1-81B55ED3ACB8}" type="presParOf" srcId="{CD11C07F-AF72-4EE1-9EB5-67CAA8627C65}" destId="{3D592BEA-EA4B-4742-955D-844BC987C82A}" srcOrd="1" destOrd="0" presId="urn:microsoft.com/office/officeart/2005/8/layout/orgChart1"/>
    <dgm:cxn modelId="{8D0214BC-19F1-4353-9C4D-821D119FF4C4}" type="presParOf" srcId="{387BDFBC-702E-4074-A107-139958EBAF51}" destId="{F959D11F-23C2-443F-9F93-FEC381D2CF2F}" srcOrd="1" destOrd="0" presId="urn:microsoft.com/office/officeart/2005/8/layout/orgChart1"/>
    <dgm:cxn modelId="{40E52141-992C-45DD-856E-37BCFDDE5313}" type="presParOf" srcId="{F959D11F-23C2-443F-9F93-FEC381D2CF2F}" destId="{54EA35DB-A70F-42F3-B5E0-0D71532E1CFA}" srcOrd="0" destOrd="0" presId="urn:microsoft.com/office/officeart/2005/8/layout/orgChart1"/>
    <dgm:cxn modelId="{36EE59C7-0A9E-4DF2-A47E-84C667868FE6}" type="presParOf" srcId="{F959D11F-23C2-443F-9F93-FEC381D2CF2F}" destId="{FD7E17AA-E426-4A45-BAE7-26129191F036}" srcOrd="1" destOrd="0" presId="urn:microsoft.com/office/officeart/2005/8/layout/orgChart1"/>
    <dgm:cxn modelId="{EF4F9F1A-4035-46B7-8DBD-FDA40EA8F375}" type="presParOf" srcId="{FD7E17AA-E426-4A45-BAE7-26129191F036}" destId="{2CAC26CE-907F-4282-BF17-A3512F58540C}" srcOrd="0" destOrd="0" presId="urn:microsoft.com/office/officeart/2005/8/layout/orgChart1"/>
    <dgm:cxn modelId="{F0614F33-4148-482F-B94D-84F1220AF872}" type="presParOf" srcId="{2CAC26CE-907F-4282-BF17-A3512F58540C}" destId="{0D7C2CAD-2027-4E1D-9FF8-D255481F1BC8}" srcOrd="0" destOrd="0" presId="urn:microsoft.com/office/officeart/2005/8/layout/orgChart1"/>
    <dgm:cxn modelId="{A3B99C8D-C14F-4400-8AF6-1A1EC75E30CA}" type="presParOf" srcId="{2CAC26CE-907F-4282-BF17-A3512F58540C}" destId="{42418E5D-2C46-4025-879C-B9F2E99335A7}" srcOrd="1" destOrd="0" presId="urn:microsoft.com/office/officeart/2005/8/layout/orgChart1"/>
    <dgm:cxn modelId="{08EDB2F8-A126-4EFC-BA8C-136015930656}" type="presParOf" srcId="{FD7E17AA-E426-4A45-BAE7-26129191F036}" destId="{94D75BA5-828A-4E08-970D-0BD8D49BEF53}" srcOrd="1" destOrd="0" presId="urn:microsoft.com/office/officeart/2005/8/layout/orgChart1"/>
    <dgm:cxn modelId="{65DD4F4B-8F95-4D9D-B803-C59F1B7CD0FD}" type="presParOf" srcId="{94D75BA5-828A-4E08-970D-0BD8D49BEF53}" destId="{5840BF5F-A89B-4A57-96CF-34DC72921BEF}" srcOrd="0" destOrd="0" presId="urn:microsoft.com/office/officeart/2005/8/layout/orgChart1"/>
    <dgm:cxn modelId="{1CCCDFE4-CC16-4F79-A0D1-A105337AB07C}" type="presParOf" srcId="{94D75BA5-828A-4E08-970D-0BD8D49BEF53}" destId="{2F691537-565A-4808-BEA8-B36821D67471}" srcOrd="1" destOrd="0" presId="urn:microsoft.com/office/officeart/2005/8/layout/orgChart1"/>
    <dgm:cxn modelId="{AA522849-E91F-4837-93EF-DD8FDAAA3858}" type="presParOf" srcId="{2F691537-565A-4808-BEA8-B36821D67471}" destId="{B108A003-007A-40CD-98D6-99DE03256FFA}" srcOrd="0" destOrd="0" presId="urn:microsoft.com/office/officeart/2005/8/layout/orgChart1"/>
    <dgm:cxn modelId="{267EC932-4C74-4B8E-99BE-43943D6CF587}" type="presParOf" srcId="{B108A003-007A-40CD-98D6-99DE03256FFA}" destId="{7774445E-8AC2-4EC2-B173-0BC02DB74054}" srcOrd="0" destOrd="0" presId="urn:microsoft.com/office/officeart/2005/8/layout/orgChart1"/>
    <dgm:cxn modelId="{B8B7866F-A117-45FB-A013-47871638F72F}" type="presParOf" srcId="{B108A003-007A-40CD-98D6-99DE03256FFA}" destId="{EADE7D05-1528-44BE-BB19-BB85B10F947F}" srcOrd="1" destOrd="0" presId="urn:microsoft.com/office/officeart/2005/8/layout/orgChart1"/>
    <dgm:cxn modelId="{10E898CC-7E8A-415D-90B9-3A25810FEFEB}" type="presParOf" srcId="{2F691537-565A-4808-BEA8-B36821D67471}" destId="{91CECEB0-FB37-4455-989A-1CAA83CD149E}" srcOrd="1" destOrd="0" presId="urn:microsoft.com/office/officeart/2005/8/layout/orgChart1"/>
    <dgm:cxn modelId="{D3AF5637-E93C-48AA-AFD6-DE851828573F}" type="presParOf" srcId="{2F691537-565A-4808-BEA8-B36821D67471}" destId="{EAB85168-E983-44CE-958D-69F0BF463887}" srcOrd="2" destOrd="0" presId="urn:microsoft.com/office/officeart/2005/8/layout/orgChart1"/>
    <dgm:cxn modelId="{B665E209-0555-465B-B19C-09DA79EA7EA2}" type="presParOf" srcId="{FD7E17AA-E426-4A45-BAE7-26129191F036}" destId="{FD47EFE7-1F11-4639-B0C1-1A0F89114746}" srcOrd="2" destOrd="0" presId="urn:microsoft.com/office/officeart/2005/8/layout/orgChart1"/>
    <dgm:cxn modelId="{23B6E6A9-F432-4EB3-887B-18A69699FAE9}" type="presParOf" srcId="{F959D11F-23C2-443F-9F93-FEC381D2CF2F}" destId="{36A83C73-676D-42C6-93EE-5206F55FB2A7}" srcOrd="2" destOrd="0" presId="urn:microsoft.com/office/officeart/2005/8/layout/orgChart1"/>
    <dgm:cxn modelId="{88C6FDC5-DB4C-4542-9074-15CC3F7922CE}" type="presParOf" srcId="{F959D11F-23C2-443F-9F93-FEC381D2CF2F}" destId="{044CA5B6-9348-44C3-AAC5-617FCBB318E9}" srcOrd="3" destOrd="0" presId="urn:microsoft.com/office/officeart/2005/8/layout/orgChart1"/>
    <dgm:cxn modelId="{087886BF-016E-4D05-BC75-9B0629BE3491}" type="presParOf" srcId="{044CA5B6-9348-44C3-AAC5-617FCBB318E9}" destId="{1A77F0E7-A0C5-48ED-975F-2175299F791B}" srcOrd="0" destOrd="0" presId="urn:microsoft.com/office/officeart/2005/8/layout/orgChart1"/>
    <dgm:cxn modelId="{0FA4FD8F-CA4B-4104-BCB0-55A766180775}" type="presParOf" srcId="{1A77F0E7-A0C5-48ED-975F-2175299F791B}" destId="{3F136F2A-7F10-46EC-B11E-FA5285746495}" srcOrd="0" destOrd="0" presId="urn:microsoft.com/office/officeart/2005/8/layout/orgChart1"/>
    <dgm:cxn modelId="{D9292801-03BF-4B14-BAED-1236FF71010A}" type="presParOf" srcId="{1A77F0E7-A0C5-48ED-975F-2175299F791B}" destId="{FEE67860-C351-43F9-B8CA-62893E880627}" srcOrd="1" destOrd="0" presId="urn:microsoft.com/office/officeart/2005/8/layout/orgChart1"/>
    <dgm:cxn modelId="{27C9170B-7F7F-456E-8C7A-06FA8F810F2C}" type="presParOf" srcId="{044CA5B6-9348-44C3-AAC5-617FCBB318E9}" destId="{01CE03BC-E84C-47E2-9568-7F3ADD614FD4}" srcOrd="1" destOrd="0" presId="urn:microsoft.com/office/officeart/2005/8/layout/orgChart1"/>
    <dgm:cxn modelId="{A8062FCE-712A-4F14-AD60-F60492FF312D}" type="presParOf" srcId="{01CE03BC-E84C-47E2-9568-7F3ADD614FD4}" destId="{61195EE8-EB58-47B8-8F0B-D6528E5568C5}" srcOrd="0" destOrd="0" presId="urn:microsoft.com/office/officeart/2005/8/layout/orgChart1"/>
    <dgm:cxn modelId="{A992DA7D-CF77-4FBD-8B5C-DD6255E2686A}" type="presParOf" srcId="{01CE03BC-E84C-47E2-9568-7F3ADD614FD4}" destId="{411F6930-191B-4AAF-9959-164EAE987581}" srcOrd="1" destOrd="0" presId="urn:microsoft.com/office/officeart/2005/8/layout/orgChart1"/>
    <dgm:cxn modelId="{F9F49709-C6DB-445D-8FC3-493DA408EF43}" type="presParOf" srcId="{411F6930-191B-4AAF-9959-164EAE987581}" destId="{FD07BCA1-E4A0-41CA-8966-841A331F79D4}" srcOrd="0" destOrd="0" presId="urn:microsoft.com/office/officeart/2005/8/layout/orgChart1"/>
    <dgm:cxn modelId="{68B60CD7-C418-423D-8A2B-F2FFA0B2404E}" type="presParOf" srcId="{FD07BCA1-E4A0-41CA-8966-841A331F79D4}" destId="{CFF1BE13-C7E7-4EA2-928C-C934F869F5B5}" srcOrd="0" destOrd="0" presId="urn:microsoft.com/office/officeart/2005/8/layout/orgChart1"/>
    <dgm:cxn modelId="{B52E998F-083A-40CC-812A-396160032ECB}" type="presParOf" srcId="{FD07BCA1-E4A0-41CA-8966-841A331F79D4}" destId="{8DA5A096-D7AD-4348-B595-7FA0C29D0448}" srcOrd="1" destOrd="0" presId="urn:microsoft.com/office/officeart/2005/8/layout/orgChart1"/>
    <dgm:cxn modelId="{3D920E83-AEDB-4F73-B5CF-F00D102293FD}" type="presParOf" srcId="{411F6930-191B-4AAF-9959-164EAE987581}" destId="{9CF56F29-5F8F-4C55-B496-8D3766F14B31}" srcOrd="1" destOrd="0" presId="urn:microsoft.com/office/officeart/2005/8/layout/orgChart1"/>
    <dgm:cxn modelId="{F2F5A611-DD4A-4543-A712-8C71B1F02B05}" type="presParOf" srcId="{411F6930-191B-4AAF-9959-164EAE987581}" destId="{3F2FA089-35C2-4EAC-A739-C4280DDC7E0E}" srcOrd="2" destOrd="0" presId="urn:microsoft.com/office/officeart/2005/8/layout/orgChart1"/>
    <dgm:cxn modelId="{421E5034-3857-4860-B258-179C56944F22}" type="presParOf" srcId="{044CA5B6-9348-44C3-AAC5-617FCBB318E9}" destId="{DEAD5A6C-6553-4DE8-BFBF-58F416E28762}" srcOrd="2" destOrd="0" presId="urn:microsoft.com/office/officeart/2005/8/layout/orgChart1"/>
    <dgm:cxn modelId="{9D1205A2-CC69-42F1-BF95-F09F192C9E22}" type="presParOf" srcId="{F959D11F-23C2-443F-9F93-FEC381D2CF2F}" destId="{CFC57151-CCE3-4CB1-A355-E45AE99D7673}" srcOrd="4" destOrd="0" presId="urn:microsoft.com/office/officeart/2005/8/layout/orgChart1"/>
    <dgm:cxn modelId="{BCD76DDD-AF63-4286-81B9-EC3DB0CF0F5D}" type="presParOf" srcId="{F959D11F-23C2-443F-9F93-FEC381D2CF2F}" destId="{85A6F429-8212-41FE-B7F7-DDA51E0BF710}" srcOrd="5" destOrd="0" presId="urn:microsoft.com/office/officeart/2005/8/layout/orgChart1"/>
    <dgm:cxn modelId="{3F43F0E8-4E63-479F-B5F4-252F19A3CF25}" type="presParOf" srcId="{85A6F429-8212-41FE-B7F7-DDA51E0BF710}" destId="{560475DB-8540-4F24-85EC-325DFCE93E11}" srcOrd="0" destOrd="0" presId="urn:microsoft.com/office/officeart/2005/8/layout/orgChart1"/>
    <dgm:cxn modelId="{CBF59669-1531-4DDC-8603-1C346A9D4910}" type="presParOf" srcId="{560475DB-8540-4F24-85EC-325DFCE93E11}" destId="{9819D009-530B-4761-920B-368CC4ED531E}" srcOrd="0" destOrd="0" presId="urn:microsoft.com/office/officeart/2005/8/layout/orgChart1"/>
    <dgm:cxn modelId="{2D5CFF2E-7CE3-41E7-9635-9B03EF4C1204}" type="presParOf" srcId="{560475DB-8540-4F24-85EC-325DFCE93E11}" destId="{C0CEF732-8C3C-49F3-B93E-95D95FCA56F8}" srcOrd="1" destOrd="0" presId="urn:microsoft.com/office/officeart/2005/8/layout/orgChart1"/>
    <dgm:cxn modelId="{D7589963-9AD0-414D-A3AE-DC8C273E4B9C}" type="presParOf" srcId="{85A6F429-8212-41FE-B7F7-DDA51E0BF710}" destId="{D3B3281A-5FB2-4F60-8099-3BF42D08A3FF}" srcOrd="1" destOrd="0" presId="urn:microsoft.com/office/officeart/2005/8/layout/orgChart1"/>
    <dgm:cxn modelId="{B13440EA-50B1-4B79-9A3A-547A4ED69580}" type="presParOf" srcId="{D3B3281A-5FB2-4F60-8099-3BF42D08A3FF}" destId="{0E93B329-1F11-4BA2-9D4C-8F8D7DD4D30B}" srcOrd="0" destOrd="0" presId="urn:microsoft.com/office/officeart/2005/8/layout/orgChart1"/>
    <dgm:cxn modelId="{C4909EC6-C27C-4551-A12F-EABE4207D32D}" type="presParOf" srcId="{D3B3281A-5FB2-4F60-8099-3BF42D08A3FF}" destId="{0C396430-B536-486F-87A1-1D654A3B0BB1}" srcOrd="1" destOrd="0" presId="urn:microsoft.com/office/officeart/2005/8/layout/orgChart1"/>
    <dgm:cxn modelId="{C62216CE-0ABC-4C5B-BC39-E5514FB8B390}" type="presParOf" srcId="{0C396430-B536-486F-87A1-1D654A3B0BB1}" destId="{26F59694-07C2-4170-A97E-160994DB77EE}" srcOrd="0" destOrd="0" presId="urn:microsoft.com/office/officeart/2005/8/layout/orgChart1"/>
    <dgm:cxn modelId="{5D94051C-9A36-451A-B3F2-ABE3B7F9E7C3}" type="presParOf" srcId="{26F59694-07C2-4170-A97E-160994DB77EE}" destId="{E6C22555-7647-4A0A-AB02-832678C670D9}" srcOrd="0" destOrd="0" presId="urn:microsoft.com/office/officeart/2005/8/layout/orgChart1"/>
    <dgm:cxn modelId="{B6A7115A-9821-4330-8317-DADCEE700DA0}" type="presParOf" srcId="{26F59694-07C2-4170-A97E-160994DB77EE}" destId="{70EA7F09-3BC3-45AA-A865-23134FC3079A}" srcOrd="1" destOrd="0" presId="urn:microsoft.com/office/officeart/2005/8/layout/orgChart1"/>
    <dgm:cxn modelId="{23B6942C-13C2-4881-A52A-A8353DB19451}" type="presParOf" srcId="{0C396430-B536-486F-87A1-1D654A3B0BB1}" destId="{8FE53FBF-80A1-4F9F-875F-8F37DDF0E375}" srcOrd="1" destOrd="0" presId="urn:microsoft.com/office/officeart/2005/8/layout/orgChart1"/>
    <dgm:cxn modelId="{5A3109D5-8CAB-4146-B422-801F0E43426B}" type="presParOf" srcId="{0C396430-B536-486F-87A1-1D654A3B0BB1}" destId="{9940A697-7036-4889-ACCC-FB952B7190DB}" srcOrd="2" destOrd="0" presId="urn:microsoft.com/office/officeart/2005/8/layout/orgChart1"/>
    <dgm:cxn modelId="{AFAD011B-9166-407B-ADBC-F361D269AA22}" type="presParOf" srcId="{85A6F429-8212-41FE-B7F7-DDA51E0BF710}" destId="{62790332-7E0B-4882-A031-8A74232C320F}" srcOrd="2" destOrd="0" presId="urn:microsoft.com/office/officeart/2005/8/layout/orgChart1"/>
    <dgm:cxn modelId="{1CB08432-8444-4BDD-8BBE-A53C3D8E2A5E}" type="presParOf" srcId="{387BDFBC-702E-4074-A107-139958EBAF51}" destId="{78C9033C-09DE-4158-9D5C-C9760B3D2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FAEDD-09CB-496D-BA4D-7607A63F79D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4AF2F67-C64E-4358-BD6D-92299C49CAD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 (ABCDEFGHIJ)</a:t>
          </a:r>
          <a:endParaRPr lang="en-IN" sz="1800" b="1" dirty="0">
            <a:solidFill>
              <a:schemeClr val="tx1"/>
            </a:solidFill>
          </a:endParaRPr>
        </a:p>
      </dgm:t>
    </dgm:pt>
    <dgm:pt modelId="{AD30764A-B507-425D-AFCD-F934926A16AE}" type="parTrans" cxnId="{1CECD5D9-1E17-4F90-9149-1B056CE8B233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5A88943A-C8AE-4D42-9C9E-8DFCDD2F933A}" type="sibTrans" cxnId="{1CECD5D9-1E17-4F90-9149-1B056CE8B233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6517E84-F08F-4FD1-BE5A-8C0BD4E51B8B}">
      <dgm:prSet phldrT="[Text]" custT="1"/>
      <dgm:spPr/>
      <dgm:t>
        <a:bodyPr/>
        <a:lstStyle/>
        <a:p>
          <a:r>
            <a:rPr lang="en-US" sz="1800" b="1" u="sng" dirty="0" smtClean="0">
              <a:solidFill>
                <a:schemeClr val="tx1"/>
              </a:solidFill>
            </a:rPr>
            <a:t>AB</a:t>
          </a:r>
          <a:r>
            <a:rPr lang="en-US" sz="1800" b="1" dirty="0" smtClean="0">
              <a:solidFill>
                <a:schemeClr val="tx1"/>
              </a:solidFill>
            </a:rPr>
            <a:t>CD</a:t>
          </a:r>
          <a:endParaRPr lang="en-IN" sz="1800" b="1" dirty="0">
            <a:solidFill>
              <a:schemeClr val="tx1"/>
            </a:solidFill>
          </a:endParaRPr>
        </a:p>
      </dgm:t>
    </dgm:pt>
    <dgm:pt modelId="{3F7BE57F-E943-44BE-B71D-E8DEEA03DE2E}" type="parTrans" cxnId="{4904364E-40BA-4A3D-B909-95A6AD43FA05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EF7F362A-37CF-488D-A0BA-9DCEBF737346}" type="sibTrans" cxnId="{4904364E-40BA-4A3D-B909-95A6AD43FA05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2217231-EDE3-4768-B7CE-BAB083B333F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AEFG</a:t>
          </a:r>
          <a:endParaRPr lang="en-IN" sz="1800" b="1" dirty="0">
            <a:solidFill>
              <a:schemeClr val="tx1"/>
            </a:solidFill>
          </a:endParaRPr>
        </a:p>
      </dgm:t>
    </dgm:pt>
    <dgm:pt modelId="{7D7BF825-3C1E-4E5A-812B-0532C38CE0B5}" type="parTrans" cxnId="{287C985B-7494-4687-9917-407A99AD9236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8EA288A-0FA0-4C9E-A231-10DD8EA45EAF}" type="sibTrans" cxnId="{287C985B-7494-4687-9917-407A99AD9236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4BFC73C7-E747-4D52-93DB-92F6B37FDA8B}">
      <dgm:prSet custT="1"/>
      <dgm:spPr/>
      <dgm:t>
        <a:bodyPr/>
        <a:lstStyle/>
        <a:p>
          <a:r>
            <a:rPr lang="en-US" sz="1800" b="1" u="sng" dirty="0" smtClean="0">
              <a:solidFill>
                <a:schemeClr val="tx1"/>
              </a:solidFill>
              <a:sym typeface="Wingdings" pitchFamily="2" charset="2"/>
            </a:rPr>
            <a:t>C</a:t>
          </a:r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D</a:t>
          </a:r>
        </a:p>
        <a:p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C  D</a:t>
          </a:r>
          <a:endParaRPr lang="en-IN" sz="1800" b="1" dirty="0">
            <a:solidFill>
              <a:schemeClr val="tx1"/>
            </a:solidFill>
          </a:endParaRPr>
        </a:p>
      </dgm:t>
    </dgm:pt>
    <dgm:pt modelId="{1D99C5A2-F9BF-44D8-BE95-CCB9420E4857}" type="parTrans" cxnId="{EB7907BC-91E8-4B7F-A849-FD1E348755D8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92899787-A838-4021-BF8D-8DB260DD6AC3}" type="sibTrans" cxnId="{EB7907BC-91E8-4B7F-A849-FD1E348755D8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420AC545-8551-49F6-89A9-EE4C55945FCA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AE</a:t>
          </a:r>
        </a:p>
        <a:p>
          <a:r>
            <a:rPr lang="en-US" sz="1800" b="1" dirty="0" smtClean="0">
              <a:solidFill>
                <a:schemeClr val="tx1"/>
              </a:solidFill>
            </a:rPr>
            <a:t>A </a:t>
          </a:r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 E</a:t>
          </a:r>
          <a:endParaRPr lang="en-IN" sz="1800" b="1" dirty="0">
            <a:solidFill>
              <a:schemeClr val="tx1"/>
            </a:solidFill>
          </a:endParaRPr>
        </a:p>
      </dgm:t>
    </dgm:pt>
    <dgm:pt modelId="{1CAE474E-A8B9-4206-AE47-2CBA937916A6}" type="parTrans" cxnId="{917BFADF-9041-4C81-A4CA-A8FC6B56174C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5234D127-3C5F-47CC-93BC-8B900620EC95}" type="sibTrans" cxnId="{917BFADF-9041-4C81-A4CA-A8FC6B56174C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7E570782-D76C-4528-A1B6-35D95A166CFC}">
      <dgm:prSet custT="1"/>
      <dgm:spPr/>
      <dgm:t>
        <a:bodyPr/>
        <a:lstStyle/>
        <a:p>
          <a:r>
            <a:rPr lang="en-US" sz="1800" b="1" u="sng" dirty="0" smtClean="0">
              <a:solidFill>
                <a:schemeClr val="tx1"/>
              </a:solidFill>
            </a:rPr>
            <a:t>AB</a:t>
          </a:r>
          <a:r>
            <a:rPr lang="en-US" sz="1800" b="1" dirty="0" smtClean="0">
              <a:solidFill>
                <a:schemeClr val="tx1"/>
              </a:solidFill>
            </a:rPr>
            <a:t>C</a:t>
          </a:r>
        </a:p>
        <a:p>
          <a:r>
            <a:rPr lang="en-US" sz="1800" b="1" dirty="0" smtClean="0">
              <a:solidFill>
                <a:schemeClr val="tx1"/>
              </a:solidFill>
            </a:rPr>
            <a:t>AB </a:t>
          </a:r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 C</a:t>
          </a:r>
          <a:endParaRPr lang="en-IN" sz="1800" b="1" dirty="0">
            <a:solidFill>
              <a:schemeClr val="tx1"/>
            </a:solidFill>
          </a:endParaRPr>
        </a:p>
      </dgm:t>
    </dgm:pt>
    <dgm:pt modelId="{CF43F2B7-BD26-46A9-904C-255DB23E40DE}" type="parTrans" cxnId="{A0303620-C384-41D3-AC8E-F846520A08DF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65955FA3-0851-4B76-BB33-A0D4BF3FC980}" type="sibTrans" cxnId="{A0303620-C384-41D3-AC8E-F846520A08DF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B1238E87-7D70-47CC-8388-61747D932B8F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EFG</a:t>
          </a:r>
        </a:p>
        <a:p>
          <a:r>
            <a:rPr lang="en-US" sz="1800" b="1" dirty="0" smtClean="0">
              <a:solidFill>
                <a:schemeClr val="tx1"/>
              </a:solidFill>
            </a:rPr>
            <a:t>E </a:t>
          </a:r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 FG</a:t>
          </a:r>
          <a:endParaRPr lang="en-IN" sz="1800" b="1" dirty="0">
            <a:solidFill>
              <a:schemeClr val="tx1"/>
            </a:solidFill>
          </a:endParaRPr>
        </a:p>
      </dgm:t>
    </dgm:pt>
    <dgm:pt modelId="{CC23E642-CE14-4C99-BBF9-79637B9C9FE0}" type="parTrans" cxnId="{49E3E9C3-258A-4569-AFDC-BDC1FDA2947D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90BD3AAF-230C-4CC1-9F35-419340275EC6}" type="sibTrans" cxnId="{49E3E9C3-258A-4569-AFDC-BDC1FDA2947D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506C20F0-1298-479E-BB19-CE23609A47F1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BHIJ</a:t>
          </a:r>
          <a:endParaRPr lang="en-IN" sz="1800" b="1" dirty="0">
            <a:solidFill>
              <a:schemeClr val="tx1"/>
            </a:solidFill>
          </a:endParaRPr>
        </a:p>
      </dgm:t>
    </dgm:pt>
    <dgm:pt modelId="{F2A7BE88-77A3-4CE3-8CC4-352B16FCC59D}" type="parTrans" cxnId="{5DFE3A19-DF41-486C-B3DA-043C1A5C9C63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FD82F816-351E-4414-AB1E-D9DBE5CF93BF}" type="sibTrans" cxnId="{5DFE3A19-DF41-486C-B3DA-043C1A5C9C63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28F2A6E-2003-4F91-B455-3743C2C270F9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BH</a:t>
          </a:r>
        </a:p>
        <a:p>
          <a:r>
            <a:rPr lang="en-US" sz="1800" b="1" dirty="0" smtClean="0">
              <a:solidFill>
                <a:schemeClr val="tx1"/>
              </a:solidFill>
            </a:rPr>
            <a:t>B </a:t>
          </a:r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H</a:t>
          </a:r>
          <a:endParaRPr lang="en-IN" sz="1800" b="1" dirty="0">
            <a:solidFill>
              <a:schemeClr val="tx1"/>
            </a:solidFill>
          </a:endParaRPr>
        </a:p>
      </dgm:t>
    </dgm:pt>
    <dgm:pt modelId="{D35310C1-08E9-437B-A9A9-11CB05F4B39F}" type="parTrans" cxnId="{36C30610-F9AC-4ECC-AB81-E4C41878C30C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FAC35492-3DF1-4F8A-90AE-1D1F5046A3D6}" type="sibTrans" cxnId="{36C30610-F9AC-4ECC-AB81-E4C41878C30C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9BE849DB-2DF8-42AF-A1D2-210F5613F269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HIJ</a:t>
          </a:r>
        </a:p>
        <a:p>
          <a:r>
            <a:rPr lang="en-US" sz="1800" b="1" dirty="0" smtClean="0">
              <a:solidFill>
                <a:schemeClr val="tx1"/>
              </a:solidFill>
            </a:rPr>
            <a:t>H </a:t>
          </a:r>
          <a:r>
            <a:rPr lang="en-US" sz="1800" b="1" dirty="0" smtClean="0">
              <a:solidFill>
                <a:schemeClr val="tx1"/>
              </a:solidFill>
              <a:sym typeface="Wingdings" pitchFamily="2" charset="2"/>
            </a:rPr>
            <a:t> IJ</a:t>
          </a:r>
          <a:endParaRPr lang="en-IN" sz="1800" b="1" dirty="0">
            <a:solidFill>
              <a:schemeClr val="tx1"/>
            </a:solidFill>
          </a:endParaRPr>
        </a:p>
      </dgm:t>
    </dgm:pt>
    <dgm:pt modelId="{720B1B5F-5C79-47C5-AEB1-998BDAEEDA47}" type="parTrans" cxnId="{53D4EEF0-8150-4618-8133-1714D066B5CA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260C35E1-6945-42A3-849F-CEB832FB1E1C}" type="sibTrans" cxnId="{53D4EEF0-8150-4618-8133-1714D066B5CA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767FA50E-88A2-401A-B5A4-6F03C77E7218}" type="pres">
      <dgm:prSet presAssocID="{16CFAEDD-09CB-496D-BA4D-7607A63F79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7BDFBC-702E-4074-A107-139958EBAF51}" type="pres">
      <dgm:prSet presAssocID="{B4AF2F67-C64E-4358-BD6D-92299C49CAD0}" presName="hierRoot1" presStyleCnt="0">
        <dgm:presLayoutVars>
          <dgm:hierBranch val="init"/>
        </dgm:presLayoutVars>
      </dgm:prSet>
      <dgm:spPr/>
    </dgm:pt>
    <dgm:pt modelId="{CD11C07F-AF72-4EE1-9EB5-67CAA8627C65}" type="pres">
      <dgm:prSet presAssocID="{B4AF2F67-C64E-4358-BD6D-92299C49CAD0}" presName="rootComposite1" presStyleCnt="0"/>
      <dgm:spPr/>
    </dgm:pt>
    <dgm:pt modelId="{A6B445CF-5DAD-4612-B423-B46B956C0A79}" type="pres">
      <dgm:prSet presAssocID="{B4AF2F67-C64E-4358-BD6D-92299C49CAD0}" presName="rootText1" presStyleLbl="node0" presStyleIdx="0" presStyleCnt="1" custScaleX="19487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592BEA-EA4B-4742-955D-844BC987C82A}" type="pres">
      <dgm:prSet presAssocID="{B4AF2F67-C64E-4358-BD6D-92299C49CAD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959D11F-23C2-443F-9F93-FEC381D2CF2F}" type="pres">
      <dgm:prSet presAssocID="{B4AF2F67-C64E-4358-BD6D-92299C49CAD0}" presName="hierChild2" presStyleCnt="0"/>
      <dgm:spPr/>
    </dgm:pt>
    <dgm:pt modelId="{54EA35DB-A70F-42F3-B5E0-0D71532E1CFA}" type="pres">
      <dgm:prSet presAssocID="{3F7BE57F-E943-44BE-B71D-E8DEEA03DE2E}" presName="Name37" presStyleLbl="parChTrans1D2" presStyleIdx="0" presStyleCnt="3"/>
      <dgm:spPr/>
      <dgm:t>
        <a:bodyPr/>
        <a:lstStyle/>
        <a:p>
          <a:endParaRPr lang="en-IN"/>
        </a:p>
      </dgm:t>
    </dgm:pt>
    <dgm:pt modelId="{FD7E17AA-E426-4A45-BAE7-26129191F036}" type="pres">
      <dgm:prSet presAssocID="{36517E84-F08F-4FD1-BE5A-8C0BD4E51B8B}" presName="hierRoot2" presStyleCnt="0">
        <dgm:presLayoutVars>
          <dgm:hierBranch val="init"/>
        </dgm:presLayoutVars>
      </dgm:prSet>
      <dgm:spPr/>
    </dgm:pt>
    <dgm:pt modelId="{2CAC26CE-907F-4282-BF17-A3512F58540C}" type="pres">
      <dgm:prSet presAssocID="{36517E84-F08F-4FD1-BE5A-8C0BD4E51B8B}" presName="rootComposite" presStyleCnt="0"/>
      <dgm:spPr/>
    </dgm:pt>
    <dgm:pt modelId="{0D7C2CAD-2027-4E1D-9FF8-D255481F1BC8}" type="pres">
      <dgm:prSet presAssocID="{36517E84-F08F-4FD1-BE5A-8C0BD4E51B8B}" presName="rootText" presStyleLbl="node2" presStyleIdx="0" presStyleCnt="3" custLinFactNeighborX="-8428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418E5D-2C46-4025-879C-B9F2E99335A7}" type="pres">
      <dgm:prSet presAssocID="{36517E84-F08F-4FD1-BE5A-8C0BD4E51B8B}" presName="rootConnector" presStyleLbl="node2" presStyleIdx="0" presStyleCnt="3"/>
      <dgm:spPr/>
      <dgm:t>
        <a:bodyPr/>
        <a:lstStyle/>
        <a:p>
          <a:endParaRPr lang="en-IN"/>
        </a:p>
      </dgm:t>
    </dgm:pt>
    <dgm:pt modelId="{94D75BA5-828A-4E08-970D-0BD8D49BEF53}" type="pres">
      <dgm:prSet presAssocID="{36517E84-F08F-4FD1-BE5A-8C0BD4E51B8B}" presName="hierChild4" presStyleCnt="0"/>
      <dgm:spPr/>
    </dgm:pt>
    <dgm:pt modelId="{6325F5C6-3D11-416F-A5B2-A8874979CDAC}" type="pres">
      <dgm:prSet presAssocID="{CF43F2B7-BD26-46A9-904C-255DB23E40DE}" presName="Name37" presStyleLbl="parChTrans1D3" presStyleIdx="0" presStyleCnt="6"/>
      <dgm:spPr/>
      <dgm:t>
        <a:bodyPr/>
        <a:lstStyle/>
        <a:p>
          <a:endParaRPr lang="en-IN"/>
        </a:p>
      </dgm:t>
    </dgm:pt>
    <dgm:pt modelId="{8D96ED88-EC3A-4F81-BFC8-164700574431}" type="pres">
      <dgm:prSet presAssocID="{7E570782-D76C-4528-A1B6-35D95A166CFC}" presName="hierRoot2" presStyleCnt="0">
        <dgm:presLayoutVars>
          <dgm:hierBranch val="init"/>
        </dgm:presLayoutVars>
      </dgm:prSet>
      <dgm:spPr/>
    </dgm:pt>
    <dgm:pt modelId="{03EB61F6-01A2-4BD2-B6A7-3FA1525EA84A}" type="pres">
      <dgm:prSet presAssocID="{7E570782-D76C-4528-A1B6-35D95A166CFC}" presName="rootComposite" presStyleCnt="0"/>
      <dgm:spPr/>
    </dgm:pt>
    <dgm:pt modelId="{155C0FA8-E74E-42F0-8E2C-9FB89A8446D6}" type="pres">
      <dgm:prSet presAssocID="{7E570782-D76C-4528-A1B6-35D95A166CFC}" presName="rootText" presStyleLbl="node3" presStyleIdx="0" presStyleCnt="6" custScaleX="123282" custLinFactNeighborX="-7987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8049852-9989-4113-919D-096B23832969}" type="pres">
      <dgm:prSet presAssocID="{7E570782-D76C-4528-A1B6-35D95A166CFC}" presName="rootConnector" presStyleLbl="node3" presStyleIdx="0" presStyleCnt="6"/>
      <dgm:spPr/>
      <dgm:t>
        <a:bodyPr/>
        <a:lstStyle/>
        <a:p>
          <a:endParaRPr lang="en-IN"/>
        </a:p>
      </dgm:t>
    </dgm:pt>
    <dgm:pt modelId="{5E5AAE04-BB73-4C09-A35F-E97E076DBDCD}" type="pres">
      <dgm:prSet presAssocID="{7E570782-D76C-4528-A1B6-35D95A166CFC}" presName="hierChild4" presStyleCnt="0"/>
      <dgm:spPr/>
    </dgm:pt>
    <dgm:pt modelId="{22EFFE7A-559F-4F04-B57F-0C4EA1C7CBC8}" type="pres">
      <dgm:prSet presAssocID="{7E570782-D76C-4528-A1B6-35D95A166CFC}" presName="hierChild5" presStyleCnt="0"/>
      <dgm:spPr/>
    </dgm:pt>
    <dgm:pt modelId="{5840BF5F-A89B-4A57-96CF-34DC72921BEF}" type="pres">
      <dgm:prSet presAssocID="{1D99C5A2-F9BF-44D8-BE95-CCB9420E4857}" presName="Name37" presStyleLbl="parChTrans1D3" presStyleIdx="1" presStyleCnt="6"/>
      <dgm:spPr/>
      <dgm:t>
        <a:bodyPr/>
        <a:lstStyle/>
        <a:p>
          <a:endParaRPr lang="en-IN"/>
        </a:p>
      </dgm:t>
    </dgm:pt>
    <dgm:pt modelId="{2F691537-565A-4808-BEA8-B36821D67471}" type="pres">
      <dgm:prSet presAssocID="{4BFC73C7-E747-4D52-93DB-92F6B37FDA8B}" presName="hierRoot2" presStyleCnt="0">
        <dgm:presLayoutVars>
          <dgm:hierBranch val="init"/>
        </dgm:presLayoutVars>
      </dgm:prSet>
      <dgm:spPr/>
    </dgm:pt>
    <dgm:pt modelId="{B108A003-007A-40CD-98D6-99DE03256FFA}" type="pres">
      <dgm:prSet presAssocID="{4BFC73C7-E747-4D52-93DB-92F6B37FDA8B}" presName="rootComposite" presStyleCnt="0"/>
      <dgm:spPr/>
    </dgm:pt>
    <dgm:pt modelId="{7774445E-8AC2-4EC2-B173-0BC02DB74054}" type="pres">
      <dgm:prSet presAssocID="{4BFC73C7-E747-4D52-93DB-92F6B37FDA8B}" presName="rootText" presStyleLbl="node3" presStyleIdx="1" presStyleCnt="6" custScaleX="123282" custLinFactNeighborX="-7987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DE7D05-1528-44BE-BB19-BB85B10F947F}" type="pres">
      <dgm:prSet presAssocID="{4BFC73C7-E747-4D52-93DB-92F6B37FDA8B}" presName="rootConnector" presStyleLbl="node3" presStyleIdx="1" presStyleCnt="6"/>
      <dgm:spPr/>
      <dgm:t>
        <a:bodyPr/>
        <a:lstStyle/>
        <a:p>
          <a:endParaRPr lang="en-IN"/>
        </a:p>
      </dgm:t>
    </dgm:pt>
    <dgm:pt modelId="{91CECEB0-FB37-4455-989A-1CAA83CD149E}" type="pres">
      <dgm:prSet presAssocID="{4BFC73C7-E747-4D52-93DB-92F6B37FDA8B}" presName="hierChild4" presStyleCnt="0"/>
      <dgm:spPr/>
    </dgm:pt>
    <dgm:pt modelId="{EAB85168-E983-44CE-958D-69F0BF463887}" type="pres">
      <dgm:prSet presAssocID="{4BFC73C7-E747-4D52-93DB-92F6B37FDA8B}" presName="hierChild5" presStyleCnt="0"/>
      <dgm:spPr/>
    </dgm:pt>
    <dgm:pt modelId="{FD47EFE7-1F11-4639-B0C1-1A0F89114746}" type="pres">
      <dgm:prSet presAssocID="{36517E84-F08F-4FD1-BE5A-8C0BD4E51B8B}" presName="hierChild5" presStyleCnt="0"/>
      <dgm:spPr/>
    </dgm:pt>
    <dgm:pt modelId="{CFC57151-CCE3-4CB1-A355-E45AE99D7673}" type="pres">
      <dgm:prSet presAssocID="{7D7BF825-3C1E-4E5A-812B-0532C38CE0B5}" presName="Name37" presStyleLbl="parChTrans1D2" presStyleIdx="1" presStyleCnt="3"/>
      <dgm:spPr/>
      <dgm:t>
        <a:bodyPr/>
        <a:lstStyle/>
        <a:p>
          <a:endParaRPr lang="en-IN"/>
        </a:p>
      </dgm:t>
    </dgm:pt>
    <dgm:pt modelId="{85A6F429-8212-41FE-B7F7-DDA51E0BF710}" type="pres">
      <dgm:prSet presAssocID="{32217231-EDE3-4768-B7CE-BAB083B333F7}" presName="hierRoot2" presStyleCnt="0">
        <dgm:presLayoutVars>
          <dgm:hierBranch val="init"/>
        </dgm:presLayoutVars>
      </dgm:prSet>
      <dgm:spPr/>
    </dgm:pt>
    <dgm:pt modelId="{560475DB-8540-4F24-85EC-325DFCE93E11}" type="pres">
      <dgm:prSet presAssocID="{32217231-EDE3-4768-B7CE-BAB083B333F7}" presName="rootComposite" presStyleCnt="0"/>
      <dgm:spPr/>
    </dgm:pt>
    <dgm:pt modelId="{9819D009-530B-4761-920B-368CC4ED531E}" type="pres">
      <dgm:prSet presAssocID="{32217231-EDE3-4768-B7CE-BAB083B333F7}" presName="rootText" presStyleLbl="node2" presStyleIdx="1" presStyleCnt="3" custLinFactNeighborX="-2202" custLinFactNeighborY="51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CEF732-8C3C-49F3-B93E-95D95FCA56F8}" type="pres">
      <dgm:prSet presAssocID="{32217231-EDE3-4768-B7CE-BAB083B333F7}" presName="rootConnector" presStyleLbl="node2" presStyleIdx="1" presStyleCnt="3"/>
      <dgm:spPr/>
      <dgm:t>
        <a:bodyPr/>
        <a:lstStyle/>
        <a:p>
          <a:endParaRPr lang="en-IN"/>
        </a:p>
      </dgm:t>
    </dgm:pt>
    <dgm:pt modelId="{D3B3281A-5FB2-4F60-8099-3BF42D08A3FF}" type="pres">
      <dgm:prSet presAssocID="{32217231-EDE3-4768-B7CE-BAB083B333F7}" presName="hierChild4" presStyleCnt="0"/>
      <dgm:spPr/>
    </dgm:pt>
    <dgm:pt modelId="{0E93B329-1F11-4BA2-9D4C-8F8D7DD4D30B}" type="pres">
      <dgm:prSet presAssocID="{1CAE474E-A8B9-4206-AE47-2CBA937916A6}" presName="Name37" presStyleLbl="parChTrans1D3" presStyleIdx="2" presStyleCnt="6"/>
      <dgm:spPr/>
      <dgm:t>
        <a:bodyPr/>
        <a:lstStyle/>
        <a:p>
          <a:endParaRPr lang="en-IN"/>
        </a:p>
      </dgm:t>
    </dgm:pt>
    <dgm:pt modelId="{0C396430-B536-486F-87A1-1D654A3B0BB1}" type="pres">
      <dgm:prSet presAssocID="{420AC545-8551-49F6-89A9-EE4C55945FCA}" presName="hierRoot2" presStyleCnt="0">
        <dgm:presLayoutVars>
          <dgm:hierBranch val="init"/>
        </dgm:presLayoutVars>
      </dgm:prSet>
      <dgm:spPr/>
    </dgm:pt>
    <dgm:pt modelId="{26F59694-07C2-4170-A97E-160994DB77EE}" type="pres">
      <dgm:prSet presAssocID="{420AC545-8551-49F6-89A9-EE4C55945FCA}" presName="rootComposite" presStyleCnt="0"/>
      <dgm:spPr/>
    </dgm:pt>
    <dgm:pt modelId="{E6C22555-7647-4A0A-AB02-832678C670D9}" type="pres">
      <dgm:prSet presAssocID="{420AC545-8551-49F6-89A9-EE4C55945FCA}" presName="rootText" presStyleLbl="node3" presStyleIdx="2" presStyleCnt="6" custScaleX="123282" custLinFactNeighborX="2928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EA7F09-3BC3-45AA-A865-23134FC3079A}" type="pres">
      <dgm:prSet presAssocID="{420AC545-8551-49F6-89A9-EE4C55945FCA}" presName="rootConnector" presStyleLbl="node3" presStyleIdx="2" presStyleCnt="6"/>
      <dgm:spPr/>
      <dgm:t>
        <a:bodyPr/>
        <a:lstStyle/>
        <a:p>
          <a:endParaRPr lang="en-IN"/>
        </a:p>
      </dgm:t>
    </dgm:pt>
    <dgm:pt modelId="{8FE53FBF-80A1-4F9F-875F-8F37DDF0E375}" type="pres">
      <dgm:prSet presAssocID="{420AC545-8551-49F6-89A9-EE4C55945FCA}" presName="hierChild4" presStyleCnt="0"/>
      <dgm:spPr/>
    </dgm:pt>
    <dgm:pt modelId="{9940A697-7036-4889-ACCC-FB952B7190DB}" type="pres">
      <dgm:prSet presAssocID="{420AC545-8551-49F6-89A9-EE4C55945FCA}" presName="hierChild5" presStyleCnt="0"/>
      <dgm:spPr/>
    </dgm:pt>
    <dgm:pt modelId="{ABA0510D-2D5E-4A76-95E3-A33A34820B49}" type="pres">
      <dgm:prSet presAssocID="{CC23E642-CE14-4C99-BBF9-79637B9C9FE0}" presName="Name37" presStyleLbl="parChTrans1D3" presStyleIdx="3" presStyleCnt="6"/>
      <dgm:spPr/>
      <dgm:t>
        <a:bodyPr/>
        <a:lstStyle/>
        <a:p>
          <a:endParaRPr lang="en-IN"/>
        </a:p>
      </dgm:t>
    </dgm:pt>
    <dgm:pt modelId="{4F0C5563-365A-47D5-8936-E857C95F40D4}" type="pres">
      <dgm:prSet presAssocID="{B1238E87-7D70-47CC-8388-61747D932B8F}" presName="hierRoot2" presStyleCnt="0">
        <dgm:presLayoutVars>
          <dgm:hierBranch val="init"/>
        </dgm:presLayoutVars>
      </dgm:prSet>
      <dgm:spPr/>
    </dgm:pt>
    <dgm:pt modelId="{4F0D3D6B-044E-4E50-9B00-E4A19E875A1D}" type="pres">
      <dgm:prSet presAssocID="{B1238E87-7D70-47CC-8388-61747D932B8F}" presName="rootComposite" presStyleCnt="0"/>
      <dgm:spPr/>
    </dgm:pt>
    <dgm:pt modelId="{8252C7CA-1B2D-4DE7-B7D7-70679B202AE9}" type="pres">
      <dgm:prSet presAssocID="{B1238E87-7D70-47CC-8388-61747D932B8F}" presName="rootText" presStyleLbl="node3" presStyleIdx="3" presStyleCnt="6" custScaleX="123282" custLinFactNeighborX="279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2A817F-C2F6-4267-8B73-53080FDAC322}" type="pres">
      <dgm:prSet presAssocID="{B1238E87-7D70-47CC-8388-61747D932B8F}" presName="rootConnector" presStyleLbl="node3" presStyleIdx="3" presStyleCnt="6"/>
      <dgm:spPr/>
      <dgm:t>
        <a:bodyPr/>
        <a:lstStyle/>
        <a:p>
          <a:endParaRPr lang="en-IN"/>
        </a:p>
      </dgm:t>
    </dgm:pt>
    <dgm:pt modelId="{57F707C5-0050-422A-A751-A548A318025B}" type="pres">
      <dgm:prSet presAssocID="{B1238E87-7D70-47CC-8388-61747D932B8F}" presName="hierChild4" presStyleCnt="0"/>
      <dgm:spPr/>
    </dgm:pt>
    <dgm:pt modelId="{06CACBD5-BA07-4A17-B55B-9996EB274971}" type="pres">
      <dgm:prSet presAssocID="{B1238E87-7D70-47CC-8388-61747D932B8F}" presName="hierChild5" presStyleCnt="0"/>
      <dgm:spPr/>
    </dgm:pt>
    <dgm:pt modelId="{62790332-7E0B-4882-A031-8A74232C320F}" type="pres">
      <dgm:prSet presAssocID="{32217231-EDE3-4768-B7CE-BAB083B333F7}" presName="hierChild5" presStyleCnt="0"/>
      <dgm:spPr/>
    </dgm:pt>
    <dgm:pt modelId="{3B1A22C1-921F-4475-9733-ECDFE6694CEB}" type="pres">
      <dgm:prSet presAssocID="{F2A7BE88-77A3-4CE3-8CC4-352B16FCC59D}" presName="Name37" presStyleLbl="parChTrans1D2" presStyleIdx="2" presStyleCnt="3"/>
      <dgm:spPr/>
      <dgm:t>
        <a:bodyPr/>
        <a:lstStyle/>
        <a:p>
          <a:endParaRPr lang="en-IN"/>
        </a:p>
      </dgm:t>
    </dgm:pt>
    <dgm:pt modelId="{05A187B0-24B0-4E25-BF01-25C07CC5F708}" type="pres">
      <dgm:prSet presAssocID="{506C20F0-1298-479E-BB19-CE23609A47F1}" presName="hierRoot2" presStyleCnt="0">
        <dgm:presLayoutVars>
          <dgm:hierBranch val="init"/>
        </dgm:presLayoutVars>
      </dgm:prSet>
      <dgm:spPr/>
    </dgm:pt>
    <dgm:pt modelId="{B45D4082-ADF6-47D5-9BB1-7E46EE3C7EF1}" type="pres">
      <dgm:prSet presAssocID="{506C20F0-1298-479E-BB19-CE23609A47F1}" presName="rootComposite" presStyleCnt="0"/>
      <dgm:spPr/>
    </dgm:pt>
    <dgm:pt modelId="{785F5589-25B9-4635-9063-9C1C5261FF5C}" type="pres">
      <dgm:prSet presAssocID="{506C20F0-1298-479E-BB19-CE23609A47F1}" presName="rootText" presStyleLbl="node2" presStyleIdx="2" presStyleCnt="3" custLinFactX="973" custLinFactNeighborX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12F014D-3BF8-44FF-ADDC-FE8A91F2B76D}" type="pres">
      <dgm:prSet presAssocID="{506C20F0-1298-479E-BB19-CE23609A47F1}" presName="rootConnector" presStyleLbl="node2" presStyleIdx="2" presStyleCnt="3"/>
      <dgm:spPr/>
      <dgm:t>
        <a:bodyPr/>
        <a:lstStyle/>
        <a:p>
          <a:endParaRPr lang="en-IN"/>
        </a:p>
      </dgm:t>
    </dgm:pt>
    <dgm:pt modelId="{A7129AA9-9817-4256-8D66-9380A76543ED}" type="pres">
      <dgm:prSet presAssocID="{506C20F0-1298-479E-BB19-CE23609A47F1}" presName="hierChild4" presStyleCnt="0"/>
      <dgm:spPr/>
    </dgm:pt>
    <dgm:pt modelId="{0C88A30F-74C4-4602-9533-A34448DF89B6}" type="pres">
      <dgm:prSet presAssocID="{D35310C1-08E9-437B-A9A9-11CB05F4B39F}" presName="Name37" presStyleLbl="parChTrans1D3" presStyleIdx="4" presStyleCnt="6"/>
      <dgm:spPr/>
      <dgm:t>
        <a:bodyPr/>
        <a:lstStyle/>
        <a:p>
          <a:endParaRPr lang="en-IN"/>
        </a:p>
      </dgm:t>
    </dgm:pt>
    <dgm:pt modelId="{B1654866-3455-4054-8CDE-CF2F0BE39AC6}" type="pres">
      <dgm:prSet presAssocID="{328F2A6E-2003-4F91-B455-3743C2C270F9}" presName="hierRoot2" presStyleCnt="0">
        <dgm:presLayoutVars>
          <dgm:hierBranch val="init"/>
        </dgm:presLayoutVars>
      </dgm:prSet>
      <dgm:spPr/>
    </dgm:pt>
    <dgm:pt modelId="{3304A706-C923-4352-A719-A1BA3CF546A2}" type="pres">
      <dgm:prSet presAssocID="{328F2A6E-2003-4F91-B455-3743C2C270F9}" presName="rootComposite" presStyleCnt="0"/>
      <dgm:spPr/>
    </dgm:pt>
    <dgm:pt modelId="{30516864-8F9A-4B52-ACCD-E7F4A88E442A}" type="pres">
      <dgm:prSet presAssocID="{328F2A6E-2003-4F91-B455-3743C2C270F9}" presName="rootText" presStyleLbl="node3" presStyleIdx="4" presStyleCnt="6" custScaleX="123282" custLinFactX="15151" custLinFactNeighborX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58AFAB-0B38-44FD-BAF8-F565C82A063E}" type="pres">
      <dgm:prSet presAssocID="{328F2A6E-2003-4F91-B455-3743C2C270F9}" presName="rootConnector" presStyleLbl="node3" presStyleIdx="4" presStyleCnt="6"/>
      <dgm:spPr/>
      <dgm:t>
        <a:bodyPr/>
        <a:lstStyle/>
        <a:p>
          <a:endParaRPr lang="en-IN"/>
        </a:p>
      </dgm:t>
    </dgm:pt>
    <dgm:pt modelId="{4DE8AF98-F82E-4E52-B56A-9D05926A1C4A}" type="pres">
      <dgm:prSet presAssocID="{328F2A6E-2003-4F91-B455-3743C2C270F9}" presName="hierChild4" presStyleCnt="0"/>
      <dgm:spPr/>
    </dgm:pt>
    <dgm:pt modelId="{E31E0CB2-9BD8-49BE-8B2B-FB74BA928F37}" type="pres">
      <dgm:prSet presAssocID="{328F2A6E-2003-4F91-B455-3743C2C270F9}" presName="hierChild5" presStyleCnt="0"/>
      <dgm:spPr/>
    </dgm:pt>
    <dgm:pt modelId="{361B889A-0764-404E-9951-16DDD8BFCE22}" type="pres">
      <dgm:prSet presAssocID="{720B1B5F-5C79-47C5-AEB1-998BDAEEDA47}" presName="Name37" presStyleLbl="parChTrans1D3" presStyleIdx="5" presStyleCnt="6"/>
      <dgm:spPr/>
      <dgm:t>
        <a:bodyPr/>
        <a:lstStyle/>
        <a:p>
          <a:endParaRPr lang="en-IN"/>
        </a:p>
      </dgm:t>
    </dgm:pt>
    <dgm:pt modelId="{A5605C75-846A-4C74-840D-8F8783F996FB}" type="pres">
      <dgm:prSet presAssocID="{9BE849DB-2DF8-42AF-A1D2-210F5613F269}" presName="hierRoot2" presStyleCnt="0">
        <dgm:presLayoutVars>
          <dgm:hierBranch val="init"/>
        </dgm:presLayoutVars>
      </dgm:prSet>
      <dgm:spPr/>
    </dgm:pt>
    <dgm:pt modelId="{BA3A504E-93F3-4895-99E9-C9287BC90B0B}" type="pres">
      <dgm:prSet presAssocID="{9BE849DB-2DF8-42AF-A1D2-210F5613F269}" presName="rootComposite" presStyleCnt="0"/>
      <dgm:spPr/>
    </dgm:pt>
    <dgm:pt modelId="{F6E81575-F869-47AC-87A4-956301B29C5F}" type="pres">
      <dgm:prSet presAssocID="{9BE849DB-2DF8-42AF-A1D2-210F5613F269}" presName="rootText" presStyleLbl="node3" presStyleIdx="5" presStyleCnt="6" custScaleX="123282" custLinFactX="16514" custLinFactNeighborX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538666-251C-4AAD-8A78-E56700FA9B08}" type="pres">
      <dgm:prSet presAssocID="{9BE849DB-2DF8-42AF-A1D2-210F5613F269}" presName="rootConnector" presStyleLbl="node3" presStyleIdx="5" presStyleCnt="6"/>
      <dgm:spPr/>
      <dgm:t>
        <a:bodyPr/>
        <a:lstStyle/>
        <a:p>
          <a:endParaRPr lang="en-IN"/>
        </a:p>
      </dgm:t>
    </dgm:pt>
    <dgm:pt modelId="{CB335F4E-261F-4738-96A9-FF133F89B8B9}" type="pres">
      <dgm:prSet presAssocID="{9BE849DB-2DF8-42AF-A1D2-210F5613F269}" presName="hierChild4" presStyleCnt="0"/>
      <dgm:spPr/>
    </dgm:pt>
    <dgm:pt modelId="{AD1262A1-A2D1-4FB9-AA44-5FD7918EB8BE}" type="pres">
      <dgm:prSet presAssocID="{9BE849DB-2DF8-42AF-A1D2-210F5613F269}" presName="hierChild5" presStyleCnt="0"/>
      <dgm:spPr/>
    </dgm:pt>
    <dgm:pt modelId="{3A922CFE-3AB2-42D2-A724-B76E16951D72}" type="pres">
      <dgm:prSet presAssocID="{506C20F0-1298-479E-BB19-CE23609A47F1}" presName="hierChild5" presStyleCnt="0"/>
      <dgm:spPr/>
    </dgm:pt>
    <dgm:pt modelId="{78C9033C-09DE-4158-9D5C-C9760B3D2766}" type="pres">
      <dgm:prSet presAssocID="{B4AF2F67-C64E-4358-BD6D-92299C49CAD0}" presName="hierChild3" presStyleCnt="0"/>
      <dgm:spPr/>
    </dgm:pt>
  </dgm:ptLst>
  <dgm:cxnLst>
    <dgm:cxn modelId="{CC35CC6F-6C88-4E93-AED6-717E14CDE7BF}" type="presOf" srcId="{B1238E87-7D70-47CC-8388-61747D932B8F}" destId="{0C2A817F-C2F6-4267-8B73-53080FDAC322}" srcOrd="1" destOrd="0" presId="urn:microsoft.com/office/officeart/2005/8/layout/orgChart1"/>
    <dgm:cxn modelId="{52D9D2A3-7850-4BCC-A63E-48EE20D69F54}" type="presOf" srcId="{328F2A6E-2003-4F91-B455-3743C2C270F9}" destId="{8C58AFAB-0B38-44FD-BAF8-F565C82A063E}" srcOrd="1" destOrd="0" presId="urn:microsoft.com/office/officeart/2005/8/layout/orgChart1"/>
    <dgm:cxn modelId="{7676F20C-52E9-43BC-8123-72AEA0C1E758}" type="presOf" srcId="{328F2A6E-2003-4F91-B455-3743C2C270F9}" destId="{30516864-8F9A-4B52-ACCD-E7F4A88E442A}" srcOrd="0" destOrd="0" presId="urn:microsoft.com/office/officeart/2005/8/layout/orgChart1"/>
    <dgm:cxn modelId="{C4101D0F-93A1-4618-A0FE-CA98A6C376DD}" type="presOf" srcId="{16CFAEDD-09CB-496D-BA4D-7607A63F79DB}" destId="{767FA50E-88A2-401A-B5A4-6F03C77E7218}" srcOrd="0" destOrd="0" presId="urn:microsoft.com/office/officeart/2005/8/layout/orgChart1"/>
    <dgm:cxn modelId="{E2095AA2-CB15-4337-B62B-23B39069C151}" type="presOf" srcId="{CC23E642-CE14-4C99-BBF9-79637B9C9FE0}" destId="{ABA0510D-2D5E-4A76-95E3-A33A34820B49}" srcOrd="0" destOrd="0" presId="urn:microsoft.com/office/officeart/2005/8/layout/orgChart1"/>
    <dgm:cxn modelId="{52868617-D3FC-411D-9964-F6920EA78EDA}" type="presOf" srcId="{3F7BE57F-E943-44BE-B71D-E8DEEA03DE2E}" destId="{54EA35DB-A70F-42F3-B5E0-0D71532E1CFA}" srcOrd="0" destOrd="0" presId="urn:microsoft.com/office/officeart/2005/8/layout/orgChart1"/>
    <dgm:cxn modelId="{5DFE3A19-DF41-486C-B3DA-043C1A5C9C63}" srcId="{B4AF2F67-C64E-4358-BD6D-92299C49CAD0}" destId="{506C20F0-1298-479E-BB19-CE23609A47F1}" srcOrd="2" destOrd="0" parTransId="{F2A7BE88-77A3-4CE3-8CC4-352B16FCC59D}" sibTransId="{FD82F816-351E-4414-AB1E-D9DBE5CF93BF}"/>
    <dgm:cxn modelId="{53D4EEF0-8150-4618-8133-1714D066B5CA}" srcId="{506C20F0-1298-479E-BB19-CE23609A47F1}" destId="{9BE849DB-2DF8-42AF-A1D2-210F5613F269}" srcOrd="1" destOrd="0" parTransId="{720B1B5F-5C79-47C5-AEB1-998BDAEEDA47}" sibTransId="{260C35E1-6945-42A3-849F-CEB832FB1E1C}"/>
    <dgm:cxn modelId="{8A720FE5-26E8-44CC-8EFB-12A4B912B4A3}" type="presOf" srcId="{506C20F0-1298-479E-BB19-CE23609A47F1}" destId="{785F5589-25B9-4635-9063-9C1C5261FF5C}" srcOrd="0" destOrd="0" presId="urn:microsoft.com/office/officeart/2005/8/layout/orgChart1"/>
    <dgm:cxn modelId="{ED07C8F6-BD62-499F-843A-044CBB02BEC8}" type="presOf" srcId="{7E570782-D76C-4528-A1B6-35D95A166CFC}" destId="{08049852-9989-4113-919D-096B23832969}" srcOrd="1" destOrd="0" presId="urn:microsoft.com/office/officeart/2005/8/layout/orgChart1"/>
    <dgm:cxn modelId="{F7B15090-4638-4EFC-B7FC-D908287658FA}" type="presOf" srcId="{32217231-EDE3-4768-B7CE-BAB083B333F7}" destId="{C0CEF732-8C3C-49F3-B93E-95D95FCA56F8}" srcOrd="1" destOrd="0" presId="urn:microsoft.com/office/officeart/2005/8/layout/orgChart1"/>
    <dgm:cxn modelId="{DA2415BB-137C-47FE-ABEC-2D7FD7F84D59}" type="presOf" srcId="{B4AF2F67-C64E-4358-BD6D-92299C49CAD0}" destId="{A6B445CF-5DAD-4612-B423-B46B956C0A79}" srcOrd="0" destOrd="0" presId="urn:microsoft.com/office/officeart/2005/8/layout/orgChart1"/>
    <dgm:cxn modelId="{4F171732-C41E-405F-87BC-151C9CEEA0C4}" type="presOf" srcId="{9BE849DB-2DF8-42AF-A1D2-210F5613F269}" destId="{F6E81575-F869-47AC-87A4-956301B29C5F}" srcOrd="0" destOrd="0" presId="urn:microsoft.com/office/officeart/2005/8/layout/orgChart1"/>
    <dgm:cxn modelId="{A54FEE4D-773D-49C2-AEB9-73DC54F51A9C}" type="presOf" srcId="{506C20F0-1298-479E-BB19-CE23609A47F1}" destId="{612F014D-3BF8-44FF-ADDC-FE8A91F2B76D}" srcOrd="1" destOrd="0" presId="urn:microsoft.com/office/officeart/2005/8/layout/orgChart1"/>
    <dgm:cxn modelId="{29630732-E990-4621-B696-8CEBE47D32FC}" type="presOf" srcId="{7E570782-D76C-4528-A1B6-35D95A166CFC}" destId="{155C0FA8-E74E-42F0-8E2C-9FB89A8446D6}" srcOrd="0" destOrd="0" presId="urn:microsoft.com/office/officeart/2005/8/layout/orgChart1"/>
    <dgm:cxn modelId="{BB07AAB0-82D4-4897-9CBA-076D3E3116DF}" type="presOf" srcId="{9BE849DB-2DF8-42AF-A1D2-210F5613F269}" destId="{73538666-251C-4AAD-8A78-E56700FA9B08}" srcOrd="1" destOrd="0" presId="urn:microsoft.com/office/officeart/2005/8/layout/orgChart1"/>
    <dgm:cxn modelId="{EB7907BC-91E8-4B7F-A849-FD1E348755D8}" srcId="{36517E84-F08F-4FD1-BE5A-8C0BD4E51B8B}" destId="{4BFC73C7-E747-4D52-93DB-92F6B37FDA8B}" srcOrd="1" destOrd="0" parTransId="{1D99C5A2-F9BF-44D8-BE95-CCB9420E4857}" sibTransId="{92899787-A838-4021-BF8D-8DB260DD6AC3}"/>
    <dgm:cxn modelId="{7C4A8853-768C-4512-82FF-3297C1EE1EB8}" type="presOf" srcId="{B4AF2F67-C64E-4358-BD6D-92299C49CAD0}" destId="{3D592BEA-EA4B-4742-955D-844BC987C82A}" srcOrd="1" destOrd="0" presId="urn:microsoft.com/office/officeart/2005/8/layout/orgChart1"/>
    <dgm:cxn modelId="{E7165038-CC83-4428-93C8-B4587FCF30CB}" type="presOf" srcId="{36517E84-F08F-4FD1-BE5A-8C0BD4E51B8B}" destId="{0D7C2CAD-2027-4E1D-9FF8-D255481F1BC8}" srcOrd="0" destOrd="0" presId="urn:microsoft.com/office/officeart/2005/8/layout/orgChart1"/>
    <dgm:cxn modelId="{287C985B-7494-4687-9917-407A99AD9236}" srcId="{B4AF2F67-C64E-4358-BD6D-92299C49CAD0}" destId="{32217231-EDE3-4768-B7CE-BAB083B333F7}" srcOrd="1" destOrd="0" parTransId="{7D7BF825-3C1E-4E5A-812B-0532C38CE0B5}" sibTransId="{38EA288A-0FA0-4C9E-A231-10DD8EA45EAF}"/>
    <dgm:cxn modelId="{1CB99267-C975-4581-B4D2-9DC4276E820A}" type="presOf" srcId="{36517E84-F08F-4FD1-BE5A-8C0BD4E51B8B}" destId="{42418E5D-2C46-4025-879C-B9F2E99335A7}" srcOrd="1" destOrd="0" presId="urn:microsoft.com/office/officeart/2005/8/layout/orgChart1"/>
    <dgm:cxn modelId="{917BFADF-9041-4C81-A4CA-A8FC6B56174C}" srcId="{32217231-EDE3-4768-B7CE-BAB083B333F7}" destId="{420AC545-8551-49F6-89A9-EE4C55945FCA}" srcOrd="0" destOrd="0" parTransId="{1CAE474E-A8B9-4206-AE47-2CBA937916A6}" sibTransId="{5234D127-3C5F-47CC-93BC-8B900620EC95}"/>
    <dgm:cxn modelId="{1CECD5D9-1E17-4F90-9149-1B056CE8B233}" srcId="{16CFAEDD-09CB-496D-BA4D-7607A63F79DB}" destId="{B4AF2F67-C64E-4358-BD6D-92299C49CAD0}" srcOrd="0" destOrd="0" parTransId="{AD30764A-B507-425D-AFCD-F934926A16AE}" sibTransId="{5A88943A-C8AE-4D42-9C9E-8DFCDD2F933A}"/>
    <dgm:cxn modelId="{F90A9D9B-1FD9-4D17-863D-AA4EF8205DE1}" type="presOf" srcId="{720B1B5F-5C79-47C5-AEB1-998BDAEEDA47}" destId="{361B889A-0764-404E-9951-16DDD8BFCE22}" srcOrd="0" destOrd="0" presId="urn:microsoft.com/office/officeart/2005/8/layout/orgChart1"/>
    <dgm:cxn modelId="{FF209CA6-3F43-4CB7-8ACA-959F1B29DD11}" type="presOf" srcId="{420AC545-8551-49F6-89A9-EE4C55945FCA}" destId="{70EA7F09-3BC3-45AA-A865-23134FC3079A}" srcOrd="1" destOrd="0" presId="urn:microsoft.com/office/officeart/2005/8/layout/orgChart1"/>
    <dgm:cxn modelId="{6891E030-F78C-4F3F-AE65-E10E7A13309C}" type="presOf" srcId="{4BFC73C7-E747-4D52-93DB-92F6B37FDA8B}" destId="{EADE7D05-1528-44BE-BB19-BB85B10F947F}" srcOrd="1" destOrd="0" presId="urn:microsoft.com/office/officeart/2005/8/layout/orgChart1"/>
    <dgm:cxn modelId="{620E4778-E260-4E0A-BBBC-92405D12CF50}" type="presOf" srcId="{D35310C1-08E9-437B-A9A9-11CB05F4B39F}" destId="{0C88A30F-74C4-4602-9533-A34448DF89B6}" srcOrd="0" destOrd="0" presId="urn:microsoft.com/office/officeart/2005/8/layout/orgChart1"/>
    <dgm:cxn modelId="{4904364E-40BA-4A3D-B909-95A6AD43FA05}" srcId="{B4AF2F67-C64E-4358-BD6D-92299C49CAD0}" destId="{36517E84-F08F-4FD1-BE5A-8C0BD4E51B8B}" srcOrd="0" destOrd="0" parTransId="{3F7BE57F-E943-44BE-B71D-E8DEEA03DE2E}" sibTransId="{EF7F362A-37CF-488D-A0BA-9DCEBF737346}"/>
    <dgm:cxn modelId="{60E5CDEA-4026-46EA-85F1-5999631E2F5F}" type="presOf" srcId="{420AC545-8551-49F6-89A9-EE4C55945FCA}" destId="{E6C22555-7647-4A0A-AB02-832678C670D9}" srcOrd="0" destOrd="0" presId="urn:microsoft.com/office/officeart/2005/8/layout/orgChart1"/>
    <dgm:cxn modelId="{89CB0C0D-995F-4BA6-9D19-534FBA63683D}" type="presOf" srcId="{B1238E87-7D70-47CC-8388-61747D932B8F}" destId="{8252C7CA-1B2D-4DE7-B7D7-70679B202AE9}" srcOrd="0" destOrd="0" presId="urn:microsoft.com/office/officeart/2005/8/layout/orgChart1"/>
    <dgm:cxn modelId="{88F6AF5B-AE48-49E1-BE71-F75B2E271C41}" type="presOf" srcId="{32217231-EDE3-4768-B7CE-BAB083B333F7}" destId="{9819D009-530B-4761-920B-368CC4ED531E}" srcOrd="0" destOrd="0" presId="urn:microsoft.com/office/officeart/2005/8/layout/orgChart1"/>
    <dgm:cxn modelId="{2DFA40C7-302B-400B-BB42-B2A21B2AEC0A}" type="presOf" srcId="{4BFC73C7-E747-4D52-93DB-92F6B37FDA8B}" destId="{7774445E-8AC2-4EC2-B173-0BC02DB74054}" srcOrd="0" destOrd="0" presId="urn:microsoft.com/office/officeart/2005/8/layout/orgChart1"/>
    <dgm:cxn modelId="{2DEBA5C8-41CA-4561-B515-D419FAD306C1}" type="presOf" srcId="{7D7BF825-3C1E-4E5A-812B-0532C38CE0B5}" destId="{CFC57151-CCE3-4CB1-A355-E45AE99D7673}" srcOrd="0" destOrd="0" presId="urn:microsoft.com/office/officeart/2005/8/layout/orgChart1"/>
    <dgm:cxn modelId="{9CAF804A-C6C2-4FC9-BC41-61BB90D1C611}" type="presOf" srcId="{CF43F2B7-BD26-46A9-904C-255DB23E40DE}" destId="{6325F5C6-3D11-416F-A5B2-A8874979CDAC}" srcOrd="0" destOrd="0" presId="urn:microsoft.com/office/officeart/2005/8/layout/orgChart1"/>
    <dgm:cxn modelId="{3B73B794-E487-4A87-8B4F-2871C917A3D4}" type="presOf" srcId="{1D99C5A2-F9BF-44D8-BE95-CCB9420E4857}" destId="{5840BF5F-A89B-4A57-96CF-34DC72921BEF}" srcOrd="0" destOrd="0" presId="urn:microsoft.com/office/officeart/2005/8/layout/orgChart1"/>
    <dgm:cxn modelId="{49E3E9C3-258A-4569-AFDC-BDC1FDA2947D}" srcId="{32217231-EDE3-4768-B7CE-BAB083B333F7}" destId="{B1238E87-7D70-47CC-8388-61747D932B8F}" srcOrd="1" destOrd="0" parTransId="{CC23E642-CE14-4C99-BBF9-79637B9C9FE0}" sibTransId="{90BD3AAF-230C-4CC1-9F35-419340275EC6}"/>
    <dgm:cxn modelId="{A0303620-C384-41D3-AC8E-F846520A08DF}" srcId="{36517E84-F08F-4FD1-BE5A-8C0BD4E51B8B}" destId="{7E570782-D76C-4528-A1B6-35D95A166CFC}" srcOrd="0" destOrd="0" parTransId="{CF43F2B7-BD26-46A9-904C-255DB23E40DE}" sibTransId="{65955FA3-0851-4B76-BB33-A0D4BF3FC980}"/>
    <dgm:cxn modelId="{FC409F9E-A1A4-4CCC-A8E7-D5A3B6C19D11}" type="presOf" srcId="{1CAE474E-A8B9-4206-AE47-2CBA937916A6}" destId="{0E93B329-1F11-4BA2-9D4C-8F8D7DD4D30B}" srcOrd="0" destOrd="0" presId="urn:microsoft.com/office/officeart/2005/8/layout/orgChart1"/>
    <dgm:cxn modelId="{36C30610-F9AC-4ECC-AB81-E4C41878C30C}" srcId="{506C20F0-1298-479E-BB19-CE23609A47F1}" destId="{328F2A6E-2003-4F91-B455-3743C2C270F9}" srcOrd="0" destOrd="0" parTransId="{D35310C1-08E9-437B-A9A9-11CB05F4B39F}" sibTransId="{FAC35492-3DF1-4F8A-90AE-1D1F5046A3D6}"/>
    <dgm:cxn modelId="{BF9D8A2F-23C6-46A5-8441-B2B222984B6D}" type="presOf" srcId="{F2A7BE88-77A3-4CE3-8CC4-352B16FCC59D}" destId="{3B1A22C1-921F-4475-9733-ECDFE6694CEB}" srcOrd="0" destOrd="0" presId="urn:microsoft.com/office/officeart/2005/8/layout/orgChart1"/>
    <dgm:cxn modelId="{A56D8D0F-49E5-4530-BCC6-7751BC1C561E}" type="presParOf" srcId="{767FA50E-88A2-401A-B5A4-6F03C77E7218}" destId="{387BDFBC-702E-4074-A107-139958EBAF51}" srcOrd="0" destOrd="0" presId="urn:microsoft.com/office/officeart/2005/8/layout/orgChart1"/>
    <dgm:cxn modelId="{BB214355-035F-4999-96EE-16BB2998CBAF}" type="presParOf" srcId="{387BDFBC-702E-4074-A107-139958EBAF51}" destId="{CD11C07F-AF72-4EE1-9EB5-67CAA8627C65}" srcOrd="0" destOrd="0" presId="urn:microsoft.com/office/officeart/2005/8/layout/orgChart1"/>
    <dgm:cxn modelId="{C1D13219-7D70-4B2F-A6A6-B14F94CB6839}" type="presParOf" srcId="{CD11C07F-AF72-4EE1-9EB5-67CAA8627C65}" destId="{A6B445CF-5DAD-4612-B423-B46B956C0A79}" srcOrd="0" destOrd="0" presId="urn:microsoft.com/office/officeart/2005/8/layout/orgChart1"/>
    <dgm:cxn modelId="{33858294-5654-4089-8952-82915E606054}" type="presParOf" srcId="{CD11C07F-AF72-4EE1-9EB5-67CAA8627C65}" destId="{3D592BEA-EA4B-4742-955D-844BC987C82A}" srcOrd="1" destOrd="0" presId="urn:microsoft.com/office/officeart/2005/8/layout/orgChart1"/>
    <dgm:cxn modelId="{BC1687CE-5C80-4F0F-95D9-27A639FCB6A4}" type="presParOf" srcId="{387BDFBC-702E-4074-A107-139958EBAF51}" destId="{F959D11F-23C2-443F-9F93-FEC381D2CF2F}" srcOrd="1" destOrd="0" presId="urn:microsoft.com/office/officeart/2005/8/layout/orgChart1"/>
    <dgm:cxn modelId="{495C70AA-5239-42F3-8C1F-0EB5FB9699F9}" type="presParOf" srcId="{F959D11F-23C2-443F-9F93-FEC381D2CF2F}" destId="{54EA35DB-A70F-42F3-B5E0-0D71532E1CFA}" srcOrd="0" destOrd="0" presId="urn:microsoft.com/office/officeart/2005/8/layout/orgChart1"/>
    <dgm:cxn modelId="{1066F92D-C0A4-4240-BDE3-4DEE9B2DAC82}" type="presParOf" srcId="{F959D11F-23C2-443F-9F93-FEC381D2CF2F}" destId="{FD7E17AA-E426-4A45-BAE7-26129191F036}" srcOrd="1" destOrd="0" presId="urn:microsoft.com/office/officeart/2005/8/layout/orgChart1"/>
    <dgm:cxn modelId="{980C9AC9-D75B-4186-AE85-818901F93987}" type="presParOf" srcId="{FD7E17AA-E426-4A45-BAE7-26129191F036}" destId="{2CAC26CE-907F-4282-BF17-A3512F58540C}" srcOrd="0" destOrd="0" presId="urn:microsoft.com/office/officeart/2005/8/layout/orgChart1"/>
    <dgm:cxn modelId="{5060691A-1A70-4768-AC06-41063F7B5061}" type="presParOf" srcId="{2CAC26CE-907F-4282-BF17-A3512F58540C}" destId="{0D7C2CAD-2027-4E1D-9FF8-D255481F1BC8}" srcOrd="0" destOrd="0" presId="urn:microsoft.com/office/officeart/2005/8/layout/orgChart1"/>
    <dgm:cxn modelId="{03733952-2D26-489C-B369-814183152EB6}" type="presParOf" srcId="{2CAC26CE-907F-4282-BF17-A3512F58540C}" destId="{42418E5D-2C46-4025-879C-B9F2E99335A7}" srcOrd="1" destOrd="0" presId="urn:microsoft.com/office/officeart/2005/8/layout/orgChart1"/>
    <dgm:cxn modelId="{97B815DD-4CD5-454D-9701-D25F6E408880}" type="presParOf" srcId="{FD7E17AA-E426-4A45-BAE7-26129191F036}" destId="{94D75BA5-828A-4E08-970D-0BD8D49BEF53}" srcOrd="1" destOrd="0" presId="urn:microsoft.com/office/officeart/2005/8/layout/orgChart1"/>
    <dgm:cxn modelId="{DFBD47A6-1427-4645-89B4-74A882B7F128}" type="presParOf" srcId="{94D75BA5-828A-4E08-970D-0BD8D49BEF53}" destId="{6325F5C6-3D11-416F-A5B2-A8874979CDAC}" srcOrd="0" destOrd="0" presId="urn:microsoft.com/office/officeart/2005/8/layout/orgChart1"/>
    <dgm:cxn modelId="{F880F5B9-08A0-4456-9654-FECF8C10DE10}" type="presParOf" srcId="{94D75BA5-828A-4E08-970D-0BD8D49BEF53}" destId="{8D96ED88-EC3A-4F81-BFC8-164700574431}" srcOrd="1" destOrd="0" presId="urn:microsoft.com/office/officeart/2005/8/layout/orgChart1"/>
    <dgm:cxn modelId="{90CB1E79-6534-47AE-AF8D-FFA418C01AEE}" type="presParOf" srcId="{8D96ED88-EC3A-4F81-BFC8-164700574431}" destId="{03EB61F6-01A2-4BD2-B6A7-3FA1525EA84A}" srcOrd="0" destOrd="0" presId="urn:microsoft.com/office/officeart/2005/8/layout/orgChart1"/>
    <dgm:cxn modelId="{F341945E-E78E-48A2-90CC-AFE1E5C44B4C}" type="presParOf" srcId="{03EB61F6-01A2-4BD2-B6A7-3FA1525EA84A}" destId="{155C0FA8-E74E-42F0-8E2C-9FB89A8446D6}" srcOrd="0" destOrd="0" presId="urn:microsoft.com/office/officeart/2005/8/layout/orgChart1"/>
    <dgm:cxn modelId="{37BB0BBC-8247-4010-93D6-8D60DEFCA52A}" type="presParOf" srcId="{03EB61F6-01A2-4BD2-B6A7-3FA1525EA84A}" destId="{08049852-9989-4113-919D-096B23832969}" srcOrd="1" destOrd="0" presId="urn:microsoft.com/office/officeart/2005/8/layout/orgChart1"/>
    <dgm:cxn modelId="{6FEE7231-2614-4985-A7D9-D44A413F8E5B}" type="presParOf" srcId="{8D96ED88-EC3A-4F81-BFC8-164700574431}" destId="{5E5AAE04-BB73-4C09-A35F-E97E076DBDCD}" srcOrd="1" destOrd="0" presId="urn:microsoft.com/office/officeart/2005/8/layout/orgChart1"/>
    <dgm:cxn modelId="{F8AD8577-3C0F-4BC0-8173-18C829DC3040}" type="presParOf" srcId="{8D96ED88-EC3A-4F81-BFC8-164700574431}" destId="{22EFFE7A-559F-4F04-B57F-0C4EA1C7CBC8}" srcOrd="2" destOrd="0" presId="urn:microsoft.com/office/officeart/2005/8/layout/orgChart1"/>
    <dgm:cxn modelId="{1BD52F3B-0EB6-4C8D-91AD-839F6DB587B2}" type="presParOf" srcId="{94D75BA5-828A-4E08-970D-0BD8D49BEF53}" destId="{5840BF5F-A89B-4A57-96CF-34DC72921BEF}" srcOrd="2" destOrd="0" presId="urn:microsoft.com/office/officeart/2005/8/layout/orgChart1"/>
    <dgm:cxn modelId="{F5B44EAC-A58C-4FD3-AB79-511EC9B40FC4}" type="presParOf" srcId="{94D75BA5-828A-4E08-970D-0BD8D49BEF53}" destId="{2F691537-565A-4808-BEA8-B36821D67471}" srcOrd="3" destOrd="0" presId="urn:microsoft.com/office/officeart/2005/8/layout/orgChart1"/>
    <dgm:cxn modelId="{7996D2FB-463F-4878-A542-B04EC0A96DCF}" type="presParOf" srcId="{2F691537-565A-4808-BEA8-B36821D67471}" destId="{B108A003-007A-40CD-98D6-99DE03256FFA}" srcOrd="0" destOrd="0" presId="urn:microsoft.com/office/officeart/2005/8/layout/orgChart1"/>
    <dgm:cxn modelId="{EFA69CCB-2A10-4C66-8DB2-B3E18EF9A38D}" type="presParOf" srcId="{B108A003-007A-40CD-98D6-99DE03256FFA}" destId="{7774445E-8AC2-4EC2-B173-0BC02DB74054}" srcOrd="0" destOrd="0" presId="urn:microsoft.com/office/officeart/2005/8/layout/orgChart1"/>
    <dgm:cxn modelId="{75BDB003-0099-4B0A-9C76-2BC1CB7D04DA}" type="presParOf" srcId="{B108A003-007A-40CD-98D6-99DE03256FFA}" destId="{EADE7D05-1528-44BE-BB19-BB85B10F947F}" srcOrd="1" destOrd="0" presId="urn:microsoft.com/office/officeart/2005/8/layout/orgChart1"/>
    <dgm:cxn modelId="{052551AA-2651-46B8-9987-FC613A4C28DC}" type="presParOf" srcId="{2F691537-565A-4808-BEA8-B36821D67471}" destId="{91CECEB0-FB37-4455-989A-1CAA83CD149E}" srcOrd="1" destOrd="0" presId="urn:microsoft.com/office/officeart/2005/8/layout/orgChart1"/>
    <dgm:cxn modelId="{B0C19645-E122-4D07-B0BE-7A10ECA66426}" type="presParOf" srcId="{2F691537-565A-4808-BEA8-B36821D67471}" destId="{EAB85168-E983-44CE-958D-69F0BF463887}" srcOrd="2" destOrd="0" presId="urn:microsoft.com/office/officeart/2005/8/layout/orgChart1"/>
    <dgm:cxn modelId="{637536B0-0D25-49FF-A495-99B82DD52D38}" type="presParOf" srcId="{FD7E17AA-E426-4A45-BAE7-26129191F036}" destId="{FD47EFE7-1F11-4639-B0C1-1A0F89114746}" srcOrd="2" destOrd="0" presId="urn:microsoft.com/office/officeart/2005/8/layout/orgChart1"/>
    <dgm:cxn modelId="{F7D03EB3-B8F5-4C7C-B95E-023CBB27FFAD}" type="presParOf" srcId="{F959D11F-23C2-443F-9F93-FEC381D2CF2F}" destId="{CFC57151-CCE3-4CB1-A355-E45AE99D7673}" srcOrd="2" destOrd="0" presId="urn:microsoft.com/office/officeart/2005/8/layout/orgChart1"/>
    <dgm:cxn modelId="{EE694A4C-6F58-4223-A417-B2998184B481}" type="presParOf" srcId="{F959D11F-23C2-443F-9F93-FEC381D2CF2F}" destId="{85A6F429-8212-41FE-B7F7-DDA51E0BF710}" srcOrd="3" destOrd="0" presId="urn:microsoft.com/office/officeart/2005/8/layout/orgChart1"/>
    <dgm:cxn modelId="{EF2ABBB8-FF34-4644-BDA9-1051A89B0157}" type="presParOf" srcId="{85A6F429-8212-41FE-B7F7-DDA51E0BF710}" destId="{560475DB-8540-4F24-85EC-325DFCE93E11}" srcOrd="0" destOrd="0" presId="urn:microsoft.com/office/officeart/2005/8/layout/orgChart1"/>
    <dgm:cxn modelId="{F5497E77-DEAE-42B0-9864-672D1F845775}" type="presParOf" srcId="{560475DB-8540-4F24-85EC-325DFCE93E11}" destId="{9819D009-530B-4761-920B-368CC4ED531E}" srcOrd="0" destOrd="0" presId="urn:microsoft.com/office/officeart/2005/8/layout/orgChart1"/>
    <dgm:cxn modelId="{C2120231-BEF4-4542-A50A-647825061976}" type="presParOf" srcId="{560475DB-8540-4F24-85EC-325DFCE93E11}" destId="{C0CEF732-8C3C-49F3-B93E-95D95FCA56F8}" srcOrd="1" destOrd="0" presId="urn:microsoft.com/office/officeart/2005/8/layout/orgChart1"/>
    <dgm:cxn modelId="{5749ACC4-E5DA-4CC5-91EC-7DA5BD88471A}" type="presParOf" srcId="{85A6F429-8212-41FE-B7F7-DDA51E0BF710}" destId="{D3B3281A-5FB2-4F60-8099-3BF42D08A3FF}" srcOrd="1" destOrd="0" presId="urn:microsoft.com/office/officeart/2005/8/layout/orgChart1"/>
    <dgm:cxn modelId="{A448FE58-8CED-43B6-8D7B-1F5DEF23E560}" type="presParOf" srcId="{D3B3281A-5FB2-4F60-8099-3BF42D08A3FF}" destId="{0E93B329-1F11-4BA2-9D4C-8F8D7DD4D30B}" srcOrd="0" destOrd="0" presId="urn:microsoft.com/office/officeart/2005/8/layout/orgChart1"/>
    <dgm:cxn modelId="{953794B9-21D6-43CC-9EB5-4B5A44C18FDA}" type="presParOf" srcId="{D3B3281A-5FB2-4F60-8099-3BF42D08A3FF}" destId="{0C396430-B536-486F-87A1-1D654A3B0BB1}" srcOrd="1" destOrd="0" presId="urn:microsoft.com/office/officeart/2005/8/layout/orgChart1"/>
    <dgm:cxn modelId="{471C4397-A289-4BCB-A995-995757DC6361}" type="presParOf" srcId="{0C396430-B536-486F-87A1-1D654A3B0BB1}" destId="{26F59694-07C2-4170-A97E-160994DB77EE}" srcOrd="0" destOrd="0" presId="urn:microsoft.com/office/officeart/2005/8/layout/orgChart1"/>
    <dgm:cxn modelId="{8A937E43-B6B8-4146-88D1-290724608604}" type="presParOf" srcId="{26F59694-07C2-4170-A97E-160994DB77EE}" destId="{E6C22555-7647-4A0A-AB02-832678C670D9}" srcOrd="0" destOrd="0" presId="urn:microsoft.com/office/officeart/2005/8/layout/orgChart1"/>
    <dgm:cxn modelId="{E1AC0E39-1643-4553-99A3-F6EDED9B9274}" type="presParOf" srcId="{26F59694-07C2-4170-A97E-160994DB77EE}" destId="{70EA7F09-3BC3-45AA-A865-23134FC3079A}" srcOrd="1" destOrd="0" presId="urn:microsoft.com/office/officeart/2005/8/layout/orgChart1"/>
    <dgm:cxn modelId="{926A7075-FD98-4378-8F46-A284FFE162BC}" type="presParOf" srcId="{0C396430-B536-486F-87A1-1D654A3B0BB1}" destId="{8FE53FBF-80A1-4F9F-875F-8F37DDF0E375}" srcOrd="1" destOrd="0" presId="urn:microsoft.com/office/officeart/2005/8/layout/orgChart1"/>
    <dgm:cxn modelId="{A482271B-466F-4889-88B9-D185D661E637}" type="presParOf" srcId="{0C396430-B536-486F-87A1-1D654A3B0BB1}" destId="{9940A697-7036-4889-ACCC-FB952B7190DB}" srcOrd="2" destOrd="0" presId="urn:microsoft.com/office/officeart/2005/8/layout/orgChart1"/>
    <dgm:cxn modelId="{26886D71-1CDB-4167-B4BE-D1B8C476F37A}" type="presParOf" srcId="{D3B3281A-5FB2-4F60-8099-3BF42D08A3FF}" destId="{ABA0510D-2D5E-4A76-95E3-A33A34820B49}" srcOrd="2" destOrd="0" presId="urn:microsoft.com/office/officeart/2005/8/layout/orgChart1"/>
    <dgm:cxn modelId="{EC37314B-49F0-4D7C-9288-FE2368B7700E}" type="presParOf" srcId="{D3B3281A-5FB2-4F60-8099-3BF42D08A3FF}" destId="{4F0C5563-365A-47D5-8936-E857C95F40D4}" srcOrd="3" destOrd="0" presId="urn:microsoft.com/office/officeart/2005/8/layout/orgChart1"/>
    <dgm:cxn modelId="{9E11645B-CD68-421D-B33F-F9A53E5FDD45}" type="presParOf" srcId="{4F0C5563-365A-47D5-8936-E857C95F40D4}" destId="{4F0D3D6B-044E-4E50-9B00-E4A19E875A1D}" srcOrd="0" destOrd="0" presId="urn:microsoft.com/office/officeart/2005/8/layout/orgChart1"/>
    <dgm:cxn modelId="{5DE70BCB-28D1-444B-B988-061AC7D2EA80}" type="presParOf" srcId="{4F0D3D6B-044E-4E50-9B00-E4A19E875A1D}" destId="{8252C7CA-1B2D-4DE7-B7D7-70679B202AE9}" srcOrd="0" destOrd="0" presId="urn:microsoft.com/office/officeart/2005/8/layout/orgChart1"/>
    <dgm:cxn modelId="{B23F4A78-0610-494C-A258-F378994FBFF2}" type="presParOf" srcId="{4F0D3D6B-044E-4E50-9B00-E4A19E875A1D}" destId="{0C2A817F-C2F6-4267-8B73-53080FDAC322}" srcOrd="1" destOrd="0" presId="urn:microsoft.com/office/officeart/2005/8/layout/orgChart1"/>
    <dgm:cxn modelId="{FFD96B94-F474-49DC-9B5F-ECB40D1D55F5}" type="presParOf" srcId="{4F0C5563-365A-47D5-8936-E857C95F40D4}" destId="{57F707C5-0050-422A-A751-A548A318025B}" srcOrd="1" destOrd="0" presId="urn:microsoft.com/office/officeart/2005/8/layout/orgChart1"/>
    <dgm:cxn modelId="{B5BBDD55-791B-4747-ADB0-9CBD07BA69F6}" type="presParOf" srcId="{4F0C5563-365A-47D5-8936-E857C95F40D4}" destId="{06CACBD5-BA07-4A17-B55B-9996EB274971}" srcOrd="2" destOrd="0" presId="urn:microsoft.com/office/officeart/2005/8/layout/orgChart1"/>
    <dgm:cxn modelId="{1442CC75-0B51-470D-AF25-60B65973D453}" type="presParOf" srcId="{85A6F429-8212-41FE-B7F7-DDA51E0BF710}" destId="{62790332-7E0B-4882-A031-8A74232C320F}" srcOrd="2" destOrd="0" presId="urn:microsoft.com/office/officeart/2005/8/layout/orgChart1"/>
    <dgm:cxn modelId="{F3941997-9C56-4E20-BBF9-DD3988933F42}" type="presParOf" srcId="{F959D11F-23C2-443F-9F93-FEC381D2CF2F}" destId="{3B1A22C1-921F-4475-9733-ECDFE6694CEB}" srcOrd="4" destOrd="0" presId="urn:microsoft.com/office/officeart/2005/8/layout/orgChart1"/>
    <dgm:cxn modelId="{B3629C23-BC89-469F-B240-07CEC763FDF0}" type="presParOf" srcId="{F959D11F-23C2-443F-9F93-FEC381D2CF2F}" destId="{05A187B0-24B0-4E25-BF01-25C07CC5F708}" srcOrd="5" destOrd="0" presId="urn:microsoft.com/office/officeart/2005/8/layout/orgChart1"/>
    <dgm:cxn modelId="{7EA8F89D-38C6-41AD-B37F-5A11DE911C07}" type="presParOf" srcId="{05A187B0-24B0-4E25-BF01-25C07CC5F708}" destId="{B45D4082-ADF6-47D5-9BB1-7E46EE3C7EF1}" srcOrd="0" destOrd="0" presId="urn:microsoft.com/office/officeart/2005/8/layout/orgChart1"/>
    <dgm:cxn modelId="{3D2693CB-CDC3-46FC-ADCF-A9BF6D80F2F9}" type="presParOf" srcId="{B45D4082-ADF6-47D5-9BB1-7E46EE3C7EF1}" destId="{785F5589-25B9-4635-9063-9C1C5261FF5C}" srcOrd="0" destOrd="0" presId="urn:microsoft.com/office/officeart/2005/8/layout/orgChart1"/>
    <dgm:cxn modelId="{33B5B8FF-535A-4B87-9F44-EB828213E5D3}" type="presParOf" srcId="{B45D4082-ADF6-47D5-9BB1-7E46EE3C7EF1}" destId="{612F014D-3BF8-44FF-ADDC-FE8A91F2B76D}" srcOrd="1" destOrd="0" presId="urn:microsoft.com/office/officeart/2005/8/layout/orgChart1"/>
    <dgm:cxn modelId="{DFAE32BD-BE03-4E45-A7D7-FE05F9C9B86C}" type="presParOf" srcId="{05A187B0-24B0-4E25-BF01-25C07CC5F708}" destId="{A7129AA9-9817-4256-8D66-9380A76543ED}" srcOrd="1" destOrd="0" presId="urn:microsoft.com/office/officeart/2005/8/layout/orgChart1"/>
    <dgm:cxn modelId="{7853A514-2813-4417-AB7A-76DDE62DDB06}" type="presParOf" srcId="{A7129AA9-9817-4256-8D66-9380A76543ED}" destId="{0C88A30F-74C4-4602-9533-A34448DF89B6}" srcOrd="0" destOrd="0" presId="urn:microsoft.com/office/officeart/2005/8/layout/orgChart1"/>
    <dgm:cxn modelId="{EE3737DD-2E32-46C3-A98E-75A75B1C41B2}" type="presParOf" srcId="{A7129AA9-9817-4256-8D66-9380A76543ED}" destId="{B1654866-3455-4054-8CDE-CF2F0BE39AC6}" srcOrd="1" destOrd="0" presId="urn:microsoft.com/office/officeart/2005/8/layout/orgChart1"/>
    <dgm:cxn modelId="{6A2383E0-B1C4-4BAE-8E37-96FB46E4AD85}" type="presParOf" srcId="{B1654866-3455-4054-8CDE-CF2F0BE39AC6}" destId="{3304A706-C923-4352-A719-A1BA3CF546A2}" srcOrd="0" destOrd="0" presId="urn:microsoft.com/office/officeart/2005/8/layout/orgChart1"/>
    <dgm:cxn modelId="{0D6FD3C5-5BEF-45D8-A380-F6A882BC45DC}" type="presParOf" srcId="{3304A706-C923-4352-A719-A1BA3CF546A2}" destId="{30516864-8F9A-4B52-ACCD-E7F4A88E442A}" srcOrd="0" destOrd="0" presId="urn:microsoft.com/office/officeart/2005/8/layout/orgChart1"/>
    <dgm:cxn modelId="{7ACC7E0D-6009-4364-8F5F-5FD5E68C4061}" type="presParOf" srcId="{3304A706-C923-4352-A719-A1BA3CF546A2}" destId="{8C58AFAB-0B38-44FD-BAF8-F565C82A063E}" srcOrd="1" destOrd="0" presId="urn:microsoft.com/office/officeart/2005/8/layout/orgChart1"/>
    <dgm:cxn modelId="{2FCA8D16-768B-41DF-BAC1-58F5637FB61C}" type="presParOf" srcId="{B1654866-3455-4054-8CDE-CF2F0BE39AC6}" destId="{4DE8AF98-F82E-4E52-B56A-9D05926A1C4A}" srcOrd="1" destOrd="0" presId="urn:microsoft.com/office/officeart/2005/8/layout/orgChart1"/>
    <dgm:cxn modelId="{BC55A321-9DB9-444D-ADED-1B2554A85B94}" type="presParOf" srcId="{B1654866-3455-4054-8CDE-CF2F0BE39AC6}" destId="{E31E0CB2-9BD8-49BE-8B2B-FB74BA928F37}" srcOrd="2" destOrd="0" presId="urn:microsoft.com/office/officeart/2005/8/layout/orgChart1"/>
    <dgm:cxn modelId="{38A85C90-E313-4C97-B01F-4329933E43D4}" type="presParOf" srcId="{A7129AA9-9817-4256-8D66-9380A76543ED}" destId="{361B889A-0764-404E-9951-16DDD8BFCE22}" srcOrd="2" destOrd="0" presId="urn:microsoft.com/office/officeart/2005/8/layout/orgChart1"/>
    <dgm:cxn modelId="{66DD2AC0-B21D-4824-9039-ABB3F076814F}" type="presParOf" srcId="{A7129AA9-9817-4256-8D66-9380A76543ED}" destId="{A5605C75-846A-4C74-840D-8F8783F996FB}" srcOrd="3" destOrd="0" presId="urn:microsoft.com/office/officeart/2005/8/layout/orgChart1"/>
    <dgm:cxn modelId="{DE0BDCF0-6AE1-4C32-999E-0FC857C61210}" type="presParOf" srcId="{A5605C75-846A-4C74-840D-8F8783F996FB}" destId="{BA3A504E-93F3-4895-99E9-C9287BC90B0B}" srcOrd="0" destOrd="0" presId="urn:microsoft.com/office/officeart/2005/8/layout/orgChart1"/>
    <dgm:cxn modelId="{EEA3E3C4-BBA7-4409-BE95-95A1F5651917}" type="presParOf" srcId="{BA3A504E-93F3-4895-99E9-C9287BC90B0B}" destId="{F6E81575-F869-47AC-87A4-956301B29C5F}" srcOrd="0" destOrd="0" presId="urn:microsoft.com/office/officeart/2005/8/layout/orgChart1"/>
    <dgm:cxn modelId="{B359B053-4DAA-43B1-B3E5-3263A20ABCD1}" type="presParOf" srcId="{BA3A504E-93F3-4895-99E9-C9287BC90B0B}" destId="{73538666-251C-4AAD-8A78-E56700FA9B08}" srcOrd="1" destOrd="0" presId="urn:microsoft.com/office/officeart/2005/8/layout/orgChart1"/>
    <dgm:cxn modelId="{A76D9ADB-B812-42CD-93EA-91C2F7C24451}" type="presParOf" srcId="{A5605C75-846A-4C74-840D-8F8783F996FB}" destId="{CB335F4E-261F-4738-96A9-FF133F89B8B9}" srcOrd="1" destOrd="0" presId="urn:microsoft.com/office/officeart/2005/8/layout/orgChart1"/>
    <dgm:cxn modelId="{25E7EBFE-79F9-4589-A352-E755E782BB1A}" type="presParOf" srcId="{A5605C75-846A-4C74-840D-8F8783F996FB}" destId="{AD1262A1-A2D1-4FB9-AA44-5FD7918EB8BE}" srcOrd="2" destOrd="0" presId="urn:microsoft.com/office/officeart/2005/8/layout/orgChart1"/>
    <dgm:cxn modelId="{E4DFF4BE-4B8B-4ED9-9BA5-ADE4D2238489}" type="presParOf" srcId="{05A187B0-24B0-4E25-BF01-25C07CC5F708}" destId="{3A922CFE-3AB2-42D2-A724-B76E16951D72}" srcOrd="2" destOrd="0" presId="urn:microsoft.com/office/officeart/2005/8/layout/orgChart1"/>
    <dgm:cxn modelId="{9812B5C5-286A-499A-8093-48B788960FC0}" type="presParOf" srcId="{387BDFBC-702E-4074-A107-139958EBAF51}" destId="{78C9033C-09DE-4158-9D5C-C9760B3D2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CFAEDD-09CB-496D-BA4D-7607A63F79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4AF2F67-C64E-4358-BD6D-92299C49CAD0}">
      <dgm:prSet phldrT="[Text]"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dirty="0" smtClean="0">
              <a:solidFill>
                <a:schemeClr val="tx1"/>
              </a:solidFill>
            </a:rPr>
            <a:t>Drinkers</a:t>
          </a:r>
        </a:p>
        <a:p>
          <a:pPr>
            <a:lnSpc>
              <a:spcPct val="110000"/>
            </a:lnSpc>
          </a:pPr>
          <a:r>
            <a:rPr lang="en-IN" sz="1800" dirty="0" smtClean="0">
              <a:solidFill>
                <a:schemeClr val="tx1"/>
              </a:solidFill>
            </a:rPr>
            <a:t>(name, </a:t>
          </a:r>
          <a:r>
            <a:rPr lang="en-IN" sz="1800" dirty="0" err="1" smtClean="0">
              <a:solidFill>
                <a:schemeClr val="tx1"/>
              </a:solidFill>
            </a:rPr>
            <a:t>addr</a:t>
          </a:r>
          <a:r>
            <a:rPr lang="en-IN" sz="1800" dirty="0" smtClean="0">
              <a:solidFill>
                <a:schemeClr val="tx1"/>
              </a:solidFill>
            </a:rPr>
            <a:t>, phones, </a:t>
          </a:r>
          <a:r>
            <a:rPr lang="en-IN" sz="1800" dirty="0" err="1" smtClean="0">
              <a:solidFill>
                <a:schemeClr val="tx1"/>
              </a:solidFill>
            </a:rPr>
            <a:t>beersLiked</a:t>
          </a:r>
          <a:r>
            <a:rPr lang="en-IN" sz="1800" dirty="0" smtClean="0">
              <a:solidFill>
                <a:schemeClr val="tx1"/>
              </a:solidFill>
            </a:rPr>
            <a:t>)</a:t>
          </a:r>
          <a:endParaRPr lang="en-IN" sz="1800" b="1" dirty="0">
            <a:solidFill>
              <a:schemeClr val="tx1"/>
            </a:solidFill>
          </a:endParaRPr>
        </a:p>
      </dgm:t>
    </dgm:pt>
    <dgm:pt modelId="{AD30764A-B507-425D-AFCD-F934926A16AE}" type="parTrans" cxnId="{1CECD5D9-1E17-4F90-9149-1B056CE8B233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5A88943A-C8AE-4D42-9C9E-8DFCDD2F933A}" type="sibTrans" cxnId="{1CECD5D9-1E17-4F90-9149-1B056CE8B233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2217231-EDE3-4768-B7CE-BAB083B333F7}">
      <dgm:prSet phldrT="[Text]"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smtClean="0"/>
            <a:t>Drinkers2</a:t>
          </a:r>
        </a:p>
        <a:p>
          <a:pPr>
            <a:lnSpc>
              <a:spcPct val="110000"/>
            </a:lnSpc>
          </a:pPr>
          <a:r>
            <a:rPr lang="en-IN" sz="1800" smtClean="0"/>
            <a:t>(name, phones, beersLiked)</a:t>
          </a:r>
          <a:endParaRPr lang="en-IN" sz="1800" b="1" dirty="0"/>
        </a:p>
      </dgm:t>
    </dgm:pt>
    <dgm:pt modelId="{7D7BF825-3C1E-4E5A-812B-0532C38CE0B5}" type="parTrans" cxnId="{287C985B-7494-4687-9917-407A99AD9236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8EA288A-0FA0-4C9E-A231-10DD8EA45EAF}" type="sibTrans" cxnId="{287C985B-7494-4687-9917-407A99AD9236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4BFC73C7-E747-4D52-93DB-92F6B37FDA8B}">
      <dgm:prSet custT="1"/>
      <dgm:spPr/>
      <dgm:t>
        <a:bodyPr/>
        <a:lstStyle/>
        <a:p>
          <a:r>
            <a:rPr lang="en-IN" sz="1800" dirty="0" smtClean="0"/>
            <a:t>name </a:t>
          </a:r>
          <a:r>
            <a:rPr lang="en-IN" sz="1800" dirty="0" smtClean="0">
              <a:sym typeface="Wingdings" pitchFamily="2" charset="2"/>
            </a:rPr>
            <a:t></a:t>
          </a:r>
          <a:r>
            <a:rPr lang="en-IN" sz="1800" dirty="0" smtClean="0"/>
            <a:t> </a:t>
          </a:r>
          <a:r>
            <a:rPr lang="en-IN" sz="1800" dirty="0" err="1" smtClean="0"/>
            <a:t>addr</a:t>
          </a:r>
          <a:endParaRPr lang="en-IN" sz="1800" b="1" dirty="0"/>
        </a:p>
      </dgm:t>
    </dgm:pt>
    <dgm:pt modelId="{1D99C5A2-F9BF-44D8-BE95-CCB9420E4857}" type="parTrans" cxnId="{EB7907BC-91E8-4B7F-A849-FD1E348755D8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92899787-A838-4021-BF8D-8DB260DD6AC3}" type="sibTrans" cxnId="{EB7907BC-91E8-4B7F-A849-FD1E348755D8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420AC545-8551-49F6-89A9-EE4C55945FCA}">
      <dgm:prSet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smtClean="0"/>
            <a:t>Drinkers3</a:t>
          </a:r>
        </a:p>
        <a:p>
          <a:pPr>
            <a:lnSpc>
              <a:spcPct val="110000"/>
            </a:lnSpc>
          </a:pPr>
          <a:r>
            <a:rPr lang="en-IN" sz="1800" smtClean="0"/>
            <a:t>(name, phones)</a:t>
          </a:r>
          <a:endParaRPr lang="en-US" sz="1800" b="1" dirty="0" smtClean="0">
            <a:sym typeface="Wingdings" pitchFamily="2" charset="2"/>
          </a:endParaRPr>
        </a:p>
      </dgm:t>
    </dgm:pt>
    <dgm:pt modelId="{1CAE474E-A8B9-4206-AE47-2CBA937916A6}" type="parTrans" cxnId="{917BFADF-9041-4C81-A4CA-A8FC6B56174C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5234D127-3C5F-47CC-93BC-8B900620EC95}" type="sibTrans" cxnId="{917BFADF-9041-4C81-A4CA-A8FC6B56174C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6517E84-F08F-4FD1-BE5A-8C0BD4E51B8B}">
      <dgm:prSet phldrT="[Text]"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smtClean="0"/>
            <a:t>Drinkers1</a:t>
          </a:r>
        </a:p>
        <a:p>
          <a:pPr>
            <a:lnSpc>
              <a:spcPct val="110000"/>
            </a:lnSpc>
          </a:pPr>
          <a:r>
            <a:rPr lang="en-IN" sz="1800" smtClean="0"/>
            <a:t>(name, addr)</a:t>
          </a:r>
          <a:endParaRPr lang="en-IN" sz="1800" b="1" dirty="0"/>
        </a:p>
      </dgm:t>
    </dgm:pt>
    <dgm:pt modelId="{EF7F362A-37CF-488D-A0BA-9DCEBF737346}" type="sibTrans" cxnId="{4904364E-40BA-4A3D-B909-95A6AD43FA05}">
      <dgm:prSet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3F7BE57F-E943-44BE-B71D-E8DEEA03DE2E}" type="parTrans" cxnId="{4904364E-40BA-4A3D-B909-95A6AD43FA05}">
      <dgm:prSet custT="1"/>
      <dgm:spPr/>
      <dgm:t>
        <a:bodyPr/>
        <a:lstStyle/>
        <a:p>
          <a:endParaRPr lang="en-IN" sz="1800" b="1">
            <a:solidFill>
              <a:schemeClr val="tx1"/>
            </a:solidFill>
          </a:endParaRPr>
        </a:p>
      </dgm:t>
    </dgm:pt>
    <dgm:pt modelId="{CDAF94C5-0819-421E-BF1D-BB60D4D0B1DE}">
      <dgm:prSet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dirty="0" smtClean="0"/>
            <a:t>Drinkers4</a:t>
          </a:r>
        </a:p>
        <a:p>
          <a:pPr>
            <a:lnSpc>
              <a:spcPct val="110000"/>
            </a:lnSpc>
          </a:pPr>
          <a:r>
            <a:rPr lang="en-IN" sz="1800" dirty="0" smtClean="0"/>
            <a:t>(name, </a:t>
          </a:r>
          <a:r>
            <a:rPr lang="en-IN" sz="1800" dirty="0" err="1" smtClean="0"/>
            <a:t>beersLiked</a:t>
          </a:r>
          <a:r>
            <a:rPr lang="en-IN" sz="1800" dirty="0" smtClean="0"/>
            <a:t>)</a:t>
          </a:r>
          <a:endParaRPr lang="en-IN" sz="1800" dirty="0"/>
        </a:p>
      </dgm:t>
    </dgm:pt>
    <dgm:pt modelId="{DAA06813-884F-45E7-B364-E1A4A21C4AEC}" type="parTrans" cxnId="{98EF76A1-3672-46C4-B7DE-A6AA2495FCB9}">
      <dgm:prSet custT="1"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D68C0084-5B20-47D2-B4C6-F12B062A69B8}" type="sibTrans" cxnId="{98EF76A1-3672-46C4-B7DE-A6AA2495FCB9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E5A7A7C9-9CAC-4197-9328-32E2E095752D}">
      <dgm:prSet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dirty="0" smtClean="0"/>
            <a:t>name </a:t>
          </a:r>
          <a:r>
            <a:rPr lang="en-IN" sz="1800" dirty="0" smtClean="0">
              <a:sym typeface="Wingdings" pitchFamily="2" charset="2"/>
            </a:rPr>
            <a:t></a:t>
          </a:r>
          <a:r>
            <a:rPr lang="en-IN" sz="1800" dirty="0" smtClean="0"/>
            <a:t> phones</a:t>
          </a:r>
          <a:endParaRPr lang="en-IN" sz="1800" dirty="0"/>
        </a:p>
      </dgm:t>
    </dgm:pt>
    <dgm:pt modelId="{03650B70-8DE7-4929-9142-FB085BCFD339}" type="parTrans" cxnId="{881766FF-9C1E-40E5-8161-326C6F13CCF1}">
      <dgm:prSet custT="1"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3549FCF4-7ABD-4C9B-BA85-12355E89FFB5}" type="sibTrans" cxnId="{881766FF-9C1E-40E5-8161-326C6F13CCF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506BE412-EB6B-41BB-A24F-B816C090F0BC}">
      <dgm:prSet custT="1"/>
      <dgm:spPr/>
      <dgm:t>
        <a:bodyPr/>
        <a:lstStyle/>
        <a:p>
          <a:pPr>
            <a:lnSpc>
              <a:spcPct val="110000"/>
            </a:lnSpc>
          </a:pPr>
          <a:r>
            <a:rPr lang="en-IN" sz="1800" dirty="0" smtClean="0"/>
            <a:t>name </a:t>
          </a:r>
          <a:r>
            <a:rPr lang="en-IN" sz="1800" dirty="0" smtClean="0">
              <a:sym typeface="Wingdings" pitchFamily="2" charset="2"/>
            </a:rPr>
            <a:t></a:t>
          </a:r>
          <a:r>
            <a:rPr lang="en-IN" sz="1800" dirty="0" smtClean="0"/>
            <a:t> </a:t>
          </a:r>
          <a:r>
            <a:rPr lang="en-IN" sz="1800" dirty="0" err="1" smtClean="0"/>
            <a:t>beersLiked</a:t>
          </a:r>
          <a:endParaRPr lang="en-IN" sz="1800" b="1" dirty="0"/>
        </a:p>
      </dgm:t>
    </dgm:pt>
    <dgm:pt modelId="{53378542-57AB-4747-A2F1-D3DEDBE1FA5E}" type="parTrans" cxnId="{046CD21C-CFC8-4E39-94BA-8DF12352143A}">
      <dgm:prSet custT="1"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0F80AFCA-194C-49AF-A986-61B0F875B31B}" type="sibTrans" cxnId="{046CD21C-CFC8-4E39-94BA-8DF12352143A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298B2B26-7A4A-438F-95B0-382124596C00}" type="pres">
      <dgm:prSet presAssocID="{16CFAEDD-09CB-496D-BA4D-7607A63F79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2141A5-94FB-4250-AB74-3858802B8DF5}" type="pres">
      <dgm:prSet presAssocID="{B4AF2F67-C64E-4358-BD6D-92299C49CAD0}" presName="root1" presStyleCnt="0"/>
      <dgm:spPr/>
    </dgm:pt>
    <dgm:pt modelId="{F43738AE-8926-4BDE-832D-4630BA4A134F}" type="pres">
      <dgm:prSet presAssocID="{B4AF2F67-C64E-4358-BD6D-92299C49CAD0}" presName="LevelOneTextNode" presStyleLbl="node0" presStyleIdx="0" presStyleCnt="1" custScaleY="19434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A12E5B-F0E7-4D0D-BC07-F8E4B93A28C1}" type="pres">
      <dgm:prSet presAssocID="{B4AF2F67-C64E-4358-BD6D-92299C49CAD0}" presName="level2hierChild" presStyleCnt="0"/>
      <dgm:spPr/>
    </dgm:pt>
    <dgm:pt modelId="{2D36C4AA-271D-4941-ADEC-BF47D34F4F6B}" type="pres">
      <dgm:prSet presAssocID="{3F7BE57F-E943-44BE-B71D-E8DEEA03DE2E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F2B67CA4-2482-4DFF-86EA-5996E187783F}" type="pres">
      <dgm:prSet presAssocID="{3F7BE57F-E943-44BE-B71D-E8DEEA03DE2E}" presName="connTx" presStyleLbl="parChTrans1D2" presStyleIdx="0" presStyleCnt="2"/>
      <dgm:spPr/>
      <dgm:t>
        <a:bodyPr/>
        <a:lstStyle/>
        <a:p>
          <a:endParaRPr lang="en-IN"/>
        </a:p>
      </dgm:t>
    </dgm:pt>
    <dgm:pt modelId="{5F5DABD8-3CA6-4816-9745-AC4417038F5E}" type="pres">
      <dgm:prSet presAssocID="{36517E84-F08F-4FD1-BE5A-8C0BD4E51B8B}" presName="root2" presStyleCnt="0"/>
      <dgm:spPr/>
    </dgm:pt>
    <dgm:pt modelId="{45ADD684-28C2-4C08-953E-C15B8683C660}" type="pres">
      <dgm:prSet presAssocID="{36517E84-F08F-4FD1-BE5A-8C0BD4E51B8B}" presName="LevelTwoTextNode" presStyleLbl="node2" presStyleIdx="0" presStyleCnt="2" custScaleX="118533" custScaleY="10814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D25D07-8F68-4130-8901-9B0E7A51BA57}" type="pres">
      <dgm:prSet presAssocID="{36517E84-F08F-4FD1-BE5A-8C0BD4E51B8B}" presName="level3hierChild" presStyleCnt="0"/>
      <dgm:spPr/>
    </dgm:pt>
    <dgm:pt modelId="{D913BB98-AB84-4CF6-A886-4E46B4401054}" type="pres">
      <dgm:prSet presAssocID="{1D99C5A2-F9BF-44D8-BE95-CCB9420E4857}" presName="conn2-1" presStyleLbl="parChTrans1D3" presStyleIdx="0" presStyleCnt="3"/>
      <dgm:spPr/>
      <dgm:t>
        <a:bodyPr/>
        <a:lstStyle/>
        <a:p>
          <a:endParaRPr lang="en-IN"/>
        </a:p>
      </dgm:t>
    </dgm:pt>
    <dgm:pt modelId="{1F7025BC-F122-4ADF-841D-B92F5DEB6AF6}" type="pres">
      <dgm:prSet presAssocID="{1D99C5A2-F9BF-44D8-BE95-CCB9420E4857}" presName="connTx" presStyleLbl="parChTrans1D3" presStyleIdx="0" presStyleCnt="3"/>
      <dgm:spPr/>
      <dgm:t>
        <a:bodyPr/>
        <a:lstStyle/>
        <a:p>
          <a:endParaRPr lang="en-IN"/>
        </a:p>
      </dgm:t>
    </dgm:pt>
    <dgm:pt modelId="{04C2C342-A8A3-4767-8533-6965CE868AF0}" type="pres">
      <dgm:prSet presAssocID="{4BFC73C7-E747-4D52-93DB-92F6B37FDA8B}" presName="root2" presStyleCnt="0"/>
      <dgm:spPr/>
    </dgm:pt>
    <dgm:pt modelId="{122588AB-A877-4D5C-8048-ABF59560D41D}" type="pres">
      <dgm:prSet presAssocID="{4BFC73C7-E747-4D52-93DB-92F6B37FDA8B}" presName="LevelTwoTextNode" presStyleLbl="node3" presStyleIdx="0" presStyleCnt="3" custScaleX="150862" custLinFactNeighborX="9537" custLinFactNeighborY="-6515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409DB32-040F-41E6-9265-31CC3CAAF003}" type="pres">
      <dgm:prSet presAssocID="{4BFC73C7-E747-4D52-93DB-92F6B37FDA8B}" presName="level3hierChild" presStyleCnt="0"/>
      <dgm:spPr/>
    </dgm:pt>
    <dgm:pt modelId="{692D99E7-77E0-4362-979A-D5761A41FCB9}" type="pres">
      <dgm:prSet presAssocID="{7D7BF825-3C1E-4E5A-812B-0532C38CE0B5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94468F65-F6AC-46D6-85A8-CDD91272D77A}" type="pres">
      <dgm:prSet presAssocID="{7D7BF825-3C1E-4E5A-812B-0532C38CE0B5}" presName="connTx" presStyleLbl="parChTrans1D2" presStyleIdx="1" presStyleCnt="2"/>
      <dgm:spPr/>
      <dgm:t>
        <a:bodyPr/>
        <a:lstStyle/>
        <a:p>
          <a:endParaRPr lang="en-IN"/>
        </a:p>
      </dgm:t>
    </dgm:pt>
    <dgm:pt modelId="{A116B80C-2B59-4DED-915E-A30C18984B94}" type="pres">
      <dgm:prSet presAssocID="{32217231-EDE3-4768-B7CE-BAB083B333F7}" presName="root2" presStyleCnt="0"/>
      <dgm:spPr/>
    </dgm:pt>
    <dgm:pt modelId="{45C4E8D2-9C42-4741-9A05-D9D347B45090}" type="pres">
      <dgm:prSet presAssocID="{32217231-EDE3-4768-B7CE-BAB083B333F7}" presName="LevelTwoTextNode" presStyleLbl="node2" presStyleIdx="1" presStyleCnt="2" custScaleX="125941" custScaleY="15083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830EAEA-D0C3-4B9B-8DAC-A652C5236BE2}" type="pres">
      <dgm:prSet presAssocID="{32217231-EDE3-4768-B7CE-BAB083B333F7}" presName="level3hierChild" presStyleCnt="0"/>
      <dgm:spPr/>
    </dgm:pt>
    <dgm:pt modelId="{4518DECA-42E5-4EE1-9B62-92A11147CDDB}" type="pres">
      <dgm:prSet presAssocID="{1CAE474E-A8B9-4206-AE47-2CBA937916A6}" presName="conn2-1" presStyleLbl="parChTrans1D3" presStyleIdx="1" presStyleCnt="3"/>
      <dgm:spPr/>
      <dgm:t>
        <a:bodyPr/>
        <a:lstStyle/>
        <a:p>
          <a:endParaRPr lang="en-IN"/>
        </a:p>
      </dgm:t>
    </dgm:pt>
    <dgm:pt modelId="{A1CE44C8-BA65-4121-869D-28BC97B8FEBE}" type="pres">
      <dgm:prSet presAssocID="{1CAE474E-A8B9-4206-AE47-2CBA937916A6}" presName="connTx" presStyleLbl="parChTrans1D3" presStyleIdx="1" presStyleCnt="3"/>
      <dgm:spPr/>
      <dgm:t>
        <a:bodyPr/>
        <a:lstStyle/>
        <a:p>
          <a:endParaRPr lang="en-IN"/>
        </a:p>
      </dgm:t>
    </dgm:pt>
    <dgm:pt modelId="{47CE24AC-A811-45F4-9B8B-B4E0A4BD8E9B}" type="pres">
      <dgm:prSet presAssocID="{420AC545-8551-49F6-89A9-EE4C55945FCA}" presName="root2" presStyleCnt="0"/>
      <dgm:spPr/>
    </dgm:pt>
    <dgm:pt modelId="{5D8526FD-7385-479A-9866-836A1EFAF2F3}" type="pres">
      <dgm:prSet presAssocID="{420AC545-8551-49F6-89A9-EE4C55945FCA}" presName="LevelTwoTextNode" presStyleLbl="node3" presStyleIdx="1" presStyleCnt="3" custScaleX="150862" custLinFactNeighborX="2354" custLinFactNeighborY="-4717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FAB5EB-8538-4B3D-8504-A06DBDEF6CEF}" type="pres">
      <dgm:prSet presAssocID="{420AC545-8551-49F6-89A9-EE4C55945FCA}" presName="level3hierChild" presStyleCnt="0"/>
      <dgm:spPr/>
    </dgm:pt>
    <dgm:pt modelId="{B51F6BB5-0E55-496C-8D75-0589CB4B6903}" type="pres">
      <dgm:prSet presAssocID="{03650B70-8DE7-4929-9142-FB085BCFD339}" presName="conn2-1" presStyleLbl="parChTrans1D4" presStyleIdx="0" presStyleCnt="2"/>
      <dgm:spPr/>
      <dgm:t>
        <a:bodyPr/>
        <a:lstStyle/>
        <a:p>
          <a:endParaRPr lang="en-IN"/>
        </a:p>
      </dgm:t>
    </dgm:pt>
    <dgm:pt modelId="{6D7A39AD-119F-43C2-81DC-6411BE5CED6D}" type="pres">
      <dgm:prSet presAssocID="{03650B70-8DE7-4929-9142-FB085BCFD339}" presName="connTx" presStyleLbl="parChTrans1D4" presStyleIdx="0" presStyleCnt="2"/>
      <dgm:spPr/>
      <dgm:t>
        <a:bodyPr/>
        <a:lstStyle/>
        <a:p>
          <a:endParaRPr lang="en-IN"/>
        </a:p>
      </dgm:t>
    </dgm:pt>
    <dgm:pt modelId="{4486CF39-5EFE-41E6-A870-E81E5561DAC9}" type="pres">
      <dgm:prSet presAssocID="{E5A7A7C9-9CAC-4197-9328-32E2E095752D}" presName="root2" presStyleCnt="0"/>
      <dgm:spPr/>
    </dgm:pt>
    <dgm:pt modelId="{36D7FA8B-B711-48EB-A716-518DAC57A26C}" type="pres">
      <dgm:prSet presAssocID="{E5A7A7C9-9CAC-4197-9328-32E2E095752D}" presName="LevelTwoTextNode" presStyleLbl="node4" presStyleIdx="0" presStyleCnt="2" custScaleY="102931" custLinFactNeighborY="-2925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9C558F9-E268-4371-8DFA-319B9B40D6EE}" type="pres">
      <dgm:prSet presAssocID="{E5A7A7C9-9CAC-4197-9328-32E2E095752D}" presName="level3hierChild" presStyleCnt="0"/>
      <dgm:spPr/>
    </dgm:pt>
    <dgm:pt modelId="{DBD0EE58-3E77-4D74-9771-85AD683AA9D4}" type="pres">
      <dgm:prSet presAssocID="{DAA06813-884F-45E7-B364-E1A4A21C4AEC}" presName="conn2-1" presStyleLbl="parChTrans1D3" presStyleIdx="2" presStyleCnt="3"/>
      <dgm:spPr/>
      <dgm:t>
        <a:bodyPr/>
        <a:lstStyle/>
        <a:p>
          <a:endParaRPr lang="en-IN"/>
        </a:p>
      </dgm:t>
    </dgm:pt>
    <dgm:pt modelId="{145995B5-46B0-4E2A-822E-B034AD481DAC}" type="pres">
      <dgm:prSet presAssocID="{DAA06813-884F-45E7-B364-E1A4A21C4AEC}" presName="connTx" presStyleLbl="parChTrans1D3" presStyleIdx="2" presStyleCnt="3"/>
      <dgm:spPr/>
      <dgm:t>
        <a:bodyPr/>
        <a:lstStyle/>
        <a:p>
          <a:endParaRPr lang="en-IN"/>
        </a:p>
      </dgm:t>
    </dgm:pt>
    <dgm:pt modelId="{273421BE-AE71-45FA-B87A-A6B6936CFB39}" type="pres">
      <dgm:prSet presAssocID="{CDAF94C5-0819-421E-BF1D-BB60D4D0B1DE}" presName="root2" presStyleCnt="0"/>
      <dgm:spPr/>
    </dgm:pt>
    <dgm:pt modelId="{46BA9CC7-5A21-48C6-829B-2EFA3BD61B09}" type="pres">
      <dgm:prSet presAssocID="{CDAF94C5-0819-421E-BF1D-BB60D4D0B1DE}" presName="LevelTwoTextNode" presStyleLbl="node3" presStyleIdx="2" presStyleCnt="3" custScaleX="150862" custLinFactNeighborY="4472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BE1100-4A5F-40BA-82C1-925F13313A0F}" type="pres">
      <dgm:prSet presAssocID="{CDAF94C5-0819-421E-BF1D-BB60D4D0B1DE}" presName="level3hierChild" presStyleCnt="0"/>
      <dgm:spPr/>
    </dgm:pt>
    <dgm:pt modelId="{7B86B086-2A11-4A89-82D8-77C31D1318CE}" type="pres">
      <dgm:prSet presAssocID="{53378542-57AB-4747-A2F1-D3DEDBE1FA5E}" presName="conn2-1" presStyleLbl="parChTrans1D4" presStyleIdx="1" presStyleCnt="2"/>
      <dgm:spPr/>
      <dgm:t>
        <a:bodyPr/>
        <a:lstStyle/>
        <a:p>
          <a:endParaRPr lang="en-IN"/>
        </a:p>
      </dgm:t>
    </dgm:pt>
    <dgm:pt modelId="{31C10544-E601-44FD-B82F-5448867A2939}" type="pres">
      <dgm:prSet presAssocID="{53378542-57AB-4747-A2F1-D3DEDBE1FA5E}" presName="connTx" presStyleLbl="parChTrans1D4" presStyleIdx="1" presStyleCnt="2"/>
      <dgm:spPr/>
      <dgm:t>
        <a:bodyPr/>
        <a:lstStyle/>
        <a:p>
          <a:endParaRPr lang="en-IN"/>
        </a:p>
      </dgm:t>
    </dgm:pt>
    <dgm:pt modelId="{93C4E97A-CD29-4E25-AA13-82DD5B8D4C4B}" type="pres">
      <dgm:prSet presAssocID="{506BE412-EB6B-41BB-A24F-B816C090F0BC}" presName="root2" presStyleCnt="0"/>
      <dgm:spPr/>
    </dgm:pt>
    <dgm:pt modelId="{97F5089F-F443-4A5A-8F82-FB19E9DCC544}" type="pres">
      <dgm:prSet presAssocID="{506BE412-EB6B-41BB-A24F-B816C090F0BC}" presName="LevelTwoTextNode" presStyleLbl="node4" presStyleIdx="1" presStyleCnt="2" custScaleY="107832" custLinFactNeighborY="170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528BA4C-0A7A-454F-B227-6B710AD164E6}" type="pres">
      <dgm:prSet presAssocID="{506BE412-EB6B-41BB-A24F-B816C090F0BC}" presName="level3hierChild" presStyleCnt="0"/>
      <dgm:spPr/>
    </dgm:pt>
  </dgm:ptLst>
  <dgm:cxnLst>
    <dgm:cxn modelId="{D2BF64A9-4929-4FA3-915F-95331917038C}" type="presOf" srcId="{CDAF94C5-0819-421E-BF1D-BB60D4D0B1DE}" destId="{46BA9CC7-5A21-48C6-829B-2EFA3BD61B09}" srcOrd="0" destOrd="0" presId="urn:microsoft.com/office/officeart/2005/8/layout/hierarchy2"/>
    <dgm:cxn modelId="{EE1F7793-E414-4C12-920D-7F115D299C13}" type="presOf" srcId="{4BFC73C7-E747-4D52-93DB-92F6B37FDA8B}" destId="{122588AB-A877-4D5C-8048-ABF59560D41D}" srcOrd="0" destOrd="0" presId="urn:microsoft.com/office/officeart/2005/8/layout/hierarchy2"/>
    <dgm:cxn modelId="{F2F1C49C-1A03-49F8-86A8-3E366B557684}" type="presOf" srcId="{32217231-EDE3-4768-B7CE-BAB083B333F7}" destId="{45C4E8D2-9C42-4741-9A05-D9D347B45090}" srcOrd="0" destOrd="0" presId="urn:microsoft.com/office/officeart/2005/8/layout/hierarchy2"/>
    <dgm:cxn modelId="{0C7B4FFF-C475-4E51-90BB-0AE2CACF1E6E}" type="presOf" srcId="{E5A7A7C9-9CAC-4197-9328-32E2E095752D}" destId="{36D7FA8B-B711-48EB-A716-518DAC57A26C}" srcOrd="0" destOrd="0" presId="urn:microsoft.com/office/officeart/2005/8/layout/hierarchy2"/>
    <dgm:cxn modelId="{FE8F0F89-F87D-4A8A-BFFD-2D3CA6581A17}" type="presOf" srcId="{36517E84-F08F-4FD1-BE5A-8C0BD4E51B8B}" destId="{45ADD684-28C2-4C08-953E-C15B8683C660}" srcOrd="0" destOrd="0" presId="urn:microsoft.com/office/officeart/2005/8/layout/hierarchy2"/>
    <dgm:cxn modelId="{BC544EFE-4C01-48C0-95D0-54B4A571575A}" type="presOf" srcId="{03650B70-8DE7-4929-9142-FB085BCFD339}" destId="{B51F6BB5-0E55-496C-8D75-0589CB4B6903}" srcOrd="0" destOrd="0" presId="urn:microsoft.com/office/officeart/2005/8/layout/hierarchy2"/>
    <dgm:cxn modelId="{CB5475CE-2C5B-4071-803A-89DECAC3B327}" type="presOf" srcId="{B4AF2F67-C64E-4358-BD6D-92299C49CAD0}" destId="{F43738AE-8926-4BDE-832D-4630BA4A134F}" srcOrd="0" destOrd="0" presId="urn:microsoft.com/office/officeart/2005/8/layout/hierarchy2"/>
    <dgm:cxn modelId="{287C985B-7494-4687-9917-407A99AD9236}" srcId="{B4AF2F67-C64E-4358-BD6D-92299C49CAD0}" destId="{32217231-EDE3-4768-B7CE-BAB083B333F7}" srcOrd="1" destOrd="0" parTransId="{7D7BF825-3C1E-4E5A-812B-0532C38CE0B5}" sibTransId="{38EA288A-0FA0-4C9E-A231-10DD8EA45EAF}"/>
    <dgm:cxn modelId="{974DEE8B-A012-45D3-81EF-948547077069}" type="presOf" srcId="{3F7BE57F-E943-44BE-B71D-E8DEEA03DE2E}" destId="{2D36C4AA-271D-4941-ADEC-BF47D34F4F6B}" srcOrd="0" destOrd="0" presId="urn:microsoft.com/office/officeart/2005/8/layout/hierarchy2"/>
    <dgm:cxn modelId="{69B010F2-0A11-4689-B31B-C68D93CEF601}" type="presOf" srcId="{03650B70-8DE7-4929-9142-FB085BCFD339}" destId="{6D7A39AD-119F-43C2-81DC-6411BE5CED6D}" srcOrd="1" destOrd="0" presId="urn:microsoft.com/office/officeart/2005/8/layout/hierarchy2"/>
    <dgm:cxn modelId="{693AA220-0C24-43C2-9184-738319A4E3EE}" type="presOf" srcId="{1CAE474E-A8B9-4206-AE47-2CBA937916A6}" destId="{4518DECA-42E5-4EE1-9B62-92A11147CDDB}" srcOrd="0" destOrd="0" presId="urn:microsoft.com/office/officeart/2005/8/layout/hierarchy2"/>
    <dgm:cxn modelId="{A6AF1982-F215-44B6-86B0-1FD37728ACE6}" type="presOf" srcId="{3F7BE57F-E943-44BE-B71D-E8DEEA03DE2E}" destId="{F2B67CA4-2482-4DFF-86EA-5996E187783F}" srcOrd="1" destOrd="0" presId="urn:microsoft.com/office/officeart/2005/8/layout/hierarchy2"/>
    <dgm:cxn modelId="{1CFA8DDA-9D89-4F14-8D55-119D916B2711}" type="presOf" srcId="{DAA06813-884F-45E7-B364-E1A4A21C4AEC}" destId="{145995B5-46B0-4E2A-822E-B034AD481DAC}" srcOrd="1" destOrd="0" presId="urn:microsoft.com/office/officeart/2005/8/layout/hierarchy2"/>
    <dgm:cxn modelId="{4A9F18F8-9C7E-4960-BE66-F174525E869A}" type="presOf" srcId="{1D99C5A2-F9BF-44D8-BE95-CCB9420E4857}" destId="{D913BB98-AB84-4CF6-A886-4E46B4401054}" srcOrd="0" destOrd="0" presId="urn:microsoft.com/office/officeart/2005/8/layout/hierarchy2"/>
    <dgm:cxn modelId="{7DAA6C70-9327-441C-A4B6-E0C29DCDD7AE}" type="presOf" srcId="{DAA06813-884F-45E7-B364-E1A4A21C4AEC}" destId="{DBD0EE58-3E77-4D74-9771-85AD683AA9D4}" srcOrd="0" destOrd="0" presId="urn:microsoft.com/office/officeart/2005/8/layout/hierarchy2"/>
    <dgm:cxn modelId="{98EF76A1-3672-46C4-B7DE-A6AA2495FCB9}" srcId="{32217231-EDE3-4768-B7CE-BAB083B333F7}" destId="{CDAF94C5-0819-421E-BF1D-BB60D4D0B1DE}" srcOrd="1" destOrd="0" parTransId="{DAA06813-884F-45E7-B364-E1A4A21C4AEC}" sibTransId="{D68C0084-5B20-47D2-B4C6-F12B062A69B8}"/>
    <dgm:cxn modelId="{EC5DE8EC-C010-47F0-9539-E3FD127ADB45}" type="presOf" srcId="{53378542-57AB-4747-A2F1-D3DEDBE1FA5E}" destId="{7B86B086-2A11-4A89-82D8-77C31D1318CE}" srcOrd="0" destOrd="0" presId="urn:microsoft.com/office/officeart/2005/8/layout/hierarchy2"/>
    <dgm:cxn modelId="{881766FF-9C1E-40E5-8161-326C6F13CCF1}" srcId="{420AC545-8551-49F6-89A9-EE4C55945FCA}" destId="{E5A7A7C9-9CAC-4197-9328-32E2E095752D}" srcOrd="0" destOrd="0" parTransId="{03650B70-8DE7-4929-9142-FB085BCFD339}" sibTransId="{3549FCF4-7ABD-4C9B-BA85-12355E89FFB5}"/>
    <dgm:cxn modelId="{2524AD66-811B-4905-AE36-8CA9BD4699CE}" type="presOf" srcId="{16CFAEDD-09CB-496D-BA4D-7607A63F79DB}" destId="{298B2B26-7A4A-438F-95B0-382124596C00}" srcOrd="0" destOrd="0" presId="urn:microsoft.com/office/officeart/2005/8/layout/hierarchy2"/>
    <dgm:cxn modelId="{917BFADF-9041-4C81-A4CA-A8FC6B56174C}" srcId="{32217231-EDE3-4768-B7CE-BAB083B333F7}" destId="{420AC545-8551-49F6-89A9-EE4C55945FCA}" srcOrd="0" destOrd="0" parTransId="{1CAE474E-A8B9-4206-AE47-2CBA937916A6}" sibTransId="{5234D127-3C5F-47CC-93BC-8B900620EC95}"/>
    <dgm:cxn modelId="{6B88D6A6-6BFF-439B-B948-D2814EDB33DE}" type="presOf" srcId="{1D99C5A2-F9BF-44D8-BE95-CCB9420E4857}" destId="{1F7025BC-F122-4ADF-841D-B92F5DEB6AF6}" srcOrd="1" destOrd="0" presId="urn:microsoft.com/office/officeart/2005/8/layout/hierarchy2"/>
    <dgm:cxn modelId="{813325FB-F4D6-4AF4-A6A2-4804C012CCF7}" type="presOf" srcId="{506BE412-EB6B-41BB-A24F-B816C090F0BC}" destId="{97F5089F-F443-4A5A-8F82-FB19E9DCC544}" srcOrd="0" destOrd="0" presId="urn:microsoft.com/office/officeart/2005/8/layout/hierarchy2"/>
    <dgm:cxn modelId="{976596B1-0EB7-45AD-A349-2EEFB2B74514}" type="presOf" srcId="{1CAE474E-A8B9-4206-AE47-2CBA937916A6}" destId="{A1CE44C8-BA65-4121-869D-28BC97B8FEBE}" srcOrd="1" destOrd="0" presId="urn:microsoft.com/office/officeart/2005/8/layout/hierarchy2"/>
    <dgm:cxn modelId="{800210C8-13D8-4EEC-AED1-975C94346112}" type="presOf" srcId="{53378542-57AB-4747-A2F1-D3DEDBE1FA5E}" destId="{31C10544-E601-44FD-B82F-5448867A2939}" srcOrd="1" destOrd="0" presId="urn:microsoft.com/office/officeart/2005/8/layout/hierarchy2"/>
    <dgm:cxn modelId="{7DC97AC0-E2E5-4A30-8AC6-CE61E4AE6748}" type="presOf" srcId="{7D7BF825-3C1E-4E5A-812B-0532C38CE0B5}" destId="{692D99E7-77E0-4362-979A-D5761A41FCB9}" srcOrd="0" destOrd="0" presId="urn:microsoft.com/office/officeart/2005/8/layout/hierarchy2"/>
    <dgm:cxn modelId="{046CD21C-CFC8-4E39-94BA-8DF12352143A}" srcId="{CDAF94C5-0819-421E-BF1D-BB60D4D0B1DE}" destId="{506BE412-EB6B-41BB-A24F-B816C090F0BC}" srcOrd="0" destOrd="0" parTransId="{53378542-57AB-4747-A2F1-D3DEDBE1FA5E}" sibTransId="{0F80AFCA-194C-49AF-A986-61B0F875B31B}"/>
    <dgm:cxn modelId="{1CECD5D9-1E17-4F90-9149-1B056CE8B233}" srcId="{16CFAEDD-09CB-496D-BA4D-7607A63F79DB}" destId="{B4AF2F67-C64E-4358-BD6D-92299C49CAD0}" srcOrd="0" destOrd="0" parTransId="{AD30764A-B507-425D-AFCD-F934926A16AE}" sibTransId="{5A88943A-C8AE-4D42-9C9E-8DFCDD2F933A}"/>
    <dgm:cxn modelId="{4904364E-40BA-4A3D-B909-95A6AD43FA05}" srcId="{B4AF2F67-C64E-4358-BD6D-92299C49CAD0}" destId="{36517E84-F08F-4FD1-BE5A-8C0BD4E51B8B}" srcOrd="0" destOrd="0" parTransId="{3F7BE57F-E943-44BE-B71D-E8DEEA03DE2E}" sibTransId="{EF7F362A-37CF-488D-A0BA-9DCEBF737346}"/>
    <dgm:cxn modelId="{256455B9-FC19-46BF-A7BD-AE9904AF11BE}" type="presOf" srcId="{420AC545-8551-49F6-89A9-EE4C55945FCA}" destId="{5D8526FD-7385-479A-9866-836A1EFAF2F3}" srcOrd="0" destOrd="0" presId="urn:microsoft.com/office/officeart/2005/8/layout/hierarchy2"/>
    <dgm:cxn modelId="{EB7907BC-91E8-4B7F-A849-FD1E348755D8}" srcId="{36517E84-F08F-4FD1-BE5A-8C0BD4E51B8B}" destId="{4BFC73C7-E747-4D52-93DB-92F6B37FDA8B}" srcOrd="0" destOrd="0" parTransId="{1D99C5A2-F9BF-44D8-BE95-CCB9420E4857}" sibTransId="{92899787-A838-4021-BF8D-8DB260DD6AC3}"/>
    <dgm:cxn modelId="{07A5DDE5-E431-4102-B65E-AD0B5FD13344}" type="presOf" srcId="{7D7BF825-3C1E-4E5A-812B-0532C38CE0B5}" destId="{94468F65-F6AC-46D6-85A8-CDD91272D77A}" srcOrd="1" destOrd="0" presId="urn:microsoft.com/office/officeart/2005/8/layout/hierarchy2"/>
    <dgm:cxn modelId="{9694ECAA-42A9-41E3-94BB-660EFF521DDA}" type="presParOf" srcId="{298B2B26-7A4A-438F-95B0-382124596C00}" destId="{3E2141A5-94FB-4250-AB74-3858802B8DF5}" srcOrd="0" destOrd="0" presId="urn:microsoft.com/office/officeart/2005/8/layout/hierarchy2"/>
    <dgm:cxn modelId="{3BA46F40-EF13-4343-A96B-5C21047322B8}" type="presParOf" srcId="{3E2141A5-94FB-4250-AB74-3858802B8DF5}" destId="{F43738AE-8926-4BDE-832D-4630BA4A134F}" srcOrd="0" destOrd="0" presId="urn:microsoft.com/office/officeart/2005/8/layout/hierarchy2"/>
    <dgm:cxn modelId="{0F9E20FE-05A0-4780-85B5-194BB288C364}" type="presParOf" srcId="{3E2141A5-94FB-4250-AB74-3858802B8DF5}" destId="{21A12E5B-F0E7-4D0D-BC07-F8E4B93A28C1}" srcOrd="1" destOrd="0" presId="urn:microsoft.com/office/officeart/2005/8/layout/hierarchy2"/>
    <dgm:cxn modelId="{AE75FFB1-91B3-46DA-A36F-E21B89C4D368}" type="presParOf" srcId="{21A12E5B-F0E7-4D0D-BC07-F8E4B93A28C1}" destId="{2D36C4AA-271D-4941-ADEC-BF47D34F4F6B}" srcOrd="0" destOrd="0" presId="urn:microsoft.com/office/officeart/2005/8/layout/hierarchy2"/>
    <dgm:cxn modelId="{21AD1DF7-14CF-4624-ACFA-F6931D947B45}" type="presParOf" srcId="{2D36C4AA-271D-4941-ADEC-BF47D34F4F6B}" destId="{F2B67CA4-2482-4DFF-86EA-5996E187783F}" srcOrd="0" destOrd="0" presId="urn:microsoft.com/office/officeart/2005/8/layout/hierarchy2"/>
    <dgm:cxn modelId="{9A359019-EE2C-400D-BFB7-C8E11F441218}" type="presParOf" srcId="{21A12E5B-F0E7-4D0D-BC07-F8E4B93A28C1}" destId="{5F5DABD8-3CA6-4816-9745-AC4417038F5E}" srcOrd="1" destOrd="0" presId="urn:microsoft.com/office/officeart/2005/8/layout/hierarchy2"/>
    <dgm:cxn modelId="{CC24C3FA-108C-4787-A4B3-EE9C8676AE3C}" type="presParOf" srcId="{5F5DABD8-3CA6-4816-9745-AC4417038F5E}" destId="{45ADD684-28C2-4C08-953E-C15B8683C660}" srcOrd="0" destOrd="0" presId="urn:microsoft.com/office/officeart/2005/8/layout/hierarchy2"/>
    <dgm:cxn modelId="{43A0757F-A57F-444D-BF0A-233270690F37}" type="presParOf" srcId="{5F5DABD8-3CA6-4816-9745-AC4417038F5E}" destId="{27D25D07-8F68-4130-8901-9B0E7A51BA57}" srcOrd="1" destOrd="0" presId="urn:microsoft.com/office/officeart/2005/8/layout/hierarchy2"/>
    <dgm:cxn modelId="{3C5554B0-3B47-4830-8080-37A82C7E4BB3}" type="presParOf" srcId="{27D25D07-8F68-4130-8901-9B0E7A51BA57}" destId="{D913BB98-AB84-4CF6-A886-4E46B4401054}" srcOrd="0" destOrd="0" presId="urn:microsoft.com/office/officeart/2005/8/layout/hierarchy2"/>
    <dgm:cxn modelId="{FE3774D7-D537-4E53-BC86-EEA61A0F8E75}" type="presParOf" srcId="{D913BB98-AB84-4CF6-A886-4E46B4401054}" destId="{1F7025BC-F122-4ADF-841D-B92F5DEB6AF6}" srcOrd="0" destOrd="0" presId="urn:microsoft.com/office/officeart/2005/8/layout/hierarchy2"/>
    <dgm:cxn modelId="{12A79958-7233-4CD8-A3CC-F25110010A11}" type="presParOf" srcId="{27D25D07-8F68-4130-8901-9B0E7A51BA57}" destId="{04C2C342-A8A3-4767-8533-6965CE868AF0}" srcOrd="1" destOrd="0" presId="urn:microsoft.com/office/officeart/2005/8/layout/hierarchy2"/>
    <dgm:cxn modelId="{D065E9EE-0297-45E2-A6F2-EDAEF47E1B6F}" type="presParOf" srcId="{04C2C342-A8A3-4767-8533-6965CE868AF0}" destId="{122588AB-A877-4D5C-8048-ABF59560D41D}" srcOrd="0" destOrd="0" presId="urn:microsoft.com/office/officeart/2005/8/layout/hierarchy2"/>
    <dgm:cxn modelId="{AD956B6D-1363-4BF4-BEE8-25FE17A091B4}" type="presParOf" srcId="{04C2C342-A8A3-4767-8533-6965CE868AF0}" destId="{4409DB32-040F-41E6-9265-31CC3CAAF003}" srcOrd="1" destOrd="0" presId="urn:microsoft.com/office/officeart/2005/8/layout/hierarchy2"/>
    <dgm:cxn modelId="{40DB43D6-59C3-4105-B597-2296D7D00F38}" type="presParOf" srcId="{21A12E5B-F0E7-4D0D-BC07-F8E4B93A28C1}" destId="{692D99E7-77E0-4362-979A-D5761A41FCB9}" srcOrd="2" destOrd="0" presId="urn:microsoft.com/office/officeart/2005/8/layout/hierarchy2"/>
    <dgm:cxn modelId="{3CC14DFB-618F-4D1D-9021-F274AE1962A0}" type="presParOf" srcId="{692D99E7-77E0-4362-979A-D5761A41FCB9}" destId="{94468F65-F6AC-46D6-85A8-CDD91272D77A}" srcOrd="0" destOrd="0" presId="urn:microsoft.com/office/officeart/2005/8/layout/hierarchy2"/>
    <dgm:cxn modelId="{34DF5B8C-B338-4E03-AFAF-D4799299138F}" type="presParOf" srcId="{21A12E5B-F0E7-4D0D-BC07-F8E4B93A28C1}" destId="{A116B80C-2B59-4DED-915E-A30C18984B94}" srcOrd="3" destOrd="0" presId="urn:microsoft.com/office/officeart/2005/8/layout/hierarchy2"/>
    <dgm:cxn modelId="{BC93229F-C739-464F-A56F-1D6E370CC887}" type="presParOf" srcId="{A116B80C-2B59-4DED-915E-A30C18984B94}" destId="{45C4E8D2-9C42-4741-9A05-D9D347B45090}" srcOrd="0" destOrd="0" presId="urn:microsoft.com/office/officeart/2005/8/layout/hierarchy2"/>
    <dgm:cxn modelId="{BE074811-3BED-43F8-A2AB-F21F6C1B8E3A}" type="presParOf" srcId="{A116B80C-2B59-4DED-915E-A30C18984B94}" destId="{6830EAEA-D0C3-4B9B-8DAC-A652C5236BE2}" srcOrd="1" destOrd="0" presId="urn:microsoft.com/office/officeart/2005/8/layout/hierarchy2"/>
    <dgm:cxn modelId="{1B228FF2-DC9A-41C0-9B80-65C91466217A}" type="presParOf" srcId="{6830EAEA-D0C3-4B9B-8DAC-A652C5236BE2}" destId="{4518DECA-42E5-4EE1-9B62-92A11147CDDB}" srcOrd="0" destOrd="0" presId="urn:microsoft.com/office/officeart/2005/8/layout/hierarchy2"/>
    <dgm:cxn modelId="{44E54F9B-41EB-4B0E-8CC5-FB96CC7DBBE4}" type="presParOf" srcId="{4518DECA-42E5-4EE1-9B62-92A11147CDDB}" destId="{A1CE44C8-BA65-4121-869D-28BC97B8FEBE}" srcOrd="0" destOrd="0" presId="urn:microsoft.com/office/officeart/2005/8/layout/hierarchy2"/>
    <dgm:cxn modelId="{0528F9D0-DA59-4045-BC2C-6A35C18EC678}" type="presParOf" srcId="{6830EAEA-D0C3-4B9B-8DAC-A652C5236BE2}" destId="{47CE24AC-A811-45F4-9B8B-B4E0A4BD8E9B}" srcOrd="1" destOrd="0" presId="urn:microsoft.com/office/officeart/2005/8/layout/hierarchy2"/>
    <dgm:cxn modelId="{8B068D6E-41E2-43B2-B6A9-4CFE5D368B83}" type="presParOf" srcId="{47CE24AC-A811-45F4-9B8B-B4E0A4BD8E9B}" destId="{5D8526FD-7385-479A-9866-836A1EFAF2F3}" srcOrd="0" destOrd="0" presId="urn:microsoft.com/office/officeart/2005/8/layout/hierarchy2"/>
    <dgm:cxn modelId="{5E421BB8-B674-40C9-BD54-66F97466C4A1}" type="presParOf" srcId="{47CE24AC-A811-45F4-9B8B-B4E0A4BD8E9B}" destId="{EFFAB5EB-8538-4B3D-8504-A06DBDEF6CEF}" srcOrd="1" destOrd="0" presId="urn:microsoft.com/office/officeart/2005/8/layout/hierarchy2"/>
    <dgm:cxn modelId="{BC6F479A-4147-4007-A950-CB4E8E7F94E3}" type="presParOf" srcId="{EFFAB5EB-8538-4B3D-8504-A06DBDEF6CEF}" destId="{B51F6BB5-0E55-496C-8D75-0589CB4B6903}" srcOrd="0" destOrd="0" presId="urn:microsoft.com/office/officeart/2005/8/layout/hierarchy2"/>
    <dgm:cxn modelId="{7801A1E0-8FAC-4493-A3A5-B0A735B6215E}" type="presParOf" srcId="{B51F6BB5-0E55-496C-8D75-0589CB4B6903}" destId="{6D7A39AD-119F-43C2-81DC-6411BE5CED6D}" srcOrd="0" destOrd="0" presId="urn:microsoft.com/office/officeart/2005/8/layout/hierarchy2"/>
    <dgm:cxn modelId="{0D6CC23B-22B8-47BC-A3F3-EBF333FAB5C8}" type="presParOf" srcId="{EFFAB5EB-8538-4B3D-8504-A06DBDEF6CEF}" destId="{4486CF39-5EFE-41E6-A870-E81E5561DAC9}" srcOrd="1" destOrd="0" presId="urn:microsoft.com/office/officeart/2005/8/layout/hierarchy2"/>
    <dgm:cxn modelId="{58679B0C-B8BC-4A19-ACA0-432127DA86E4}" type="presParOf" srcId="{4486CF39-5EFE-41E6-A870-E81E5561DAC9}" destId="{36D7FA8B-B711-48EB-A716-518DAC57A26C}" srcOrd="0" destOrd="0" presId="urn:microsoft.com/office/officeart/2005/8/layout/hierarchy2"/>
    <dgm:cxn modelId="{BD76EB92-2B32-4DA0-A644-913308A0EC5E}" type="presParOf" srcId="{4486CF39-5EFE-41E6-A870-E81E5561DAC9}" destId="{19C558F9-E268-4371-8DFA-319B9B40D6EE}" srcOrd="1" destOrd="0" presId="urn:microsoft.com/office/officeart/2005/8/layout/hierarchy2"/>
    <dgm:cxn modelId="{6D5AABB4-E0F1-4824-937D-0D1E79D07237}" type="presParOf" srcId="{6830EAEA-D0C3-4B9B-8DAC-A652C5236BE2}" destId="{DBD0EE58-3E77-4D74-9771-85AD683AA9D4}" srcOrd="2" destOrd="0" presId="urn:microsoft.com/office/officeart/2005/8/layout/hierarchy2"/>
    <dgm:cxn modelId="{C0E7136E-9748-4EA1-9F74-EE0EB1EB22E4}" type="presParOf" srcId="{DBD0EE58-3E77-4D74-9771-85AD683AA9D4}" destId="{145995B5-46B0-4E2A-822E-B034AD481DAC}" srcOrd="0" destOrd="0" presId="urn:microsoft.com/office/officeart/2005/8/layout/hierarchy2"/>
    <dgm:cxn modelId="{81242C6D-5318-45EB-A692-AD279F97A32E}" type="presParOf" srcId="{6830EAEA-D0C3-4B9B-8DAC-A652C5236BE2}" destId="{273421BE-AE71-45FA-B87A-A6B6936CFB39}" srcOrd="3" destOrd="0" presId="urn:microsoft.com/office/officeart/2005/8/layout/hierarchy2"/>
    <dgm:cxn modelId="{EEE45621-F790-4619-9A83-4A47BEBEA66B}" type="presParOf" srcId="{273421BE-AE71-45FA-B87A-A6B6936CFB39}" destId="{46BA9CC7-5A21-48C6-829B-2EFA3BD61B09}" srcOrd="0" destOrd="0" presId="urn:microsoft.com/office/officeart/2005/8/layout/hierarchy2"/>
    <dgm:cxn modelId="{D1E416EA-56B7-4723-85BD-B11C982E0057}" type="presParOf" srcId="{273421BE-AE71-45FA-B87A-A6B6936CFB39}" destId="{87BE1100-4A5F-40BA-82C1-925F13313A0F}" srcOrd="1" destOrd="0" presId="urn:microsoft.com/office/officeart/2005/8/layout/hierarchy2"/>
    <dgm:cxn modelId="{E094E4A3-64F5-41E9-9CF4-1EC8E4E43E61}" type="presParOf" srcId="{87BE1100-4A5F-40BA-82C1-925F13313A0F}" destId="{7B86B086-2A11-4A89-82D8-77C31D1318CE}" srcOrd="0" destOrd="0" presId="urn:microsoft.com/office/officeart/2005/8/layout/hierarchy2"/>
    <dgm:cxn modelId="{293D39FA-ACFD-4DA1-B8CA-A9C23540ABA4}" type="presParOf" srcId="{7B86B086-2A11-4A89-82D8-77C31D1318CE}" destId="{31C10544-E601-44FD-B82F-5448867A2939}" srcOrd="0" destOrd="0" presId="urn:microsoft.com/office/officeart/2005/8/layout/hierarchy2"/>
    <dgm:cxn modelId="{19BD16BA-A3B8-47D0-AD61-3ABE0BBD330D}" type="presParOf" srcId="{87BE1100-4A5F-40BA-82C1-925F13313A0F}" destId="{93C4E97A-CD29-4E25-AA13-82DD5B8D4C4B}" srcOrd="1" destOrd="0" presId="urn:microsoft.com/office/officeart/2005/8/layout/hierarchy2"/>
    <dgm:cxn modelId="{D41B4395-3C76-4C16-A55D-3873283B72A4}" type="presParOf" srcId="{93C4E97A-CD29-4E25-AA13-82DD5B8D4C4B}" destId="{97F5089F-F443-4A5A-8F82-FB19E9DCC544}" srcOrd="0" destOrd="0" presId="urn:microsoft.com/office/officeart/2005/8/layout/hierarchy2"/>
    <dgm:cxn modelId="{E35DFA28-5FA1-4415-B356-262F31FB4F35}" type="presParOf" srcId="{93C4E97A-CD29-4E25-AA13-82DD5B8D4C4B}" destId="{C528BA4C-0A7A-454F-B227-6B710AD164E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407D54-267D-429C-A903-AE4802901B5C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FF51590-A82A-4311-9B77-67E500903DCE}">
      <dgm:prSet phldrT="[Text]" custT="1"/>
      <dgm:spPr/>
      <dgm:t>
        <a:bodyPr/>
        <a:lstStyle/>
        <a:p>
          <a:pPr algn="ctr"/>
          <a:r>
            <a:rPr lang="en-US" sz="2400" b="1" dirty="0" smtClean="0"/>
            <a:t>PROS</a:t>
          </a:r>
          <a:endParaRPr lang="en-IN" sz="2400" b="1" dirty="0"/>
        </a:p>
      </dgm:t>
    </dgm:pt>
    <dgm:pt modelId="{07273C29-6089-4AC8-98E0-066AE395B43C}" type="parTrans" cxnId="{23F86F0D-D4BC-492D-A8E5-D63F993099DF}">
      <dgm:prSet/>
      <dgm:spPr/>
      <dgm:t>
        <a:bodyPr/>
        <a:lstStyle/>
        <a:p>
          <a:pPr algn="just"/>
          <a:endParaRPr lang="en-IN" sz="2000"/>
        </a:p>
      </dgm:t>
    </dgm:pt>
    <dgm:pt modelId="{D247ACC9-AB05-48CC-BA3A-DFAE1F3DF886}" type="sibTrans" cxnId="{23F86F0D-D4BC-492D-A8E5-D63F993099DF}">
      <dgm:prSet/>
      <dgm:spPr/>
      <dgm:t>
        <a:bodyPr/>
        <a:lstStyle/>
        <a:p>
          <a:pPr algn="just"/>
          <a:endParaRPr lang="en-IN" sz="2000"/>
        </a:p>
      </dgm:t>
    </dgm:pt>
    <dgm:pt modelId="{D139D339-B186-4AF0-BE03-392254665AE4}">
      <dgm:prSet phldrT="[Text]" custT="1"/>
      <dgm:spPr/>
      <dgm:t>
        <a:bodyPr/>
        <a:lstStyle/>
        <a:p>
          <a:pPr algn="just"/>
          <a:r>
            <a:rPr lang="en-GB" sz="1800" dirty="0" smtClean="0"/>
            <a:t>Removes data redundancy</a:t>
          </a:r>
          <a:endParaRPr lang="en-IN" sz="1800" dirty="0"/>
        </a:p>
      </dgm:t>
    </dgm:pt>
    <dgm:pt modelId="{E28CA77D-E2F4-4849-8C9F-27ECF33F8DF6}" type="parTrans" cxnId="{195B4E53-CD4A-46A1-BAD1-18095B31DDB3}">
      <dgm:prSet/>
      <dgm:spPr/>
      <dgm:t>
        <a:bodyPr/>
        <a:lstStyle/>
        <a:p>
          <a:pPr algn="just"/>
          <a:endParaRPr lang="en-IN" sz="2000"/>
        </a:p>
      </dgm:t>
    </dgm:pt>
    <dgm:pt modelId="{6882F80B-61B1-4824-A8BE-6C70D4FABE09}" type="sibTrans" cxnId="{195B4E53-CD4A-46A1-BAD1-18095B31DDB3}">
      <dgm:prSet/>
      <dgm:spPr/>
      <dgm:t>
        <a:bodyPr/>
        <a:lstStyle/>
        <a:p>
          <a:pPr algn="just"/>
          <a:endParaRPr lang="en-IN" sz="2000"/>
        </a:p>
      </dgm:t>
    </dgm:pt>
    <dgm:pt modelId="{3CBA77DA-B033-4F40-901C-18549C099CED}">
      <dgm:prSet phldrT="[Text]" custT="1"/>
      <dgm:spPr/>
      <dgm:t>
        <a:bodyPr/>
        <a:lstStyle/>
        <a:p>
          <a:pPr algn="just"/>
          <a:r>
            <a:rPr lang="en-GB" sz="1800" dirty="0" smtClean="0"/>
            <a:t>Solves INSERT, UPDATE, and DELETE anomalies</a:t>
          </a:r>
          <a:endParaRPr lang="en-IN" sz="1800" dirty="0"/>
        </a:p>
      </dgm:t>
    </dgm:pt>
    <dgm:pt modelId="{35337C94-CFF4-4E6E-8FD2-F97489D3EA33}" type="parTrans" cxnId="{AC2AC852-DB5A-4DF5-98F8-11A5B94CFE65}">
      <dgm:prSet/>
      <dgm:spPr/>
      <dgm:t>
        <a:bodyPr/>
        <a:lstStyle/>
        <a:p>
          <a:pPr algn="just"/>
          <a:endParaRPr lang="en-IN" sz="2000"/>
        </a:p>
      </dgm:t>
    </dgm:pt>
    <dgm:pt modelId="{9D5545F8-92B2-425C-97C6-34D121E8CD5E}" type="sibTrans" cxnId="{AC2AC852-DB5A-4DF5-98F8-11A5B94CFE65}">
      <dgm:prSet/>
      <dgm:spPr/>
      <dgm:t>
        <a:bodyPr/>
        <a:lstStyle/>
        <a:p>
          <a:pPr algn="just"/>
          <a:endParaRPr lang="en-IN" sz="2000"/>
        </a:p>
      </dgm:t>
    </dgm:pt>
    <dgm:pt modelId="{9F5C4BCF-2CE7-44A4-BD3A-E50A9CF16CA1}">
      <dgm:prSet phldrT="[Text]" custT="1"/>
      <dgm:spPr/>
      <dgm:t>
        <a:bodyPr/>
        <a:lstStyle/>
        <a:p>
          <a:pPr algn="ctr"/>
          <a:r>
            <a:rPr lang="en-US" sz="2400" b="1" dirty="0" smtClean="0"/>
            <a:t>CONS</a:t>
          </a:r>
          <a:endParaRPr lang="en-IN" sz="2400" b="1" dirty="0"/>
        </a:p>
      </dgm:t>
    </dgm:pt>
    <dgm:pt modelId="{D429F6F7-8DF2-4DF6-926E-8371D6712962}" type="parTrans" cxnId="{F4912795-D26A-4F25-AC7A-5807FE1238FF}">
      <dgm:prSet/>
      <dgm:spPr/>
      <dgm:t>
        <a:bodyPr/>
        <a:lstStyle/>
        <a:p>
          <a:pPr algn="just"/>
          <a:endParaRPr lang="en-IN" sz="2000"/>
        </a:p>
      </dgm:t>
    </dgm:pt>
    <dgm:pt modelId="{3C8C35F7-B4D1-4B55-A5C8-754145550F7E}" type="sibTrans" cxnId="{F4912795-D26A-4F25-AC7A-5807FE1238FF}">
      <dgm:prSet/>
      <dgm:spPr/>
      <dgm:t>
        <a:bodyPr/>
        <a:lstStyle/>
        <a:p>
          <a:pPr algn="just"/>
          <a:endParaRPr lang="en-IN" sz="2000"/>
        </a:p>
      </dgm:t>
    </dgm:pt>
    <dgm:pt modelId="{D442971D-B183-4EFF-91D0-5906B543CF46}">
      <dgm:prSet phldrT="[Text]" custT="1"/>
      <dgm:spPr/>
      <dgm:t>
        <a:bodyPr/>
        <a:lstStyle/>
        <a:p>
          <a:pPr algn="just"/>
          <a:r>
            <a:rPr lang="en-GB" sz="1800" dirty="0" smtClean="0"/>
            <a:t>It leads to more tables in the database</a:t>
          </a:r>
          <a:endParaRPr lang="en-IN" sz="1800" dirty="0"/>
        </a:p>
      </dgm:t>
    </dgm:pt>
    <dgm:pt modelId="{1B21A86B-67F6-4604-BCB1-B3251F8141EA}" type="parTrans" cxnId="{D5394FF5-0816-4894-9977-0ED0A3EDB784}">
      <dgm:prSet/>
      <dgm:spPr/>
      <dgm:t>
        <a:bodyPr/>
        <a:lstStyle/>
        <a:p>
          <a:pPr algn="just"/>
          <a:endParaRPr lang="en-IN" sz="2000"/>
        </a:p>
      </dgm:t>
    </dgm:pt>
    <dgm:pt modelId="{F0E37D28-0847-4BEF-A73A-F8302346DC1C}" type="sibTrans" cxnId="{D5394FF5-0816-4894-9977-0ED0A3EDB784}">
      <dgm:prSet/>
      <dgm:spPr/>
      <dgm:t>
        <a:bodyPr/>
        <a:lstStyle/>
        <a:p>
          <a:pPr algn="just"/>
          <a:endParaRPr lang="en-IN" sz="2000"/>
        </a:p>
      </dgm:t>
    </dgm:pt>
    <dgm:pt modelId="{206E21F8-B481-40BF-8C71-6E5CDEA81E75}">
      <dgm:prSet phldrT="[Text]" custT="1"/>
      <dgm:spPr/>
      <dgm:t>
        <a:bodyPr/>
        <a:lstStyle/>
        <a:p>
          <a:pPr algn="just"/>
          <a:r>
            <a:rPr lang="en-GB" sz="1800" dirty="0" smtClean="0"/>
            <a:t>More join operations needed to retrieve information from tables which is expensive to do</a:t>
          </a:r>
          <a:endParaRPr lang="en-IN" sz="1800" dirty="0"/>
        </a:p>
      </dgm:t>
    </dgm:pt>
    <dgm:pt modelId="{E7CAC3D1-F242-41CF-9493-2DD63D8B7280}" type="parTrans" cxnId="{DD794A8E-4FE9-4D78-A79C-904BE16E1E05}">
      <dgm:prSet/>
      <dgm:spPr/>
      <dgm:t>
        <a:bodyPr/>
        <a:lstStyle/>
        <a:p>
          <a:pPr algn="just"/>
          <a:endParaRPr lang="en-IN" sz="2000"/>
        </a:p>
      </dgm:t>
    </dgm:pt>
    <dgm:pt modelId="{5CF9A404-AADA-4D6D-A412-8F9E09BF28AC}" type="sibTrans" cxnId="{DD794A8E-4FE9-4D78-A79C-904BE16E1E05}">
      <dgm:prSet/>
      <dgm:spPr/>
      <dgm:t>
        <a:bodyPr/>
        <a:lstStyle/>
        <a:p>
          <a:pPr algn="just"/>
          <a:endParaRPr lang="en-IN" sz="2000"/>
        </a:p>
      </dgm:t>
    </dgm:pt>
    <dgm:pt modelId="{4FD05AC6-06AC-4214-9299-B96BB1DA5D27}">
      <dgm:prSet custT="1"/>
      <dgm:spPr/>
      <dgm:t>
        <a:bodyPr/>
        <a:lstStyle/>
        <a:p>
          <a:pPr algn="just"/>
          <a:r>
            <a:rPr lang="en-GB" sz="1800" dirty="0" smtClean="0"/>
            <a:t>This makes it easier to maintain the information in the database in a consistent state</a:t>
          </a:r>
          <a:endParaRPr lang="en-GB" sz="1800" dirty="0"/>
        </a:p>
      </dgm:t>
    </dgm:pt>
    <dgm:pt modelId="{AFBB4EF5-E57F-4AF8-9F3F-66B2EDC6F8B7}" type="parTrans" cxnId="{212B54C7-5501-4394-AF99-D0293AEDD553}">
      <dgm:prSet/>
      <dgm:spPr/>
      <dgm:t>
        <a:bodyPr/>
        <a:lstStyle/>
        <a:p>
          <a:pPr algn="just"/>
          <a:endParaRPr lang="en-IN" sz="2000"/>
        </a:p>
      </dgm:t>
    </dgm:pt>
    <dgm:pt modelId="{58E49A9F-D811-47B9-B0B5-1FEB32B1ADD7}" type="sibTrans" cxnId="{212B54C7-5501-4394-AF99-D0293AEDD553}">
      <dgm:prSet/>
      <dgm:spPr/>
      <dgm:t>
        <a:bodyPr/>
        <a:lstStyle/>
        <a:p>
          <a:pPr algn="just"/>
          <a:endParaRPr lang="en-IN" sz="2000"/>
        </a:p>
      </dgm:t>
    </dgm:pt>
    <dgm:pt modelId="{2EDD278C-AFE9-46BF-A0E2-089F227D9C20}">
      <dgm:prSet custT="1"/>
      <dgm:spPr/>
      <dgm:t>
        <a:bodyPr/>
        <a:lstStyle/>
        <a:p>
          <a:pPr algn="just"/>
          <a:r>
            <a:rPr lang="en-GB" sz="1800" dirty="0" smtClean="0"/>
            <a:t>Database speed is bit slow because SELECT and JOINS are processed</a:t>
          </a:r>
          <a:endParaRPr lang="en-GB" sz="1800" dirty="0"/>
        </a:p>
      </dgm:t>
    </dgm:pt>
    <dgm:pt modelId="{86D9866F-1FBE-4976-A0B6-FFB3BD75CEEF}" type="parTrans" cxnId="{2034C23E-408F-47CA-85F8-E487722B4E06}">
      <dgm:prSet/>
      <dgm:spPr/>
      <dgm:t>
        <a:bodyPr/>
        <a:lstStyle/>
        <a:p>
          <a:pPr algn="just"/>
          <a:endParaRPr lang="en-IN" sz="2000"/>
        </a:p>
      </dgm:t>
    </dgm:pt>
    <dgm:pt modelId="{4F1E7551-F46E-463E-9406-96DA2FCD7AF1}" type="sibTrans" cxnId="{2034C23E-408F-47CA-85F8-E487722B4E06}">
      <dgm:prSet/>
      <dgm:spPr/>
      <dgm:t>
        <a:bodyPr/>
        <a:lstStyle/>
        <a:p>
          <a:pPr algn="just"/>
          <a:endParaRPr lang="en-IN" sz="2000"/>
        </a:p>
      </dgm:t>
    </dgm:pt>
    <dgm:pt modelId="{B9469768-73A7-4396-9E37-18CC11D00131}" type="pres">
      <dgm:prSet presAssocID="{72407D54-267D-429C-A903-AE4802901B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99A76D3-0680-463A-AA79-EB0FF1B2163C}" type="pres">
      <dgm:prSet presAssocID="{CFF51590-A82A-4311-9B77-67E500903DCE}" presName="root" presStyleCnt="0"/>
      <dgm:spPr/>
    </dgm:pt>
    <dgm:pt modelId="{DD29A644-E222-461D-93EA-12F7952D07AC}" type="pres">
      <dgm:prSet presAssocID="{CFF51590-A82A-4311-9B77-67E500903DCE}" presName="rootComposite" presStyleCnt="0"/>
      <dgm:spPr/>
    </dgm:pt>
    <dgm:pt modelId="{1C103E3B-FFA8-4B33-989F-2F82EED55D26}" type="pres">
      <dgm:prSet presAssocID="{CFF51590-A82A-4311-9B77-67E500903DCE}" presName="rootText" presStyleLbl="node1" presStyleIdx="0" presStyleCnt="2" custScaleX="149886" custLinFactNeighborX="8133"/>
      <dgm:spPr/>
      <dgm:t>
        <a:bodyPr/>
        <a:lstStyle/>
        <a:p>
          <a:endParaRPr lang="en-IN"/>
        </a:p>
      </dgm:t>
    </dgm:pt>
    <dgm:pt modelId="{3FDE2A75-8A46-4546-973A-D351F9362D8D}" type="pres">
      <dgm:prSet presAssocID="{CFF51590-A82A-4311-9B77-67E500903DCE}" presName="rootConnector" presStyleLbl="node1" presStyleIdx="0" presStyleCnt="2"/>
      <dgm:spPr/>
      <dgm:t>
        <a:bodyPr/>
        <a:lstStyle/>
        <a:p>
          <a:endParaRPr lang="en-IN"/>
        </a:p>
      </dgm:t>
    </dgm:pt>
    <dgm:pt modelId="{48881420-E4A6-4BDC-9011-994B4F4259C3}" type="pres">
      <dgm:prSet presAssocID="{CFF51590-A82A-4311-9B77-67E500903DCE}" presName="childShape" presStyleCnt="0"/>
      <dgm:spPr/>
    </dgm:pt>
    <dgm:pt modelId="{E21C7710-9626-47BB-9296-0986CFAC82CE}" type="pres">
      <dgm:prSet presAssocID="{E28CA77D-E2F4-4849-8C9F-27ECF33F8DF6}" presName="Name13" presStyleLbl="parChTrans1D2" presStyleIdx="0" presStyleCnt="6"/>
      <dgm:spPr/>
      <dgm:t>
        <a:bodyPr/>
        <a:lstStyle/>
        <a:p>
          <a:endParaRPr lang="en-IN"/>
        </a:p>
      </dgm:t>
    </dgm:pt>
    <dgm:pt modelId="{1CFCD175-E0A8-470E-9800-3D27D36EB64D}" type="pres">
      <dgm:prSet presAssocID="{D139D339-B186-4AF0-BE03-392254665AE4}" presName="childText" presStyleLbl="bgAcc1" presStyleIdx="0" presStyleCnt="6" custScaleX="2311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511073-DE44-4777-A2B0-F0F17BEA7542}" type="pres">
      <dgm:prSet presAssocID="{35337C94-CFF4-4E6E-8FD2-F97489D3EA33}" presName="Name13" presStyleLbl="parChTrans1D2" presStyleIdx="1" presStyleCnt="6"/>
      <dgm:spPr/>
      <dgm:t>
        <a:bodyPr/>
        <a:lstStyle/>
        <a:p>
          <a:endParaRPr lang="en-IN"/>
        </a:p>
      </dgm:t>
    </dgm:pt>
    <dgm:pt modelId="{C4452381-3EBA-428D-90CE-C0D0B4CACB54}" type="pres">
      <dgm:prSet presAssocID="{3CBA77DA-B033-4F40-901C-18549C099CED}" presName="childText" presStyleLbl="bgAcc1" presStyleIdx="1" presStyleCnt="6" custScaleX="2311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4D3B07-E454-4E00-BD44-92F01C592A96}" type="pres">
      <dgm:prSet presAssocID="{AFBB4EF5-E57F-4AF8-9F3F-66B2EDC6F8B7}" presName="Name13" presStyleLbl="parChTrans1D2" presStyleIdx="2" presStyleCnt="6"/>
      <dgm:spPr/>
      <dgm:t>
        <a:bodyPr/>
        <a:lstStyle/>
        <a:p>
          <a:endParaRPr lang="en-IN"/>
        </a:p>
      </dgm:t>
    </dgm:pt>
    <dgm:pt modelId="{790A9ACC-A58A-4E14-B36A-932B6F340B12}" type="pres">
      <dgm:prSet presAssocID="{4FD05AC6-06AC-4214-9299-B96BB1DA5D27}" presName="childText" presStyleLbl="bgAcc1" presStyleIdx="2" presStyleCnt="6" custScaleX="2311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839BDD-5814-4037-B8FA-B707AFE82A36}" type="pres">
      <dgm:prSet presAssocID="{9F5C4BCF-2CE7-44A4-BD3A-E50A9CF16CA1}" presName="root" presStyleCnt="0"/>
      <dgm:spPr/>
    </dgm:pt>
    <dgm:pt modelId="{65BE74B5-55E4-4750-A7C4-82961568ADB9}" type="pres">
      <dgm:prSet presAssocID="{9F5C4BCF-2CE7-44A4-BD3A-E50A9CF16CA1}" presName="rootComposite" presStyleCnt="0"/>
      <dgm:spPr/>
    </dgm:pt>
    <dgm:pt modelId="{3FC444D6-1C62-4E1E-9880-CE44EE4ACA04}" type="pres">
      <dgm:prSet presAssocID="{9F5C4BCF-2CE7-44A4-BD3A-E50A9CF16CA1}" presName="rootText" presStyleLbl="node1" presStyleIdx="1" presStyleCnt="2" custScaleX="149886" custLinFactNeighborX="7756"/>
      <dgm:spPr/>
      <dgm:t>
        <a:bodyPr/>
        <a:lstStyle/>
        <a:p>
          <a:endParaRPr lang="en-IN"/>
        </a:p>
      </dgm:t>
    </dgm:pt>
    <dgm:pt modelId="{0521CA97-0D8B-44A3-B43A-9904C8FC5EF7}" type="pres">
      <dgm:prSet presAssocID="{9F5C4BCF-2CE7-44A4-BD3A-E50A9CF16CA1}" presName="rootConnector" presStyleLbl="node1" presStyleIdx="1" presStyleCnt="2"/>
      <dgm:spPr/>
      <dgm:t>
        <a:bodyPr/>
        <a:lstStyle/>
        <a:p>
          <a:endParaRPr lang="en-IN"/>
        </a:p>
      </dgm:t>
    </dgm:pt>
    <dgm:pt modelId="{E1FD239C-9299-4F3E-A065-7E4176FEC216}" type="pres">
      <dgm:prSet presAssocID="{9F5C4BCF-2CE7-44A4-BD3A-E50A9CF16CA1}" presName="childShape" presStyleCnt="0"/>
      <dgm:spPr/>
    </dgm:pt>
    <dgm:pt modelId="{B7547251-DD66-4CD2-BBE5-80319331BE07}" type="pres">
      <dgm:prSet presAssocID="{1B21A86B-67F6-4604-BCB1-B3251F8141EA}" presName="Name13" presStyleLbl="parChTrans1D2" presStyleIdx="3" presStyleCnt="6"/>
      <dgm:spPr/>
      <dgm:t>
        <a:bodyPr/>
        <a:lstStyle/>
        <a:p>
          <a:endParaRPr lang="en-IN"/>
        </a:p>
      </dgm:t>
    </dgm:pt>
    <dgm:pt modelId="{8102798F-57A7-4B7D-A083-09F473AA80AE}" type="pres">
      <dgm:prSet presAssocID="{D442971D-B183-4EFF-91D0-5906B543CF46}" presName="childText" presStyleLbl="bgAcc1" presStyleIdx="3" presStyleCnt="6" custScaleX="2311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BF1BEA-3E67-474F-9593-B9C6D52A8EBA}" type="pres">
      <dgm:prSet presAssocID="{E7CAC3D1-F242-41CF-9493-2DD63D8B7280}" presName="Name13" presStyleLbl="parChTrans1D2" presStyleIdx="4" presStyleCnt="6"/>
      <dgm:spPr/>
      <dgm:t>
        <a:bodyPr/>
        <a:lstStyle/>
        <a:p>
          <a:endParaRPr lang="en-IN"/>
        </a:p>
      </dgm:t>
    </dgm:pt>
    <dgm:pt modelId="{A6C87ABF-E129-4603-B25C-B6707EE2D666}" type="pres">
      <dgm:prSet presAssocID="{206E21F8-B481-40BF-8C71-6E5CDEA81E75}" presName="childText" presStyleLbl="bgAcc1" presStyleIdx="4" presStyleCnt="6" custScaleX="2311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BB894-2931-4875-A09B-CE9371B3EE79}" type="pres">
      <dgm:prSet presAssocID="{86D9866F-1FBE-4976-A0B6-FFB3BD75CEEF}" presName="Name13" presStyleLbl="parChTrans1D2" presStyleIdx="5" presStyleCnt="6"/>
      <dgm:spPr/>
      <dgm:t>
        <a:bodyPr/>
        <a:lstStyle/>
        <a:p>
          <a:endParaRPr lang="en-IN"/>
        </a:p>
      </dgm:t>
    </dgm:pt>
    <dgm:pt modelId="{ED521115-76E0-45EE-96B4-0993D9D4715D}" type="pres">
      <dgm:prSet presAssocID="{2EDD278C-AFE9-46BF-A0E2-089F227D9C20}" presName="childText" presStyleLbl="bgAcc1" presStyleIdx="5" presStyleCnt="6" custScaleX="231199" custLinFactNeighborY="70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B8C12F-F221-405D-BA8E-854DC838896F}" type="presOf" srcId="{CFF51590-A82A-4311-9B77-67E500903DCE}" destId="{3FDE2A75-8A46-4546-973A-D351F9362D8D}" srcOrd="1" destOrd="0" presId="urn:microsoft.com/office/officeart/2005/8/layout/hierarchy3"/>
    <dgm:cxn modelId="{D54763D9-737B-48A8-8659-8DCA859569D0}" type="presOf" srcId="{E7CAC3D1-F242-41CF-9493-2DD63D8B7280}" destId="{DDBF1BEA-3E67-474F-9593-B9C6D52A8EBA}" srcOrd="0" destOrd="0" presId="urn:microsoft.com/office/officeart/2005/8/layout/hierarchy3"/>
    <dgm:cxn modelId="{F88B0717-9E98-439A-8527-382315DDAC45}" type="presOf" srcId="{86D9866F-1FBE-4976-A0B6-FFB3BD75CEEF}" destId="{A9DBB894-2931-4875-A09B-CE9371B3EE79}" srcOrd="0" destOrd="0" presId="urn:microsoft.com/office/officeart/2005/8/layout/hierarchy3"/>
    <dgm:cxn modelId="{1DFDB052-8A89-4691-95F4-39876E164BDF}" type="presOf" srcId="{9F5C4BCF-2CE7-44A4-BD3A-E50A9CF16CA1}" destId="{3FC444D6-1C62-4E1E-9880-CE44EE4ACA04}" srcOrd="0" destOrd="0" presId="urn:microsoft.com/office/officeart/2005/8/layout/hierarchy3"/>
    <dgm:cxn modelId="{107EE1F8-6CE5-4535-B291-85208D134F4E}" type="presOf" srcId="{3CBA77DA-B033-4F40-901C-18549C099CED}" destId="{C4452381-3EBA-428D-90CE-C0D0B4CACB54}" srcOrd="0" destOrd="0" presId="urn:microsoft.com/office/officeart/2005/8/layout/hierarchy3"/>
    <dgm:cxn modelId="{55B7D42B-4207-4A27-BD9E-7D906C815941}" type="presOf" srcId="{AFBB4EF5-E57F-4AF8-9F3F-66B2EDC6F8B7}" destId="{D94D3B07-E454-4E00-BD44-92F01C592A96}" srcOrd="0" destOrd="0" presId="urn:microsoft.com/office/officeart/2005/8/layout/hierarchy3"/>
    <dgm:cxn modelId="{F4912795-D26A-4F25-AC7A-5807FE1238FF}" srcId="{72407D54-267D-429C-A903-AE4802901B5C}" destId="{9F5C4BCF-2CE7-44A4-BD3A-E50A9CF16CA1}" srcOrd="1" destOrd="0" parTransId="{D429F6F7-8DF2-4DF6-926E-8371D6712962}" sibTransId="{3C8C35F7-B4D1-4B55-A5C8-754145550F7E}"/>
    <dgm:cxn modelId="{2D791B4B-0013-434A-8E12-42F1F79DB59B}" type="presOf" srcId="{D442971D-B183-4EFF-91D0-5906B543CF46}" destId="{8102798F-57A7-4B7D-A083-09F473AA80AE}" srcOrd="0" destOrd="0" presId="urn:microsoft.com/office/officeart/2005/8/layout/hierarchy3"/>
    <dgm:cxn modelId="{E410931B-1A60-4235-81F2-9B309FBBD8B6}" type="presOf" srcId="{CFF51590-A82A-4311-9B77-67E500903DCE}" destId="{1C103E3B-FFA8-4B33-989F-2F82EED55D26}" srcOrd="0" destOrd="0" presId="urn:microsoft.com/office/officeart/2005/8/layout/hierarchy3"/>
    <dgm:cxn modelId="{FF14BE52-78CF-4006-85DE-174BAD77E981}" type="presOf" srcId="{35337C94-CFF4-4E6E-8FD2-F97489D3EA33}" destId="{F5511073-DE44-4777-A2B0-F0F17BEA7542}" srcOrd="0" destOrd="0" presId="urn:microsoft.com/office/officeart/2005/8/layout/hierarchy3"/>
    <dgm:cxn modelId="{212B54C7-5501-4394-AF99-D0293AEDD553}" srcId="{CFF51590-A82A-4311-9B77-67E500903DCE}" destId="{4FD05AC6-06AC-4214-9299-B96BB1DA5D27}" srcOrd="2" destOrd="0" parTransId="{AFBB4EF5-E57F-4AF8-9F3F-66B2EDC6F8B7}" sibTransId="{58E49A9F-D811-47B9-B0B5-1FEB32B1ADD7}"/>
    <dgm:cxn modelId="{DD794A8E-4FE9-4D78-A79C-904BE16E1E05}" srcId="{9F5C4BCF-2CE7-44A4-BD3A-E50A9CF16CA1}" destId="{206E21F8-B481-40BF-8C71-6E5CDEA81E75}" srcOrd="1" destOrd="0" parTransId="{E7CAC3D1-F242-41CF-9493-2DD63D8B7280}" sibTransId="{5CF9A404-AADA-4D6D-A412-8F9E09BF28AC}"/>
    <dgm:cxn modelId="{23F86F0D-D4BC-492D-A8E5-D63F993099DF}" srcId="{72407D54-267D-429C-A903-AE4802901B5C}" destId="{CFF51590-A82A-4311-9B77-67E500903DCE}" srcOrd="0" destOrd="0" parTransId="{07273C29-6089-4AC8-98E0-066AE395B43C}" sibTransId="{D247ACC9-AB05-48CC-BA3A-DFAE1F3DF886}"/>
    <dgm:cxn modelId="{CA3323E2-2320-4FC0-AB64-33B9A81F64CF}" type="presOf" srcId="{4FD05AC6-06AC-4214-9299-B96BB1DA5D27}" destId="{790A9ACC-A58A-4E14-B36A-932B6F340B12}" srcOrd="0" destOrd="0" presId="urn:microsoft.com/office/officeart/2005/8/layout/hierarchy3"/>
    <dgm:cxn modelId="{AC2AC852-DB5A-4DF5-98F8-11A5B94CFE65}" srcId="{CFF51590-A82A-4311-9B77-67E500903DCE}" destId="{3CBA77DA-B033-4F40-901C-18549C099CED}" srcOrd="1" destOrd="0" parTransId="{35337C94-CFF4-4E6E-8FD2-F97489D3EA33}" sibTransId="{9D5545F8-92B2-425C-97C6-34D121E8CD5E}"/>
    <dgm:cxn modelId="{2A6427AD-6522-46A6-95EF-71564636C3FF}" type="presOf" srcId="{2EDD278C-AFE9-46BF-A0E2-089F227D9C20}" destId="{ED521115-76E0-45EE-96B4-0993D9D4715D}" srcOrd="0" destOrd="0" presId="urn:microsoft.com/office/officeart/2005/8/layout/hierarchy3"/>
    <dgm:cxn modelId="{55CAF8F3-58CC-483A-9CBB-FFF304131BCE}" type="presOf" srcId="{9F5C4BCF-2CE7-44A4-BD3A-E50A9CF16CA1}" destId="{0521CA97-0D8B-44A3-B43A-9904C8FC5EF7}" srcOrd="1" destOrd="0" presId="urn:microsoft.com/office/officeart/2005/8/layout/hierarchy3"/>
    <dgm:cxn modelId="{195B4E53-CD4A-46A1-BAD1-18095B31DDB3}" srcId="{CFF51590-A82A-4311-9B77-67E500903DCE}" destId="{D139D339-B186-4AF0-BE03-392254665AE4}" srcOrd="0" destOrd="0" parTransId="{E28CA77D-E2F4-4849-8C9F-27ECF33F8DF6}" sibTransId="{6882F80B-61B1-4824-A8BE-6C70D4FABE09}"/>
    <dgm:cxn modelId="{2034C23E-408F-47CA-85F8-E487722B4E06}" srcId="{9F5C4BCF-2CE7-44A4-BD3A-E50A9CF16CA1}" destId="{2EDD278C-AFE9-46BF-A0E2-089F227D9C20}" srcOrd="2" destOrd="0" parTransId="{86D9866F-1FBE-4976-A0B6-FFB3BD75CEEF}" sibTransId="{4F1E7551-F46E-463E-9406-96DA2FCD7AF1}"/>
    <dgm:cxn modelId="{D5394FF5-0816-4894-9977-0ED0A3EDB784}" srcId="{9F5C4BCF-2CE7-44A4-BD3A-E50A9CF16CA1}" destId="{D442971D-B183-4EFF-91D0-5906B543CF46}" srcOrd="0" destOrd="0" parTransId="{1B21A86B-67F6-4604-BCB1-B3251F8141EA}" sibTransId="{F0E37D28-0847-4BEF-A73A-F8302346DC1C}"/>
    <dgm:cxn modelId="{BF5CB1BB-7DFE-428D-8017-BD1E691B5970}" type="presOf" srcId="{72407D54-267D-429C-A903-AE4802901B5C}" destId="{B9469768-73A7-4396-9E37-18CC11D00131}" srcOrd="0" destOrd="0" presId="urn:microsoft.com/office/officeart/2005/8/layout/hierarchy3"/>
    <dgm:cxn modelId="{F6C70753-F396-4CE2-AB1B-A6B2E207F242}" type="presOf" srcId="{D139D339-B186-4AF0-BE03-392254665AE4}" destId="{1CFCD175-E0A8-470E-9800-3D27D36EB64D}" srcOrd="0" destOrd="0" presId="urn:microsoft.com/office/officeart/2005/8/layout/hierarchy3"/>
    <dgm:cxn modelId="{F961685E-3E29-4E67-B239-6087A4B85C95}" type="presOf" srcId="{E28CA77D-E2F4-4849-8C9F-27ECF33F8DF6}" destId="{E21C7710-9626-47BB-9296-0986CFAC82CE}" srcOrd="0" destOrd="0" presId="urn:microsoft.com/office/officeart/2005/8/layout/hierarchy3"/>
    <dgm:cxn modelId="{296EF824-1B24-47B9-BC67-833B0348C0FD}" type="presOf" srcId="{1B21A86B-67F6-4604-BCB1-B3251F8141EA}" destId="{B7547251-DD66-4CD2-BBE5-80319331BE07}" srcOrd="0" destOrd="0" presId="urn:microsoft.com/office/officeart/2005/8/layout/hierarchy3"/>
    <dgm:cxn modelId="{07599A08-5719-4F94-903F-A0E209B99E4B}" type="presOf" srcId="{206E21F8-B481-40BF-8C71-6E5CDEA81E75}" destId="{A6C87ABF-E129-4603-B25C-B6707EE2D666}" srcOrd="0" destOrd="0" presId="urn:microsoft.com/office/officeart/2005/8/layout/hierarchy3"/>
    <dgm:cxn modelId="{A0213181-0826-4DCD-B2E1-2E26D9621285}" type="presParOf" srcId="{B9469768-73A7-4396-9E37-18CC11D00131}" destId="{699A76D3-0680-463A-AA79-EB0FF1B2163C}" srcOrd="0" destOrd="0" presId="urn:microsoft.com/office/officeart/2005/8/layout/hierarchy3"/>
    <dgm:cxn modelId="{1558E9B2-B6C8-408E-B40C-9E217AEF44C5}" type="presParOf" srcId="{699A76D3-0680-463A-AA79-EB0FF1B2163C}" destId="{DD29A644-E222-461D-93EA-12F7952D07AC}" srcOrd="0" destOrd="0" presId="urn:microsoft.com/office/officeart/2005/8/layout/hierarchy3"/>
    <dgm:cxn modelId="{8189AF5D-F2C5-463A-999C-55F6E0C7C7E8}" type="presParOf" srcId="{DD29A644-E222-461D-93EA-12F7952D07AC}" destId="{1C103E3B-FFA8-4B33-989F-2F82EED55D26}" srcOrd="0" destOrd="0" presId="urn:microsoft.com/office/officeart/2005/8/layout/hierarchy3"/>
    <dgm:cxn modelId="{AB90ECC5-3146-4247-B719-E5D59179E28E}" type="presParOf" srcId="{DD29A644-E222-461D-93EA-12F7952D07AC}" destId="{3FDE2A75-8A46-4546-973A-D351F9362D8D}" srcOrd="1" destOrd="0" presId="urn:microsoft.com/office/officeart/2005/8/layout/hierarchy3"/>
    <dgm:cxn modelId="{3BC11BDE-769A-4C56-AABE-EE43822853C6}" type="presParOf" srcId="{699A76D3-0680-463A-AA79-EB0FF1B2163C}" destId="{48881420-E4A6-4BDC-9011-994B4F4259C3}" srcOrd="1" destOrd="0" presId="urn:microsoft.com/office/officeart/2005/8/layout/hierarchy3"/>
    <dgm:cxn modelId="{01043850-15EB-462C-A85F-F3806CD4C105}" type="presParOf" srcId="{48881420-E4A6-4BDC-9011-994B4F4259C3}" destId="{E21C7710-9626-47BB-9296-0986CFAC82CE}" srcOrd="0" destOrd="0" presId="urn:microsoft.com/office/officeart/2005/8/layout/hierarchy3"/>
    <dgm:cxn modelId="{9BBEA48C-9E4A-4864-9F28-1F4F1FB191C6}" type="presParOf" srcId="{48881420-E4A6-4BDC-9011-994B4F4259C3}" destId="{1CFCD175-E0A8-470E-9800-3D27D36EB64D}" srcOrd="1" destOrd="0" presId="urn:microsoft.com/office/officeart/2005/8/layout/hierarchy3"/>
    <dgm:cxn modelId="{3CE6694D-D987-4730-A29B-B1BB85999617}" type="presParOf" srcId="{48881420-E4A6-4BDC-9011-994B4F4259C3}" destId="{F5511073-DE44-4777-A2B0-F0F17BEA7542}" srcOrd="2" destOrd="0" presId="urn:microsoft.com/office/officeart/2005/8/layout/hierarchy3"/>
    <dgm:cxn modelId="{D9790D2D-3BBF-4D52-8D19-AEDC08A30A49}" type="presParOf" srcId="{48881420-E4A6-4BDC-9011-994B4F4259C3}" destId="{C4452381-3EBA-428D-90CE-C0D0B4CACB54}" srcOrd="3" destOrd="0" presId="urn:microsoft.com/office/officeart/2005/8/layout/hierarchy3"/>
    <dgm:cxn modelId="{054A23EE-32AF-4191-ABF8-CD827AFBFC6D}" type="presParOf" srcId="{48881420-E4A6-4BDC-9011-994B4F4259C3}" destId="{D94D3B07-E454-4E00-BD44-92F01C592A96}" srcOrd="4" destOrd="0" presId="urn:microsoft.com/office/officeart/2005/8/layout/hierarchy3"/>
    <dgm:cxn modelId="{467728B2-B270-4F85-9188-1908780E7D38}" type="presParOf" srcId="{48881420-E4A6-4BDC-9011-994B4F4259C3}" destId="{790A9ACC-A58A-4E14-B36A-932B6F340B12}" srcOrd="5" destOrd="0" presId="urn:microsoft.com/office/officeart/2005/8/layout/hierarchy3"/>
    <dgm:cxn modelId="{39FA5C3C-8D00-4AF8-A232-D4FEC6B1D774}" type="presParOf" srcId="{B9469768-73A7-4396-9E37-18CC11D00131}" destId="{27839BDD-5814-4037-B8FA-B707AFE82A36}" srcOrd="1" destOrd="0" presId="urn:microsoft.com/office/officeart/2005/8/layout/hierarchy3"/>
    <dgm:cxn modelId="{D945ACA4-C174-47F1-9CD2-DF45D2AA9B20}" type="presParOf" srcId="{27839BDD-5814-4037-B8FA-B707AFE82A36}" destId="{65BE74B5-55E4-4750-A7C4-82961568ADB9}" srcOrd="0" destOrd="0" presId="urn:microsoft.com/office/officeart/2005/8/layout/hierarchy3"/>
    <dgm:cxn modelId="{4BC4B1A7-DFEB-4795-8670-45ACF9BE2901}" type="presParOf" srcId="{65BE74B5-55E4-4750-A7C4-82961568ADB9}" destId="{3FC444D6-1C62-4E1E-9880-CE44EE4ACA04}" srcOrd="0" destOrd="0" presId="urn:microsoft.com/office/officeart/2005/8/layout/hierarchy3"/>
    <dgm:cxn modelId="{F0A3793B-CE91-4CAE-8BBF-22D2FEC1B62B}" type="presParOf" srcId="{65BE74B5-55E4-4750-A7C4-82961568ADB9}" destId="{0521CA97-0D8B-44A3-B43A-9904C8FC5EF7}" srcOrd="1" destOrd="0" presId="urn:microsoft.com/office/officeart/2005/8/layout/hierarchy3"/>
    <dgm:cxn modelId="{423E9843-C85C-4253-AC75-2478EE0C4D36}" type="presParOf" srcId="{27839BDD-5814-4037-B8FA-B707AFE82A36}" destId="{E1FD239C-9299-4F3E-A065-7E4176FEC216}" srcOrd="1" destOrd="0" presId="urn:microsoft.com/office/officeart/2005/8/layout/hierarchy3"/>
    <dgm:cxn modelId="{1642B14E-9027-44F1-97CC-40398FE19EB4}" type="presParOf" srcId="{E1FD239C-9299-4F3E-A065-7E4176FEC216}" destId="{B7547251-DD66-4CD2-BBE5-80319331BE07}" srcOrd="0" destOrd="0" presId="urn:microsoft.com/office/officeart/2005/8/layout/hierarchy3"/>
    <dgm:cxn modelId="{03020548-31EC-46ED-A83B-E0EFCDF61CE2}" type="presParOf" srcId="{E1FD239C-9299-4F3E-A065-7E4176FEC216}" destId="{8102798F-57A7-4B7D-A083-09F473AA80AE}" srcOrd="1" destOrd="0" presId="urn:microsoft.com/office/officeart/2005/8/layout/hierarchy3"/>
    <dgm:cxn modelId="{B0C18DE9-4B3F-4FB7-BD34-9E6C45302038}" type="presParOf" srcId="{E1FD239C-9299-4F3E-A065-7E4176FEC216}" destId="{DDBF1BEA-3E67-474F-9593-B9C6D52A8EBA}" srcOrd="2" destOrd="0" presId="urn:microsoft.com/office/officeart/2005/8/layout/hierarchy3"/>
    <dgm:cxn modelId="{7E9578CA-881E-45A8-B726-157A8624CBA5}" type="presParOf" srcId="{E1FD239C-9299-4F3E-A065-7E4176FEC216}" destId="{A6C87ABF-E129-4603-B25C-B6707EE2D666}" srcOrd="3" destOrd="0" presId="urn:microsoft.com/office/officeart/2005/8/layout/hierarchy3"/>
    <dgm:cxn modelId="{FF64BC8F-736B-4480-A2CD-491B288FCB2F}" type="presParOf" srcId="{E1FD239C-9299-4F3E-A065-7E4176FEC216}" destId="{A9DBB894-2931-4875-A09B-CE9371B3EE79}" srcOrd="4" destOrd="0" presId="urn:microsoft.com/office/officeart/2005/8/layout/hierarchy3"/>
    <dgm:cxn modelId="{B343CAB3-A247-4414-86EF-A7DB8CAC278C}" type="presParOf" srcId="{E1FD239C-9299-4F3E-A065-7E4176FEC216}" destId="{ED521115-76E0-45EE-96B4-0993D9D4715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E71D0-4D4E-4578-A2A8-1FF19CADE42A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150D6-454E-4192-B5D1-AD505422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50D6-454E-4192-B5D1-AD5054227ED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5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725F4F-794B-4F82-9B38-C2D7013F3042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68336C-7E5E-4754-812D-3DB6A07CCC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2758774"/>
            <a:ext cx="6678488" cy="1894362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Decomposition to Higher Normal Forms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329208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000" smtClean="0"/>
              <a:t>Lecture </a:t>
            </a:r>
            <a:r>
              <a:rPr lang="en-US" sz="2000" smtClean="0"/>
              <a:t>9</a:t>
            </a:r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95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459432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US" sz="2400" b="1" dirty="0" err="1" smtClean="0">
                <a:cs typeface="Times New Roman" pitchFamily="18" charset="0"/>
              </a:rPr>
              <a:t>Lossy</a:t>
            </a:r>
            <a:r>
              <a:rPr lang="en-US" altLang="en-US" sz="2400" b="1" dirty="0" smtClean="0">
                <a:cs typeface="Times New Roman" pitchFamily="18" charset="0"/>
              </a:rPr>
              <a:t> Join </a:t>
            </a:r>
            <a:r>
              <a:rPr lang="en-US" altLang="en-US" sz="2400" b="1" dirty="0" err="1" smtClean="0">
                <a:cs typeface="Times New Roman" pitchFamily="18" charset="0"/>
              </a:rPr>
              <a:t>Decompostion</a:t>
            </a:r>
            <a:r>
              <a:rPr lang="en-US" altLang="en-US" sz="2400" b="1" dirty="0" smtClean="0">
                <a:cs typeface="Times New Roman" pitchFamily="18" charset="0"/>
              </a:rPr>
              <a:t> Example</a:t>
            </a:r>
            <a:endParaRPr lang="en-IN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8529"/>
              </p:ext>
            </p:extLst>
          </p:nvPr>
        </p:nvGraphicFramePr>
        <p:xfrm>
          <a:off x="252456" y="1124744"/>
          <a:ext cx="8424000" cy="1440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4000"/>
                <a:gridCol w="1404000"/>
                <a:gridCol w="1404000"/>
                <a:gridCol w="1404000"/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Emp_ID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Emp_Age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Emp_Loc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Dept_ID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Dept_Name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E001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29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Operations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E001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29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HR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solidFill>
                            <a:srgbClr val="0070C0"/>
                          </a:solidFill>
                          <a:effectLst/>
                        </a:rPr>
                        <a:t>E002</a:t>
                      </a:r>
                      <a:endParaRPr lang="en-IN" sz="15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solidFill>
                            <a:srgbClr val="0070C0"/>
                          </a:solidFill>
                          <a:effectLst/>
                        </a:rPr>
                        <a:t>Tom</a:t>
                      </a:r>
                      <a:endParaRPr lang="en-IN" sz="15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32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Operations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solidFill>
                            <a:srgbClr val="00B050"/>
                          </a:solidFill>
                          <a:effectLst/>
                        </a:rPr>
                        <a:t>E003</a:t>
                      </a:r>
                      <a:endParaRPr lang="en-IN" sz="15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solidFill>
                            <a:srgbClr val="00B050"/>
                          </a:solidFill>
                          <a:effectLst/>
                        </a:rPr>
                        <a:t>Tom</a:t>
                      </a:r>
                      <a:endParaRPr lang="en-IN" sz="15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22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Texas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HR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52525" y="255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764704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EmpInfo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64495"/>
              </p:ext>
            </p:extLst>
          </p:nvPr>
        </p:nvGraphicFramePr>
        <p:xfrm>
          <a:off x="251520" y="3213104"/>
          <a:ext cx="4581587" cy="1152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17587"/>
                <a:gridCol w="1332000"/>
                <a:gridCol w="1080000"/>
                <a:gridCol w="115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Emp_ID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Emp_Name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Emp_Age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Emp_Loc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E001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29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E002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Tom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32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E003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Tom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22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Texas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52697"/>
              </p:ext>
            </p:extLst>
          </p:nvPr>
        </p:nvGraphicFramePr>
        <p:xfrm>
          <a:off x="5364088" y="3141128"/>
          <a:ext cx="3564000" cy="1440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72000"/>
                <a:gridCol w="1296000"/>
                <a:gridCol w="1296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Dept_ID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Dept_Name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 err="1" smtClean="0">
                          <a:effectLst/>
                        </a:rPr>
                        <a:t>Emp_Name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Dpt1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Operations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Dpt2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HR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Dpt1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Operations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Tom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Dpt2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HR</a:t>
                      </a:r>
                      <a:endParaRPr lang="en-IN" sz="1500" dirty="0" smtClean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500" dirty="0" smtClean="0">
                          <a:effectLst/>
                        </a:rPr>
                        <a:t>Tom</a:t>
                      </a:r>
                      <a:endParaRPr lang="en-IN" sz="15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52349"/>
              </p:ext>
            </p:extLst>
          </p:nvPr>
        </p:nvGraphicFramePr>
        <p:xfrm>
          <a:off x="252456" y="4797152"/>
          <a:ext cx="8424000" cy="2016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4000"/>
                <a:gridCol w="1404000"/>
                <a:gridCol w="1404000"/>
                <a:gridCol w="1404000"/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Emp_ID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Emp_Age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Emp_Loc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Dept_ID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500" b="1" dirty="0" err="1" smtClean="0">
                          <a:effectLst/>
                        </a:rPr>
                        <a:t>Dept_Name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E001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29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Operations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E001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Jacob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29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Alabama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HR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E002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Tom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32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 smtClean="0">
                          <a:effectLst/>
                        </a:rPr>
                        <a:t>Alabama</a:t>
                      </a: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Dpt1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Operations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E003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Tom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22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dirty="0" smtClean="0">
                          <a:effectLst/>
                        </a:rPr>
                        <a:t>Texas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Dpt2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dirty="0" smtClean="0">
                          <a:effectLst/>
                        </a:rPr>
                        <a:t>HR</a:t>
                      </a:r>
                      <a:endParaRPr lang="en-IN" sz="15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E002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Tom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Alabama</a:t>
                      </a: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Dpt2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HR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E003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Tom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Texas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Dpt1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Operations</a:t>
                      </a:r>
                      <a:endParaRPr lang="en-IN" sz="15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9906" y="4509120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Join Result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2852936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EmpDetails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9838" y="2780928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DeptDetails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93009" y="2564744"/>
            <a:ext cx="7273150" cy="288192"/>
            <a:chOff x="-3506062" y="3860728"/>
            <a:chExt cx="7273150" cy="288192"/>
          </a:xfrm>
        </p:grpSpPr>
        <p:cxnSp>
          <p:nvCxnSpPr>
            <p:cNvPr id="12" name="Straight Arrow Connector 11"/>
            <p:cNvCxnSpPr>
              <a:stCxn id="6" idx="2"/>
              <a:endCxn id="17" idx="0"/>
            </p:cNvCxnSpPr>
            <p:nvPr/>
          </p:nvCxnSpPr>
          <p:spPr>
            <a:xfrm flipH="1">
              <a:off x="-3506062" y="3860728"/>
              <a:ext cx="3571447" cy="2881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18" idx="0"/>
            </p:cNvCxnSpPr>
            <p:nvPr/>
          </p:nvCxnSpPr>
          <p:spPr>
            <a:xfrm>
              <a:off x="65385" y="3860728"/>
              <a:ext cx="3701703" cy="21618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542313" y="4365104"/>
            <a:ext cx="4603775" cy="432048"/>
            <a:chOff x="2542313" y="5013048"/>
            <a:chExt cx="4603775" cy="432048"/>
          </a:xfrm>
        </p:grpSpPr>
        <p:cxnSp>
          <p:nvCxnSpPr>
            <p:cNvPr id="25" name="Straight Arrow Connector 24"/>
            <p:cNvCxnSpPr>
              <a:stCxn id="9" idx="2"/>
              <a:endCxn id="15" idx="0"/>
            </p:cNvCxnSpPr>
            <p:nvPr/>
          </p:nvCxnSpPr>
          <p:spPr>
            <a:xfrm>
              <a:off x="2542313" y="5013048"/>
              <a:ext cx="1922143" cy="4320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5" idx="0"/>
            </p:cNvCxnSpPr>
            <p:nvPr/>
          </p:nvCxnSpPr>
          <p:spPr>
            <a:xfrm flipH="1">
              <a:off x="4464456" y="5229072"/>
              <a:ext cx="2681632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6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a Decomposition is Lossless or </a:t>
            </a:r>
            <a:r>
              <a:rPr lang="en-US" b="1" dirty="0" err="1" smtClean="0"/>
              <a:t>Lossy</a:t>
            </a:r>
            <a:r>
              <a:rPr lang="en-US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7992888" cy="5069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Let R be the relational schema decomposed into R1, R2,…</a:t>
            </a:r>
            <a:r>
              <a:rPr lang="en-US" sz="2200" dirty="0" err="1" smtClean="0"/>
              <a:t>Rn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0070C0"/>
                </a:solidFill>
              </a:rPr>
              <a:t>R1 </a:t>
            </a:r>
            <a:r>
              <a:rPr lang="en-IN" sz="2200" b="1" dirty="0" smtClean="0">
                <a:solidFill>
                  <a:srgbClr val="0070C0"/>
                </a:solidFill>
              </a:rPr>
              <a:t>∩ R2 = X attribute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B050"/>
                </a:solidFill>
              </a:rPr>
              <a:t>Case 1: If X is </a:t>
            </a:r>
            <a:r>
              <a:rPr lang="en-US" sz="2200" b="1" dirty="0" err="1" smtClean="0">
                <a:solidFill>
                  <a:srgbClr val="00B050"/>
                </a:solidFill>
              </a:rPr>
              <a:t>superkey</a:t>
            </a:r>
            <a:r>
              <a:rPr lang="en-US" sz="2200" b="1" dirty="0" smtClean="0">
                <a:solidFill>
                  <a:srgbClr val="00B050"/>
                </a:solidFill>
              </a:rPr>
              <a:t> for </a:t>
            </a:r>
            <a:r>
              <a:rPr lang="en-US" sz="2200" b="1" dirty="0" err="1" smtClean="0">
                <a:solidFill>
                  <a:srgbClr val="00B050"/>
                </a:solidFill>
              </a:rPr>
              <a:t>atleast</a:t>
            </a:r>
            <a:r>
              <a:rPr lang="en-US" sz="2200" b="1" dirty="0" smtClean="0">
                <a:solidFill>
                  <a:srgbClr val="00B050"/>
                </a:solidFill>
              </a:rPr>
              <a:t> one relation R1 or R2, the decomposition is lossless.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Case 2: If </a:t>
            </a:r>
            <a:r>
              <a:rPr lang="en-US" sz="2200" b="1" dirty="0" err="1">
                <a:solidFill>
                  <a:srgbClr val="FF0000"/>
                </a:solidFill>
              </a:rPr>
              <a:t>If</a:t>
            </a:r>
            <a:r>
              <a:rPr lang="en-US" sz="2200" b="1" dirty="0">
                <a:solidFill>
                  <a:srgbClr val="FF0000"/>
                </a:solidFill>
              </a:rPr>
              <a:t> X </a:t>
            </a:r>
            <a:r>
              <a:rPr lang="en-US" sz="2200" b="1" dirty="0" smtClean="0">
                <a:solidFill>
                  <a:srgbClr val="FF0000"/>
                </a:solidFill>
              </a:rPr>
              <a:t>is not </a:t>
            </a:r>
            <a:r>
              <a:rPr lang="en-US" sz="2200" b="1" dirty="0" err="1">
                <a:solidFill>
                  <a:srgbClr val="FF0000"/>
                </a:solidFill>
              </a:rPr>
              <a:t>superkey</a:t>
            </a:r>
            <a:r>
              <a:rPr lang="en-US" sz="2200" b="1" dirty="0">
                <a:solidFill>
                  <a:srgbClr val="FF0000"/>
                </a:solidFill>
              </a:rPr>
              <a:t> for 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b="1" dirty="0" err="1" smtClean="0">
                <a:solidFill>
                  <a:srgbClr val="FF0000"/>
                </a:solidFill>
              </a:rPr>
              <a:t>atleast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one relation R1 or R2, 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the </a:t>
            </a:r>
            <a:r>
              <a:rPr lang="en-US" sz="2200" b="1" dirty="0">
                <a:solidFill>
                  <a:srgbClr val="FF0000"/>
                </a:solidFill>
              </a:rPr>
              <a:t>decomposition is </a:t>
            </a:r>
            <a:r>
              <a:rPr lang="en-US" sz="2200" b="1" dirty="0" err="1" smtClean="0">
                <a:solidFill>
                  <a:srgbClr val="FF0000"/>
                </a:solidFill>
              </a:rPr>
              <a:t>lossy</a:t>
            </a:r>
            <a:r>
              <a:rPr lang="en-US" sz="2200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7030A0"/>
                </a:solidFill>
              </a:rPr>
              <a:t>Case 3: If </a:t>
            </a:r>
            <a:r>
              <a:rPr lang="en-US" sz="2200" dirty="0">
                <a:solidFill>
                  <a:srgbClr val="7030A0"/>
                </a:solidFill>
              </a:rPr>
              <a:t>R1 </a:t>
            </a:r>
            <a:r>
              <a:rPr lang="en-IN" sz="2200" dirty="0">
                <a:solidFill>
                  <a:srgbClr val="7030A0"/>
                </a:solidFill>
              </a:rPr>
              <a:t>∩ R2 </a:t>
            </a:r>
            <a:r>
              <a:rPr lang="en-IN" sz="2200" dirty="0" smtClean="0">
                <a:solidFill>
                  <a:srgbClr val="7030A0"/>
                </a:solidFill>
              </a:rPr>
              <a:t>= Ø, 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the </a:t>
            </a:r>
            <a:r>
              <a:rPr lang="en-US" sz="2200" b="1" dirty="0">
                <a:solidFill>
                  <a:srgbClr val="7030A0"/>
                </a:solidFill>
              </a:rPr>
              <a:t>decomposition is </a:t>
            </a:r>
            <a:r>
              <a:rPr lang="en-US" sz="2200" b="1" dirty="0" err="1">
                <a:solidFill>
                  <a:srgbClr val="7030A0"/>
                </a:solidFill>
              </a:rPr>
              <a:t>lossy</a:t>
            </a:r>
            <a:r>
              <a:rPr lang="en-US" sz="2200" b="1" dirty="0">
                <a:solidFill>
                  <a:srgbClr val="7030A0"/>
                </a:solidFill>
              </a:rPr>
              <a:t>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25774"/>
            <a:ext cx="2376264" cy="283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8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19256" cy="1143000"/>
          </a:xfrm>
        </p:spPr>
        <p:txBody>
          <a:bodyPr/>
          <a:lstStyle/>
          <a:p>
            <a:r>
              <a:rPr lang="en-US" b="1" dirty="0" smtClean="0"/>
              <a:t>Lossless/</a:t>
            </a:r>
            <a:r>
              <a:rPr lang="en-US" b="1" dirty="0" err="1" smtClean="0"/>
              <a:t>Lossy</a:t>
            </a:r>
            <a:r>
              <a:rPr lang="en-US" b="1" dirty="0" smtClean="0"/>
              <a:t> Decomposition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Consider a relation schema R ( A , B , C , D ) with the functional dependencies A → B and C → D. Determine whether the decomposition of R into R</a:t>
            </a:r>
            <a:r>
              <a:rPr lang="en-IN" sz="2200" baseline="-25000" dirty="0"/>
              <a:t>1</a:t>
            </a:r>
            <a:r>
              <a:rPr lang="en-IN" sz="2200" dirty="0"/>
              <a:t> ( </a:t>
            </a:r>
            <a:r>
              <a:rPr lang="en-IN" sz="2200" dirty="0" smtClean="0"/>
              <a:t>A, </a:t>
            </a:r>
            <a:r>
              <a:rPr lang="en-IN" sz="2200" dirty="0"/>
              <a:t>B ) and </a:t>
            </a:r>
            <a:r>
              <a:rPr lang="en-IN" sz="2200" dirty="0" smtClean="0"/>
              <a:t>R</a:t>
            </a:r>
            <a:r>
              <a:rPr lang="en-IN" sz="2200" baseline="-25000" dirty="0" smtClean="0"/>
              <a:t>2</a:t>
            </a:r>
            <a:r>
              <a:rPr lang="en-IN" sz="2200" dirty="0"/>
              <a:t> </a:t>
            </a:r>
            <a:r>
              <a:rPr lang="en-IN" sz="2200" dirty="0" smtClean="0"/>
              <a:t>(C, D) </a:t>
            </a:r>
            <a:r>
              <a:rPr lang="en-IN" sz="2200" dirty="0"/>
              <a:t>is lossless or </a:t>
            </a:r>
            <a:r>
              <a:rPr lang="en-IN" sz="2200" dirty="0" err="1"/>
              <a:t>lossy</a:t>
            </a:r>
            <a:r>
              <a:rPr lang="en-IN" sz="22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/>
          </a:p>
          <a:p>
            <a:pPr algn="just" fontAlgn="base">
              <a:lnSpc>
                <a:spcPct val="150000"/>
              </a:lnSpc>
            </a:pPr>
            <a:r>
              <a:rPr lang="en-IN" sz="2200" b="1" u="sng" dirty="0" smtClean="0">
                <a:solidFill>
                  <a:srgbClr val="FF0000"/>
                </a:solidFill>
              </a:rPr>
              <a:t>Solution:</a:t>
            </a:r>
            <a:r>
              <a:rPr lang="en-IN" sz="2200" b="1" u="sng" dirty="0" smtClean="0"/>
              <a:t> </a:t>
            </a:r>
          </a:p>
          <a:p>
            <a:pPr marL="365760" lvl="1" indent="0" algn="just" fontAlgn="base">
              <a:lnSpc>
                <a:spcPct val="150000"/>
              </a:lnSpc>
              <a:buNone/>
            </a:pPr>
            <a:r>
              <a:rPr lang="en-IN" sz="2200" dirty="0" smtClean="0"/>
              <a:t>R</a:t>
            </a:r>
            <a:r>
              <a:rPr lang="en-IN" sz="2200" baseline="-25000" dirty="0" smtClean="0"/>
              <a:t>1</a:t>
            </a:r>
            <a:r>
              <a:rPr lang="en-IN" sz="2200" dirty="0" smtClean="0"/>
              <a:t> ( A , B ) ∩ R</a:t>
            </a:r>
            <a:r>
              <a:rPr lang="en-IN" sz="2200" baseline="-25000" dirty="0" smtClean="0"/>
              <a:t>2</a:t>
            </a:r>
            <a:r>
              <a:rPr lang="en-IN" sz="2200" dirty="0" smtClean="0"/>
              <a:t> ( C , D ) = Φ</a:t>
            </a:r>
          </a:p>
          <a:p>
            <a:pPr marL="365760" lvl="1" indent="0" algn="just" fontAlgn="base">
              <a:lnSpc>
                <a:spcPct val="150000"/>
              </a:lnSpc>
              <a:buNone/>
            </a:pPr>
            <a:r>
              <a:rPr lang="en-IN" sz="2200" dirty="0" smtClean="0"/>
              <a:t>Clearly, intersection of the sub relations is null.</a:t>
            </a:r>
          </a:p>
          <a:p>
            <a:pPr marL="365760" lvl="1" indent="0" algn="just" fontAlgn="base">
              <a:lnSpc>
                <a:spcPct val="150000"/>
              </a:lnSpc>
              <a:buNone/>
            </a:pPr>
            <a:r>
              <a:rPr lang="en-IN" sz="2200" dirty="0" smtClean="0"/>
              <a:t>Thus, the decomposition is </a:t>
            </a:r>
            <a:r>
              <a:rPr lang="en-IN" sz="2200" dirty="0" err="1" smtClean="0"/>
              <a:t>lossy</a:t>
            </a:r>
            <a:r>
              <a:rPr lang="en-IN" sz="2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Practice Drill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7458" y="1052736"/>
            <a:ext cx="8032973" cy="5760640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20000"/>
              </a:lnSpc>
              <a:buNone/>
            </a:pPr>
            <a:r>
              <a:rPr lang="en-IN" sz="1800" dirty="0" smtClean="0"/>
              <a:t>Consider </a:t>
            </a:r>
            <a:r>
              <a:rPr lang="en-IN" sz="1800" dirty="0"/>
              <a:t>a relation </a:t>
            </a:r>
            <a:r>
              <a:rPr lang="en-IN" sz="1800" dirty="0" smtClean="0"/>
              <a:t>schema and decompositions and determine if it is a </a:t>
            </a:r>
            <a:r>
              <a:rPr lang="en-IN" sz="1800" dirty="0"/>
              <a:t>lossless or </a:t>
            </a:r>
            <a:r>
              <a:rPr lang="en-IN" sz="1800" dirty="0" err="1" smtClean="0"/>
              <a:t>lossy</a:t>
            </a:r>
            <a:r>
              <a:rPr lang="en-IN" sz="1800" dirty="0" smtClean="0"/>
              <a:t> decomposition:</a:t>
            </a:r>
          </a:p>
          <a:p>
            <a:pPr marL="0" indent="0" algn="just" fontAlgn="base">
              <a:lnSpc>
                <a:spcPct val="120000"/>
              </a:lnSpc>
              <a:buNone/>
            </a:pPr>
            <a:endParaRPr lang="en-IN" sz="400" dirty="0" smtClean="0"/>
          </a:p>
          <a:p>
            <a:pPr marL="457200" indent="-457200" algn="just" fontAlgn="base">
              <a:lnSpc>
                <a:spcPct val="120000"/>
              </a:lnSpc>
              <a:buAutoNum type="arabicPeriod"/>
            </a:pPr>
            <a:r>
              <a:rPr lang="en-IN" sz="1800" dirty="0" smtClean="0"/>
              <a:t> </a:t>
            </a:r>
            <a:r>
              <a:rPr lang="en-IN" sz="1800" dirty="0"/>
              <a:t>R ( A , B , C , D </a:t>
            </a:r>
            <a:r>
              <a:rPr lang="en-IN" sz="1800" dirty="0" smtClean="0"/>
              <a:t>)</a:t>
            </a:r>
            <a:r>
              <a:rPr lang="en-IN" sz="1800" dirty="0"/>
              <a:t> </a:t>
            </a:r>
            <a:endParaRPr lang="en-IN" sz="1800" dirty="0" smtClean="0"/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F = {A</a:t>
            </a:r>
            <a:r>
              <a:rPr lang="en-IN" sz="1800" dirty="0"/>
              <a:t> → </a:t>
            </a:r>
            <a:r>
              <a:rPr lang="en-IN" sz="1800" dirty="0" smtClean="0"/>
              <a:t>B, B </a:t>
            </a:r>
            <a:r>
              <a:rPr lang="en-IN" sz="1800" dirty="0"/>
              <a:t>→ </a:t>
            </a:r>
            <a:r>
              <a:rPr lang="en-IN" sz="1800" dirty="0" smtClean="0"/>
              <a:t>C, C </a:t>
            </a:r>
            <a:r>
              <a:rPr lang="en-IN" sz="1800" dirty="0"/>
              <a:t>→ </a:t>
            </a:r>
            <a:r>
              <a:rPr lang="en-IN" sz="1800" dirty="0" smtClean="0"/>
              <a:t>D, D → B }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IN" sz="1800" dirty="0" smtClean="0"/>
              <a:t>	</a:t>
            </a:r>
            <a:r>
              <a:rPr lang="en-IN" sz="1800" dirty="0" smtClean="0">
                <a:solidFill>
                  <a:srgbClr val="FF0000"/>
                </a:solidFill>
              </a:rPr>
              <a:t>D = ( AB, BC, BD )</a:t>
            </a:r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 startAt="2"/>
            </a:pPr>
            <a:r>
              <a:rPr lang="en-US" sz="1800" dirty="0" smtClean="0"/>
              <a:t>R (A, B, C, D, E)	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F = { AB </a:t>
            </a:r>
            <a:r>
              <a:rPr lang="en-US" sz="1800" dirty="0" smtClean="0">
                <a:sym typeface="Wingdings" pitchFamily="2" charset="2"/>
              </a:rPr>
              <a:t> C, C  D, B  E }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D = ( ABC, CD)</a:t>
            </a:r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 startAt="3"/>
            </a:pPr>
            <a:r>
              <a:rPr lang="pt-BR" sz="1800" dirty="0" smtClean="0">
                <a:sym typeface="Wingdings" pitchFamily="2" charset="2"/>
              </a:rPr>
              <a:t>R </a:t>
            </a:r>
            <a:r>
              <a:rPr lang="pt-BR" sz="1800" dirty="0">
                <a:sym typeface="Wingdings" pitchFamily="2" charset="2"/>
              </a:rPr>
              <a:t>(A, B, C, D, E)	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pt-BR" sz="1800" dirty="0" smtClean="0">
                <a:sym typeface="Wingdings" pitchFamily="2" charset="2"/>
              </a:rPr>
              <a:t>	F </a:t>
            </a:r>
            <a:r>
              <a:rPr lang="pt-BR" sz="1800" dirty="0">
                <a:sym typeface="Wingdings" pitchFamily="2" charset="2"/>
              </a:rPr>
              <a:t>= { AB  C, C  D, B  E </a:t>
            </a:r>
            <a:r>
              <a:rPr lang="pt-BR" sz="1800" dirty="0" smtClean="0">
                <a:sym typeface="Wingdings" pitchFamily="2" charset="2"/>
              </a:rPr>
              <a:t>}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pt-BR" sz="1800" dirty="0">
                <a:sym typeface="Wingdings" pitchFamily="2" charset="2"/>
              </a:rPr>
              <a:t>	</a:t>
            </a:r>
            <a:r>
              <a:rPr lang="pt-BR" sz="1800" dirty="0" smtClean="0">
                <a:solidFill>
                  <a:srgbClr val="FF0000"/>
                </a:solidFill>
                <a:sym typeface="Wingdings" pitchFamily="2" charset="2"/>
              </a:rPr>
              <a:t>D = ( ABC, CDE )</a:t>
            </a:r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 startAt="4"/>
            </a:pPr>
            <a:r>
              <a:rPr lang="pt-BR" sz="1800" dirty="0">
                <a:sym typeface="Wingdings" pitchFamily="2" charset="2"/>
              </a:rPr>
              <a:t>R (A, B, C, D, E)	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pt-BR" sz="1800" dirty="0" smtClean="0">
                <a:sym typeface="Wingdings" pitchFamily="2" charset="2"/>
              </a:rPr>
              <a:t>	F </a:t>
            </a:r>
            <a:r>
              <a:rPr lang="pt-BR" sz="1800" dirty="0">
                <a:sym typeface="Wingdings" pitchFamily="2" charset="2"/>
              </a:rPr>
              <a:t>= </a:t>
            </a:r>
            <a:r>
              <a:rPr lang="pt-BR" sz="1800" dirty="0" smtClean="0">
                <a:sym typeface="Wingdings" pitchFamily="2" charset="2"/>
              </a:rPr>
              <a:t>{ AB  C, C  D, B  E }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pt-BR" sz="1800" dirty="0" smtClean="0">
                <a:sym typeface="Wingdings" pitchFamily="2" charset="2"/>
              </a:rPr>
              <a:t>	</a:t>
            </a:r>
            <a:r>
              <a:rPr lang="pt-BR" sz="1800" dirty="0" smtClean="0">
                <a:solidFill>
                  <a:srgbClr val="FF0000"/>
                </a:solidFill>
                <a:sym typeface="Wingdings" pitchFamily="2" charset="2"/>
              </a:rPr>
              <a:t>D = ( ABC, ABDE)</a:t>
            </a:r>
            <a:endParaRPr lang="en-US" sz="18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endParaRPr lang="en-IN" sz="1800" dirty="0" smtClean="0"/>
          </a:p>
          <a:p>
            <a:pPr marL="457200" indent="-457200" algn="just" fontAlgn="base">
              <a:lnSpc>
                <a:spcPct val="120000"/>
              </a:lnSpc>
              <a:buFont typeface="+mj-lt"/>
              <a:buAutoNum type="arabicPeriod" startAt="2"/>
            </a:pPr>
            <a:endParaRPr lang="en-IN" sz="1800" dirty="0" smtClean="0"/>
          </a:p>
          <a:p>
            <a:pPr marL="0" indent="0" algn="just" fontAlgn="base">
              <a:lnSpc>
                <a:spcPct val="120000"/>
              </a:lnSpc>
              <a:buNone/>
            </a:pPr>
            <a:endParaRPr lang="en-US" sz="1800" dirty="0" smtClean="0"/>
          </a:p>
          <a:p>
            <a:pPr marL="0" indent="0" algn="just" fontAlgn="base">
              <a:lnSpc>
                <a:spcPct val="120000"/>
              </a:lnSpc>
              <a:buNone/>
            </a:pPr>
            <a:endParaRPr lang="en-US" sz="1800" dirty="0"/>
          </a:p>
          <a:p>
            <a:pPr marL="0" indent="0" algn="just" fontAlgn="base">
              <a:lnSpc>
                <a:spcPct val="120000"/>
              </a:lnSpc>
              <a:buNone/>
            </a:pPr>
            <a:endParaRPr lang="en-IN" sz="1800" dirty="0"/>
          </a:p>
          <a:p>
            <a:pPr algn="just">
              <a:lnSpc>
                <a:spcPct val="120000"/>
              </a:lnSpc>
            </a:pPr>
            <a:endParaRPr lang="en-IN" sz="1800" dirty="0"/>
          </a:p>
        </p:txBody>
      </p:sp>
      <p:sp>
        <p:nvSpPr>
          <p:cNvPr id="4" name="AutoShape 2" descr="Image result for QUES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24" y="3068960"/>
            <a:ext cx="2179032" cy="19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Solution Practice Drill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19256" cy="5205192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60000"/>
              </a:lnSpc>
              <a:buNone/>
            </a:pPr>
            <a:r>
              <a:rPr lang="en-IN" sz="2000" dirty="0" smtClean="0"/>
              <a:t>1. </a:t>
            </a:r>
            <a:r>
              <a:rPr lang="en-IN" sz="2000" b="1" dirty="0" smtClean="0">
                <a:solidFill>
                  <a:srgbClr val="FF0000"/>
                </a:solidFill>
              </a:rPr>
              <a:t>F = { A</a:t>
            </a:r>
            <a:r>
              <a:rPr lang="en-IN" sz="2000" b="1" dirty="0">
                <a:solidFill>
                  <a:srgbClr val="FF0000"/>
                </a:solidFill>
              </a:rPr>
              <a:t> → B, B → C, C → D, D → </a:t>
            </a:r>
            <a:r>
              <a:rPr lang="en-IN" sz="2000" b="1" dirty="0" smtClean="0">
                <a:solidFill>
                  <a:srgbClr val="FF0000"/>
                </a:solidFill>
              </a:rPr>
              <a:t>B }</a:t>
            </a:r>
            <a:endParaRPr lang="en-IN" sz="2000" b="1" dirty="0">
              <a:solidFill>
                <a:srgbClr val="FF0000"/>
              </a:solidFill>
            </a:endParaRPr>
          </a:p>
          <a:p>
            <a:pPr marL="365760" lvl="1" indent="0" algn="just" fontAlgn="base">
              <a:lnSpc>
                <a:spcPct val="160000"/>
              </a:lnSpc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R</a:t>
            </a:r>
            <a:r>
              <a:rPr lang="en-IN" sz="2000" b="1" baseline="-25000" dirty="0" smtClean="0">
                <a:solidFill>
                  <a:srgbClr val="FF0000"/>
                </a:solidFill>
              </a:rPr>
              <a:t>1</a:t>
            </a:r>
            <a:r>
              <a:rPr lang="en-IN" sz="2000" b="1" baseline="-25000" dirty="0">
                <a:solidFill>
                  <a:srgbClr val="FF0000"/>
                </a:solidFill>
              </a:rPr>
              <a:t> </a:t>
            </a:r>
            <a:r>
              <a:rPr lang="en-IN" sz="2000" b="1" dirty="0">
                <a:solidFill>
                  <a:srgbClr val="FF0000"/>
                </a:solidFill>
              </a:rPr>
              <a:t>( A , B ) , R</a:t>
            </a:r>
            <a:r>
              <a:rPr lang="en-IN" sz="2000" b="1" baseline="-25000" dirty="0">
                <a:solidFill>
                  <a:srgbClr val="FF0000"/>
                </a:solidFill>
              </a:rPr>
              <a:t>2</a:t>
            </a:r>
            <a:r>
              <a:rPr lang="en-IN" sz="2000" b="1" dirty="0">
                <a:solidFill>
                  <a:srgbClr val="FF0000"/>
                </a:solidFill>
              </a:rPr>
              <a:t> ( B , C ) and R</a:t>
            </a:r>
            <a:r>
              <a:rPr lang="en-IN" sz="2000" b="1" baseline="-25000" dirty="0">
                <a:solidFill>
                  <a:srgbClr val="FF0000"/>
                </a:solidFill>
              </a:rPr>
              <a:t>3</a:t>
            </a:r>
            <a:r>
              <a:rPr lang="en-IN" sz="2000" b="1" dirty="0">
                <a:solidFill>
                  <a:srgbClr val="FF0000"/>
                </a:solidFill>
              </a:rPr>
              <a:t> ( B , D </a:t>
            </a:r>
            <a:r>
              <a:rPr lang="en-IN" sz="2000" b="1" dirty="0" smtClean="0">
                <a:solidFill>
                  <a:srgbClr val="FF0000"/>
                </a:solidFill>
              </a:rPr>
              <a:t>)</a:t>
            </a:r>
            <a:endParaRPr lang="en-US" sz="2000" dirty="0" smtClean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 smtClean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 smtClean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 smtClean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 smtClean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IN" sz="2000" dirty="0" smtClean="0"/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∴ It is a lossless join decomposition</a:t>
            </a:r>
            <a:endParaRPr lang="en-IN" sz="2000" dirty="0" smtClean="0">
              <a:solidFill>
                <a:srgbClr val="00B050"/>
              </a:solidFill>
            </a:endParaRPr>
          </a:p>
          <a:p>
            <a:pPr marL="0" indent="0" algn="just" fontAlgn="base">
              <a:lnSpc>
                <a:spcPct val="160000"/>
              </a:lnSpc>
              <a:buNone/>
            </a:pPr>
            <a:endParaRPr lang="en-US" sz="2000" dirty="0" smtClean="0"/>
          </a:p>
          <a:p>
            <a:pPr marL="0" indent="0" algn="just" fontAlgn="base">
              <a:lnSpc>
                <a:spcPct val="160000"/>
              </a:lnSpc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59734"/>
              </p:ext>
            </p:extLst>
          </p:nvPr>
        </p:nvGraphicFramePr>
        <p:xfrm>
          <a:off x="179512" y="2564904"/>
          <a:ext cx="8640000" cy="35958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20000"/>
                <a:gridCol w="4320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Case 1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Case 2</a:t>
                      </a:r>
                      <a:endParaRPr lang="en-IN" sz="2000" dirty="0"/>
                    </a:p>
                  </a:txBody>
                  <a:tcPr anchor="ctr"/>
                </a:tc>
              </a:tr>
              <a:tr h="1340036"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R1 </a:t>
                      </a:r>
                      <a:r>
                        <a:rPr lang="en-IN" sz="1800" dirty="0" smtClean="0"/>
                        <a:t>∩ R2 = B </a:t>
                      </a:r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B+ = B, C for R2 (B, C) </a:t>
                      </a:r>
                      <a:r>
                        <a:rPr lang="en-IN" sz="1800" b="1" dirty="0" smtClean="0"/>
                        <a:t>∴ </a:t>
                      </a:r>
                      <a:r>
                        <a:rPr lang="en-IN" sz="1800" b="0" dirty="0" smtClean="0"/>
                        <a:t>B</a:t>
                      </a:r>
                      <a:r>
                        <a:rPr lang="en-IN" sz="1800" b="1" dirty="0" smtClean="0"/>
                        <a:t> </a:t>
                      </a:r>
                      <a:r>
                        <a:rPr lang="en-IN" sz="1800" dirty="0" smtClean="0"/>
                        <a:t>is </a:t>
                      </a:r>
                      <a:r>
                        <a:rPr lang="en-IN" sz="1800" dirty="0" err="1" smtClean="0"/>
                        <a:t>superkey</a:t>
                      </a:r>
                      <a:r>
                        <a:rPr lang="en-IN" sz="1800" dirty="0" smtClean="0"/>
                        <a:t> in R2</a:t>
                      </a:r>
                      <a:endParaRPr lang="en-US" sz="1800" dirty="0" smtClean="0"/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R12 (A, B, C) </a:t>
                      </a:r>
                      <a:r>
                        <a:rPr lang="en-IN" sz="1800" dirty="0" smtClean="0"/>
                        <a:t>∩ R3 = B</a:t>
                      </a:r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B+ = B, C for R12 (A, B, C)</a:t>
                      </a:r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B+ = B for R3 (B, D) </a:t>
                      </a:r>
                      <a:r>
                        <a:rPr lang="en-IN" sz="1800" b="1" dirty="0" smtClean="0"/>
                        <a:t>∴ </a:t>
                      </a:r>
                      <a:r>
                        <a:rPr lang="en-IN" sz="1800" dirty="0" smtClean="0"/>
                        <a:t> B is not </a:t>
                      </a:r>
                      <a:r>
                        <a:rPr lang="en-IN" sz="1800" dirty="0" err="1" smtClean="0"/>
                        <a:t>superkey</a:t>
                      </a:r>
                      <a:r>
                        <a:rPr lang="en-IN" sz="1800" dirty="0" smtClean="0"/>
                        <a:t> for any sub-relation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R2 </a:t>
                      </a:r>
                      <a:r>
                        <a:rPr lang="en-IN" sz="1800" dirty="0" smtClean="0"/>
                        <a:t>∩ R3 = B</a:t>
                      </a:r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B+ = B, C for R2 (B, C) </a:t>
                      </a:r>
                      <a:r>
                        <a:rPr lang="en-IN" sz="1800" b="1" dirty="0" smtClean="0"/>
                        <a:t>∴ </a:t>
                      </a:r>
                      <a:r>
                        <a:rPr lang="en-IN" sz="1800" b="0" dirty="0" smtClean="0"/>
                        <a:t>B</a:t>
                      </a:r>
                      <a:r>
                        <a:rPr lang="en-IN" sz="1800" b="0" baseline="0" dirty="0" smtClean="0"/>
                        <a:t> </a:t>
                      </a:r>
                      <a:r>
                        <a:rPr lang="en-IN" sz="1800" dirty="0" smtClean="0"/>
                        <a:t>is </a:t>
                      </a:r>
                      <a:r>
                        <a:rPr lang="en-IN" sz="1800" dirty="0" err="1" smtClean="0"/>
                        <a:t>superkey</a:t>
                      </a:r>
                      <a:r>
                        <a:rPr lang="en-IN" sz="1800" dirty="0" smtClean="0"/>
                        <a:t> in R2</a:t>
                      </a:r>
                      <a:endParaRPr lang="en-US" sz="1800" dirty="0" smtClean="0"/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 smtClean="0"/>
                        <a:t>R1 </a:t>
                      </a:r>
                      <a:r>
                        <a:rPr lang="en-IN" sz="1800" dirty="0" smtClean="0"/>
                        <a:t>∩ R23 (B, C, D) = B</a:t>
                      </a:r>
                    </a:p>
                    <a:p>
                      <a:pPr marL="0" indent="0" algn="l" fontAlgn="base">
                        <a:lnSpc>
                          <a:spcPct val="160000"/>
                        </a:lnSpc>
                        <a:buNone/>
                      </a:pPr>
                      <a:r>
                        <a:rPr lang="en-IN" sz="1800" dirty="0" smtClean="0"/>
                        <a:t>B+ = B, C, D </a:t>
                      </a:r>
                      <a:r>
                        <a:rPr lang="en-IN" sz="1800" b="1" dirty="0" smtClean="0"/>
                        <a:t>∴ </a:t>
                      </a:r>
                      <a:r>
                        <a:rPr lang="en-IN" sz="1800" b="0" dirty="0" smtClean="0"/>
                        <a:t> B </a:t>
                      </a:r>
                      <a:r>
                        <a:rPr lang="en-IN" sz="1800" dirty="0" smtClean="0"/>
                        <a:t>is </a:t>
                      </a:r>
                      <a:r>
                        <a:rPr lang="en-IN" sz="1800" dirty="0" err="1" smtClean="0"/>
                        <a:t>superkey</a:t>
                      </a:r>
                      <a:r>
                        <a:rPr lang="en-IN" sz="1800" dirty="0" smtClean="0"/>
                        <a:t> in R23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100" name="Picture 4" descr="Image result for bullsey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0"/>
            <a:ext cx="2552400" cy="18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7467600" cy="1143000"/>
          </a:xfrm>
        </p:spPr>
        <p:txBody>
          <a:bodyPr/>
          <a:lstStyle/>
          <a:p>
            <a:r>
              <a:rPr lang="en-US" sz="3200" b="1" dirty="0"/>
              <a:t>Solution Practice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075240" cy="5133184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70000"/>
              </a:lnSpc>
              <a:buNone/>
            </a:pPr>
            <a:r>
              <a:rPr lang="en-US" sz="2000" dirty="0" smtClean="0"/>
              <a:t>2. </a:t>
            </a:r>
            <a:r>
              <a:rPr lang="en-US" sz="2000" dirty="0" smtClean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{ AB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C, C  D, B  E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}		D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= ( ABC, CD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C+ = C, D </a:t>
            </a:r>
            <a:r>
              <a:rPr lang="en-IN" sz="2000" b="1" dirty="0"/>
              <a:t>∴ </a:t>
            </a:r>
            <a:r>
              <a:rPr lang="en-IN" sz="2000" dirty="0" smtClean="0"/>
              <a:t>C</a:t>
            </a:r>
            <a:r>
              <a:rPr lang="en-IN" sz="2000" b="1" dirty="0" smtClean="0"/>
              <a:t> </a:t>
            </a:r>
            <a:r>
              <a:rPr lang="en-IN" sz="2000" dirty="0"/>
              <a:t>is </a:t>
            </a:r>
            <a:r>
              <a:rPr lang="en-IN" sz="2000" dirty="0" err="1"/>
              <a:t>superkey</a:t>
            </a:r>
            <a:r>
              <a:rPr lang="en-IN" sz="2000" dirty="0"/>
              <a:t> in </a:t>
            </a:r>
            <a:r>
              <a:rPr lang="en-IN" sz="2000" dirty="0" smtClean="0"/>
              <a:t>relation CD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2000" dirty="0"/>
              <a:t>T</a:t>
            </a:r>
            <a:r>
              <a:rPr lang="en-US" sz="2000" dirty="0" smtClean="0"/>
              <a:t>his is a </a:t>
            </a:r>
            <a:r>
              <a:rPr lang="en-US" sz="2000" b="1" dirty="0" err="1" smtClean="0">
                <a:solidFill>
                  <a:srgbClr val="00B050"/>
                </a:solidFill>
              </a:rPr>
              <a:t>lossy</a:t>
            </a:r>
            <a:r>
              <a:rPr lang="en-US" sz="2000" b="1" dirty="0" smtClean="0">
                <a:solidFill>
                  <a:srgbClr val="00B050"/>
                </a:solidFill>
              </a:rPr>
              <a:t> join decomposition</a:t>
            </a:r>
            <a:r>
              <a:rPr lang="en-US" sz="2000" dirty="0" smtClean="0"/>
              <a:t> though common attribute is a </a:t>
            </a:r>
            <a:r>
              <a:rPr lang="en-US" sz="2000" dirty="0" err="1" smtClean="0"/>
              <a:t>superkey</a:t>
            </a:r>
            <a:r>
              <a:rPr lang="en-US" sz="2000" dirty="0" smtClean="0"/>
              <a:t> for CD sub-relation, because </a:t>
            </a:r>
            <a:r>
              <a:rPr lang="en-US" sz="2000" b="1" dirty="0" smtClean="0">
                <a:solidFill>
                  <a:srgbClr val="00B050"/>
                </a:solidFill>
              </a:rPr>
              <a:t>E attribute is lost in decomposition.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en-US" sz="2000" dirty="0" smtClean="0"/>
              <a:t>3. 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F = { AB  C, C  D, B  E 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}		D </a:t>
            </a:r>
            <a:r>
              <a:rPr lang="pt-BR" sz="2000" dirty="0">
                <a:solidFill>
                  <a:srgbClr val="FF0000"/>
                </a:solidFill>
                <a:sym typeface="Wingdings" pitchFamily="2" charset="2"/>
              </a:rPr>
              <a:t>= ( ABC, CDE 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pt-BR" sz="2000" dirty="0" smtClean="0">
                <a:sym typeface="Wingdings" pitchFamily="2" charset="2"/>
              </a:rPr>
              <a:t>C+= C, D </a:t>
            </a:r>
          </a:p>
          <a:p>
            <a:pPr marL="0" indent="0" algn="just" fontAlgn="base">
              <a:lnSpc>
                <a:spcPct val="170000"/>
              </a:lnSpc>
              <a:buNone/>
            </a:pPr>
            <a:r>
              <a:rPr lang="pt-BR" sz="2000" dirty="0" smtClean="0">
                <a:sym typeface="Wingdings" pitchFamily="2" charset="2"/>
              </a:rPr>
              <a:t>Thus, this is </a:t>
            </a:r>
            <a:r>
              <a:rPr lang="pt-BR" sz="2000" b="1" dirty="0" smtClean="0">
                <a:solidFill>
                  <a:srgbClr val="00B050"/>
                </a:solidFill>
                <a:sym typeface="Wingdings" pitchFamily="2" charset="2"/>
              </a:rPr>
              <a:t>lossy join decomposition</a:t>
            </a:r>
            <a:r>
              <a:rPr lang="pt-BR" sz="2000" dirty="0" smtClean="0">
                <a:sym typeface="Wingdings" pitchFamily="2" charset="2"/>
              </a:rPr>
              <a:t> as C is not superkey for any sub-relation.</a:t>
            </a:r>
            <a:endParaRPr lang="pt-BR" sz="2000" dirty="0">
              <a:sym typeface="Wingdings" pitchFamily="2" charset="2"/>
            </a:endParaRPr>
          </a:p>
          <a:p>
            <a:pPr marL="0" indent="0" algn="just" fontAlgn="base">
              <a:lnSpc>
                <a:spcPct val="17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6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sz="2800" b="1" dirty="0"/>
              <a:t>Solution Practice Drill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pt-BR" dirty="0" smtClean="0">
                <a:sym typeface="Wingdings" pitchFamily="2" charset="2"/>
              </a:rPr>
              <a:t>4. 		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F 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= { AB  C, C  D, B  E }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	D 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= ( ABC, ABDE)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 smtClean="0">
                <a:sym typeface="Wingdings" pitchFamily="2" charset="2"/>
              </a:rPr>
              <a:t>AB+ = A, B, C for sub-relation ABC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IN" b="1" dirty="0"/>
              <a:t>∴ </a:t>
            </a:r>
            <a:r>
              <a:rPr lang="en-IN" dirty="0" smtClean="0"/>
              <a:t>AB</a:t>
            </a:r>
            <a:r>
              <a:rPr lang="en-IN" b="1" dirty="0" smtClean="0"/>
              <a:t> </a:t>
            </a:r>
            <a:r>
              <a:rPr lang="en-IN" dirty="0"/>
              <a:t>is </a:t>
            </a:r>
            <a:r>
              <a:rPr lang="en-IN" dirty="0" err="1"/>
              <a:t>superkey</a:t>
            </a:r>
            <a:r>
              <a:rPr lang="en-IN" dirty="0"/>
              <a:t> in relation </a:t>
            </a:r>
            <a:r>
              <a:rPr lang="en-IN" dirty="0" smtClean="0"/>
              <a:t>ABC</a:t>
            </a:r>
            <a:endParaRPr lang="en-US" dirty="0" smtClean="0">
              <a:sym typeface="Wingdings" pitchFamily="2" charset="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dirty="0">
              <a:sym typeface="Wingdings" pitchFamily="2" charset="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pt-BR" dirty="0">
                <a:sym typeface="Wingdings" pitchFamily="2" charset="2"/>
              </a:rPr>
              <a:t>Thus, this is </a:t>
            </a:r>
            <a:r>
              <a:rPr lang="pt-BR" b="1" dirty="0" smtClean="0">
                <a:solidFill>
                  <a:srgbClr val="00B050"/>
                </a:solidFill>
                <a:sym typeface="Wingdings" pitchFamily="2" charset="2"/>
              </a:rPr>
              <a:t>lossless </a:t>
            </a:r>
            <a:r>
              <a:rPr lang="pt-BR" b="1" dirty="0">
                <a:solidFill>
                  <a:srgbClr val="00B050"/>
                </a:solidFill>
                <a:sym typeface="Wingdings" pitchFamily="2" charset="2"/>
              </a:rPr>
              <a:t>join </a:t>
            </a:r>
            <a:r>
              <a:rPr lang="pt-BR" b="1" dirty="0" smtClean="0">
                <a:solidFill>
                  <a:srgbClr val="00B050"/>
                </a:solidFill>
                <a:sym typeface="Wingdings" pitchFamily="2" charset="2"/>
              </a:rPr>
              <a:t>decomposition.</a:t>
            </a:r>
            <a:endParaRPr lang="pt-BR" dirty="0">
              <a:solidFill>
                <a:srgbClr val="00B050"/>
              </a:solidFill>
              <a:sym typeface="Wingdings" pitchFamily="2" charset="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122" name="Picture 2" descr="Image result for corr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64" y="2421184"/>
            <a:ext cx="2664000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87208" cy="1143000"/>
          </a:xfrm>
        </p:spPr>
        <p:txBody>
          <a:bodyPr/>
          <a:lstStyle/>
          <a:p>
            <a:r>
              <a:rPr lang="en-US" b="1" dirty="0" smtClean="0"/>
              <a:t>Decomposition to Higher Normal Form Example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08912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Consider a relation with schema R(A,B,C,D) and FDs {AB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C, C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D, </a:t>
            </a:r>
            <a:endParaRPr lang="en-US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/>
              <a:t>D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A}. </a:t>
            </a:r>
          </a:p>
          <a:p>
            <a:pPr marL="457200" indent="-457200" algn="just">
              <a:lnSpc>
                <a:spcPct val="150000"/>
              </a:lnSpc>
              <a:buAutoNum type="alphaLcPeriod"/>
            </a:pPr>
            <a:r>
              <a:rPr lang="en-US" sz="1800" dirty="0"/>
              <a:t>Indicate all BCNF violations for R. </a:t>
            </a:r>
          </a:p>
          <a:p>
            <a:pPr marL="457200" indent="-457200" algn="just">
              <a:lnSpc>
                <a:spcPct val="150000"/>
              </a:lnSpc>
              <a:buAutoNum type="alphaLcPeriod"/>
            </a:pPr>
            <a:r>
              <a:rPr lang="en-US" sz="1800" dirty="0" smtClean="0"/>
              <a:t>Decompose </a:t>
            </a:r>
            <a:r>
              <a:rPr lang="en-US" sz="1800" dirty="0"/>
              <a:t>the relations into collections of relations that are in BCNF.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u="sng" dirty="0" smtClean="0"/>
              <a:t>Solution:</a:t>
            </a:r>
            <a:endParaRPr lang="en-IN" sz="1800" b="1" u="sng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smtClean="0"/>
              <a:t>Attribute closure: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 smtClean="0"/>
              <a:t>A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		B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B		C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ACD		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AD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 smtClean="0"/>
              <a:t>AB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	AC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ACD	AD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AD	BC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 smtClean="0"/>
              <a:t>BD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	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ACD	ABC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 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 smtClean="0"/>
              <a:t>ABD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	ACD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ACD	BCD </a:t>
            </a:r>
            <a:r>
              <a:rPr lang="en-IN" sz="1600" dirty="0" smtClean="0">
                <a:sym typeface="Wingdings" pitchFamily="2" charset="2"/>
              </a:rPr>
              <a:t></a:t>
            </a:r>
            <a:r>
              <a:rPr lang="en-IN" sz="1600" dirty="0" smtClean="0"/>
              <a:t> ABCD</a:t>
            </a:r>
            <a:endParaRPr lang="en-US" sz="16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Thus, the </a:t>
            </a:r>
            <a:r>
              <a:rPr lang="en-IN" sz="1800" b="1" dirty="0">
                <a:solidFill>
                  <a:srgbClr val="FF0000"/>
                </a:solidFill>
              </a:rPr>
              <a:t>candidate keys </a:t>
            </a:r>
            <a:r>
              <a:rPr lang="en-IN" sz="1800" b="1" dirty="0" smtClean="0">
                <a:solidFill>
                  <a:srgbClr val="FF0000"/>
                </a:solidFill>
              </a:rPr>
              <a:t>are: AB</a:t>
            </a:r>
            <a:r>
              <a:rPr lang="en-IN" sz="1800" b="1" dirty="0">
                <a:solidFill>
                  <a:srgbClr val="FF0000"/>
                </a:solidFill>
              </a:rPr>
              <a:t>, BC, and BD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64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/>
              <a:t>Decomposition to Higher Normal Form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280920" cy="487375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 smtClean="0"/>
              <a:t> C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 </a:t>
            </a:r>
            <a:r>
              <a:rPr lang="en-US" sz="2000" dirty="0"/>
              <a:t>and </a:t>
            </a:r>
            <a:r>
              <a:rPr lang="en-US" sz="2000" dirty="0" smtClean="0"/>
              <a:t>D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A are violating BCNF 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 smtClean="0"/>
              <a:t>Decompose </a:t>
            </a:r>
            <a:r>
              <a:rPr lang="en-US" sz="2000" dirty="0"/>
              <a:t>the relations into collections of relations that are in BCNF.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09686"/>
              </p:ext>
            </p:extLst>
          </p:nvPr>
        </p:nvGraphicFramePr>
        <p:xfrm>
          <a:off x="251520" y="2903736"/>
          <a:ext cx="8352000" cy="3837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6000"/>
                <a:gridCol w="4176000"/>
              </a:tblGrid>
              <a:tr h="3750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Case 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Case 2</a:t>
                      </a:r>
                      <a:endParaRPr lang="en-IN" sz="2000" dirty="0"/>
                    </a:p>
                  </a:txBody>
                  <a:tcPr/>
                </a:tc>
              </a:tr>
              <a:tr h="3441392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R1(CD), R2(AC)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and R3(BC) but </a:t>
                      </a:r>
                    </a:p>
                    <a:p>
                      <a:pPr algn="ctr"/>
                      <a:r>
                        <a:rPr lang="en-IN" dirty="0" smtClean="0"/>
                        <a:t>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A and AB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IN" dirty="0" smtClean="0"/>
                        <a:t>C are not preserved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R1(AD), R2(CD) and R3(BC) but </a:t>
                      </a:r>
                    </a:p>
                    <a:p>
                      <a:pPr algn="ctr"/>
                      <a:r>
                        <a:rPr lang="en-IN" dirty="0" smtClean="0"/>
                        <a:t>AB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IN" dirty="0" smtClean="0"/>
                        <a:t>C is not preserved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8" y="3501008"/>
            <a:ext cx="3348000" cy="247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3348000" cy="248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4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b="1" dirty="0"/>
              <a:t>Decomposition to Higher Normal </a:t>
            </a:r>
            <a:r>
              <a:rPr lang="en-US" b="1" dirty="0" smtClean="0"/>
              <a:t>Form Drill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064896" cy="51125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Decompose to highest normal form while satisfying lossless join and dependency preservation properties: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00" dirty="0" smtClean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/>
              <a:t>Relation R ( ABCDE 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F = { AB </a:t>
            </a:r>
            <a:r>
              <a:rPr lang="en-US" sz="2000" dirty="0" smtClean="0">
                <a:sym typeface="Wingdings" pitchFamily="2" charset="2"/>
              </a:rPr>
              <a:t> C, C  D, B  E</a:t>
            </a:r>
            <a:r>
              <a:rPr lang="en-US" sz="2000" dirty="0" smtClean="0"/>
              <a:t> }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Relation R ( ABCDEFGHIJ 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1900" dirty="0" smtClean="0"/>
              <a:t>F ={ AB </a:t>
            </a:r>
            <a:r>
              <a:rPr lang="en-US" sz="1900" dirty="0" smtClean="0">
                <a:sym typeface="Wingdings" pitchFamily="2" charset="2"/>
              </a:rPr>
              <a:t> C, C  D, A  E, E  FG, B  H, H  IJ </a:t>
            </a:r>
            <a:r>
              <a:rPr lang="en-US" sz="1900" dirty="0" smtClean="0"/>
              <a:t>}</a:t>
            </a:r>
            <a:endParaRPr lang="en-IN" sz="19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Relation R ( ABC 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F = { AB </a:t>
            </a:r>
            <a:r>
              <a:rPr lang="en-US" sz="2000" dirty="0" smtClean="0">
                <a:sym typeface="Wingdings" pitchFamily="2" charset="2"/>
              </a:rPr>
              <a:t> C, C  A </a:t>
            </a:r>
            <a:r>
              <a:rPr lang="en-US" sz="20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888432"/>
            <a:ext cx="2037221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4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6" charset="0"/>
              </a:rPr>
              <a:t>Cartesian </a:t>
            </a:r>
            <a:r>
              <a:rPr lang="en-US" sz="3600" b="1" dirty="0">
                <a:latin typeface="Times New Roman" pitchFamily="16" charset="0"/>
              </a:rPr>
              <a:t>(or </a:t>
            </a:r>
            <a:r>
              <a:rPr lang="en-US" sz="3600" b="1" dirty="0" smtClean="0">
                <a:latin typeface="Times New Roman" pitchFamily="16" charset="0"/>
              </a:rPr>
              <a:t>Cross) Product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001000" cy="4873752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</a:pPr>
            <a:r>
              <a:rPr lang="en-US" sz="2200" dirty="0" smtClean="0"/>
              <a:t>This </a:t>
            </a:r>
            <a:r>
              <a:rPr lang="en-US" sz="2200" dirty="0"/>
              <a:t>operation is used to combine tuples from two relations in a combinatorial fashion. </a:t>
            </a:r>
            <a:endParaRPr lang="en-US" sz="2200" dirty="0" smtClean="0"/>
          </a:p>
          <a:p>
            <a:pPr algn="just">
              <a:lnSpc>
                <a:spcPct val="140000"/>
              </a:lnSpc>
            </a:pPr>
            <a:r>
              <a:rPr lang="en-US" sz="2200" dirty="0" smtClean="0"/>
              <a:t>In </a:t>
            </a:r>
            <a:r>
              <a:rPr lang="en-US" sz="2200" dirty="0"/>
              <a:t>general, the result of R(A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. . ., A</a:t>
            </a:r>
            <a:r>
              <a:rPr lang="en-US" sz="2200" baseline="-25000" dirty="0"/>
              <a:t>n</a:t>
            </a:r>
            <a:r>
              <a:rPr lang="en-US" sz="2200" dirty="0"/>
              <a:t>) </a:t>
            </a:r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r>
              <a:rPr lang="en-US" sz="2200" dirty="0" smtClean="0"/>
              <a:t> S(B</a:t>
            </a:r>
            <a:r>
              <a:rPr lang="en-US" sz="2200" baseline="-25000" dirty="0" smtClean="0"/>
              <a:t>1</a:t>
            </a:r>
            <a:r>
              <a:rPr lang="en-US" sz="2200" dirty="0"/>
              <a:t>, B</a:t>
            </a:r>
            <a:r>
              <a:rPr lang="en-US" sz="2200" baseline="-25000" dirty="0"/>
              <a:t>2</a:t>
            </a:r>
            <a:r>
              <a:rPr lang="en-US" sz="2200" dirty="0"/>
              <a:t>, . . ., </a:t>
            </a:r>
            <a:r>
              <a:rPr lang="en-US" sz="2200" dirty="0" err="1"/>
              <a:t>B</a:t>
            </a:r>
            <a:r>
              <a:rPr lang="en-US" sz="2200" baseline="-25000" dirty="0" err="1"/>
              <a:t>m</a:t>
            </a:r>
            <a:r>
              <a:rPr lang="en-US" sz="2200" dirty="0"/>
              <a:t>) is a relation Q with </a:t>
            </a:r>
            <a:r>
              <a:rPr lang="en-US" sz="2200" dirty="0">
                <a:solidFill>
                  <a:srgbClr val="FF0000"/>
                </a:solidFill>
              </a:rPr>
              <a:t>degree n + m</a:t>
            </a:r>
            <a:r>
              <a:rPr lang="en-US" sz="2200" dirty="0"/>
              <a:t> attributes Q(A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. . ., A</a:t>
            </a:r>
            <a:r>
              <a:rPr lang="en-US" sz="2200" baseline="-25000" dirty="0"/>
              <a:t>n</a:t>
            </a:r>
            <a:r>
              <a:rPr lang="en-US" sz="2200" dirty="0"/>
              <a:t>, B</a:t>
            </a:r>
            <a:r>
              <a:rPr lang="en-US" sz="2200" baseline="-25000" dirty="0"/>
              <a:t>1</a:t>
            </a:r>
            <a:r>
              <a:rPr lang="en-US" sz="2200" dirty="0"/>
              <a:t>, B</a:t>
            </a:r>
            <a:r>
              <a:rPr lang="en-US" sz="2200" baseline="-25000" dirty="0"/>
              <a:t>2</a:t>
            </a:r>
            <a:r>
              <a:rPr lang="en-US" sz="2200" dirty="0"/>
              <a:t>, . . ., </a:t>
            </a:r>
            <a:r>
              <a:rPr lang="en-US" sz="2200" dirty="0" err="1"/>
              <a:t>B</a:t>
            </a:r>
            <a:r>
              <a:rPr lang="en-US" sz="2200" baseline="-25000" dirty="0" err="1"/>
              <a:t>m</a:t>
            </a:r>
            <a:r>
              <a:rPr lang="en-US" sz="2200" dirty="0"/>
              <a:t>), in that order. </a:t>
            </a:r>
            <a:endParaRPr lang="en-US" sz="2200" dirty="0" smtClean="0"/>
          </a:p>
          <a:p>
            <a:pPr algn="just">
              <a:lnSpc>
                <a:spcPct val="14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resulting relation Q has one tuple for each combination of tuples—one from R and one from S. </a:t>
            </a:r>
          </a:p>
          <a:p>
            <a:pPr algn="just">
              <a:lnSpc>
                <a:spcPct val="140000"/>
              </a:lnSpc>
            </a:pPr>
            <a:r>
              <a:rPr lang="en-US" sz="2200" dirty="0" smtClean="0"/>
              <a:t>Hence</a:t>
            </a:r>
            <a:r>
              <a:rPr lang="en-US" sz="2200" dirty="0"/>
              <a:t>, if R has </a:t>
            </a:r>
            <a:r>
              <a:rPr lang="en-US" sz="2200" dirty="0" err="1"/>
              <a:t>n</a:t>
            </a:r>
            <a:r>
              <a:rPr lang="en-US" sz="2200" baseline="-25000" dirty="0" err="1"/>
              <a:t>R</a:t>
            </a:r>
            <a:r>
              <a:rPr lang="en-US" sz="2200" dirty="0"/>
              <a:t> tuples (denoted as |R| = </a:t>
            </a:r>
            <a:r>
              <a:rPr lang="en-US" sz="2200" dirty="0" err="1"/>
              <a:t>n</a:t>
            </a:r>
            <a:r>
              <a:rPr lang="en-US" sz="2200" baseline="-25000" dirty="0" err="1"/>
              <a:t>R</a:t>
            </a:r>
            <a:r>
              <a:rPr lang="en-US" sz="2200" dirty="0"/>
              <a:t> ), </a:t>
            </a:r>
            <a:endParaRPr lang="en-US" sz="2200" dirty="0" smtClean="0"/>
          </a:p>
          <a:p>
            <a:pPr marL="0" indent="0" algn="just">
              <a:lnSpc>
                <a:spcPct val="14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and </a:t>
            </a:r>
            <a:r>
              <a:rPr lang="en-US" sz="2200" dirty="0"/>
              <a:t>S has </a:t>
            </a:r>
            <a:r>
              <a:rPr lang="en-US" sz="2200" dirty="0" err="1"/>
              <a:t>n</a:t>
            </a:r>
            <a:r>
              <a:rPr lang="en-US" sz="2200" baseline="-25000" dirty="0" err="1"/>
              <a:t>S</a:t>
            </a:r>
            <a:r>
              <a:rPr lang="en-US" sz="2200" dirty="0"/>
              <a:t> tuples, then</a:t>
            </a:r>
          </a:p>
          <a:p>
            <a:pPr lvl="1" algn="just">
              <a:lnSpc>
                <a:spcPct val="140000"/>
              </a:lnSpc>
              <a:buFontTx/>
              <a:buNone/>
            </a:pPr>
            <a:r>
              <a:rPr lang="en-US" sz="2200" dirty="0"/>
              <a:t>	 </a:t>
            </a:r>
            <a:r>
              <a:rPr lang="en-US" sz="2200" dirty="0" smtClean="0"/>
              <a:t>      </a:t>
            </a:r>
            <a:r>
              <a:rPr lang="en-US" sz="2200" b="1" dirty="0" smtClean="0">
                <a:solidFill>
                  <a:srgbClr val="FF0000"/>
                </a:solidFill>
              </a:rPr>
              <a:t>| </a:t>
            </a:r>
            <a:r>
              <a:rPr lang="en-US" sz="2200" b="1" dirty="0">
                <a:solidFill>
                  <a:srgbClr val="FF0000"/>
                </a:solidFill>
              </a:rPr>
              <a:t>R x S | will have     </a:t>
            </a:r>
            <a:r>
              <a:rPr lang="en-US" sz="2200" b="1" dirty="0" err="1">
                <a:solidFill>
                  <a:srgbClr val="FF0000"/>
                </a:solidFill>
              </a:rPr>
              <a:t>n</a:t>
            </a:r>
            <a:r>
              <a:rPr lang="en-US" sz="2200" b="1" baseline="-25000" dirty="0" err="1">
                <a:solidFill>
                  <a:srgbClr val="FF0000"/>
                </a:solidFill>
              </a:rPr>
              <a:t>R</a:t>
            </a:r>
            <a:r>
              <a:rPr lang="en-US" sz="2200" b="1" dirty="0">
                <a:solidFill>
                  <a:srgbClr val="FF0000"/>
                </a:solidFill>
              </a:rPr>
              <a:t> * </a:t>
            </a:r>
            <a:r>
              <a:rPr lang="en-US" sz="2200" b="1" dirty="0" err="1">
                <a:solidFill>
                  <a:srgbClr val="FF0000"/>
                </a:solidFill>
              </a:rPr>
              <a:t>n</a:t>
            </a:r>
            <a:r>
              <a:rPr lang="en-US" sz="2200" b="1" baseline="-25000" dirty="0" err="1">
                <a:solidFill>
                  <a:srgbClr val="FF0000"/>
                </a:solidFill>
              </a:rPr>
              <a:t>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tuples.</a:t>
            </a:r>
          </a:p>
        </p:txBody>
      </p:sp>
      <p:pic>
        <p:nvPicPr>
          <p:cNvPr id="5122" name="Picture 2" descr="http://www.databasteknik.se/webbkursen/relalg-lecture/huge-cro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353466" cy="154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/>
          <a:lstStyle/>
          <a:p>
            <a:r>
              <a:rPr lang="en-US" b="1" dirty="0" smtClean="0"/>
              <a:t>Solution - Decomposition </a:t>
            </a:r>
            <a:r>
              <a:rPr lang="en-US" b="1" dirty="0"/>
              <a:t>to Higher Normal Form Drill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3184" y="1484784"/>
            <a:ext cx="8075240" cy="5141168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Relation </a:t>
            </a:r>
            <a:r>
              <a:rPr lang="en-US" sz="2000" b="1" dirty="0">
                <a:solidFill>
                  <a:srgbClr val="FF0000"/>
                </a:solidFill>
              </a:rPr>
              <a:t>R (ABCDE)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F = { AB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 C, C  D, B  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AB+ = A, B, C, D, E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A+ = A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B+ = B, E</a:t>
            </a: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The table is currently in 1NF but not in 2NF because of partial dependency B </a:t>
            </a:r>
            <a:r>
              <a:rPr lang="en-US" sz="2000" dirty="0" smtClean="0">
                <a:sym typeface="Wingdings" pitchFamily="2" charset="2"/>
              </a:rPr>
              <a:t> E</a:t>
            </a: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33889"/>
              </p:ext>
            </p:extLst>
          </p:nvPr>
        </p:nvGraphicFramePr>
        <p:xfrm>
          <a:off x="2411760" y="3645024"/>
          <a:ext cx="6096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AB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E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BCNF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X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X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7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/>
          <a:lstStyle/>
          <a:p>
            <a:r>
              <a:rPr lang="en-US" b="1" dirty="0"/>
              <a:t>Solution - Decomposition to Higher Normal Form </a:t>
            </a:r>
            <a:r>
              <a:rPr lang="en-US" b="1" dirty="0" smtClean="0"/>
              <a:t>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219256" cy="4997152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2NF Decomposition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2NF, Lossless Join and Dependency Preservation satisfied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9071442"/>
              </p:ext>
            </p:extLst>
          </p:nvPr>
        </p:nvGraphicFramePr>
        <p:xfrm>
          <a:off x="899592" y="2420888"/>
          <a:ext cx="727280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0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/>
          <a:lstStyle/>
          <a:p>
            <a:r>
              <a:rPr lang="en-US" b="1" dirty="0"/>
              <a:t>Solution - Decomposition to Higher Normal Form </a:t>
            </a:r>
            <a:r>
              <a:rPr lang="en-US" b="1" dirty="0" smtClean="0"/>
              <a:t>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280920" cy="5141168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3</a:t>
            </a:r>
            <a:r>
              <a:rPr lang="en-US" b="1" u="sng" dirty="0" smtClean="0"/>
              <a:t>NF Decomposition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3NF, BCNF, Lossless Join and Dependency Preservation satisfied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0519323"/>
              </p:ext>
            </p:extLst>
          </p:nvPr>
        </p:nvGraphicFramePr>
        <p:xfrm>
          <a:off x="467544" y="2204864"/>
          <a:ext cx="799288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b="1" dirty="0"/>
              <a:t>Solution - Decomposition to Higher Normal Form 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2. </a:t>
            </a:r>
            <a:r>
              <a:rPr lang="en-US" sz="2000" b="1" dirty="0" smtClean="0">
                <a:solidFill>
                  <a:srgbClr val="FF0000"/>
                </a:solidFill>
              </a:rPr>
              <a:t>Relation </a:t>
            </a:r>
            <a:r>
              <a:rPr lang="en-US" sz="2000" b="1" dirty="0">
                <a:solidFill>
                  <a:srgbClr val="FF0000"/>
                </a:solidFill>
              </a:rPr>
              <a:t>R ( ABCDEFGHIJ 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 </a:t>
            </a:r>
            <a:r>
              <a:rPr lang="en-US" sz="2000" b="1" dirty="0">
                <a:solidFill>
                  <a:srgbClr val="FF0000"/>
                </a:solidFill>
              </a:rPr>
              <a:t>={ AB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 C, C  D, A  E, E  FG, B  H, H  IJ 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1200" dirty="0" smtClean="0"/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AB+ = A, B, C, D, E, F, G, H, I, J</a:t>
            </a: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marL="365760" lvl="1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86584"/>
              </p:ext>
            </p:extLst>
          </p:nvPr>
        </p:nvGraphicFramePr>
        <p:xfrm>
          <a:off x="684408" y="4077248"/>
          <a:ext cx="7560000" cy="158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AB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FG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 </a:t>
                      </a:r>
                      <a:r>
                        <a:rPr lang="en-US" b="1" dirty="0" smtClean="0">
                          <a:sym typeface="Wingdings" pitchFamily="2" charset="2"/>
                        </a:rPr>
                        <a:t> IJ</a:t>
                      </a:r>
                      <a:endParaRPr lang="en-IN" b="1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BCNF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2NF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✔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/>
          <a:lstStyle/>
          <a:p>
            <a:r>
              <a:rPr lang="en-US" b="1" dirty="0"/>
              <a:t>Solution - Decomposition to Higher Normal Form </a:t>
            </a:r>
            <a:r>
              <a:rPr lang="en-US" b="1" dirty="0" smtClean="0"/>
              <a:t>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219256" cy="4997152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2NF Decomposition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2NF, Lossless Join and Dependency Preservation satisfied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7782006"/>
              </p:ext>
            </p:extLst>
          </p:nvPr>
        </p:nvGraphicFramePr>
        <p:xfrm>
          <a:off x="323528" y="2276872"/>
          <a:ext cx="806489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/>
          <a:lstStyle/>
          <a:p>
            <a:r>
              <a:rPr lang="en-US" b="1" dirty="0"/>
              <a:t>Solution - Decomposition to Higher Normal Form </a:t>
            </a:r>
            <a:r>
              <a:rPr lang="en-US" b="1" dirty="0" smtClean="0"/>
              <a:t>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280920" cy="514116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b="1" u="sng" dirty="0"/>
              <a:t>3</a:t>
            </a:r>
            <a:r>
              <a:rPr lang="en-US" sz="2000" b="1" u="sng" dirty="0" smtClean="0"/>
              <a:t>NF Decomposition</a:t>
            </a:r>
          </a:p>
          <a:p>
            <a:pPr>
              <a:lnSpc>
                <a:spcPct val="130000"/>
              </a:lnSpc>
            </a:pPr>
            <a:endParaRPr lang="en-US" sz="2000" b="1" dirty="0"/>
          </a:p>
          <a:p>
            <a:pPr>
              <a:lnSpc>
                <a:spcPct val="130000"/>
              </a:lnSpc>
            </a:pPr>
            <a:endParaRPr lang="en-US" sz="2000" b="1" dirty="0" smtClean="0"/>
          </a:p>
          <a:p>
            <a:pPr>
              <a:lnSpc>
                <a:spcPct val="130000"/>
              </a:lnSpc>
            </a:pPr>
            <a:endParaRPr lang="en-US" sz="2000" b="1" dirty="0"/>
          </a:p>
          <a:p>
            <a:pPr>
              <a:lnSpc>
                <a:spcPct val="130000"/>
              </a:lnSpc>
            </a:pPr>
            <a:endParaRPr lang="en-US" sz="2000" b="1" dirty="0" smtClean="0"/>
          </a:p>
          <a:p>
            <a:pPr marL="0" indent="0">
              <a:lnSpc>
                <a:spcPct val="130000"/>
              </a:lnSpc>
              <a:buNone/>
            </a:pPr>
            <a:endParaRPr lang="en-US" sz="2000" b="1" dirty="0" smtClean="0"/>
          </a:p>
          <a:p>
            <a:pPr marL="0" indent="0">
              <a:lnSpc>
                <a:spcPct val="130000"/>
              </a:lnSpc>
              <a:buNone/>
            </a:pPr>
            <a:endParaRPr lang="en-US" sz="1800" dirty="0" smtClean="0"/>
          </a:p>
          <a:p>
            <a:pPr marL="0" indent="0" algn="ctr">
              <a:lnSpc>
                <a:spcPct val="130000"/>
              </a:lnSpc>
              <a:buNone/>
            </a:pPr>
            <a:endParaRPr lang="en-US" sz="1200" b="1" dirty="0" smtClean="0">
              <a:solidFill>
                <a:srgbClr val="00B05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3NF, BCNF, Lossless Join and Dependency Preservation satisfied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5610800"/>
              </p:ext>
            </p:extLst>
          </p:nvPr>
        </p:nvGraphicFramePr>
        <p:xfrm>
          <a:off x="107504" y="2204864"/>
          <a:ext cx="856895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3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- Decomposition to Higher Normal Form Drill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075240" cy="50691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3. </a:t>
            </a:r>
            <a:r>
              <a:rPr lang="en-US" sz="2000" b="1" dirty="0" smtClean="0">
                <a:solidFill>
                  <a:srgbClr val="FF0000"/>
                </a:solidFill>
              </a:rPr>
              <a:t>Relation R ( ABC )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 = { AB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 C, C  A 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AB+ = A, B, C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sz="2000" dirty="0" smtClean="0"/>
              <a:t>CB+ = B, C,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dirty="0" smtClean="0"/>
              <a:t>The relation is in 3NF but not BCNF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1" u="sng" dirty="0" smtClean="0">
                <a:solidFill>
                  <a:srgbClr val="FF0000"/>
                </a:solidFill>
              </a:rPr>
              <a:t>Case1:</a:t>
            </a:r>
            <a:r>
              <a:rPr lang="en-US" sz="2300" dirty="0" smtClean="0"/>
              <a:t> If R1 ( BC ) and R2 ( AC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Lossless Join Decomposition and BCNF are satisfied but dependency preservation is violated.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1" u="sng" dirty="0" smtClean="0">
                <a:solidFill>
                  <a:srgbClr val="FF0000"/>
                </a:solidFill>
              </a:rPr>
              <a:t>Case 2: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0070C0"/>
                </a:solidFill>
              </a:rPr>
              <a:t>If we decompose such that dependency preservation and lossless join is satisfied, then BCNF is not satisfied. 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292080" y="1700808"/>
            <a:ext cx="3384376" cy="2016224"/>
          </a:xfrm>
          <a:prstGeom prst="cloudCallout">
            <a:avLst>
              <a:gd name="adj1" fmla="val -34676"/>
              <a:gd name="adj2" fmla="val 912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b="1" dirty="0" smtClean="0"/>
              <a:t>BCNF and DP decomposition may not be possible together for all relations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8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lang="en-US" b="1" dirty="0" smtClean="0"/>
              <a:t>Normalization Summary 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94265"/>
              </p:ext>
            </p:extLst>
          </p:nvPr>
        </p:nvGraphicFramePr>
        <p:xfrm>
          <a:off x="540424" y="1628800"/>
          <a:ext cx="7848000" cy="351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000"/>
                <a:gridCol w="1080000"/>
                <a:gridCol w="1080000"/>
                <a:gridCol w="1080000"/>
                <a:gridCol w="1980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200" dirty="0" smtClean="0"/>
                        <a:t>DB Design Goal</a:t>
                      </a:r>
                      <a:endParaRPr lang="en-IN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200" dirty="0" smtClean="0"/>
                        <a:t>1NF</a:t>
                      </a:r>
                      <a:endParaRPr lang="en-IN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200" dirty="0" smtClean="0"/>
                        <a:t>2NF</a:t>
                      </a:r>
                      <a:endParaRPr lang="en-IN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200" dirty="0" smtClean="0"/>
                        <a:t>3NF</a:t>
                      </a:r>
                      <a:endParaRPr lang="en-IN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200" dirty="0" smtClean="0"/>
                        <a:t>BCNF</a:t>
                      </a:r>
                      <a:endParaRPr lang="en-IN" sz="2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Achieve</a:t>
                      </a:r>
                      <a:r>
                        <a:rPr lang="en-US" sz="2000" b="1" baseline="0" dirty="0" smtClean="0"/>
                        <a:t> 0% 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b="1" baseline="0" dirty="0" smtClean="0"/>
                        <a:t>Redundancy 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✔ (over FDs)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 (over MVDs)</a:t>
                      </a:r>
                      <a:endParaRPr lang="en-IN" sz="2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LLJ Satisfied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DP Satisfied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5397023"/>
            <a:ext cx="8496944" cy="1200329"/>
          </a:xfrm>
          <a:prstGeom prst="flowChartPreparation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sz="2000" b="1" dirty="0" smtClean="0">
                <a:solidFill>
                  <a:srgbClr val="000066"/>
                </a:solidFill>
                <a:latin typeface="Times New Roman" pitchFamily="18" charset="0"/>
              </a:rPr>
              <a:t>Best accurate form is 3NF because dependency preservation and lossless join properties are more important</a:t>
            </a:r>
            <a:endParaRPr lang="en-US" sz="20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Multi-valued Dependency (MVD)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003232" cy="51331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altLang="en-US" sz="2200" b="1" dirty="0" smtClean="0">
                <a:solidFill>
                  <a:srgbClr val="000000"/>
                </a:solidFill>
                <a:cs typeface="Times New Roman" pitchFamily="18" charset="0"/>
              </a:rPr>
              <a:t>multi-valued </a:t>
            </a:r>
            <a:r>
              <a:rPr lang="en-US" altLang="en-US" sz="2200" b="1" dirty="0">
                <a:solidFill>
                  <a:srgbClr val="000000"/>
                </a:solidFill>
                <a:cs typeface="Times New Roman" pitchFamily="18" charset="0"/>
              </a:rPr>
              <a:t>dependency 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en-US" sz="2200" b="1" dirty="0">
                <a:solidFill>
                  <a:srgbClr val="000000"/>
                </a:solidFill>
                <a:cs typeface="Times New Roman" pitchFamily="18" charset="0"/>
              </a:rPr>
              <a:t>MVD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altLang="en-US" sz="2200" b="1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2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200" b="1" dirty="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</a:t>
            </a:r>
            <a:r>
              <a:rPr lang="en-US" altLang="en-US" sz="2200" b="1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200" b="1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specified on relation schema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, where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are both subsets of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, specifies the following 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itchFamily="18" charset="0"/>
              </a:rPr>
              <a:t>constraint: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altLang="en-US" sz="1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200" dirty="0" smtClean="0">
                <a:solidFill>
                  <a:srgbClr val="000000"/>
                </a:solidFill>
                <a:cs typeface="Times New Roman" pitchFamily="18" charset="0"/>
              </a:rPr>
              <a:t>If 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two tuples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en-US" sz="22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en-US" sz="22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exist in </a:t>
            </a:r>
            <a:r>
              <a:rPr lang="en-US" altLang="en-US" sz="2200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such that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en-US" sz="22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] =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en-US" sz="22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], then two tuples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en-US" sz="22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en-US" sz="2200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should also exist in </a:t>
            </a:r>
            <a:r>
              <a:rPr lang="en-US" altLang="en-US" sz="2200" i="1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with the following properties, where we use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to denote (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itchFamily="18" charset="0"/>
              </a:rPr>
              <a:t>- 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200" dirty="0">
                <a:cs typeface="Arial" pitchFamily="34" charset="0"/>
              </a:rPr>
              <a:t>υ</a:t>
            </a:r>
            <a:r>
              <a:rPr lang="en-US" altLang="en-US" sz="2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200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en-US" sz="2200" dirty="0" smtClean="0">
                <a:solidFill>
                  <a:srgbClr val="000000"/>
                </a:solidFill>
                <a:cs typeface="Times New Roman" pitchFamily="18" charset="0"/>
              </a:rPr>
              <a:t>):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altLang="en-US" sz="1400" dirty="0">
              <a:solidFill>
                <a:srgbClr val="000000"/>
              </a:solidFill>
              <a:cs typeface="Times New Roman" pitchFamily="18" charset="0"/>
            </a:endParaRPr>
          </a:p>
          <a:p>
            <a:pPr marL="609600" indent="-609600" algn="ctr">
              <a:lnSpc>
                <a:spcPct val="130000"/>
              </a:lnSpc>
              <a:buNone/>
            </a:pP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 smtClean="0">
                <a:solidFill>
                  <a:srgbClr val="7030A0"/>
                </a:solidFill>
                <a:cs typeface="Times New Roman" pitchFamily="18" charset="0"/>
              </a:rPr>
              <a:t>4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X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3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X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1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X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2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X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]</a:t>
            </a:r>
            <a:endParaRPr lang="en-US" altLang="en-US" sz="2200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609600" indent="-609600" algn="ctr">
              <a:lnSpc>
                <a:spcPct val="130000"/>
              </a:lnSpc>
              <a:buNone/>
            </a:pP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 smtClean="0">
                <a:solidFill>
                  <a:srgbClr val="7030A0"/>
                </a:solidFill>
                <a:cs typeface="Times New Roman" pitchFamily="18" charset="0"/>
              </a:rPr>
              <a:t>3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Y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1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Y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and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4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Y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2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Y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]</a:t>
            </a:r>
            <a:endParaRPr lang="en-US" altLang="en-US" sz="2200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609600" indent="-609600" algn="ctr">
              <a:lnSpc>
                <a:spcPct val="130000"/>
              </a:lnSpc>
              <a:buNone/>
            </a:pP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 smtClean="0">
                <a:solidFill>
                  <a:srgbClr val="7030A0"/>
                </a:solidFill>
                <a:cs typeface="Times New Roman" pitchFamily="18" charset="0"/>
              </a:rPr>
              <a:t>3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 smtClean="0">
                <a:solidFill>
                  <a:srgbClr val="7030A0"/>
                </a:solidFill>
                <a:cs typeface="Times New Roman" pitchFamily="18" charset="0"/>
              </a:rPr>
              <a:t>Z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2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Z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and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4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Z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] = 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t</a:t>
            </a:r>
            <a:r>
              <a:rPr lang="en-US" altLang="en-US" sz="2200" b="1" baseline="-30000" dirty="0">
                <a:solidFill>
                  <a:srgbClr val="7030A0"/>
                </a:solidFill>
                <a:cs typeface="Times New Roman" pitchFamily="18" charset="0"/>
              </a:rPr>
              <a:t>1</a:t>
            </a:r>
            <a:r>
              <a:rPr lang="en-US" altLang="en-US" sz="2200" b="1" dirty="0">
                <a:solidFill>
                  <a:srgbClr val="7030A0"/>
                </a:solidFill>
                <a:cs typeface="Times New Roman" pitchFamily="18" charset="0"/>
              </a:rPr>
              <a:t>[</a:t>
            </a:r>
            <a:r>
              <a:rPr lang="en-US" altLang="en-US" sz="2200" b="1" i="1" dirty="0">
                <a:solidFill>
                  <a:srgbClr val="7030A0"/>
                </a:solidFill>
                <a:cs typeface="Times New Roman" pitchFamily="18" charset="0"/>
              </a:rPr>
              <a:t>Z</a:t>
            </a:r>
            <a:r>
              <a:rPr lang="en-US" altLang="en-US" sz="2200" b="1" dirty="0" smtClean="0">
                <a:solidFill>
                  <a:srgbClr val="7030A0"/>
                </a:solidFill>
                <a:cs typeface="Times New Roman" pitchFamily="18" charset="0"/>
              </a:rPr>
              <a:t>]</a:t>
            </a:r>
            <a:endParaRPr lang="en-US" altLang="en-US" sz="2200" b="1" dirty="0">
              <a:solidFill>
                <a:srgbClr val="7030A0"/>
              </a:solidFill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734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MVD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9208" y="1320152"/>
            <a:ext cx="8075240" cy="553784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5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Student</a:t>
            </a:r>
          </a:p>
          <a:p>
            <a:pPr>
              <a:lnSpc>
                <a:spcPct val="170000"/>
              </a:lnSpc>
            </a:pPr>
            <a:endParaRPr lang="en-US" sz="2000" dirty="0"/>
          </a:p>
          <a:p>
            <a:pPr>
              <a:lnSpc>
                <a:spcPct val="170000"/>
              </a:lnSpc>
            </a:pPr>
            <a:endParaRPr lang="en-US" sz="2000" dirty="0" smtClean="0"/>
          </a:p>
          <a:p>
            <a:pPr>
              <a:lnSpc>
                <a:spcPct val="170000"/>
              </a:lnSpc>
            </a:pPr>
            <a:endParaRPr lang="en-US" sz="500" dirty="0"/>
          </a:p>
          <a:p>
            <a:pPr>
              <a:lnSpc>
                <a:spcPct val="170000"/>
              </a:lnSpc>
            </a:pPr>
            <a:endParaRPr lang="en-US" sz="500" dirty="0" smtClean="0"/>
          </a:p>
          <a:p>
            <a:pPr>
              <a:lnSpc>
                <a:spcPct val="170000"/>
              </a:lnSpc>
            </a:pPr>
            <a:endParaRPr lang="en-US" sz="2000" dirty="0" smtClean="0"/>
          </a:p>
          <a:p>
            <a:pPr>
              <a:lnSpc>
                <a:spcPct val="170000"/>
              </a:lnSpc>
            </a:pPr>
            <a:endParaRPr lang="en-US" sz="5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500" dirty="0"/>
          </a:p>
          <a:p>
            <a:pPr marL="0" indent="0">
              <a:lnSpc>
                <a:spcPct val="170000"/>
              </a:lnSpc>
              <a:buNone/>
            </a:pPr>
            <a:endParaRPr lang="en-IN" sz="5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IN" sz="2000" dirty="0" smtClean="0"/>
              <a:t>Therefore</a:t>
            </a:r>
            <a:r>
              <a:rPr lang="en-IN" sz="2000" dirty="0"/>
              <a:t>, multivalued dependency</a:t>
            </a:r>
            <a:r>
              <a:rPr lang="en-IN" sz="2000" dirty="0" smtClean="0"/>
              <a:t>:</a:t>
            </a:r>
            <a:endParaRPr lang="en-US" sz="2000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IN" sz="2000" b="1" dirty="0" err="1">
                <a:solidFill>
                  <a:srgbClr val="FF0000"/>
                </a:solidFill>
              </a:rPr>
              <a:t>StudentName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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err="1">
                <a:solidFill>
                  <a:srgbClr val="FF0000"/>
                </a:solidFill>
              </a:rPr>
              <a:t>CourseDiscipline</a:t>
            </a:r>
            <a:r>
              <a:rPr lang="en-IN" sz="2000" b="1" dirty="0">
                <a:solidFill>
                  <a:srgbClr val="FF0000"/>
                </a:solidFill>
              </a:rPr>
              <a:t/>
            </a:r>
            <a:br>
              <a:rPr lang="en-IN" sz="2000" b="1" dirty="0">
                <a:solidFill>
                  <a:srgbClr val="FF0000"/>
                </a:solidFill>
              </a:rPr>
            </a:br>
            <a:r>
              <a:rPr lang="en-IN" sz="2000" b="1" dirty="0" err="1">
                <a:solidFill>
                  <a:srgbClr val="FF0000"/>
                </a:solidFill>
              </a:rPr>
              <a:t>StudentName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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Activities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5951"/>
              </p:ext>
            </p:extLst>
          </p:nvPr>
        </p:nvGraphicFramePr>
        <p:xfrm>
          <a:off x="1043607" y="2060848"/>
          <a:ext cx="6840761" cy="29603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87556"/>
                <a:gridCol w="2465649"/>
                <a:gridCol w="2187556"/>
              </a:tblGrid>
              <a:tr h="329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StudentName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CourseDiscipline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 smtClean="0">
                          <a:effectLst/>
                        </a:rPr>
                        <a:t>Activities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9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err="1" smtClean="0">
                          <a:effectLst/>
                        </a:rPr>
                        <a:t>Amit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Mathematics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Singing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9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err="1" smtClean="0">
                          <a:effectLst/>
                        </a:rPr>
                        <a:t>Akash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Mathematics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Dancing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9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err="1" smtClean="0">
                          <a:effectLst/>
                        </a:rPr>
                        <a:t>Yuvraj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Computers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Cricket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9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err="1" smtClean="0">
                          <a:effectLst/>
                        </a:rPr>
                        <a:t>Akash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Mathematics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Singing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9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err="1" smtClean="0">
                          <a:effectLst/>
                        </a:rPr>
                        <a:t>Akash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Literature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Dancing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9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err="1" smtClean="0">
                          <a:effectLst/>
                        </a:rPr>
                        <a:t>Akash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Literature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effectLst/>
                        </a:rPr>
                        <a:t>Singing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82" y="2895"/>
            <a:ext cx="2033127" cy="198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001000" cy="5711952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The two operands do NOT have to be "type compatible”</a:t>
            </a:r>
          </a:p>
          <a:p>
            <a:endParaRPr lang="en-US" dirty="0" smtClean="0"/>
          </a:p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What is Type Compatible?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marL="274320" lvl="2" indent="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US" sz="2400" dirty="0" smtClean="0"/>
              <a:t>The </a:t>
            </a:r>
            <a:r>
              <a:rPr lang="en-US" sz="2400" dirty="0"/>
              <a:t>operand relations R</a:t>
            </a:r>
            <a:r>
              <a:rPr lang="en-US" sz="2400" baseline="-25000" dirty="0"/>
              <a:t>1</a:t>
            </a:r>
            <a:r>
              <a:rPr lang="en-US" sz="2400" dirty="0"/>
              <a:t>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..., A</a:t>
            </a:r>
            <a:r>
              <a:rPr lang="en-US" sz="2400" baseline="-25000" dirty="0"/>
              <a:t>n</a:t>
            </a:r>
            <a:r>
              <a:rPr lang="en-US" sz="2400" dirty="0"/>
              <a:t>) and R</a:t>
            </a:r>
            <a:r>
              <a:rPr lang="en-US" sz="2400" baseline="-25000" dirty="0"/>
              <a:t>2</a:t>
            </a:r>
            <a:r>
              <a:rPr lang="en-US" sz="2400" dirty="0"/>
              <a:t>(B</a:t>
            </a:r>
            <a:r>
              <a:rPr lang="en-US" sz="2400" baseline="-25000" dirty="0"/>
              <a:t>1</a:t>
            </a:r>
            <a:r>
              <a:rPr lang="en-US" sz="2400" dirty="0"/>
              <a:t>, B</a:t>
            </a:r>
            <a:r>
              <a:rPr lang="en-US" sz="2400" baseline="-25000" dirty="0"/>
              <a:t>2</a:t>
            </a:r>
            <a:r>
              <a:rPr lang="en-US" sz="2400" dirty="0"/>
              <a:t>, ..., 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/>
              <a:t>) must have the same number of attributes, and the domains of corresponding attributes must be compatible; that is, </a:t>
            </a:r>
            <a:r>
              <a:rPr lang="en-US" sz="2400" dirty="0" err="1"/>
              <a:t>dom</a:t>
            </a:r>
            <a:r>
              <a:rPr lang="en-US" sz="2400" dirty="0"/>
              <a:t>(A</a:t>
            </a:r>
            <a:r>
              <a:rPr lang="en-US" sz="2400" baseline="-25000" dirty="0"/>
              <a:t>i</a:t>
            </a:r>
            <a:r>
              <a:rPr lang="en-US" sz="2400" dirty="0"/>
              <a:t>)=</a:t>
            </a:r>
            <a:r>
              <a:rPr lang="en-US" sz="2400" dirty="0" err="1"/>
              <a:t>dom</a:t>
            </a:r>
            <a:r>
              <a:rPr lang="en-US" sz="2400" dirty="0"/>
              <a:t>(B</a:t>
            </a:r>
            <a:r>
              <a:rPr lang="en-US" sz="2400" baseline="-25000" dirty="0"/>
              <a:t>i</a:t>
            </a:r>
            <a:r>
              <a:rPr lang="en-US" sz="2400" dirty="0"/>
              <a:t>) for </a:t>
            </a:r>
            <a:r>
              <a:rPr lang="en-US" sz="2400" dirty="0" err="1"/>
              <a:t>i</a:t>
            </a:r>
            <a:r>
              <a:rPr lang="en-US" sz="2400" dirty="0"/>
              <a:t>=1, 2, ..., 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0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MVD Rules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136904" cy="546584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en-IN" sz="2000" b="1" u="sng" dirty="0" smtClean="0"/>
              <a:t>Complementation:</a:t>
            </a:r>
            <a:r>
              <a:rPr lang="en-IN" sz="2000" dirty="0" smtClean="0"/>
              <a:t> </a:t>
            </a:r>
            <a:r>
              <a:rPr lang="en-IN" sz="2000" dirty="0"/>
              <a:t>If X </a:t>
            </a:r>
            <a:r>
              <a:rPr lang="en-IN" sz="2000" dirty="0" smtClean="0">
                <a:sym typeface="Wingdings" pitchFamily="2" charset="2"/>
              </a:rPr>
              <a:t> </a:t>
            </a:r>
            <a:r>
              <a:rPr lang="en-IN" sz="2000" dirty="0" smtClean="0"/>
              <a:t>Y</a:t>
            </a:r>
            <a:r>
              <a:rPr lang="en-IN" sz="2000" dirty="0"/>
              <a:t>, and Z is all the other </a:t>
            </a:r>
            <a:r>
              <a:rPr lang="en-IN" sz="2000" dirty="0" smtClean="0"/>
              <a:t>attributes i.e. Z = 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- (</a:t>
            </a:r>
            <a:r>
              <a:rPr lang="en-US" altLang="en-US" sz="20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cs typeface="Arial" pitchFamily="34" charset="0"/>
              </a:rPr>
              <a:t>υ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IN" sz="2000" dirty="0" smtClean="0"/>
              <a:t>, </a:t>
            </a:r>
            <a:r>
              <a:rPr lang="en-IN" sz="2000" dirty="0"/>
              <a:t>then X </a:t>
            </a:r>
            <a:r>
              <a:rPr lang="en-IN" sz="2000" dirty="0" smtClean="0">
                <a:sym typeface="Wingdings" pitchFamily="2" charset="2"/>
              </a:rPr>
              <a:t> </a:t>
            </a:r>
            <a:r>
              <a:rPr lang="en-IN" sz="2000" dirty="0" smtClean="0"/>
              <a:t>Z.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Eg</a:t>
            </a:r>
            <a:r>
              <a:rPr lang="en-US" sz="2000" b="1" dirty="0" smtClean="0">
                <a:solidFill>
                  <a:srgbClr val="FF0000"/>
                </a:solidFill>
              </a:rPr>
              <a:t>. R(ABCD) if A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 B then, A  CD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endParaRPr lang="en-US" sz="1000" dirty="0"/>
          </a:p>
          <a:p>
            <a:pPr algn="just">
              <a:lnSpc>
                <a:spcPct val="130000"/>
              </a:lnSpc>
            </a:pPr>
            <a:r>
              <a:rPr lang="en-US" altLang="en-US" sz="2000" b="1" u="sng" dirty="0" smtClean="0">
                <a:solidFill>
                  <a:srgbClr val="000000"/>
                </a:solidFill>
                <a:cs typeface="Times New Roman" pitchFamily="18" charset="0"/>
              </a:rPr>
              <a:t>Trivial MVD:</a:t>
            </a:r>
            <a:r>
              <a:rPr lang="en-US" altLang="en-US" sz="2000" dirty="0" smtClean="0">
                <a:solidFill>
                  <a:srgbClr val="000000"/>
                </a:solidFill>
                <a:cs typeface="Times New Roman" pitchFamily="18" charset="0"/>
              </a:rPr>
              <a:t> An 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MVD </a:t>
            </a:r>
            <a:r>
              <a:rPr lang="en-US" altLang="en-US" sz="2000" b="1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en-US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</a:t>
            </a:r>
            <a:r>
              <a:rPr lang="en-US" altLang="en-US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000" b="1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in </a:t>
            </a:r>
            <a:r>
              <a:rPr lang="en-US" altLang="en-US" sz="2000" i="1" dirty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is called a </a:t>
            </a:r>
            <a:r>
              <a:rPr lang="en-US" altLang="en-US" sz="2000" b="1" dirty="0">
                <a:solidFill>
                  <a:srgbClr val="000000"/>
                </a:solidFill>
                <a:cs typeface="Times New Roman" pitchFamily="18" charset="0"/>
              </a:rPr>
              <a:t>trivial MVD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if </a:t>
            </a:r>
          </a:p>
          <a:p>
            <a:pPr marL="457200" indent="-457200" algn="ctr">
              <a:lnSpc>
                <a:spcPct val="130000"/>
              </a:lnSpc>
              <a:buAutoNum type="alphaLcParenBoth"/>
            </a:pPr>
            <a:r>
              <a:rPr lang="en-US" alt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Y </a:t>
            </a:r>
            <a:r>
              <a:rPr lang="en-US" altLang="en-US" sz="2000" b="1" dirty="0">
                <a:solidFill>
                  <a:srgbClr val="0070C0"/>
                </a:solidFill>
                <a:cs typeface="Times New Roman" pitchFamily="18" charset="0"/>
              </a:rPr>
              <a:t>is a subset of X, or (b) X </a:t>
            </a:r>
            <a:r>
              <a:rPr lang="en-US" altLang="en-US" sz="2000" b="1" dirty="0">
                <a:solidFill>
                  <a:srgbClr val="0070C0"/>
                </a:solidFill>
                <a:cs typeface="Arial" pitchFamily="34" charset="0"/>
              </a:rPr>
              <a:t>υ</a:t>
            </a:r>
            <a:r>
              <a:rPr lang="en-US" altLang="en-US" sz="2000" b="1" dirty="0">
                <a:solidFill>
                  <a:srgbClr val="0070C0"/>
                </a:solidFill>
                <a:cs typeface="Times New Roman" pitchFamily="18" charset="0"/>
              </a:rPr>
              <a:t> Y = </a:t>
            </a:r>
            <a:r>
              <a:rPr lang="en-US" altLang="en-US" sz="2000" b="1" dirty="0" smtClean="0">
                <a:solidFill>
                  <a:srgbClr val="0070C0"/>
                </a:solidFill>
                <a:cs typeface="Times New Roman" pitchFamily="18" charset="0"/>
              </a:rPr>
              <a:t>R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    </a:t>
            </a:r>
            <a:r>
              <a:rPr lang="en-US" altLang="en-US" sz="2000" b="1" dirty="0" err="1" smtClean="0">
                <a:solidFill>
                  <a:srgbClr val="FF0000"/>
                </a:solidFill>
                <a:cs typeface="Times New Roman" pitchFamily="18" charset="0"/>
              </a:rPr>
              <a:t>Eg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. R (ABCD) { AB 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 A, AB  CD } Trivial MVD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	    { </a:t>
            </a:r>
            <a:r>
              <a:rPr lang="en-US" altLang="en-US" sz="2000" b="1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AB  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C }		    Non-trivial MVD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altLang="en-US" sz="1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en-US" sz="2000" b="1" u="sng" dirty="0" smtClean="0">
                <a:cs typeface="Times New Roman" pitchFamily="18" charset="0"/>
              </a:rPr>
              <a:t>Split/ Merge:</a:t>
            </a:r>
            <a:r>
              <a:rPr lang="en-US" altLang="en-US" sz="2000" dirty="0" smtClean="0">
                <a:cs typeface="Times New Roman" pitchFamily="18" charset="0"/>
              </a:rPr>
              <a:t> Non-trivial MVDs are not allowed to split or merge unlike FDs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altLang="en-US" sz="2000" b="1" dirty="0" err="1" smtClean="0">
                <a:solidFill>
                  <a:srgbClr val="FF0000"/>
                </a:solidFill>
                <a:cs typeface="Times New Roman" pitchFamily="18" charset="0"/>
              </a:rPr>
              <a:t>Eg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. [ X 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 YZ] </a:t>
            </a:r>
            <a:r>
              <a:rPr lang="en-IN" sz="2000" b="1" dirty="0" smtClean="0">
                <a:solidFill>
                  <a:srgbClr val="FF0000"/>
                </a:solidFill>
              </a:rPr>
              <a:t>≠ [ X </a:t>
            </a: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 Y, X Z]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           [ X   YZ ] = [ X  Y, X  Z ]</a:t>
            </a:r>
          </a:p>
          <a:p>
            <a:pPr marL="365760" lvl="1" indent="0" algn="just">
              <a:lnSpc>
                <a:spcPct val="130000"/>
              </a:lnSpc>
              <a:buNone/>
            </a:pPr>
            <a:endParaRPr lang="en-US" altLang="en-US" sz="2000" dirty="0" smtClean="0"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altLang="en-US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IN" sz="2000" dirty="0" smtClean="0"/>
          </a:p>
          <a:p>
            <a:pPr algn="just">
              <a:lnSpc>
                <a:spcPct val="130000"/>
              </a:lnSpc>
            </a:pPr>
            <a:endParaRPr lang="en-IN" sz="2000" dirty="0" smtClean="0"/>
          </a:p>
          <a:p>
            <a:pPr algn="just">
              <a:lnSpc>
                <a:spcPct val="130000"/>
              </a:lnSpc>
            </a:pPr>
            <a:endParaRPr lang="en-US" sz="2000" dirty="0"/>
          </a:p>
          <a:p>
            <a:pPr algn="just">
              <a:lnSpc>
                <a:spcPct val="130000"/>
              </a:lnSpc>
            </a:pPr>
            <a:endParaRPr lang="en-IN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24"/>
            <a:ext cx="3258319" cy="133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9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cs typeface="Times New Roman" pitchFamily="18" charset="0"/>
              </a:rPr>
              <a:t>Fourth Normal Form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192" y="1196752"/>
            <a:ext cx="8147248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A relational schema R is in 4NF </a:t>
            </a:r>
            <a:r>
              <a:rPr lang="en-US" altLang="en-US" b="1" dirty="0" err="1" smtClean="0">
                <a:solidFill>
                  <a:srgbClr val="FF0000"/>
                </a:solidFill>
                <a:cs typeface="Times New Roman" pitchFamily="18" charset="0"/>
              </a:rPr>
              <a:t>iff</a:t>
            </a:r>
            <a:endParaRPr lang="en-US" altLang="en-US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X is </a:t>
            </a:r>
            <a:r>
              <a:rPr lang="en-US" altLang="en-US" dirty="0" err="1" smtClean="0">
                <a:solidFill>
                  <a:srgbClr val="000000"/>
                </a:solidFill>
                <a:cs typeface="Times New Roman" pitchFamily="18" charset="0"/>
              </a:rPr>
              <a:t>superkey</a:t>
            </a: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 in every non-trivial FD X </a:t>
            </a: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 Y in R (i.e. BCNF)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and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 startAt="2"/>
            </a:pP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X is </a:t>
            </a:r>
            <a:r>
              <a:rPr lang="en-US" altLang="en-US" dirty="0" err="1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superkey</a:t>
            </a: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 in every non-trivial MVDs X  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 startAt="2"/>
            </a:pPr>
            <a:endParaRPr lang="en-US" altLang="en-US" dirty="0">
              <a:solidFill>
                <a:srgbClr val="000000"/>
              </a:solidFill>
              <a:cs typeface="Times New Roman" pitchFamily="18" charset="0"/>
              <a:sym typeface="Wingdings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dirty="0" smtClean="0">
              <a:solidFill>
                <a:srgbClr val="000000"/>
              </a:solidFill>
              <a:cs typeface="Times New Roman" pitchFamily="18" charset="0"/>
              <a:sym typeface="Wingdings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 startAt="2"/>
            </a:pPr>
            <a:endParaRPr lang="en-US" altLang="en-US" dirty="0">
              <a:solidFill>
                <a:srgbClr val="000000"/>
              </a:solidFill>
              <a:cs typeface="Times New Roman" pitchFamily="18" charset="0"/>
              <a:sym typeface="Wingdings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 startAt="2"/>
            </a:pPr>
            <a:endParaRPr lang="en-US" altLang="en-US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544" y="5008401"/>
            <a:ext cx="7920880" cy="1300919"/>
            <a:chOff x="683568" y="3933056"/>
            <a:chExt cx="7920880" cy="1300919"/>
          </a:xfrm>
        </p:grpSpPr>
        <p:sp>
          <p:nvSpPr>
            <p:cNvPr id="5" name="Oval 4"/>
            <p:cNvSpPr/>
            <p:nvPr/>
          </p:nvSpPr>
          <p:spPr>
            <a:xfrm>
              <a:off x="683568" y="3933056"/>
              <a:ext cx="3240360" cy="12961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Non-trivial FD</a:t>
              </a:r>
            </a:p>
            <a:p>
              <a:pPr algn="ctr"/>
              <a:r>
                <a:rPr lang="en-US" sz="2000" b="1" dirty="0" smtClean="0"/>
                <a:t>X </a:t>
              </a:r>
              <a:r>
                <a:rPr lang="en-US" sz="2000" b="1" dirty="0" smtClean="0">
                  <a:sym typeface="Wingdings" pitchFamily="2" charset="2"/>
                </a:rPr>
                <a:t> Y</a:t>
              </a:r>
            </a:p>
            <a:p>
              <a:pPr algn="ctr"/>
              <a:r>
                <a:rPr lang="en-US" sz="2000" b="1" dirty="0" smtClean="0">
                  <a:sym typeface="Wingdings" pitchFamily="2" charset="2"/>
                </a:rPr>
                <a:t>X: </a:t>
              </a:r>
              <a:r>
                <a:rPr lang="en-US" sz="2000" b="1" dirty="0" err="1" smtClean="0">
                  <a:sym typeface="Wingdings" pitchFamily="2" charset="2"/>
                </a:rPr>
                <a:t>superkey</a:t>
              </a:r>
              <a:endParaRPr lang="en-IN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56448" y="3937831"/>
              <a:ext cx="3348000" cy="12961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Non-trivial MVD</a:t>
              </a:r>
            </a:p>
            <a:p>
              <a:pPr algn="ctr"/>
              <a:r>
                <a:rPr lang="en-US" sz="2000" b="1" dirty="0" smtClean="0"/>
                <a:t>X </a:t>
              </a:r>
              <a:r>
                <a:rPr lang="en-US" sz="2000" b="1" dirty="0" smtClean="0">
                  <a:sym typeface="Wingdings" pitchFamily="2" charset="2"/>
                </a:rPr>
                <a:t> Y</a:t>
              </a:r>
            </a:p>
            <a:p>
              <a:pPr algn="ctr"/>
              <a:r>
                <a:rPr lang="en-US" sz="2000" b="1" dirty="0" smtClean="0">
                  <a:sym typeface="Wingdings" pitchFamily="2" charset="2"/>
                </a:rPr>
                <a:t>X: </a:t>
              </a:r>
              <a:r>
                <a:rPr lang="en-US" sz="2000" b="1" dirty="0" err="1" smtClean="0">
                  <a:sym typeface="Wingdings" pitchFamily="2" charset="2"/>
                </a:rPr>
                <a:t>superkey</a:t>
              </a:r>
              <a:endParaRPr lang="en-IN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7671" y="4293096"/>
              <a:ext cx="888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and</a:t>
              </a:r>
              <a:endParaRPr lang="en-IN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9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467600" cy="1143000"/>
          </a:xfrm>
        </p:spPr>
        <p:txBody>
          <a:bodyPr/>
          <a:lstStyle/>
          <a:p>
            <a:r>
              <a:rPr lang="en-US" b="1" dirty="0" smtClean="0"/>
              <a:t>Fourth Normal Form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147248" cy="487375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Relation Drinkers(</a:t>
            </a:r>
            <a:r>
              <a:rPr lang="en-IN" sz="2000" b="1" u="sng" dirty="0" smtClean="0">
                <a:solidFill>
                  <a:srgbClr val="FF0000"/>
                </a:solidFill>
              </a:rPr>
              <a:t>name</a:t>
            </a:r>
            <a:r>
              <a:rPr lang="en-IN" sz="2000" b="1" dirty="0">
                <a:solidFill>
                  <a:srgbClr val="FF0000"/>
                </a:solidFill>
              </a:rPr>
              <a:t>, </a:t>
            </a:r>
            <a:r>
              <a:rPr lang="en-IN" sz="2000" b="1" dirty="0" err="1">
                <a:solidFill>
                  <a:srgbClr val="FF0000"/>
                </a:solidFill>
              </a:rPr>
              <a:t>addr</a:t>
            </a:r>
            <a:r>
              <a:rPr lang="en-IN" sz="2000" b="1" dirty="0">
                <a:solidFill>
                  <a:srgbClr val="FF0000"/>
                </a:solidFill>
              </a:rPr>
              <a:t>, </a:t>
            </a:r>
            <a:r>
              <a:rPr lang="en-IN" sz="2000" b="1" u="sng" dirty="0">
                <a:solidFill>
                  <a:srgbClr val="FF0000"/>
                </a:solidFill>
              </a:rPr>
              <a:t>phones, </a:t>
            </a:r>
            <a:r>
              <a:rPr lang="en-IN" sz="2000" b="1" u="sng" dirty="0" err="1">
                <a:solidFill>
                  <a:srgbClr val="FF0000"/>
                </a:solidFill>
              </a:rPr>
              <a:t>beersLiked</a:t>
            </a:r>
            <a:r>
              <a:rPr lang="en-IN" sz="2000" b="1" dirty="0">
                <a:solidFill>
                  <a:srgbClr val="FF0000"/>
                </a:solidFill>
              </a:rPr>
              <a:t>) 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IN" sz="2000" dirty="0" smtClean="0"/>
              <a:t>FD</a:t>
            </a:r>
            <a:r>
              <a:rPr lang="en-IN" sz="2000" dirty="0"/>
              <a:t>: name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 err="1"/>
              <a:t>addr</a:t>
            </a:r>
            <a:r>
              <a:rPr lang="en-IN" sz="2000" dirty="0"/>
              <a:t> </a:t>
            </a:r>
            <a:endParaRPr lang="en-IN" sz="2000" dirty="0" smtClean="0"/>
          </a:p>
          <a:p>
            <a:pPr algn="just">
              <a:lnSpc>
                <a:spcPct val="120000"/>
              </a:lnSpc>
            </a:pPr>
            <a:r>
              <a:rPr lang="en-IN" sz="2000" dirty="0" smtClean="0"/>
              <a:t>MVD’s</a:t>
            </a:r>
            <a:r>
              <a:rPr lang="en-IN" sz="2000" dirty="0"/>
              <a:t>: name </a:t>
            </a:r>
            <a:r>
              <a:rPr lang="en-IN" sz="2000" dirty="0" smtClean="0">
                <a:sym typeface="Wingdings" pitchFamily="2" charset="2"/>
              </a:rPr>
              <a:t></a:t>
            </a:r>
            <a:r>
              <a:rPr lang="en-IN" sz="2000" dirty="0" smtClean="0"/>
              <a:t> </a:t>
            </a:r>
            <a:r>
              <a:rPr lang="en-IN" sz="2000" dirty="0"/>
              <a:t>phones </a:t>
            </a:r>
          </a:p>
          <a:p>
            <a:pPr marL="365760" lvl="1" indent="0" algn="just">
              <a:lnSpc>
                <a:spcPct val="120000"/>
              </a:lnSpc>
              <a:buNone/>
            </a:pPr>
            <a:r>
              <a:rPr lang="en-IN" sz="2000" dirty="0" smtClean="0"/>
              <a:t>	    name </a:t>
            </a:r>
            <a:r>
              <a:rPr lang="en-IN" sz="2000" dirty="0" smtClean="0">
                <a:sym typeface="Wingdings" pitchFamily="2" charset="2"/>
              </a:rPr>
              <a:t></a:t>
            </a:r>
            <a:r>
              <a:rPr lang="en-IN" sz="2000" dirty="0" smtClean="0"/>
              <a:t> </a:t>
            </a:r>
            <a:r>
              <a:rPr lang="en-IN" sz="2000" dirty="0" err="1" smtClean="0"/>
              <a:t>beersLiked</a:t>
            </a:r>
            <a:r>
              <a:rPr lang="en-IN" sz="2000" dirty="0" smtClean="0"/>
              <a:t> </a:t>
            </a:r>
          </a:p>
          <a:p>
            <a:pPr marL="434340" indent="-342900" algn="just">
              <a:lnSpc>
                <a:spcPct val="120000"/>
              </a:lnSpc>
            </a:pPr>
            <a:r>
              <a:rPr lang="en-IN" sz="2000" dirty="0" smtClean="0"/>
              <a:t>Key </a:t>
            </a:r>
            <a:r>
              <a:rPr lang="en-IN" sz="2000" dirty="0"/>
              <a:t>is </a:t>
            </a:r>
            <a:r>
              <a:rPr lang="en-IN" sz="2000" dirty="0" smtClean="0"/>
              <a:t>{ name</a:t>
            </a:r>
            <a:r>
              <a:rPr lang="en-IN" sz="2000" dirty="0"/>
              <a:t>, phones, </a:t>
            </a:r>
            <a:r>
              <a:rPr lang="en-IN" sz="2000" dirty="0" err="1" smtClean="0"/>
              <a:t>beersLiked</a:t>
            </a:r>
            <a:r>
              <a:rPr lang="en-IN" sz="2000" dirty="0" smtClean="0"/>
              <a:t> }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1197592"/>
              </p:ext>
            </p:extLst>
          </p:nvPr>
        </p:nvGraphicFramePr>
        <p:xfrm>
          <a:off x="179512" y="3429000"/>
          <a:ext cx="885698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1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147248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A relational schema R is in 5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NF </a:t>
            </a:r>
            <a:r>
              <a:rPr lang="en-US" altLang="en-US" b="1" dirty="0" err="1">
                <a:solidFill>
                  <a:srgbClr val="FF0000"/>
                </a:solidFill>
                <a:cs typeface="Times New Roman" pitchFamily="18" charset="0"/>
              </a:rPr>
              <a:t>iff</a:t>
            </a:r>
            <a:endParaRPr lang="en-US" altLang="en-US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  <a:sym typeface="Wingdings" pitchFamily="2" charset="2"/>
              </a:rPr>
              <a:t>It is in 4NF </a:t>
            </a:r>
            <a:endParaRPr lang="en-US" altLang="en-US" dirty="0">
              <a:solidFill>
                <a:srgbClr val="000000"/>
              </a:solidFill>
              <a:cs typeface="Times New Roman" pitchFamily="18" charset="0"/>
              <a:sym typeface="Wingdings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and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 startAt="2"/>
            </a:pPr>
            <a:r>
              <a:rPr lang="en-US" dirty="0" smtClean="0"/>
              <a:t>Does not have any join dependency and joining should satisfy lossless decomposition i.e. the decomposed sub-relations can be joined in any order and all joins should be lossless.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 startAt="2"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9" y="44624"/>
            <a:ext cx="23717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Fifth (Project - join) </a:t>
            </a:r>
            <a:br>
              <a:rPr lang="en-US" b="1" dirty="0" smtClean="0"/>
            </a:br>
            <a:r>
              <a:rPr lang="en-US" b="1" dirty="0" smtClean="0"/>
              <a:t>Normal Form (PJNF)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18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467600" cy="1143000"/>
          </a:xfrm>
        </p:spPr>
        <p:txBody>
          <a:bodyPr/>
          <a:lstStyle/>
          <a:p>
            <a:r>
              <a:rPr lang="en-US" b="1" dirty="0" smtClean="0"/>
              <a:t>Normalization Summarization</a:t>
            </a:r>
            <a:endParaRPr lang="en-IN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11328581"/>
              </p:ext>
            </p:extLst>
          </p:nvPr>
        </p:nvGraphicFramePr>
        <p:xfrm>
          <a:off x="-36512" y="1541016"/>
          <a:ext cx="8712968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5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10838"/>
            <a:ext cx="3429000" cy="1894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Thanks!!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721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6" charset="0"/>
              </a:rPr>
              <a:t>Cartesian Product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85184"/>
            <a:ext cx="7859216" cy="15841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 </a:t>
            </a:r>
            <a:r>
              <a:rPr lang="en-US" b="1" dirty="0" err="1" smtClean="0">
                <a:solidFill>
                  <a:srgbClr val="FF0000"/>
                </a:solidFill>
              </a:rPr>
              <a:t>cartesian</a:t>
            </a:r>
            <a:r>
              <a:rPr lang="en-US" b="1" dirty="0" smtClean="0">
                <a:solidFill>
                  <a:srgbClr val="FF0000"/>
                </a:solidFill>
              </a:rPr>
              <a:t> product, each row from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table joins with all the rows of another table. If first table contains ‘x’ rows and second table contains ‘y’ rows, the result set will contain x * y rows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58845"/>
            <a:ext cx="6141842" cy="328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sz="3200" b="1" dirty="0">
                <a:latin typeface="Times New Roman" pitchFamily="16" charset="0"/>
              </a:rPr>
              <a:t>JOIN </a:t>
            </a:r>
            <a:r>
              <a:rPr lang="en-US" sz="3600" b="1" dirty="0" smtClean="0">
                <a:latin typeface="Times New Roman" pitchFamily="16" charset="0"/>
              </a:rPr>
              <a:t>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305800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200" b="1" dirty="0" smtClean="0"/>
              <a:t>Join</a:t>
            </a:r>
            <a:r>
              <a:rPr lang="en-US" sz="2200" dirty="0" smtClean="0"/>
              <a:t> is a derived operator that uses a </a:t>
            </a:r>
            <a:r>
              <a:rPr lang="en-US" sz="2200" dirty="0" smtClean="0">
                <a:solidFill>
                  <a:srgbClr val="00B050"/>
                </a:solidFill>
              </a:rPr>
              <a:t>sequence </a:t>
            </a:r>
            <a:r>
              <a:rPr lang="en-US" sz="2200" dirty="0">
                <a:solidFill>
                  <a:srgbClr val="00B050"/>
                </a:solidFill>
              </a:rPr>
              <a:t>of </a:t>
            </a:r>
            <a:r>
              <a:rPr lang="en-US" sz="2200" dirty="0" err="1">
                <a:solidFill>
                  <a:srgbClr val="00B050"/>
                </a:solidFill>
              </a:rPr>
              <a:t>cartesian</a:t>
            </a:r>
            <a:r>
              <a:rPr lang="en-US" sz="2200" dirty="0">
                <a:solidFill>
                  <a:srgbClr val="00B050"/>
                </a:solidFill>
              </a:rPr>
              <a:t> product followed by </a:t>
            </a:r>
            <a:r>
              <a:rPr lang="en-US" sz="2200" dirty="0" smtClean="0">
                <a:solidFill>
                  <a:srgbClr val="00B050"/>
                </a:solidFill>
              </a:rPr>
              <a:t>selection of </a:t>
            </a:r>
            <a:r>
              <a:rPr lang="en-US" sz="2200" dirty="0">
                <a:solidFill>
                  <a:srgbClr val="00B050"/>
                </a:solidFill>
              </a:rPr>
              <a:t>related tuples from two </a:t>
            </a:r>
            <a:r>
              <a:rPr lang="en-US" sz="2200" dirty="0" smtClean="0">
                <a:solidFill>
                  <a:srgbClr val="00B050"/>
                </a:solidFill>
              </a:rPr>
              <a:t>relations and then projection of distinct attributes.</a:t>
            </a:r>
            <a:r>
              <a:rPr lang="en-US" sz="2200" dirty="0" smtClean="0"/>
              <a:t> It </a:t>
            </a:r>
            <a:r>
              <a:rPr lang="en-US" sz="2200" dirty="0"/>
              <a:t>is denoted by </a:t>
            </a:r>
            <a:r>
              <a:rPr lang="en-US" sz="2200" dirty="0" smtClean="0"/>
              <a:t>a      .</a:t>
            </a:r>
            <a:endParaRPr lang="en-US" sz="2200" dirty="0"/>
          </a:p>
          <a:p>
            <a:pPr algn="just">
              <a:lnSpc>
                <a:spcPct val="120000"/>
              </a:lnSpc>
            </a:pPr>
            <a:r>
              <a:rPr lang="en-US" sz="2200" dirty="0"/>
              <a:t>This operation is very important for any relational database with more than a single relation, because it allows us to process relationships among relations. </a:t>
            </a:r>
          </a:p>
          <a:p>
            <a:pPr algn="just">
              <a:lnSpc>
                <a:spcPct val="120000"/>
              </a:lnSpc>
            </a:pPr>
            <a:r>
              <a:rPr lang="en-US" sz="2200" dirty="0"/>
              <a:t>The general form of a join operation on two relations R(A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. . ., A</a:t>
            </a:r>
            <a:r>
              <a:rPr lang="en-US" sz="2200" baseline="-25000" dirty="0"/>
              <a:t>n</a:t>
            </a:r>
            <a:r>
              <a:rPr lang="en-US" sz="2200" dirty="0"/>
              <a:t>) and S(B</a:t>
            </a:r>
            <a:r>
              <a:rPr lang="en-US" sz="2200" baseline="-25000" dirty="0"/>
              <a:t>1</a:t>
            </a:r>
            <a:r>
              <a:rPr lang="en-US" sz="2200" dirty="0"/>
              <a:t>, B</a:t>
            </a:r>
            <a:r>
              <a:rPr lang="en-US" sz="2200" baseline="-25000" dirty="0"/>
              <a:t>2</a:t>
            </a:r>
            <a:r>
              <a:rPr lang="en-US" sz="2200" dirty="0"/>
              <a:t>, . . ., </a:t>
            </a:r>
            <a:r>
              <a:rPr lang="en-US" sz="2200" dirty="0" err="1"/>
              <a:t>B</a:t>
            </a:r>
            <a:r>
              <a:rPr lang="en-US" sz="2200" baseline="-25000" dirty="0" err="1"/>
              <a:t>m</a:t>
            </a:r>
            <a:r>
              <a:rPr lang="en-US" sz="2200" dirty="0"/>
              <a:t>) is</a:t>
            </a:r>
            <a:r>
              <a:rPr lang="en-US" sz="2200" dirty="0" smtClean="0"/>
              <a:t>:</a:t>
            </a:r>
          </a:p>
          <a:p>
            <a:pPr algn="just">
              <a:lnSpc>
                <a:spcPct val="120000"/>
              </a:lnSpc>
            </a:pPr>
            <a:endParaRPr lang="en-US" sz="1100" dirty="0"/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6" charset="0"/>
              </a:rPr>
              <a:t>		</a:t>
            </a:r>
            <a:r>
              <a:rPr lang="en-US" sz="2200" b="1" dirty="0" smtClean="0">
                <a:latin typeface="Times New Roman" pitchFamily="16" charset="0"/>
              </a:rPr>
              <a:t>R          </a:t>
            </a:r>
            <a:r>
              <a:rPr lang="en-US" sz="2200" b="1" baseline="-25000" dirty="0" smtClean="0">
                <a:latin typeface="Times New Roman" pitchFamily="16" charset="0"/>
              </a:rPr>
              <a:t>&lt;</a:t>
            </a:r>
            <a:r>
              <a:rPr lang="en-US" sz="2200" b="1" baseline="-25000" dirty="0">
                <a:latin typeface="Times New Roman" pitchFamily="16" charset="0"/>
              </a:rPr>
              <a:t>join </a:t>
            </a:r>
            <a:r>
              <a:rPr lang="en-US" sz="2200" b="1" baseline="-25000" dirty="0" smtClean="0">
                <a:latin typeface="Times New Roman" pitchFamily="16" charset="0"/>
              </a:rPr>
              <a:t>condition&gt;   </a:t>
            </a:r>
            <a:r>
              <a:rPr lang="en-US" sz="2200" b="1" dirty="0" smtClean="0">
                <a:latin typeface="Times New Roman" pitchFamily="16" charset="0"/>
              </a:rPr>
              <a:t>S</a:t>
            </a:r>
            <a:endParaRPr lang="en-US" sz="2200" dirty="0" smtClean="0">
              <a:latin typeface="Times New Roman" pitchFamily="16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6" charset="0"/>
              </a:rPr>
              <a:t>	</a:t>
            </a:r>
            <a:r>
              <a:rPr lang="en-US" sz="2200" dirty="0" smtClean="0">
                <a:latin typeface="Times New Roman" pitchFamily="16" charset="0"/>
              </a:rPr>
              <a:t>where </a:t>
            </a:r>
            <a:r>
              <a:rPr lang="en-US" sz="2200" dirty="0">
                <a:latin typeface="Times New Roman" pitchFamily="16" charset="0"/>
              </a:rPr>
              <a:t>R and S can be any relations that result from general </a:t>
            </a:r>
            <a:r>
              <a:rPr lang="en-US" sz="2200" i="1" dirty="0" smtClean="0">
                <a:latin typeface="Times New Roman" pitchFamily="16" charset="0"/>
              </a:rPr>
              <a:t>relational </a:t>
            </a:r>
            <a:r>
              <a:rPr lang="en-US" sz="2200" i="1" dirty="0">
                <a:latin typeface="Times New Roman" pitchFamily="16" charset="0"/>
              </a:rPr>
              <a:t>algebra expressions.</a:t>
            </a:r>
            <a:endParaRPr lang="en-US" sz="2200" dirty="0">
              <a:solidFill>
                <a:srgbClr val="FF0066"/>
              </a:solidFill>
              <a:latin typeface="Times New Roman" pitchFamily="16" charset="0"/>
            </a:endParaRPr>
          </a:p>
          <a:p>
            <a:pPr algn="just">
              <a:lnSpc>
                <a:spcPct val="120000"/>
              </a:lnSpc>
            </a:pPr>
            <a:endParaRPr lang="en-IN" sz="2200" dirty="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438400" y="2754573"/>
            <a:ext cx="219075" cy="174625"/>
            <a:chOff x="377" y="2904"/>
            <a:chExt cx="154" cy="110"/>
          </a:xfrm>
        </p:grpSpPr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124325" y="5486400"/>
            <a:ext cx="219075" cy="174625"/>
            <a:chOff x="377" y="2904"/>
            <a:chExt cx="154" cy="11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5250"/>
            <a:ext cx="11620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8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</p:spPr>
        <p:txBody>
          <a:bodyPr/>
          <a:lstStyle/>
          <a:p>
            <a:r>
              <a:rPr lang="en-US" b="1" dirty="0" smtClean="0"/>
              <a:t>Join Operation Example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3967464"/>
              </p:ext>
            </p:extLst>
          </p:nvPr>
        </p:nvGraphicFramePr>
        <p:xfrm>
          <a:off x="3528064" y="1248544"/>
          <a:ext cx="1620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66380"/>
              </p:ext>
            </p:extLst>
          </p:nvPr>
        </p:nvGraphicFramePr>
        <p:xfrm>
          <a:off x="6804368" y="1223784"/>
          <a:ext cx="108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52314"/>
              </p:ext>
            </p:extLst>
          </p:nvPr>
        </p:nvGraphicFramePr>
        <p:xfrm>
          <a:off x="251520" y="1950680"/>
          <a:ext cx="2700000" cy="4358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3186"/>
              </p:ext>
            </p:extLst>
          </p:nvPr>
        </p:nvGraphicFramePr>
        <p:xfrm>
          <a:off x="3419872" y="3339048"/>
          <a:ext cx="2700000" cy="2682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54751"/>
              </p:ext>
            </p:extLst>
          </p:nvPr>
        </p:nvGraphicFramePr>
        <p:xfrm>
          <a:off x="6732240" y="3339048"/>
          <a:ext cx="2160000" cy="2682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/>
                <a:gridCol w="540000"/>
                <a:gridCol w="540000"/>
                <a:gridCol w="54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3728" y="12594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R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02040" y="126876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S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6402814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Step 1: Cross Product R X S</a:t>
            </a:r>
            <a:endParaRPr lang="en-IN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16323" y="616530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 </a:t>
            </a:r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baseline="-25000" dirty="0" smtClean="0">
                <a:latin typeface="Times New Roman"/>
                <a:cs typeface="Times New Roman"/>
              </a:rPr>
              <a:t>R.C = S.C</a:t>
            </a:r>
            <a:r>
              <a:rPr lang="en-US" b="1" dirty="0" smtClean="0">
                <a:latin typeface="Times New Roman"/>
                <a:cs typeface="Times New Roman"/>
              </a:rPr>
              <a:t> ( R X S)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123" y="637203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 </a:t>
            </a:r>
            <a:r>
              <a:rPr lang="el-GR" b="1" dirty="0" smtClean="0"/>
              <a:t>π</a:t>
            </a:r>
            <a:r>
              <a:rPr lang="en-US" b="1" dirty="0" smtClean="0"/>
              <a:t> (</a:t>
            </a:r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baseline="-25000" dirty="0" smtClean="0">
                <a:latin typeface="Times New Roman"/>
                <a:cs typeface="Times New Roman"/>
              </a:rPr>
              <a:t>R.C = S.C</a:t>
            </a:r>
            <a:r>
              <a:rPr lang="en-US" b="1" dirty="0" smtClean="0">
                <a:latin typeface="Times New Roman"/>
                <a:cs typeface="Times New Roman"/>
              </a:rPr>
              <a:t> ( R X S))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49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cs typeface="Times New Roman" pitchFamily="18" charset="0"/>
              </a:rPr>
              <a:t>Lossless (Non-additive) Join Property of Relational </a:t>
            </a:r>
            <a:r>
              <a:rPr lang="en-US" altLang="en-US" b="1" dirty="0" smtClean="0">
                <a:cs typeface="Times New Roman" pitchFamily="18" charset="0"/>
              </a:rPr>
              <a:t>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9208" y="1795608"/>
            <a:ext cx="7859216" cy="4873752"/>
          </a:xfrm>
        </p:spPr>
        <p:txBody>
          <a:bodyPr/>
          <a:lstStyle/>
          <a:p>
            <a:pPr algn="just"/>
            <a:r>
              <a:rPr lang="en-US" dirty="0" smtClean="0"/>
              <a:t>Let R be the relational schema decomposed into R1, R2,…</a:t>
            </a:r>
            <a:r>
              <a:rPr lang="en-US" dirty="0" err="1" smtClean="0"/>
              <a:t>Rn</a:t>
            </a:r>
            <a:r>
              <a:rPr lang="en-US" dirty="0" smtClean="0"/>
              <a:t>. In general, 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R1 </a:t>
            </a:r>
            <a:r>
              <a:rPr lang="en-IN" sz="2800" b="1" dirty="0">
                <a:solidFill>
                  <a:srgbClr val="FF0000"/>
                </a:solidFill>
              </a:rPr>
              <a:t>⋈ </a:t>
            </a:r>
            <a:r>
              <a:rPr lang="en-IN" sz="2800" b="1" dirty="0" smtClean="0">
                <a:solidFill>
                  <a:srgbClr val="FF0000"/>
                </a:solidFill>
              </a:rPr>
              <a:t>R2 ⋈ …. ⋈ </a:t>
            </a:r>
            <a:r>
              <a:rPr lang="en-IN" sz="2800" b="1" dirty="0" err="1" smtClean="0">
                <a:solidFill>
                  <a:srgbClr val="FF0000"/>
                </a:solidFill>
              </a:rPr>
              <a:t>Rn</a:t>
            </a:r>
            <a:r>
              <a:rPr lang="en-IN" sz="2800" b="1" dirty="0" smtClean="0">
                <a:solidFill>
                  <a:srgbClr val="FF0000"/>
                </a:solidFill>
              </a:rPr>
              <a:t> } </a:t>
            </a:r>
            <a:r>
              <a:rPr lang="en-IN" sz="2800" b="1" dirty="0">
                <a:solidFill>
                  <a:srgbClr val="FF0000"/>
                </a:solidFill>
              </a:rPr>
              <a:t>⊇</a:t>
            </a:r>
            <a:r>
              <a:rPr lang="en-IN" sz="2800" b="1" dirty="0" smtClean="0">
                <a:solidFill>
                  <a:srgbClr val="FF0000"/>
                </a:solidFill>
              </a:rPr>
              <a:t> R</a:t>
            </a:r>
            <a:endParaRPr lang="en-IN" b="1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{ R1 </a:t>
            </a:r>
            <a:r>
              <a:rPr lang="en-IN" dirty="0"/>
              <a:t>⋈ R2 ⋈ …. ⋈ </a:t>
            </a:r>
            <a:r>
              <a:rPr lang="en-IN" dirty="0" err="1"/>
              <a:t>Rn</a:t>
            </a:r>
            <a:r>
              <a:rPr lang="en-IN" dirty="0"/>
              <a:t> } = </a:t>
            </a:r>
            <a:r>
              <a:rPr lang="en-IN" dirty="0" smtClean="0"/>
              <a:t>R  ⇒  Lossless Join Decomposition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If { R1 </a:t>
            </a:r>
            <a:r>
              <a:rPr lang="en-IN" dirty="0"/>
              <a:t>⋈ R2 ⋈ …. ⋈ </a:t>
            </a:r>
            <a:r>
              <a:rPr lang="en-IN" dirty="0" err="1"/>
              <a:t>Rn</a:t>
            </a:r>
            <a:r>
              <a:rPr lang="en-IN" dirty="0"/>
              <a:t> } ⊃</a:t>
            </a:r>
            <a:r>
              <a:rPr lang="en-IN" dirty="0" smtClean="0"/>
              <a:t> </a:t>
            </a:r>
            <a:r>
              <a:rPr lang="en-IN" dirty="0"/>
              <a:t>R </a:t>
            </a:r>
            <a:r>
              <a:rPr lang="en-IN" dirty="0" smtClean="0"/>
              <a:t>⇒ </a:t>
            </a:r>
            <a:r>
              <a:rPr lang="en-IN" dirty="0" err="1" smtClean="0"/>
              <a:t>Lossy</a:t>
            </a:r>
            <a:r>
              <a:rPr lang="en-IN" dirty="0" smtClean="0"/>
              <a:t> Join Decomposition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88" y="125760"/>
            <a:ext cx="8712200" cy="11430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cs typeface="Times New Roman" pitchFamily="18" charset="0"/>
              </a:rPr>
              <a:t>Lossless Join Property (Cont.)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68028"/>
            <a:ext cx="8206556" cy="48133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Note:</a:t>
            </a:r>
            <a:r>
              <a:rPr lang="en-US" altLang="en-US" sz="2400" dirty="0" smtClean="0">
                <a:cs typeface="Times New Roman" pitchFamily="18" charset="0"/>
              </a:rPr>
              <a:t> </a:t>
            </a:r>
            <a:r>
              <a:rPr lang="en-US" altLang="en-US" sz="2400" b="1" dirty="0" smtClean="0">
                <a:cs typeface="Times New Roman" pitchFamily="18" charset="0"/>
              </a:rPr>
              <a:t>The word loss in </a:t>
            </a:r>
            <a:r>
              <a:rPr lang="en-US" altLang="en-US" sz="2400" b="1" i="1" dirty="0" smtClean="0">
                <a:cs typeface="Times New Roman" pitchFamily="18" charset="0"/>
              </a:rPr>
              <a:t>lossless</a:t>
            </a:r>
            <a:r>
              <a:rPr lang="en-US" altLang="en-US" sz="2400" b="1" dirty="0" smtClean="0">
                <a:cs typeface="Times New Roman" pitchFamily="18" charset="0"/>
              </a:rPr>
              <a:t> refers to </a:t>
            </a:r>
            <a:r>
              <a:rPr lang="en-US" altLang="en-US" sz="2400" b="1" i="1" dirty="0" smtClean="0">
                <a:cs typeface="Times New Roman" pitchFamily="18" charset="0"/>
              </a:rPr>
              <a:t>loss of information,</a:t>
            </a:r>
            <a:r>
              <a:rPr lang="en-US" altLang="en-US" sz="2400" b="1" dirty="0" smtClean="0">
                <a:cs typeface="Times New Roman" pitchFamily="18" charset="0"/>
              </a:rPr>
              <a:t> not to loss of tuples. In fact, for “loss of information” a  better term is “</a:t>
            </a:r>
            <a:r>
              <a:rPr lang="en-US" altLang="en-US" sz="2400" b="1" u="sng" dirty="0" smtClean="0">
                <a:cs typeface="Times New Roman" pitchFamily="18" charset="0"/>
              </a:rPr>
              <a:t>addition of spurious information</a:t>
            </a:r>
            <a:r>
              <a:rPr lang="en-US" altLang="en-US" sz="2400" b="1" dirty="0" smtClean="0">
                <a:cs typeface="Times New Roman" pitchFamily="18" charset="0"/>
              </a:rPr>
              <a:t>”.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 smtClean="0"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95736" y="4221088"/>
            <a:ext cx="4896544" cy="2376264"/>
            <a:chOff x="2915952" y="1916832"/>
            <a:chExt cx="3168208" cy="1440160"/>
          </a:xfrm>
        </p:grpSpPr>
        <p:sp>
          <p:nvSpPr>
            <p:cNvPr id="6" name="Rectangle 5"/>
            <p:cNvSpPr/>
            <p:nvPr/>
          </p:nvSpPr>
          <p:spPr>
            <a:xfrm>
              <a:off x="3491880" y="1916832"/>
              <a:ext cx="1728000" cy="46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Relation R Data</a:t>
              </a:r>
              <a:endParaRPr lang="en-IN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5952" y="2816992"/>
              <a:ext cx="1296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Relation R1 with Data</a:t>
              </a:r>
              <a:endParaRPr lang="en-IN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8160" y="2816992"/>
              <a:ext cx="1296000" cy="54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Relation </a:t>
              </a:r>
              <a:r>
                <a:rPr lang="en-US" b="1" dirty="0" smtClean="0"/>
                <a:t>R2 </a:t>
              </a:r>
              <a:r>
                <a:rPr lang="en-US" b="1" dirty="0"/>
                <a:t>with Data</a:t>
              </a:r>
              <a:endParaRPr lang="en-IN" b="1" dirty="0"/>
            </a:p>
          </p:txBody>
        </p:sp>
        <p:cxnSp>
          <p:nvCxnSpPr>
            <p:cNvPr id="9" name="Straight Arrow Connector 8"/>
            <p:cNvCxnSpPr>
              <a:endCxn id="7" idx="0"/>
            </p:cNvCxnSpPr>
            <p:nvPr/>
          </p:nvCxnSpPr>
          <p:spPr>
            <a:xfrm flipH="1">
              <a:off x="3563952" y="2384832"/>
              <a:ext cx="864032" cy="4321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4355880" y="2384832"/>
              <a:ext cx="1080280" cy="4321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5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78296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cs typeface="Times New Roman" pitchFamily="18" charset="0"/>
              </a:rPr>
              <a:t>Lossless </a:t>
            </a:r>
            <a:r>
              <a:rPr lang="en-US" altLang="en-US" sz="2800" b="1" dirty="0" smtClean="0">
                <a:cs typeface="Times New Roman" pitchFamily="18" charset="0"/>
              </a:rPr>
              <a:t>Join </a:t>
            </a:r>
            <a:r>
              <a:rPr lang="en-US" altLang="en-US" sz="2800" b="1" dirty="0" err="1" smtClean="0">
                <a:cs typeface="Times New Roman" pitchFamily="18" charset="0"/>
              </a:rPr>
              <a:t>Decompostion</a:t>
            </a:r>
            <a:r>
              <a:rPr lang="en-US" altLang="en-US" sz="2800" b="1" dirty="0" smtClean="0">
                <a:cs typeface="Times New Roman" pitchFamily="18" charset="0"/>
              </a:rPr>
              <a:t> Example</a:t>
            </a:r>
            <a:endParaRPr lang="en-IN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4802"/>
              </p:ext>
            </p:extLst>
          </p:nvPr>
        </p:nvGraphicFramePr>
        <p:xfrm>
          <a:off x="252456" y="1340768"/>
          <a:ext cx="8424000" cy="1296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4000"/>
                <a:gridCol w="1404000"/>
                <a:gridCol w="1404000"/>
                <a:gridCol w="1404000"/>
                <a:gridCol w="1404000"/>
                <a:gridCol w="1404000"/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Emp_Age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Emp_Loc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Dept_ID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Dept_Name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E001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Jacob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29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Alabama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Dpt1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Operations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E002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Henry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32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Alabama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Dpt2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HR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E003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Tom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22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Texas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Dpt3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>
                          <a:effectLst/>
                        </a:rPr>
                        <a:t>Finance</a:t>
                      </a: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52525" y="255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91668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EmpInfo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25895"/>
              </p:ext>
            </p:extLst>
          </p:nvPr>
        </p:nvGraphicFramePr>
        <p:xfrm>
          <a:off x="134445" y="3501008"/>
          <a:ext cx="4725587" cy="1296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17587"/>
                <a:gridCol w="1332000"/>
                <a:gridCol w="1152000"/>
                <a:gridCol w="12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Emp_ID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Emp_Name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Emp_Age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Emp_Loc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E001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Jacob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29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Alabama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E002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Henry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32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Alabama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E003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Tom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22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Texas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984"/>
              </p:ext>
            </p:extLst>
          </p:nvPr>
        </p:nvGraphicFramePr>
        <p:xfrm>
          <a:off x="5472480" y="3501152"/>
          <a:ext cx="3420000" cy="1296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08000"/>
                <a:gridCol w="1044000"/>
                <a:gridCol w="1368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Dept_ID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Emp_ID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effectLst/>
                        </a:rPr>
                        <a:t>Dept_Name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Dpt1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E001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Operations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Dpt2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E002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HR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Dpt3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E003</a:t>
                      </a:r>
                      <a:endParaRPr lang="en-IN" sz="160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Finance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81498"/>
              </p:ext>
            </p:extLst>
          </p:nvPr>
        </p:nvGraphicFramePr>
        <p:xfrm>
          <a:off x="252456" y="5517376"/>
          <a:ext cx="8424000" cy="1296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4000"/>
                <a:gridCol w="1404000"/>
                <a:gridCol w="1404000"/>
                <a:gridCol w="1404000"/>
                <a:gridCol w="1404000"/>
                <a:gridCol w="1404000"/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Emp_Age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Emp_Loc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Dept_ID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IN" sz="1600" b="1" dirty="0" err="1" smtClean="0">
                          <a:effectLst/>
                        </a:rPr>
                        <a:t>Dept_Name</a:t>
                      </a:r>
                      <a:endParaRPr lang="en-IN" sz="1600" b="1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E001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Jacob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29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Alabama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Dpt1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Operations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E002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Henry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32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Alabama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Dpt2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HR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E003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Tom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22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Texas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 smtClean="0">
                          <a:effectLst/>
                        </a:rPr>
                        <a:t>Dpt3</a:t>
                      </a:r>
                      <a:endParaRPr lang="en-IN" sz="1600" dirty="0">
                        <a:effectLst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IN" sz="1600" dirty="0">
                          <a:effectLst/>
                        </a:rPr>
                        <a:t>Finance</a:t>
                      </a: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4" y="507589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Join Result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96" y="31409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EmpDetails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6096" y="30689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DeptDetails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26738" y="2636768"/>
            <a:ext cx="6217491" cy="616858"/>
            <a:chOff x="826738" y="2636768"/>
            <a:chExt cx="6217491" cy="616858"/>
          </a:xfrm>
        </p:grpSpPr>
        <p:cxnSp>
          <p:nvCxnSpPr>
            <p:cNvPr id="12" name="Straight Arrow Connector 11"/>
            <p:cNvCxnSpPr>
              <a:stCxn id="6" idx="2"/>
              <a:endCxn id="17" idx="0"/>
            </p:cNvCxnSpPr>
            <p:nvPr/>
          </p:nvCxnSpPr>
          <p:spPr>
            <a:xfrm flipH="1">
              <a:off x="826738" y="2636768"/>
              <a:ext cx="3637718" cy="504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</p:cNvCxnSpPr>
            <p:nvPr/>
          </p:nvCxnSpPr>
          <p:spPr>
            <a:xfrm>
              <a:off x="4464456" y="2636768"/>
              <a:ext cx="2579773" cy="61685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97238" y="4797008"/>
            <a:ext cx="4685242" cy="720368"/>
            <a:chOff x="2497238" y="4797008"/>
            <a:chExt cx="4685242" cy="720368"/>
          </a:xfrm>
        </p:grpSpPr>
        <p:cxnSp>
          <p:nvCxnSpPr>
            <p:cNvPr id="25" name="Straight Arrow Connector 24"/>
            <p:cNvCxnSpPr>
              <a:stCxn id="9" idx="2"/>
              <a:endCxn id="15" idx="0"/>
            </p:cNvCxnSpPr>
            <p:nvPr/>
          </p:nvCxnSpPr>
          <p:spPr>
            <a:xfrm>
              <a:off x="2497238" y="4797008"/>
              <a:ext cx="1967218" cy="7203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5" idx="0"/>
            </p:cNvCxnSpPr>
            <p:nvPr/>
          </p:nvCxnSpPr>
          <p:spPr>
            <a:xfrm flipH="1">
              <a:off x="4464456" y="4797152"/>
              <a:ext cx="2718024" cy="7202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2277</TotalTime>
  <Words>2346</Words>
  <Application>Microsoft Office PowerPoint</Application>
  <PresentationFormat>On-screen Show (4:3)</PresentationFormat>
  <Paragraphs>827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Decomposition to Higher Normal Forms</vt:lpstr>
      <vt:lpstr>Cartesian (or Cross) Product Operation</vt:lpstr>
      <vt:lpstr>PowerPoint Presentation</vt:lpstr>
      <vt:lpstr>Cartesian Product Example</vt:lpstr>
      <vt:lpstr>JOIN Operation</vt:lpstr>
      <vt:lpstr>Join Operation Example</vt:lpstr>
      <vt:lpstr>Lossless (Non-additive) Join Property of Relational Decomposition</vt:lpstr>
      <vt:lpstr>Lossless Join Property (Cont.) </vt:lpstr>
      <vt:lpstr>Lossless Join Decompostion Example</vt:lpstr>
      <vt:lpstr>Lossy Join Decompostion Example</vt:lpstr>
      <vt:lpstr>How to Check a Decomposition is Lossless or Lossy?</vt:lpstr>
      <vt:lpstr>Lossless/Lossy Decomposition Example</vt:lpstr>
      <vt:lpstr>Practice Drill</vt:lpstr>
      <vt:lpstr>Solution Practice Drill</vt:lpstr>
      <vt:lpstr>Solution Practice Drill</vt:lpstr>
      <vt:lpstr>Solution Practice Drill</vt:lpstr>
      <vt:lpstr>Decomposition to Higher Normal Form Example </vt:lpstr>
      <vt:lpstr>Decomposition to Higher Normal Form Example</vt:lpstr>
      <vt:lpstr>Decomposition to Higher Normal Form Drill</vt:lpstr>
      <vt:lpstr>Solution - Decomposition to Higher Normal Form Drill</vt:lpstr>
      <vt:lpstr>Solution - Decomposition to Higher Normal Form Drill (Cont.)</vt:lpstr>
      <vt:lpstr>Solution - Decomposition to Higher Normal Form Drill (Cont.)</vt:lpstr>
      <vt:lpstr>Solution - Decomposition to Higher Normal Form Drill (Cont.)</vt:lpstr>
      <vt:lpstr>Solution - Decomposition to Higher Normal Form Drill (Cont.)</vt:lpstr>
      <vt:lpstr>Solution - Decomposition to Higher Normal Form Drill (Cont.)</vt:lpstr>
      <vt:lpstr>Solution - Decomposition to Higher Normal Form Drill (Cont.)</vt:lpstr>
      <vt:lpstr>Normalization Summary </vt:lpstr>
      <vt:lpstr>Multi-valued Dependency (MVD)</vt:lpstr>
      <vt:lpstr>MVD Example</vt:lpstr>
      <vt:lpstr>MVD Rules</vt:lpstr>
      <vt:lpstr>Fourth Normal Form</vt:lpstr>
      <vt:lpstr>Fourth Normal Form Example</vt:lpstr>
      <vt:lpstr>Fifth (Project - join)  Normal Form (PJNF)</vt:lpstr>
      <vt:lpstr>Normalization Summarization</vt:lpstr>
      <vt:lpstr>Thanks!!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Kanika</cp:lastModifiedBy>
  <cp:revision>51</cp:revision>
  <dcterms:created xsi:type="dcterms:W3CDTF">2019-02-16T05:14:46Z</dcterms:created>
  <dcterms:modified xsi:type="dcterms:W3CDTF">2019-06-19T11:33:54Z</dcterms:modified>
</cp:coreProperties>
</file>