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7" r:id="rId2"/>
    <p:sldId id="351" r:id="rId3"/>
    <p:sldId id="380" r:id="rId4"/>
    <p:sldId id="381" r:id="rId5"/>
    <p:sldId id="382" r:id="rId6"/>
    <p:sldId id="383" r:id="rId7"/>
    <p:sldId id="384" r:id="rId8"/>
    <p:sldId id="385" r:id="rId9"/>
    <p:sldId id="352" r:id="rId10"/>
    <p:sldId id="386" r:id="rId11"/>
    <p:sldId id="387" r:id="rId12"/>
    <p:sldId id="388" r:id="rId13"/>
    <p:sldId id="353" r:id="rId14"/>
    <p:sldId id="391" r:id="rId15"/>
    <p:sldId id="392" r:id="rId16"/>
    <p:sldId id="393" r:id="rId17"/>
    <p:sldId id="394" r:id="rId18"/>
    <p:sldId id="356" r:id="rId19"/>
    <p:sldId id="25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22" autoAdjust="0"/>
  </p:normalViewPr>
  <p:slideViewPr>
    <p:cSldViewPr>
      <p:cViewPr>
        <p:scale>
          <a:sx n="70" d="100"/>
          <a:sy n="70" d="100"/>
        </p:scale>
        <p:origin x="-1164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08F364-3BF9-444F-89F7-FB1D0578A238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4862D205-32BB-4D5A-8BE8-7A153F2B0384}">
      <dgm:prSet phldrT="[Text]" custT="1"/>
      <dgm:spPr/>
      <dgm:t>
        <a:bodyPr/>
        <a:lstStyle/>
        <a:p>
          <a:r>
            <a:rPr lang="en-US" sz="2200" dirty="0" smtClean="0"/>
            <a:t>Relationship Modeling</a:t>
          </a:r>
          <a:endParaRPr lang="en-IN" sz="2200" dirty="0"/>
        </a:p>
      </dgm:t>
    </dgm:pt>
    <dgm:pt modelId="{DFB032CF-B4FC-480B-AA75-481407DB43DD}" type="parTrans" cxnId="{59883135-95D5-42B7-96E6-6A99F1F6D3FC}">
      <dgm:prSet/>
      <dgm:spPr/>
      <dgm:t>
        <a:bodyPr/>
        <a:lstStyle/>
        <a:p>
          <a:endParaRPr lang="en-IN" sz="2200"/>
        </a:p>
      </dgm:t>
    </dgm:pt>
    <dgm:pt modelId="{70D71320-12FA-4AD9-9A59-4DCCC5B5F761}" type="sibTrans" cxnId="{59883135-95D5-42B7-96E6-6A99F1F6D3FC}">
      <dgm:prSet/>
      <dgm:spPr/>
      <dgm:t>
        <a:bodyPr/>
        <a:lstStyle/>
        <a:p>
          <a:endParaRPr lang="en-IN" sz="2200"/>
        </a:p>
      </dgm:t>
    </dgm:pt>
    <dgm:pt modelId="{DFA4E442-9A15-48EF-B30D-42C2BE8AEBE6}">
      <dgm:prSet phldrT="[Text]" custT="1"/>
      <dgm:spPr/>
      <dgm:t>
        <a:bodyPr/>
        <a:lstStyle/>
        <a:p>
          <a:r>
            <a:rPr lang="en-US" sz="2200" dirty="0" smtClean="0"/>
            <a:t>Embedded</a:t>
          </a:r>
          <a:endParaRPr lang="en-IN" sz="2200" dirty="0"/>
        </a:p>
      </dgm:t>
    </dgm:pt>
    <dgm:pt modelId="{820C40E5-B831-4130-B1F4-DE2323909846}" type="parTrans" cxnId="{471A081C-D189-4662-8803-7BC87548D025}">
      <dgm:prSet/>
      <dgm:spPr/>
      <dgm:t>
        <a:bodyPr/>
        <a:lstStyle/>
        <a:p>
          <a:endParaRPr lang="en-IN" sz="2200"/>
        </a:p>
      </dgm:t>
    </dgm:pt>
    <dgm:pt modelId="{F8C6ED1E-847E-4EBB-878B-59B59C3E155D}" type="sibTrans" cxnId="{471A081C-D189-4662-8803-7BC87548D025}">
      <dgm:prSet/>
      <dgm:spPr/>
      <dgm:t>
        <a:bodyPr/>
        <a:lstStyle/>
        <a:p>
          <a:endParaRPr lang="en-IN" sz="2200"/>
        </a:p>
      </dgm:t>
    </dgm:pt>
    <dgm:pt modelId="{0E2A291A-2205-4934-B56F-2CDC7D60026D}">
      <dgm:prSet phldrT="[Text]" custT="1"/>
      <dgm:spPr/>
      <dgm:t>
        <a:bodyPr/>
        <a:lstStyle/>
        <a:p>
          <a:r>
            <a:rPr lang="en-US" sz="2200" dirty="0" smtClean="0"/>
            <a:t>Referenced</a:t>
          </a:r>
          <a:endParaRPr lang="en-IN" sz="2200" dirty="0"/>
        </a:p>
      </dgm:t>
    </dgm:pt>
    <dgm:pt modelId="{C58A94A7-9701-4568-82AE-8047E90283BB}" type="parTrans" cxnId="{59A742CD-9FEA-40BA-A2A6-6CB3A6345708}">
      <dgm:prSet/>
      <dgm:spPr/>
      <dgm:t>
        <a:bodyPr/>
        <a:lstStyle/>
        <a:p>
          <a:endParaRPr lang="en-IN" sz="2200"/>
        </a:p>
      </dgm:t>
    </dgm:pt>
    <dgm:pt modelId="{2FFE27A0-9272-4FF1-ACCD-7A5B29AB929F}" type="sibTrans" cxnId="{59A742CD-9FEA-40BA-A2A6-6CB3A6345708}">
      <dgm:prSet/>
      <dgm:spPr/>
      <dgm:t>
        <a:bodyPr/>
        <a:lstStyle/>
        <a:p>
          <a:endParaRPr lang="en-IN" sz="2200"/>
        </a:p>
      </dgm:t>
    </dgm:pt>
    <dgm:pt modelId="{E05AB67B-AB69-4E6D-BC2E-CC9F38CE02E5}" type="pres">
      <dgm:prSet presAssocID="{7D08F364-3BF9-444F-89F7-FB1D0578A23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78AF0479-5C8C-4D8B-89A4-985221833CD5}" type="pres">
      <dgm:prSet presAssocID="{4862D205-32BB-4D5A-8BE8-7A153F2B0384}" presName="hierRoot1" presStyleCnt="0"/>
      <dgm:spPr/>
    </dgm:pt>
    <dgm:pt modelId="{B4129176-BB1E-444F-A94F-BC96D9F85C53}" type="pres">
      <dgm:prSet presAssocID="{4862D205-32BB-4D5A-8BE8-7A153F2B0384}" presName="composite" presStyleCnt="0"/>
      <dgm:spPr/>
    </dgm:pt>
    <dgm:pt modelId="{A468783C-BAB4-41D8-B91C-8CE93DD4EECB}" type="pres">
      <dgm:prSet presAssocID="{4862D205-32BB-4D5A-8BE8-7A153F2B0384}" presName="background" presStyleLbl="node0" presStyleIdx="0" presStyleCnt="1"/>
      <dgm:spPr/>
    </dgm:pt>
    <dgm:pt modelId="{296A69EB-1120-4FB5-937F-937A752A8D02}" type="pres">
      <dgm:prSet presAssocID="{4862D205-32BB-4D5A-8BE8-7A153F2B0384}" presName="text" presStyleLbl="fgAcc0" presStyleIdx="0" presStyleCnt="1" custScaleX="148949" custScaleY="6971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54C9984-9A01-4D42-ABC1-5DA8A7A2F7D0}" type="pres">
      <dgm:prSet presAssocID="{4862D205-32BB-4D5A-8BE8-7A153F2B0384}" presName="hierChild2" presStyleCnt="0"/>
      <dgm:spPr/>
    </dgm:pt>
    <dgm:pt modelId="{B6E93B77-53B4-4B10-A469-362041E8BF9B}" type="pres">
      <dgm:prSet presAssocID="{820C40E5-B831-4130-B1F4-DE2323909846}" presName="Name10" presStyleLbl="parChTrans1D2" presStyleIdx="0" presStyleCnt="2"/>
      <dgm:spPr/>
      <dgm:t>
        <a:bodyPr/>
        <a:lstStyle/>
        <a:p>
          <a:endParaRPr lang="en-IN"/>
        </a:p>
      </dgm:t>
    </dgm:pt>
    <dgm:pt modelId="{4E4EDA30-5735-49DC-9D53-0A9A18CFEE82}" type="pres">
      <dgm:prSet presAssocID="{DFA4E442-9A15-48EF-B30D-42C2BE8AEBE6}" presName="hierRoot2" presStyleCnt="0"/>
      <dgm:spPr/>
    </dgm:pt>
    <dgm:pt modelId="{C8A4D327-9A56-44C5-9DFE-43B66F5D52DD}" type="pres">
      <dgm:prSet presAssocID="{DFA4E442-9A15-48EF-B30D-42C2BE8AEBE6}" presName="composite2" presStyleCnt="0"/>
      <dgm:spPr/>
    </dgm:pt>
    <dgm:pt modelId="{983863DA-4620-4AB8-A70B-59BCBD1FA1EC}" type="pres">
      <dgm:prSet presAssocID="{DFA4E442-9A15-48EF-B30D-42C2BE8AEBE6}" presName="background2" presStyleLbl="node2" presStyleIdx="0" presStyleCnt="2"/>
      <dgm:spPr/>
    </dgm:pt>
    <dgm:pt modelId="{DB85F134-94B6-48AB-851E-3BC8E6DEAAA1}" type="pres">
      <dgm:prSet presAssocID="{DFA4E442-9A15-48EF-B30D-42C2BE8AEBE6}" presName="text2" presStyleLbl="fgAcc2" presStyleIdx="0" presStyleCnt="2" custScaleX="82248" custScaleY="67518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4E9D8B0-188B-4C08-B66A-8A3B07369C5E}" type="pres">
      <dgm:prSet presAssocID="{DFA4E442-9A15-48EF-B30D-42C2BE8AEBE6}" presName="hierChild3" presStyleCnt="0"/>
      <dgm:spPr/>
    </dgm:pt>
    <dgm:pt modelId="{FF581F2D-DEB5-4654-803F-92D2EBFE4486}" type="pres">
      <dgm:prSet presAssocID="{C58A94A7-9701-4568-82AE-8047E90283BB}" presName="Name10" presStyleLbl="parChTrans1D2" presStyleIdx="1" presStyleCnt="2"/>
      <dgm:spPr/>
      <dgm:t>
        <a:bodyPr/>
        <a:lstStyle/>
        <a:p>
          <a:endParaRPr lang="en-IN"/>
        </a:p>
      </dgm:t>
    </dgm:pt>
    <dgm:pt modelId="{C08FF378-3599-4F0C-98CA-E6724EDE7CEF}" type="pres">
      <dgm:prSet presAssocID="{0E2A291A-2205-4934-B56F-2CDC7D60026D}" presName="hierRoot2" presStyleCnt="0"/>
      <dgm:spPr/>
    </dgm:pt>
    <dgm:pt modelId="{9E524070-1D37-44F0-B0CF-793604FD5798}" type="pres">
      <dgm:prSet presAssocID="{0E2A291A-2205-4934-B56F-2CDC7D60026D}" presName="composite2" presStyleCnt="0"/>
      <dgm:spPr/>
    </dgm:pt>
    <dgm:pt modelId="{BCB3618F-C87B-45FA-8E6E-CE4D65C4A27A}" type="pres">
      <dgm:prSet presAssocID="{0E2A291A-2205-4934-B56F-2CDC7D60026D}" presName="background2" presStyleLbl="node2" presStyleIdx="1" presStyleCnt="2"/>
      <dgm:spPr/>
    </dgm:pt>
    <dgm:pt modelId="{39AF45ED-C6F6-4A89-96FA-50118F0FF9E3}" type="pres">
      <dgm:prSet presAssocID="{0E2A291A-2205-4934-B56F-2CDC7D60026D}" presName="text2" presStyleLbl="fgAcc2" presStyleIdx="1" presStyleCnt="2" custScaleX="82248" custScaleY="67518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60D933D-9615-45EC-9D92-3C36BE719B2E}" type="pres">
      <dgm:prSet presAssocID="{0E2A291A-2205-4934-B56F-2CDC7D60026D}" presName="hierChild3" presStyleCnt="0"/>
      <dgm:spPr/>
    </dgm:pt>
  </dgm:ptLst>
  <dgm:cxnLst>
    <dgm:cxn modelId="{4EFAE92F-C12D-4278-A55E-FF1FE59961CA}" type="presOf" srcId="{C58A94A7-9701-4568-82AE-8047E90283BB}" destId="{FF581F2D-DEB5-4654-803F-92D2EBFE4486}" srcOrd="0" destOrd="0" presId="urn:microsoft.com/office/officeart/2005/8/layout/hierarchy1"/>
    <dgm:cxn modelId="{59883135-95D5-42B7-96E6-6A99F1F6D3FC}" srcId="{7D08F364-3BF9-444F-89F7-FB1D0578A238}" destId="{4862D205-32BB-4D5A-8BE8-7A153F2B0384}" srcOrd="0" destOrd="0" parTransId="{DFB032CF-B4FC-480B-AA75-481407DB43DD}" sibTransId="{70D71320-12FA-4AD9-9A59-4DCCC5B5F761}"/>
    <dgm:cxn modelId="{CEE8F2DB-69EB-4AA6-9E5F-A3CECC6DE93B}" type="presOf" srcId="{820C40E5-B831-4130-B1F4-DE2323909846}" destId="{B6E93B77-53B4-4B10-A469-362041E8BF9B}" srcOrd="0" destOrd="0" presId="urn:microsoft.com/office/officeart/2005/8/layout/hierarchy1"/>
    <dgm:cxn modelId="{FD7AA678-2FAC-4A45-A328-D2BBCA2381A1}" type="presOf" srcId="{7D08F364-3BF9-444F-89F7-FB1D0578A238}" destId="{E05AB67B-AB69-4E6D-BC2E-CC9F38CE02E5}" srcOrd="0" destOrd="0" presId="urn:microsoft.com/office/officeart/2005/8/layout/hierarchy1"/>
    <dgm:cxn modelId="{471A081C-D189-4662-8803-7BC87548D025}" srcId="{4862D205-32BB-4D5A-8BE8-7A153F2B0384}" destId="{DFA4E442-9A15-48EF-B30D-42C2BE8AEBE6}" srcOrd="0" destOrd="0" parTransId="{820C40E5-B831-4130-B1F4-DE2323909846}" sibTransId="{F8C6ED1E-847E-4EBB-878B-59B59C3E155D}"/>
    <dgm:cxn modelId="{59A742CD-9FEA-40BA-A2A6-6CB3A6345708}" srcId="{4862D205-32BB-4D5A-8BE8-7A153F2B0384}" destId="{0E2A291A-2205-4934-B56F-2CDC7D60026D}" srcOrd="1" destOrd="0" parTransId="{C58A94A7-9701-4568-82AE-8047E90283BB}" sibTransId="{2FFE27A0-9272-4FF1-ACCD-7A5B29AB929F}"/>
    <dgm:cxn modelId="{C83FE2F0-D2C3-41CB-AF63-A087A034FF5B}" type="presOf" srcId="{4862D205-32BB-4D5A-8BE8-7A153F2B0384}" destId="{296A69EB-1120-4FB5-937F-937A752A8D02}" srcOrd="0" destOrd="0" presId="urn:microsoft.com/office/officeart/2005/8/layout/hierarchy1"/>
    <dgm:cxn modelId="{86E44E31-C169-47E6-B0A8-AB95E2CB60B4}" type="presOf" srcId="{DFA4E442-9A15-48EF-B30D-42C2BE8AEBE6}" destId="{DB85F134-94B6-48AB-851E-3BC8E6DEAAA1}" srcOrd="0" destOrd="0" presId="urn:microsoft.com/office/officeart/2005/8/layout/hierarchy1"/>
    <dgm:cxn modelId="{94A37E09-07E6-42EE-83D9-FC088B8A298C}" type="presOf" srcId="{0E2A291A-2205-4934-B56F-2CDC7D60026D}" destId="{39AF45ED-C6F6-4A89-96FA-50118F0FF9E3}" srcOrd="0" destOrd="0" presId="urn:microsoft.com/office/officeart/2005/8/layout/hierarchy1"/>
    <dgm:cxn modelId="{10E321EA-C703-4585-889D-30216AAA41E8}" type="presParOf" srcId="{E05AB67B-AB69-4E6D-BC2E-CC9F38CE02E5}" destId="{78AF0479-5C8C-4D8B-89A4-985221833CD5}" srcOrd="0" destOrd="0" presId="urn:microsoft.com/office/officeart/2005/8/layout/hierarchy1"/>
    <dgm:cxn modelId="{A8A8BA54-7283-4922-9519-253C75AB7A64}" type="presParOf" srcId="{78AF0479-5C8C-4D8B-89A4-985221833CD5}" destId="{B4129176-BB1E-444F-A94F-BC96D9F85C53}" srcOrd="0" destOrd="0" presId="urn:microsoft.com/office/officeart/2005/8/layout/hierarchy1"/>
    <dgm:cxn modelId="{55B3D9CA-7F2F-4685-B066-E05D31714978}" type="presParOf" srcId="{B4129176-BB1E-444F-A94F-BC96D9F85C53}" destId="{A468783C-BAB4-41D8-B91C-8CE93DD4EECB}" srcOrd="0" destOrd="0" presId="urn:microsoft.com/office/officeart/2005/8/layout/hierarchy1"/>
    <dgm:cxn modelId="{158D50E7-A6EB-4ECE-AAC2-B18D9034291B}" type="presParOf" srcId="{B4129176-BB1E-444F-A94F-BC96D9F85C53}" destId="{296A69EB-1120-4FB5-937F-937A752A8D02}" srcOrd="1" destOrd="0" presId="urn:microsoft.com/office/officeart/2005/8/layout/hierarchy1"/>
    <dgm:cxn modelId="{B993C6F9-D3F8-4B6A-BE35-0835B56AEFAC}" type="presParOf" srcId="{78AF0479-5C8C-4D8B-89A4-985221833CD5}" destId="{854C9984-9A01-4D42-ABC1-5DA8A7A2F7D0}" srcOrd="1" destOrd="0" presId="urn:microsoft.com/office/officeart/2005/8/layout/hierarchy1"/>
    <dgm:cxn modelId="{E9E154EB-E909-423E-A841-ABA5ABBA113D}" type="presParOf" srcId="{854C9984-9A01-4D42-ABC1-5DA8A7A2F7D0}" destId="{B6E93B77-53B4-4B10-A469-362041E8BF9B}" srcOrd="0" destOrd="0" presId="urn:microsoft.com/office/officeart/2005/8/layout/hierarchy1"/>
    <dgm:cxn modelId="{45843AA9-41CF-47B6-AF07-D61E551B84EA}" type="presParOf" srcId="{854C9984-9A01-4D42-ABC1-5DA8A7A2F7D0}" destId="{4E4EDA30-5735-49DC-9D53-0A9A18CFEE82}" srcOrd="1" destOrd="0" presId="urn:microsoft.com/office/officeart/2005/8/layout/hierarchy1"/>
    <dgm:cxn modelId="{EBFF0C66-DF9C-482E-8177-77FA3E8824E7}" type="presParOf" srcId="{4E4EDA30-5735-49DC-9D53-0A9A18CFEE82}" destId="{C8A4D327-9A56-44C5-9DFE-43B66F5D52DD}" srcOrd="0" destOrd="0" presId="urn:microsoft.com/office/officeart/2005/8/layout/hierarchy1"/>
    <dgm:cxn modelId="{DE78EC2F-4644-4D4B-ADDB-391383B1C6DE}" type="presParOf" srcId="{C8A4D327-9A56-44C5-9DFE-43B66F5D52DD}" destId="{983863DA-4620-4AB8-A70B-59BCBD1FA1EC}" srcOrd="0" destOrd="0" presId="urn:microsoft.com/office/officeart/2005/8/layout/hierarchy1"/>
    <dgm:cxn modelId="{82771E70-39B1-41C6-A950-2C1BBFEC55FA}" type="presParOf" srcId="{C8A4D327-9A56-44C5-9DFE-43B66F5D52DD}" destId="{DB85F134-94B6-48AB-851E-3BC8E6DEAAA1}" srcOrd="1" destOrd="0" presId="urn:microsoft.com/office/officeart/2005/8/layout/hierarchy1"/>
    <dgm:cxn modelId="{22E714D2-E0AB-4737-9D9F-AC0CD8104891}" type="presParOf" srcId="{4E4EDA30-5735-49DC-9D53-0A9A18CFEE82}" destId="{04E9D8B0-188B-4C08-B66A-8A3B07369C5E}" srcOrd="1" destOrd="0" presId="urn:microsoft.com/office/officeart/2005/8/layout/hierarchy1"/>
    <dgm:cxn modelId="{0CF62C75-7E1E-4EC2-9E68-19A020F757D4}" type="presParOf" srcId="{854C9984-9A01-4D42-ABC1-5DA8A7A2F7D0}" destId="{FF581F2D-DEB5-4654-803F-92D2EBFE4486}" srcOrd="2" destOrd="0" presId="urn:microsoft.com/office/officeart/2005/8/layout/hierarchy1"/>
    <dgm:cxn modelId="{A6FD0DE0-E4D8-4970-BCAD-A372AC596A2B}" type="presParOf" srcId="{854C9984-9A01-4D42-ABC1-5DA8A7A2F7D0}" destId="{C08FF378-3599-4F0C-98CA-E6724EDE7CEF}" srcOrd="3" destOrd="0" presId="urn:microsoft.com/office/officeart/2005/8/layout/hierarchy1"/>
    <dgm:cxn modelId="{02B325D6-C89D-43BA-A4A5-2AC25DAC3FF9}" type="presParOf" srcId="{C08FF378-3599-4F0C-98CA-E6724EDE7CEF}" destId="{9E524070-1D37-44F0-B0CF-793604FD5798}" srcOrd="0" destOrd="0" presId="urn:microsoft.com/office/officeart/2005/8/layout/hierarchy1"/>
    <dgm:cxn modelId="{6DAFD71C-55A9-42F3-8B51-106DBA88B187}" type="presParOf" srcId="{9E524070-1D37-44F0-B0CF-793604FD5798}" destId="{BCB3618F-C87B-45FA-8E6E-CE4D65C4A27A}" srcOrd="0" destOrd="0" presId="urn:microsoft.com/office/officeart/2005/8/layout/hierarchy1"/>
    <dgm:cxn modelId="{6DA11124-0EC9-4E40-82E4-E3C7F2B2ECFA}" type="presParOf" srcId="{9E524070-1D37-44F0-B0CF-793604FD5798}" destId="{39AF45ED-C6F6-4A89-96FA-50118F0FF9E3}" srcOrd="1" destOrd="0" presId="urn:microsoft.com/office/officeart/2005/8/layout/hierarchy1"/>
    <dgm:cxn modelId="{DBDF1DA0-1A82-465A-831D-E83B56D42ABF}" type="presParOf" srcId="{C08FF378-3599-4F0C-98CA-E6724EDE7CEF}" destId="{760D933D-9615-45EC-9D92-3C36BE719B2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581F2D-DEB5-4654-803F-92D2EBFE4486}">
      <dsp:nvSpPr>
        <dsp:cNvPr id="0" name=""/>
        <dsp:cNvSpPr/>
      </dsp:nvSpPr>
      <dsp:spPr>
        <a:xfrm>
          <a:off x="3305764" y="1286165"/>
          <a:ext cx="1516925" cy="8445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5563"/>
              </a:lnTo>
              <a:lnTo>
                <a:pt x="1516925" y="575563"/>
              </a:lnTo>
              <a:lnTo>
                <a:pt x="1516925" y="84459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E93B77-53B4-4B10-A469-362041E8BF9B}">
      <dsp:nvSpPr>
        <dsp:cNvPr id="0" name=""/>
        <dsp:cNvSpPr/>
      </dsp:nvSpPr>
      <dsp:spPr>
        <a:xfrm>
          <a:off x="1788838" y="1286165"/>
          <a:ext cx="1516925" cy="844590"/>
        </a:xfrm>
        <a:custGeom>
          <a:avLst/>
          <a:gdLst/>
          <a:ahLst/>
          <a:cxnLst/>
          <a:rect l="0" t="0" r="0" b="0"/>
          <a:pathLst>
            <a:path>
              <a:moveTo>
                <a:pt x="1516925" y="0"/>
              </a:moveTo>
              <a:lnTo>
                <a:pt x="1516925" y="575563"/>
              </a:lnTo>
              <a:lnTo>
                <a:pt x="0" y="575563"/>
              </a:lnTo>
              <a:lnTo>
                <a:pt x="0" y="84459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68783C-BAB4-41D8-B91C-8CE93DD4EECB}">
      <dsp:nvSpPr>
        <dsp:cNvPr id="0" name=""/>
        <dsp:cNvSpPr/>
      </dsp:nvSpPr>
      <dsp:spPr>
        <a:xfrm>
          <a:off x="1142999" y="633"/>
          <a:ext cx="4325530" cy="12855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6A69EB-1120-4FB5-937F-937A752A8D02}">
      <dsp:nvSpPr>
        <dsp:cNvPr id="0" name=""/>
        <dsp:cNvSpPr/>
      </dsp:nvSpPr>
      <dsp:spPr>
        <a:xfrm>
          <a:off x="1465669" y="307170"/>
          <a:ext cx="4325530" cy="12855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Relationship Modeling</a:t>
          </a:r>
          <a:endParaRPr lang="en-IN" sz="2200" kern="1200" dirty="0"/>
        </a:p>
      </dsp:txBody>
      <dsp:txXfrm>
        <a:off x="1503321" y="344822"/>
        <a:ext cx="4250226" cy="1210228"/>
      </dsp:txXfrm>
    </dsp:sp>
    <dsp:sp modelId="{983863DA-4620-4AB8-A70B-59BCBD1FA1EC}">
      <dsp:nvSpPr>
        <dsp:cNvPr id="0" name=""/>
        <dsp:cNvSpPr/>
      </dsp:nvSpPr>
      <dsp:spPr>
        <a:xfrm>
          <a:off x="594583" y="2130755"/>
          <a:ext cx="2388510" cy="124507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85F134-94B6-48AB-851E-3BC8E6DEAAA1}">
      <dsp:nvSpPr>
        <dsp:cNvPr id="0" name=""/>
        <dsp:cNvSpPr/>
      </dsp:nvSpPr>
      <dsp:spPr>
        <a:xfrm>
          <a:off x="917254" y="2437292"/>
          <a:ext cx="2388510" cy="12450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Embedded</a:t>
          </a:r>
          <a:endParaRPr lang="en-IN" sz="2200" kern="1200" dirty="0"/>
        </a:p>
      </dsp:txBody>
      <dsp:txXfrm>
        <a:off x="953721" y="2473759"/>
        <a:ext cx="2315576" cy="1172139"/>
      </dsp:txXfrm>
    </dsp:sp>
    <dsp:sp modelId="{BCB3618F-C87B-45FA-8E6E-CE4D65C4A27A}">
      <dsp:nvSpPr>
        <dsp:cNvPr id="0" name=""/>
        <dsp:cNvSpPr/>
      </dsp:nvSpPr>
      <dsp:spPr>
        <a:xfrm>
          <a:off x="3628435" y="2130755"/>
          <a:ext cx="2388510" cy="124507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AF45ED-C6F6-4A89-96FA-50118F0FF9E3}">
      <dsp:nvSpPr>
        <dsp:cNvPr id="0" name=""/>
        <dsp:cNvSpPr/>
      </dsp:nvSpPr>
      <dsp:spPr>
        <a:xfrm>
          <a:off x="3951105" y="2437292"/>
          <a:ext cx="2388510" cy="12450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Referenced</a:t>
          </a:r>
          <a:endParaRPr lang="en-IN" sz="2200" kern="1200" dirty="0"/>
        </a:p>
      </dsp:txBody>
      <dsp:txXfrm>
        <a:off x="3987572" y="2473759"/>
        <a:ext cx="2315576" cy="1172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B5A54-D45E-4D8C-8B18-49072F4C6E45}" type="datetimeFigureOut">
              <a:rPr lang="en-IN" smtClean="0"/>
              <a:t>12-07-2019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E1F855-4BBC-4FD3-BC99-191B288733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336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97112"/>
            <a:ext cx="6172200" cy="1893888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sz="4800" dirty="0" err="1"/>
              <a:t>MongoDB</a:t>
            </a:r>
            <a:r>
              <a:rPr lang="en-US" sz="4800" dirty="0"/>
              <a:t> Advanced Operations</a:t>
            </a:r>
            <a:endParaRPr lang="en-IN" sz="4800" dirty="0"/>
          </a:p>
        </p:txBody>
      </p:sp>
      <p:sp>
        <p:nvSpPr>
          <p:cNvPr id="12291" name="Subtitle 2"/>
          <p:cNvSpPr>
            <a:spLocks noGrp="1"/>
          </p:cNvSpPr>
          <p:nvPr>
            <p:ph type="subTitle" idx="1"/>
          </p:nvPr>
        </p:nvSpPr>
        <p:spPr>
          <a:xfrm>
            <a:off x="2743200" y="457200"/>
            <a:ext cx="6172200" cy="1371600"/>
          </a:xfrm>
        </p:spPr>
        <p:txBody>
          <a:bodyPr/>
          <a:lstStyle/>
          <a:p>
            <a:pPr algn="r" eaLnBrk="1" hangingPunct="1"/>
            <a:r>
              <a:rPr lang="en-US" sz="2000" dirty="0" smtClean="0">
                <a:latin typeface="Times New Roman" charset="0"/>
                <a:cs typeface="Times New Roman" charset="0"/>
              </a:rPr>
              <a:t>Lecture 20</a:t>
            </a:r>
            <a:endParaRPr lang="en-IN" sz="2000" dirty="0" smtClean="0">
              <a:latin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73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52400"/>
            <a:ext cx="7924800" cy="1143000"/>
          </a:xfrm>
        </p:spPr>
        <p:txBody>
          <a:bodyPr>
            <a:normAutofit/>
          </a:bodyPr>
          <a:lstStyle/>
          <a:p>
            <a:r>
              <a:rPr lang="en-US" sz="2600" b="1" dirty="0"/>
              <a:t>Searching in Embedded </a:t>
            </a:r>
            <a:r>
              <a:rPr lang="en-US" sz="2600" b="1" dirty="0" smtClean="0"/>
              <a:t>Document (cont.)</a:t>
            </a:r>
            <a:endParaRPr lang="en-IN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105400" y="1219200"/>
            <a:ext cx="7467600" cy="48737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300" dirty="0" smtClean="0"/>
              <a:t>{</a:t>
            </a:r>
            <a:endParaRPr lang="en-IN" sz="1300" dirty="0"/>
          </a:p>
          <a:p>
            <a:pPr marL="0" indent="0">
              <a:buNone/>
            </a:pPr>
            <a:r>
              <a:rPr lang="en-IN" sz="1300" dirty="0"/>
              <a:t>        "_id" : </a:t>
            </a:r>
            <a:r>
              <a:rPr lang="en-IN" sz="1300" dirty="0" err="1"/>
              <a:t>ObjectId</a:t>
            </a:r>
            <a:r>
              <a:rPr lang="en-IN" sz="1300" dirty="0"/>
              <a:t>("5cc7fddee37496f1a5e7e267"),</a:t>
            </a:r>
          </a:p>
          <a:p>
            <a:pPr marL="0" indent="0">
              <a:buNone/>
            </a:pPr>
            <a:r>
              <a:rPr lang="en-IN" sz="1300" dirty="0"/>
              <a:t>        "</a:t>
            </a:r>
            <a:r>
              <a:rPr lang="en-IN" sz="1300" dirty="0" err="1"/>
              <a:t>Pname</a:t>
            </a:r>
            <a:r>
              <a:rPr lang="en-IN" sz="1300" dirty="0"/>
              <a:t>" : "</a:t>
            </a:r>
            <a:r>
              <a:rPr lang="en-IN" sz="1300" dirty="0" err="1"/>
              <a:t>ProductD</a:t>
            </a:r>
            <a:r>
              <a:rPr lang="en-IN" sz="1300" dirty="0"/>
              <a:t>",</a:t>
            </a:r>
          </a:p>
          <a:p>
            <a:pPr marL="0" indent="0">
              <a:buNone/>
            </a:pPr>
            <a:r>
              <a:rPr lang="en-IN" sz="1300" dirty="0"/>
              <a:t>        "</a:t>
            </a:r>
            <a:r>
              <a:rPr lang="en-IN" sz="1300" dirty="0" err="1"/>
              <a:t>Pnumber</a:t>
            </a:r>
            <a:r>
              <a:rPr lang="en-IN" sz="1300" dirty="0"/>
              <a:t>" : 45,</a:t>
            </a:r>
          </a:p>
          <a:p>
            <a:pPr marL="0" indent="0">
              <a:buNone/>
            </a:pPr>
            <a:r>
              <a:rPr lang="en-IN" sz="1300" dirty="0"/>
              <a:t> </a:t>
            </a:r>
            <a:r>
              <a:rPr lang="en-IN" sz="1300" dirty="0" smtClean="0"/>
              <a:t>       </a:t>
            </a:r>
            <a:r>
              <a:rPr lang="en-IN" sz="1300" dirty="0"/>
              <a:t>"</a:t>
            </a:r>
            <a:r>
              <a:rPr lang="en-IN" sz="1300" dirty="0" err="1"/>
              <a:t>Plocation</a:t>
            </a:r>
            <a:r>
              <a:rPr lang="en-IN" sz="1300" dirty="0"/>
              <a:t>" : </a:t>
            </a:r>
            <a:r>
              <a:rPr lang="en-IN" sz="1300" dirty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en-IN" sz="1300" dirty="0">
                <a:solidFill>
                  <a:srgbClr val="FF0000"/>
                </a:solidFill>
              </a:rPr>
              <a:t>                "city" : "Mumbai",</a:t>
            </a:r>
          </a:p>
          <a:p>
            <a:pPr marL="0" indent="0">
              <a:buNone/>
            </a:pPr>
            <a:r>
              <a:rPr lang="en-IN" sz="1300" dirty="0">
                <a:solidFill>
                  <a:srgbClr val="FF0000"/>
                </a:solidFill>
              </a:rPr>
              <a:t>                "state" : "Maharashtra",</a:t>
            </a:r>
          </a:p>
          <a:p>
            <a:pPr marL="0" indent="0">
              <a:buNone/>
            </a:pPr>
            <a:r>
              <a:rPr lang="en-IN" sz="1300" dirty="0">
                <a:solidFill>
                  <a:srgbClr val="FF0000"/>
                </a:solidFill>
              </a:rPr>
              <a:t>                "country" : "India"</a:t>
            </a:r>
          </a:p>
          <a:p>
            <a:pPr marL="0" indent="0">
              <a:buNone/>
            </a:pPr>
            <a:r>
              <a:rPr lang="en-IN" sz="1300" dirty="0">
                <a:solidFill>
                  <a:srgbClr val="FF0000"/>
                </a:solidFill>
              </a:rPr>
              <a:t>        },</a:t>
            </a:r>
          </a:p>
          <a:p>
            <a:pPr marL="0" indent="0">
              <a:buNone/>
            </a:pPr>
            <a:r>
              <a:rPr lang="en-IN" sz="1300" dirty="0"/>
              <a:t>        "</a:t>
            </a:r>
            <a:r>
              <a:rPr lang="en-IN" sz="1300" dirty="0" err="1"/>
              <a:t>Dnum</a:t>
            </a:r>
            <a:r>
              <a:rPr lang="en-IN" sz="1300" dirty="0"/>
              <a:t>" : 3</a:t>
            </a:r>
          </a:p>
          <a:p>
            <a:pPr marL="0" indent="0">
              <a:buNone/>
            </a:pPr>
            <a:r>
              <a:rPr lang="en-IN" sz="1300" dirty="0"/>
              <a:t>}</a:t>
            </a:r>
          </a:p>
          <a:p>
            <a:pPr marL="0" indent="0">
              <a:buNone/>
            </a:pPr>
            <a:r>
              <a:rPr lang="en-IN" sz="1300" dirty="0"/>
              <a:t>{</a:t>
            </a:r>
          </a:p>
          <a:p>
            <a:pPr marL="0" indent="0">
              <a:buNone/>
            </a:pPr>
            <a:r>
              <a:rPr lang="en-IN" sz="1300" dirty="0"/>
              <a:t>        "_id" : </a:t>
            </a:r>
            <a:r>
              <a:rPr lang="en-IN" sz="1300" dirty="0" err="1"/>
              <a:t>ObjectId</a:t>
            </a:r>
            <a:r>
              <a:rPr lang="en-IN" sz="1300" dirty="0"/>
              <a:t>("5cd1c556bc9a2dc89b49c38b"),</a:t>
            </a:r>
          </a:p>
          <a:p>
            <a:pPr marL="0" indent="0">
              <a:buNone/>
            </a:pPr>
            <a:r>
              <a:rPr lang="en-IN" sz="1300" dirty="0"/>
              <a:t>        "</a:t>
            </a:r>
            <a:r>
              <a:rPr lang="en-IN" sz="1300" dirty="0" err="1"/>
              <a:t>Pname</a:t>
            </a:r>
            <a:r>
              <a:rPr lang="en-IN" sz="1300" dirty="0"/>
              <a:t>" : "</a:t>
            </a:r>
            <a:r>
              <a:rPr lang="en-IN" sz="1300" dirty="0" err="1"/>
              <a:t>ProductK</a:t>
            </a:r>
            <a:r>
              <a:rPr lang="en-IN" sz="1300" dirty="0"/>
              <a:t>",</a:t>
            </a:r>
          </a:p>
          <a:p>
            <a:pPr marL="0" indent="0">
              <a:buNone/>
            </a:pPr>
            <a:r>
              <a:rPr lang="en-IN" sz="1300" dirty="0"/>
              <a:t>        "</a:t>
            </a:r>
            <a:r>
              <a:rPr lang="en-IN" sz="1300" dirty="0" err="1"/>
              <a:t>Pnumber</a:t>
            </a:r>
            <a:r>
              <a:rPr lang="en-IN" sz="1300" dirty="0"/>
              <a:t>" : 45,</a:t>
            </a:r>
          </a:p>
          <a:p>
            <a:pPr marL="0" indent="0">
              <a:buNone/>
            </a:pPr>
            <a:r>
              <a:rPr lang="en-IN" sz="1300" dirty="0"/>
              <a:t>        "</a:t>
            </a:r>
            <a:r>
              <a:rPr lang="en-IN" sz="1300" dirty="0" err="1"/>
              <a:t>Plocation</a:t>
            </a:r>
            <a:r>
              <a:rPr lang="en-IN" sz="1300" dirty="0"/>
              <a:t>" </a:t>
            </a:r>
            <a:r>
              <a:rPr lang="en-IN" sz="1300" dirty="0">
                <a:solidFill>
                  <a:srgbClr val="FF0000"/>
                </a:solidFill>
              </a:rPr>
              <a:t>: {</a:t>
            </a:r>
          </a:p>
          <a:p>
            <a:pPr marL="0" indent="0">
              <a:buNone/>
            </a:pPr>
            <a:r>
              <a:rPr lang="en-IN" sz="1300" dirty="0">
                <a:solidFill>
                  <a:srgbClr val="FF0000"/>
                </a:solidFill>
              </a:rPr>
              <a:t>                "city" : "Mumbai"</a:t>
            </a:r>
          </a:p>
          <a:p>
            <a:pPr marL="0" indent="0">
              <a:buNone/>
            </a:pPr>
            <a:r>
              <a:rPr lang="en-IN" sz="1300" dirty="0">
                <a:solidFill>
                  <a:srgbClr val="FF0000"/>
                </a:solidFill>
              </a:rPr>
              <a:t>        },</a:t>
            </a:r>
          </a:p>
          <a:p>
            <a:pPr marL="0" indent="0">
              <a:buNone/>
            </a:pPr>
            <a:r>
              <a:rPr lang="en-IN" sz="1300" dirty="0"/>
              <a:t>        "</a:t>
            </a:r>
            <a:r>
              <a:rPr lang="en-IN" sz="1300" dirty="0" err="1"/>
              <a:t>Dnum</a:t>
            </a:r>
            <a:r>
              <a:rPr lang="en-IN" sz="1300" dirty="0"/>
              <a:t>" : 5</a:t>
            </a:r>
          </a:p>
          <a:p>
            <a:pPr marL="0" indent="0">
              <a:buNone/>
            </a:pPr>
            <a:r>
              <a:rPr lang="en-IN" sz="1300" dirty="0"/>
              <a:t>}</a:t>
            </a:r>
          </a:p>
          <a:p>
            <a:pPr marL="0" indent="0">
              <a:buNone/>
            </a:pPr>
            <a:endParaRPr lang="en-IN" sz="13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8600" y="1219200"/>
            <a:ext cx="7467600" cy="4873752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b="1" dirty="0" smtClean="0">
                <a:solidFill>
                  <a:srgbClr val="FF0000"/>
                </a:solidFill>
              </a:rPr>
              <a:t>Query:</a:t>
            </a:r>
            <a:r>
              <a:rPr lang="en-IN" sz="1400" dirty="0" smtClean="0"/>
              <a:t> </a:t>
            </a:r>
          </a:p>
          <a:p>
            <a:pPr marL="0" indent="0">
              <a:buNone/>
            </a:pPr>
            <a:r>
              <a:rPr lang="en-IN" sz="1400" dirty="0" smtClean="0"/>
              <a:t>&gt;</a:t>
            </a:r>
            <a:r>
              <a:rPr lang="en-IN" sz="1400" dirty="0" err="1" smtClean="0"/>
              <a:t>db.project.find</a:t>
            </a:r>
            <a:r>
              <a:rPr lang="en-IN" sz="1400" dirty="0" smtClean="0"/>
              <a:t>({"</a:t>
            </a:r>
            <a:r>
              <a:rPr lang="en-IN" sz="1400" dirty="0" err="1" smtClean="0"/>
              <a:t>Plocation.city":"Mumbai</a:t>
            </a:r>
            <a:r>
              <a:rPr lang="en-IN" sz="1400" dirty="0" smtClean="0"/>
              <a:t>"}).pretty()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		OR</a:t>
            </a:r>
            <a:endParaRPr lang="en-IN" sz="1400" dirty="0" smtClean="0"/>
          </a:p>
          <a:p>
            <a:pPr marL="0" indent="0">
              <a:buNone/>
            </a:pPr>
            <a:r>
              <a:rPr lang="en-IN" sz="1400" dirty="0" smtClean="0"/>
              <a:t> </a:t>
            </a:r>
          </a:p>
          <a:p>
            <a:pPr marL="0" indent="0">
              <a:buNone/>
            </a:pPr>
            <a:r>
              <a:rPr lang="en-IN" sz="1400" dirty="0" smtClean="0"/>
              <a:t>&gt; </a:t>
            </a:r>
            <a:r>
              <a:rPr lang="en-IN" sz="1400" dirty="0" err="1" smtClean="0"/>
              <a:t>db.project.find</a:t>
            </a:r>
            <a:r>
              <a:rPr lang="en-IN" sz="1400" dirty="0" smtClean="0"/>
              <a:t>({</a:t>
            </a:r>
            <a:r>
              <a:rPr lang="en-IN" sz="1400" b="1" dirty="0" smtClean="0">
                <a:solidFill>
                  <a:schemeClr val="accent1">
                    <a:lumMod val="75000"/>
                  </a:schemeClr>
                </a:solidFill>
              </a:rPr>
              <a:t>"</a:t>
            </a:r>
            <a:r>
              <a:rPr lang="en-IN" sz="1400" b="1" dirty="0" err="1" smtClean="0">
                <a:solidFill>
                  <a:schemeClr val="accent1">
                    <a:lumMod val="75000"/>
                  </a:schemeClr>
                </a:solidFill>
              </a:rPr>
              <a:t>Plocation.city"</a:t>
            </a:r>
            <a:r>
              <a:rPr lang="en-IN" sz="1400" dirty="0" err="1" smtClean="0"/>
              <a:t>:"Mumbai</a:t>
            </a:r>
            <a:r>
              <a:rPr lang="en-IN" sz="1400" dirty="0" smtClean="0"/>
              <a:t>"}).pretty()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B050"/>
                </a:solidFill>
              </a:rPr>
              <a:t>Output:</a:t>
            </a:r>
            <a:endParaRPr lang="en-IN" sz="1400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IN" sz="1400" dirty="0" smtClean="0"/>
              <a:t>{</a:t>
            </a:r>
          </a:p>
          <a:p>
            <a:pPr marL="0" indent="0">
              <a:buNone/>
            </a:pPr>
            <a:r>
              <a:rPr lang="en-IN" sz="1400" dirty="0" smtClean="0"/>
              <a:t>        "_id" : </a:t>
            </a:r>
            <a:r>
              <a:rPr lang="en-IN" sz="1400" dirty="0" err="1" smtClean="0"/>
              <a:t>ObjectId</a:t>
            </a:r>
            <a:r>
              <a:rPr lang="en-IN" sz="1400" dirty="0" smtClean="0"/>
              <a:t>("5cc7fd66e37496f1a5e7e261"),</a:t>
            </a:r>
          </a:p>
          <a:p>
            <a:pPr marL="0" indent="0">
              <a:buNone/>
            </a:pPr>
            <a:r>
              <a:rPr lang="en-IN" sz="1400" dirty="0" smtClean="0"/>
              <a:t>        "</a:t>
            </a:r>
            <a:r>
              <a:rPr lang="en-IN" sz="1400" dirty="0" err="1" smtClean="0"/>
              <a:t>Pname</a:t>
            </a:r>
            <a:r>
              <a:rPr lang="en-IN" sz="1400" dirty="0" smtClean="0"/>
              <a:t>" : "</a:t>
            </a:r>
            <a:r>
              <a:rPr lang="en-IN" sz="1400" dirty="0" err="1" smtClean="0"/>
              <a:t>ProductK</a:t>
            </a:r>
            <a:r>
              <a:rPr lang="en-IN" sz="1400" dirty="0" smtClean="0"/>
              <a:t>",</a:t>
            </a:r>
          </a:p>
          <a:p>
            <a:pPr marL="0" indent="0">
              <a:buNone/>
            </a:pPr>
            <a:r>
              <a:rPr lang="en-IN" sz="1400" dirty="0" smtClean="0"/>
              <a:t>        "</a:t>
            </a:r>
            <a:r>
              <a:rPr lang="en-IN" sz="1400" dirty="0" err="1" smtClean="0"/>
              <a:t>Pnumber</a:t>
            </a:r>
            <a:r>
              <a:rPr lang="en-IN" sz="1400" dirty="0" smtClean="0"/>
              <a:t>" : 45,</a:t>
            </a:r>
          </a:p>
          <a:p>
            <a:pPr marL="0" indent="0">
              <a:buNone/>
            </a:pPr>
            <a:r>
              <a:rPr lang="en-IN" sz="1400" dirty="0" smtClean="0"/>
              <a:t>        "</a:t>
            </a:r>
            <a:r>
              <a:rPr lang="en-IN" sz="1400" dirty="0" err="1" smtClean="0"/>
              <a:t>Plocation</a:t>
            </a:r>
            <a:r>
              <a:rPr lang="en-IN" sz="1400" dirty="0" smtClean="0"/>
              <a:t>" : </a:t>
            </a:r>
            <a:r>
              <a:rPr lang="en-IN" sz="1400" dirty="0" smtClean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en-IN" sz="1400" dirty="0" smtClean="0">
                <a:solidFill>
                  <a:srgbClr val="FF0000"/>
                </a:solidFill>
              </a:rPr>
              <a:t>                "city" : "Mumbai",</a:t>
            </a:r>
          </a:p>
          <a:p>
            <a:pPr marL="0" indent="0">
              <a:buNone/>
            </a:pPr>
            <a:r>
              <a:rPr lang="en-IN" sz="1400" dirty="0" smtClean="0">
                <a:solidFill>
                  <a:srgbClr val="FF0000"/>
                </a:solidFill>
              </a:rPr>
              <a:t>                "state" : "Maharashtra",</a:t>
            </a:r>
          </a:p>
          <a:p>
            <a:pPr marL="0" indent="0">
              <a:buNone/>
            </a:pPr>
            <a:r>
              <a:rPr lang="en-IN" sz="1400" dirty="0" smtClean="0">
                <a:solidFill>
                  <a:srgbClr val="FF0000"/>
                </a:solidFill>
              </a:rPr>
              <a:t>                "country" : "India"</a:t>
            </a:r>
          </a:p>
          <a:p>
            <a:pPr marL="0" indent="0">
              <a:buNone/>
            </a:pPr>
            <a:r>
              <a:rPr lang="en-IN" sz="1400" dirty="0" smtClean="0">
                <a:solidFill>
                  <a:srgbClr val="FF0000"/>
                </a:solidFill>
              </a:rPr>
              <a:t>        },</a:t>
            </a:r>
          </a:p>
          <a:p>
            <a:pPr marL="0" indent="0">
              <a:buNone/>
            </a:pPr>
            <a:r>
              <a:rPr lang="en-IN" sz="1400" dirty="0" smtClean="0"/>
              <a:t>        "</a:t>
            </a:r>
            <a:r>
              <a:rPr lang="en-IN" sz="1400" dirty="0" err="1" smtClean="0"/>
              <a:t>Dnum</a:t>
            </a:r>
            <a:r>
              <a:rPr lang="en-IN" sz="1400" dirty="0" smtClean="0"/>
              <a:t>" : 3</a:t>
            </a:r>
          </a:p>
          <a:p>
            <a:pPr marL="0" indent="0">
              <a:buNone/>
            </a:pPr>
            <a:r>
              <a:rPr lang="en-IN" sz="1400" dirty="0" smtClean="0"/>
              <a:t>}</a:t>
            </a:r>
          </a:p>
          <a:p>
            <a:pPr marL="0" indent="0">
              <a:buNone/>
            </a:pPr>
            <a:endParaRPr lang="en-IN" sz="1400" dirty="0"/>
          </a:p>
        </p:txBody>
      </p:sp>
      <p:sp>
        <p:nvSpPr>
          <p:cNvPr id="5" name="Line Callout 1 4"/>
          <p:cNvSpPr/>
          <p:nvPr/>
        </p:nvSpPr>
        <p:spPr>
          <a:xfrm>
            <a:off x="3124200" y="4495800"/>
            <a:ext cx="1981200" cy="1676400"/>
          </a:xfrm>
          <a:prstGeom prst="borderCallout1">
            <a:avLst>
              <a:gd name="adj1" fmla="val -2880"/>
              <a:gd name="adj2" fmla="val 48961"/>
              <a:gd name="adj3" fmla="val -90635"/>
              <a:gd name="adj4" fmla="val -2321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/>
              <a:t>** Always refer the field embedded in another field by using a dot notation and in quotes **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05768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52400"/>
            <a:ext cx="8001000" cy="1143000"/>
          </a:xfrm>
        </p:spPr>
        <p:txBody>
          <a:bodyPr>
            <a:normAutofit/>
          </a:bodyPr>
          <a:lstStyle/>
          <a:p>
            <a:r>
              <a:rPr lang="en-US" sz="2600" b="1" dirty="0"/>
              <a:t>Searching in Embedded Document (cont.)</a:t>
            </a:r>
            <a:endParaRPr lang="en-IN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143000"/>
            <a:ext cx="8077200" cy="4873752"/>
          </a:xfrm>
        </p:spPr>
        <p:txBody>
          <a:bodyPr>
            <a:noAutofit/>
          </a:bodyPr>
          <a:lstStyle/>
          <a:p>
            <a:r>
              <a:rPr lang="en-IN" sz="1600" b="1" dirty="0" smtClean="0">
                <a:solidFill>
                  <a:srgbClr val="FF0000"/>
                </a:solidFill>
              </a:rPr>
              <a:t>Query:</a:t>
            </a:r>
          </a:p>
          <a:p>
            <a:pPr marL="0" indent="0">
              <a:buNone/>
            </a:pPr>
            <a:r>
              <a:rPr lang="en-IN" sz="1500" b="1" dirty="0" smtClean="0"/>
              <a:t>&gt;</a:t>
            </a:r>
            <a:r>
              <a:rPr lang="en-IN" sz="1500" dirty="0" err="1" smtClean="0"/>
              <a:t>db.project.find</a:t>
            </a:r>
            <a:r>
              <a:rPr lang="en-IN" sz="1500" dirty="0"/>
              <a:t>(</a:t>
            </a:r>
            <a:r>
              <a:rPr lang="en-IN" sz="1500" dirty="0">
                <a:solidFill>
                  <a:schemeClr val="accent1">
                    <a:lumMod val="75000"/>
                  </a:schemeClr>
                </a:solidFill>
              </a:rPr>
              <a:t>{"Plocation.city":"Mumbai","Plocation.state":"Maharashtra","Plocation.country":"India"}</a:t>
            </a:r>
            <a:r>
              <a:rPr lang="en-IN" sz="1500" dirty="0"/>
              <a:t>).</a:t>
            </a:r>
            <a:r>
              <a:rPr lang="en-IN" sz="1500" dirty="0" smtClean="0"/>
              <a:t>pretty()</a:t>
            </a:r>
          </a:p>
          <a:p>
            <a:pPr marL="0" indent="0">
              <a:buNone/>
            </a:pPr>
            <a:r>
              <a:rPr lang="en-US" sz="1500" dirty="0" smtClean="0"/>
              <a:t>			OR</a:t>
            </a:r>
            <a:endParaRPr lang="en-IN" sz="1500" dirty="0" smtClean="0"/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IN" sz="1500" dirty="0"/>
              <a:t>&gt; </a:t>
            </a:r>
            <a:r>
              <a:rPr lang="en-IN" sz="1500" dirty="0" err="1"/>
              <a:t>db.project.find</a:t>
            </a:r>
            <a:r>
              <a:rPr lang="en-IN" sz="1500" dirty="0"/>
              <a:t>(</a:t>
            </a:r>
            <a:r>
              <a:rPr lang="en-IN" sz="1500" dirty="0">
                <a:solidFill>
                  <a:schemeClr val="accent1">
                    <a:lumMod val="75000"/>
                  </a:schemeClr>
                </a:solidFill>
              </a:rPr>
              <a:t>{</a:t>
            </a:r>
            <a:r>
              <a:rPr lang="en-IN" sz="1500" dirty="0" err="1">
                <a:solidFill>
                  <a:schemeClr val="accent1">
                    <a:lumMod val="75000"/>
                  </a:schemeClr>
                </a:solidFill>
              </a:rPr>
              <a:t>Plocation</a:t>
            </a:r>
            <a:r>
              <a:rPr lang="en-IN" sz="1500" dirty="0">
                <a:solidFill>
                  <a:schemeClr val="accent1">
                    <a:lumMod val="75000"/>
                  </a:schemeClr>
                </a:solidFill>
              </a:rPr>
              <a:t>:{</a:t>
            </a:r>
            <a:r>
              <a:rPr lang="en-IN" sz="1500" dirty="0" err="1">
                <a:solidFill>
                  <a:schemeClr val="accent1">
                    <a:lumMod val="75000"/>
                  </a:schemeClr>
                </a:solidFill>
              </a:rPr>
              <a:t>city</a:t>
            </a:r>
            <a:r>
              <a:rPr lang="en-IN" sz="1500" dirty="0" err="1" smtClean="0">
                <a:solidFill>
                  <a:schemeClr val="accent1">
                    <a:lumMod val="75000"/>
                  </a:schemeClr>
                </a:solidFill>
              </a:rPr>
              <a:t>:"</a:t>
            </a:r>
            <a:r>
              <a:rPr lang="en-IN" sz="1500" dirty="0" err="1">
                <a:solidFill>
                  <a:schemeClr val="accent1">
                    <a:lumMod val="75000"/>
                  </a:schemeClr>
                </a:solidFill>
              </a:rPr>
              <a:t>Mumbai",state:"Maharashtra",country:"India</a:t>
            </a:r>
            <a:r>
              <a:rPr lang="en-IN" sz="1500" dirty="0" smtClean="0">
                <a:solidFill>
                  <a:schemeClr val="accent1">
                    <a:lumMod val="75000"/>
                  </a:schemeClr>
                </a:solidFill>
              </a:rPr>
              <a:t>"}}</a:t>
            </a:r>
            <a:r>
              <a:rPr lang="en-IN" sz="1500" dirty="0" smtClean="0"/>
              <a:t>).</a:t>
            </a:r>
            <a:r>
              <a:rPr lang="en-IN" sz="1500" dirty="0"/>
              <a:t>pretty()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B050"/>
                </a:solidFill>
              </a:rPr>
              <a:t>Output:</a:t>
            </a:r>
            <a:endParaRPr lang="en-IN" sz="1600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IN" sz="1500" dirty="0" smtClean="0"/>
              <a:t>{</a:t>
            </a:r>
            <a:endParaRPr lang="en-IN" sz="1500" dirty="0"/>
          </a:p>
          <a:p>
            <a:pPr marL="0" indent="0">
              <a:buNone/>
            </a:pPr>
            <a:r>
              <a:rPr lang="en-IN" sz="1500" dirty="0"/>
              <a:t>        "_id" : </a:t>
            </a:r>
            <a:r>
              <a:rPr lang="en-IN" sz="1500" dirty="0" err="1"/>
              <a:t>ObjectId</a:t>
            </a:r>
            <a:r>
              <a:rPr lang="en-IN" sz="1500" dirty="0"/>
              <a:t>("5cc7fd66e37496f1a5e7e261"),</a:t>
            </a:r>
          </a:p>
          <a:p>
            <a:pPr marL="0" indent="0">
              <a:buNone/>
            </a:pPr>
            <a:r>
              <a:rPr lang="en-IN" sz="1500" dirty="0"/>
              <a:t>        "</a:t>
            </a:r>
            <a:r>
              <a:rPr lang="en-IN" sz="1500" dirty="0" err="1"/>
              <a:t>Pname</a:t>
            </a:r>
            <a:r>
              <a:rPr lang="en-IN" sz="1500" dirty="0"/>
              <a:t>" : "</a:t>
            </a:r>
            <a:r>
              <a:rPr lang="en-IN" sz="1500" dirty="0" err="1"/>
              <a:t>ProductK</a:t>
            </a:r>
            <a:r>
              <a:rPr lang="en-IN" sz="1500" dirty="0"/>
              <a:t>",</a:t>
            </a:r>
          </a:p>
          <a:p>
            <a:pPr marL="0" indent="0">
              <a:buNone/>
            </a:pPr>
            <a:r>
              <a:rPr lang="en-IN" sz="1500" dirty="0"/>
              <a:t>        "</a:t>
            </a:r>
            <a:r>
              <a:rPr lang="en-IN" sz="1500" dirty="0" err="1"/>
              <a:t>Pnumber</a:t>
            </a:r>
            <a:r>
              <a:rPr lang="en-IN" sz="1500" dirty="0"/>
              <a:t>" : 45,</a:t>
            </a:r>
          </a:p>
          <a:p>
            <a:pPr marL="0" indent="0">
              <a:buNone/>
            </a:pPr>
            <a:r>
              <a:rPr lang="en-IN" sz="1500" dirty="0"/>
              <a:t>        "</a:t>
            </a:r>
            <a:r>
              <a:rPr lang="en-IN" sz="1500" dirty="0" err="1"/>
              <a:t>Plocation</a:t>
            </a:r>
            <a:r>
              <a:rPr lang="en-IN" sz="1500" dirty="0"/>
              <a:t>" </a:t>
            </a:r>
            <a:r>
              <a:rPr lang="en-IN" sz="1500" dirty="0">
                <a:solidFill>
                  <a:srgbClr val="00B050"/>
                </a:solidFill>
              </a:rPr>
              <a:t>: {</a:t>
            </a:r>
          </a:p>
          <a:p>
            <a:pPr marL="0" indent="0">
              <a:buNone/>
            </a:pPr>
            <a:r>
              <a:rPr lang="en-IN" sz="1500" dirty="0">
                <a:solidFill>
                  <a:srgbClr val="00B050"/>
                </a:solidFill>
              </a:rPr>
              <a:t>                "city" : "Mumbai",</a:t>
            </a:r>
          </a:p>
          <a:p>
            <a:pPr marL="0" indent="0">
              <a:buNone/>
            </a:pPr>
            <a:r>
              <a:rPr lang="en-IN" sz="1500" dirty="0">
                <a:solidFill>
                  <a:srgbClr val="00B050"/>
                </a:solidFill>
              </a:rPr>
              <a:t>                "state" : "Maharashtra",</a:t>
            </a:r>
          </a:p>
          <a:p>
            <a:pPr marL="0" indent="0">
              <a:buNone/>
            </a:pPr>
            <a:r>
              <a:rPr lang="en-IN" sz="1500" dirty="0">
                <a:solidFill>
                  <a:srgbClr val="00B050"/>
                </a:solidFill>
              </a:rPr>
              <a:t>                "country" : "India"</a:t>
            </a:r>
          </a:p>
          <a:p>
            <a:pPr marL="0" indent="0">
              <a:buNone/>
            </a:pPr>
            <a:r>
              <a:rPr lang="en-IN" sz="1500" dirty="0">
                <a:solidFill>
                  <a:srgbClr val="00B050"/>
                </a:solidFill>
              </a:rPr>
              <a:t>        },</a:t>
            </a:r>
          </a:p>
          <a:p>
            <a:pPr marL="0" indent="0">
              <a:buNone/>
            </a:pPr>
            <a:r>
              <a:rPr lang="en-IN" sz="1500" dirty="0"/>
              <a:t>        "</a:t>
            </a:r>
            <a:r>
              <a:rPr lang="en-IN" sz="1500" dirty="0" err="1"/>
              <a:t>Dnum</a:t>
            </a:r>
            <a:r>
              <a:rPr lang="en-IN" sz="1500" dirty="0"/>
              <a:t>" : 3</a:t>
            </a:r>
          </a:p>
          <a:p>
            <a:pPr marL="0" indent="0">
              <a:buNone/>
            </a:pPr>
            <a:r>
              <a:rPr lang="en-IN" sz="1500" dirty="0" smtClean="0"/>
              <a:t>}</a:t>
            </a:r>
            <a:endParaRPr lang="en-IN" sz="1500" dirty="0"/>
          </a:p>
        </p:txBody>
      </p:sp>
      <p:sp>
        <p:nvSpPr>
          <p:cNvPr id="4" name="TextBox 3"/>
          <p:cNvSpPr txBox="1"/>
          <p:nvPr/>
        </p:nvSpPr>
        <p:spPr>
          <a:xfrm>
            <a:off x="4495800" y="4148078"/>
            <a:ext cx="468429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500" dirty="0"/>
              <a:t>{</a:t>
            </a:r>
          </a:p>
          <a:p>
            <a:r>
              <a:rPr lang="en-IN" sz="1500" dirty="0"/>
              <a:t>        "_id" : </a:t>
            </a:r>
            <a:r>
              <a:rPr lang="en-IN" sz="1500" dirty="0" err="1"/>
              <a:t>ObjectId</a:t>
            </a:r>
            <a:r>
              <a:rPr lang="en-IN" sz="1500" dirty="0"/>
              <a:t>("5cc7fddee37496f1a5e7e267"),</a:t>
            </a:r>
          </a:p>
          <a:p>
            <a:r>
              <a:rPr lang="en-IN" sz="1500" dirty="0"/>
              <a:t>        "</a:t>
            </a:r>
            <a:r>
              <a:rPr lang="en-IN" sz="1500" dirty="0" err="1"/>
              <a:t>Pname</a:t>
            </a:r>
            <a:r>
              <a:rPr lang="en-IN" sz="1500" dirty="0"/>
              <a:t>" : "</a:t>
            </a:r>
            <a:r>
              <a:rPr lang="en-IN" sz="1500" dirty="0" err="1"/>
              <a:t>ProductK</a:t>
            </a:r>
            <a:r>
              <a:rPr lang="en-IN" sz="1500" dirty="0"/>
              <a:t>",</a:t>
            </a:r>
          </a:p>
          <a:p>
            <a:r>
              <a:rPr lang="en-IN" sz="1500" dirty="0"/>
              <a:t>        "</a:t>
            </a:r>
            <a:r>
              <a:rPr lang="en-IN" sz="1500" dirty="0" err="1"/>
              <a:t>Pnumber</a:t>
            </a:r>
            <a:r>
              <a:rPr lang="en-IN" sz="1500" dirty="0"/>
              <a:t>" : 45,</a:t>
            </a:r>
          </a:p>
          <a:p>
            <a:r>
              <a:rPr lang="en-IN" sz="1500" dirty="0"/>
              <a:t>        "</a:t>
            </a:r>
            <a:r>
              <a:rPr lang="en-IN" sz="1500" dirty="0" err="1"/>
              <a:t>Plocation</a:t>
            </a:r>
            <a:r>
              <a:rPr lang="en-IN" sz="1500" dirty="0"/>
              <a:t>" </a:t>
            </a:r>
            <a:r>
              <a:rPr lang="en-IN" sz="1500" dirty="0">
                <a:solidFill>
                  <a:srgbClr val="00B050"/>
                </a:solidFill>
              </a:rPr>
              <a:t>: {</a:t>
            </a:r>
          </a:p>
          <a:p>
            <a:r>
              <a:rPr lang="en-IN" sz="1500" dirty="0">
                <a:solidFill>
                  <a:srgbClr val="00B050"/>
                </a:solidFill>
              </a:rPr>
              <a:t>                "city" : "Mumbai",</a:t>
            </a:r>
          </a:p>
          <a:p>
            <a:r>
              <a:rPr lang="en-IN" sz="1500" dirty="0">
                <a:solidFill>
                  <a:srgbClr val="00B050"/>
                </a:solidFill>
              </a:rPr>
              <a:t>                "state" : "Maharashtra",</a:t>
            </a:r>
          </a:p>
          <a:p>
            <a:r>
              <a:rPr lang="en-IN" sz="1500" dirty="0">
                <a:solidFill>
                  <a:srgbClr val="00B050"/>
                </a:solidFill>
              </a:rPr>
              <a:t>                "country" : "India"</a:t>
            </a:r>
          </a:p>
          <a:p>
            <a:r>
              <a:rPr lang="en-IN" sz="1500" dirty="0">
                <a:solidFill>
                  <a:srgbClr val="00B050"/>
                </a:solidFill>
              </a:rPr>
              <a:t>        },</a:t>
            </a:r>
          </a:p>
          <a:p>
            <a:r>
              <a:rPr lang="en-IN" sz="1500" dirty="0"/>
              <a:t>        "</a:t>
            </a:r>
            <a:r>
              <a:rPr lang="en-IN" sz="1500" dirty="0" err="1"/>
              <a:t>Dnum</a:t>
            </a:r>
            <a:r>
              <a:rPr lang="en-IN" sz="1500" dirty="0"/>
              <a:t>" : 3</a:t>
            </a:r>
          </a:p>
          <a:p>
            <a:r>
              <a:rPr lang="en-IN" sz="1500" dirty="0"/>
              <a:t>}</a:t>
            </a:r>
          </a:p>
          <a:p>
            <a:endParaRPr lang="en-IN" sz="1500" dirty="0"/>
          </a:p>
        </p:txBody>
      </p:sp>
      <p:sp>
        <p:nvSpPr>
          <p:cNvPr id="5" name="Line Callout 1 4"/>
          <p:cNvSpPr/>
          <p:nvPr/>
        </p:nvSpPr>
        <p:spPr>
          <a:xfrm>
            <a:off x="6096000" y="3276600"/>
            <a:ext cx="2725152" cy="990600"/>
          </a:xfrm>
          <a:prstGeom prst="borderCallout1">
            <a:avLst>
              <a:gd name="adj1" fmla="val 48989"/>
              <a:gd name="adj2" fmla="val -1969"/>
              <a:gd name="adj3" fmla="val -3680"/>
              <a:gd name="adj4" fmla="val -44118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When we want to match exact same embedded document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64502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</p:spPr>
        <p:txBody>
          <a:bodyPr>
            <a:normAutofit/>
          </a:bodyPr>
          <a:lstStyle/>
          <a:p>
            <a:r>
              <a:rPr lang="en-US" b="1" dirty="0"/>
              <a:t>Searching in Embedded Document 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55648"/>
            <a:ext cx="8077200" cy="487375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3000" b="1" dirty="0" smtClean="0">
                <a:solidFill>
                  <a:srgbClr val="FF0000"/>
                </a:solidFill>
              </a:rPr>
              <a:t>Any of the query filter conditions Equality, Less than, Less than equal, Greater than, Greater than equal, Not equal, AND, OR (SLIDE 47, 48, 49) can be applied on a field embedded in another field </a:t>
            </a:r>
            <a:endParaRPr lang="en-IN" sz="3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60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r>
              <a:rPr lang="en-US" b="1" dirty="0" smtClean="0"/>
              <a:t>Relation in Mongo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1000" cy="4873752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>
                <a:solidFill>
                  <a:srgbClr val="FF0000"/>
                </a:solidFill>
              </a:rPr>
              <a:t>Relation in Mongo implies how documents are logically related to each other.</a:t>
            </a:r>
          </a:p>
          <a:p>
            <a:pPr algn="just"/>
            <a:endParaRPr lang="en-US" dirty="0"/>
          </a:p>
          <a:p>
            <a:pPr algn="just"/>
            <a:endParaRPr lang="en-IN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128543584"/>
              </p:ext>
            </p:extLst>
          </p:nvPr>
        </p:nvGraphicFramePr>
        <p:xfrm>
          <a:off x="914400" y="2870200"/>
          <a:ext cx="6934200" cy="368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289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228600"/>
            <a:ext cx="7467600" cy="1143000"/>
          </a:xfrm>
        </p:spPr>
        <p:txBody>
          <a:bodyPr>
            <a:normAutofit/>
          </a:bodyPr>
          <a:lstStyle/>
          <a:p>
            <a:r>
              <a:rPr lang="en-US" sz="2800" b="1" dirty="0"/>
              <a:t>p</a:t>
            </a:r>
            <a:r>
              <a:rPr lang="en-US" sz="2800" b="1" dirty="0" smtClean="0"/>
              <a:t>roject Collection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95400"/>
            <a:ext cx="7467600" cy="48737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b="1" dirty="0">
                <a:solidFill>
                  <a:srgbClr val="FF0000"/>
                </a:solidFill>
              </a:rPr>
              <a:t>&gt; </a:t>
            </a:r>
            <a:r>
              <a:rPr lang="en-IN" sz="1800" b="1" dirty="0" err="1">
                <a:solidFill>
                  <a:srgbClr val="FF0000"/>
                </a:solidFill>
              </a:rPr>
              <a:t>db.project.find</a:t>
            </a:r>
            <a:r>
              <a:rPr lang="en-IN" sz="1800" b="1" dirty="0">
                <a:solidFill>
                  <a:srgbClr val="FF0000"/>
                </a:solidFill>
              </a:rPr>
              <a:t>().pretty()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IN" sz="1500" dirty="0"/>
              <a:t>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IN" sz="1500" dirty="0"/>
              <a:t>        "_id" : </a:t>
            </a:r>
            <a:r>
              <a:rPr lang="en-IN" sz="1500" dirty="0" err="1"/>
              <a:t>ObjectId</a:t>
            </a:r>
            <a:r>
              <a:rPr lang="en-IN" sz="1500" dirty="0"/>
              <a:t>("5cc7fd66e37496f1a5e7e261"),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IN" sz="1500" dirty="0"/>
              <a:t>        "</a:t>
            </a:r>
            <a:r>
              <a:rPr lang="en-IN" sz="1500" dirty="0" err="1"/>
              <a:t>Pname</a:t>
            </a:r>
            <a:r>
              <a:rPr lang="en-IN" sz="1500" dirty="0"/>
              <a:t>" : "</a:t>
            </a:r>
            <a:r>
              <a:rPr lang="en-IN" sz="1500" dirty="0" err="1"/>
              <a:t>ProductK</a:t>
            </a:r>
            <a:r>
              <a:rPr lang="en-IN" sz="1500" dirty="0"/>
              <a:t>",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IN" sz="1500" dirty="0"/>
              <a:t>        "</a:t>
            </a:r>
            <a:r>
              <a:rPr lang="en-IN" sz="1500" dirty="0" err="1"/>
              <a:t>Pnumber</a:t>
            </a:r>
            <a:r>
              <a:rPr lang="en-IN" sz="1500" dirty="0"/>
              <a:t>" : 45,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IN" sz="1500" dirty="0"/>
              <a:t>        "</a:t>
            </a:r>
            <a:r>
              <a:rPr lang="en-IN" sz="1500" dirty="0" err="1"/>
              <a:t>Plocation</a:t>
            </a:r>
            <a:r>
              <a:rPr lang="en-IN" sz="1500" dirty="0"/>
              <a:t>" :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IN" sz="1500" dirty="0"/>
              <a:t>                "city" : "Mumbai",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IN" sz="1500" dirty="0"/>
              <a:t>                "state" : "Maharashtra",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IN" sz="1500" dirty="0"/>
              <a:t>                "country" : "India"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IN" sz="1500" dirty="0"/>
              <a:t>        },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IN" sz="1500" dirty="0"/>
              <a:t>        "</a:t>
            </a:r>
            <a:r>
              <a:rPr lang="en-IN" sz="1500" dirty="0" err="1"/>
              <a:t>Dnum</a:t>
            </a:r>
            <a:r>
              <a:rPr lang="en-IN" sz="1500" dirty="0"/>
              <a:t>" : 3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IN" sz="1500" dirty="0"/>
              <a:t>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IN" sz="1500" dirty="0"/>
              <a:t>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IN" sz="1500" dirty="0"/>
              <a:t>        "_id" : </a:t>
            </a:r>
            <a:r>
              <a:rPr lang="en-IN" sz="1500" dirty="0" err="1"/>
              <a:t>ObjectId</a:t>
            </a:r>
            <a:r>
              <a:rPr lang="en-IN" sz="1500" dirty="0"/>
              <a:t>("5cc7fd78e37496f1a5e7e263"),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IN" sz="1500" dirty="0"/>
              <a:t>        "</a:t>
            </a:r>
            <a:r>
              <a:rPr lang="en-IN" sz="1500" dirty="0" err="1"/>
              <a:t>Pname</a:t>
            </a:r>
            <a:r>
              <a:rPr lang="en-IN" sz="1500" dirty="0"/>
              <a:t>" : "</a:t>
            </a:r>
            <a:r>
              <a:rPr lang="en-IN" sz="1500" dirty="0" err="1"/>
              <a:t>ProductY</a:t>
            </a:r>
            <a:r>
              <a:rPr lang="en-IN" sz="1500" dirty="0"/>
              <a:t>",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IN" sz="1500" dirty="0"/>
              <a:t>        "</a:t>
            </a:r>
            <a:r>
              <a:rPr lang="en-IN" sz="1500" dirty="0" err="1"/>
              <a:t>Pnumber</a:t>
            </a:r>
            <a:r>
              <a:rPr lang="en-IN" sz="1500" dirty="0"/>
              <a:t>" : 30,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IN" sz="1500" dirty="0"/>
              <a:t>        "</a:t>
            </a:r>
            <a:r>
              <a:rPr lang="en-IN" sz="1500" dirty="0" err="1"/>
              <a:t>Plocation</a:t>
            </a:r>
            <a:r>
              <a:rPr lang="en-IN" sz="1500" dirty="0"/>
              <a:t>" : "Pune",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IN" sz="1500" dirty="0"/>
              <a:t>        "</a:t>
            </a:r>
            <a:r>
              <a:rPr lang="en-IN" sz="1500" dirty="0" err="1"/>
              <a:t>Dnum</a:t>
            </a:r>
            <a:r>
              <a:rPr lang="en-IN" sz="1500" dirty="0"/>
              <a:t>" : 3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IN" sz="1500" dirty="0"/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124200" y="17526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endParaRPr lang="en-IN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00600" y="1600200"/>
            <a:ext cx="7467600" cy="4873752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r>
              <a:rPr lang="en-IN" sz="1400" dirty="0"/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IN" sz="1400" dirty="0"/>
              <a:t>        "_id" : </a:t>
            </a:r>
            <a:r>
              <a:rPr lang="en-IN" sz="1400" dirty="0" err="1"/>
              <a:t>ObjectId</a:t>
            </a:r>
            <a:r>
              <a:rPr lang="en-IN" sz="1400" dirty="0"/>
              <a:t>("5cc8a3dde37496f1a5e7e26b"),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IN" sz="1400" dirty="0"/>
              <a:t>        "</a:t>
            </a:r>
            <a:r>
              <a:rPr lang="en-IN" sz="1400" dirty="0" err="1"/>
              <a:t>Pname</a:t>
            </a:r>
            <a:r>
              <a:rPr lang="en-IN" sz="1400" dirty="0"/>
              <a:t>" : "</a:t>
            </a:r>
            <a:r>
              <a:rPr lang="en-IN" sz="1400" dirty="0" err="1"/>
              <a:t>ProductU</a:t>
            </a:r>
            <a:r>
              <a:rPr lang="en-IN" sz="1400" dirty="0"/>
              <a:t>",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IN" sz="1400" dirty="0"/>
              <a:t>        "</a:t>
            </a:r>
            <a:r>
              <a:rPr lang="en-IN" sz="1400" dirty="0" err="1"/>
              <a:t>Pnumber</a:t>
            </a:r>
            <a:r>
              <a:rPr lang="en-IN" sz="1400" dirty="0"/>
              <a:t>" : 56,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IN" sz="1400" dirty="0"/>
              <a:t>        "</a:t>
            </a:r>
            <a:r>
              <a:rPr lang="en-IN" sz="1400" dirty="0" err="1"/>
              <a:t>Plocation</a:t>
            </a:r>
            <a:r>
              <a:rPr lang="en-IN" sz="1400" dirty="0"/>
              <a:t>" : [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IN" sz="1400" dirty="0"/>
              <a:t>                "Delhi",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IN" sz="1400" dirty="0"/>
              <a:t>                "Mumbai"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IN" sz="1400" dirty="0"/>
              <a:t>        ],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IN" sz="1400" dirty="0"/>
              <a:t>        "</a:t>
            </a:r>
            <a:r>
              <a:rPr lang="en-IN" sz="1400" dirty="0" err="1"/>
              <a:t>Dnum</a:t>
            </a:r>
            <a:r>
              <a:rPr lang="en-IN" sz="1400" dirty="0"/>
              <a:t>" </a:t>
            </a:r>
            <a:r>
              <a:rPr lang="en-IN" sz="1400" dirty="0" smtClean="0"/>
              <a:t>:</a:t>
            </a:r>
            <a:r>
              <a:rPr lang="en-IN" sz="1400" dirty="0"/>
              <a:t> </a:t>
            </a:r>
            <a:r>
              <a:rPr lang="en-IN" sz="1400" dirty="0" smtClean="0"/>
              <a:t>15</a:t>
            </a:r>
            <a:endParaRPr lang="en-IN" sz="1400" dirty="0"/>
          </a:p>
          <a:p>
            <a:pPr marL="0" indent="0">
              <a:spcBef>
                <a:spcPts val="300"/>
              </a:spcBef>
              <a:buNone/>
            </a:pPr>
            <a:r>
              <a:rPr lang="en-IN" sz="1400" dirty="0"/>
              <a:t>    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IN" sz="1400" dirty="0"/>
              <a:t>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IN" sz="1400" dirty="0"/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IN" sz="1400" dirty="0"/>
              <a:t>        "_id" : </a:t>
            </a:r>
            <a:r>
              <a:rPr lang="en-IN" sz="1400" dirty="0" err="1"/>
              <a:t>ObjectId</a:t>
            </a:r>
            <a:r>
              <a:rPr lang="en-IN" sz="1400" dirty="0"/>
              <a:t>("5cd1c67cbc9a2dc89b49c38c"),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IN" sz="1400" dirty="0"/>
              <a:t>        "</a:t>
            </a:r>
            <a:r>
              <a:rPr lang="en-IN" sz="1400" dirty="0" err="1"/>
              <a:t>Pname</a:t>
            </a:r>
            <a:r>
              <a:rPr lang="en-IN" sz="1400" dirty="0"/>
              <a:t>" : "</a:t>
            </a:r>
            <a:r>
              <a:rPr lang="en-IN" sz="1400" dirty="0" err="1"/>
              <a:t>ProductK</a:t>
            </a:r>
            <a:r>
              <a:rPr lang="en-IN" sz="1400" dirty="0"/>
              <a:t>",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IN" sz="1400" dirty="0"/>
              <a:t>        "</a:t>
            </a:r>
            <a:r>
              <a:rPr lang="en-IN" sz="1400" dirty="0" err="1"/>
              <a:t>Pnumber</a:t>
            </a:r>
            <a:r>
              <a:rPr lang="en-IN" sz="1400" dirty="0"/>
              <a:t>" : 45,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IN" sz="1400" dirty="0"/>
              <a:t>        "</a:t>
            </a:r>
            <a:r>
              <a:rPr lang="en-IN" sz="1400" dirty="0" err="1"/>
              <a:t>Plocation</a:t>
            </a:r>
            <a:r>
              <a:rPr lang="en-IN" sz="1400" dirty="0"/>
              <a:t>" :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IN" sz="1400" dirty="0"/>
              <a:t>                "city" : "Mumbai"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IN" sz="1400" dirty="0"/>
              <a:t>        },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IN" sz="1400" dirty="0"/>
              <a:t>        "</a:t>
            </a:r>
            <a:r>
              <a:rPr lang="en-IN" sz="1400" dirty="0" err="1"/>
              <a:t>Dnum</a:t>
            </a:r>
            <a:r>
              <a:rPr lang="en-IN" sz="1400" dirty="0"/>
              <a:t>" : 5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IN" sz="1400" dirty="0"/>
              <a:t>}</a:t>
            </a:r>
          </a:p>
          <a:p>
            <a:pPr marL="0" indent="0">
              <a:spcBef>
                <a:spcPts val="300"/>
              </a:spcBef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262525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7467600" cy="1143000"/>
          </a:xfrm>
        </p:spPr>
        <p:txBody>
          <a:bodyPr/>
          <a:lstStyle/>
          <a:p>
            <a:r>
              <a:rPr lang="en-US" b="1" dirty="0"/>
              <a:t>d</a:t>
            </a:r>
            <a:r>
              <a:rPr lang="en-US" b="1" dirty="0" smtClean="0"/>
              <a:t>epartment Collection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467600" cy="48737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b="1" dirty="0">
                <a:solidFill>
                  <a:srgbClr val="FF0000"/>
                </a:solidFill>
              </a:rPr>
              <a:t>&gt; </a:t>
            </a:r>
            <a:r>
              <a:rPr lang="en-IN" sz="1800" b="1" dirty="0" err="1">
                <a:solidFill>
                  <a:srgbClr val="FF0000"/>
                </a:solidFill>
              </a:rPr>
              <a:t>db.department.find</a:t>
            </a:r>
            <a:r>
              <a:rPr lang="en-IN" sz="1800" b="1" dirty="0">
                <a:solidFill>
                  <a:srgbClr val="FF0000"/>
                </a:solidFill>
              </a:rPr>
              <a:t>().pretty()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IN" sz="1600" dirty="0"/>
              <a:t>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IN" sz="1600" dirty="0"/>
              <a:t>        "_id" : </a:t>
            </a:r>
            <a:r>
              <a:rPr lang="en-IN" sz="1600" dirty="0" err="1"/>
              <a:t>ObjectId</a:t>
            </a:r>
            <a:r>
              <a:rPr lang="en-IN" sz="1600" dirty="0"/>
              <a:t>("5cd3088ebc9a2dc89b49c390"),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IN" sz="1600" dirty="0"/>
              <a:t>        "</a:t>
            </a:r>
            <a:r>
              <a:rPr lang="en-IN" sz="1600" dirty="0" err="1"/>
              <a:t>Dno</a:t>
            </a:r>
            <a:r>
              <a:rPr lang="en-IN" sz="1600" dirty="0"/>
              <a:t>" : 15,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IN" sz="1600" dirty="0"/>
              <a:t>        "</a:t>
            </a:r>
            <a:r>
              <a:rPr lang="en-IN" sz="1600" dirty="0" err="1"/>
              <a:t>Dname</a:t>
            </a:r>
            <a:r>
              <a:rPr lang="en-IN" sz="1600" dirty="0"/>
              <a:t>" : "Research",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IN" sz="1600" dirty="0"/>
              <a:t>        "</a:t>
            </a:r>
            <a:r>
              <a:rPr lang="en-IN" sz="1600" dirty="0" err="1"/>
              <a:t>Dmanager</a:t>
            </a:r>
            <a:r>
              <a:rPr lang="en-IN" sz="1600" dirty="0"/>
              <a:t>" : " ABC"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IN" sz="1600" dirty="0"/>
              <a:t>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IN" sz="1600" dirty="0"/>
              <a:t>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IN" sz="1600" dirty="0"/>
              <a:t>        "_id" : </a:t>
            </a:r>
            <a:r>
              <a:rPr lang="en-IN" sz="1600" dirty="0" err="1"/>
              <a:t>ObjectId</a:t>
            </a:r>
            <a:r>
              <a:rPr lang="en-IN" sz="1600" dirty="0"/>
              <a:t>("5cd3088ebc9a2dc89b49c391"),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IN" sz="1600" dirty="0"/>
              <a:t>        "</a:t>
            </a:r>
            <a:r>
              <a:rPr lang="en-IN" sz="1600" dirty="0" err="1"/>
              <a:t>Dno</a:t>
            </a:r>
            <a:r>
              <a:rPr lang="en-IN" sz="1600" dirty="0"/>
              <a:t>" : 3,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IN" sz="1600" dirty="0"/>
              <a:t>        "</a:t>
            </a:r>
            <a:r>
              <a:rPr lang="en-IN" sz="1600" dirty="0" err="1"/>
              <a:t>Dname</a:t>
            </a:r>
            <a:r>
              <a:rPr lang="en-IN" sz="1600" dirty="0"/>
              <a:t>" : "HR",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IN" sz="1600" dirty="0"/>
              <a:t>        "</a:t>
            </a:r>
            <a:r>
              <a:rPr lang="en-IN" sz="1600" dirty="0" err="1"/>
              <a:t>Dmanager</a:t>
            </a:r>
            <a:r>
              <a:rPr lang="en-IN" sz="1600" dirty="0"/>
              <a:t>" : " XYZ"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IN" sz="1600" dirty="0"/>
              <a:t>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IN" sz="1600" dirty="0"/>
              <a:t>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IN" sz="1600" dirty="0"/>
              <a:t>        "_id" : </a:t>
            </a:r>
            <a:r>
              <a:rPr lang="en-IN" sz="1600" dirty="0" err="1"/>
              <a:t>ObjectId</a:t>
            </a:r>
            <a:r>
              <a:rPr lang="en-IN" sz="1600" dirty="0"/>
              <a:t>("5cd3088ebc9a2dc89b49c392"),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IN" sz="1600" dirty="0"/>
              <a:t>        "</a:t>
            </a:r>
            <a:r>
              <a:rPr lang="en-IN" sz="1600" dirty="0" err="1"/>
              <a:t>Dno</a:t>
            </a:r>
            <a:r>
              <a:rPr lang="en-IN" sz="1600" dirty="0"/>
              <a:t>" : 5,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IN" sz="1600" dirty="0"/>
              <a:t>        "</a:t>
            </a:r>
            <a:r>
              <a:rPr lang="en-IN" sz="1600" dirty="0" err="1"/>
              <a:t>Dname</a:t>
            </a:r>
            <a:r>
              <a:rPr lang="en-IN" sz="1600" dirty="0"/>
              <a:t>" : "Operations"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I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612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76200"/>
            <a:ext cx="8001000" cy="1143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One to One </a:t>
            </a:r>
            <a:r>
              <a:rPr lang="en-US" sz="2800" b="1" dirty="0"/>
              <a:t>R</a:t>
            </a:r>
            <a:r>
              <a:rPr lang="en-US" sz="2800" b="1" dirty="0" smtClean="0"/>
              <a:t>elation using </a:t>
            </a:r>
            <a:r>
              <a:rPr lang="en-US" sz="2800" b="1" dirty="0" smtClean="0">
                <a:solidFill>
                  <a:srgbClr val="FF0000"/>
                </a:solidFill>
              </a:rPr>
              <a:t>Embedding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74648"/>
            <a:ext cx="8229600" cy="487375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 smtClean="0">
                <a:solidFill>
                  <a:srgbClr val="FF0000"/>
                </a:solidFill>
              </a:rPr>
              <a:t>Query:</a:t>
            </a:r>
            <a:endParaRPr lang="en-IN" sz="1800" b="1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 smtClean="0"/>
              <a:t>&gt;</a:t>
            </a:r>
            <a:r>
              <a:rPr lang="en-IN" sz="1800" dirty="0" err="1" smtClean="0"/>
              <a:t>db.project.insert</a:t>
            </a:r>
            <a:r>
              <a:rPr lang="en-IN" sz="1800" dirty="0"/>
              <a:t>({Pname:"ProductU",Pnumber:56,Plocation:["</a:t>
            </a:r>
            <a:r>
              <a:rPr lang="en-IN" sz="1800" dirty="0" err="1"/>
              <a:t>Delhi","Mumbai</a:t>
            </a:r>
            <a:r>
              <a:rPr lang="en-IN" sz="1800" dirty="0"/>
              <a:t>"],Dnum:15,</a:t>
            </a:r>
            <a:r>
              <a:rPr lang="en-IN" sz="1800" b="1" dirty="0">
                <a:solidFill>
                  <a:srgbClr val="FF0000"/>
                </a:solidFill>
              </a:rPr>
              <a:t>Department:{</a:t>
            </a:r>
            <a:r>
              <a:rPr lang="en-IN" sz="1800" b="1" dirty="0" err="1">
                <a:solidFill>
                  <a:srgbClr val="FF0000"/>
                </a:solidFill>
              </a:rPr>
              <a:t>Dname</a:t>
            </a:r>
            <a:r>
              <a:rPr lang="en-IN" sz="1800" b="1" dirty="0">
                <a:solidFill>
                  <a:srgbClr val="FF0000"/>
                </a:solidFill>
              </a:rPr>
              <a:t>:"Research</a:t>
            </a:r>
            <a:r>
              <a:rPr lang="en-IN" sz="1800" b="1" dirty="0" smtClean="0">
                <a:solidFill>
                  <a:srgbClr val="FF0000"/>
                </a:solidFill>
              </a:rPr>
              <a:t>", </a:t>
            </a:r>
            <a:r>
              <a:rPr lang="en-IN" sz="1800" b="1" dirty="0" err="1" smtClean="0">
                <a:solidFill>
                  <a:srgbClr val="FF0000"/>
                </a:solidFill>
              </a:rPr>
              <a:t>Dmanager</a:t>
            </a:r>
            <a:r>
              <a:rPr lang="en-IN" sz="1800" b="1" dirty="0">
                <a:solidFill>
                  <a:srgbClr val="FF0000"/>
                </a:solidFill>
              </a:rPr>
              <a:t>:"ABC</a:t>
            </a:r>
            <a:r>
              <a:rPr lang="en-IN" sz="1800" b="1" dirty="0" smtClean="0">
                <a:solidFill>
                  <a:srgbClr val="FF0000"/>
                </a:solidFill>
              </a:rPr>
              <a:t>"}</a:t>
            </a:r>
            <a:r>
              <a:rPr lang="en-IN" sz="1800" dirty="0" smtClean="0"/>
              <a:t>})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800" b="1" dirty="0" smtClean="0">
                <a:solidFill>
                  <a:srgbClr val="00B050"/>
                </a:solidFill>
              </a:rPr>
              <a:t>Output:</a:t>
            </a:r>
            <a:endParaRPr lang="en-IN" sz="1800" b="1" dirty="0">
              <a:solidFill>
                <a:srgbClr val="00B05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 err="1"/>
              <a:t>WriteResult</a:t>
            </a:r>
            <a:r>
              <a:rPr lang="en-IN" sz="1800" dirty="0"/>
              <a:t>({ "</a:t>
            </a:r>
            <a:r>
              <a:rPr lang="en-IN" sz="1800" dirty="0" err="1"/>
              <a:t>nInserted</a:t>
            </a:r>
            <a:r>
              <a:rPr lang="en-IN" sz="1800" dirty="0"/>
              <a:t>" : 1 </a:t>
            </a:r>
            <a:r>
              <a:rPr lang="en-IN" sz="1800" dirty="0" smtClean="0"/>
              <a:t>})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b="1" dirty="0" smtClean="0">
                <a:solidFill>
                  <a:srgbClr val="FF0000"/>
                </a:solidFill>
              </a:rPr>
              <a:t>Query:</a:t>
            </a:r>
            <a:r>
              <a:rPr lang="en-IN" sz="1800" b="1" dirty="0">
                <a:solidFill>
                  <a:srgbClr val="FF0000"/>
                </a:solidFill>
              </a:rPr>
              <a:t> </a:t>
            </a:r>
            <a:r>
              <a:rPr lang="en-IN" sz="1800" dirty="0" smtClean="0"/>
              <a:t>&gt; </a:t>
            </a:r>
            <a:r>
              <a:rPr lang="en-IN" sz="1800" dirty="0" err="1"/>
              <a:t>db.project.find</a:t>
            </a:r>
            <a:r>
              <a:rPr lang="en-IN" sz="1800" dirty="0"/>
              <a:t>().pretty</a:t>
            </a:r>
            <a:r>
              <a:rPr lang="en-IN" sz="1800" dirty="0" smtClean="0"/>
              <a:t>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b="1" dirty="0" smtClean="0">
                <a:solidFill>
                  <a:srgbClr val="00B050"/>
                </a:solidFill>
              </a:rPr>
              <a:t>Output:</a:t>
            </a:r>
            <a:endParaRPr lang="en-IN" sz="18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533400" y="2895600"/>
            <a:ext cx="8458200" cy="3944350"/>
            <a:chOff x="533400" y="2895600"/>
            <a:chExt cx="8458200" cy="3944350"/>
          </a:xfrm>
        </p:grpSpPr>
        <p:grpSp>
          <p:nvGrpSpPr>
            <p:cNvPr id="8" name="Group 7"/>
            <p:cNvGrpSpPr/>
            <p:nvPr/>
          </p:nvGrpSpPr>
          <p:grpSpPr>
            <a:xfrm>
              <a:off x="1371600" y="2895600"/>
              <a:ext cx="7620000" cy="3944350"/>
              <a:chOff x="1371600" y="2895600"/>
              <a:chExt cx="7620000" cy="394435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534931" y="2895600"/>
                <a:ext cx="4456669" cy="3944350"/>
              </a:xfrm>
              <a:prstGeom prst="rect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1400" dirty="0" smtClean="0"/>
                  <a:t>………………………..</a:t>
                </a:r>
                <a:endParaRPr lang="en-IN" sz="1400" dirty="0" smtClean="0"/>
              </a:p>
              <a:p>
                <a:pPr>
                  <a:lnSpc>
                    <a:spcPct val="120000"/>
                  </a:lnSpc>
                </a:pPr>
                <a:r>
                  <a:rPr lang="en-IN" sz="1400" dirty="0" smtClean="0"/>
                  <a:t>{</a:t>
                </a:r>
                <a:endParaRPr lang="en-IN" sz="1400" dirty="0"/>
              </a:p>
              <a:p>
                <a:pPr>
                  <a:lnSpc>
                    <a:spcPct val="120000"/>
                  </a:lnSpc>
                </a:pPr>
                <a:r>
                  <a:rPr lang="en-IN" sz="1400" dirty="0"/>
                  <a:t>        "_id" : </a:t>
                </a:r>
                <a:r>
                  <a:rPr lang="en-IN" sz="1400" dirty="0" err="1"/>
                  <a:t>ObjectId</a:t>
                </a:r>
                <a:r>
                  <a:rPr lang="en-IN" sz="1400" dirty="0"/>
                  <a:t>("5cd30db0bc9a2dc89b49c393"),</a:t>
                </a:r>
              </a:p>
              <a:p>
                <a:pPr>
                  <a:lnSpc>
                    <a:spcPct val="120000"/>
                  </a:lnSpc>
                </a:pPr>
                <a:r>
                  <a:rPr lang="en-IN" sz="1400" dirty="0"/>
                  <a:t>        "</a:t>
                </a:r>
                <a:r>
                  <a:rPr lang="en-IN" sz="1400" dirty="0" err="1"/>
                  <a:t>Pname</a:t>
                </a:r>
                <a:r>
                  <a:rPr lang="en-IN" sz="1400" dirty="0"/>
                  <a:t>" : "</a:t>
                </a:r>
                <a:r>
                  <a:rPr lang="en-IN" sz="1400" dirty="0" err="1"/>
                  <a:t>ProductU</a:t>
                </a:r>
                <a:r>
                  <a:rPr lang="en-IN" sz="1400" dirty="0"/>
                  <a:t>",</a:t>
                </a:r>
              </a:p>
              <a:p>
                <a:pPr>
                  <a:lnSpc>
                    <a:spcPct val="120000"/>
                  </a:lnSpc>
                </a:pPr>
                <a:r>
                  <a:rPr lang="en-IN" sz="1400" dirty="0"/>
                  <a:t>        "</a:t>
                </a:r>
                <a:r>
                  <a:rPr lang="en-IN" sz="1400" dirty="0" err="1"/>
                  <a:t>Pnumber</a:t>
                </a:r>
                <a:r>
                  <a:rPr lang="en-IN" sz="1400" dirty="0"/>
                  <a:t>" : 56,</a:t>
                </a:r>
              </a:p>
              <a:p>
                <a:pPr>
                  <a:lnSpc>
                    <a:spcPct val="120000"/>
                  </a:lnSpc>
                </a:pPr>
                <a:r>
                  <a:rPr lang="en-IN" sz="1400" dirty="0"/>
                  <a:t>        "</a:t>
                </a:r>
                <a:r>
                  <a:rPr lang="en-IN" sz="1400" dirty="0" err="1"/>
                  <a:t>Plocation</a:t>
                </a:r>
                <a:r>
                  <a:rPr lang="en-IN" sz="1400" dirty="0"/>
                  <a:t>" : [</a:t>
                </a:r>
              </a:p>
              <a:p>
                <a:pPr>
                  <a:lnSpc>
                    <a:spcPct val="120000"/>
                  </a:lnSpc>
                </a:pPr>
                <a:r>
                  <a:rPr lang="en-IN" sz="1400" dirty="0"/>
                  <a:t>                "Delhi",</a:t>
                </a:r>
              </a:p>
              <a:p>
                <a:pPr>
                  <a:lnSpc>
                    <a:spcPct val="120000"/>
                  </a:lnSpc>
                </a:pPr>
                <a:r>
                  <a:rPr lang="en-IN" sz="1400" dirty="0"/>
                  <a:t>                "Mumbai"</a:t>
                </a:r>
              </a:p>
              <a:p>
                <a:pPr>
                  <a:lnSpc>
                    <a:spcPct val="120000"/>
                  </a:lnSpc>
                </a:pPr>
                <a:r>
                  <a:rPr lang="en-IN" sz="1400" dirty="0"/>
                  <a:t>        ],</a:t>
                </a:r>
              </a:p>
              <a:p>
                <a:pPr>
                  <a:lnSpc>
                    <a:spcPct val="120000"/>
                  </a:lnSpc>
                </a:pPr>
                <a:r>
                  <a:rPr lang="en-IN" sz="1400" dirty="0"/>
                  <a:t>        "</a:t>
                </a:r>
                <a:r>
                  <a:rPr lang="en-IN" sz="1400" dirty="0" err="1"/>
                  <a:t>Dnum</a:t>
                </a:r>
                <a:r>
                  <a:rPr lang="en-IN" sz="1400" dirty="0"/>
                  <a:t>" : 15,</a:t>
                </a:r>
              </a:p>
              <a:p>
                <a:pPr>
                  <a:lnSpc>
                    <a:spcPct val="120000"/>
                  </a:lnSpc>
                </a:pPr>
                <a:r>
                  <a:rPr lang="en-IN" sz="1400" dirty="0"/>
                  <a:t>        "Department" : {</a:t>
                </a:r>
              </a:p>
              <a:p>
                <a:pPr>
                  <a:lnSpc>
                    <a:spcPct val="120000"/>
                  </a:lnSpc>
                </a:pPr>
                <a:r>
                  <a:rPr lang="en-IN" sz="1400" dirty="0"/>
                  <a:t>                "</a:t>
                </a:r>
                <a:r>
                  <a:rPr lang="en-IN" sz="1400" dirty="0" err="1"/>
                  <a:t>Dname</a:t>
                </a:r>
                <a:r>
                  <a:rPr lang="en-IN" sz="1400" dirty="0"/>
                  <a:t>" : "Research",</a:t>
                </a:r>
              </a:p>
              <a:p>
                <a:pPr>
                  <a:lnSpc>
                    <a:spcPct val="120000"/>
                  </a:lnSpc>
                </a:pPr>
                <a:r>
                  <a:rPr lang="en-IN" sz="1400" dirty="0"/>
                  <a:t>                "</a:t>
                </a:r>
                <a:r>
                  <a:rPr lang="en-IN" sz="1400" dirty="0" err="1"/>
                  <a:t>Dmanager</a:t>
                </a:r>
                <a:r>
                  <a:rPr lang="en-IN" sz="1400" dirty="0"/>
                  <a:t>" : "ABC"</a:t>
                </a:r>
              </a:p>
              <a:p>
                <a:pPr>
                  <a:lnSpc>
                    <a:spcPct val="120000"/>
                  </a:lnSpc>
                </a:pPr>
                <a:r>
                  <a:rPr lang="en-IN" sz="1400" dirty="0"/>
                  <a:t>        }</a:t>
                </a:r>
              </a:p>
              <a:p>
                <a:pPr>
                  <a:lnSpc>
                    <a:spcPct val="120000"/>
                  </a:lnSpc>
                </a:pPr>
                <a:r>
                  <a:rPr lang="en-IN" sz="1400" dirty="0" smtClean="0"/>
                  <a:t>}</a:t>
                </a:r>
                <a:endParaRPr lang="en-IN" sz="1400" dirty="0"/>
              </a:p>
            </p:txBody>
          </p:sp>
          <p:cxnSp>
            <p:nvCxnSpPr>
              <p:cNvPr id="6" name="Straight Arrow Connector 5"/>
              <p:cNvCxnSpPr/>
              <p:nvPr/>
            </p:nvCxnSpPr>
            <p:spPr>
              <a:xfrm flipV="1">
                <a:off x="1371600" y="2895600"/>
                <a:ext cx="3163331" cy="259080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Flowchart: Card 9"/>
            <p:cNvSpPr/>
            <p:nvPr/>
          </p:nvSpPr>
          <p:spPr>
            <a:xfrm>
              <a:off x="533400" y="5791200"/>
              <a:ext cx="3505200" cy="972550"/>
            </a:xfrm>
            <a:prstGeom prst="flowChartPunchedCard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en-US" sz="1600" b="1" dirty="0" smtClean="0"/>
                <a:t>Now searching can be performed similar to searching in embedded document</a:t>
              </a:r>
              <a:endParaRPr lang="en-IN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8070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153400" cy="1143000"/>
          </a:xfrm>
        </p:spPr>
        <p:txBody>
          <a:bodyPr>
            <a:normAutofit/>
          </a:bodyPr>
          <a:lstStyle/>
          <a:p>
            <a:r>
              <a:rPr lang="en-US" sz="2800" b="1" dirty="0"/>
              <a:t>One to M</a:t>
            </a:r>
            <a:r>
              <a:rPr lang="en-US" sz="2800" b="1" dirty="0" smtClean="0"/>
              <a:t>any </a:t>
            </a:r>
            <a:r>
              <a:rPr lang="en-US" sz="2800" b="1" dirty="0"/>
              <a:t>Relation using </a:t>
            </a:r>
            <a:r>
              <a:rPr lang="en-US" sz="2800" b="1" dirty="0">
                <a:solidFill>
                  <a:srgbClr val="FF0000"/>
                </a:solidFill>
              </a:rPr>
              <a:t>Embedding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990600"/>
            <a:ext cx="8382000" cy="487375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rgbClr val="FF0000"/>
                </a:solidFill>
              </a:rPr>
              <a:t>Query: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500" dirty="0" smtClean="0"/>
              <a:t>&gt;</a:t>
            </a:r>
            <a:r>
              <a:rPr lang="en-US" sz="1500" dirty="0" err="1" smtClean="0"/>
              <a:t>db.project.insert</a:t>
            </a:r>
            <a:r>
              <a:rPr lang="en-US" sz="1500" dirty="0"/>
              <a:t>({Pname:"ProductU",Pnumber:56,Plocation:["</a:t>
            </a:r>
            <a:r>
              <a:rPr lang="en-US" sz="1500" dirty="0" err="1"/>
              <a:t>Delhi","Mumbai</a:t>
            </a:r>
            <a:r>
              <a:rPr lang="en-US" sz="1500" dirty="0"/>
              <a:t>"],</a:t>
            </a:r>
            <a:r>
              <a:rPr lang="en-US" sz="1500" dirty="0" smtClean="0"/>
              <a:t>Dnum:15,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500" b="1" dirty="0" smtClean="0">
                <a:solidFill>
                  <a:srgbClr val="FF0000"/>
                </a:solidFill>
              </a:rPr>
              <a:t>Department</a:t>
            </a:r>
            <a:r>
              <a:rPr lang="en-US" sz="1500" b="1" dirty="0">
                <a:solidFill>
                  <a:srgbClr val="FF0000"/>
                </a:solidFill>
              </a:rPr>
              <a:t>:[{</a:t>
            </a:r>
            <a:r>
              <a:rPr lang="en-US" sz="1500" b="1" dirty="0" err="1">
                <a:solidFill>
                  <a:srgbClr val="FF0000"/>
                </a:solidFill>
              </a:rPr>
              <a:t>Dname</a:t>
            </a:r>
            <a:r>
              <a:rPr lang="en-US" sz="1500" b="1" dirty="0">
                <a:solidFill>
                  <a:srgbClr val="FF0000"/>
                </a:solidFill>
              </a:rPr>
              <a:t>:"Research",</a:t>
            </a:r>
            <a:r>
              <a:rPr lang="en-US" sz="1500" b="1" dirty="0" err="1">
                <a:solidFill>
                  <a:srgbClr val="FF0000"/>
                </a:solidFill>
              </a:rPr>
              <a:t>Dmanager</a:t>
            </a:r>
            <a:r>
              <a:rPr lang="en-US" sz="1500" b="1" dirty="0">
                <a:solidFill>
                  <a:srgbClr val="FF0000"/>
                </a:solidFill>
              </a:rPr>
              <a:t>:"ABC"},{</a:t>
            </a:r>
            <a:r>
              <a:rPr lang="en-US" sz="1500" b="1" dirty="0" err="1">
                <a:solidFill>
                  <a:srgbClr val="FF0000"/>
                </a:solidFill>
              </a:rPr>
              <a:t>Dname</a:t>
            </a:r>
            <a:r>
              <a:rPr lang="en-US" sz="1500" b="1" dirty="0">
                <a:solidFill>
                  <a:srgbClr val="FF0000"/>
                </a:solidFill>
              </a:rPr>
              <a:t>:"</a:t>
            </a:r>
            <a:r>
              <a:rPr lang="en-US" sz="1500" b="1" dirty="0" err="1">
                <a:solidFill>
                  <a:srgbClr val="FF0000"/>
                </a:solidFill>
              </a:rPr>
              <a:t>Research_New</a:t>
            </a:r>
            <a:r>
              <a:rPr lang="en-US" sz="1500" b="1" dirty="0" smtClean="0">
                <a:solidFill>
                  <a:srgbClr val="FF0000"/>
                </a:solidFill>
              </a:rPr>
              <a:t>", </a:t>
            </a:r>
            <a:r>
              <a:rPr lang="en-US" sz="1500" b="1" dirty="0" err="1" smtClean="0">
                <a:solidFill>
                  <a:srgbClr val="FF0000"/>
                </a:solidFill>
              </a:rPr>
              <a:t>Dmanager</a:t>
            </a:r>
            <a:r>
              <a:rPr lang="en-US" sz="1500" b="1" dirty="0">
                <a:solidFill>
                  <a:srgbClr val="FF0000"/>
                </a:solidFill>
              </a:rPr>
              <a:t>:"SS</a:t>
            </a:r>
            <a:r>
              <a:rPr lang="en-US" sz="1500" b="1" dirty="0" smtClean="0">
                <a:solidFill>
                  <a:srgbClr val="FF0000"/>
                </a:solidFill>
              </a:rPr>
              <a:t>"}]</a:t>
            </a:r>
            <a:r>
              <a:rPr lang="en-US" sz="1500" dirty="0" smtClean="0"/>
              <a:t>})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5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dirty="0" err="1" smtClean="0">
                <a:solidFill>
                  <a:srgbClr val="00B050"/>
                </a:solidFill>
              </a:rPr>
              <a:t>Ouput</a:t>
            </a:r>
            <a:r>
              <a:rPr lang="en-US" sz="1600" b="1" dirty="0" smtClean="0">
                <a:solidFill>
                  <a:srgbClr val="00B050"/>
                </a:solidFill>
              </a:rPr>
              <a:t>: </a:t>
            </a:r>
            <a:r>
              <a:rPr lang="en-US" sz="1600" dirty="0" err="1" smtClean="0"/>
              <a:t>WriteResult</a:t>
            </a:r>
            <a:r>
              <a:rPr lang="en-US" sz="1600" dirty="0"/>
              <a:t>({ "</a:t>
            </a:r>
            <a:r>
              <a:rPr lang="en-US" sz="1600" dirty="0" err="1"/>
              <a:t>nInserted</a:t>
            </a:r>
            <a:r>
              <a:rPr lang="en-US" sz="1600" dirty="0"/>
              <a:t>" : 1 </a:t>
            </a:r>
            <a:r>
              <a:rPr lang="en-US" sz="1600" dirty="0" smtClean="0"/>
              <a:t>})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500" dirty="0"/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FF0000"/>
                </a:solidFill>
              </a:rPr>
              <a:t>Query</a:t>
            </a:r>
            <a:r>
              <a:rPr lang="en-US" sz="1600" b="1" dirty="0" smtClean="0">
                <a:solidFill>
                  <a:srgbClr val="FF0000"/>
                </a:solidFill>
              </a:rPr>
              <a:t>:</a:t>
            </a:r>
            <a:r>
              <a:rPr lang="en-IN" sz="1500" dirty="0"/>
              <a:t> </a:t>
            </a:r>
            <a:endParaRPr lang="en-IN" sz="15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IN" sz="1500" dirty="0" smtClean="0"/>
              <a:t>&gt; </a:t>
            </a:r>
            <a:r>
              <a:rPr lang="en-IN" sz="1500" dirty="0" err="1"/>
              <a:t>db.project.find</a:t>
            </a:r>
            <a:r>
              <a:rPr lang="en-IN" sz="1500" dirty="0"/>
              <a:t>({Dnum:15}).pretty</a:t>
            </a:r>
            <a:r>
              <a:rPr lang="en-IN" sz="1500" dirty="0" smtClean="0"/>
              <a:t>()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600" b="1" dirty="0" smtClean="0">
              <a:solidFill>
                <a:srgbClr val="00B05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dirty="0" smtClean="0">
                <a:solidFill>
                  <a:srgbClr val="00B050"/>
                </a:solidFill>
              </a:rPr>
              <a:t>Output:</a:t>
            </a:r>
            <a:endParaRPr lang="en-IN" sz="1600" b="1" dirty="0" smtClean="0">
              <a:solidFill>
                <a:srgbClr val="00B05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500" dirty="0"/>
          </a:p>
          <a:p>
            <a:pPr marL="0" indent="0">
              <a:lnSpc>
                <a:spcPct val="150000"/>
              </a:lnSpc>
              <a:buNone/>
            </a:pPr>
            <a:endParaRPr lang="en-IN" sz="1500" dirty="0"/>
          </a:p>
          <a:p>
            <a:pPr marL="0" indent="0">
              <a:lnSpc>
                <a:spcPct val="150000"/>
              </a:lnSpc>
              <a:buNone/>
            </a:pPr>
            <a:endParaRPr lang="en-IN" sz="15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533400" y="2466000"/>
            <a:ext cx="8534401" cy="4392000"/>
            <a:chOff x="533400" y="2466000"/>
            <a:chExt cx="8534401" cy="4392000"/>
          </a:xfrm>
        </p:grpSpPr>
        <p:grpSp>
          <p:nvGrpSpPr>
            <p:cNvPr id="7" name="Group 6"/>
            <p:cNvGrpSpPr/>
            <p:nvPr/>
          </p:nvGrpSpPr>
          <p:grpSpPr>
            <a:xfrm>
              <a:off x="1143000" y="2466000"/>
              <a:ext cx="7924801" cy="4392000"/>
              <a:chOff x="1219199" y="2466000"/>
              <a:chExt cx="7924801" cy="439200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690537" y="2466000"/>
                <a:ext cx="4453463" cy="4392000"/>
              </a:xfrm>
              <a:prstGeom prst="rect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……………….</a:t>
                </a:r>
              </a:p>
              <a:p>
                <a:r>
                  <a:rPr lang="en-IN" sz="1350" dirty="0"/>
                  <a:t>{</a:t>
                </a:r>
              </a:p>
              <a:p>
                <a:r>
                  <a:rPr lang="en-IN" sz="1350" dirty="0"/>
                  <a:t>        "_id" : </a:t>
                </a:r>
                <a:r>
                  <a:rPr lang="en-IN" sz="1350" dirty="0" err="1"/>
                  <a:t>ObjectId</a:t>
                </a:r>
                <a:r>
                  <a:rPr lang="en-IN" sz="1350" dirty="0"/>
                  <a:t>("5cd31618bc9a2dc89b49c394"),</a:t>
                </a:r>
              </a:p>
              <a:p>
                <a:r>
                  <a:rPr lang="en-IN" sz="1350" dirty="0"/>
                  <a:t>        "</a:t>
                </a:r>
                <a:r>
                  <a:rPr lang="en-IN" sz="1350" dirty="0" err="1"/>
                  <a:t>Pname</a:t>
                </a:r>
                <a:r>
                  <a:rPr lang="en-IN" sz="1350" dirty="0"/>
                  <a:t>" : "</a:t>
                </a:r>
                <a:r>
                  <a:rPr lang="en-IN" sz="1350" dirty="0" err="1"/>
                  <a:t>ProductU</a:t>
                </a:r>
                <a:r>
                  <a:rPr lang="en-IN" sz="1350" dirty="0"/>
                  <a:t>",</a:t>
                </a:r>
              </a:p>
              <a:p>
                <a:r>
                  <a:rPr lang="en-IN" sz="1350" dirty="0"/>
                  <a:t>        "</a:t>
                </a:r>
                <a:r>
                  <a:rPr lang="en-IN" sz="1350" dirty="0" err="1"/>
                  <a:t>Pnumber</a:t>
                </a:r>
                <a:r>
                  <a:rPr lang="en-IN" sz="1350" dirty="0"/>
                  <a:t>" : 56,</a:t>
                </a:r>
              </a:p>
              <a:p>
                <a:r>
                  <a:rPr lang="en-IN" sz="1350" dirty="0"/>
                  <a:t>        "</a:t>
                </a:r>
                <a:r>
                  <a:rPr lang="en-IN" sz="1350" dirty="0" err="1"/>
                  <a:t>Plocation</a:t>
                </a:r>
                <a:r>
                  <a:rPr lang="en-IN" sz="1350" dirty="0"/>
                  <a:t>" : [</a:t>
                </a:r>
              </a:p>
              <a:p>
                <a:r>
                  <a:rPr lang="en-IN" sz="1350" dirty="0"/>
                  <a:t>                "Delhi",</a:t>
                </a:r>
              </a:p>
              <a:p>
                <a:r>
                  <a:rPr lang="en-IN" sz="1350" dirty="0"/>
                  <a:t>                "Mumbai"</a:t>
                </a:r>
              </a:p>
              <a:p>
                <a:r>
                  <a:rPr lang="en-IN" sz="1350" dirty="0"/>
                  <a:t>        ],</a:t>
                </a:r>
              </a:p>
              <a:p>
                <a:r>
                  <a:rPr lang="en-IN" sz="1350" dirty="0"/>
                  <a:t>        "</a:t>
                </a:r>
                <a:r>
                  <a:rPr lang="en-IN" sz="1350" dirty="0" err="1"/>
                  <a:t>Dnum</a:t>
                </a:r>
                <a:r>
                  <a:rPr lang="en-IN" sz="1350" dirty="0"/>
                  <a:t>" : 15,</a:t>
                </a:r>
              </a:p>
              <a:p>
                <a:r>
                  <a:rPr lang="en-IN" sz="1350" dirty="0"/>
                  <a:t>        "Department" : [</a:t>
                </a:r>
              </a:p>
              <a:p>
                <a:r>
                  <a:rPr lang="en-IN" sz="1350" dirty="0"/>
                  <a:t>                {</a:t>
                </a:r>
              </a:p>
              <a:p>
                <a:r>
                  <a:rPr lang="en-IN" sz="1350" dirty="0"/>
                  <a:t>                        "</a:t>
                </a:r>
                <a:r>
                  <a:rPr lang="en-IN" sz="1350" dirty="0" err="1"/>
                  <a:t>Dname</a:t>
                </a:r>
                <a:r>
                  <a:rPr lang="en-IN" sz="1350" dirty="0"/>
                  <a:t>" : "Research",</a:t>
                </a:r>
              </a:p>
              <a:p>
                <a:r>
                  <a:rPr lang="en-IN" sz="1350" dirty="0"/>
                  <a:t>                        "</a:t>
                </a:r>
                <a:r>
                  <a:rPr lang="en-IN" sz="1350" dirty="0" err="1"/>
                  <a:t>Dmanager</a:t>
                </a:r>
                <a:r>
                  <a:rPr lang="en-IN" sz="1350" dirty="0"/>
                  <a:t>" : "ABC"</a:t>
                </a:r>
              </a:p>
              <a:p>
                <a:r>
                  <a:rPr lang="en-IN" sz="1350" dirty="0"/>
                  <a:t>                },</a:t>
                </a:r>
              </a:p>
              <a:p>
                <a:r>
                  <a:rPr lang="en-IN" sz="1350" dirty="0"/>
                  <a:t>                {</a:t>
                </a:r>
              </a:p>
              <a:p>
                <a:r>
                  <a:rPr lang="en-IN" sz="1350" dirty="0"/>
                  <a:t>                        "</a:t>
                </a:r>
                <a:r>
                  <a:rPr lang="en-IN" sz="1350" dirty="0" err="1"/>
                  <a:t>Dname</a:t>
                </a:r>
                <a:r>
                  <a:rPr lang="en-IN" sz="1350" dirty="0"/>
                  <a:t>" : "</a:t>
                </a:r>
                <a:r>
                  <a:rPr lang="en-IN" sz="1350" dirty="0" err="1"/>
                  <a:t>Research_New</a:t>
                </a:r>
                <a:r>
                  <a:rPr lang="en-IN" sz="1350" dirty="0"/>
                  <a:t>",</a:t>
                </a:r>
              </a:p>
              <a:p>
                <a:r>
                  <a:rPr lang="en-IN" sz="1350" dirty="0"/>
                  <a:t>                        "</a:t>
                </a:r>
                <a:r>
                  <a:rPr lang="en-IN" sz="1350" dirty="0" err="1"/>
                  <a:t>Dmanager</a:t>
                </a:r>
                <a:r>
                  <a:rPr lang="en-IN" sz="1350" dirty="0"/>
                  <a:t>" : "SS"</a:t>
                </a:r>
              </a:p>
              <a:p>
                <a:r>
                  <a:rPr lang="en-IN" sz="1350" dirty="0"/>
                  <a:t>                }</a:t>
                </a:r>
              </a:p>
              <a:p>
                <a:r>
                  <a:rPr lang="en-IN" sz="1350" dirty="0"/>
                  <a:t>        ]</a:t>
                </a:r>
              </a:p>
              <a:p>
                <a:r>
                  <a:rPr lang="en-IN" sz="1350" dirty="0" smtClean="0"/>
                  <a:t>}</a:t>
                </a:r>
                <a:endParaRPr lang="en-IN" sz="1350" dirty="0"/>
              </a:p>
            </p:txBody>
          </p:sp>
          <p:cxnSp>
            <p:nvCxnSpPr>
              <p:cNvPr id="6" name="Straight Arrow Connector 5"/>
              <p:cNvCxnSpPr/>
              <p:nvPr/>
            </p:nvCxnSpPr>
            <p:spPr>
              <a:xfrm flipV="1">
                <a:off x="1219199" y="2466000"/>
                <a:ext cx="3471337" cy="299280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Flowchart: Card 9"/>
            <p:cNvSpPr/>
            <p:nvPr/>
          </p:nvSpPr>
          <p:spPr>
            <a:xfrm>
              <a:off x="533400" y="5791200"/>
              <a:ext cx="3505200" cy="972550"/>
            </a:xfrm>
            <a:prstGeom prst="flowChartPunchedCard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en-US" sz="1600" b="1" dirty="0" smtClean="0"/>
                <a:t>Now searching can be performed similar to searching in embedded document</a:t>
              </a:r>
              <a:endParaRPr lang="en-IN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3391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r>
              <a:rPr lang="en-US" b="1" dirty="0" smtClean="0"/>
              <a:t>SQL to </a:t>
            </a:r>
            <a:r>
              <a:rPr lang="en-US" b="1" dirty="0" err="1" smtClean="0"/>
              <a:t>MongoDB</a:t>
            </a:r>
            <a:r>
              <a:rPr lang="en-US" b="1" dirty="0" smtClean="0"/>
              <a:t> Mapping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71599"/>
            <a:ext cx="8640000" cy="5438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414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2800" y="1839913"/>
            <a:ext cx="3429000" cy="189388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5400" dirty="0" smtClean="0"/>
              <a:t>Thanks!! 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333069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7467600" cy="1143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Searching in Array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450848"/>
            <a:ext cx="7467600" cy="5178552"/>
          </a:xfrm>
        </p:spPr>
        <p:txBody>
          <a:bodyPr>
            <a:normAutofit fontScale="55000" lnSpcReduction="20000"/>
          </a:bodyPr>
          <a:lstStyle/>
          <a:p>
            <a:r>
              <a:rPr lang="en-US" sz="2900" b="1" dirty="0" smtClean="0">
                <a:solidFill>
                  <a:srgbClr val="FF0000"/>
                </a:solidFill>
              </a:rPr>
              <a:t>Query:</a:t>
            </a:r>
            <a:r>
              <a:rPr lang="en-US" sz="2900" dirty="0" smtClean="0"/>
              <a:t> </a:t>
            </a:r>
            <a:r>
              <a:rPr lang="en-IN" sz="2900" b="1" dirty="0" smtClean="0"/>
              <a:t>&gt;</a:t>
            </a:r>
            <a:r>
              <a:rPr lang="en-IN" sz="2900" b="1" dirty="0" err="1" smtClean="0"/>
              <a:t>db.project.find</a:t>
            </a:r>
            <a:r>
              <a:rPr lang="en-IN" sz="2900" b="1" dirty="0"/>
              <a:t>().pretty</a:t>
            </a:r>
            <a:r>
              <a:rPr lang="en-IN" sz="2900" b="1" dirty="0" smtClean="0"/>
              <a:t>()</a:t>
            </a:r>
          </a:p>
          <a:p>
            <a:pPr marL="0" indent="0">
              <a:buNone/>
            </a:pPr>
            <a:endParaRPr lang="en-US" sz="2900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900" b="1" dirty="0" smtClean="0">
                <a:solidFill>
                  <a:srgbClr val="00B050"/>
                </a:solidFill>
              </a:rPr>
              <a:t>Output:</a:t>
            </a:r>
            <a:endParaRPr lang="en-IN" sz="29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    "_id" : </a:t>
            </a:r>
            <a:r>
              <a:rPr lang="en-IN" dirty="0" err="1"/>
              <a:t>ObjectId</a:t>
            </a:r>
            <a:r>
              <a:rPr lang="en-IN" dirty="0"/>
              <a:t>("5cc7fd66e37496f1a5e7e261"),</a:t>
            </a:r>
          </a:p>
          <a:p>
            <a:pPr marL="0" indent="0">
              <a:buNone/>
            </a:pPr>
            <a:r>
              <a:rPr lang="en-IN" dirty="0"/>
              <a:t>        "</a:t>
            </a:r>
            <a:r>
              <a:rPr lang="en-IN" dirty="0" err="1"/>
              <a:t>Pname</a:t>
            </a:r>
            <a:r>
              <a:rPr lang="en-IN" dirty="0"/>
              <a:t>" : "</a:t>
            </a:r>
            <a:r>
              <a:rPr lang="en-IN" dirty="0" err="1"/>
              <a:t>ProductK</a:t>
            </a:r>
            <a:r>
              <a:rPr lang="en-IN" dirty="0"/>
              <a:t>",</a:t>
            </a:r>
          </a:p>
          <a:p>
            <a:pPr marL="0" indent="0">
              <a:buNone/>
            </a:pPr>
            <a:r>
              <a:rPr lang="en-IN" dirty="0"/>
              <a:t>        "</a:t>
            </a:r>
            <a:r>
              <a:rPr lang="en-IN" dirty="0" err="1"/>
              <a:t>Pnumber</a:t>
            </a:r>
            <a:r>
              <a:rPr lang="en-IN" dirty="0"/>
              <a:t>" : 45,</a:t>
            </a:r>
          </a:p>
          <a:p>
            <a:pPr marL="0" indent="0">
              <a:buNone/>
            </a:pPr>
            <a:r>
              <a:rPr lang="en-IN" dirty="0"/>
              <a:t>        "</a:t>
            </a:r>
            <a:r>
              <a:rPr lang="en-IN" dirty="0" err="1"/>
              <a:t>Plocation</a:t>
            </a:r>
            <a:r>
              <a:rPr lang="en-IN" dirty="0"/>
              <a:t>" : {</a:t>
            </a:r>
          </a:p>
          <a:p>
            <a:pPr marL="0" indent="0">
              <a:buNone/>
            </a:pPr>
            <a:r>
              <a:rPr lang="en-IN" dirty="0"/>
              <a:t>                "city" : "Mumbai",</a:t>
            </a:r>
          </a:p>
          <a:p>
            <a:pPr marL="0" indent="0">
              <a:buNone/>
            </a:pPr>
            <a:r>
              <a:rPr lang="en-IN" dirty="0"/>
              <a:t>                "state" : "Maharashtra",</a:t>
            </a:r>
          </a:p>
          <a:p>
            <a:pPr marL="0" indent="0">
              <a:buNone/>
            </a:pPr>
            <a:r>
              <a:rPr lang="en-IN" dirty="0"/>
              <a:t>                "country" : "India"</a:t>
            </a:r>
          </a:p>
          <a:p>
            <a:pPr marL="0" indent="0">
              <a:buNone/>
            </a:pPr>
            <a:r>
              <a:rPr lang="en-IN" dirty="0"/>
              <a:t>        },</a:t>
            </a:r>
          </a:p>
          <a:p>
            <a:pPr marL="0" indent="0">
              <a:buNone/>
            </a:pPr>
            <a:r>
              <a:rPr lang="en-IN" dirty="0"/>
              <a:t>        "</a:t>
            </a:r>
            <a:r>
              <a:rPr lang="en-IN" dirty="0" err="1"/>
              <a:t>Dnum</a:t>
            </a:r>
            <a:r>
              <a:rPr lang="en-IN" dirty="0"/>
              <a:t>" : 3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    "_id" : </a:t>
            </a:r>
            <a:r>
              <a:rPr lang="en-IN" dirty="0" err="1"/>
              <a:t>ObjectId</a:t>
            </a:r>
            <a:r>
              <a:rPr lang="en-IN" dirty="0"/>
              <a:t>("5cc7fd78e37496f1a5e7e262"),</a:t>
            </a:r>
          </a:p>
          <a:p>
            <a:pPr marL="0" indent="0">
              <a:buNone/>
            </a:pPr>
            <a:r>
              <a:rPr lang="en-IN" dirty="0"/>
              <a:t>        "</a:t>
            </a:r>
            <a:r>
              <a:rPr lang="en-IN" dirty="0" err="1"/>
              <a:t>Pname</a:t>
            </a:r>
            <a:r>
              <a:rPr lang="en-IN" dirty="0"/>
              <a:t>" : "</a:t>
            </a:r>
            <a:r>
              <a:rPr lang="en-IN" dirty="0" err="1"/>
              <a:t>ProductX</a:t>
            </a:r>
            <a:r>
              <a:rPr lang="en-IN" dirty="0"/>
              <a:t>",</a:t>
            </a:r>
          </a:p>
          <a:p>
            <a:pPr marL="0" indent="0">
              <a:buNone/>
            </a:pPr>
            <a:r>
              <a:rPr lang="en-IN" dirty="0"/>
              <a:t>        "</a:t>
            </a:r>
            <a:r>
              <a:rPr lang="en-IN" dirty="0" err="1"/>
              <a:t>Pnumber</a:t>
            </a:r>
            <a:r>
              <a:rPr lang="en-IN" dirty="0"/>
              <a:t>" : 10,</a:t>
            </a:r>
          </a:p>
          <a:p>
            <a:pPr marL="0" indent="0">
              <a:buNone/>
            </a:pPr>
            <a:r>
              <a:rPr lang="en-IN" dirty="0"/>
              <a:t>        "</a:t>
            </a:r>
            <a:r>
              <a:rPr lang="en-IN" dirty="0" err="1"/>
              <a:t>Plocation</a:t>
            </a:r>
            <a:r>
              <a:rPr lang="en-IN" dirty="0"/>
              <a:t>" : "Delhi",</a:t>
            </a:r>
          </a:p>
          <a:p>
            <a:pPr marL="0" indent="0">
              <a:buNone/>
            </a:pPr>
            <a:r>
              <a:rPr lang="en-IN" dirty="0"/>
              <a:t>        "</a:t>
            </a:r>
            <a:r>
              <a:rPr lang="en-IN" dirty="0" err="1"/>
              <a:t>Dnum</a:t>
            </a:r>
            <a:r>
              <a:rPr lang="en-IN" dirty="0"/>
              <a:t>" : 7</a:t>
            </a:r>
          </a:p>
          <a:p>
            <a:pPr marL="0" indent="0">
              <a:buNone/>
            </a:pPr>
            <a:r>
              <a:rPr lang="en-IN" dirty="0" smtClean="0"/>
              <a:t>}……………………….</a:t>
            </a:r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0" y="1066800"/>
            <a:ext cx="6096000" cy="4873752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Font typeface="Wingdings"/>
              <a:buNone/>
            </a:pPr>
            <a:r>
              <a:rPr lang="en-US" sz="1400" dirty="0" smtClean="0"/>
              <a:t>………………………………</a:t>
            </a:r>
            <a:endParaRPr lang="en-IN" sz="1400" dirty="0" smtClean="0"/>
          </a:p>
          <a:p>
            <a:pPr marL="0" indent="0">
              <a:lnSpc>
                <a:spcPct val="80000"/>
              </a:lnSpc>
              <a:buFont typeface="Wingdings"/>
              <a:buNone/>
            </a:pPr>
            <a:r>
              <a:rPr lang="en-IN" sz="1400" dirty="0" smtClean="0"/>
              <a:t>{</a:t>
            </a:r>
          </a:p>
          <a:p>
            <a:pPr marL="0" indent="0">
              <a:lnSpc>
                <a:spcPct val="80000"/>
              </a:lnSpc>
              <a:buFont typeface="Wingdings"/>
              <a:buNone/>
            </a:pPr>
            <a:r>
              <a:rPr lang="en-IN" sz="1400" dirty="0" smtClean="0"/>
              <a:t>        "_id" : </a:t>
            </a:r>
            <a:r>
              <a:rPr lang="en-IN" sz="1400" dirty="0" err="1" smtClean="0"/>
              <a:t>ObjectId</a:t>
            </a:r>
            <a:r>
              <a:rPr lang="en-IN" sz="1400" dirty="0" smtClean="0"/>
              <a:t>("5cc7fddee37496f1a5e7e267"),</a:t>
            </a:r>
          </a:p>
          <a:p>
            <a:pPr marL="0" indent="0">
              <a:lnSpc>
                <a:spcPct val="80000"/>
              </a:lnSpc>
              <a:buFont typeface="Wingdings"/>
              <a:buNone/>
            </a:pPr>
            <a:r>
              <a:rPr lang="en-IN" sz="1400" dirty="0" smtClean="0"/>
              <a:t>        "</a:t>
            </a:r>
            <a:r>
              <a:rPr lang="en-IN" sz="1400" dirty="0" err="1" smtClean="0"/>
              <a:t>Pname</a:t>
            </a:r>
            <a:r>
              <a:rPr lang="en-IN" sz="1400" dirty="0" smtClean="0"/>
              <a:t>" : "</a:t>
            </a:r>
            <a:r>
              <a:rPr lang="en-IN" sz="1400" dirty="0" err="1" smtClean="0"/>
              <a:t>ProductK</a:t>
            </a:r>
            <a:r>
              <a:rPr lang="en-IN" sz="1400" dirty="0" smtClean="0"/>
              <a:t>",</a:t>
            </a:r>
          </a:p>
          <a:p>
            <a:pPr marL="0" indent="0">
              <a:lnSpc>
                <a:spcPct val="80000"/>
              </a:lnSpc>
              <a:buFont typeface="Wingdings"/>
              <a:buNone/>
            </a:pPr>
            <a:r>
              <a:rPr lang="en-IN" sz="1400" dirty="0" smtClean="0"/>
              <a:t>        "</a:t>
            </a:r>
            <a:r>
              <a:rPr lang="en-IN" sz="1400" dirty="0" err="1" smtClean="0"/>
              <a:t>Pnumber</a:t>
            </a:r>
            <a:r>
              <a:rPr lang="en-IN" sz="1400" dirty="0" smtClean="0"/>
              <a:t>" : 45,</a:t>
            </a:r>
          </a:p>
          <a:p>
            <a:pPr marL="0" indent="0">
              <a:lnSpc>
                <a:spcPct val="80000"/>
              </a:lnSpc>
              <a:buFont typeface="Wingdings"/>
              <a:buNone/>
            </a:pPr>
            <a:r>
              <a:rPr lang="en-IN" sz="1400" dirty="0" smtClean="0"/>
              <a:t>        "</a:t>
            </a:r>
            <a:r>
              <a:rPr lang="en-IN" sz="1400" dirty="0" err="1" smtClean="0"/>
              <a:t>Plocation</a:t>
            </a:r>
            <a:r>
              <a:rPr lang="en-IN" sz="1400" dirty="0" smtClean="0"/>
              <a:t>" : {</a:t>
            </a:r>
          </a:p>
          <a:p>
            <a:pPr marL="0" indent="0">
              <a:lnSpc>
                <a:spcPct val="80000"/>
              </a:lnSpc>
              <a:buFont typeface="Wingdings"/>
              <a:buNone/>
            </a:pPr>
            <a:r>
              <a:rPr lang="en-IN" sz="1400" dirty="0" smtClean="0"/>
              <a:t>                "city" : "Mumbai",</a:t>
            </a:r>
          </a:p>
          <a:p>
            <a:pPr marL="0" indent="0">
              <a:lnSpc>
                <a:spcPct val="80000"/>
              </a:lnSpc>
              <a:buFont typeface="Wingdings"/>
              <a:buNone/>
            </a:pPr>
            <a:r>
              <a:rPr lang="en-IN" sz="1400" dirty="0" smtClean="0"/>
              <a:t>                "state" : "Maharashtra",</a:t>
            </a:r>
          </a:p>
          <a:p>
            <a:pPr marL="0" indent="0">
              <a:lnSpc>
                <a:spcPct val="80000"/>
              </a:lnSpc>
              <a:buFont typeface="Wingdings"/>
              <a:buNone/>
            </a:pPr>
            <a:r>
              <a:rPr lang="en-IN" sz="1400" dirty="0" smtClean="0"/>
              <a:t>                "country" : "India"</a:t>
            </a:r>
          </a:p>
          <a:p>
            <a:pPr marL="0" indent="0">
              <a:lnSpc>
                <a:spcPct val="80000"/>
              </a:lnSpc>
              <a:buFont typeface="Wingdings"/>
              <a:buNone/>
            </a:pPr>
            <a:r>
              <a:rPr lang="en-IN" sz="1400" dirty="0" smtClean="0"/>
              <a:t>        },</a:t>
            </a:r>
          </a:p>
          <a:p>
            <a:pPr marL="0" indent="0">
              <a:lnSpc>
                <a:spcPct val="80000"/>
              </a:lnSpc>
              <a:buFont typeface="Wingdings"/>
              <a:buNone/>
            </a:pPr>
            <a:r>
              <a:rPr lang="en-IN" sz="1400" dirty="0" smtClean="0"/>
              <a:t>        "</a:t>
            </a:r>
            <a:r>
              <a:rPr lang="en-IN" sz="1400" dirty="0" err="1" smtClean="0"/>
              <a:t>Dnum</a:t>
            </a:r>
            <a:r>
              <a:rPr lang="en-IN" sz="1400" dirty="0" smtClean="0"/>
              <a:t>" : 3</a:t>
            </a:r>
          </a:p>
          <a:p>
            <a:pPr marL="0" indent="0">
              <a:lnSpc>
                <a:spcPct val="80000"/>
              </a:lnSpc>
              <a:buFont typeface="Wingdings"/>
              <a:buNone/>
            </a:pPr>
            <a:r>
              <a:rPr lang="en-IN" sz="1400" dirty="0" smtClean="0"/>
              <a:t>}</a:t>
            </a:r>
          </a:p>
          <a:p>
            <a:pPr marL="0" indent="0">
              <a:lnSpc>
                <a:spcPct val="80000"/>
              </a:lnSpc>
              <a:buFont typeface="Wingdings"/>
              <a:buNone/>
            </a:pPr>
            <a:r>
              <a:rPr lang="en-IN" sz="1400" dirty="0" smtClean="0"/>
              <a:t>{</a:t>
            </a:r>
          </a:p>
          <a:p>
            <a:pPr marL="0" indent="0">
              <a:lnSpc>
                <a:spcPct val="80000"/>
              </a:lnSpc>
              <a:buFont typeface="Wingdings"/>
              <a:buNone/>
            </a:pPr>
            <a:r>
              <a:rPr lang="en-IN" sz="1400" dirty="0" smtClean="0"/>
              <a:t>        "_id" : </a:t>
            </a:r>
            <a:r>
              <a:rPr lang="en-IN" sz="1400" dirty="0" err="1" smtClean="0"/>
              <a:t>ObjectId</a:t>
            </a:r>
            <a:r>
              <a:rPr lang="en-IN" sz="1400" dirty="0" smtClean="0"/>
              <a:t>("5cc7fe36e37496f1a5e7e268"),</a:t>
            </a:r>
          </a:p>
          <a:p>
            <a:pPr marL="0" indent="0">
              <a:lnSpc>
                <a:spcPct val="80000"/>
              </a:lnSpc>
              <a:buFont typeface="Wingdings"/>
              <a:buNone/>
            </a:pPr>
            <a:r>
              <a:rPr lang="en-IN" sz="1400" dirty="0" smtClean="0"/>
              <a:t>        "</a:t>
            </a:r>
            <a:r>
              <a:rPr lang="en-IN" sz="1400" dirty="0" err="1" smtClean="0"/>
              <a:t>Pname</a:t>
            </a:r>
            <a:r>
              <a:rPr lang="en-IN" sz="1400" dirty="0" smtClean="0"/>
              <a:t>" : "</a:t>
            </a:r>
            <a:r>
              <a:rPr lang="en-IN" sz="1400" dirty="0" err="1" smtClean="0"/>
              <a:t>ProductK</a:t>
            </a:r>
            <a:r>
              <a:rPr lang="en-IN" sz="1400" dirty="0" smtClean="0"/>
              <a:t>",</a:t>
            </a:r>
          </a:p>
          <a:p>
            <a:pPr marL="0" indent="0">
              <a:lnSpc>
                <a:spcPct val="80000"/>
              </a:lnSpc>
              <a:buFont typeface="Wingdings"/>
              <a:buNone/>
            </a:pPr>
            <a:r>
              <a:rPr lang="en-IN" sz="1400" dirty="0" smtClean="0"/>
              <a:t>        "</a:t>
            </a:r>
            <a:r>
              <a:rPr lang="en-IN" sz="1400" dirty="0" err="1" smtClean="0"/>
              <a:t>Pnumber</a:t>
            </a:r>
            <a:r>
              <a:rPr lang="en-IN" sz="1400" dirty="0" smtClean="0"/>
              <a:t>" : 45,</a:t>
            </a:r>
          </a:p>
          <a:p>
            <a:pPr marL="0" indent="0">
              <a:lnSpc>
                <a:spcPct val="80000"/>
              </a:lnSpc>
              <a:buFont typeface="Wingdings"/>
              <a:buNone/>
            </a:pPr>
            <a:r>
              <a:rPr lang="en-IN" sz="1400" dirty="0" smtClean="0"/>
              <a:t>      </a:t>
            </a:r>
            <a:r>
              <a:rPr lang="en-IN" sz="1400" b="1" dirty="0" smtClean="0">
                <a:solidFill>
                  <a:srgbClr val="0070C0"/>
                </a:solidFill>
              </a:rPr>
              <a:t>  "</a:t>
            </a:r>
            <a:r>
              <a:rPr lang="en-IN" sz="1400" b="1" dirty="0" err="1" smtClean="0">
                <a:solidFill>
                  <a:srgbClr val="0070C0"/>
                </a:solidFill>
              </a:rPr>
              <a:t>Plocation</a:t>
            </a:r>
            <a:r>
              <a:rPr lang="en-IN" sz="1400" b="1" dirty="0" smtClean="0">
                <a:solidFill>
                  <a:srgbClr val="0070C0"/>
                </a:solidFill>
              </a:rPr>
              <a:t>" : [</a:t>
            </a:r>
          </a:p>
          <a:p>
            <a:pPr marL="0" indent="0">
              <a:lnSpc>
                <a:spcPct val="80000"/>
              </a:lnSpc>
              <a:buFont typeface="Wingdings"/>
              <a:buNone/>
            </a:pPr>
            <a:r>
              <a:rPr lang="en-IN" sz="1400" b="1" dirty="0" smtClean="0">
                <a:solidFill>
                  <a:srgbClr val="0070C0"/>
                </a:solidFill>
              </a:rPr>
              <a:t>                "Delhi",</a:t>
            </a:r>
          </a:p>
          <a:p>
            <a:pPr marL="0" indent="0">
              <a:lnSpc>
                <a:spcPct val="80000"/>
              </a:lnSpc>
              <a:buFont typeface="Wingdings"/>
              <a:buNone/>
            </a:pPr>
            <a:r>
              <a:rPr lang="en-IN" sz="1400" b="1" dirty="0" smtClean="0">
                <a:solidFill>
                  <a:srgbClr val="0070C0"/>
                </a:solidFill>
              </a:rPr>
              <a:t>                "Mumbai",</a:t>
            </a:r>
          </a:p>
          <a:p>
            <a:pPr marL="0" indent="0">
              <a:lnSpc>
                <a:spcPct val="80000"/>
              </a:lnSpc>
              <a:buFont typeface="Wingdings"/>
              <a:buNone/>
            </a:pPr>
            <a:r>
              <a:rPr lang="en-IN" sz="1400" b="1" dirty="0" smtClean="0">
                <a:solidFill>
                  <a:srgbClr val="0070C0"/>
                </a:solidFill>
              </a:rPr>
              <a:t>                "Pune"</a:t>
            </a:r>
          </a:p>
          <a:p>
            <a:pPr marL="0" indent="0">
              <a:lnSpc>
                <a:spcPct val="80000"/>
              </a:lnSpc>
              <a:buFont typeface="Wingdings"/>
              <a:buNone/>
            </a:pPr>
            <a:r>
              <a:rPr lang="en-IN" sz="1400" b="1" dirty="0" smtClean="0">
                <a:solidFill>
                  <a:srgbClr val="0070C0"/>
                </a:solidFill>
              </a:rPr>
              <a:t>        ],</a:t>
            </a:r>
          </a:p>
          <a:p>
            <a:pPr marL="0" indent="0">
              <a:lnSpc>
                <a:spcPct val="80000"/>
              </a:lnSpc>
              <a:buFont typeface="Wingdings"/>
              <a:buNone/>
            </a:pPr>
            <a:r>
              <a:rPr lang="en-IN" sz="1400" dirty="0" smtClean="0"/>
              <a:t>        "</a:t>
            </a:r>
            <a:r>
              <a:rPr lang="en-IN" sz="1400" dirty="0" err="1" smtClean="0"/>
              <a:t>Dnum</a:t>
            </a:r>
            <a:r>
              <a:rPr lang="en-IN" sz="1400" dirty="0" smtClean="0"/>
              <a:t>" : 3</a:t>
            </a:r>
          </a:p>
          <a:p>
            <a:pPr marL="0" indent="0">
              <a:lnSpc>
                <a:spcPct val="80000"/>
              </a:lnSpc>
              <a:buFont typeface="Wingdings"/>
              <a:buNone/>
            </a:pPr>
            <a:r>
              <a:rPr lang="en-IN" sz="1400" dirty="0" smtClean="0"/>
              <a:t>}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25909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7467600" cy="1143000"/>
          </a:xfrm>
        </p:spPr>
        <p:txBody>
          <a:bodyPr>
            <a:normAutofit/>
          </a:bodyPr>
          <a:lstStyle/>
          <a:p>
            <a:r>
              <a:rPr lang="en-US" sz="2800" b="1" dirty="0"/>
              <a:t>Searching in </a:t>
            </a:r>
            <a:r>
              <a:rPr lang="en-US" sz="2800" b="1" dirty="0" smtClean="0"/>
              <a:t>Array (cont.)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524000"/>
            <a:ext cx="7467600" cy="4873752"/>
          </a:xfrm>
        </p:spPr>
        <p:txBody>
          <a:bodyPr>
            <a:no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Query:</a:t>
            </a:r>
            <a:r>
              <a:rPr lang="en-IN" sz="1600" b="1" dirty="0"/>
              <a:t> </a:t>
            </a:r>
            <a:r>
              <a:rPr lang="en-IN" sz="1600" b="1" dirty="0" smtClean="0"/>
              <a:t>&gt; </a:t>
            </a:r>
            <a:r>
              <a:rPr lang="en-IN" sz="1600" b="1" dirty="0" err="1"/>
              <a:t>db.project.find</a:t>
            </a:r>
            <a:r>
              <a:rPr lang="en-IN" sz="1600" b="1" dirty="0"/>
              <a:t>({</a:t>
            </a:r>
            <a:r>
              <a:rPr lang="en-IN" sz="1600" b="1" dirty="0" err="1"/>
              <a:t>Plocation</a:t>
            </a:r>
            <a:r>
              <a:rPr lang="en-IN" sz="1600" b="1" dirty="0"/>
              <a:t>:"Delhi"}).pretty</a:t>
            </a:r>
            <a:r>
              <a:rPr lang="en-IN" sz="1600" b="1" dirty="0" smtClean="0"/>
              <a:t>()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B050"/>
                </a:solidFill>
              </a:rPr>
              <a:t>Output:</a:t>
            </a:r>
            <a:endParaRPr lang="en-IN" sz="16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IN" sz="1600" dirty="0"/>
              <a:t>{</a:t>
            </a:r>
          </a:p>
          <a:p>
            <a:pPr marL="0" indent="0">
              <a:buNone/>
            </a:pPr>
            <a:r>
              <a:rPr lang="en-IN" sz="1600" dirty="0"/>
              <a:t>        "_id" : </a:t>
            </a:r>
            <a:r>
              <a:rPr lang="en-IN" sz="1600" dirty="0" err="1"/>
              <a:t>ObjectId</a:t>
            </a:r>
            <a:r>
              <a:rPr lang="en-IN" sz="1600" dirty="0"/>
              <a:t>("5cc7fd78e37496f1a5e7e262"),</a:t>
            </a:r>
          </a:p>
          <a:p>
            <a:pPr marL="0" indent="0">
              <a:buNone/>
            </a:pPr>
            <a:r>
              <a:rPr lang="en-IN" sz="1600" dirty="0"/>
              <a:t>        "</a:t>
            </a:r>
            <a:r>
              <a:rPr lang="en-IN" sz="1600" dirty="0" err="1"/>
              <a:t>Pname</a:t>
            </a:r>
            <a:r>
              <a:rPr lang="en-IN" sz="1600" dirty="0"/>
              <a:t>" : "</a:t>
            </a:r>
            <a:r>
              <a:rPr lang="en-IN" sz="1600" dirty="0" err="1"/>
              <a:t>ProductX</a:t>
            </a:r>
            <a:r>
              <a:rPr lang="en-IN" sz="1600" dirty="0"/>
              <a:t>",</a:t>
            </a:r>
          </a:p>
          <a:p>
            <a:pPr marL="0" indent="0">
              <a:buNone/>
            </a:pPr>
            <a:r>
              <a:rPr lang="en-IN" sz="1600" dirty="0"/>
              <a:t>        "</a:t>
            </a:r>
            <a:r>
              <a:rPr lang="en-IN" sz="1600" dirty="0" err="1"/>
              <a:t>Pnumber</a:t>
            </a:r>
            <a:r>
              <a:rPr lang="en-IN" sz="1600" dirty="0"/>
              <a:t>" : 10,</a:t>
            </a:r>
          </a:p>
          <a:p>
            <a:pPr marL="0" indent="0">
              <a:buNone/>
            </a:pPr>
            <a:r>
              <a:rPr lang="en-IN" sz="1600" dirty="0"/>
              <a:t>        </a:t>
            </a:r>
            <a:r>
              <a:rPr lang="en-IN" sz="1600" b="1" dirty="0">
                <a:solidFill>
                  <a:srgbClr val="0070C0"/>
                </a:solidFill>
              </a:rPr>
              <a:t>"</a:t>
            </a:r>
            <a:r>
              <a:rPr lang="en-IN" sz="1600" b="1" dirty="0" err="1">
                <a:solidFill>
                  <a:srgbClr val="0070C0"/>
                </a:solidFill>
              </a:rPr>
              <a:t>Plocation</a:t>
            </a:r>
            <a:r>
              <a:rPr lang="en-IN" sz="1600" b="1" dirty="0">
                <a:solidFill>
                  <a:srgbClr val="0070C0"/>
                </a:solidFill>
              </a:rPr>
              <a:t>" : "Delhi"</a:t>
            </a:r>
            <a:r>
              <a:rPr lang="en-IN" sz="1600" dirty="0"/>
              <a:t>,</a:t>
            </a:r>
          </a:p>
          <a:p>
            <a:pPr marL="0" indent="0">
              <a:buNone/>
            </a:pPr>
            <a:r>
              <a:rPr lang="en-IN" sz="1600" dirty="0"/>
              <a:t>        "</a:t>
            </a:r>
            <a:r>
              <a:rPr lang="en-IN" sz="1600" dirty="0" err="1"/>
              <a:t>Dnum</a:t>
            </a:r>
            <a:r>
              <a:rPr lang="en-IN" sz="1600" dirty="0"/>
              <a:t>" : 7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  <a:p>
            <a:pPr marL="0" indent="0">
              <a:buNone/>
            </a:pPr>
            <a:r>
              <a:rPr lang="en-IN" sz="1600" dirty="0"/>
              <a:t>{</a:t>
            </a:r>
          </a:p>
          <a:p>
            <a:pPr marL="0" indent="0">
              <a:buNone/>
            </a:pPr>
            <a:r>
              <a:rPr lang="en-IN" sz="1600" dirty="0"/>
              <a:t>        "_id" : </a:t>
            </a:r>
            <a:r>
              <a:rPr lang="en-IN" sz="1600" dirty="0" err="1"/>
              <a:t>ObjectId</a:t>
            </a:r>
            <a:r>
              <a:rPr lang="en-IN" sz="1600" dirty="0"/>
              <a:t>("5cc7fd93e37496f1a5e7e266"),</a:t>
            </a:r>
          </a:p>
          <a:p>
            <a:pPr marL="0" indent="0">
              <a:buNone/>
            </a:pPr>
            <a:r>
              <a:rPr lang="en-IN" sz="1600" dirty="0"/>
              <a:t>        "</a:t>
            </a:r>
            <a:r>
              <a:rPr lang="en-IN" sz="1600" dirty="0" err="1"/>
              <a:t>Pname</a:t>
            </a:r>
            <a:r>
              <a:rPr lang="en-IN" sz="1600" dirty="0"/>
              <a:t>" : "</a:t>
            </a:r>
            <a:r>
              <a:rPr lang="en-IN" sz="1600" dirty="0" err="1"/>
              <a:t>ProductA</a:t>
            </a:r>
            <a:r>
              <a:rPr lang="en-IN" sz="1600" dirty="0"/>
              <a:t>",</a:t>
            </a:r>
          </a:p>
          <a:p>
            <a:pPr marL="0" indent="0">
              <a:buNone/>
            </a:pPr>
            <a:r>
              <a:rPr lang="en-IN" sz="1600" dirty="0"/>
              <a:t>        "</a:t>
            </a:r>
            <a:r>
              <a:rPr lang="en-IN" sz="1600" dirty="0" err="1"/>
              <a:t>Pnumber</a:t>
            </a:r>
            <a:r>
              <a:rPr lang="en-IN" sz="1600" dirty="0"/>
              <a:t>" : 32,</a:t>
            </a:r>
          </a:p>
          <a:p>
            <a:pPr marL="0" indent="0">
              <a:buNone/>
            </a:pPr>
            <a:r>
              <a:rPr lang="en-IN" sz="1600" dirty="0"/>
              <a:t>        </a:t>
            </a:r>
            <a:r>
              <a:rPr lang="en-IN" sz="1600" b="1" dirty="0">
                <a:solidFill>
                  <a:srgbClr val="0070C0"/>
                </a:solidFill>
              </a:rPr>
              <a:t>"</a:t>
            </a:r>
            <a:r>
              <a:rPr lang="en-IN" sz="1600" b="1" dirty="0" err="1">
                <a:solidFill>
                  <a:srgbClr val="0070C0"/>
                </a:solidFill>
              </a:rPr>
              <a:t>Plocation</a:t>
            </a:r>
            <a:r>
              <a:rPr lang="en-IN" sz="1600" b="1" dirty="0">
                <a:solidFill>
                  <a:srgbClr val="0070C0"/>
                </a:solidFill>
              </a:rPr>
              <a:t>" : "Delhi",</a:t>
            </a:r>
          </a:p>
          <a:p>
            <a:pPr marL="0" indent="0">
              <a:buNone/>
            </a:pPr>
            <a:r>
              <a:rPr lang="en-IN" sz="1600" dirty="0"/>
              <a:t>        "</a:t>
            </a:r>
            <a:r>
              <a:rPr lang="en-IN" sz="1600" dirty="0" err="1"/>
              <a:t>Dnum</a:t>
            </a:r>
            <a:r>
              <a:rPr lang="en-IN" sz="1600" dirty="0"/>
              <a:t>" : 5</a:t>
            </a:r>
          </a:p>
          <a:p>
            <a:pPr marL="0" indent="0">
              <a:buNone/>
            </a:pPr>
            <a:r>
              <a:rPr lang="en-IN" sz="1600" dirty="0" smtClean="0"/>
              <a:t>}………………</a:t>
            </a:r>
            <a:endParaRPr lang="en-IN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5486400" y="2538948"/>
            <a:ext cx="3276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………………………</a:t>
            </a:r>
            <a:endParaRPr lang="en-IN" sz="1600" dirty="0" smtClean="0"/>
          </a:p>
          <a:p>
            <a:r>
              <a:rPr lang="en-IN" sz="1600" dirty="0" smtClean="0"/>
              <a:t>{</a:t>
            </a:r>
            <a:endParaRPr lang="en-IN" sz="1600" dirty="0"/>
          </a:p>
          <a:p>
            <a:r>
              <a:rPr lang="en-IN" sz="1600" dirty="0"/>
              <a:t>        "_id" : </a:t>
            </a:r>
            <a:r>
              <a:rPr lang="en-IN" sz="1600" dirty="0" err="1"/>
              <a:t>ObjectId</a:t>
            </a:r>
            <a:r>
              <a:rPr lang="en-IN" sz="1600" dirty="0"/>
              <a:t>("5cc7fe36e37496f1a5e7e268"),</a:t>
            </a:r>
          </a:p>
          <a:p>
            <a:r>
              <a:rPr lang="en-IN" sz="1600" dirty="0"/>
              <a:t>        "</a:t>
            </a:r>
            <a:r>
              <a:rPr lang="en-IN" sz="1600" dirty="0" err="1"/>
              <a:t>Pname</a:t>
            </a:r>
            <a:r>
              <a:rPr lang="en-IN" sz="1600" dirty="0"/>
              <a:t>" : "</a:t>
            </a:r>
            <a:r>
              <a:rPr lang="en-IN" sz="1600" dirty="0" err="1"/>
              <a:t>ProductK</a:t>
            </a:r>
            <a:r>
              <a:rPr lang="en-IN" sz="1600" dirty="0"/>
              <a:t>",</a:t>
            </a:r>
          </a:p>
          <a:p>
            <a:r>
              <a:rPr lang="en-IN" sz="1600" dirty="0"/>
              <a:t>        "</a:t>
            </a:r>
            <a:r>
              <a:rPr lang="en-IN" sz="1600" dirty="0" err="1"/>
              <a:t>Pnumber</a:t>
            </a:r>
            <a:r>
              <a:rPr lang="en-IN" sz="1600" dirty="0"/>
              <a:t>" : 45,</a:t>
            </a:r>
          </a:p>
          <a:p>
            <a:r>
              <a:rPr lang="en-IN" sz="1600" dirty="0"/>
              <a:t>        </a:t>
            </a:r>
            <a:r>
              <a:rPr lang="en-IN" sz="1600" b="1" dirty="0">
                <a:solidFill>
                  <a:srgbClr val="0070C0"/>
                </a:solidFill>
              </a:rPr>
              <a:t>"</a:t>
            </a:r>
            <a:r>
              <a:rPr lang="en-IN" sz="1600" b="1" dirty="0" err="1">
                <a:solidFill>
                  <a:srgbClr val="0070C0"/>
                </a:solidFill>
              </a:rPr>
              <a:t>Plocation</a:t>
            </a:r>
            <a:r>
              <a:rPr lang="en-IN" sz="1600" b="1" dirty="0">
                <a:solidFill>
                  <a:srgbClr val="0070C0"/>
                </a:solidFill>
              </a:rPr>
              <a:t>" : [</a:t>
            </a:r>
          </a:p>
          <a:p>
            <a:r>
              <a:rPr lang="en-IN" sz="1600" b="1" dirty="0">
                <a:solidFill>
                  <a:srgbClr val="0070C0"/>
                </a:solidFill>
              </a:rPr>
              <a:t>                "Delhi",</a:t>
            </a:r>
          </a:p>
          <a:p>
            <a:r>
              <a:rPr lang="en-IN" sz="1600" b="1" dirty="0">
                <a:solidFill>
                  <a:srgbClr val="0070C0"/>
                </a:solidFill>
              </a:rPr>
              <a:t>                "Mumbai",</a:t>
            </a:r>
          </a:p>
          <a:p>
            <a:r>
              <a:rPr lang="en-IN" sz="1600" b="1" dirty="0">
                <a:solidFill>
                  <a:srgbClr val="0070C0"/>
                </a:solidFill>
              </a:rPr>
              <a:t>                "Pune"</a:t>
            </a:r>
          </a:p>
          <a:p>
            <a:r>
              <a:rPr lang="en-IN" sz="1600" b="1" dirty="0">
                <a:solidFill>
                  <a:srgbClr val="0070C0"/>
                </a:solidFill>
              </a:rPr>
              <a:t>        ]</a:t>
            </a:r>
            <a:r>
              <a:rPr lang="en-IN" sz="1600" dirty="0"/>
              <a:t>,</a:t>
            </a:r>
          </a:p>
          <a:p>
            <a:r>
              <a:rPr lang="en-IN" sz="1600" dirty="0"/>
              <a:t>        "</a:t>
            </a:r>
            <a:r>
              <a:rPr lang="en-IN" sz="1600" dirty="0" err="1"/>
              <a:t>Dnum</a:t>
            </a:r>
            <a:r>
              <a:rPr lang="en-IN" sz="1600" dirty="0"/>
              <a:t>" : 3</a:t>
            </a:r>
          </a:p>
          <a:p>
            <a:r>
              <a:rPr lang="en-IN" sz="1600" dirty="0"/>
              <a:t>}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643568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52400"/>
            <a:ext cx="7467600" cy="1143000"/>
          </a:xfrm>
        </p:spPr>
        <p:txBody>
          <a:bodyPr>
            <a:normAutofit/>
          </a:bodyPr>
          <a:lstStyle/>
          <a:p>
            <a:r>
              <a:rPr lang="en-US" sz="2800" b="1" dirty="0"/>
              <a:t>Searching in Array (cont.)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95400"/>
            <a:ext cx="8305800" cy="4873752"/>
          </a:xfrm>
        </p:spPr>
        <p:txBody>
          <a:bodyPr>
            <a:no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</a:rPr>
              <a:t>Query:</a:t>
            </a:r>
            <a:r>
              <a:rPr lang="en-IN" sz="1800" b="1" dirty="0">
                <a:solidFill>
                  <a:srgbClr val="FF0000"/>
                </a:solidFill>
              </a:rPr>
              <a:t> </a:t>
            </a:r>
            <a:r>
              <a:rPr lang="en-IN" sz="1800" dirty="0" smtClean="0"/>
              <a:t>&gt; </a:t>
            </a:r>
            <a:r>
              <a:rPr lang="en-IN" sz="1800" dirty="0" err="1" smtClean="0"/>
              <a:t>db.project.find</a:t>
            </a:r>
            <a:r>
              <a:rPr lang="en-IN" sz="1800" dirty="0"/>
              <a:t>(</a:t>
            </a:r>
            <a:r>
              <a:rPr lang="en-IN" sz="1800" b="1" dirty="0">
                <a:solidFill>
                  <a:srgbClr val="0070C0"/>
                </a:solidFill>
              </a:rPr>
              <a:t>{</a:t>
            </a:r>
            <a:r>
              <a:rPr lang="en-IN" sz="1800" b="1" dirty="0" err="1">
                <a:solidFill>
                  <a:srgbClr val="0070C0"/>
                </a:solidFill>
              </a:rPr>
              <a:t>Plocation</a:t>
            </a:r>
            <a:r>
              <a:rPr lang="en-IN" sz="1800" b="1" dirty="0">
                <a:solidFill>
                  <a:srgbClr val="0070C0"/>
                </a:solidFill>
              </a:rPr>
              <a:t>:["</a:t>
            </a:r>
            <a:r>
              <a:rPr lang="en-IN" sz="1800" b="1" dirty="0" err="1">
                <a:solidFill>
                  <a:srgbClr val="0070C0"/>
                </a:solidFill>
              </a:rPr>
              <a:t>Delhi","Mumbai</a:t>
            </a:r>
            <a:r>
              <a:rPr lang="en-IN" sz="1800" b="1" dirty="0">
                <a:solidFill>
                  <a:srgbClr val="0070C0"/>
                </a:solidFill>
              </a:rPr>
              <a:t>"]}</a:t>
            </a:r>
            <a:r>
              <a:rPr lang="en-IN" sz="1800" dirty="0"/>
              <a:t>).pretty</a:t>
            </a:r>
            <a:r>
              <a:rPr lang="en-IN" sz="1800" dirty="0" smtClean="0"/>
              <a:t>()</a:t>
            </a:r>
            <a:endParaRPr lang="en-US" sz="1800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B050"/>
                </a:solidFill>
              </a:rPr>
              <a:t>Output:</a:t>
            </a:r>
            <a:r>
              <a:rPr lang="en-US" sz="1800" dirty="0" smtClean="0"/>
              <a:t> Nothing</a:t>
            </a:r>
            <a:endParaRPr lang="en-IN" sz="1800" dirty="0"/>
          </a:p>
          <a:p>
            <a:pPr marL="0" indent="0">
              <a:buNone/>
            </a:pPr>
            <a:endParaRPr lang="en-IN" sz="1800" dirty="0" smtClean="0"/>
          </a:p>
          <a:p>
            <a:r>
              <a:rPr lang="en-IN" sz="1800" b="1" dirty="0" smtClean="0">
                <a:solidFill>
                  <a:srgbClr val="FF0000"/>
                </a:solidFill>
              </a:rPr>
              <a:t>Query: </a:t>
            </a:r>
            <a:r>
              <a:rPr lang="en-IN" sz="1800" dirty="0" smtClean="0"/>
              <a:t>&gt; </a:t>
            </a:r>
            <a:r>
              <a:rPr lang="en-IN" sz="1800" dirty="0" err="1"/>
              <a:t>db.project.find</a:t>
            </a:r>
            <a:r>
              <a:rPr lang="en-IN" sz="1800" dirty="0"/>
              <a:t>(</a:t>
            </a:r>
            <a:r>
              <a:rPr lang="en-IN" sz="1800" b="1" dirty="0">
                <a:solidFill>
                  <a:srgbClr val="0070C0"/>
                </a:solidFill>
              </a:rPr>
              <a:t>{</a:t>
            </a:r>
            <a:r>
              <a:rPr lang="en-IN" sz="1800" b="1" dirty="0" err="1">
                <a:solidFill>
                  <a:srgbClr val="0070C0"/>
                </a:solidFill>
              </a:rPr>
              <a:t>Plocation</a:t>
            </a:r>
            <a:r>
              <a:rPr lang="en-IN" sz="1800" b="1" dirty="0">
                <a:solidFill>
                  <a:srgbClr val="0070C0"/>
                </a:solidFill>
              </a:rPr>
              <a:t>:{$all:["</a:t>
            </a:r>
            <a:r>
              <a:rPr lang="en-IN" sz="1800" b="1" dirty="0" err="1">
                <a:solidFill>
                  <a:srgbClr val="0070C0"/>
                </a:solidFill>
              </a:rPr>
              <a:t>Delhi","Mumbai</a:t>
            </a:r>
            <a:r>
              <a:rPr lang="en-IN" sz="1800" b="1" dirty="0">
                <a:solidFill>
                  <a:srgbClr val="0070C0"/>
                </a:solidFill>
              </a:rPr>
              <a:t>"]}</a:t>
            </a:r>
            <a:r>
              <a:rPr lang="en-IN" sz="1800" dirty="0"/>
              <a:t>}).pretty</a:t>
            </a:r>
            <a:r>
              <a:rPr lang="en-IN" sz="1800" dirty="0" smtClean="0"/>
              <a:t>()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B050"/>
                </a:solidFill>
              </a:rPr>
              <a:t>Output:</a:t>
            </a:r>
            <a:endParaRPr lang="en-IN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IN" sz="1700" dirty="0"/>
              <a:t>{</a:t>
            </a:r>
          </a:p>
          <a:p>
            <a:pPr marL="0" indent="0">
              <a:buNone/>
            </a:pPr>
            <a:r>
              <a:rPr lang="en-IN" sz="1700" dirty="0"/>
              <a:t>        "_id" : </a:t>
            </a:r>
            <a:r>
              <a:rPr lang="en-IN" sz="1700" dirty="0" err="1"/>
              <a:t>ObjectId</a:t>
            </a:r>
            <a:r>
              <a:rPr lang="en-IN" sz="1700" dirty="0"/>
              <a:t>("5cc7fe36e37496f1a5e7e268"),</a:t>
            </a:r>
          </a:p>
          <a:p>
            <a:pPr marL="0" indent="0">
              <a:buNone/>
            </a:pPr>
            <a:r>
              <a:rPr lang="en-IN" sz="1700" dirty="0"/>
              <a:t>        "</a:t>
            </a:r>
            <a:r>
              <a:rPr lang="en-IN" sz="1700" dirty="0" err="1"/>
              <a:t>Pname</a:t>
            </a:r>
            <a:r>
              <a:rPr lang="en-IN" sz="1700" dirty="0"/>
              <a:t>" : "</a:t>
            </a:r>
            <a:r>
              <a:rPr lang="en-IN" sz="1700" dirty="0" err="1"/>
              <a:t>ProductK</a:t>
            </a:r>
            <a:r>
              <a:rPr lang="en-IN" sz="1700" dirty="0"/>
              <a:t>",</a:t>
            </a:r>
          </a:p>
          <a:p>
            <a:pPr marL="0" indent="0">
              <a:buNone/>
            </a:pPr>
            <a:r>
              <a:rPr lang="en-IN" sz="1700" dirty="0"/>
              <a:t>        "</a:t>
            </a:r>
            <a:r>
              <a:rPr lang="en-IN" sz="1700" dirty="0" err="1"/>
              <a:t>Pnumber</a:t>
            </a:r>
            <a:r>
              <a:rPr lang="en-IN" sz="1700" dirty="0"/>
              <a:t>" : 45,</a:t>
            </a:r>
          </a:p>
          <a:p>
            <a:pPr marL="0" indent="0">
              <a:buNone/>
            </a:pPr>
            <a:r>
              <a:rPr lang="en-IN" sz="1700" dirty="0"/>
              <a:t>        "</a:t>
            </a:r>
            <a:r>
              <a:rPr lang="en-IN" sz="1700" dirty="0" err="1"/>
              <a:t>Plocation</a:t>
            </a:r>
            <a:r>
              <a:rPr lang="en-IN" sz="1700" dirty="0"/>
              <a:t>" : [</a:t>
            </a:r>
          </a:p>
          <a:p>
            <a:pPr marL="0" indent="0">
              <a:buNone/>
            </a:pPr>
            <a:r>
              <a:rPr lang="en-IN" sz="1700" dirty="0"/>
              <a:t>                "Delhi",</a:t>
            </a:r>
          </a:p>
          <a:p>
            <a:pPr marL="0" indent="0">
              <a:buNone/>
            </a:pPr>
            <a:r>
              <a:rPr lang="en-IN" sz="1700" dirty="0"/>
              <a:t>                "Mumbai",</a:t>
            </a:r>
          </a:p>
          <a:p>
            <a:pPr marL="0" indent="0">
              <a:buNone/>
            </a:pPr>
            <a:r>
              <a:rPr lang="en-IN" sz="1700" dirty="0"/>
              <a:t>                "Pune"</a:t>
            </a:r>
          </a:p>
          <a:p>
            <a:pPr marL="0" indent="0">
              <a:buNone/>
            </a:pPr>
            <a:r>
              <a:rPr lang="en-IN" sz="1700" dirty="0"/>
              <a:t>        ],</a:t>
            </a:r>
          </a:p>
          <a:p>
            <a:pPr marL="0" indent="0">
              <a:buNone/>
            </a:pPr>
            <a:r>
              <a:rPr lang="en-IN" sz="1700" dirty="0"/>
              <a:t>        "</a:t>
            </a:r>
            <a:r>
              <a:rPr lang="en-IN" sz="1700" dirty="0" err="1"/>
              <a:t>Dnum</a:t>
            </a:r>
            <a:r>
              <a:rPr lang="en-IN" sz="1700" dirty="0"/>
              <a:t>" : 3</a:t>
            </a:r>
          </a:p>
          <a:p>
            <a:pPr marL="0" indent="0">
              <a:buNone/>
            </a:pPr>
            <a:r>
              <a:rPr lang="en-IN" sz="1700" dirty="0" smtClean="0"/>
              <a:t>}</a:t>
            </a:r>
            <a:endParaRPr lang="en-IN" sz="1700" dirty="0"/>
          </a:p>
        </p:txBody>
      </p:sp>
      <p:sp>
        <p:nvSpPr>
          <p:cNvPr id="4" name="Line Callout 1 3"/>
          <p:cNvSpPr/>
          <p:nvPr/>
        </p:nvSpPr>
        <p:spPr>
          <a:xfrm>
            <a:off x="6172200" y="3886200"/>
            <a:ext cx="2133600" cy="1447800"/>
          </a:xfrm>
          <a:prstGeom prst="borderCallout1">
            <a:avLst>
              <a:gd name="adj1" fmla="val -1988"/>
              <a:gd name="adj2" fmla="val -656"/>
              <a:gd name="adj3" fmla="val -86400"/>
              <a:gd name="adj4" fmla="val -5240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Matches arrays that contain all elements specified in the query.</a:t>
            </a:r>
          </a:p>
        </p:txBody>
      </p:sp>
    </p:spTree>
    <p:extLst>
      <p:ext uri="{BB962C8B-B14F-4D97-AF65-F5344CB8AC3E}">
        <p14:creationId xmlns:p14="http://schemas.microsoft.com/office/powerpoint/2010/main" val="113958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7467600" cy="1143000"/>
          </a:xfrm>
        </p:spPr>
        <p:txBody>
          <a:bodyPr/>
          <a:lstStyle/>
          <a:p>
            <a:r>
              <a:rPr lang="en-US" sz="2800" b="1" dirty="0"/>
              <a:t>Searching in Array 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450848"/>
            <a:ext cx="8229600" cy="4873752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1800" b="1" dirty="0" smtClean="0">
                <a:solidFill>
                  <a:srgbClr val="FF0000"/>
                </a:solidFill>
              </a:rPr>
              <a:t>Query</a:t>
            </a:r>
            <a:r>
              <a:rPr lang="en-US" sz="1800" dirty="0" smtClean="0"/>
              <a:t>:</a:t>
            </a:r>
            <a:r>
              <a:rPr lang="en-IN" sz="1800" dirty="0" smtClean="0"/>
              <a:t> </a:t>
            </a:r>
            <a:r>
              <a:rPr lang="en-IN" sz="1750" dirty="0" smtClean="0"/>
              <a:t>&gt;</a:t>
            </a:r>
            <a:r>
              <a:rPr lang="en-IN" sz="1750" dirty="0" err="1" smtClean="0"/>
              <a:t>db.project.find</a:t>
            </a:r>
            <a:r>
              <a:rPr lang="en-IN" sz="1750" dirty="0"/>
              <a:t>(</a:t>
            </a:r>
            <a:r>
              <a:rPr lang="en-IN" sz="1750" b="1" dirty="0">
                <a:solidFill>
                  <a:srgbClr val="0070C0"/>
                </a:solidFill>
              </a:rPr>
              <a:t>{</a:t>
            </a:r>
            <a:r>
              <a:rPr lang="en-IN" sz="1750" b="1" dirty="0" err="1">
                <a:solidFill>
                  <a:srgbClr val="0070C0"/>
                </a:solidFill>
              </a:rPr>
              <a:t>Plocation</a:t>
            </a:r>
            <a:r>
              <a:rPr lang="en-IN" sz="1750" b="1" dirty="0">
                <a:solidFill>
                  <a:srgbClr val="0070C0"/>
                </a:solidFill>
              </a:rPr>
              <a:t>:["</a:t>
            </a:r>
            <a:r>
              <a:rPr lang="en-IN" sz="1750" b="1" dirty="0" err="1">
                <a:solidFill>
                  <a:srgbClr val="0070C0"/>
                </a:solidFill>
              </a:rPr>
              <a:t>Delhi","Mumbai","Pune</a:t>
            </a:r>
            <a:r>
              <a:rPr lang="en-IN" sz="1750" b="1" dirty="0">
                <a:solidFill>
                  <a:srgbClr val="0070C0"/>
                </a:solidFill>
              </a:rPr>
              <a:t>"]}</a:t>
            </a:r>
            <a:r>
              <a:rPr lang="en-IN" sz="1750" dirty="0"/>
              <a:t>).pretty</a:t>
            </a:r>
            <a:r>
              <a:rPr lang="en-IN" sz="1750" dirty="0" smtClean="0"/>
              <a:t>()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b="1" dirty="0" smtClean="0">
                <a:solidFill>
                  <a:srgbClr val="00B050"/>
                </a:solidFill>
              </a:rPr>
              <a:t>Output:</a:t>
            </a:r>
            <a:endParaRPr lang="en-IN" sz="1800" b="1" dirty="0">
              <a:solidFill>
                <a:srgbClr val="00B050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IN" sz="1800" dirty="0"/>
              <a:t>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1800" dirty="0"/>
              <a:t>        "_id" : </a:t>
            </a:r>
            <a:r>
              <a:rPr lang="en-IN" sz="1800" dirty="0" err="1"/>
              <a:t>ObjectId</a:t>
            </a:r>
            <a:r>
              <a:rPr lang="en-IN" sz="1800" dirty="0"/>
              <a:t>("5cc7fe36e37496f1a5e7e268"),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1800" dirty="0"/>
              <a:t>        "</a:t>
            </a:r>
            <a:r>
              <a:rPr lang="en-IN" sz="1800" dirty="0" err="1"/>
              <a:t>Pname</a:t>
            </a:r>
            <a:r>
              <a:rPr lang="en-IN" sz="1800" dirty="0"/>
              <a:t>" : "</a:t>
            </a:r>
            <a:r>
              <a:rPr lang="en-IN" sz="1800" dirty="0" err="1"/>
              <a:t>ProductK</a:t>
            </a:r>
            <a:r>
              <a:rPr lang="en-IN" sz="1800" dirty="0"/>
              <a:t>",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1800" dirty="0"/>
              <a:t>        "</a:t>
            </a:r>
            <a:r>
              <a:rPr lang="en-IN" sz="1800" dirty="0" err="1"/>
              <a:t>Pnumber</a:t>
            </a:r>
            <a:r>
              <a:rPr lang="en-IN" sz="1800" dirty="0"/>
              <a:t>" : 45,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1800" dirty="0"/>
              <a:t>        "</a:t>
            </a:r>
            <a:r>
              <a:rPr lang="en-IN" sz="1800" dirty="0" err="1"/>
              <a:t>Plocation</a:t>
            </a:r>
            <a:r>
              <a:rPr lang="en-IN" sz="1800" dirty="0"/>
              <a:t>" : [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1800" dirty="0"/>
              <a:t>                "Delhi",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1800" dirty="0"/>
              <a:t>                "Mumbai",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1800" dirty="0"/>
              <a:t>                "Pune"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1800" dirty="0"/>
              <a:t>        ],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1800" dirty="0"/>
              <a:t>        "</a:t>
            </a:r>
            <a:r>
              <a:rPr lang="en-IN" sz="1800" dirty="0" err="1"/>
              <a:t>Dnum</a:t>
            </a:r>
            <a:r>
              <a:rPr lang="en-IN" sz="1800" dirty="0"/>
              <a:t>" : 3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1800" dirty="0" smtClean="0"/>
              <a:t>}</a:t>
            </a:r>
            <a:endParaRPr lang="en-IN" sz="1800" dirty="0"/>
          </a:p>
        </p:txBody>
      </p:sp>
      <p:grpSp>
        <p:nvGrpSpPr>
          <p:cNvPr id="7" name="Group 6"/>
          <p:cNvGrpSpPr/>
          <p:nvPr/>
        </p:nvGrpSpPr>
        <p:grpSpPr>
          <a:xfrm>
            <a:off x="4495800" y="1828800"/>
            <a:ext cx="4114800" cy="2743200"/>
            <a:chOff x="4495800" y="1828800"/>
            <a:chExt cx="4114800" cy="2743200"/>
          </a:xfrm>
        </p:grpSpPr>
        <p:sp>
          <p:nvSpPr>
            <p:cNvPr id="4" name="Line Callout 1 3"/>
            <p:cNvSpPr/>
            <p:nvPr/>
          </p:nvSpPr>
          <p:spPr>
            <a:xfrm>
              <a:off x="6477000" y="3124200"/>
              <a:ext cx="2133600" cy="1447800"/>
            </a:xfrm>
            <a:prstGeom prst="borderCallout1">
              <a:avLst>
                <a:gd name="adj1" fmla="val -1988"/>
                <a:gd name="adj2" fmla="val -656"/>
                <a:gd name="adj3" fmla="val -63775"/>
                <a:gd name="adj4" fmla="val -27459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As it is entire array should be matched.</a:t>
              </a:r>
              <a:endParaRPr lang="en-IN" dirty="0"/>
            </a:p>
          </p:txBody>
        </p:sp>
        <p:sp>
          <p:nvSpPr>
            <p:cNvPr id="6" name="Right Brace 5"/>
            <p:cNvSpPr/>
            <p:nvPr/>
          </p:nvSpPr>
          <p:spPr>
            <a:xfrm rot="5400000">
              <a:off x="5743500" y="581100"/>
              <a:ext cx="324000" cy="2819400"/>
            </a:xfrm>
            <a:prstGeom prst="rightBrace">
              <a:avLst>
                <a:gd name="adj1" fmla="val 0"/>
                <a:gd name="adj2" fmla="val 50000"/>
              </a:avLst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857256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1143000"/>
          </a:xfrm>
        </p:spPr>
        <p:txBody>
          <a:bodyPr/>
          <a:lstStyle/>
          <a:p>
            <a:r>
              <a:rPr lang="en-US" sz="3200" b="1" dirty="0"/>
              <a:t>Searching in Array 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24800" cy="4873752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IN" sz="2000" b="1" dirty="0" smtClean="0">
                <a:solidFill>
                  <a:srgbClr val="FF0000"/>
                </a:solidFill>
              </a:rPr>
              <a:t>$</a:t>
            </a:r>
            <a:r>
              <a:rPr lang="en-IN" sz="2000" b="1" dirty="0" err="1" smtClean="0">
                <a:solidFill>
                  <a:srgbClr val="FF0000"/>
                </a:solidFill>
              </a:rPr>
              <a:t>elemMatch</a:t>
            </a:r>
            <a:r>
              <a:rPr lang="en-IN" sz="2000" b="1" dirty="0">
                <a:solidFill>
                  <a:srgbClr val="FF0000"/>
                </a:solidFill>
              </a:rPr>
              <a:t>:</a:t>
            </a:r>
            <a:r>
              <a:rPr lang="en-IN" sz="2000" dirty="0"/>
              <a:t> </a:t>
            </a:r>
            <a:r>
              <a:rPr lang="en-IN" sz="2000" dirty="0" smtClean="0"/>
              <a:t>This operator </a:t>
            </a:r>
            <a:r>
              <a:rPr lang="en-IN" sz="2000" dirty="0"/>
              <a:t>matches documents that contain an array field with at least one element that matches all the specified query criteria</a:t>
            </a:r>
            <a:r>
              <a:rPr lang="en-IN" sz="2000" dirty="0" smtClean="0"/>
              <a:t>.</a:t>
            </a:r>
          </a:p>
          <a:p>
            <a:pPr algn="just">
              <a:lnSpc>
                <a:spcPct val="200000"/>
              </a:lnSpc>
            </a:pPr>
            <a:endParaRPr lang="en-US" sz="2000" dirty="0"/>
          </a:p>
          <a:p>
            <a:pPr algn="just">
              <a:lnSpc>
                <a:spcPct val="200000"/>
              </a:lnSpc>
            </a:pPr>
            <a:r>
              <a:rPr lang="en-US" sz="2000" b="1" dirty="0" smtClean="0"/>
              <a:t>Syntax: </a:t>
            </a:r>
            <a:r>
              <a:rPr lang="en-IN" sz="2000" dirty="0" smtClean="0">
                <a:solidFill>
                  <a:srgbClr val="FF0000"/>
                </a:solidFill>
              </a:rPr>
              <a:t>{ </a:t>
            </a:r>
            <a:r>
              <a:rPr lang="en-IN" sz="2000" dirty="0">
                <a:solidFill>
                  <a:srgbClr val="FF0000"/>
                </a:solidFill>
              </a:rPr>
              <a:t>&lt;field&gt;: { $</a:t>
            </a:r>
            <a:r>
              <a:rPr lang="en-IN" sz="2000" dirty="0" err="1">
                <a:solidFill>
                  <a:srgbClr val="FF0000"/>
                </a:solidFill>
              </a:rPr>
              <a:t>elemMatch</a:t>
            </a:r>
            <a:r>
              <a:rPr lang="en-IN" sz="2000" dirty="0">
                <a:solidFill>
                  <a:srgbClr val="FF0000"/>
                </a:solidFill>
              </a:rPr>
              <a:t>: { &lt;query1&gt;, &lt;query2&gt;, ... } } </a:t>
            </a:r>
            <a:r>
              <a:rPr lang="en-IN" sz="2000" dirty="0" smtClean="0">
                <a:solidFill>
                  <a:srgbClr val="FF0000"/>
                </a:solidFill>
              </a:rPr>
              <a:t>}</a:t>
            </a:r>
          </a:p>
          <a:p>
            <a:pPr algn="just">
              <a:lnSpc>
                <a:spcPct val="200000"/>
              </a:lnSpc>
            </a:pPr>
            <a:endParaRPr lang="en-IN" sz="2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993730"/>
            <a:ext cx="2028694" cy="183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451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52400"/>
            <a:ext cx="7467600" cy="1143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Example </a:t>
            </a:r>
            <a:r>
              <a:rPr lang="en-US" sz="2800" b="1" dirty="0"/>
              <a:t>- $</a:t>
            </a:r>
            <a:r>
              <a:rPr lang="en-US" sz="2800" b="1" dirty="0" err="1"/>
              <a:t>elemMatch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450848"/>
            <a:ext cx="7467600" cy="4873752"/>
          </a:xfrm>
        </p:spPr>
        <p:txBody>
          <a:bodyPr>
            <a:noAutofit/>
          </a:bodyPr>
          <a:lstStyle/>
          <a:p>
            <a:r>
              <a:rPr lang="en-IN" sz="1700" b="1" dirty="0" smtClean="0">
                <a:solidFill>
                  <a:srgbClr val="FF0000"/>
                </a:solidFill>
              </a:rPr>
              <a:t>Query:</a:t>
            </a:r>
            <a:r>
              <a:rPr lang="en-IN" sz="1700" dirty="0" smtClean="0"/>
              <a:t> &gt; </a:t>
            </a:r>
            <a:r>
              <a:rPr lang="en-IN" sz="1700" dirty="0" err="1"/>
              <a:t>db.project.find</a:t>
            </a:r>
            <a:r>
              <a:rPr lang="en-IN" sz="1700" dirty="0"/>
              <a:t>().pretty</a:t>
            </a:r>
            <a:r>
              <a:rPr lang="en-IN" sz="1700" dirty="0" smtClean="0"/>
              <a:t>()</a:t>
            </a:r>
          </a:p>
          <a:p>
            <a:pPr marL="0" indent="0">
              <a:buNone/>
            </a:pPr>
            <a:r>
              <a:rPr lang="en-US" sz="1700" b="1" dirty="0" smtClean="0">
                <a:solidFill>
                  <a:srgbClr val="00B050"/>
                </a:solidFill>
              </a:rPr>
              <a:t>Output:</a:t>
            </a:r>
            <a:endParaRPr lang="en-US" sz="1700" dirty="0"/>
          </a:p>
          <a:p>
            <a:pPr marL="0" indent="0">
              <a:buNone/>
            </a:pPr>
            <a:r>
              <a:rPr lang="en-IN" sz="1600" dirty="0"/>
              <a:t>{</a:t>
            </a:r>
          </a:p>
          <a:p>
            <a:pPr marL="0" indent="0">
              <a:buNone/>
            </a:pPr>
            <a:r>
              <a:rPr lang="en-IN" sz="1600" dirty="0"/>
              <a:t>        "_id" : </a:t>
            </a:r>
            <a:r>
              <a:rPr lang="en-IN" sz="1600" dirty="0" err="1"/>
              <a:t>ObjectId</a:t>
            </a:r>
            <a:r>
              <a:rPr lang="en-IN" sz="1600" dirty="0"/>
              <a:t>("</a:t>
            </a:r>
            <a:r>
              <a:rPr lang="en-IN" sz="1600" dirty="0" smtClean="0"/>
              <a:t>5cc8a1f7e37496f1a5e7e269</a:t>
            </a:r>
            <a:r>
              <a:rPr lang="en-IN" sz="1600" dirty="0"/>
              <a:t>"),</a:t>
            </a:r>
          </a:p>
          <a:p>
            <a:pPr marL="0" indent="0">
              <a:buNone/>
            </a:pPr>
            <a:r>
              <a:rPr lang="en-IN" sz="1600" dirty="0"/>
              <a:t>        "</a:t>
            </a:r>
            <a:r>
              <a:rPr lang="en-IN" sz="1600" dirty="0" err="1"/>
              <a:t>Pname</a:t>
            </a:r>
            <a:r>
              <a:rPr lang="en-IN" sz="1600" dirty="0"/>
              <a:t>" : "</a:t>
            </a:r>
            <a:r>
              <a:rPr lang="en-IN" sz="1600" dirty="0" err="1"/>
              <a:t>ProductK</a:t>
            </a:r>
            <a:r>
              <a:rPr lang="en-IN" sz="1600" dirty="0"/>
              <a:t>",</a:t>
            </a:r>
          </a:p>
          <a:p>
            <a:pPr marL="0" indent="0">
              <a:buNone/>
            </a:pPr>
            <a:r>
              <a:rPr lang="en-IN" sz="1600" dirty="0"/>
              <a:t>        "</a:t>
            </a:r>
            <a:r>
              <a:rPr lang="en-IN" sz="1600" dirty="0" err="1"/>
              <a:t>Pnumber</a:t>
            </a:r>
            <a:r>
              <a:rPr lang="en-IN" sz="1600" dirty="0"/>
              <a:t>" : 45,</a:t>
            </a:r>
          </a:p>
          <a:p>
            <a:pPr marL="0" indent="0">
              <a:buNone/>
            </a:pPr>
            <a:r>
              <a:rPr lang="en-IN" sz="1600" dirty="0"/>
              <a:t>        "</a:t>
            </a:r>
            <a:r>
              <a:rPr lang="en-IN" sz="1600" dirty="0" err="1"/>
              <a:t>Plocation</a:t>
            </a:r>
            <a:r>
              <a:rPr lang="en-IN" sz="1600" dirty="0"/>
              <a:t>" : [</a:t>
            </a:r>
          </a:p>
          <a:p>
            <a:pPr marL="0" indent="0">
              <a:buNone/>
            </a:pPr>
            <a:r>
              <a:rPr lang="en-IN" sz="1600" dirty="0"/>
              <a:t>                "Delhi",</a:t>
            </a:r>
          </a:p>
          <a:p>
            <a:pPr marL="0" indent="0">
              <a:buNone/>
            </a:pPr>
            <a:r>
              <a:rPr lang="en-IN" sz="1600" dirty="0"/>
              <a:t>                "Mumbai"</a:t>
            </a:r>
          </a:p>
          <a:p>
            <a:pPr marL="0" indent="0">
              <a:buNone/>
            </a:pPr>
            <a:r>
              <a:rPr lang="en-IN" sz="1600" dirty="0"/>
              <a:t>        ],</a:t>
            </a:r>
          </a:p>
          <a:p>
            <a:pPr marL="0" indent="0">
              <a:buNone/>
            </a:pPr>
            <a:r>
              <a:rPr lang="en-IN" sz="1600" dirty="0"/>
              <a:t>        "</a:t>
            </a:r>
            <a:r>
              <a:rPr lang="en-IN" sz="1600" dirty="0" err="1"/>
              <a:t>Dnum</a:t>
            </a:r>
            <a:r>
              <a:rPr lang="en-IN" sz="1600" dirty="0"/>
              <a:t>" : 3</a:t>
            </a:r>
          </a:p>
          <a:p>
            <a:pPr marL="0" indent="0">
              <a:buNone/>
            </a:pPr>
            <a:r>
              <a:rPr lang="en-IN" sz="1600" dirty="0" smtClean="0"/>
              <a:t>}</a:t>
            </a:r>
          </a:p>
          <a:p>
            <a:pPr marL="0" indent="0">
              <a:buNone/>
            </a:pPr>
            <a:r>
              <a:rPr lang="en-IN" sz="1600" dirty="0"/>
              <a:t>{</a:t>
            </a:r>
          </a:p>
          <a:p>
            <a:pPr marL="0" indent="0">
              <a:buNone/>
            </a:pPr>
            <a:r>
              <a:rPr lang="en-IN" sz="1600" dirty="0"/>
              <a:t>        "_id" : </a:t>
            </a:r>
            <a:r>
              <a:rPr lang="en-IN" sz="1600" dirty="0" err="1"/>
              <a:t>ObjectId</a:t>
            </a:r>
            <a:r>
              <a:rPr lang="en-IN" sz="1600" dirty="0"/>
              <a:t>("</a:t>
            </a:r>
            <a:r>
              <a:rPr lang="en-IN" sz="1600" dirty="0" smtClean="0"/>
              <a:t>5cc8a3b5e37496f1a5e7e26a</a:t>
            </a:r>
            <a:r>
              <a:rPr lang="en-IN" sz="1600" dirty="0"/>
              <a:t>"),</a:t>
            </a:r>
          </a:p>
          <a:p>
            <a:pPr marL="0" indent="0">
              <a:buNone/>
            </a:pPr>
            <a:r>
              <a:rPr lang="en-IN" sz="1600" dirty="0"/>
              <a:t>        "</a:t>
            </a:r>
            <a:r>
              <a:rPr lang="en-IN" sz="1600" dirty="0" err="1"/>
              <a:t>Pname</a:t>
            </a:r>
            <a:r>
              <a:rPr lang="en-IN" sz="1600" dirty="0"/>
              <a:t>" : "</a:t>
            </a:r>
            <a:r>
              <a:rPr lang="en-IN" sz="1600" dirty="0" err="1"/>
              <a:t>ProductK</a:t>
            </a:r>
            <a:r>
              <a:rPr lang="en-IN" sz="1600" dirty="0"/>
              <a:t>",</a:t>
            </a:r>
          </a:p>
          <a:p>
            <a:pPr marL="0" indent="0">
              <a:buNone/>
            </a:pPr>
            <a:r>
              <a:rPr lang="en-IN" sz="1600" dirty="0"/>
              <a:t>        "</a:t>
            </a:r>
            <a:r>
              <a:rPr lang="en-IN" sz="1600" dirty="0" err="1"/>
              <a:t>Pnumber</a:t>
            </a:r>
            <a:r>
              <a:rPr lang="en-IN" sz="1600" dirty="0"/>
              <a:t>" : 45,</a:t>
            </a:r>
          </a:p>
          <a:p>
            <a:pPr marL="0" indent="0">
              <a:buNone/>
            </a:pPr>
            <a:endParaRPr lang="en-IN" sz="16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76800" y="1283361"/>
            <a:ext cx="7467600" cy="5361127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Font typeface="Wingdings"/>
              <a:buNone/>
            </a:pPr>
            <a:r>
              <a:rPr lang="en-IN" sz="1400" dirty="0" smtClean="0"/>
              <a:t>"</a:t>
            </a:r>
            <a:r>
              <a:rPr lang="en-IN" sz="1400" dirty="0" err="1" smtClean="0"/>
              <a:t>Plocation</a:t>
            </a:r>
            <a:r>
              <a:rPr lang="en-IN" sz="1400" dirty="0" smtClean="0"/>
              <a:t>" : [</a:t>
            </a:r>
          </a:p>
          <a:p>
            <a:pPr marL="0" indent="0">
              <a:lnSpc>
                <a:spcPct val="70000"/>
              </a:lnSpc>
              <a:buFont typeface="Wingdings"/>
              <a:buNone/>
            </a:pPr>
            <a:r>
              <a:rPr lang="en-IN" sz="1400" dirty="0" smtClean="0"/>
              <a:t>                "Delhi",</a:t>
            </a:r>
          </a:p>
          <a:p>
            <a:pPr marL="0" indent="0">
              <a:lnSpc>
                <a:spcPct val="70000"/>
              </a:lnSpc>
              <a:buFont typeface="Wingdings"/>
              <a:buNone/>
            </a:pPr>
            <a:r>
              <a:rPr lang="en-IN" sz="1400" dirty="0" smtClean="0"/>
              <a:t>                "Mumbai"</a:t>
            </a:r>
          </a:p>
          <a:p>
            <a:pPr marL="0" indent="0">
              <a:lnSpc>
                <a:spcPct val="70000"/>
              </a:lnSpc>
              <a:buFont typeface="Wingdings"/>
              <a:buNone/>
            </a:pPr>
            <a:r>
              <a:rPr lang="en-IN" sz="1400" dirty="0" smtClean="0"/>
              <a:t>        ],</a:t>
            </a:r>
          </a:p>
          <a:p>
            <a:pPr marL="0" indent="0">
              <a:lnSpc>
                <a:spcPct val="70000"/>
              </a:lnSpc>
              <a:buFont typeface="Wingdings"/>
              <a:buNone/>
            </a:pPr>
            <a:r>
              <a:rPr lang="en-IN" sz="1400" dirty="0" smtClean="0"/>
              <a:t>        "</a:t>
            </a:r>
            <a:r>
              <a:rPr lang="en-IN" sz="1400" dirty="0" err="1" smtClean="0"/>
              <a:t>Dnum</a:t>
            </a:r>
            <a:r>
              <a:rPr lang="en-IN" sz="1400" dirty="0" smtClean="0"/>
              <a:t>" : [</a:t>
            </a:r>
          </a:p>
          <a:p>
            <a:pPr marL="0" indent="0">
              <a:lnSpc>
                <a:spcPct val="70000"/>
              </a:lnSpc>
              <a:buFont typeface="Wingdings"/>
              <a:buNone/>
            </a:pPr>
            <a:r>
              <a:rPr lang="en-IN" sz="1400" dirty="0" smtClean="0"/>
              <a:t>                3,</a:t>
            </a:r>
          </a:p>
          <a:p>
            <a:pPr marL="0" indent="0">
              <a:lnSpc>
                <a:spcPct val="70000"/>
              </a:lnSpc>
              <a:buFont typeface="Wingdings"/>
              <a:buNone/>
            </a:pPr>
            <a:r>
              <a:rPr lang="en-IN" sz="1400" dirty="0" smtClean="0"/>
              <a:t>                5,</a:t>
            </a:r>
          </a:p>
          <a:p>
            <a:pPr marL="0" indent="0">
              <a:lnSpc>
                <a:spcPct val="70000"/>
              </a:lnSpc>
              <a:buFont typeface="Wingdings"/>
              <a:buNone/>
            </a:pPr>
            <a:r>
              <a:rPr lang="en-IN" sz="1400" dirty="0" smtClean="0"/>
              <a:t>                9,</a:t>
            </a:r>
          </a:p>
          <a:p>
            <a:pPr marL="0" indent="0">
              <a:lnSpc>
                <a:spcPct val="70000"/>
              </a:lnSpc>
              <a:buFont typeface="Wingdings"/>
              <a:buNone/>
            </a:pPr>
            <a:r>
              <a:rPr lang="en-IN" sz="1400" dirty="0" smtClean="0"/>
              <a:t>                15</a:t>
            </a:r>
          </a:p>
          <a:p>
            <a:pPr marL="0" indent="0">
              <a:lnSpc>
                <a:spcPct val="70000"/>
              </a:lnSpc>
              <a:buFont typeface="Wingdings"/>
              <a:buNone/>
            </a:pPr>
            <a:r>
              <a:rPr lang="en-IN" sz="1400" dirty="0" smtClean="0"/>
              <a:t>        ]</a:t>
            </a:r>
          </a:p>
          <a:p>
            <a:pPr marL="0" indent="0">
              <a:lnSpc>
                <a:spcPct val="70000"/>
              </a:lnSpc>
              <a:buFont typeface="Wingdings"/>
              <a:buNone/>
            </a:pPr>
            <a:r>
              <a:rPr lang="en-IN" sz="1400" dirty="0" smtClean="0"/>
              <a:t>}</a:t>
            </a:r>
          </a:p>
          <a:p>
            <a:pPr marL="0" indent="0">
              <a:lnSpc>
                <a:spcPct val="70000"/>
              </a:lnSpc>
              <a:buFont typeface="Wingdings"/>
              <a:buNone/>
            </a:pPr>
            <a:r>
              <a:rPr lang="en-IN" sz="1400" dirty="0" smtClean="0"/>
              <a:t>{</a:t>
            </a:r>
          </a:p>
          <a:p>
            <a:pPr marL="0" indent="0">
              <a:lnSpc>
                <a:spcPct val="70000"/>
              </a:lnSpc>
              <a:buFont typeface="Wingdings"/>
              <a:buNone/>
            </a:pPr>
            <a:r>
              <a:rPr lang="en-IN" sz="1400" dirty="0" smtClean="0"/>
              <a:t>        "_id" : </a:t>
            </a:r>
            <a:r>
              <a:rPr lang="en-IN" sz="1400" dirty="0" err="1" smtClean="0"/>
              <a:t>ObjectId</a:t>
            </a:r>
            <a:r>
              <a:rPr lang="en-IN" sz="1400" dirty="0" smtClean="0"/>
              <a:t>("5cc8a3dde37496f1a5e7e26b"),</a:t>
            </a:r>
          </a:p>
          <a:p>
            <a:pPr marL="0" indent="0">
              <a:lnSpc>
                <a:spcPct val="70000"/>
              </a:lnSpc>
              <a:buFont typeface="Wingdings"/>
              <a:buNone/>
            </a:pPr>
            <a:r>
              <a:rPr lang="en-IN" sz="1400" dirty="0" smtClean="0"/>
              <a:t>        "</a:t>
            </a:r>
            <a:r>
              <a:rPr lang="en-IN" sz="1400" dirty="0" err="1" smtClean="0"/>
              <a:t>Pname</a:t>
            </a:r>
            <a:r>
              <a:rPr lang="en-IN" sz="1400" dirty="0" smtClean="0"/>
              <a:t>" : "</a:t>
            </a:r>
            <a:r>
              <a:rPr lang="en-IN" sz="1400" dirty="0" err="1" smtClean="0"/>
              <a:t>ProductU</a:t>
            </a:r>
            <a:r>
              <a:rPr lang="en-IN" sz="1400" dirty="0" smtClean="0"/>
              <a:t>",</a:t>
            </a:r>
          </a:p>
          <a:p>
            <a:pPr marL="0" indent="0">
              <a:lnSpc>
                <a:spcPct val="70000"/>
              </a:lnSpc>
              <a:buFont typeface="Wingdings"/>
              <a:buNone/>
            </a:pPr>
            <a:r>
              <a:rPr lang="en-IN" sz="1400" dirty="0" smtClean="0"/>
              <a:t>        "</a:t>
            </a:r>
            <a:r>
              <a:rPr lang="en-IN" sz="1400" dirty="0" err="1" smtClean="0"/>
              <a:t>Pnumber</a:t>
            </a:r>
            <a:r>
              <a:rPr lang="en-IN" sz="1400" dirty="0" smtClean="0"/>
              <a:t>" : 56,</a:t>
            </a:r>
          </a:p>
          <a:p>
            <a:pPr marL="0" indent="0">
              <a:lnSpc>
                <a:spcPct val="70000"/>
              </a:lnSpc>
              <a:buFont typeface="Wingdings"/>
              <a:buNone/>
            </a:pPr>
            <a:r>
              <a:rPr lang="en-IN" sz="1400" dirty="0" smtClean="0"/>
              <a:t>        "</a:t>
            </a:r>
            <a:r>
              <a:rPr lang="en-IN" sz="1400" dirty="0" err="1" smtClean="0"/>
              <a:t>Plocation</a:t>
            </a:r>
            <a:r>
              <a:rPr lang="en-IN" sz="1400" dirty="0" smtClean="0"/>
              <a:t>" : [</a:t>
            </a:r>
          </a:p>
          <a:p>
            <a:pPr marL="0" indent="0">
              <a:lnSpc>
                <a:spcPct val="70000"/>
              </a:lnSpc>
              <a:buFont typeface="Wingdings"/>
              <a:buNone/>
            </a:pPr>
            <a:r>
              <a:rPr lang="en-IN" sz="1400" dirty="0" smtClean="0"/>
              <a:t>                "Delhi",</a:t>
            </a:r>
          </a:p>
          <a:p>
            <a:pPr marL="0" indent="0">
              <a:lnSpc>
                <a:spcPct val="70000"/>
              </a:lnSpc>
              <a:buFont typeface="Wingdings"/>
              <a:buNone/>
            </a:pPr>
            <a:r>
              <a:rPr lang="en-IN" sz="1400" dirty="0" smtClean="0"/>
              <a:t>                "Mumbai"</a:t>
            </a:r>
          </a:p>
          <a:p>
            <a:pPr marL="0" indent="0">
              <a:lnSpc>
                <a:spcPct val="70000"/>
              </a:lnSpc>
              <a:buFont typeface="Wingdings"/>
              <a:buNone/>
            </a:pPr>
            <a:r>
              <a:rPr lang="en-IN" sz="1400" dirty="0" smtClean="0"/>
              <a:t>        ],</a:t>
            </a:r>
          </a:p>
          <a:p>
            <a:pPr marL="0" indent="0">
              <a:lnSpc>
                <a:spcPct val="70000"/>
              </a:lnSpc>
              <a:buFont typeface="Wingdings"/>
              <a:buNone/>
            </a:pPr>
            <a:r>
              <a:rPr lang="en-IN" sz="1400" dirty="0" smtClean="0"/>
              <a:t>        "</a:t>
            </a:r>
            <a:r>
              <a:rPr lang="en-IN" sz="1400" dirty="0" err="1" smtClean="0"/>
              <a:t>Dnum</a:t>
            </a:r>
            <a:r>
              <a:rPr lang="en-IN" sz="1400" dirty="0" smtClean="0"/>
              <a:t>" : [</a:t>
            </a:r>
          </a:p>
          <a:p>
            <a:pPr marL="0" indent="0">
              <a:lnSpc>
                <a:spcPct val="70000"/>
              </a:lnSpc>
              <a:buFont typeface="Wingdings"/>
              <a:buNone/>
            </a:pPr>
            <a:r>
              <a:rPr lang="en-IN" sz="1400" dirty="0" smtClean="0"/>
              <a:t>                3,</a:t>
            </a:r>
          </a:p>
          <a:p>
            <a:pPr marL="0" indent="0">
              <a:lnSpc>
                <a:spcPct val="70000"/>
              </a:lnSpc>
              <a:buFont typeface="Wingdings"/>
              <a:buNone/>
            </a:pPr>
            <a:r>
              <a:rPr lang="en-IN" sz="1400" dirty="0" smtClean="0"/>
              <a:t>                15</a:t>
            </a:r>
          </a:p>
          <a:p>
            <a:pPr marL="0" indent="0">
              <a:lnSpc>
                <a:spcPct val="70000"/>
              </a:lnSpc>
              <a:buFont typeface="Wingdings"/>
              <a:buNone/>
            </a:pPr>
            <a:r>
              <a:rPr lang="en-IN" sz="1400" dirty="0" smtClean="0"/>
              <a:t>        ]</a:t>
            </a:r>
          </a:p>
          <a:p>
            <a:pPr marL="0" indent="0">
              <a:lnSpc>
                <a:spcPct val="70000"/>
              </a:lnSpc>
              <a:buFont typeface="Wingdings"/>
              <a:buNone/>
            </a:pPr>
            <a:r>
              <a:rPr lang="en-IN" sz="1400" dirty="0" smtClean="0"/>
              <a:t>}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03776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>
            <a:normAutofit/>
          </a:bodyPr>
          <a:lstStyle/>
          <a:p>
            <a:r>
              <a:rPr lang="en-US" b="1" dirty="0"/>
              <a:t>Example - $</a:t>
            </a:r>
            <a:r>
              <a:rPr lang="en-US" b="1" dirty="0" err="1" smtClean="0"/>
              <a:t>elemMatch</a:t>
            </a:r>
            <a:r>
              <a:rPr lang="en-US" b="1" dirty="0" smtClean="0"/>
              <a:t> 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8077200" cy="5105400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IN" sz="1600" b="1" dirty="0" smtClean="0">
                <a:solidFill>
                  <a:srgbClr val="FF0000"/>
                </a:solidFill>
              </a:rPr>
              <a:t>Query:</a:t>
            </a:r>
            <a:r>
              <a:rPr lang="en-IN" sz="1600" dirty="0" smtClean="0"/>
              <a:t> &gt; </a:t>
            </a:r>
            <a:r>
              <a:rPr lang="en-IN" sz="1600" dirty="0" err="1"/>
              <a:t>db.project.find</a:t>
            </a:r>
            <a:r>
              <a:rPr lang="en-IN" sz="1600" dirty="0"/>
              <a:t>( { </a:t>
            </a:r>
            <a:r>
              <a:rPr lang="en-IN" sz="1600" dirty="0" err="1"/>
              <a:t>Dnum</a:t>
            </a:r>
            <a:r>
              <a:rPr lang="en-IN" sz="1600" dirty="0"/>
              <a:t>: { </a:t>
            </a:r>
            <a:r>
              <a:rPr lang="en-IN" sz="1600" b="1" dirty="0">
                <a:solidFill>
                  <a:srgbClr val="0070C0"/>
                </a:solidFill>
              </a:rPr>
              <a:t>$</a:t>
            </a:r>
            <a:r>
              <a:rPr lang="en-IN" sz="1600" b="1" dirty="0" err="1">
                <a:solidFill>
                  <a:srgbClr val="0070C0"/>
                </a:solidFill>
              </a:rPr>
              <a:t>elemMatch</a:t>
            </a:r>
            <a:r>
              <a:rPr lang="en-IN" sz="1600" dirty="0"/>
              <a:t>: { $</a:t>
            </a:r>
            <a:r>
              <a:rPr lang="en-IN" sz="1600" dirty="0" err="1"/>
              <a:t>gte</a:t>
            </a:r>
            <a:r>
              <a:rPr lang="en-IN" sz="1600" dirty="0"/>
              <a:t>: 4, $</a:t>
            </a:r>
            <a:r>
              <a:rPr lang="en-IN" sz="1600" dirty="0" err="1"/>
              <a:t>lt</a:t>
            </a:r>
            <a:r>
              <a:rPr lang="en-IN" sz="1600" dirty="0"/>
              <a:t>: 10 } } } ).pretty()</a:t>
            </a:r>
          </a:p>
          <a:p>
            <a:pPr marL="0" indent="0">
              <a:lnSpc>
                <a:spcPct val="130000"/>
              </a:lnSpc>
              <a:buNone/>
            </a:pPr>
            <a:endParaRPr lang="en-US" sz="1000" b="1" dirty="0" smtClean="0">
              <a:solidFill>
                <a:srgbClr val="00B050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1600" b="1" dirty="0" smtClean="0">
                <a:solidFill>
                  <a:srgbClr val="00B050"/>
                </a:solidFill>
              </a:rPr>
              <a:t>Output:</a:t>
            </a:r>
            <a:endParaRPr lang="en-IN" sz="1600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IN" sz="1400" dirty="0" smtClean="0"/>
              <a:t>{</a:t>
            </a:r>
            <a:endParaRPr lang="en-IN" sz="1400" dirty="0"/>
          </a:p>
          <a:p>
            <a:pPr marL="0" indent="0">
              <a:buNone/>
            </a:pPr>
            <a:r>
              <a:rPr lang="en-IN" sz="1400" dirty="0"/>
              <a:t>        "_id" : </a:t>
            </a:r>
            <a:r>
              <a:rPr lang="en-IN" sz="1400" dirty="0" err="1"/>
              <a:t>ObjectId</a:t>
            </a:r>
            <a:r>
              <a:rPr lang="en-IN" sz="1400" dirty="0"/>
              <a:t>("5cc8a3b5e37496f1a5e7e26a"),</a:t>
            </a:r>
          </a:p>
          <a:p>
            <a:pPr marL="0" indent="0">
              <a:buNone/>
            </a:pPr>
            <a:r>
              <a:rPr lang="en-IN" sz="1400" dirty="0"/>
              <a:t>        "</a:t>
            </a:r>
            <a:r>
              <a:rPr lang="en-IN" sz="1400" dirty="0" err="1"/>
              <a:t>Pname</a:t>
            </a:r>
            <a:r>
              <a:rPr lang="en-IN" sz="1400" dirty="0"/>
              <a:t>" : "</a:t>
            </a:r>
            <a:r>
              <a:rPr lang="en-IN" sz="1400" dirty="0" err="1"/>
              <a:t>ProductK</a:t>
            </a:r>
            <a:r>
              <a:rPr lang="en-IN" sz="1400" dirty="0"/>
              <a:t>",</a:t>
            </a:r>
          </a:p>
          <a:p>
            <a:pPr marL="0" indent="0">
              <a:buNone/>
            </a:pPr>
            <a:r>
              <a:rPr lang="en-IN" sz="1400" dirty="0"/>
              <a:t>        "</a:t>
            </a:r>
            <a:r>
              <a:rPr lang="en-IN" sz="1400" dirty="0" err="1"/>
              <a:t>Pnumber</a:t>
            </a:r>
            <a:r>
              <a:rPr lang="en-IN" sz="1400" dirty="0"/>
              <a:t>" : 45,</a:t>
            </a:r>
          </a:p>
          <a:p>
            <a:pPr marL="0" indent="0">
              <a:buNone/>
            </a:pPr>
            <a:r>
              <a:rPr lang="en-IN" sz="1400" dirty="0"/>
              <a:t>        "</a:t>
            </a:r>
            <a:r>
              <a:rPr lang="en-IN" sz="1400" dirty="0" err="1"/>
              <a:t>Plocation</a:t>
            </a:r>
            <a:r>
              <a:rPr lang="en-IN" sz="1400" dirty="0"/>
              <a:t>" : [</a:t>
            </a:r>
          </a:p>
          <a:p>
            <a:pPr marL="0" indent="0">
              <a:buNone/>
            </a:pPr>
            <a:r>
              <a:rPr lang="en-IN" sz="1400" dirty="0"/>
              <a:t>                "Delhi",</a:t>
            </a:r>
          </a:p>
          <a:p>
            <a:pPr marL="0" indent="0">
              <a:buNone/>
            </a:pPr>
            <a:r>
              <a:rPr lang="en-IN" sz="1400" dirty="0"/>
              <a:t>                "Mumbai"</a:t>
            </a:r>
          </a:p>
          <a:p>
            <a:pPr marL="0" indent="0">
              <a:buNone/>
            </a:pPr>
            <a:r>
              <a:rPr lang="en-IN" sz="1400" dirty="0"/>
              <a:t>        ],</a:t>
            </a:r>
          </a:p>
          <a:p>
            <a:pPr marL="0" indent="0">
              <a:buNone/>
            </a:pPr>
            <a:r>
              <a:rPr lang="en-IN" sz="1400" dirty="0"/>
              <a:t>        "</a:t>
            </a:r>
            <a:r>
              <a:rPr lang="en-IN" sz="1400" dirty="0" err="1"/>
              <a:t>Dnum</a:t>
            </a:r>
            <a:r>
              <a:rPr lang="en-IN" sz="1400" dirty="0"/>
              <a:t>" : [</a:t>
            </a:r>
          </a:p>
          <a:p>
            <a:pPr marL="0" indent="0">
              <a:buNone/>
            </a:pPr>
            <a:r>
              <a:rPr lang="en-IN" sz="1400" dirty="0"/>
              <a:t>                3,</a:t>
            </a:r>
          </a:p>
          <a:p>
            <a:pPr marL="0" indent="0">
              <a:buNone/>
            </a:pPr>
            <a:r>
              <a:rPr lang="en-IN" sz="1400" dirty="0"/>
              <a:t>                5,</a:t>
            </a:r>
          </a:p>
          <a:p>
            <a:pPr marL="0" indent="0">
              <a:buNone/>
            </a:pPr>
            <a:r>
              <a:rPr lang="en-IN" sz="1400" dirty="0"/>
              <a:t>                9,</a:t>
            </a:r>
          </a:p>
          <a:p>
            <a:pPr marL="0" indent="0">
              <a:buNone/>
            </a:pPr>
            <a:r>
              <a:rPr lang="en-IN" sz="1400" dirty="0"/>
              <a:t>                15</a:t>
            </a:r>
          </a:p>
          <a:p>
            <a:pPr marL="0" indent="0">
              <a:buNone/>
            </a:pPr>
            <a:r>
              <a:rPr lang="en-IN" sz="1400" dirty="0"/>
              <a:t>        ]</a:t>
            </a:r>
          </a:p>
          <a:p>
            <a:pPr marL="0" indent="0">
              <a:buNone/>
            </a:pPr>
            <a:r>
              <a:rPr lang="en-IN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9418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0"/>
            <a:ext cx="7467600" cy="1143000"/>
          </a:xfrm>
        </p:spPr>
        <p:txBody>
          <a:bodyPr>
            <a:normAutofit/>
          </a:bodyPr>
          <a:lstStyle/>
          <a:p>
            <a:r>
              <a:rPr lang="en-US" sz="2600" b="1" dirty="0" smtClean="0"/>
              <a:t>Searching in Embedded Document</a:t>
            </a:r>
            <a:endParaRPr lang="en-IN" sz="2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990600"/>
            <a:ext cx="7467600" cy="5254752"/>
          </a:xfrm>
        </p:spPr>
        <p:txBody>
          <a:bodyPr>
            <a:noAutofit/>
          </a:bodyPr>
          <a:lstStyle/>
          <a:p>
            <a:r>
              <a:rPr lang="en-IN" sz="1400" b="1" dirty="0" smtClean="0">
                <a:solidFill>
                  <a:srgbClr val="FF0000"/>
                </a:solidFill>
              </a:rPr>
              <a:t>Query: </a:t>
            </a:r>
            <a:r>
              <a:rPr lang="en-IN" sz="1400" b="1" dirty="0" smtClean="0"/>
              <a:t>&gt; </a:t>
            </a:r>
            <a:r>
              <a:rPr lang="en-IN" sz="1400" b="1" dirty="0" err="1" smtClean="0"/>
              <a:t>db.project.find</a:t>
            </a:r>
            <a:r>
              <a:rPr lang="en-IN" sz="1400" b="1" dirty="0"/>
              <a:t>().pretty()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B050"/>
                </a:solidFill>
              </a:rPr>
              <a:t>Output:</a:t>
            </a:r>
            <a:endParaRPr lang="en-IN" sz="1400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IN" sz="1400" dirty="0" smtClean="0"/>
              <a:t>{</a:t>
            </a:r>
            <a:endParaRPr lang="en-IN" sz="1400" dirty="0"/>
          </a:p>
          <a:p>
            <a:pPr marL="0" indent="0">
              <a:buNone/>
            </a:pPr>
            <a:r>
              <a:rPr lang="en-IN" sz="1400" dirty="0"/>
              <a:t>        "_id" : </a:t>
            </a:r>
            <a:r>
              <a:rPr lang="en-IN" sz="1400" dirty="0" err="1"/>
              <a:t>ObjectId</a:t>
            </a:r>
            <a:r>
              <a:rPr lang="en-IN" sz="1400" dirty="0"/>
              <a:t>("5cc7fd66e37496f1a5e7e261"),</a:t>
            </a:r>
          </a:p>
          <a:p>
            <a:pPr marL="0" indent="0">
              <a:buNone/>
            </a:pPr>
            <a:r>
              <a:rPr lang="en-IN" sz="1400" dirty="0"/>
              <a:t>        "</a:t>
            </a:r>
            <a:r>
              <a:rPr lang="en-IN" sz="1400" dirty="0" err="1"/>
              <a:t>Pname</a:t>
            </a:r>
            <a:r>
              <a:rPr lang="en-IN" sz="1400" dirty="0"/>
              <a:t>" : "</a:t>
            </a:r>
            <a:r>
              <a:rPr lang="en-IN" sz="1400" dirty="0" err="1"/>
              <a:t>ProductK</a:t>
            </a:r>
            <a:r>
              <a:rPr lang="en-IN" sz="1400" dirty="0"/>
              <a:t>",</a:t>
            </a:r>
          </a:p>
          <a:p>
            <a:pPr marL="0" indent="0">
              <a:buNone/>
            </a:pPr>
            <a:r>
              <a:rPr lang="en-IN" sz="1400" dirty="0"/>
              <a:t>        "</a:t>
            </a:r>
            <a:r>
              <a:rPr lang="en-IN" sz="1400" dirty="0" err="1"/>
              <a:t>Pnumber</a:t>
            </a:r>
            <a:r>
              <a:rPr lang="en-IN" sz="1400" dirty="0"/>
              <a:t>" : 45,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FF0000"/>
                </a:solidFill>
              </a:rPr>
              <a:t>        "</a:t>
            </a:r>
            <a:r>
              <a:rPr lang="en-IN" sz="1400" dirty="0" err="1">
                <a:solidFill>
                  <a:srgbClr val="FF0000"/>
                </a:solidFill>
              </a:rPr>
              <a:t>Plocation</a:t>
            </a:r>
            <a:r>
              <a:rPr lang="en-IN" sz="1400" dirty="0">
                <a:solidFill>
                  <a:srgbClr val="FF0000"/>
                </a:solidFill>
              </a:rPr>
              <a:t>" : {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FF0000"/>
                </a:solidFill>
              </a:rPr>
              <a:t>                "city" : "Mumbai",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FF0000"/>
                </a:solidFill>
              </a:rPr>
              <a:t>                "state" : "Maharashtra",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FF0000"/>
                </a:solidFill>
              </a:rPr>
              <a:t>                "country" : "India"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FF0000"/>
                </a:solidFill>
              </a:rPr>
              <a:t>        },</a:t>
            </a:r>
          </a:p>
          <a:p>
            <a:pPr marL="0" indent="0">
              <a:buNone/>
            </a:pPr>
            <a:r>
              <a:rPr lang="en-IN" sz="1400" dirty="0"/>
              <a:t>        "</a:t>
            </a:r>
            <a:r>
              <a:rPr lang="en-IN" sz="1400" dirty="0" err="1"/>
              <a:t>Dnum</a:t>
            </a:r>
            <a:r>
              <a:rPr lang="en-IN" sz="1400" dirty="0"/>
              <a:t>" : 3</a:t>
            </a:r>
          </a:p>
          <a:p>
            <a:pPr marL="0" indent="0">
              <a:buNone/>
            </a:pPr>
            <a:r>
              <a:rPr lang="en-IN" sz="1400" dirty="0"/>
              <a:t>}</a:t>
            </a:r>
          </a:p>
          <a:p>
            <a:pPr marL="0" indent="0">
              <a:buNone/>
            </a:pPr>
            <a:r>
              <a:rPr lang="en-IN" sz="1400" dirty="0"/>
              <a:t>{</a:t>
            </a:r>
          </a:p>
          <a:p>
            <a:pPr marL="0" indent="0">
              <a:buNone/>
            </a:pPr>
            <a:r>
              <a:rPr lang="en-IN" sz="1400" dirty="0"/>
              <a:t>        "_id" : </a:t>
            </a:r>
            <a:r>
              <a:rPr lang="en-IN" sz="1400" dirty="0" err="1"/>
              <a:t>ObjectId</a:t>
            </a:r>
            <a:r>
              <a:rPr lang="en-IN" sz="1400" dirty="0"/>
              <a:t>("5cc7fd78e37496f1a5e7e262"),</a:t>
            </a:r>
          </a:p>
          <a:p>
            <a:pPr marL="0" indent="0">
              <a:buNone/>
            </a:pPr>
            <a:r>
              <a:rPr lang="en-IN" sz="1400" dirty="0"/>
              <a:t>        "</a:t>
            </a:r>
            <a:r>
              <a:rPr lang="en-IN" sz="1400" dirty="0" err="1"/>
              <a:t>Pname</a:t>
            </a:r>
            <a:r>
              <a:rPr lang="en-IN" sz="1400" dirty="0"/>
              <a:t>" : "</a:t>
            </a:r>
            <a:r>
              <a:rPr lang="en-IN" sz="1400" dirty="0" err="1"/>
              <a:t>ProductX</a:t>
            </a:r>
            <a:r>
              <a:rPr lang="en-IN" sz="1400" dirty="0"/>
              <a:t>",</a:t>
            </a:r>
          </a:p>
          <a:p>
            <a:pPr marL="0" indent="0">
              <a:buNone/>
            </a:pPr>
            <a:r>
              <a:rPr lang="en-IN" sz="1400" dirty="0"/>
              <a:t>        "</a:t>
            </a:r>
            <a:r>
              <a:rPr lang="en-IN" sz="1400" dirty="0" err="1"/>
              <a:t>Pnumber</a:t>
            </a:r>
            <a:r>
              <a:rPr lang="en-IN" sz="1400" dirty="0"/>
              <a:t>" : 10,</a:t>
            </a:r>
          </a:p>
          <a:p>
            <a:pPr marL="0" indent="0">
              <a:buNone/>
            </a:pPr>
            <a:r>
              <a:rPr lang="en-IN" sz="1400" dirty="0"/>
              <a:t>        "</a:t>
            </a:r>
            <a:r>
              <a:rPr lang="en-IN" sz="1400" dirty="0" err="1"/>
              <a:t>Plocation</a:t>
            </a:r>
            <a:r>
              <a:rPr lang="en-IN" sz="1400" dirty="0"/>
              <a:t>" : "Delhi",</a:t>
            </a:r>
          </a:p>
          <a:p>
            <a:pPr marL="0" indent="0">
              <a:buNone/>
            </a:pPr>
            <a:r>
              <a:rPr lang="en-IN" sz="1400" dirty="0"/>
              <a:t>        "</a:t>
            </a:r>
            <a:r>
              <a:rPr lang="en-IN" sz="1400" dirty="0" err="1"/>
              <a:t>Dnum</a:t>
            </a:r>
            <a:r>
              <a:rPr lang="en-IN" sz="1400" dirty="0"/>
              <a:t>" : 7</a:t>
            </a:r>
          </a:p>
          <a:p>
            <a:pPr marL="0" indent="0">
              <a:buNone/>
            </a:pPr>
            <a:r>
              <a:rPr lang="en-IN" sz="1400" dirty="0" smtClean="0"/>
              <a:t>}</a:t>
            </a:r>
            <a:endParaRPr lang="en-IN" sz="1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76800" y="762000"/>
            <a:ext cx="7467600" cy="4873752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00"/>
              </a:spcBef>
              <a:buFont typeface="Wingdings"/>
              <a:buNone/>
            </a:pPr>
            <a:r>
              <a:rPr lang="en-IN" sz="1100" dirty="0" smtClean="0"/>
              <a:t>{</a:t>
            </a:r>
          </a:p>
          <a:p>
            <a:pPr marL="0" indent="0">
              <a:spcBef>
                <a:spcPts val="200"/>
              </a:spcBef>
              <a:buFont typeface="Wingdings"/>
              <a:buNone/>
            </a:pPr>
            <a:r>
              <a:rPr lang="en-IN" sz="1100" dirty="0" smtClean="0"/>
              <a:t>        "_id" : </a:t>
            </a:r>
            <a:r>
              <a:rPr lang="en-IN" sz="1100" dirty="0" err="1" smtClean="0"/>
              <a:t>ObjectId</a:t>
            </a:r>
            <a:r>
              <a:rPr lang="en-IN" sz="1100" dirty="0" smtClean="0"/>
              <a:t>("5cc7fddee37496f1a5e7e267"),</a:t>
            </a:r>
          </a:p>
          <a:p>
            <a:pPr marL="0" indent="0">
              <a:spcBef>
                <a:spcPts val="200"/>
              </a:spcBef>
              <a:buFont typeface="Wingdings"/>
              <a:buNone/>
            </a:pPr>
            <a:r>
              <a:rPr lang="en-IN" sz="1100" dirty="0" smtClean="0"/>
              <a:t>        "</a:t>
            </a:r>
            <a:r>
              <a:rPr lang="en-IN" sz="1100" dirty="0" err="1" smtClean="0"/>
              <a:t>Pname</a:t>
            </a:r>
            <a:r>
              <a:rPr lang="en-IN" sz="1100" dirty="0" smtClean="0"/>
              <a:t>" : "</a:t>
            </a:r>
            <a:r>
              <a:rPr lang="en-IN" sz="1100" dirty="0" err="1" smtClean="0"/>
              <a:t>ProductD</a:t>
            </a:r>
            <a:r>
              <a:rPr lang="en-IN" sz="1100" dirty="0" smtClean="0"/>
              <a:t>",</a:t>
            </a:r>
          </a:p>
          <a:p>
            <a:pPr marL="0" indent="0">
              <a:spcBef>
                <a:spcPts val="200"/>
              </a:spcBef>
              <a:buFont typeface="Wingdings"/>
              <a:buNone/>
            </a:pPr>
            <a:r>
              <a:rPr lang="en-IN" sz="1100" dirty="0" smtClean="0"/>
              <a:t>        "</a:t>
            </a:r>
            <a:r>
              <a:rPr lang="en-IN" sz="1100" dirty="0" err="1" smtClean="0"/>
              <a:t>Pnumber</a:t>
            </a:r>
            <a:r>
              <a:rPr lang="en-IN" sz="1100" dirty="0" smtClean="0"/>
              <a:t>" : 45,</a:t>
            </a:r>
          </a:p>
          <a:p>
            <a:pPr marL="0" indent="0">
              <a:spcBef>
                <a:spcPts val="200"/>
              </a:spcBef>
              <a:buFont typeface="Wingdings"/>
              <a:buNone/>
            </a:pPr>
            <a:r>
              <a:rPr lang="en-IN" sz="1100" dirty="0" smtClean="0"/>
              <a:t>        "</a:t>
            </a:r>
            <a:r>
              <a:rPr lang="en-IN" sz="1100" dirty="0" err="1" smtClean="0"/>
              <a:t>Plocation</a:t>
            </a:r>
            <a:r>
              <a:rPr lang="en-IN" sz="1100" dirty="0" smtClean="0"/>
              <a:t>" </a:t>
            </a:r>
            <a:r>
              <a:rPr lang="en-IN" sz="1100" dirty="0" smtClean="0">
                <a:solidFill>
                  <a:srgbClr val="FF0000"/>
                </a:solidFill>
              </a:rPr>
              <a:t>: {</a:t>
            </a:r>
          </a:p>
          <a:p>
            <a:pPr marL="0" indent="0">
              <a:spcBef>
                <a:spcPts val="200"/>
              </a:spcBef>
              <a:buFont typeface="Wingdings"/>
              <a:buNone/>
            </a:pPr>
            <a:r>
              <a:rPr lang="en-IN" sz="1100" dirty="0" smtClean="0">
                <a:solidFill>
                  <a:srgbClr val="FF0000"/>
                </a:solidFill>
              </a:rPr>
              <a:t>                "city" : "Mumbai",</a:t>
            </a:r>
          </a:p>
          <a:p>
            <a:pPr marL="0" indent="0">
              <a:spcBef>
                <a:spcPts val="200"/>
              </a:spcBef>
              <a:buFont typeface="Wingdings"/>
              <a:buNone/>
            </a:pPr>
            <a:r>
              <a:rPr lang="en-IN" sz="1100" dirty="0" smtClean="0">
                <a:solidFill>
                  <a:srgbClr val="FF0000"/>
                </a:solidFill>
              </a:rPr>
              <a:t>                "state" : "Maharashtra",</a:t>
            </a:r>
          </a:p>
          <a:p>
            <a:pPr marL="0" indent="0">
              <a:spcBef>
                <a:spcPts val="200"/>
              </a:spcBef>
              <a:buFont typeface="Wingdings"/>
              <a:buNone/>
            </a:pPr>
            <a:r>
              <a:rPr lang="en-IN" sz="1100" dirty="0" smtClean="0">
                <a:solidFill>
                  <a:srgbClr val="FF0000"/>
                </a:solidFill>
              </a:rPr>
              <a:t>                "country" : "India"</a:t>
            </a:r>
          </a:p>
          <a:p>
            <a:pPr marL="0" indent="0">
              <a:spcBef>
                <a:spcPts val="200"/>
              </a:spcBef>
              <a:buFont typeface="Wingdings"/>
              <a:buNone/>
            </a:pPr>
            <a:r>
              <a:rPr lang="en-IN" sz="1100" dirty="0" smtClean="0">
                <a:solidFill>
                  <a:srgbClr val="FF0000"/>
                </a:solidFill>
              </a:rPr>
              <a:t>        },</a:t>
            </a:r>
          </a:p>
          <a:p>
            <a:pPr marL="0" indent="0">
              <a:spcBef>
                <a:spcPts val="200"/>
              </a:spcBef>
              <a:buFont typeface="Wingdings"/>
              <a:buNone/>
            </a:pPr>
            <a:r>
              <a:rPr lang="en-IN" sz="1100" dirty="0" smtClean="0"/>
              <a:t>        "</a:t>
            </a:r>
            <a:r>
              <a:rPr lang="en-IN" sz="1100" dirty="0" err="1" smtClean="0"/>
              <a:t>Dnum</a:t>
            </a:r>
            <a:r>
              <a:rPr lang="en-IN" sz="1100" dirty="0" smtClean="0"/>
              <a:t>" : 3</a:t>
            </a:r>
          </a:p>
          <a:p>
            <a:pPr marL="0" indent="0">
              <a:spcBef>
                <a:spcPts val="200"/>
              </a:spcBef>
              <a:buFont typeface="Wingdings"/>
              <a:buNone/>
            </a:pPr>
            <a:r>
              <a:rPr lang="en-IN" sz="1100" dirty="0" smtClean="0"/>
              <a:t>}</a:t>
            </a:r>
          </a:p>
          <a:p>
            <a:pPr marL="0" indent="0">
              <a:spcBef>
                <a:spcPts val="200"/>
              </a:spcBef>
              <a:buFont typeface="Wingdings"/>
              <a:buNone/>
            </a:pPr>
            <a:r>
              <a:rPr lang="en-IN" sz="1100" dirty="0" smtClean="0"/>
              <a:t>{</a:t>
            </a:r>
          </a:p>
          <a:p>
            <a:pPr marL="0" indent="0">
              <a:spcBef>
                <a:spcPts val="200"/>
              </a:spcBef>
              <a:buFont typeface="Wingdings"/>
              <a:buNone/>
            </a:pPr>
            <a:r>
              <a:rPr lang="en-IN" sz="1100" dirty="0" smtClean="0"/>
              <a:t>        "_id" : </a:t>
            </a:r>
            <a:r>
              <a:rPr lang="en-IN" sz="1100" dirty="0" err="1" smtClean="0"/>
              <a:t>ObjectId</a:t>
            </a:r>
            <a:r>
              <a:rPr lang="en-IN" sz="1100" dirty="0" smtClean="0"/>
              <a:t>("5cc7fe36e37496f1a5e7e268"),</a:t>
            </a:r>
          </a:p>
          <a:p>
            <a:pPr marL="0" indent="0">
              <a:spcBef>
                <a:spcPts val="200"/>
              </a:spcBef>
              <a:buFont typeface="Wingdings"/>
              <a:buNone/>
            </a:pPr>
            <a:r>
              <a:rPr lang="en-IN" sz="1100" dirty="0" smtClean="0"/>
              <a:t>        "</a:t>
            </a:r>
            <a:r>
              <a:rPr lang="en-IN" sz="1100" dirty="0" err="1" smtClean="0"/>
              <a:t>Pname</a:t>
            </a:r>
            <a:r>
              <a:rPr lang="en-IN" sz="1100" dirty="0" smtClean="0"/>
              <a:t>" : "</a:t>
            </a:r>
            <a:r>
              <a:rPr lang="en-IN" sz="1100" dirty="0" err="1" smtClean="0"/>
              <a:t>ProductK</a:t>
            </a:r>
            <a:r>
              <a:rPr lang="en-IN" sz="1100" dirty="0" smtClean="0"/>
              <a:t>",</a:t>
            </a:r>
          </a:p>
          <a:p>
            <a:pPr marL="0" indent="0">
              <a:spcBef>
                <a:spcPts val="200"/>
              </a:spcBef>
              <a:buFont typeface="Wingdings"/>
              <a:buNone/>
            </a:pPr>
            <a:r>
              <a:rPr lang="en-IN" sz="1100" dirty="0" smtClean="0"/>
              <a:t>        "</a:t>
            </a:r>
            <a:r>
              <a:rPr lang="en-IN" sz="1100" dirty="0" err="1" smtClean="0"/>
              <a:t>Pnumber</a:t>
            </a:r>
            <a:r>
              <a:rPr lang="en-IN" sz="1100" dirty="0" smtClean="0"/>
              <a:t>" : 45,</a:t>
            </a:r>
          </a:p>
          <a:p>
            <a:pPr marL="0" indent="0">
              <a:spcBef>
                <a:spcPts val="200"/>
              </a:spcBef>
              <a:buFont typeface="Wingdings"/>
              <a:buNone/>
            </a:pPr>
            <a:r>
              <a:rPr lang="en-IN" sz="1100" dirty="0" smtClean="0"/>
              <a:t>        "</a:t>
            </a:r>
            <a:r>
              <a:rPr lang="en-IN" sz="1100" dirty="0" err="1" smtClean="0"/>
              <a:t>Plocation</a:t>
            </a:r>
            <a:r>
              <a:rPr lang="en-IN" sz="1100" dirty="0" smtClean="0"/>
              <a:t>" : </a:t>
            </a:r>
            <a:r>
              <a:rPr lang="en-IN" sz="1100" dirty="0" smtClean="0">
                <a:solidFill>
                  <a:srgbClr val="0070C0"/>
                </a:solidFill>
              </a:rPr>
              <a:t>[</a:t>
            </a:r>
          </a:p>
          <a:p>
            <a:pPr marL="0" indent="0">
              <a:spcBef>
                <a:spcPts val="200"/>
              </a:spcBef>
              <a:buFont typeface="Wingdings"/>
              <a:buNone/>
            </a:pPr>
            <a:r>
              <a:rPr lang="en-IN" sz="1100" dirty="0" smtClean="0">
                <a:solidFill>
                  <a:srgbClr val="0070C0"/>
                </a:solidFill>
              </a:rPr>
              <a:t>                "Delhi",</a:t>
            </a:r>
          </a:p>
          <a:p>
            <a:pPr marL="0" indent="0">
              <a:spcBef>
                <a:spcPts val="200"/>
              </a:spcBef>
              <a:buFont typeface="Wingdings"/>
              <a:buNone/>
            </a:pPr>
            <a:r>
              <a:rPr lang="en-IN" sz="1100" dirty="0" smtClean="0">
                <a:solidFill>
                  <a:srgbClr val="0070C0"/>
                </a:solidFill>
              </a:rPr>
              <a:t>                "Mumbai",</a:t>
            </a:r>
          </a:p>
          <a:p>
            <a:pPr marL="0" indent="0">
              <a:spcBef>
                <a:spcPts val="200"/>
              </a:spcBef>
              <a:buFont typeface="Wingdings"/>
              <a:buNone/>
            </a:pPr>
            <a:r>
              <a:rPr lang="en-IN" sz="1100" dirty="0" smtClean="0">
                <a:solidFill>
                  <a:srgbClr val="0070C0"/>
                </a:solidFill>
              </a:rPr>
              <a:t>                "Pune"</a:t>
            </a:r>
          </a:p>
          <a:p>
            <a:pPr marL="0" indent="0">
              <a:spcBef>
                <a:spcPts val="200"/>
              </a:spcBef>
              <a:buFont typeface="Wingdings"/>
              <a:buNone/>
            </a:pPr>
            <a:r>
              <a:rPr lang="en-IN" sz="1100" dirty="0" smtClean="0">
                <a:solidFill>
                  <a:srgbClr val="0070C0"/>
                </a:solidFill>
              </a:rPr>
              <a:t>        ],</a:t>
            </a:r>
          </a:p>
          <a:p>
            <a:pPr marL="0" indent="0">
              <a:spcBef>
                <a:spcPts val="200"/>
              </a:spcBef>
              <a:buFont typeface="Wingdings"/>
              <a:buNone/>
            </a:pPr>
            <a:r>
              <a:rPr lang="en-IN" sz="1100" dirty="0" smtClean="0"/>
              <a:t>        "</a:t>
            </a:r>
            <a:r>
              <a:rPr lang="en-IN" sz="1100" dirty="0" err="1" smtClean="0"/>
              <a:t>Dnum</a:t>
            </a:r>
            <a:r>
              <a:rPr lang="en-IN" sz="1100" dirty="0" smtClean="0"/>
              <a:t>" : 3</a:t>
            </a:r>
          </a:p>
          <a:p>
            <a:pPr marL="0" indent="0">
              <a:spcBef>
                <a:spcPts val="200"/>
              </a:spcBef>
              <a:buFont typeface="Wingdings"/>
              <a:buNone/>
            </a:pPr>
            <a:r>
              <a:rPr lang="en-IN" sz="1100" dirty="0" smtClean="0"/>
              <a:t>}</a:t>
            </a:r>
          </a:p>
          <a:p>
            <a:pPr marL="0" indent="0">
              <a:spcBef>
                <a:spcPts val="200"/>
              </a:spcBef>
              <a:buFont typeface="Wingdings"/>
              <a:buNone/>
            </a:pPr>
            <a:r>
              <a:rPr lang="en-IN" sz="1100" dirty="0" smtClean="0"/>
              <a:t>{</a:t>
            </a:r>
          </a:p>
          <a:p>
            <a:pPr marL="0" indent="0">
              <a:spcBef>
                <a:spcPts val="200"/>
              </a:spcBef>
              <a:buFont typeface="Wingdings"/>
              <a:buNone/>
            </a:pPr>
            <a:r>
              <a:rPr lang="en-IN" sz="1100" dirty="0" smtClean="0"/>
              <a:t>        "_id" : </a:t>
            </a:r>
            <a:r>
              <a:rPr lang="en-IN" sz="1100" dirty="0" err="1" smtClean="0"/>
              <a:t>ObjectId</a:t>
            </a:r>
            <a:r>
              <a:rPr lang="en-IN" sz="1100" dirty="0" smtClean="0"/>
              <a:t>("5cd1c556bc9a2dc89b49c38b"),</a:t>
            </a:r>
          </a:p>
          <a:p>
            <a:pPr marL="0" indent="0">
              <a:spcBef>
                <a:spcPts val="200"/>
              </a:spcBef>
              <a:buFont typeface="Wingdings"/>
              <a:buNone/>
            </a:pPr>
            <a:r>
              <a:rPr lang="en-IN" sz="1100" dirty="0" smtClean="0"/>
              <a:t>        "</a:t>
            </a:r>
            <a:r>
              <a:rPr lang="en-IN" sz="1100" dirty="0" err="1" smtClean="0"/>
              <a:t>Pname</a:t>
            </a:r>
            <a:r>
              <a:rPr lang="en-IN" sz="1100" dirty="0" smtClean="0"/>
              <a:t>" : "</a:t>
            </a:r>
            <a:r>
              <a:rPr lang="en-IN" sz="1100" dirty="0" err="1" smtClean="0"/>
              <a:t>ProductK</a:t>
            </a:r>
            <a:r>
              <a:rPr lang="en-IN" sz="1100" dirty="0" smtClean="0"/>
              <a:t>",</a:t>
            </a:r>
          </a:p>
          <a:p>
            <a:pPr marL="0" indent="0">
              <a:spcBef>
                <a:spcPts val="200"/>
              </a:spcBef>
              <a:buFont typeface="Wingdings"/>
              <a:buNone/>
            </a:pPr>
            <a:r>
              <a:rPr lang="en-IN" sz="1100" dirty="0" smtClean="0"/>
              <a:t>        "</a:t>
            </a:r>
            <a:r>
              <a:rPr lang="en-IN" sz="1100" dirty="0" err="1" smtClean="0"/>
              <a:t>Pnumber</a:t>
            </a:r>
            <a:r>
              <a:rPr lang="en-IN" sz="1100" dirty="0" smtClean="0"/>
              <a:t>" : 45,</a:t>
            </a:r>
          </a:p>
          <a:p>
            <a:pPr marL="0" indent="0">
              <a:spcBef>
                <a:spcPts val="200"/>
              </a:spcBef>
              <a:buFont typeface="Wingdings"/>
              <a:buNone/>
            </a:pPr>
            <a:r>
              <a:rPr lang="en-IN" sz="1100" dirty="0" smtClean="0"/>
              <a:t>        "</a:t>
            </a:r>
            <a:r>
              <a:rPr lang="en-IN" sz="1100" dirty="0" err="1" smtClean="0"/>
              <a:t>Plocation</a:t>
            </a:r>
            <a:r>
              <a:rPr lang="en-IN" sz="1100" dirty="0" smtClean="0"/>
              <a:t>" : </a:t>
            </a:r>
            <a:r>
              <a:rPr lang="en-IN" sz="1100" dirty="0" smtClean="0">
                <a:solidFill>
                  <a:srgbClr val="FF0000"/>
                </a:solidFill>
              </a:rPr>
              <a:t>{</a:t>
            </a:r>
          </a:p>
          <a:p>
            <a:pPr marL="0" indent="0">
              <a:spcBef>
                <a:spcPts val="200"/>
              </a:spcBef>
              <a:buFont typeface="Wingdings"/>
              <a:buNone/>
            </a:pPr>
            <a:r>
              <a:rPr lang="en-IN" sz="1100" dirty="0" smtClean="0">
                <a:solidFill>
                  <a:srgbClr val="FF0000"/>
                </a:solidFill>
              </a:rPr>
              <a:t>                "city" : "Mumbai"</a:t>
            </a:r>
          </a:p>
          <a:p>
            <a:pPr marL="0" indent="0">
              <a:spcBef>
                <a:spcPts val="200"/>
              </a:spcBef>
              <a:buFont typeface="Wingdings"/>
              <a:buNone/>
            </a:pPr>
            <a:r>
              <a:rPr lang="en-IN" sz="1100" dirty="0" smtClean="0">
                <a:solidFill>
                  <a:srgbClr val="FF0000"/>
                </a:solidFill>
              </a:rPr>
              <a:t>        },</a:t>
            </a:r>
          </a:p>
          <a:p>
            <a:pPr marL="0" indent="0">
              <a:spcBef>
                <a:spcPts val="200"/>
              </a:spcBef>
              <a:buFont typeface="Wingdings"/>
              <a:buNone/>
            </a:pPr>
            <a:r>
              <a:rPr lang="en-IN" sz="1100" dirty="0" smtClean="0"/>
              <a:t>        "</a:t>
            </a:r>
            <a:r>
              <a:rPr lang="en-IN" sz="1100" dirty="0" err="1" smtClean="0"/>
              <a:t>Dnum</a:t>
            </a:r>
            <a:r>
              <a:rPr lang="en-IN" sz="1100" dirty="0" smtClean="0"/>
              <a:t>" : 5</a:t>
            </a:r>
          </a:p>
          <a:p>
            <a:pPr marL="0" indent="0">
              <a:spcBef>
                <a:spcPts val="200"/>
              </a:spcBef>
              <a:buFont typeface="Wingdings"/>
              <a:buNone/>
            </a:pPr>
            <a:r>
              <a:rPr lang="en-IN" sz="1100" dirty="0" smtClean="0"/>
              <a:t>}</a:t>
            </a:r>
          </a:p>
          <a:p>
            <a:pPr marL="0" indent="0">
              <a:spcBef>
                <a:spcPts val="200"/>
              </a:spcBef>
              <a:buFont typeface="Wingdings"/>
              <a:buNone/>
            </a:pPr>
            <a:endParaRPr lang="en-IN" sz="1100" dirty="0" smtClean="0"/>
          </a:p>
          <a:p>
            <a:pPr marL="0" indent="0">
              <a:spcBef>
                <a:spcPts val="200"/>
              </a:spcBef>
              <a:buFont typeface="Wingdings"/>
              <a:buNone/>
            </a:pPr>
            <a:endParaRPr lang="en-IN" sz="1100" dirty="0"/>
          </a:p>
        </p:txBody>
      </p:sp>
      <p:sp>
        <p:nvSpPr>
          <p:cNvPr id="6" name="Line Callout 1 5"/>
          <p:cNvSpPr/>
          <p:nvPr/>
        </p:nvSpPr>
        <p:spPr>
          <a:xfrm>
            <a:off x="6705600" y="3657600"/>
            <a:ext cx="2209800" cy="533400"/>
          </a:xfrm>
          <a:prstGeom prst="borderCallout1">
            <a:avLst>
              <a:gd name="adj1" fmla="val 47407"/>
              <a:gd name="adj2" fmla="val -1539"/>
              <a:gd name="adj3" fmla="val 87425"/>
              <a:gd name="adj4" fmla="val -1980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Array, not embedded document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6672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3148</TotalTime>
  <Words>2086</Words>
  <Application>Microsoft Office PowerPoint</Application>
  <PresentationFormat>On-screen Show (4:3)</PresentationFormat>
  <Paragraphs>424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Oriel</vt:lpstr>
      <vt:lpstr>MongoDB Advanced Operations</vt:lpstr>
      <vt:lpstr>Searching in Array</vt:lpstr>
      <vt:lpstr>Searching in Array (cont.)</vt:lpstr>
      <vt:lpstr>Searching in Array (cont.)</vt:lpstr>
      <vt:lpstr>Searching in Array (cont.)</vt:lpstr>
      <vt:lpstr>Searching in Array (cont.)</vt:lpstr>
      <vt:lpstr>Example - $elemMatch</vt:lpstr>
      <vt:lpstr>Example - $elemMatch (cont.)</vt:lpstr>
      <vt:lpstr>Searching in Embedded Document</vt:lpstr>
      <vt:lpstr>Searching in Embedded Document (cont.)</vt:lpstr>
      <vt:lpstr>Searching in Embedded Document (cont.)</vt:lpstr>
      <vt:lpstr>Searching in Embedded Document (cont.)</vt:lpstr>
      <vt:lpstr>Relation in Mongo</vt:lpstr>
      <vt:lpstr>project Collection</vt:lpstr>
      <vt:lpstr>department Collection</vt:lpstr>
      <vt:lpstr>One to One Relation using Embedding</vt:lpstr>
      <vt:lpstr>One to Many Relation using Embedding</vt:lpstr>
      <vt:lpstr>SQL to MongoDB Mapping</vt:lpstr>
      <vt:lpstr>Thanks!!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NoSQL</dc:title>
  <dc:creator>Kanika</dc:creator>
  <cp:lastModifiedBy>Kanika</cp:lastModifiedBy>
  <cp:revision>33</cp:revision>
  <dcterms:created xsi:type="dcterms:W3CDTF">2006-08-16T00:00:00Z</dcterms:created>
  <dcterms:modified xsi:type="dcterms:W3CDTF">2019-07-12T06:46:38Z</dcterms:modified>
</cp:coreProperties>
</file>