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28" r:id="rId3"/>
    <p:sldId id="320" r:id="rId4"/>
    <p:sldId id="324" r:id="rId5"/>
    <p:sldId id="322" r:id="rId6"/>
    <p:sldId id="323" r:id="rId7"/>
    <p:sldId id="327" r:id="rId8"/>
    <p:sldId id="325" r:id="rId9"/>
    <p:sldId id="326" r:id="rId10"/>
    <p:sldId id="329" r:id="rId11"/>
    <p:sldId id="321" r:id="rId12"/>
    <p:sldId id="330" r:id="rId13"/>
    <p:sldId id="337" r:id="rId14"/>
    <p:sldId id="338" r:id="rId15"/>
    <p:sldId id="339" r:id="rId16"/>
    <p:sldId id="333" r:id="rId17"/>
    <p:sldId id="335" r:id="rId18"/>
    <p:sldId id="374" r:id="rId19"/>
    <p:sldId id="342" r:id="rId20"/>
    <p:sldId id="373" r:id="rId21"/>
    <p:sldId id="361" r:id="rId22"/>
    <p:sldId id="362" r:id="rId23"/>
    <p:sldId id="363" r:id="rId24"/>
    <p:sldId id="364" r:id="rId25"/>
    <p:sldId id="365" r:id="rId26"/>
    <p:sldId id="345" r:id="rId27"/>
    <p:sldId id="366" r:id="rId28"/>
    <p:sldId id="367" r:id="rId29"/>
    <p:sldId id="368" r:id="rId30"/>
    <p:sldId id="369" r:id="rId31"/>
    <p:sldId id="371" r:id="rId32"/>
    <p:sldId id="370" r:id="rId33"/>
    <p:sldId id="372" r:id="rId34"/>
    <p:sldId id="349" r:id="rId35"/>
    <p:sldId id="376" r:id="rId36"/>
    <p:sldId id="377" r:id="rId37"/>
    <p:sldId id="378" r:id="rId38"/>
    <p:sldId id="379" r:id="rId39"/>
    <p:sldId id="348" r:id="rId40"/>
    <p:sldId id="25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6EF18-555A-482A-9D20-FD3C7B664A9E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E6DFC69-F145-4C79-B385-1CEA9DA2B667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Operation</a:t>
          </a:r>
          <a:endParaRPr lang="en-IN" sz="2400" b="1" dirty="0">
            <a:solidFill>
              <a:schemeClr val="tx1"/>
            </a:solidFill>
          </a:endParaRPr>
        </a:p>
      </dgm:t>
    </dgm:pt>
    <dgm:pt modelId="{A8553FD4-F27A-4A0F-9411-C021909C2ECD}" type="par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1A52516-C902-4BF8-B3CC-C72FDC09FBE4}" type="sib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D6ADB4-3656-40B6-9F16-D4523315441E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Equality</a:t>
          </a:r>
          <a:endParaRPr lang="en-IN" sz="2200" b="1" dirty="0">
            <a:solidFill>
              <a:schemeClr val="tx1"/>
            </a:solidFill>
          </a:endParaRPr>
        </a:p>
      </dgm:t>
    </dgm:pt>
    <dgm:pt modelId="{558CDD11-E831-4212-A4F0-751C4D2D3FBF}" type="par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B2E9BE5-C9B3-424F-A521-D17AE7D46C72}" type="sib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7534DD84-80AA-45D2-9D1F-87F513828752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bg1"/>
              </a:solidFill>
            </a:rPr>
            <a:t>Less Than</a:t>
          </a:r>
          <a:endParaRPr lang="en-IN" sz="2200" b="1" dirty="0">
            <a:solidFill>
              <a:schemeClr val="bg1"/>
            </a:solidFill>
          </a:endParaRPr>
        </a:p>
      </dgm:t>
    </dgm:pt>
    <dgm:pt modelId="{650A2B5A-02D6-4E65-A401-E1CB02D2552A}" type="par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9734616-010B-4C19-9987-433805C34542}" type="sib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4A55FB0-9BF2-4739-B768-7D2ABF95F0F8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Syntax</a:t>
          </a:r>
          <a:endParaRPr lang="en-IN" sz="2400" b="1" dirty="0">
            <a:solidFill>
              <a:schemeClr val="tx1"/>
            </a:solidFill>
          </a:endParaRPr>
        </a:p>
      </dgm:t>
    </dgm:pt>
    <dgm:pt modelId="{BAA97EF0-63C4-4394-BA2C-329DD600093C}" type="par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C107D09-DEDB-44AB-8050-2153A1AD9737}" type="sib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9517CD-A2CA-4D8F-BFE5-9E89D2375315}">
      <dgm:prSet phldrT="[Text]"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{&lt;key&gt;:&lt;value&gt;}</a:t>
          </a:r>
          <a:endParaRPr lang="en-IN" sz="2200" dirty="0">
            <a:solidFill>
              <a:schemeClr val="tx1"/>
            </a:solidFill>
          </a:endParaRPr>
        </a:p>
      </dgm:t>
    </dgm:pt>
    <dgm:pt modelId="{449AAB3E-546B-42F8-877F-C958E73E37E0}" type="par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60CACEFB-8058-453A-93EC-743D1D92A8EB}" type="sib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453FA5F-B485-4B05-9C0C-A0590FD81CB4}">
      <dgm:prSet phldrT="[Text]"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{&lt;key&gt;:{$</a:t>
          </a:r>
          <a:r>
            <a:rPr lang="en-IN" sz="2200" b="0" i="0" dirty="0" err="1" smtClean="0">
              <a:solidFill>
                <a:schemeClr val="tx1"/>
              </a:solidFill>
            </a:rPr>
            <a:t>lt</a:t>
          </a:r>
          <a:r>
            <a:rPr lang="en-IN" sz="2200" b="0" i="0" dirty="0" smtClean="0">
              <a:solidFill>
                <a:schemeClr val="tx1"/>
              </a:solidFill>
            </a:rPr>
            <a:t>:&lt;value&gt;}}</a:t>
          </a:r>
          <a:endParaRPr lang="en-IN" sz="2200" dirty="0">
            <a:solidFill>
              <a:schemeClr val="tx1"/>
            </a:solidFill>
          </a:endParaRPr>
        </a:p>
      </dgm:t>
    </dgm:pt>
    <dgm:pt modelId="{FBBC2AA3-E4EE-4819-B0F3-14C9428DCC7B}" type="par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897B6864-88A9-4C99-B29D-BCD883756428}" type="sib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1E620F8-3A9A-4CCE-BFFE-E945E09A271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Example</a:t>
          </a:r>
          <a:endParaRPr lang="en-IN" sz="2400" b="1" dirty="0">
            <a:solidFill>
              <a:schemeClr val="tx1"/>
            </a:solidFill>
          </a:endParaRPr>
        </a:p>
      </dgm:t>
    </dgm:pt>
    <dgm:pt modelId="{680458E9-C4B7-42C5-8A62-8572B916D9B5}" type="par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C9AE78C-0FF9-4529-82C3-31902379C3D7}" type="sib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C401755-5C6F-432E-9069-68DD5521A0FA}">
      <dgm:prSet phldrT="[Text]" custT="1"/>
      <dgm:spPr/>
      <dgm:t>
        <a:bodyPr/>
        <a:lstStyle/>
        <a:p>
          <a:r>
            <a:rPr lang="en-IN" sz="2200" b="0" i="0" dirty="0" err="1" smtClean="0">
              <a:solidFill>
                <a:schemeClr val="bg1"/>
              </a:solidFill>
            </a:rPr>
            <a:t>db.project.find</a:t>
          </a:r>
          <a:r>
            <a:rPr lang="en-IN" sz="2200" b="0" i="0" dirty="0" smtClean="0">
              <a:solidFill>
                <a:schemeClr val="bg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bg1"/>
              </a:solidFill>
            </a:rPr>
            <a:t>{Dnum:5})</a:t>
          </a:r>
          <a:endParaRPr lang="en-IN" sz="2200" dirty="0">
            <a:solidFill>
              <a:schemeClr val="bg1"/>
            </a:solidFill>
          </a:endParaRPr>
        </a:p>
      </dgm:t>
    </dgm:pt>
    <dgm:pt modelId="{148B1972-7AAD-4C46-93C1-67EAED8DBD0B}" type="par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A94EB6C8-B62E-4AB8-9B55-31506207B084}" type="sib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E88EF079-7231-4067-BA2D-6204F6FA8983}">
      <dgm:prSet phldrT="[Text]" custT="1"/>
      <dgm:spPr/>
      <dgm:t>
        <a:bodyPr/>
        <a:lstStyle/>
        <a:p>
          <a:r>
            <a:rPr lang="en-IN" sz="2200" b="0" i="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dirty="0" smtClean="0">
              <a:solidFill>
                <a:schemeClr val="tx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tx1"/>
              </a:solidFill>
            </a:rPr>
            <a:t>{</a:t>
          </a:r>
          <a:r>
            <a:rPr lang="en-IN" sz="2200" b="0" i="0" dirty="0" err="1" smtClean="0">
              <a:solidFill>
                <a:schemeClr val="tx1"/>
              </a:solidFill>
            </a:rPr>
            <a:t>Dnum</a:t>
          </a:r>
          <a:r>
            <a:rPr lang="en-IN" sz="2200" b="0" i="0" dirty="0" smtClean="0">
              <a:solidFill>
                <a:schemeClr val="tx1"/>
              </a:solidFill>
            </a:rPr>
            <a:t>:{$lt:10}})</a:t>
          </a:r>
          <a:endParaRPr lang="en-IN" sz="2200" dirty="0">
            <a:solidFill>
              <a:schemeClr val="tx1"/>
            </a:solidFill>
          </a:endParaRPr>
        </a:p>
      </dgm:t>
    </dgm:pt>
    <dgm:pt modelId="{5B2560A6-8CA7-47E5-A257-63696614D566}" type="par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B0C38092-F5A4-4C41-BC80-DE7ABB967BDB}" type="sib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9A704FD-88F5-4A81-9E15-646F086463E9}">
      <dgm:prSet custT="1"/>
      <dgm:spPr/>
      <dgm:t>
        <a:bodyPr/>
        <a:lstStyle/>
        <a:p>
          <a:r>
            <a:rPr lang="en-IN" sz="2200" b="1" i="0" dirty="0" smtClean="0">
              <a:solidFill>
                <a:schemeClr val="tx1"/>
              </a:solidFill>
            </a:rPr>
            <a:t>Less Than Equals</a:t>
          </a:r>
          <a:endParaRPr lang="en-IN" sz="2200" b="1" dirty="0">
            <a:solidFill>
              <a:schemeClr val="tx1"/>
            </a:solidFill>
          </a:endParaRPr>
        </a:p>
      </dgm:t>
    </dgm:pt>
    <dgm:pt modelId="{507AE5E2-70EB-4AD8-92D8-50305E4E4AF3}" type="parTrans" cxnId="{46CE980D-7DE6-46D5-8105-39021775994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C8BA082-0702-4EB4-946F-AA3BC6899FCE}" type="sibTrans" cxnId="{46CE980D-7DE6-46D5-8105-39021775994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F0213C6B-A0E8-4D3B-A57F-A834A80FE392}">
      <dgm:prSet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{&lt;key&gt;:{$</a:t>
          </a:r>
          <a:r>
            <a:rPr lang="en-IN" sz="2200" b="0" i="0" dirty="0" err="1" smtClean="0">
              <a:solidFill>
                <a:schemeClr val="tx1"/>
              </a:solidFill>
            </a:rPr>
            <a:t>lte</a:t>
          </a:r>
          <a:r>
            <a:rPr lang="en-IN" sz="2200" b="0" i="0" dirty="0" smtClean="0">
              <a:solidFill>
                <a:schemeClr val="tx1"/>
              </a:solidFill>
            </a:rPr>
            <a:t>:&lt;value&gt;}}</a:t>
          </a:r>
          <a:endParaRPr lang="en-IN" sz="2200" dirty="0">
            <a:solidFill>
              <a:schemeClr val="tx1"/>
            </a:solidFill>
          </a:endParaRPr>
        </a:p>
      </dgm:t>
    </dgm:pt>
    <dgm:pt modelId="{442FE5BD-0BD5-40F3-984E-AD5C85DB6740}" type="parTrans" cxnId="{20E4C9E6-BC34-4795-B546-727CD78185F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4ACB4CD-6367-4D24-9561-E99C282B10BD}" type="sibTrans" cxnId="{20E4C9E6-BC34-4795-B546-727CD78185F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704CABF-63B6-4F3F-A2A0-F6DF5D243E7F}">
      <dgm:prSet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 </a:t>
          </a:r>
          <a:r>
            <a:rPr lang="en-IN" sz="2200" b="0" i="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dirty="0" smtClean="0">
              <a:solidFill>
                <a:schemeClr val="tx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tx1"/>
              </a:solidFill>
            </a:rPr>
            <a:t>{</a:t>
          </a:r>
          <a:r>
            <a:rPr lang="en-IN" sz="2200" b="0" i="0" dirty="0" err="1" smtClean="0">
              <a:solidFill>
                <a:schemeClr val="tx1"/>
              </a:solidFill>
            </a:rPr>
            <a:t>Dnum</a:t>
          </a:r>
          <a:r>
            <a:rPr lang="en-IN" sz="2200" b="0" i="0" dirty="0" smtClean="0">
              <a:solidFill>
                <a:schemeClr val="tx1"/>
              </a:solidFill>
            </a:rPr>
            <a:t>:{$lte:10}})</a:t>
          </a:r>
          <a:endParaRPr lang="en-IN" sz="2200" dirty="0">
            <a:solidFill>
              <a:schemeClr val="tx1"/>
            </a:solidFill>
          </a:endParaRPr>
        </a:p>
      </dgm:t>
    </dgm:pt>
    <dgm:pt modelId="{95603579-5B8E-4089-96EF-C8066E03E071}" type="parTrans" cxnId="{01B1BDC7-1D68-4DEC-9433-FA8C2853BE5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2C5AA3A-80B9-44E9-9F5F-FB35308D3EE4}" type="sibTrans" cxnId="{01B1BDC7-1D68-4DEC-9433-FA8C2853BE5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CCC77D3-B267-48D7-A139-F0FEBFB2F7D5}" type="pres">
      <dgm:prSet presAssocID="{7C46EF18-555A-482A-9D20-FD3C7B664A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CA15BD-23E5-4686-A4C8-01C692F86E77}" type="pres">
      <dgm:prSet presAssocID="{0E6DFC69-F145-4C79-B385-1CEA9DA2B667}" presName="compNode" presStyleCnt="0"/>
      <dgm:spPr/>
    </dgm:pt>
    <dgm:pt modelId="{647FA301-D57E-41C6-BAC1-F71B07BBD437}" type="pres">
      <dgm:prSet presAssocID="{0E6DFC69-F145-4C79-B385-1CEA9DA2B667}" presName="aNode" presStyleLbl="bgShp" presStyleIdx="0" presStyleCnt="3" custScaleX="83887"/>
      <dgm:spPr/>
      <dgm:t>
        <a:bodyPr/>
        <a:lstStyle/>
        <a:p>
          <a:endParaRPr lang="en-IN"/>
        </a:p>
      </dgm:t>
    </dgm:pt>
    <dgm:pt modelId="{E32A43CE-65BD-4FB4-A96A-F879948FC04F}" type="pres">
      <dgm:prSet presAssocID="{0E6DFC69-F145-4C79-B385-1CEA9DA2B667}" presName="textNode" presStyleLbl="bgShp" presStyleIdx="0" presStyleCnt="3"/>
      <dgm:spPr/>
      <dgm:t>
        <a:bodyPr/>
        <a:lstStyle/>
        <a:p>
          <a:endParaRPr lang="en-IN"/>
        </a:p>
      </dgm:t>
    </dgm:pt>
    <dgm:pt modelId="{5BB6FC2F-2944-4813-AA98-19B1A80DB436}" type="pres">
      <dgm:prSet presAssocID="{0E6DFC69-F145-4C79-B385-1CEA9DA2B667}" presName="compChildNode" presStyleCnt="0"/>
      <dgm:spPr/>
    </dgm:pt>
    <dgm:pt modelId="{E9D9D6A9-3D08-4132-B72F-E95BC6AB6DF5}" type="pres">
      <dgm:prSet presAssocID="{0E6DFC69-F145-4C79-B385-1CEA9DA2B667}" presName="theInnerList" presStyleCnt="0"/>
      <dgm:spPr/>
    </dgm:pt>
    <dgm:pt modelId="{B33ECC5B-27DA-4D92-963E-C601CAE7B96F}" type="pres">
      <dgm:prSet presAssocID="{1BD6ADB4-3656-40B6-9F16-D4523315441E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4DE6D2-1643-48DB-BC14-2B15C1A68997}" type="pres">
      <dgm:prSet presAssocID="{1BD6ADB4-3656-40B6-9F16-D4523315441E}" presName="aSpace2" presStyleCnt="0"/>
      <dgm:spPr/>
    </dgm:pt>
    <dgm:pt modelId="{1556ADF1-64FA-4CCC-9415-C7E3B47D3ECA}" type="pres">
      <dgm:prSet presAssocID="{7534DD84-80AA-45D2-9D1F-87F513828752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B1DBAB-1C30-45F6-B148-6CC344BFEBAC}" type="pres">
      <dgm:prSet presAssocID="{7534DD84-80AA-45D2-9D1F-87F513828752}" presName="aSpace2" presStyleCnt="0"/>
      <dgm:spPr/>
    </dgm:pt>
    <dgm:pt modelId="{F2C6ED29-B11B-442C-B98C-C50F26C06707}" type="pres">
      <dgm:prSet presAssocID="{99A704FD-88F5-4A81-9E15-646F086463E9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1D7A81-BD7C-475E-85BF-BD76A969046C}" type="pres">
      <dgm:prSet presAssocID="{0E6DFC69-F145-4C79-B385-1CEA9DA2B667}" presName="aSpace" presStyleCnt="0"/>
      <dgm:spPr/>
    </dgm:pt>
    <dgm:pt modelId="{479A0620-4201-4098-B77A-94B8796FC5F2}" type="pres">
      <dgm:prSet presAssocID="{D4A55FB0-9BF2-4739-B768-7D2ABF95F0F8}" presName="compNode" presStyleCnt="0"/>
      <dgm:spPr/>
    </dgm:pt>
    <dgm:pt modelId="{AECAF363-FC61-4DE5-BB19-D2407EC3680C}" type="pres">
      <dgm:prSet presAssocID="{D4A55FB0-9BF2-4739-B768-7D2ABF95F0F8}" presName="aNode" presStyleLbl="bgShp" presStyleIdx="1" presStyleCnt="3" custScaleX="134950"/>
      <dgm:spPr/>
      <dgm:t>
        <a:bodyPr/>
        <a:lstStyle/>
        <a:p>
          <a:endParaRPr lang="en-IN"/>
        </a:p>
      </dgm:t>
    </dgm:pt>
    <dgm:pt modelId="{9E7D15C6-924C-4F95-8BC7-EB2F174637A3}" type="pres">
      <dgm:prSet presAssocID="{D4A55FB0-9BF2-4739-B768-7D2ABF95F0F8}" presName="textNode" presStyleLbl="bgShp" presStyleIdx="1" presStyleCnt="3"/>
      <dgm:spPr/>
      <dgm:t>
        <a:bodyPr/>
        <a:lstStyle/>
        <a:p>
          <a:endParaRPr lang="en-IN"/>
        </a:p>
      </dgm:t>
    </dgm:pt>
    <dgm:pt modelId="{5FEDBAB2-4302-4E03-8C68-E46EBADD43CD}" type="pres">
      <dgm:prSet presAssocID="{D4A55FB0-9BF2-4739-B768-7D2ABF95F0F8}" presName="compChildNode" presStyleCnt="0"/>
      <dgm:spPr/>
    </dgm:pt>
    <dgm:pt modelId="{61091E99-2703-4D5A-9314-5DD48161333D}" type="pres">
      <dgm:prSet presAssocID="{D4A55FB0-9BF2-4739-B768-7D2ABF95F0F8}" presName="theInnerList" presStyleCnt="0"/>
      <dgm:spPr/>
    </dgm:pt>
    <dgm:pt modelId="{DEF28595-9C02-4028-A17E-020319A883B6}" type="pres">
      <dgm:prSet presAssocID="{1B9517CD-A2CA-4D8F-BFE5-9E89D2375315}" presName="childNode" presStyleLbl="node1" presStyleIdx="3" presStyleCnt="9" custScaleX="1563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ACC62-2941-4F91-8DFA-EBD93ED5E880}" type="pres">
      <dgm:prSet presAssocID="{1B9517CD-A2CA-4D8F-BFE5-9E89D2375315}" presName="aSpace2" presStyleCnt="0"/>
      <dgm:spPr/>
    </dgm:pt>
    <dgm:pt modelId="{C4AAB7D2-59D8-44B7-9751-CFAB2128AA2C}" type="pres">
      <dgm:prSet presAssocID="{4453FA5F-B485-4B05-9C0C-A0590FD81CB4}" presName="childNode" presStyleLbl="node1" presStyleIdx="4" presStyleCnt="9" custScaleX="1563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C60366-899A-4405-B430-E67484FCC2BD}" type="pres">
      <dgm:prSet presAssocID="{4453FA5F-B485-4B05-9C0C-A0590FD81CB4}" presName="aSpace2" presStyleCnt="0"/>
      <dgm:spPr/>
    </dgm:pt>
    <dgm:pt modelId="{BE558B11-0C40-4B0E-B579-73542C1E669D}" type="pres">
      <dgm:prSet presAssocID="{F0213C6B-A0E8-4D3B-A57F-A834A80FE392}" presName="childNode" presStyleLbl="node1" presStyleIdx="5" presStyleCnt="9" custScaleX="1563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2AB0C7-7187-4761-A9A3-D32B85534316}" type="pres">
      <dgm:prSet presAssocID="{D4A55FB0-9BF2-4739-B768-7D2ABF95F0F8}" presName="aSpace" presStyleCnt="0"/>
      <dgm:spPr/>
    </dgm:pt>
    <dgm:pt modelId="{1BE9E19C-8296-492F-B98E-58AF92A002F6}" type="pres">
      <dgm:prSet presAssocID="{41E620F8-3A9A-4CCE-BFFE-E945E09A2714}" presName="compNode" presStyleCnt="0"/>
      <dgm:spPr/>
    </dgm:pt>
    <dgm:pt modelId="{0794AEBD-BC0D-482C-85D0-0CFBC2898DBA}" type="pres">
      <dgm:prSet presAssocID="{41E620F8-3A9A-4CCE-BFFE-E945E09A2714}" presName="aNode" presStyleLbl="bgShp" presStyleIdx="2" presStyleCnt="3" custScaleX="115044"/>
      <dgm:spPr/>
      <dgm:t>
        <a:bodyPr/>
        <a:lstStyle/>
        <a:p>
          <a:endParaRPr lang="en-IN"/>
        </a:p>
      </dgm:t>
    </dgm:pt>
    <dgm:pt modelId="{EF7C4686-2352-4027-8210-805A8A51ABC8}" type="pres">
      <dgm:prSet presAssocID="{41E620F8-3A9A-4CCE-BFFE-E945E09A2714}" presName="textNode" presStyleLbl="bgShp" presStyleIdx="2" presStyleCnt="3"/>
      <dgm:spPr/>
      <dgm:t>
        <a:bodyPr/>
        <a:lstStyle/>
        <a:p>
          <a:endParaRPr lang="en-IN"/>
        </a:p>
      </dgm:t>
    </dgm:pt>
    <dgm:pt modelId="{5ACD315B-5144-4F2B-9009-95EF25211F7D}" type="pres">
      <dgm:prSet presAssocID="{41E620F8-3A9A-4CCE-BFFE-E945E09A2714}" presName="compChildNode" presStyleCnt="0"/>
      <dgm:spPr/>
    </dgm:pt>
    <dgm:pt modelId="{63515686-3B61-45E6-8ADA-F46B3A9B01CA}" type="pres">
      <dgm:prSet presAssocID="{41E620F8-3A9A-4CCE-BFFE-E945E09A2714}" presName="theInnerList" presStyleCnt="0"/>
      <dgm:spPr/>
    </dgm:pt>
    <dgm:pt modelId="{0A019AF1-8B12-4E8E-981C-1314FF8A2C27}" type="pres">
      <dgm:prSet presAssocID="{DC401755-5C6F-432E-9069-68DD5521A0FA}" presName="childNode" presStyleLbl="node1" presStyleIdx="6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6E35C0-7647-4D7E-AF41-6B23FC131DAD}" type="pres">
      <dgm:prSet presAssocID="{DC401755-5C6F-432E-9069-68DD5521A0FA}" presName="aSpace2" presStyleCnt="0"/>
      <dgm:spPr/>
    </dgm:pt>
    <dgm:pt modelId="{EB664E16-2AEA-4B6B-81CA-5ECF48A64A60}" type="pres">
      <dgm:prSet presAssocID="{E88EF079-7231-4067-BA2D-6204F6FA8983}" presName="childNode" presStyleLbl="node1" presStyleIdx="7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5B027D-1315-406C-A720-381336E4D7F7}" type="pres">
      <dgm:prSet presAssocID="{E88EF079-7231-4067-BA2D-6204F6FA8983}" presName="aSpace2" presStyleCnt="0"/>
      <dgm:spPr/>
    </dgm:pt>
    <dgm:pt modelId="{B803A9F3-E2FA-40B1-A3BC-7797D576699C}" type="pres">
      <dgm:prSet presAssocID="{9704CABF-63B6-4F3F-A2A0-F6DF5D243E7F}" presName="childNode" presStyleLbl="node1" presStyleIdx="8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7A96EF-3A7B-4925-9A05-9AC199593DCE}" type="presOf" srcId="{D4A55FB0-9BF2-4739-B768-7D2ABF95F0F8}" destId="{9E7D15C6-924C-4F95-8BC7-EB2F174637A3}" srcOrd="1" destOrd="0" presId="urn:microsoft.com/office/officeart/2005/8/layout/lProcess2"/>
    <dgm:cxn modelId="{46CE980D-7DE6-46D5-8105-390217759948}" srcId="{0E6DFC69-F145-4C79-B385-1CEA9DA2B667}" destId="{99A704FD-88F5-4A81-9E15-646F086463E9}" srcOrd="2" destOrd="0" parTransId="{507AE5E2-70EB-4AD8-92D8-50305E4E4AF3}" sibTransId="{2C8BA082-0702-4EB4-946F-AA3BC6899FCE}"/>
    <dgm:cxn modelId="{0915B704-3B51-4CBD-B86C-D93952A56DA9}" srcId="{D4A55FB0-9BF2-4739-B768-7D2ABF95F0F8}" destId="{4453FA5F-B485-4B05-9C0C-A0590FD81CB4}" srcOrd="1" destOrd="0" parTransId="{FBBC2AA3-E4EE-4819-B0F3-14C9428DCC7B}" sibTransId="{897B6864-88A9-4C99-B29D-BCD883756428}"/>
    <dgm:cxn modelId="{C96466D8-F557-4BC3-A34B-F3414151A0B7}" srcId="{D4A55FB0-9BF2-4739-B768-7D2ABF95F0F8}" destId="{1B9517CD-A2CA-4D8F-BFE5-9E89D2375315}" srcOrd="0" destOrd="0" parTransId="{449AAB3E-546B-42F8-877F-C958E73E37E0}" sibTransId="{60CACEFB-8058-453A-93EC-743D1D92A8EB}"/>
    <dgm:cxn modelId="{C8485F14-A5F4-4355-B537-A7B30072EDCE}" srcId="{7C46EF18-555A-482A-9D20-FD3C7B664A9E}" destId="{0E6DFC69-F145-4C79-B385-1CEA9DA2B667}" srcOrd="0" destOrd="0" parTransId="{A8553FD4-F27A-4A0F-9411-C021909C2ECD}" sibTransId="{31A52516-C902-4BF8-B3CC-C72FDC09FBE4}"/>
    <dgm:cxn modelId="{4CE99EBD-1554-497B-A944-5438A8DA68DF}" type="presOf" srcId="{7534DD84-80AA-45D2-9D1F-87F513828752}" destId="{1556ADF1-64FA-4CCC-9415-C7E3B47D3ECA}" srcOrd="0" destOrd="0" presId="urn:microsoft.com/office/officeart/2005/8/layout/lProcess2"/>
    <dgm:cxn modelId="{5E458476-8518-41A3-A7F4-952F14C00391}" type="presOf" srcId="{9704CABF-63B6-4F3F-A2A0-F6DF5D243E7F}" destId="{B803A9F3-E2FA-40B1-A3BC-7797D576699C}" srcOrd="0" destOrd="0" presId="urn:microsoft.com/office/officeart/2005/8/layout/lProcess2"/>
    <dgm:cxn modelId="{3C699F70-B15B-4C5A-A871-108DCD03E669}" type="presOf" srcId="{99A704FD-88F5-4A81-9E15-646F086463E9}" destId="{F2C6ED29-B11B-442C-B98C-C50F26C06707}" srcOrd="0" destOrd="0" presId="urn:microsoft.com/office/officeart/2005/8/layout/lProcess2"/>
    <dgm:cxn modelId="{AD84993A-C1DB-4E32-941F-571E1E3CD02B}" srcId="{41E620F8-3A9A-4CCE-BFFE-E945E09A2714}" destId="{E88EF079-7231-4067-BA2D-6204F6FA8983}" srcOrd="1" destOrd="0" parTransId="{5B2560A6-8CA7-47E5-A257-63696614D566}" sibTransId="{B0C38092-F5A4-4C41-BC80-DE7ABB967BDB}"/>
    <dgm:cxn modelId="{065BAFC0-106D-4FA7-8251-4589D4EDB546}" srcId="{0E6DFC69-F145-4C79-B385-1CEA9DA2B667}" destId="{7534DD84-80AA-45D2-9D1F-87F513828752}" srcOrd="1" destOrd="0" parTransId="{650A2B5A-02D6-4E65-A401-E1CB02D2552A}" sibTransId="{29734616-010B-4C19-9987-433805C34542}"/>
    <dgm:cxn modelId="{23A5A39A-4C3A-4125-94C1-BAA7200ACDA2}" type="presOf" srcId="{0E6DFC69-F145-4C79-B385-1CEA9DA2B667}" destId="{E32A43CE-65BD-4FB4-A96A-F879948FC04F}" srcOrd="1" destOrd="0" presId="urn:microsoft.com/office/officeart/2005/8/layout/lProcess2"/>
    <dgm:cxn modelId="{7F5A0F82-920E-4844-B536-A9192F2EFB77}" type="presOf" srcId="{DC401755-5C6F-432E-9069-68DD5521A0FA}" destId="{0A019AF1-8B12-4E8E-981C-1314FF8A2C27}" srcOrd="0" destOrd="0" presId="urn:microsoft.com/office/officeart/2005/8/layout/lProcess2"/>
    <dgm:cxn modelId="{DD544B8E-4DCC-42EC-AB52-84854BE15284}" type="presOf" srcId="{E88EF079-7231-4067-BA2D-6204F6FA8983}" destId="{EB664E16-2AEA-4B6B-81CA-5ECF48A64A60}" srcOrd="0" destOrd="0" presId="urn:microsoft.com/office/officeart/2005/8/layout/lProcess2"/>
    <dgm:cxn modelId="{734D6627-4240-41B1-8534-E2D33AD342F9}" srcId="{7C46EF18-555A-482A-9D20-FD3C7B664A9E}" destId="{D4A55FB0-9BF2-4739-B768-7D2ABF95F0F8}" srcOrd="1" destOrd="0" parTransId="{BAA97EF0-63C4-4394-BA2C-329DD600093C}" sibTransId="{4C107D09-DEDB-44AB-8050-2153A1AD9737}"/>
    <dgm:cxn modelId="{D8FC12B3-F747-4C47-9499-4F1E2764EE0E}" type="presOf" srcId="{7C46EF18-555A-482A-9D20-FD3C7B664A9E}" destId="{9CCC77D3-B267-48D7-A139-F0FEBFB2F7D5}" srcOrd="0" destOrd="0" presId="urn:microsoft.com/office/officeart/2005/8/layout/lProcess2"/>
    <dgm:cxn modelId="{6F151FE3-7417-4E1B-82B6-88581B2D9C4B}" srcId="{41E620F8-3A9A-4CCE-BFFE-E945E09A2714}" destId="{DC401755-5C6F-432E-9069-68DD5521A0FA}" srcOrd="0" destOrd="0" parTransId="{148B1972-7AAD-4C46-93C1-67EAED8DBD0B}" sibTransId="{A94EB6C8-B62E-4AB8-9B55-31506207B084}"/>
    <dgm:cxn modelId="{BC92D57F-6314-4FC1-A0E8-047F579878F4}" type="presOf" srcId="{4453FA5F-B485-4B05-9C0C-A0590FD81CB4}" destId="{C4AAB7D2-59D8-44B7-9751-CFAB2128AA2C}" srcOrd="0" destOrd="0" presId="urn:microsoft.com/office/officeart/2005/8/layout/lProcess2"/>
    <dgm:cxn modelId="{01B1BDC7-1D68-4DEC-9433-FA8C2853BE58}" srcId="{41E620F8-3A9A-4CCE-BFFE-E945E09A2714}" destId="{9704CABF-63B6-4F3F-A2A0-F6DF5D243E7F}" srcOrd="2" destOrd="0" parTransId="{95603579-5B8E-4089-96EF-C8066E03E071}" sibTransId="{22C5AA3A-80B9-44E9-9F5F-FB35308D3EE4}"/>
    <dgm:cxn modelId="{32CFA313-4AB0-49CE-AB1B-6BE568CB3C90}" type="presOf" srcId="{41E620F8-3A9A-4CCE-BFFE-E945E09A2714}" destId="{EF7C4686-2352-4027-8210-805A8A51ABC8}" srcOrd="1" destOrd="0" presId="urn:microsoft.com/office/officeart/2005/8/layout/lProcess2"/>
    <dgm:cxn modelId="{D70F5D01-B1C8-40C8-847C-B90A03801DA4}" srcId="{0E6DFC69-F145-4C79-B385-1CEA9DA2B667}" destId="{1BD6ADB4-3656-40B6-9F16-D4523315441E}" srcOrd="0" destOrd="0" parTransId="{558CDD11-E831-4212-A4F0-751C4D2D3FBF}" sibTransId="{3B2E9BE5-C9B3-424F-A521-D17AE7D46C72}"/>
    <dgm:cxn modelId="{4DD683F0-FD0D-4EDD-9A71-45BEC76DF5F5}" type="presOf" srcId="{D4A55FB0-9BF2-4739-B768-7D2ABF95F0F8}" destId="{AECAF363-FC61-4DE5-BB19-D2407EC3680C}" srcOrd="0" destOrd="0" presId="urn:microsoft.com/office/officeart/2005/8/layout/lProcess2"/>
    <dgm:cxn modelId="{9F2CBC94-3663-4F22-A313-F6ADBFE34E1C}" type="presOf" srcId="{41E620F8-3A9A-4CCE-BFFE-E945E09A2714}" destId="{0794AEBD-BC0D-482C-85D0-0CFBC2898DBA}" srcOrd="0" destOrd="0" presId="urn:microsoft.com/office/officeart/2005/8/layout/lProcess2"/>
    <dgm:cxn modelId="{AE2EE4B4-AE76-460B-87AF-0313F6D9B030}" srcId="{7C46EF18-555A-482A-9D20-FD3C7B664A9E}" destId="{41E620F8-3A9A-4CCE-BFFE-E945E09A2714}" srcOrd="2" destOrd="0" parTransId="{680458E9-C4B7-42C5-8A62-8572B916D9B5}" sibTransId="{2C9AE78C-0FF9-4529-82C3-31902379C3D7}"/>
    <dgm:cxn modelId="{20E4C9E6-BC34-4795-B546-727CD78185FB}" srcId="{D4A55FB0-9BF2-4739-B768-7D2ABF95F0F8}" destId="{F0213C6B-A0E8-4D3B-A57F-A834A80FE392}" srcOrd="2" destOrd="0" parTransId="{442FE5BD-0BD5-40F3-984E-AD5C85DB6740}" sibTransId="{24ACB4CD-6367-4D24-9561-E99C282B10BD}"/>
    <dgm:cxn modelId="{50926D12-99F6-4A3A-8419-4AE9DF67CCDD}" type="presOf" srcId="{0E6DFC69-F145-4C79-B385-1CEA9DA2B667}" destId="{647FA301-D57E-41C6-BAC1-F71B07BBD437}" srcOrd="0" destOrd="0" presId="urn:microsoft.com/office/officeart/2005/8/layout/lProcess2"/>
    <dgm:cxn modelId="{7B25CAB3-6124-4169-A78A-923B5BD8D354}" type="presOf" srcId="{F0213C6B-A0E8-4D3B-A57F-A834A80FE392}" destId="{BE558B11-0C40-4B0E-B579-73542C1E669D}" srcOrd="0" destOrd="0" presId="urn:microsoft.com/office/officeart/2005/8/layout/lProcess2"/>
    <dgm:cxn modelId="{FDE09A6B-1442-45EA-82D0-FC17A15348AA}" type="presOf" srcId="{1BD6ADB4-3656-40B6-9F16-D4523315441E}" destId="{B33ECC5B-27DA-4D92-963E-C601CAE7B96F}" srcOrd="0" destOrd="0" presId="urn:microsoft.com/office/officeart/2005/8/layout/lProcess2"/>
    <dgm:cxn modelId="{3CAF0AAF-22E2-49D6-AD7F-E20AE0485DEE}" type="presOf" srcId="{1B9517CD-A2CA-4D8F-BFE5-9E89D2375315}" destId="{DEF28595-9C02-4028-A17E-020319A883B6}" srcOrd="0" destOrd="0" presId="urn:microsoft.com/office/officeart/2005/8/layout/lProcess2"/>
    <dgm:cxn modelId="{96B203DD-AB5E-4CE5-B189-29D215B56268}" type="presParOf" srcId="{9CCC77D3-B267-48D7-A139-F0FEBFB2F7D5}" destId="{C4CA15BD-23E5-4686-A4C8-01C692F86E77}" srcOrd="0" destOrd="0" presId="urn:microsoft.com/office/officeart/2005/8/layout/lProcess2"/>
    <dgm:cxn modelId="{364C96E5-ED31-4226-A732-52AB6E9D07E8}" type="presParOf" srcId="{C4CA15BD-23E5-4686-A4C8-01C692F86E77}" destId="{647FA301-D57E-41C6-BAC1-F71B07BBD437}" srcOrd="0" destOrd="0" presId="urn:microsoft.com/office/officeart/2005/8/layout/lProcess2"/>
    <dgm:cxn modelId="{B50BEA60-7AE8-4F51-B2A0-76E398A0BF9E}" type="presParOf" srcId="{C4CA15BD-23E5-4686-A4C8-01C692F86E77}" destId="{E32A43CE-65BD-4FB4-A96A-F879948FC04F}" srcOrd="1" destOrd="0" presId="urn:microsoft.com/office/officeart/2005/8/layout/lProcess2"/>
    <dgm:cxn modelId="{53D85664-CC08-46D5-8F5F-DE65E921452B}" type="presParOf" srcId="{C4CA15BD-23E5-4686-A4C8-01C692F86E77}" destId="{5BB6FC2F-2944-4813-AA98-19B1A80DB436}" srcOrd="2" destOrd="0" presId="urn:microsoft.com/office/officeart/2005/8/layout/lProcess2"/>
    <dgm:cxn modelId="{D12C8249-C31A-4C07-8ACB-36D71C79D821}" type="presParOf" srcId="{5BB6FC2F-2944-4813-AA98-19B1A80DB436}" destId="{E9D9D6A9-3D08-4132-B72F-E95BC6AB6DF5}" srcOrd="0" destOrd="0" presId="urn:microsoft.com/office/officeart/2005/8/layout/lProcess2"/>
    <dgm:cxn modelId="{DC2C6A58-D34F-48B1-81FE-BD250FCD50E3}" type="presParOf" srcId="{E9D9D6A9-3D08-4132-B72F-E95BC6AB6DF5}" destId="{B33ECC5B-27DA-4D92-963E-C601CAE7B96F}" srcOrd="0" destOrd="0" presId="urn:microsoft.com/office/officeart/2005/8/layout/lProcess2"/>
    <dgm:cxn modelId="{C092D48B-A719-4C9F-9CD6-89886B3A4ECD}" type="presParOf" srcId="{E9D9D6A9-3D08-4132-B72F-E95BC6AB6DF5}" destId="{504DE6D2-1643-48DB-BC14-2B15C1A68997}" srcOrd="1" destOrd="0" presId="urn:microsoft.com/office/officeart/2005/8/layout/lProcess2"/>
    <dgm:cxn modelId="{4D5111AA-18B9-4659-9135-38121C1EC6C5}" type="presParOf" srcId="{E9D9D6A9-3D08-4132-B72F-E95BC6AB6DF5}" destId="{1556ADF1-64FA-4CCC-9415-C7E3B47D3ECA}" srcOrd="2" destOrd="0" presId="urn:microsoft.com/office/officeart/2005/8/layout/lProcess2"/>
    <dgm:cxn modelId="{B09CCF77-AABB-489F-938A-88F449CF27D8}" type="presParOf" srcId="{E9D9D6A9-3D08-4132-B72F-E95BC6AB6DF5}" destId="{86B1DBAB-1C30-45F6-B148-6CC344BFEBAC}" srcOrd="3" destOrd="0" presId="urn:microsoft.com/office/officeart/2005/8/layout/lProcess2"/>
    <dgm:cxn modelId="{E1525B85-D2F1-4788-9323-AFE9F75A182D}" type="presParOf" srcId="{E9D9D6A9-3D08-4132-B72F-E95BC6AB6DF5}" destId="{F2C6ED29-B11B-442C-B98C-C50F26C06707}" srcOrd="4" destOrd="0" presId="urn:microsoft.com/office/officeart/2005/8/layout/lProcess2"/>
    <dgm:cxn modelId="{B303FFEA-3C7F-4A0D-A3FC-FFF105AAF012}" type="presParOf" srcId="{9CCC77D3-B267-48D7-A139-F0FEBFB2F7D5}" destId="{801D7A81-BD7C-475E-85BF-BD76A969046C}" srcOrd="1" destOrd="0" presId="urn:microsoft.com/office/officeart/2005/8/layout/lProcess2"/>
    <dgm:cxn modelId="{6333AA87-9C37-41AC-9733-E0A3C11D130F}" type="presParOf" srcId="{9CCC77D3-B267-48D7-A139-F0FEBFB2F7D5}" destId="{479A0620-4201-4098-B77A-94B8796FC5F2}" srcOrd="2" destOrd="0" presId="urn:microsoft.com/office/officeart/2005/8/layout/lProcess2"/>
    <dgm:cxn modelId="{006BA189-1BE5-4138-9209-665EA95AC1AB}" type="presParOf" srcId="{479A0620-4201-4098-B77A-94B8796FC5F2}" destId="{AECAF363-FC61-4DE5-BB19-D2407EC3680C}" srcOrd="0" destOrd="0" presId="urn:microsoft.com/office/officeart/2005/8/layout/lProcess2"/>
    <dgm:cxn modelId="{E92DE5B8-EA30-40AB-8075-65BBE9AB0848}" type="presParOf" srcId="{479A0620-4201-4098-B77A-94B8796FC5F2}" destId="{9E7D15C6-924C-4F95-8BC7-EB2F174637A3}" srcOrd="1" destOrd="0" presId="urn:microsoft.com/office/officeart/2005/8/layout/lProcess2"/>
    <dgm:cxn modelId="{D5196D29-F940-4AA4-A2E6-8C72174E37BE}" type="presParOf" srcId="{479A0620-4201-4098-B77A-94B8796FC5F2}" destId="{5FEDBAB2-4302-4E03-8C68-E46EBADD43CD}" srcOrd="2" destOrd="0" presId="urn:microsoft.com/office/officeart/2005/8/layout/lProcess2"/>
    <dgm:cxn modelId="{87012E72-939E-48C3-8CB4-865430670C84}" type="presParOf" srcId="{5FEDBAB2-4302-4E03-8C68-E46EBADD43CD}" destId="{61091E99-2703-4D5A-9314-5DD48161333D}" srcOrd="0" destOrd="0" presId="urn:microsoft.com/office/officeart/2005/8/layout/lProcess2"/>
    <dgm:cxn modelId="{ED5E24CB-4D81-4BDB-BDD4-35CC446F1F2D}" type="presParOf" srcId="{61091E99-2703-4D5A-9314-5DD48161333D}" destId="{DEF28595-9C02-4028-A17E-020319A883B6}" srcOrd="0" destOrd="0" presId="urn:microsoft.com/office/officeart/2005/8/layout/lProcess2"/>
    <dgm:cxn modelId="{39BA3383-1C9A-4B12-8F20-1721A19E3951}" type="presParOf" srcId="{61091E99-2703-4D5A-9314-5DD48161333D}" destId="{ED9ACC62-2941-4F91-8DFA-EBD93ED5E880}" srcOrd="1" destOrd="0" presId="urn:microsoft.com/office/officeart/2005/8/layout/lProcess2"/>
    <dgm:cxn modelId="{4E95E391-F41D-47ED-95DB-52181E8E64C3}" type="presParOf" srcId="{61091E99-2703-4D5A-9314-5DD48161333D}" destId="{C4AAB7D2-59D8-44B7-9751-CFAB2128AA2C}" srcOrd="2" destOrd="0" presId="urn:microsoft.com/office/officeart/2005/8/layout/lProcess2"/>
    <dgm:cxn modelId="{C0ED7656-ECD1-44B1-8A2B-8A284ED083AD}" type="presParOf" srcId="{61091E99-2703-4D5A-9314-5DD48161333D}" destId="{4AC60366-899A-4405-B430-E67484FCC2BD}" srcOrd="3" destOrd="0" presId="urn:microsoft.com/office/officeart/2005/8/layout/lProcess2"/>
    <dgm:cxn modelId="{BAEDD7BB-15F5-4880-84A9-D6E7EE592C86}" type="presParOf" srcId="{61091E99-2703-4D5A-9314-5DD48161333D}" destId="{BE558B11-0C40-4B0E-B579-73542C1E669D}" srcOrd="4" destOrd="0" presId="urn:microsoft.com/office/officeart/2005/8/layout/lProcess2"/>
    <dgm:cxn modelId="{E7F277BC-3BDE-4A31-B35F-060FDC1746C4}" type="presParOf" srcId="{9CCC77D3-B267-48D7-A139-F0FEBFB2F7D5}" destId="{8D2AB0C7-7187-4761-A9A3-D32B85534316}" srcOrd="3" destOrd="0" presId="urn:microsoft.com/office/officeart/2005/8/layout/lProcess2"/>
    <dgm:cxn modelId="{9B047659-44F4-4FD7-AAEB-8CDA8E762996}" type="presParOf" srcId="{9CCC77D3-B267-48D7-A139-F0FEBFB2F7D5}" destId="{1BE9E19C-8296-492F-B98E-58AF92A002F6}" srcOrd="4" destOrd="0" presId="urn:microsoft.com/office/officeart/2005/8/layout/lProcess2"/>
    <dgm:cxn modelId="{CF0FB3A6-9712-4C3A-BAE9-24618E212912}" type="presParOf" srcId="{1BE9E19C-8296-492F-B98E-58AF92A002F6}" destId="{0794AEBD-BC0D-482C-85D0-0CFBC2898DBA}" srcOrd="0" destOrd="0" presId="urn:microsoft.com/office/officeart/2005/8/layout/lProcess2"/>
    <dgm:cxn modelId="{2FBE8CE8-DCC4-4559-812A-DF694F80253F}" type="presParOf" srcId="{1BE9E19C-8296-492F-B98E-58AF92A002F6}" destId="{EF7C4686-2352-4027-8210-805A8A51ABC8}" srcOrd="1" destOrd="0" presId="urn:microsoft.com/office/officeart/2005/8/layout/lProcess2"/>
    <dgm:cxn modelId="{E6AC25CD-C257-46E8-BE03-9F358FE9AED5}" type="presParOf" srcId="{1BE9E19C-8296-492F-B98E-58AF92A002F6}" destId="{5ACD315B-5144-4F2B-9009-95EF25211F7D}" srcOrd="2" destOrd="0" presId="urn:microsoft.com/office/officeart/2005/8/layout/lProcess2"/>
    <dgm:cxn modelId="{73D424D2-AA63-499C-9018-DE035EF85FC2}" type="presParOf" srcId="{5ACD315B-5144-4F2B-9009-95EF25211F7D}" destId="{63515686-3B61-45E6-8ADA-F46B3A9B01CA}" srcOrd="0" destOrd="0" presId="urn:microsoft.com/office/officeart/2005/8/layout/lProcess2"/>
    <dgm:cxn modelId="{2D37FF0F-B22E-4A63-8CC7-BF2E2A556264}" type="presParOf" srcId="{63515686-3B61-45E6-8ADA-F46B3A9B01CA}" destId="{0A019AF1-8B12-4E8E-981C-1314FF8A2C27}" srcOrd="0" destOrd="0" presId="urn:microsoft.com/office/officeart/2005/8/layout/lProcess2"/>
    <dgm:cxn modelId="{F7060A02-0D5D-46BD-8132-D2A5B78F919B}" type="presParOf" srcId="{63515686-3B61-45E6-8ADA-F46B3A9B01CA}" destId="{886E35C0-7647-4D7E-AF41-6B23FC131DAD}" srcOrd="1" destOrd="0" presId="urn:microsoft.com/office/officeart/2005/8/layout/lProcess2"/>
    <dgm:cxn modelId="{AD46A381-1865-450A-BF6F-298CE493B48E}" type="presParOf" srcId="{63515686-3B61-45E6-8ADA-F46B3A9B01CA}" destId="{EB664E16-2AEA-4B6B-81CA-5ECF48A64A60}" srcOrd="2" destOrd="0" presId="urn:microsoft.com/office/officeart/2005/8/layout/lProcess2"/>
    <dgm:cxn modelId="{7D0A93A0-3A02-4201-A8C8-A6DD9698DB7B}" type="presParOf" srcId="{63515686-3B61-45E6-8ADA-F46B3A9B01CA}" destId="{DC5B027D-1315-406C-A720-381336E4D7F7}" srcOrd="3" destOrd="0" presId="urn:microsoft.com/office/officeart/2005/8/layout/lProcess2"/>
    <dgm:cxn modelId="{C460B696-A228-44AB-A058-11A5B174B1AC}" type="presParOf" srcId="{63515686-3B61-45E6-8ADA-F46B3A9B01CA}" destId="{B803A9F3-E2FA-40B1-A3BC-7797D576699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6EF18-555A-482A-9D20-FD3C7B664A9E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E6DFC69-F145-4C79-B385-1CEA9DA2B667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Operation</a:t>
          </a:r>
          <a:endParaRPr lang="en-IN" sz="2200" b="1" dirty="0">
            <a:solidFill>
              <a:schemeClr val="tx1"/>
            </a:solidFill>
          </a:endParaRPr>
        </a:p>
      </dgm:t>
    </dgm:pt>
    <dgm:pt modelId="{A8553FD4-F27A-4A0F-9411-C021909C2ECD}" type="par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1A52516-C902-4BF8-B3CC-C72FDC09FBE4}" type="sib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D6ADB4-3656-40B6-9F16-D4523315441E}">
      <dgm:prSet phldrT="[Text]" custT="1"/>
      <dgm:spPr/>
      <dgm:t>
        <a:bodyPr/>
        <a:lstStyle/>
        <a:p>
          <a:r>
            <a:rPr lang="en-IN" sz="2200" b="1" i="0" dirty="0" smtClean="0">
              <a:solidFill>
                <a:schemeClr val="tx1"/>
              </a:solidFill>
            </a:rPr>
            <a:t>Greater Than</a:t>
          </a:r>
          <a:endParaRPr lang="en-IN" sz="2200" b="1" dirty="0">
            <a:solidFill>
              <a:schemeClr val="tx1"/>
            </a:solidFill>
          </a:endParaRPr>
        </a:p>
      </dgm:t>
    </dgm:pt>
    <dgm:pt modelId="{558CDD11-E831-4212-A4F0-751C4D2D3FBF}" type="par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B2E9BE5-C9B3-424F-A521-D17AE7D46C72}" type="sib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7534DD84-80AA-45D2-9D1F-87F513828752}">
      <dgm:prSet phldrT="[Text]" custT="1"/>
      <dgm:spPr/>
      <dgm:t>
        <a:bodyPr/>
        <a:lstStyle/>
        <a:p>
          <a:r>
            <a:rPr lang="en-IN" sz="2200" b="1" i="0" dirty="0" smtClean="0">
              <a:solidFill>
                <a:schemeClr val="bg1"/>
              </a:solidFill>
            </a:rPr>
            <a:t>Greater Than Equals</a:t>
          </a:r>
          <a:endParaRPr lang="en-IN" sz="2200" b="1" dirty="0">
            <a:solidFill>
              <a:schemeClr val="bg1"/>
            </a:solidFill>
          </a:endParaRPr>
        </a:p>
      </dgm:t>
    </dgm:pt>
    <dgm:pt modelId="{650A2B5A-02D6-4E65-A401-E1CB02D2552A}" type="par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9734616-010B-4C19-9987-433805C34542}" type="sib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4A55FB0-9BF2-4739-B768-7D2ABF95F0F8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Syntax</a:t>
          </a:r>
          <a:endParaRPr lang="en-IN" sz="2200" b="1" dirty="0">
            <a:solidFill>
              <a:schemeClr val="tx1"/>
            </a:solidFill>
          </a:endParaRPr>
        </a:p>
      </dgm:t>
    </dgm:pt>
    <dgm:pt modelId="{BAA97EF0-63C4-4394-BA2C-329DD600093C}" type="par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C107D09-DEDB-44AB-8050-2153A1AD9737}" type="sib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9517CD-A2CA-4D8F-BFE5-9E89D2375315}">
      <dgm:prSet phldrT="[Text]"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{&lt;key&gt;:{$</a:t>
          </a:r>
          <a:r>
            <a:rPr lang="en-IN" sz="2200" b="0" i="0" dirty="0" err="1" smtClean="0">
              <a:solidFill>
                <a:schemeClr val="tx1"/>
              </a:solidFill>
            </a:rPr>
            <a:t>gt</a:t>
          </a:r>
          <a:r>
            <a:rPr lang="en-IN" sz="2200" b="0" i="0" dirty="0" smtClean="0">
              <a:solidFill>
                <a:schemeClr val="tx1"/>
              </a:solidFill>
            </a:rPr>
            <a:t>:&lt;value&gt;}}</a:t>
          </a:r>
          <a:endParaRPr lang="en-IN" sz="2200" dirty="0">
            <a:solidFill>
              <a:schemeClr val="tx1"/>
            </a:solidFill>
          </a:endParaRPr>
        </a:p>
      </dgm:t>
    </dgm:pt>
    <dgm:pt modelId="{449AAB3E-546B-42F8-877F-C958E73E37E0}" type="par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60CACEFB-8058-453A-93EC-743D1D92A8EB}" type="sib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453FA5F-B485-4B05-9C0C-A0590FD81CB4}">
      <dgm:prSet phldrT="[Text]"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{&lt;key&gt;:{$</a:t>
          </a:r>
          <a:r>
            <a:rPr lang="en-IN" sz="2200" b="0" i="0" dirty="0" err="1" smtClean="0">
              <a:solidFill>
                <a:schemeClr val="tx1"/>
              </a:solidFill>
            </a:rPr>
            <a:t>gte</a:t>
          </a:r>
          <a:r>
            <a:rPr lang="en-IN" sz="2200" b="0" i="0" dirty="0" smtClean="0">
              <a:solidFill>
                <a:schemeClr val="tx1"/>
              </a:solidFill>
            </a:rPr>
            <a:t>:&lt;value&gt;}}</a:t>
          </a:r>
          <a:endParaRPr lang="en-IN" sz="2200" dirty="0">
            <a:solidFill>
              <a:schemeClr val="tx1"/>
            </a:solidFill>
          </a:endParaRPr>
        </a:p>
      </dgm:t>
    </dgm:pt>
    <dgm:pt modelId="{FBBC2AA3-E4EE-4819-B0F3-14C9428DCC7B}" type="par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897B6864-88A9-4C99-B29D-BCD883756428}" type="sib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1E620F8-3A9A-4CCE-BFFE-E945E09A2714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Example</a:t>
          </a:r>
          <a:endParaRPr lang="en-IN" sz="2200" b="1" dirty="0">
            <a:solidFill>
              <a:schemeClr val="tx1"/>
            </a:solidFill>
          </a:endParaRPr>
        </a:p>
      </dgm:t>
    </dgm:pt>
    <dgm:pt modelId="{680458E9-C4B7-42C5-8A62-8572B916D9B5}" type="par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C9AE78C-0FF9-4529-82C3-31902379C3D7}" type="sib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C401755-5C6F-432E-9069-68DD5521A0FA}">
      <dgm:prSet phldrT="[Text]" custT="1"/>
      <dgm:spPr/>
      <dgm:t>
        <a:bodyPr/>
        <a:lstStyle/>
        <a:p>
          <a:r>
            <a:rPr lang="en-IN" sz="2200" b="0" i="0" dirty="0" err="1" smtClean="0">
              <a:solidFill>
                <a:schemeClr val="bg1"/>
              </a:solidFill>
            </a:rPr>
            <a:t>db.project.find</a:t>
          </a:r>
          <a:r>
            <a:rPr lang="en-IN" sz="2200" b="0" i="0" dirty="0" smtClean="0">
              <a:solidFill>
                <a:schemeClr val="bg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bg1"/>
              </a:solidFill>
            </a:rPr>
            <a:t>{</a:t>
          </a:r>
          <a:r>
            <a:rPr lang="en-IN" sz="2200" b="0" i="0" dirty="0" err="1" smtClean="0">
              <a:solidFill>
                <a:schemeClr val="bg1"/>
              </a:solidFill>
            </a:rPr>
            <a:t>Dnum</a:t>
          </a:r>
          <a:r>
            <a:rPr lang="en-IN" sz="2200" b="0" i="0" dirty="0" smtClean="0">
              <a:solidFill>
                <a:schemeClr val="bg1"/>
              </a:solidFill>
            </a:rPr>
            <a:t>:{$gt:5}})</a:t>
          </a:r>
          <a:endParaRPr lang="en-IN" sz="2200" dirty="0">
            <a:solidFill>
              <a:schemeClr val="bg1"/>
            </a:solidFill>
          </a:endParaRPr>
        </a:p>
      </dgm:t>
    </dgm:pt>
    <dgm:pt modelId="{148B1972-7AAD-4C46-93C1-67EAED8DBD0B}" type="par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A94EB6C8-B62E-4AB8-9B55-31506207B084}" type="sib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E88EF079-7231-4067-BA2D-6204F6FA8983}">
      <dgm:prSet phldrT="[Text]" custT="1"/>
      <dgm:spPr/>
      <dgm:t>
        <a:bodyPr/>
        <a:lstStyle/>
        <a:p>
          <a:r>
            <a:rPr lang="en-IN" sz="2200" b="0" i="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dirty="0" smtClean="0">
              <a:solidFill>
                <a:schemeClr val="tx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tx1"/>
              </a:solidFill>
            </a:rPr>
            <a:t>{</a:t>
          </a:r>
          <a:r>
            <a:rPr lang="en-IN" sz="2200" b="0" i="0" dirty="0" err="1" smtClean="0">
              <a:solidFill>
                <a:schemeClr val="tx1"/>
              </a:solidFill>
            </a:rPr>
            <a:t>Dnum</a:t>
          </a:r>
          <a:r>
            <a:rPr lang="en-IN" sz="2200" b="0" i="0" dirty="0" smtClean="0">
              <a:solidFill>
                <a:schemeClr val="tx1"/>
              </a:solidFill>
            </a:rPr>
            <a:t>:{$gte:5}})</a:t>
          </a:r>
          <a:endParaRPr lang="en-IN" sz="2200" dirty="0">
            <a:solidFill>
              <a:schemeClr val="tx1"/>
            </a:solidFill>
          </a:endParaRPr>
        </a:p>
      </dgm:t>
    </dgm:pt>
    <dgm:pt modelId="{5B2560A6-8CA7-47E5-A257-63696614D566}" type="par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B0C38092-F5A4-4C41-BC80-DE7ABB967BDB}" type="sib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9A704FD-88F5-4A81-9E15-646F086463E9}">
      <dgm:prSet custT="1"/>
      <dgm:spPr/>
      <dgm:t>
        <a:bodyPr/>
        <a:lstStyle/>
        <a:p>
          <a:r>
            <a:rPr lang="en-IN" sz="2200" b="1" i="0" dirty="0" smtClean="0">
              <a:solidFill>
                <a:schemeClr val="tx1"/>
              </a:solidFill>
            </a:rPr>
            <a:t>Not Equals</a:t>
          </a:r>
          <a:endParaRPr lang="en-IN" sz="2200" b="1" dirty="0">
            <a:solidFill>
              <a:schemeClr val="tx1"/>
            </a:solidFill>
          </a:endParaRPr>
        </a:p>
      </dgm:t>
    </dgm:pt>
    <dgm:pt modelId="{507AE5E2-70EB-4AD8-92D8-50305E4E4AF3}" type="parTrans" cxnId="{46CE980D-7DE6-46D5-8105-39021775994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C8BA082-0702-4EB4-946F-AA3BC6899FCE}" type="sibTrans" cxnId="{46CE980D-7DE6-46D5-8105-39021775994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F0213C6B-A0E8-4D3B-A57F-A834A80FE392}">
      <dgm:prSet custT="1"/>
      <dgm:spPr/>
      <dgm:t>
        <a:bodyPr/>
        <a:lstStyle/>
        <a:p>
          <a:r>
            <a:rPr lang="en-IN" sz="2200" b="0" i="0" dirty="0" smtClean="0">
              <a:solidFill>
                <a:schemeClr val="tx1"/>
              </a:solidFill>
            </a:rPr>
            <a:t>{&lt;key&gt;:{$ne:&lt;value&gt;}}</a:t>
          </a:r>
          <a:endParaRPr lang="en-IN" sz="2200" dirty="0">
            <a:solidFill>
              <a:schemeClr val="tx1"/>
            </a:solidFill>
          </a:endParaRPr>
        </a:p>
      </dgm:t>
    </dgm:pt>
    <dgm:pt modelId="{442FE5BD-0BD5-40F3-984E-AD5C85DB6740}" type="parTrans" cxnId="{20E4C9E6-BC34-4795-B546-727CD78185F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4ACB4CD-6367-4D24-9561-E99C282B10BD}" type="sibTrans" cxnId="{20E4C9E6-BC34-4795-B546-727CD78185F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704CABF-63B6-4F3F-A2A0-F6DF5D243E7F}">
      <dgm:prSet custT="1"/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 </a:t>
          </a:r>
          <a:r>
            <a:rPr lang="en-IN" sz="2200" b="0" i="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dirty="0" smtClean="0">
              <a:solidFill>
                <a:schemeClr val="tx1"/>
              </a:solidFill>
            </a:rPr>
            <a:t>(</a:t>
          </a:r>
        </a:p>
        <a:p>
          <a:r>
            <a:rPr lang="en-IN" sz="2200" b="0" i="0" dirty="0" smtClean="0">
              <a:solidFill>
                <a:schemeClr val="tx1"/>
              </a:solidFill>
            </a:rPr>
            <a:t>{</a:t>
          </a:r>
          <a:r>
            <a:rPr lang="en-IN" sz="2200" b="0" i="0" dirty="0" err="1" smtClean="0">
              <a:solidFill>
                <a:schemeClr val="tx1"/>
              </a:solidFill>
            </a:rPr>
            <a:t>Dnum</a:t>
          </a:r>
          <a:r>
            <a:rPr lang="en-IN" sz="2200" b="0" i="0" dirty="0" smtClean="0">
              <a:solidFill>
                <a:schemeClr val="tx1"/>
              </a:solidFill>
            </a:rPr>
            <a:t>:{$ne:10}})</a:t>
          </a:r>
          <a:endParaRPr lang="en-IN" sz="2200" dirty="0">
            <a:solidFill>
              <a:schemeClr val="tx1"/>
            </a:solidFill>
          </a:endParaRPr>
        </a:p>
      </dgm:t>
    </dgm:pt>
    <dgm:pt modelId="{95603579-5B8E-4089-96EF-C8066E03E071}" type="parTrans" cxnId="{01B1BDC7-1D68-4DEC-9433-FA8C2853BE5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2C5AA3A-80B9-44E9-9F5F-FB35308D3EE4}" type="sibTrans" cxnId="{01B1BDC7-1D68-4DEC-9433-FA8C2853BE58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CCC77D3-B267-48D7-A139-F0FEBFB2F7D5}" type="pres">
      <dgm:prSet presAssocID="{7C46EF18-555A-482A-9D20-FD3C7B664A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CA15BD-23E5-4686-A4C8-01C692F86E77}" type="pres">
      <dgm:prSet presAssocID="{0E6DFC69-F145-4C79-B385-1CEA9DA2B667}" presName="compNode" presStyleCnt="0"/>
      <dgm:spPr/>
    </dgm:pt>
    <dgm:pt modelId="{647FA301-D57E-41C6-BAC1-F71B07BBD437}" type="pres">
      <dgm:prSet presAssocID="{0E6DFC69-F145-4C79-B385-1CEA9DA2B667}" presName="aNode" presStyleLbl="bgShp" presStyleIdx="0" presStyleCnt="3" custScaleX="83887"/>
      <dgm:spPr/>
      <dgm:t>
        <a:bodyPr/>
        <a:lstStyle/>
        <a:p>
          <a:endParaRPr lang="en-IN"/>
        </a:p>
      </dgm:t>
    </dgm:pt>
    <dgm:pt modelId="{E32A43CE-65BD-4FB4-A96A-F879948FC04F}" type="pres">
      <dgm:prSet presAssocID="{0E6DFC69-F145-4C79-B385-1CEA9DA2B667}" presName="textNode" presStyleLbl="bgShp" presStyleIdx="0" presStyleCnt="3"/>
      <dgm:spPr/>
      <dgm:t>
        <a:bodyPr/>
        <a:lstStyle/>
        <a:p>
          <a:endParaRPr lang="en-IN"/>
        </a:p>
      </dgm:t>
    </dgm:pt>
    <dgm:pt modelId="{5BB6FC2F-2944-4813-AA98-19B1A80DB436}" type="pres">
      <dgm:prSet presAssocID="{0E6DFC69-F145-4C79-B385-1CEA9DA2B667}" presName="compChildNode" presStyleCnt="0"/>
      <dgm:spPr/>
    </dgm:pt>
    <dgm:pt modelId="{E9D9D6A9-3D08-4132-B72F-E95BC6AB6DF5}" type="pres">
      <dgm:prSet presAssocID="{0E6DFC69-F145-4C79-B385-1CEA9DA2B667}" presName="theInnerList" presStyleCnt="0"/>
      <dgm:spPr/>
    </dgm:pt>
    <dgm:pt modelId="{B33ECC5B-27DA-4D92-963E-C601CAE7B96F}" type="pres">
      <dgm:prSet presAssocID="{1BD6ADB4-3656-40B6-9F16-D4523315441E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4DE6D2-1643-48DB-BC14-2B15C1A68997}" type="pres">
      <dgm:prSet presAssocID="{1BD6ADB4-3656-40B6-9F16-D4523315441E}" presName="aSpace2" presStyleCnt="0"/>
      <dgm:spPr/>
    </dgm:pt>
    <dgm:pt modelId="{1556ADF1-64FA-4CCC-9415-C7E3B47D3ECA}" type="pres">
      <dgm:prSet presAssocID="{7534DD84-80AA-45D2-9D1F-87F513828752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B1DBAB-1C30-45F6-B148-6CC344BFEBAC}" type="pres">
      <dgm:prSet presAssocID="{7534DD84-80AA-45D2-9D1F-87F513828752}" presName="aSpace2" presStyleCnt="0"/>
      <dgm:spPr/>
    </dgm:pt>
    <dgm:pt modelId="{F2C6ED29-B11B-442C-B98C-C50F26C06707}" type="pres">
      <dgm:prSet presAssocID="{99A704FD-88F5-4A81-9E15-646F086463E9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1D7A81-BD7C-475E-85BF-BD76A969046C}" type="pres">
      <dgm:prSet presAssocID="{0E6DFC69-F145-4C79-B385-1CEA9DA2B667}" presName="aSpace" presStyleCnt="0"/>
      <dgm:spPr/>
    </dgm:pt>
    <dgm:pt modelId="{479A0620-4201-4098-B77A-94B8796FC5F2}" type="pres">
      <dgm:prSet presAssocID="{D4A55FB0-9BF2-4739-B768-7D2ABF95F0F8}" presName="compNode" presStyleCnt="0"/>
      <dgm:spPr/>
    </dgm:pt>
    <dgm:pt modelId="{AECAF363-FC61-4DE5-BB19-D2407EC3680C}" type="pres">
      <dgm:prSet presAssocID="{D4A55FB0-9BF2-4739-B768-7D2ABF95F0F8}" presName="aNode" presStyleLbl="bgShp" presStyleIdx="1" presStyleCnt="3" custScaleX="134950" custLinFactNeighborX="1060"/>
      <dgm:spPr/>
      <dgm:t>
        <a:bodyPr/>
        <a:lstStyle/>
        <a:p>
          <a:endParaRPr lang="en-IN"/>
        </a:p>
      </dgm:t>
    </dgm:pt>
    <dgm:pt modelId="{9E7D15C6-924C-4F95-8BC7-EB2F174637A3}" type="pres">
      <dgm:prSet presAssocID="{D4A55FB0-9BF2-4739-B768-7D2ABF95F0F8}" presName="textNode" presStyleLbl="bgShp" presStyleIdx="1" presStyleCnt="3"/>
      <dgm:spPr/>
      <dgm:t>
        <a:bodyPr/>
        <a:lstStyle/>
        <a:p>
          <a:endParaRPr lang="en-IN"/>
        </a:p>
      </dgm:t>
    </dgm:pt>
    <dgm:pt modelId="{5FEDBAB2-4302-4E03-8C68-E46EBADD43CD}" type="pres">
      <dgm:prSet presAssocID="{D4A55FB0-9BF2-4739-B768-7D2ABF95F0F8}" presName="compChildNode" presStyleCnt="0"/>
      <dgm:spPr/>
    </dgm:pt>
    <dgm:pt modelId="{61091E99-2703-4D5A-9314-5DD48161333D}" type="pres">
      <dgm:prSet presAssocID="{D4A55FB0-9BF2-4739-B768-7D2ABF95F0F8}" presName="theInnerList" presStyleCnt="0"/>
      <dgm:spPr/>
    </dgm:pt>
    <dgm:pt modelId="{DEF28595-9C02-4028-A17E-020319A883B6}" type="pres">
      <dgm:prSet presAssocID="{1B9517CD-A2CA-4D8F-BFE5-9E89D2375315}" presName="childNode" presStyleLbl="node1" presStyleIdx="3" presStyleCnt="9" custScaleX="1582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ACC62-2941-4F91-8DFA-EBD93ED5E880}" type="pres">
      <dgm:prSet presAssocID="{1B9517CD-A2CA-4D8F-BFE5-9E89D2375315}" presName="aSpace2" presStyleCnt="0"/>
      <dgm:spPr/>
    </dgm:pt>
    <dgm:pt modelId="{C4AAB7D2-59D8-44B7-9751-CFAB2128AA2C}" type="pres">
      <dgm:prSet presAssocID="{4453FA5F-B485-4B05-9C0C-A0590FD81CB4}" presName="childNode" presStyleLbl="node1" presStyleIdx="4" presStyleCnt="9" custScaleX="1582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C60366-899A-4405-B430-E67484FCC2BD}" type="pres">
      <dgm:prSet presAssocID="{4453FA5F-B485-4B05-9C0C-A0590FD81CB4}" presName="aSpace2" presStyleCnt="0"/>
      <dgm:spPr/>
    </dgm:pt>
    <dgm:pt modelId="{BE558B11-0C40-4B0E-B579-73542C1E669D}" type="pres">
      <dgm:prSet presAssocID="{F0213C6B-A0E8-4D3B-A57F-A834A80FE392}" presName="childNode" presStyleLbl="node1" presStyleIdx="5" presStyleCnt="9" custScaleX="1582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2AB0C7-7187-4761-A9A3-D32B85534316}" type="pres">
      <dgm:prSet presAssocID="{D4A55FB0-9BF2-4739-B768-7D2ABF95F0F8}" presName="aSpace" presStyleCnt="0"/>
      <dgm:spPr/>
    </dgm:pt>
    <dgm:pt modelId="{1BE9E19C-8296-492F-B98E-58AF92A002F6}" type="pres">
      <dgm:prSet presAssocID="{41E620F8-3A9A-4CCE-BFFE-E945E09A2714}" presName="compNode" presStyleCnt="0"/>
      <dgm:spPr/>
    </dgm:pt>
    <dgm:pt modelId="{0794AEBD-BC0D-482C-85D0-0CFBC2898DBA}" type="pres">
      <dgm:prSet presAssocID="{41E620F8-3A9A-4CCE-BFFE-E945E09A2714}" presName="aNode" presStyleLbl="bgShp" presStyleIdx="2" presStyleCnt="3" custScaleX="115044"/>
      <dgm:spPr/>
      <dgm:t>
        <a:bodyPr/>
        <a:lstStyle/>
        <a:p>
          <a:endParaRPr lang="en-IN"/>
        </a:p>
      </dgm:t>
    </dgm:pt>
    <dgm:pt modelId="{EF7C4686-2352-4027-8210-805A8A51ABC8}" type="pres">
      <dgm:prSet presAssocID="{41E620F8-3A9A-4CCE-BFFE-E945E09A2714}" presName="textNode" presStyleLbl="bgShp" presStyleIdx="2" presStyleCnt="3"/>
      <dgm:spPr/>
      <dgm:t>
        <a:bodyPr/>
        <a:lstStyle/>
        <a:p>
          <a:endParaRPr lang="en-IN"/>
        </a:p>
      </dgm:t>
    </dgm:pt>
    <dgm:pt modelId="{5ACD315B-5144-4F2B-9009-95EF25211F7D}" type="pres">
      <dgm:prSet presAssocID="{41E620F8-3A9A-4CCE-BFFE-E945E09A2714}" presName="compChildNode" presStyleCnt="0"/>
      <dgm:spPr/>
    </dgm:pt>
    <dgm:pt modelId="{63515686-3B61-45E6-8ADA-F46B3A9B01CA}" type="pres">
      <dgm:prSet presAssocID="{41E620F8-3A9A-4CCE-BFFE-E945E09A2714}" presName="theInnerList" presStyleCnt="0"/>
      <dgm:spPr/>
    </dgm:pt>
    <dgm:pt modelId="{0A019AF1-8B12-4E8E-981C-1314FF8A2C27}" type="pres">
      <dgm:prSet presAssocID="{DC401755-5C6F-432E-9069-68DD5521A0FA}" presName="childNode" presStyleLbl="node1" presStyleIdx="6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6E35C0-7647-4D7E-AF41-6B23FC131DAD}" type="pres">
      <dgm:prSet presAssocID="{DC401755-5C6F-432E-9069-68DD5521A0FA}" presName="aSpace2" presStyleCnt="0"/>
      <dgm:spPr/>
    </dgm:pt>
    <dgm:pt modelId="{EB664E16-2AEA-4B6B-81CA-5ECF48A64A60}" type="pres">
      <dgm:prSet presAssocID="{E88EF079-7231-4067-BA2D-6204F6FA8983}" presName="childNode" presStyleLbl="node1" presStyleIdx="7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5B027D-1315-406C-A720-381336E4D7F7}" type="pres">
      <dgm:prSet presAssocID="{E88EF079-7231-4067-BA2D-6204F6FA8983}" presName="aSpace2" presStyleCnt="0"/>
      <dgm:spPr/>
    </dgm:pt>
    <dgm:pt modelId="{B803A9F3-E2FA-40B1-A3BC-7797D576699C}" type="pres">
      <dgm:prSet presAssocID="{9704CABF-63B6-4F3F-A2A0-F6DF5D243E7F}" presName="childNode" presStyleLbl="node1" presStyleIdx="8" presStyleCnt="9" custScaleX="124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B1A04B3-B3A5-4AC4-92E0-173F26B21110}" type="presOf" srcId="{0E6DFC69-F145-4C79-B385-1CEA9DA2B667}" destId="{E32A43CE-65BD-4FB4-A96A-F879948FC04F}" srcOrd="1" destOrd="0" presId="urn:microsoft.com/office/officeart/2005/8/layout/lProcess2"/>
    <dgm:cxn modelId="{46CE980D-7DE6-46D5-8105-390217759948}" srcId="{0E6DFC69-F145-4C79-B385-1CEA9DA2B667}" destId="{99A704FD-88F5-4A81-9E15-646F086463E9}" srcOrd="2" destOrd="0" parTransId="{507AE5E2-70EB-4AD8-92D8-50305E4E4AF3}" sibTransId="{2C8BA082-0702-4EB4-946F-AA3BC6899FCE}"/>
    <dgm:cxn modelId="{0915B704-3B51-4CBD-B86C-D93952A56DA9}" srcId="{D4A55FB0-9BF2-4739-B768-7D2ABF95F0F8}" destId="{4453FA5F-B485-4B05-9C0C-A0590FD81CB4}" srcOrd="1" destOrd="0" parTransId="{FBBC2AA3-E4EE-4819-B0F3-14C9428DCC7B}" sibTransId="{897B6864-88A9-4C99-B29D-BCD883756428}"/>
    <dgm:cxn modelId="{15B92EEC-1E1C-49D0-A138-276D940A7867}" type="presOf" srcId="{1B9517CD-A2CA-4D8F-BFE5-9E89D2375315}" destId="{DEF28595-9C02-4028-A17E-020319A883B6}" srcOrd="0" destOrd="0" presId="urn:microsoft.com/office/officeart/2005/8/layout/lProcess2"/>
    <dgm:cxn modelId="{4E4AF4B5-D24C-4FB5-8C6F-1F7ECBE4C374}" type="presOf" srcId="{0E6DFC69-F145-4C79-B385-1CEA9DA2B667}" destId="{647FA301-D57E-41C6-BAC1-F71B07BBD437}" srcOrd="0" destOrd="0" presId="urn:microsoft.com/office/officeart/2005/8/layout/lProcess2"/>
    <dgm:cxn modelId="{C96466D8-F557-4BC3-A34B-F3414151A0B7}" srcId="{D4A55FB0-9BF2-4739-B768-7D2ABF95F0F8}" destId="{1B9517CD-A2CA-4D8F-BFE5-9E89D2375315}" srcOrd="0" destOrd="0" parTransId="{449AAB3E-546B-42F8-877F-C958E73E37E0}" sibTransId="{60CACEFB-8058-453A-93EC-743D1D92A8EB}"/>
    <dgm:cxn modelId="{C8485F14-A5F4-4355-B537-A7B30072EDCE}" srcId="{7C46EF18-555A-482A-9D20-FD3C7B664A9E}" destId="{0E6DFC69-F145-4C79-B385-1CEA9DA2B667}" srcOrd="0" destOrd="0" parTransId="{A8553FD4-F27A-4A0F-9411-C021909C2ECD}" sibTransId="{31A52516-C902-4BF8-B3CC-C72FDC09FBE4}"/>
    <dgm:cxn modelId="{9F587A3C-2565-462D-A05A-4F1C7FDADF8D}" type="presOf" srcId="{F0213C6B-A0E8-4D3B-A57F-A834A80FE392}" destId="{BE558B11-0C40-4B0E-B579-73542C1E669D}" srcOrd="0" destOrd="0" presId="urn:microsoft.com/office/officeart/2005/8/layout/lProcess2"/>
    <dgm:cxn modelId="{AD84993A-C1DB-4E32-941F-571E1E3CD02B}" srcId="{41E620F8-3A9A-4CCE-BFFE-E945E09A2714}" destId="{E88EF079-7231-4067-BA2D-6204F6FA8983}" srcOrd="1" destOrd="0" parTransId="{5B2560A6-8CA7-47E5-A257-63696614D566}" sibTransId="{B0C38092-F5A4-4C41-BC80-DE7ABB967BDB}"/>
    <dgm:cxn modelId="{94BE4EE6-04BD-430E-9D48-B5D8F346E98A}" type="presOf" srcId="{4453FA5F-B485-4B05-9C0C-A0590FD81CB4}" destId="{C4AAB7D2-59D8-44B7-9751-CFAB2128AA2C}" srcOrd="0" destOrd="0" presId="urn:microsoft.com/office/officeart/2005/8/layout/lProcess2"/>
    <dgm:cxn modelId="{065BAFC0-106D-4FA7-8251-4589D4EDB546}" srcId="{0E6DFC69-F145-4C79-B385-1CEA9DA2B667}" destId="{7534DD84-80AA-45D2-9D1F-87F513828752}" srcOrd="1" destOrd="0" parTransId="{650A2B5A-02D6-4E65-A401-E1CB02D2552A}" sibTransId="{29734616-010B-4C19-9987-433805C34542}"/>
    <dgm:cxn modelId="{B2D9B3AE-648F-43FE-A211-E8478536E994}" type="presOf" srcId="{9704CABF-63B6-4F3F-A2A0-F6DF5D243E7F}" destId="{B803A9F3-E2FA-40B1-A3BC-7797D576699C}" srcOrd="0" destOrd="0" presId="urn:microsoft.com/office/officeart/2005/8/layout/lProcess2"/>
    <dgm:cxn modelId="{739A7936-CDFF-4D80-92F0-CDB0E5F76C39}" type="presOf" srcId="{DC401755-5C6F-432E-9069-68DD5521A0FA}" destId="{0A019AF1-8B12-4E8E-981C-1314FF8A2C27}" srcOrd="0" destOrd="0" presId="urn:microsoft.com/office/officeart/2005/8/layout/lProcess2"/>
    <dgm:cxn modelId="{A56C016F-077F-4889-834B-FBABB355C301}" type="presOf" srcId="{41E620F8-3A9A-4CCE-BFFE-E945E09A2714}" destId="{EF7C4686-2352-4027-8210-805A8A51ABC8}" srcOrd="1" destOrd="0" presId="urn:microsoft.com/office/officeart/2005/8/layout/lProcess2"/>
    <dgm:cxn modelId="{734D6627-4240-41B1-8534-E2D33AD342F9}" srcId="{7C46EF18-555A-482A-9D20-FD3C7B664A9E}" destId="{D4A55FB0-9BF2-4739-B768-7D2ABF95F0F8}" srcOrd="1" destOrd="0" parTransId="{BAA97EF0-63C4-4394-BA2C-329DD600093C}" sibTransId="{4C107D09-DEDB-44AB-8050-2153A1AD9737}"/>
    <dgm:cxn modelId="{6F151FE3-7417-4E1B-82B6-88581B2D9C4B}" srcId="{41E620F8-3A9A-4CCE-BFFE-E945E09A2714}" destId="{DC401755-5C6F-432E-9069-68DD5521A0FA}" srcOrd="0" destOrd="0" parTransId="{148B1972-7AAD-4C46-93C1-67EAED8DBD0B}" sibTransId="{A94EB6C8-B62E-4AB8-9B55-31506207B084}"/>
    <dgm:cxn modelId="{C658B3BD-3835-4095-81F1-76EDC2591D04}" type="presOf" srcId="{1BD6ADB4-3656-40B6-9F16-D4523315441E}" destId="{B33ECC5B-27DA-4D92-963E-C601CAE7B96F}" srcOrd="0" destOrd="0" presId="urn:microsoft.com/office/officeart/2005/8/layout/lProcess2"/>
    <dgm:cxn modelId="{01B1BDC7-1D68-4DEC-9433-FA8C2853BE58}" srcId="{41E620F8-3A9A-4CCE-BFFE-E945E09A2714}" destId="{9704CABF-63B6-4F3F-A2A0-F6DF5D243E7F}" srcOrd="2" destOrd="0" parTransId="{95603579-5B8E-4089-96EF-C8066E03E071}" sibTransId="{22C5AA3A-80B9-44E9-9F5F-FB35308D3EE4}"/>
    <dgm:cxn modelId="{A9B78DAA-3CFD-401E-8B5B-75F032A9A9A7}" type="presOf" srcId="{7534DD84-80AA-45D2-9D1F-87F513828752}" destId="{1556ADF1-64FA-4CCC-9415-C7E3B47D3ECA}" srcOrd="0" destOrd="0" presId="urn:microsoft.com/office/officeart/2005/8/layout/lProcess2"/>
    <dgm:cxn modelId="{E1221881-73B5-45FA-A623-87B8317BD443}" type="presOf" srcId="{41E620F8-3A9A-4CCE-BFFE-E945E09A2714}" destId="{0794AEBD-BC0D-482C-85D0-0CFBC2898DBA}" srcOrd="0" destOrd="0" presId="urn:microsoft.com/office/officeart/2005/8/layout/lProcess2"/>
    <dgm:cxn modelId="{1E4DA615-D9B8-4518-958D-FE10D4076746}" type="presOf" srcId="{99A704FD-88F5-4A81-9E15-646F086463E9}" destId="{F2C6ED29-B11B-442C-B98C-C50F26C06707}" srcOrd="0" destOrd="0" presId="urn:microsoft.com/office/officeart/2005/8/layout/lProcess2"/>
    <dgm:cxn modelId="{D70F5D01-B1C8-40C8-847C-B90A03801DA4}" srcId="{0E6DFC69-F145-4C79-B385-1CEA9DA2B667}" destId="{1BD6ADB4-3656-40B6-9F16-D4523315441E}" srcOrd="0" destOrd="0" parTransId="{558CDD11-E831-4212-A4F0-751C4D2D3FBF}" sibTransId="{3B2E9BE5-C9B3-424F-A521-D17AE7D46C72}"/>
    <dgm:cxn modelId="{684979EA-D904-4F36-9406-30B78BA3841D}" type="presOf" srcId="{E88EF079-7231-4067-BA2D-6204F6FA8983}" destId="{EB664E16-2AEA-4B6B-81CA-5ECF48A64A60}" srcOrd="0" destOrd="0" presId="urn:microsoft.com/office/officeart/2005/8/layout/lProcess2"/>
    <dgm:cxn modelId="{7C057C4C-B43F-4CC1-B5B9-CF7B1719655C}" type="presOf" srcId="{D4A55FB0-9BF2-4739-B768-7D2ABF95F0F8}" destId="{AECAF363-FC61-4DE5-BB19-D2407EC3680C}" srcOrd="0" destOrd="0" presId="urn:microsoft.com/office/officeart/2005/8/layout/lProcess2"/>
    <dgm:cxn modelId="{AE2EE4B4-AE76-460B-87AF-0313F6D9B030}" srcId="{7C46EF18-555A-482A-9D20-FD3C7B664A9E}" destId="{41E620F8-3A9A-4CCE-BFFE-E945E09A2714}" srcOrd="2" destOrd="0" parTransId="{680458E9-C4B7-42C5-8A62-8572B916D9B5}" sibTransId="{2C9AE78C-0FF9-4529-82C3-31902379C3D7}"/>
    <dgm:cxn modelId="{99D539E5-FC0E-4640-83DE-C5BD2F9B9017}" type="presOf" srcId="{D4A55FB0-9BF2-4739-B768-7D2ABF95F0F8}" destId="{9E7D15C6-924C-4F95-8BC7-EB2F174637A3}" srcOrd="1" destOrd="0" presId="urn:microsoft.com/office/officeart/2005/8/layout/lProcess2"/>
    <dgm:cxn modelId="{20E4C9E6-BC34-4795-B546-727CD78185FB}" srcId="{D4A55FB0-9BF2-4739-B768-7D2ABF95F0F8}" destId="{F0213C6B-A0E8-4D3B-A57F-A834A80FE392}" srcOrd="2" destOrd="0" parTransId="{442FE5BD-0BD5-40F3-984E-AD5C85DB6740}" sibTransId="{24ACB4CD-6367-4D24-9561-E99C282B10BD}"/>
    <dgm:cxn modelId="{C319B6E8-ED81-4BDC-834C-94B3DDA2ECA3}" type="presOf" srcId="{7C46EF18-555A-482A-9D20-FD3C7B664A9E}" destId="{9CCC77D3-B267-48D7-A139-F0FEBFB2F7D5}" srcOrd="0" destOrd="0" presId="urn:microsoft.com/office/officeart/2005/8/layout/lProcess2"/>
    <dgm:cxn modelId="{BEF6BCB3-65AA-4B45-A395-DA0F768A7CF0}" type="presParOf" srcId="{9CCC77D3-B267-48D7-A139-F0FEBFB2F7D5}" destId="{C4CA15BD-23E5-4686-A4C8-01C692F86E77}" srcOrd="0" destOrd="0" presId="urn:microsoft.com/office/officeart/2005/8/layout/lProcess2"/>
    <dgm:cxn modelId="{17181227-0E98-48C7-BBFA-48A9662A047E}" type="presParOf" srcId="{C4CA15BD-23E5-4686-A4C8-01C692F86E77}" destId="{647FA301-D57E-41C6-BAC1-F71B07BBD437}" srcOrd="0" destOrd="0" presId="urn:microsoft.com/office/officeart/2005/8/layout/lProcess2"/>
    <dgm:cxn modelId="{CF8253A8-3C79-4B02-87F7-57BAF9472525}" type="presParOf" srcId="{C4CA15BD-23E5-4686-A4C8-01C692F86E77}" destId="{E32A43CE-65BD-4FB4-A96A-F879948FC04F}" srcOrd="1" destOrd="0" presId="urn:microsoft.com/office/officeart/2005/8/layout/lProcess2"/>
    <dgm:cxn modelId="{FC03CC29-5448-4A7A-B8D1-3493394E4AEE}" type="presParOf" srcId="{C4CA15BD-23E5-4686-A4C8-01C692F86E77}" destId="{5BB6FC2F-2944-4813-AA98-19B1A80DB436}" srcOrd="2" destOrd="0" presId="urn:microsoft.com/office/officeart/2005/8/layout/lProcess2"/>
    <dgm:cxn modelId="{CDC8046A-A894-4538-908B-290B87B48AC4}" type="presParOf" srcId="{5BB6FC2F-2944-4813-AA98-19B1A80DB436}" destId="{E9D9D6A9-3D08-4132-B72F-E95BC6AB6DF5}" srcOrd="0" destOrd="0" presId="urn:microsoft.com/office/officeart/2005/8/layout/lProcess2"/>
    <dgm:cxn modelId="{458A031B-12C8-4F27-BC2A-8FD91F43C3FC}" type="presParOf" srcId="{E9D9D6A9-3D08-4132-B72F-E95BC6AB6DF5}" destId="{B33ECC5B-27DA-4D92-963E-C601CAE7B96F}" srcOrd="0" destOrd="0" presId="urn:microsoft.com/office/officeart/2005/8/layout/lProcess2"/>
    <dgm:cxn modelId="{7766C6E9-DD11-4133-A3D5-FEDB137AD217}" type="presParOf" srcId="{E9D9D6A9-3D08-4132-B72F-E95BC6AB6DF5}" destId="{504DE6D2-1643-48DB-BC14-2B15C1A68997}" srcOrd="1" destOrd="0" presId="urn:microsoft.com/office/officeart/2005/8/layout/lProcess2"/>
    <dgm:cxn modelId="{149BA492-9186-463F-ACD9-D9316AAA2FFA}" type="presParOf" srcId="{E9D9D6A9-3D08-4132-B72F-E95BC6AB6DF5}" destId="{1556ADF1-64FA-4CCC-9415-C7E3B47D3ECA}" srcOrd="2" destOrd="0" presId="urn:microsoft.com/office/officeart/2005/8/layout/lProcess2"/>
    <dgm:cxn modelId="{2B69A2C1-DDF2-4AF8-AD3C-F96F62921132}" type="presParOf" srcId="{E9D9D6A9-3D08-4132-B72F-E95BC6AB6DF5}" destId="{86B1DBAB-1C30-45F6-B148-6CC344BFEBAC}" srcOrd="3" destOrd="0" presId="urn:microsoft.com/office/officeart/2005/8/layout/lProcess2"/>
    <dgm:cxn modelId="{09D67969-EF57-4A14-9419-A8A1584D11FA}" type="presParOf" srcId="{E9D9D6A9-3D08-4132-B72F-E95BC6AB6DF5}" destId="{F2C6ED29-B11B-442C-B98C-C50F26C06707}" srcOrd="4" destOrd="0" presId="urn:microsoft.com/office/officeart/2005/8/layout/lProcess2"/>
    <dgm:cxn modelId="{55F140E9-8543-439A-9AC3-58D4DBF98C9D}" type="presParOf" srcId="{9CCC77D3-B267-48D7-A139-F0FEBFB2F7D5}" destId="{801D7A81-BD7C-475E-85BF-BD76A969046C}" srcOrd="1" destOrd="0" presId="urn:microsoft.com/office/officeart/2005/8/layout/lProcess2"/>
    <dgm:cxn modelId="{3DC4E7E8-C76B-493C-9643-D56CD3AADC5E}" type="presParOf" srcId="{9CCC77D3-B267-48D7-A139-F0FEBFB2F7D5}" destId="{479A0620-4201-4098-B77A-94B8796FC5F2}" srcOrd="2" destOrd="0" presId="urn:microsoft.com/office/officeart/2005/8/layout/lProcess2"/>
    <dgm:cxn modelId="{AD8A1E81-4948-465A-8D9B-D7E4161514FE}" type="presParOf" srcId="{479A0620-4201-4098-B77A-94B8796FC5F2}" destId="{AECAF363-FC61-4DE5-BB19-D2407EC3680C}" srcOrd="0" destOrd="0" presId="urn:microsoft.com/office/officeart/2005/8/layout/lProcess2"/>
    <dgm:cxn modelId="{2023561F-321C-4467-A433-1C4F77396220}" type="presParOf" srcId="{479A0620-4201-4098-B77A-94B8796FC5F2}" destId="{9E7D15C6-924C-4F95-8BC7-EB2F174637A3}" srcOrd="1" destOrd="0" presId="urn:microsoft.com/office/officeart/2005/8/layout/lProcess2"/>
    <dgm:cxn modelId="{71D510A7-D71F-43A3-BFFA-67207B928E7A}" type="presParOf" srcId="{479A0620-4201-4098-B77A-94B8796FC5F2}" destId="{5FEDBAB2-4302-4E03-8C68-E46EBADD43CD}" srcOrd="2" destOrd="0" presId="urn:microsoft.com/office/officeart/2005/8/layout/lProcess2"/>
    <dgm:cxn modelId="{7E413DD3-BF63-4A82-8F5A-FF39D27B2C3A}" type="presParOf" srcId="{5FEDBAB2-4302-4E03-8C68-E46EBADD43CD}" destId="{61091E99-2703-4D5A-9314-5DD48161333D}" srcOrd="0" destOrd="0" presId="urn:microsoft.com/office/officeart/2005/8/layout/lProcess2"/>
    <dgm:cxn modelId="{8B795D37-79F3-468A-832D-DA160DFE3F5B}" type="presParOf" srcId="{61091E99-2703-4D5A-9314-5DD48161333D}" destId="{DEF28595-9C02-4028-A17E-020319A883B6}" srcOrd="0" destOrd="0" presId="urn:microsoft.com/office/officeart/2005/8/layout/lProcess2"/>
    <dgm:cxn modelId="{B56EB8A7-47DE-4E8F-B77A-A649E5B01656}" type="presParOf" srcId="{61091E99-2703-4D5A-9314-5DD48161333D}" destId="{ED9ACC62-2941-4F91-8DFA-EBD93ED5E880}" srcOrd="1" destOrd="0" presId="urn:microsoft.com/office/officeart/2005/8/layout/lProcess2"/>
    <dgm:cxn modelId="{84985ED6-8167-4C24-BF10-753DF2454293}" type="presParOf" srcId="{61091E99-2703-4D5A-9314-5DD48161333D}" destId="{C4AAB7D2-59D8-44B7-9751-CFAB2128AA2C}" srcOrd="2" destOrd="0" presId="urn:microsoft.com/office/officeart/2005/8/layout/lProcess2"/>
    <dgm:cxn modelId="{F33D1C7D-0BC2-4A90-A15D-8B240E9C79B6}" type="presParOf" srcId="{61091E99-2703-4D5A-9314-5DD48161333D}" destId="{4AC60366-899A-4405-B430-E67484FCC2BD}" srcOrd="3" destOrd="0" presId="urn:microsoft.com/office/officeart/2005/8/layout/lProcess2"/>
    <dgm:cxn modelId="{193377C9-8DFD-41A7-AEF1-2B594B49F4C8}" type="presParOf" srcId="{61091E99-2703-4D5A-9314-5DD48161333D}" destId="{BE558B11-0C40-4B0E-B579-73542C1E669D}" srcOrd="4" destOrd="0" presId="urn:microsoft.com/office/officeart/2005/8/layout/lProcess2"/>
    <dgm:cxn modelId="{A0ABF35F-8A6A-47B9-941A-11B1FC7C6352}" type="presParOf" srcId="{9CCC77D3-B267-48D7-A139-F0FEBFB2F7D5}" destId="{8D2AB0C7-7187-4761-A9A3-D32B85534316}" srcOrd="3" destOrd="0" presId="urn:microsoft.com/office/officeart/2005/8/layout/lProcess2"/>
    <dgm:cxn modelId="{45211D1B-B8A7-445D-80C1-6C98B8CA862E}" type="presParOf" srcId="{9CCC77D3-B267-48D7-A139-F0FEBFB2F7D5}" destId="{1BE9E19C-8296-492F-B98E-58AF92A002F6}" srcOrd="4" destOrd="0" presId="urn:microsoft.com/office/officeart/2005/8/layout/lProcess2"/>
    <dgm:cxn modelId="{6EE5B80A-92F6-475F-8569-1D72BF5D1346}" type="presParOf" srcId="{1BE9E19C-8296-492F-B98E-58AF92A002F6}" destId="{0794AEBD-BC0D-482C-85D0-0CFBC2898DBA}" srcOrd="0" destOrd="0" presId="urn:microsoft.com/office/officeart/2005/8/layout/lProcess2"/>
    <dgm:cxn modelId="{18CCDD40-8286-4D36-9D61-0398D6772C56}" type="presParOf" srcId="{1BE9E19C-8296-492F-B98E-58AF92A002F6}" destId="{EF7C4686-2352-4027-8210-805A8A51ABC8}" srcOrd="1" destOrd="0" presId="urn:microsoft.com/office/officeart/2005/8/layout/lProcess2"/>
    <dgm:cxn modelId="{2978395D-7F2D-4235-9687-C857E12538A2}" type="presParOf" srcId="{1BE9E19C-8296-492F-B98E-58AF92A002F6}" destId="{5ACD315B-5144-4F2B-9009-95EF25211F7D}" srcOrd="2" destOrd="0" presId="urn:microsoft.com/office/officeart/2005/8/layout/lProcess2"/>
    <dgm:cxn modelId="{00936DD1-86DF-453B-98D0-794A34995943}" type="presParOf" srcId="{5ACD315B-5144-4F2B-9009-95EF25211F7D}" destId="{63515686-3B61-45E6-8ADA-F46B3A9B01CA}" srcOrd="0" destOrd="0" presId="urn:microsoft.com/office/officeart/2005/8/layout/lProcess2"/>
    <dgm:cxn modelId="{47CF90D4-FCB4-40D4-8AA0-7779892A99EB}" type="presParOf" srcId="{63515686-3B61-45E6-8ADA-F46B3A9B01CA}" destId="{0A019AF1-8B12-4E8E-981C-1314FF8A2C27}" srcOrd="0" destOrd="0" presId="urn:microsoft.com/office/officeart/2005/8/layout/lProcess2"/>
    <dgm:cxn modelId="{D872FC84-CE65-4D96-AB4A-854EA46F7F1F}" type="presParOf" srcId="{63515686-3B61-45E6-8ADA-F46B3A9B01CA}" destId="{886E35C0-7647-4D7E-AF41-6B23FC131DAD}" srcOrd="1" destOrd="0" presId="urn:microsoft.com/office/officeart/2005/8/layout/lProcess2"/>
    <dgm:cxn modelId="{38348AD2-C50E-48B5-B142-C00861BB132B}" type="presParOf" srcId="{63515686-3B61-45E6-8ADA-F46B3A9B01CA}" destId="{EB664E16-2AEA-4B6B-81CA-5ECF48A64A60}" srcOrd="2" destOrd="0" presId="urn:microsoft.com/office/officeart/2005/8/layout/lProcess2"/>
    <dgm:cxn modelId="{360523D7-A08F-4410-9C87-7865C74CEB0B}" type="presParOf" srcId="{63515686-3B61-45E6-8ADA-F46B3A9B01CA}" destId="{DC5B027D-1315-406C-A720-381336E4D7F7}" srcOrd="3" destOrd="0" presId="urn:microsoft.com/office/officeart/2005/8/layout/lProcess2"/>
    <dgm:cxn modelId="{92D365DB-6CA2-4FC4-9F71-BC9F166B00B1}" type="presParOf" srcId="{63515686-3B61-45E6-8ADA-F46B3A9B01CA}" destId="{B803A9F3-E2FA-40B1-A3BC-7797D576699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6EF18-555A-482A-9D20-FD3C7B664A9E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E6DFC69-F145-4C79-B385-1CEA9DA2B667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Operation</a:t>
          </a:r>
          <a:endParaRPr lang="en-IN" sz="2200" b="1" dirty="0">
            <a:solidFill>
              <a:schemeClr val="tx1"/>
            </a:solidFill>
          </a:endParaRPr>
        </a:p>
      </dgm:t>
    </dgm:pt>
    <dgm:pt modelId="{A8553FD4-F27A-4A0F-9411-C021909C2ECD}" type="par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1A52516-C902-4BF8-B3CC-C72FDC09FBE4}" type="sibTrans" cxnId="{C8485F14-A5F4-4355-B537-A7B30072EDCE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D6ADB4-3656-40B6-9F16-D4523315441E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AND</a:t>
          </a:r>
          <a:endParaRPr lang="en-IN" sz="2200" b="1" dirty="0">
            <a:solidFill>
              <a:schemeClr val="tx1"/>
            </a:solidFill>
          </a:endParaRPr>
        </a:p>
      </dgm:t>
    </dgm:pt>
    <dgm:pt modelId="{558CDD11-E831-4212-A4F0-751C4D2D3FBF}" type="par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3B2E9BE5-C9B3-424F-A521-D17AE7D46C72}" type="sibTrans" cxnId="{D70F5D01-B1C8-40C8-847C-B90A03801DA4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7534DD84-80AA-45D2-9D1F-87F513828752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bg1"/>
              </a:solidFill>
            </a:rPr>
            <a:t>OR</a:t>
          </a:r>
          <a:endParaRPr lang="en-IN" sz="2200" b="1" dirty="0">
            <a:solidFill>
              <a:schemeClr val="bg1"/>
            </a:solidFill>
          </a:endParaRPr>
        </a:p>
      </dgm:t>
    </dgm:pt>
    <dgm:pt modelId="{650A2B5A-02D6-4E65-A401-E1CB02D2552A}" type="par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9734616-010B-4C19-9987-433805C34542}" type="sibTrans" cxnId="{065BAFC0-106D-4FA7-8251-4589D4EDB546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4A55FB0-9BF2-4739-B768-7D2ABF95F0F8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Syntax</a:t>
          </a:r>
          <a:endParaRPr lang="en-IN" sz="2400" b="1" dirty="0">
            <a:solidFill>
              <a:schemeClr val="tx1"/>
            </a:solidFill>
          </a:endParaRPr>
        </a:p>
      </dgm:t>
    </dgm:pt>
    <dgm:pt modelId="{BAA97EF0-63C4-4394-BA2C-329DD600093C}" type="par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C107D09-DEDB-44AB-8050-2153A1AD9737}" type="sibTrans" cxnId="{734D6627-4240-41B1-8534-E2D33AD342F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1B9517CD-A2CA-4D8F-BFE5-9E89D2375315}">
      <dgm:prSet phldrT="[Text]" custT="1"/>
      <dgm:spPr/>
      <dgm:t>
        <a:bodyPr/>
        <a:lstStyle/>
        <a:p>
          <a:pPr algn="l"/>
          <a:r>
            <a:rPr lang="en-IN" sz="2100" smtClean="0">
              <a:solidFill>
                <a:schemeClr val="tx1"/>
              </a:solidFill>
            </a:rPr>
            <a:t>&gt;db.collection_name.find({$and: [{key1: value1}, {key2:value2}]})</a:t>
          </a:r>
          <a:endParaRPr lang="en-IN" sz="2100" dirty="0">
            <a:solidFill>
              <a:schemeClr val="tx1"/>
            </a:solidFill>
          </a:endParaRPr>
        </a:p>
      </dgm:t>
    </dgm:pt>
    <dgm:pt modelId="{449AAB3E-546B-42F8-877F-C958E73E37E0}" type="par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60CACEFB-8058-453A-93EC-743D1D92A8EB}" type="sibTrans" cxnId="{C96466D8-F557-4BC3-A34B-F3414151A0B7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453FA5F-B485-4B05-9C0C-A0590FD81CB4}">
      <dgm:prSet phldrT="[Text]" custT="1"/>
      <dgm:spPr/>
      <dgm:t>
        <a:bodyPr/>
        <a:lstStyle/>
        <a:p>
          <a:pPr algn="l"/>
          <a:r>
            <a:rPr lang="en-IN" sz="2100" smtClean="0">
              <a:solidFill>
                <a:schemeClr val="tx1"/>
              </a:solidFill>
            </a:rPr>
            <a:t>&gt;db.collection_name.find({$or: [{key1: value1}, {key2:value2}]})</a:t>
          </a:r>
          <a:endParaRPr lang="en-IN" sz="2100" dirty="0">
            <a:solidFill>
              <a:schemeClr val="tx1"/>
            </a:solidFill>
          </a:endParaRPr>
        </a:p>
      </dgm:t>
    </dgm:pt>
    <dgm:pt modelId="{FBBC2AA3-E4EE-4819-B0F3-14C9428DCC7B}" type="par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897B6864-88A9-4C99-B29D-BCD883756428}" type="sibTrans" cxnId="{0915B704-3B51-4CBD-B86C-D93952A56DA9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41E620F8-3A9A-4CCE-BFFE-E945E09A271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Example</a:t>
          </a:r>
          <a:endParaRPr lang="en-IN" sz="2400" b="1" dirty="0">
            <a:solidFill>
              <a:schemeClr val="tx1"/>
            </a:solidFill>
          </a:endParaRPr>
        </a:p>
      </dgm:t>
    </dgm:pt>
    <dgm:pt modelId="{680458E9-C4B7-42C5-8A62-8572B916D9B5}" type="par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2C9AE78C-0FF9-4529-82C3-31902379C3D7}" type="sibTrans" cxnId="{AE2EE4B4-AE76-460B-87AF-0313F6D9B030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DC401755-5C6F-432E-9069-68DD5521A0FA}">
      <dgm:prSet phldrT="[Text]" custT="1"/>
      <dgm:spPr/>
      <dgm:t>
        <a:bodyPr/>
        <a:lstStyle/>
        <a:p>
          <a:pPr algn="l"/>
          <a:r>
            <a:rPr lang="en-IN" sz="2100" dirty="0" smtClean="0">
              <a:solidFill>
                <a:schemeClr val="bg1"/>
              </a:solidFill>
            </a:rPr>
            <a:t>&gt;</a:t>
          </a:r>
          <a:r>
            <a:rPr lang="en-IN" sz="2100" dirty="0" err="1" smtClean="0">
              <a:solidFill>
                <a:schemeClr val="bg1"/>
              </a:solidFill>
            </a:rPr>
            <a:t>db.project.find</a:t>
          </a:r>
          <a:endParaRPr lang="en-IN" sz="2100" dirty="0" smtClean="0">
            <a:solidFill>
              <a:schemeClr val="bg1"/>
            </a:solidFill>
          </a:endParaRPr>
        </a:p>
        <a:p>
          <a:pPr algn="l"/>
          <a:r>
            <a:rPr lang="en-IN" sz="2100" dirty="0" smtClean="0">
              <a:solidFill>
                <a:schemeClr val="bg1"/>
              </a:solidFill>
            </a:rPr>
            <a:t>({$and:[{Dnum:5},</a:t>
          </a:r>
        </a:p>
        <a:p>
          <a:pPr algn="l"/>
          <a:r>
            <a:rPr lang="en-IN" sz="2100" dirty="0" smtClean="0">
              <a:solidFill>
                <a:schemeClr val="bg1"/>
              </a:solidFill>
            </a:rPr>
            <a:t>{</a:t>
          </a:r>
          <a:r>
            <a:rPr lang="en-IN" sz="2100" dirty="0" err="1" smtClean="0">
              <a:solidFill>
                <a:schemeClr val="bg1"/>
              </a:solidFill>
            </a:rPr>
            <a:t>Pname</a:t>
          </a:r>
          <a:r>
            <a:rPr lang="en-IN" sz="2100" dirty="0" smtClean="0">
              <a:solidFill>
                <a:schemeClr val="bg1"/>
              </a:solidFill>
            </a:rPr>
            <a:t>:"</a:t>
          </a:r>
          <a:r>
            <a:rPr lang="en-IN" sz="2100" dirty="0" err="1" smtClean="0">
              <a:solidFill>
                <a:schemeClr val="bg1"/>
              </a:solidFill>
            </a:rPr>
            <a:t>ProductZ</a:t>
          </a:r>
          <a:r>
            <a:rPr lang="en-IN" sz="2100" dirty="0" smtClean="0">
              <a:solidFill>
                <a:schemeClr val="bg1"/>
              </a:solidFill>
            </a:rPr>
            <a:t>“}]}).pretty();</a:t>
          </a:r>
          <a:endParaRPr lang="en-IN" sz="2100" dirty="0">
            <a:solidFill>
              <a:schemeClr val="bg1"/>
            </a:solidFill>
          </a:endParaRPr>
        </a:p>
      </dgm:t>
    </dgm:pt>
    <dgm:pt modelId="{148B1972-7AAD-4C46-93C1-67EAED8DBD0B}" type="par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A94EB6C8-B62E-4AB8-9B55-31506207B084}" type="sibTrans" cxnId="{6F151FE3-7417-4E1B-82B6-88581B2D9C4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E88EF079-7231-4067-BA2D-6204F6FA8983}">
      <dgm:prSet phldrT="[Text]" custT="1"/>
      <dgm:spPr/>
      <dgm:t>
        <a:bodyPr/>
        <a:lstStyle/>
        <a:p>
          <a:pPr algn="l"/>
          <a:r>
            <a:rPr lang="en-IN" sz="2000" dirty="0" smtClean="0">
              <a:solidFill>
                <a:schemeClr val="tx1"/>
              </a:solidFill>
            </a:rPr>
            <a:t>&gt;</a:t>
          </a:r>
          <a:r>
            <a:rPr lang="en-IN" sz="2000" dirty="0" err="1" smtClean="0">
              <a:solidFill>
                <a:schemeClr val="tx1"/>
              </a:solidFill>
            </a:rPr>
            <a:t>db.project.find</a:t>
          </a:r>
          <a:endParaRPr lang="en-IN" sz="2000" dirty="0" smtClean="0">
            <a:solidFill>
              <a:schemeClr val="tx1"/>
            </a:solidFill>
          </a:endParaRPr>
        </a:p>
        <a:p>
          <a:pPr algn="l"/>
          <a:r>
            <a:rPr lang="en-IN" sz="2000" dirty="0" smtClean="0">
              <a:solidFill>
                <a:schemeClr val="tx1"/>
              </a:solidFill>
            </a:rPr>
            <a:t>({$or:[{Dnum:5},</a:t>
          </a:r>
        </a:p>
        <a:p>
          <a:pPr algn="l"/>
          <a:r>
            <a:rPr lang="en-IN" sz="2000" dirty="0" smtClean="0">
              <a:solidFill>
                <a:schemeClr val="tx1"/>
              </a:solidFill>
            </a:rPr>
            <a:t>{</a:t>
          </a:r>
          <a:r>
            <a:rPr lang="en-IN" sz="2000" dirty="0" err="1" smtClean="0">
              <a:solidFill>
                <a:schemeClr val="tx1"/>
              </a:solidFill>
            </a:rPr>
            <a:t>Pname</a:t>
          </a:r>
          <a:r>
            <a:rPr lang="en-IN" sz="2000" dirty="0" smtClean="0">
              <a:solidFill>
                <a:schemeClr val="tx1"/>
              </a:solidFill>
            </a:rPr>
            <a:t>:"</a:t>
          </a:r>
          <a:r>
            <a:rPr lang="en-IN" sz="2000" dirty="0" err="1" smtClean="0">
              <a:solidFill>
                <a:schemeClr val="tx1"/>
              </a:solidFill>
            </a:rPr>
            <a:t>ProductZ</a:t>
          </a:r>
          <a:r>
            <a:rPr lang="en-IN" sz="2000" dirty="0" smtClean="0">
              <a:solidFill>
                <a:schemeClr val="tx1"/>
              </a:solidFill>
            </a:rPr>
            <a:t>“}]}).pretty();</a:t>
          </a:r>
          <a:endParaRPr lang="en-IN" sz="2000" dirty="0">
            <a:solidFill>
              <a:schemeClr val="tx1"/>
            </a:solidFill>
          </a:endParaRPr>
        </a:p>
      </dgm:t>
    </dgm:pt>
    <dgm:pt modelId="{5B2560A6-8CA7-47E5-A257-63696614D566}" type="par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B0C38092-F5A4-4C41-BC80-DE7ABB967BDB}" type="sibTrans" cxnId="{AD84993A-C1DB-4E32-941F-571E1E3CD02B}">
      <dgm:prSet/>
      <dgm:spPr/>
      <dgm:t>
        <a:bodyPr/>
        <a:lstStyle/>
        <a:p>
          <a:endParaRPr lang="en-IN" sz="2200">
            <a:solidFill>
              <a:schemeClr val="tx1"/>
            </a:solidFill>
          </a:endParaRPr>
        </a:p>
      </dgm:t>
    </dgm:pt>
    <dgm:pt modelId="{9CCC77D3-B267-48D7-A139-F0FEBFB2F7D5}" type="pres">
      <dgm:prSet presAssocID="{7C46EF18-555A-482A-9D20-FD3C7B664A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CA15BD-23E5-4686-A4C8-01C692F86E77}" type="pres">
      <dgm:prSet presAssocID="{0E6DFC69-F145-4C79-B385-1CEA9DA2B667}" presName="compNode" presStyleCnt="0"/>
      <dgm:spPr/>
    </dgm:pt>
    <dgm:pt modelId="{647FA301-D57E-41C6-BAC1-F71B07BBD437}" type="pres">
      <dgm:prSet presAssocID="{0E6DFC69-F145-4C79-B385-1CEA9DA2B667}" presName="aNode" presStyleLbl="bgShp" presStyleIdx="0" presStyleCnt="3" custScaleX="66232"/>
      <dgm:spPr/>
      <dgm:t>
        <a:bodyPr/>
        <a:lstStyle/>
        <a:p>
          <a:endParaRPr lang="en-IN"/>
        </a:p>
      </dgm:t>
    </dgm:pt>
    <dgm:pt modelId="{E32A43CE-65BD-4FB4-A96A-F879948FC04F}" type="pres">
      <dgm:prSet presAssocID="{0E6DFC69-F145-4C79-B385-1CEA9DA2B667}" presName="textNode" presStyleLbl="bgShp" presStyleIdx="0" presStyleCnt="3"/>
      <dgm:spPr/>
      <dgm:t>
        <a:bodyPr/>
        <a:lstStyle/>
        <a:p>
          <a:endParaRPr lang="en-IN"/>
        </a:p>
      </dgm:t>
    </dgm:pt>
    <dgm:pt modelId="{5BB6FC2F-2944-4813-AA98-19B1A80DB436}" type="pres">
      <dgm:prSet presAssocID="{0E6DFC69-F145-4C79-B385-1CEA9DA2B667}" presName="compChildNode" presStyleCnt="0"/>
      <dgm:spPr/>
    </dgm:pt>
    <dgm:pt modelId="{E9D9D6A9-3D08-4132-B72F-E95BC6AB6DF5}" type="pres">
      <dgm:prSet presAssocID="{0E6DFC69-F145-4C79-B385-1CEA9DA2B667}" presName="theInnerList" presStyleCnt="0"/>
      <dgm:spPr/>
    </dgm:pt>
    <dgm:pt modelId="{B33ECC5B-27DA-4D92-963E-C601CAE7B96F}" type="pres">
      <dgm:prSet presAssocID="{1BD6ADB4-3656-40B6-9F16-D4523315441E}" presName="childNode" presStyleLbl="node1" presStyleIdx="0" presStyleCnt="6" custScaleX="772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4DE6D2-1643-48DB-BC14-2B15C1A68997}" type="pres">
      <dgm:prSet presAssocID="{1BD6ADB4-3656-40B6-9F16-D4523315441E}" presName="aSpace2" presStyleCnt="0"/>
      <dgm:spPr/>
    </dgm:pt>
    <dgm:pt modelId="{1556ADF1-64FA-4CCC-9415-C7E3B47D3ECA}" type="pres">
      <dgm:prSet presAssocID="{7534DD84-80AA-45D2-9D1F-87F513828752}" presName="childNode" presStyleLbl="node1" presStyleIdx="1" presStyleCnt="6" custScaleX="772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1D7A81-BD7C-475E-85BF-BD76A969046C}" type="pres">
      <dgm:prSet presAssocID="{0E6DFC69-F145-4C79-B385-1CEA9DA2B667}" presName="aSpace" presStyleCnt="0"/>
      <dgm:spPr/>
    </dgm:pt>
    <dgm:pt modelId="{479A0620-4201-4098-B77A-94B8796FC5F2}" type="pres">
      <dgm:prSet presAssocID="{D4A55FB0-9BF2-4739-B768-7D2ABF95F0F8}" presName="compNode" presStyleCnt="0"/>
      <dgm:spPr/>
    </dgm:pt>
    <dgm:pt modelId="{AECAF363-FC61-4DE5-BB19-D2407EC3680C}" type="pres">
      <dgm:prSet presAssocID="{D4A55FB0-9BF2-4739-B768-7D2ABF95F0F8}" presName="aNode" presStyleLbl="bgShp" presStyleIdx="1" presStyleCnt="3" custScaleX="139430" custLinFactNeighborX="372"/>
      <dgm:spPr/>
      <dgm:t>
        <a:bodyPr/>
        <a:lstStyle/>
        <a:p>
          <a:endParaRPr lang="en-IN"/>
        </a:p>
      </dgm:t>
    </dgm:pt>
    <dgm:pt modelId="{9E7D15C6-924C-4F95-8BC7-EB2F174637A3}" type="pres">
      <dgm:prSet presAssocID="{D4A55FB0-9BF2-4739-B768-7D2ABF95F0F8}" presName="textNode" presStyleLbl="bgShp" presStyleIdx="1" presStyleCnt="3"/>
      <dgm:spPr/>
      <dgm:t>
        <a:bodyPr/>
        <a:lstStyle/>
        <a:p>
          <a:endParaRPr lang="en-IN"/>
        </a:p>
      </dgm:t>
    </dgm:pt>
    <dgm:pt modelId="{5FEDBAB2-4302-4E03-8C68-E46EBADD43CD}" type="pres">
      <dgm:prSet presAssocID="{D4A55FB0-9BF2-4739-B768-7D2ABF95F0F8}" presName="compChildNode" presStyleCnt="0"/>
      <dgm:spPr/>
    </dgm:pt>
    <dgm:pt modelId="{61091E99-2703-4D5A-9314-5DD48161333D}" type="pres">
      <dgm:prSet presAssocID="{D4A55FB0-9BF2-4739-B768-7D2ABF95F0F8}" presName="theInnerList" presStyleCnt="0"/>
      <dgm:spPr/>
    </dgm:pt>
    <dgm:pt modelId="{DEF28595-9C02-4028-A17E-020319A883B6}" type="pres">
      <dgm:prSet presAssocID="{1B9517CD-A2CA-4D8F-BFE5-9E89D2375315}" presName="childNode" presStyleLbl="node1" presStyleIdx="2" presStyleCnt="6" custScaleX="165730" custLinFactNeighborX="62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ACC62-2941-4F91-8DFA-EBD93ED5E880}" type="pres">
      <dgm:prSet presAssocID="{1B9517CD-A2CA-4D8F-BFE5-9E89D2375315}" presName="aSpace2" presStyleCnt="0"/>
      <dgm:spPr/>
    </dgm:pt>
    <dgm:pt modelId="{C4AAB7D2-59D8-44B7-9751-CFAB2128AA2C}" type="pres">
      <dgm:prSet presAssocID="{4453FA5F-B485-4B05-9C0C-A0590FD81CB4}" presName="childNode" presStyleLbl="node1" presStyleIdx="3" presStyleCnt="6" custScaleX="165730" custLinFactNeighborX="62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2AB0C7-7187-4761-A9A3-D32B85534316}" type="pres">
      <dgm:prSet presAssocID="{D4A55FB0-9BF2-4739-B768-7D2ABF95F0F8}" presName="aSpace" presStyleCnt="0"/>
      <dgm:spPr/>
    </dgm:pt>
    <dgm:pt modelId="{1BE9E19C-8296-492F-B98E-58AF92A002F6}" type="pres">
      <dgm:prSet presAssocID="{41E620F8-3A9A-4CCE-BFFE-E945E09A2714}" presName="compNode" presStyleCnt="0"/>
      <dgm:spPr/>
    </dgm:pt>
    <dgm:pt modelId="{0794AEBD-BC0D-482C-85D0-0CFBC2898DBA}" type="pres">
      <dgm:prSet presAssocID="{41E620F8-3A9A-4CCE-BFFE-E945E09A2714}" presName="aNode" presStyleLbl="bgShp" presStyleIdx="2" presStyleCnt="3" custScaleX="120576"/>
      <dgm:spPr/>
      <dgm:t>
        <a:bodyPr/>
        <a:lstStyle/>
        <a:p>
          <a:endParaRPr lang="en-IN"/>
        </a:p>
      </dgm:t>
    </dgm:pt>
    <dgm:pt modelId="{EF7C4686-2352-4027-8210-805A8A51ABC8}" type="pres">
      <dgm:prSet presAssocID="{41E620F8-3A9A-4CCE-BFFE-E945E09A2714}" presName="textNode" presStyleLbl="bgShp" presStyleIdx="2" presStyleCnt="3"/>
      <dgm:spPr/>
      <dgm:t>
        <a:bodyPr/>
        <a:lstStyle/>
        <a:p>
          <a:endParaRPr lang="en-IN"/>
        </a:p>
      </dgm:t>
    </dgm:pt>
    <dgm:pt modelId="{5ACD315B-5144-4F2B-9009-95EF25211F7D}" type="pres">
      <dgm:prSet presAssocID="{41E620F8-3A9A-4CCE-BFFE-E945E09A2714}" presName="compChildNode" presStyleCnt="0"/>
      <dgm:spPr/>
    </dgm:pt>
    <dgm:pt modelId="{63515686-3B61-45E6-8ADA-F46B3A9B01CA}" type="pres">
      <dgm:prSet presAssocID="{41E620F8-3A9A-4CCE-BFFE-E945E09A2714}" presName="theInnerList" presStyleCnt="0"/>
      <dgm:spPr/>
    </dgm:pt>
    <dgm:pt modelId="{0A019AF1-8B12-4E8E-981C-1314FF8A2C27}" type="pres">
      <dgm:prSet presAssocID="{DC401755-5C6F-432E-9069-68DD5521A0FA}" presName="childNode" presStyleLbl="node1" presStyleIdx="4" presStyleCnt="6" custScaleX="1457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6E35C0-7647-4D7E-AF41-6B23FC131DAD}" type="pres">
      <dgm:prSet presAssocID="{DC401755-5C6F-432E-9069-68DD5521A0FA}" presName="aSpace2" presStyleCnt="0"/>
      <dgm:spPr/>
    </dgm:pt>
    <dgm:pt modelId="{EB664E16-2AEA-4B6B-81CA-5ECF48A64A60}" type="pres">
      <dgm:prSet presAssocID="{E88EF079-7231-4067-BA2D-6204F6FA8983}" presName="childNode" presStyleLbl="node1" presStyleIdx="5" presStyleCnt="6" custScaleX="1457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508590-FD18-4AE0-B880-5E7B87622533}" type="presOf" srcId="{1BD6ADB4-3656-40B6-9F16-D4523315441E}" destId="{B33ECC5B-27DA-4D92-963E-C601CAE7B96F}" srcOrd="0" destOrd="0" presId="urn:microsoft.com/office/officeart/2005/8/layout/lProcess2"/>
    <dgm:cxn modelId="{7883191C-6F36-455D-8ED2-C41ABEAD78EB}" type="presOf" srcId="{7534DD84-80AA-45D2-9D1F-87F513828752}" destId="{1556ADF1-64FA-4CCC-9415-C7E3B47D3ECA}" srcOrd="0" destOrd="0" presId="urn:microsoft.com/office/officeart/2005/8/layout/lProcess2"/>
    <dgm:cxn modelId="{0915B704-3B51-4CBD-B86C-D93952A56DA9}" srcId="{D4A55FB0-9BF2-4739-B768-7D2ABF95F0F8}" destId="{4453FA5F-B485-4B05-9C0C-A0590FD81CB4}" srcOrd="1" destOrd="0" parTransId="{FBBC2AA3-E4EE-4819-B0F3-14C9428DCC7B}" sibTransId="{897B6864-88A9-4C99-B29D-BCD883756428}"/>
    <dgm:cxn modelId="{08B8D1A1-E8FF-4F2D-9395-21A9B7F2849E}" type="presOf" srcId="{7C46EF18-555A-482A-9D20-FD3C7B664A9E}" destId="{9CCC77D3-B267-48D7-A139-F0FEBFB2F7D5}" srcOrd="0" destOrd="0" presId="urn:microsoft.com/office/officeart/2005/8/layout/lProcess2"/>
    <dgm:cxn modelId="{CD4AD838-16EA-4AFE-9019-5F2C9B6D44CE}" type="presOf" srcId="{D4A55FB0-9BF2-4739-B768-7D2ABF95F0F8}" destId="{AECAF363-FC61-4DE5-BB19-D2407EC3680C}" srcOrd="0" destOrd="0" presId="urn:microsoft.com/office/officeart/2005/8/layout/lProcess2"/>
    <dgm:cxn modelId="{C96466D8-F557-4BC3-A34B-F3414151A0B7}" srcId="{D4A55FB0-9BF2-4739-B768-7D2ABF95F0F8}" destId="{1B9517CD-A2CA-4D8F-BFE5-9E89D2375315}" srcOrd="0" destOrd="0" parTransId="{449AAB3E-546B-42F8-877F-C958E73E37E0}" sibTransId="{60CACEFB-8058-453A-93EC-743D1D92A8EB}"/>
    <dgm:cxn modelId="{C8485F14-A5F4-4355-B537-A7B30072EDCE}" srcId="{7C46EF18-555A-482A-9D20-FD3C7B664A9E}" destId="{0E6DFC69-F145-4C79-B385-1CEA9DA2B667}" srcOrd="0" destOrd="0" parTransId="{A8553FD4-F27A-4A0F-9411-C021909C2ECD}" sibTransId="{31A52516-C902-4BF8-B3CC-C72FDC09FBE4}"/>
    <dgm:cxn modelId="{9662F673-3AB2-4EF4-8F33-36B13608B07F}" type="presOf" srcId="{0E6DFC69-F145-4C79-B385-1CEA9DA2B667}" destId="{E32A43CE-65BD-4FB4-A96A-F879948FC04F}" srcOrd="1" destOrd="0" presId="urn:microsoft.com/office/officeart/2005/8/layout/lProcess2"/>
    <dgm:cxn modelId="{AD84993A-C1DB-4E32-941F-571E1E3CD02B}" srcId="{41E620F8-3A9A-4CCE-BFFE-E945E09A2714}" destId="{E88EF079-7231-4067-BA2D-6204F6FA8983}" srcOrd="1" destOrd="0" parTransId="{5B2560A6-8CA7-47E5-A257-63696614D566}" sibTransId="{B0C38092-F5A4-4C41-BC80-DE7ABB967BDB}"/>
    <dgm:cxn modelId="{065BAFC0-106D-4FA7-8251-4589D4EDB546}" srcId="{0E6DFC69-F145-4C79-B385-1CEA9DA2B667}" destId="{7534DD84-80AA-45D2-9D1F-87F513828752}" srcOrd="1" destOrd="0" parTransId="{650A2B5A-02D6-4E65-A401-E1CB02D2552A}" sibTransId="{29734616-010B-4C19-9987-433805C34542}"/>
    <dgm:cxn modelId="{6F52AC55-8D47-436E-AA2D-3B0A1532BE48}" type="presOf" srcId="{E88EF079-7231-4067-BA2D-6204F6FA8983}" destId="{EB664E16-2AEA-4B6B-81CA-5ECF48A64A60}" srcOrd="0" destOrd="0" presId="urn:microsoft.com/office/officeart/2005/8/layout/lProcess2"/>
    <dgm:cxn modelId="{734D6627-4240-41B1-8534-E2D33AD342F9}" srcId="{7C46EF18-555A-482A-9D20-FD3C7B664A9E}" destId="{D4A55FB0-9BF2-4739-B768-7D2ABF95F0F8}" srcOrd="1" destOrd="0" parTransId="{BAA97EF0-63C4-4394-BA2C-329DD600093C}" sibTransId="{4C107D09-DEDB-44AB-8050-2153A1AD9737}"/>
    <dgm:cxn modelId="{7B810644-D39C-4ED9-B4B0-7A50DBBED528}" type="presOf" srcId="{1B9517CD-A2CA-4D8F-BFE5-9E89D2375315}" destId="{DEF28595-9C02-4028-A17E-020319A883B6}" srcOrd="0" destOrd="0" presId="urn:microsoft.com/office/officeart/2005/8/layout/lProcess2"/>
    <dgm:cxn modelId="{6F151FE3-7417-4E1B-82B6-88581B2D9C4B}" srcId="{41E620F8-3A9A-4CCE-BFFE-E945E09A2714}" destId="{DC401755-5C6F-432E-9069-68DD5521A0FA}" srcOrd="0" destOrd="0" parTransId="{148B1972-7AAD-4C46-93C1-67EAED8DBD0B}" sibTransId="{A94EB6C8-B62E-4AB8-9B55-31506207B084}"/>
    <dgm:cxn modelId="{D70F5D01-B1C8-40C8-847C-B90A03801DA4}" srcId="{0E6DFC69-F145-4C79-B385-1CEA9DA2B667}" destId="{1BD6ADB4-3656-40B6-9F16-D4523315441E}" srcOrd="0" destOrd="0" parTransId="{558CDD11-E831-4212-A4F0-751C4D2D3FBF}" sibTransId="{3B2E9BE5-C9B3-424F-A521-D17AE7D46C72}"/>
    <dgm:cxn modelId="{AD5503CD-3A74-4B84-B5B0-B1DA49CC8470}" type="presOf" srcId="{D4A55FB0-9BF2-4739-B768-7D2ABF95F0F8}" destId="{9E7D15C6-924C-4F95-8BC7-EB2F174637A3}" srcOrd="1" destOrd="0" presId="urn:microsoft.com/office/officeart/2005/8/layout/lProcess2"/>
    <dgm:cxn modelId="{8E7667A2-9CD4-41D6-89DB-FA38E3FAE0CC}" type="presOf" srcId="{DC401755-5C6F-432E-9069-68DD5521A0FA}" destId="{0A019AF1-8B12-4E8E-981C-1314FF8A2C27}" srcOrd="0" destOrd="0" presId="urn:microsoft.com/office/officeart/2005/8/layout/lProcess2"/>
    <dgm:cxn modelId="{123BD759-B436-48DC-865B-3EBA6E3BE2AB}" type="presOf" srcId="{0E6DFC69-F145-4C79-B385-1CEA9DA2B667}" destId="{647FA301-D57E-41C6-BAC1-F71B07BBD437}" srcOrd="0" destOrd="0" presId="urn:microsoft.com/office/officeart/2005/8/layout/lProcess2"/>
    <dgm:cxn modelId="{AE2EE4B4-AE76-460B-87AF-0313F6D9B030}" srcId="{7C46EF18-555A-482A-9D20-FD3C7B664A9E}" destId="{41E620F8-3A9A-4CCE-BFFE-E945E09A2714}" srcOrd="2" destOrd="0" parTransId="{680458E9-C4B7-42C5-8A62-8572B916D9B5}" sibTransId="{2C9AE78C-0FF9-4529-82C3-31902379C3D7}"/>
    <dgm:cxn modelId="{C5D7C44E-3F9C-4AF2-BACB-73CA989A0D45}" type="presOf" srcId="{41E620F8-3A9A-4CCE-BFFE-E945E09A2714}" destId="{0794AEBD-BC0D-482C-85D0-0CFBC2898DBA}" srcOrd="0" destOrd="0" presId="urn:microsoft.com/office/officeart/2005/8/layout/lProcess2"/>
    <dgm:cxn modelId="{8DDD1E56-49D6-4C1D-B546-B3A8EAAB88C4}" type="presOf" srcId="{4453FA5F-B485-4B05-9C0C-A0590FD81CB4}" destId="{C4AAB7D2-59D8-44B7-9751-CFAB2128AA2C}" srcOrd="0" destOrd="0" presId="urn:microsoft.com/office/officeart/2005/8/layout/lProcess2"/>
    <dgm:cxn modelId="{0707AA8C-85E1-4FA5-AE49-CAADBEAF000A}" type="presOf" srcId="{41E620F8-3A9A-4CCE-BFFE-E945E09A2714}" destId="{EF7C4686-2352-4027-8210-805A8A51ABC8}" srcOrd="1" destOrd="0" presId="urn:microsoft.com/office/officeart/2005/8/layout/lProcess2"/>
    <dgm:cxn modelId="{97CD1AC4-D298-476A-915E-73BD2F4669FE}" type="presParOf" srcId="{9CCC77D3-B267-48D7-A139-F0FEBFB2F7D5}" destId="{C4CA15BD-23E5-4686-A4C8-01C692F86E77}" srcOrd="0" destOrd="0" presId="urn:microsoft.com/office/officeart/2005/8/layout/lProcess2"/>
    <dgm:cxn modelId="{AD1C2E29-A1B8-40A0-8908-2412D57CD9CD}" type="presParOf" srcId="{C4CA15BD-23E5-4686-A4C8-01C692F86E77}" destId="{647FA301-D57E-41C6-BAC1-F71B07BBD437}" srcOrd="0" destOrd="0" presId="urn:microsoft.com/office/officeart/2005/8/layout/lProcess2"/>
    <dgm:cxn modelId="{6F992A7C-4B22-45D6-9832-AC5C03AE4A7C}" type="presParOf" srcId="{C4CA15BD-23E5-4686-A4C8-01C692F86E77}" destId="{E32A43CE-65BD-4FB4-A96A-F879948FC04F}" srcOrd="1" destOrd="0" presId="urn:microsoft.com/office/officeart/2005/8/layout/lProcess2"/>
    <dgm:cxn modelId="{6D65888A-2329-4871-A7E0-A146B5A77BA0}" type="presParOf" srcId="{C4CA15BD-23E5-4686-A4C8-01C692F86E77}" destId="{5BB6FC2F-2944-4813-AA98-19B1A80DB436}" srcOrd="2" destOrd="0" presId="urn:microsoft.com/office/officeart/2005/8/layout/lProcess2"/>
    <dgm:cxn modelId="{3D518386-D34E-4B9A-AFDE-1717BA687EA2}" type="presParOf" srcId="{5BB6FC2F-2944-4813-AA98-19B1A80DB436}" destId="{E9D9D6A9-3D08-4132-B72F-E95BC6AB6DF5}" srcOrd="0" destOrd="0" presId="urn:microsoft.com/office/officeart/2005/8/layout/lProcess2"/>
    <dgm:cxn modelId="{3411EF39-ED33-4216-AFD3-49D439B9A20F}" type="presParOf" srcId="{E9D9D6A9-3D08-4132-B72F-E95BC6AB6DF5}" destId="{B33ECC5B-27DA-4D92-963E-C601CAE7B96F}" srcOrd="0" destOrd="0" presId="urn:microsoft.com/office/officeart/2005/8/layout/lProcess2"/>
    <dgm:cxn modelId="{3F5BC3CC-872B-4653-AF8F-225B2E96F058}" type="presParOf" srcId="{E9D9D6A9-3D08-4132-B72F-E95BC6AB6DF5}" destId="{504DE6D2-1643-48DB-BC14-2B15C1A68997}" srcOrd="1" destOrd="0" presId="urn:microsoft.com/office/officeart/2005/8/layout/lProcess2"/>
    <dgm:cxn modelId="{FE499A24-6E37-45F6-9D0F-22681E5381CF}" type="presParOf" srcId="{E9D9D6A9-3D08-4132-B72F-E95BC6AB6DF5}" destId="{1556ADF1-64FA-4CCC-9415-C7E3B47D3ECA}" srcOrd="2" destOrd="0" presId="urn:microsoft.com/office/officeart/2005/8/layout/lProcess2"/>
    <dgm:cxn modelId="{EAC44787-171E-4725-8E29-B013CD72CA61}" type="presParOf" srcId="{9CCC77D3-B267-48D7-A139-F0FEBFB2F7D5}" destId="{801D7A81-BD7C-475E-85BF-BD76A969046C}" srcOrd="1" destOrd="0" presId="urn:microsoft.com/office/officeart/2005/8/layout/lProcess2"/>
    <dgm:cxn modelId="{9A443B09-EF0C-40F3-BF10-BF1E0B658A79}" type="presParOf" srcId="{9CCC77D3-B267-48D7-A139-F0FEBFB2F7D5}" destId="{479A0620-4201-4098-B77A-94B8796FC5F2}" srcOrd="2" destOrd="0" presId="urn:microsoft.com/office/officeart/2005/8/layout/lProcess2"/>
    <dgm:cxn modelId="{5AA9BEE1-2D5F-452B-8E2F-A0CE1D66862B}" type="presParOf" srcId="{479A0620-4201-4098-B77A-94B8796FC5F2}" destId="{AECAF363-FC61-4DE5-BB19-D2407EC3680C}" srcOrd="0" destOrd="0" presId="urn:microsoft.com/office/officeart/2005/8/layout/lProcess2"/>
    <dgm:cxn modelId="{3A7544DE-ECC6-4FF8-B4D8-6FD860AD7C9A}" type="presParOf" srcId="{479A0620-4201-4098-B77A-94B8796FC5F2}" destId="{9E7D15C6-924C-4F95-8BC7-EB2F174637A3}" srcOrd="1" destOrd="0" presId="urn:microsoft.com/office/officeart/2005/8/layout/lProcess2"/>
    <dgm:cxn modelId="{608041FC-546C-4A06-A71D-EFBC48C93D38}" type="presParOf" srcId="{479A0620-4201-4098-B77A-94B8796FC5F2}" destId="{5FEDBAB2-4302-4E03-8C68-E46EBADD43CD}" srcOrd="2" destOrd="0" presId="urn:microsoft.com/office/officeart/2005/8/layout/lProcess2"/>
    <dgm:cxn modelId="{D7E68B52-50F2-4903-823D-792B82EF32AC}" type="presParOf" srcId="{5FEDBAB2-4302-4E03-8C68-E46EBADD43CD}" destId="{61091E99-2703-4D5A-9314-5DD48161333D}" srcOrd="0" destOrd="0" presId="urn:microsoft.com/office/officeart/2005/8/layout/lProcess2"/>
    <dgm:cxn modelId="{70DBE401-B5AB-4553-903E-38A35589CF33}" type="presParOf" srcId="{61091E99-2703-4D5A-9314-5DD48161333D}" destId="{DEF28595-9C02-4028-A17E-020319A883B6}" srcOrd="0" destOrd="0" presId="urn:microsoft.com/office/officeart/2005/8/layout/lProcess2"/>
    <dgm:cxn modelId="{8B7E7409-62A0-4C56-BD18-CA1643AF26E3}" type="presParOf" srcId="{61091E99-2703-4D5A-9314-5DD48161333D}" destId="{ED9ACC62-2941-4F91-8DFA-EBD93ED5E880}" srcOrd="1" destOrd="0" presId="urn:microsoft.com/office/officeart/2005/8/layout/lProcess2"/>
    <dgm:cxn modelId="{D68803D2-443C-4735-8A53-8B2EFE74469E}" type="presParOf" srcId="{61091E99-2703-4D5A-9314-5DD48161333D}" destId="{C4AAB7D2-59D8-44B7-9751-CFAB2128AA2C}" srcOrd="2" destOrd="0" presId="urn:microsoft.com/office/officeart/2005/8/layout/lProcess2"/>
    <dgm:cxn modelId="{284DFE83-710D-41FE-8E3B-EF0744712C33}" type="presParOf" srcId="{9CCC77D3-B267-48D7-A139-F0FEBFB2F7D5}" destId="{8D2AB0C7-7187-4761-A9A3-D32B85534316}" srcOrd="3" destOrd="0" presId="urn:microsoft.com/office/officeart/2005/8/layout/lProcess2"/>
    <dgm:cxn modelId="{CE0A1339-2761-4F19-AEE5-DD43F760D066}" type="presParOf" srcId="{9CCC77D3-B267-48D7-A139-F0FEBFB2F7D5}" destId="{1BE9E19C-8296-492F-B98E-58AF92A002F6}" srcOrd="4" destOrd="0" presId="urn:microsoft.com/office/officeart/2005/8/layout/lProcess2"/>
    <dgm:cxn modelId="{23A43442-6303-43C3-B34B-D0E02217F5AE}" type="presParOf" srcId="{1BE9E19C-8296-492F-B98E-58AF92A002F6}" destId="{0794AEBD-BC0D-482C-85D0-0CFBC2898DBA}" srcOrd="0" destOrd="0" presId="urn:microsoft.com/office/officeart/2005/8/layout/lProcess2"/>
    <dgm:cxn modelId="{8D9EA52F-B52D-468E-AAAA-AFE293637DBD}" type="presParOf" srcId="{1BE9E19C-8296-492F-B98E-58AF92A002F6}" destId="{EF7C4686-2352-4027-8210-805A8A51ABC8}" srcOrd="1" destOrd="0" presId="urn:microsoft.com/office/officeart/2005/8/layout/lProcess2"/>
    <dgm:cxn modelId="{7D7F0F84-EFF0-48E4-8F82-DA496D650495}" type="presParOf" srcId="{1BE9E19C-8296-492F-B98E-58AF92A002F6}" destId="{5ACD315B-5144-4F2B-9009-95EF25211F7D}" srcOrd="2" destOrd="0" presId="urn:microsoft.com/office/officeart/2005/8/layout/lProcess2"/>
    <dgm:cxn modelId="{D3E41607-4194-4564-BE23-FCC09A199901}" type="presParOf" srcId="{5ACD315B-5144-4F2B-9009-95EF25211F7D}" destId="{63515686-3B61-45E6-8ADA-F46B3A9B01CA}" srcOrd="0" destOrd="0" presId="urn:microsoft.com/office/officeart/2005/8/layout/lProcess2"/>
    <dgm:cxn modelId="{5F8CDB67-2462-4847-B256-02CDEC4D1BDE}" type="presParOf" srcId="{63515686-3B61-45E6-8ADA-F46B3A9B01CA}" destId="{0A019AF1-8B12-4E8E-981C-1314FF8A2C27}" srcOrd="0" destOrd="0" presId="urn:microsoft.com/office/officeart/2005/8/layout/lProcess2"/>
    <dgm:cxn modelId="{4A05DFBE-A227-4434-95A1-359E739B9C0D}" type="presParOf" srcId="{63515686-3B61-45E6-8ADA-F46B3A9B01CA}" destId="{886E35C0-7647-4D7E-AF41-6B23FC131DAD}" srcOrd="1" destOrd="0" presId="urn:microsoft.com/office/officeart/2005/8/layout/lProcess2"/>
    <dgm:cxn modelId="{DFD2B3B0-F4C6-43A0-9035-886BB1C809CF}" type="presParOf" srcId="{63515686-3B61-45E6-8ADA-F46B3A9B01CA}" destId="{EB664E16-2AEA-4B6B-81CA-5ECF48A64A6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38BA6-8E91-4C89-BF2A-AC9201A136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A9A6B5-16ED-40EC-94D5-43744E82E4DC}">
      <dgm:prSet phldrT="[Text]" custT="1"/>
      <dgm:spPr/>
      <dgm:t>
        <a:bodyPr/>
        <a:lstStyle/>
        <a:p>
          <a:r>
            <a:rPr lang="en-US" sz="2000" b="1" dirty="0" smtClean="0"/>
            <a:t>Update Operations</a:t>
          </a:r>
          <a:endParaRPr lang="en-IN" sz="2000" b="1" dirty="0"/>
        </a:p>
      </dgm:t>
    </dgm:pt>
    <dgm:pt modelId="{FF3A154D-E4B5-4DC2-9155-90498BF304C8}" type="parTrans" cxnId="{3D458E75-13A2-4F5A-BAC7-2DDC451A2AAB}">
      <dgm:prSet/>
      <dgm:spPr/>
      <dgm:t>
        <a:bodyPr/>
        <a:lstStyle/>
        <a:p>
          <a:endParaRPr lang="en-IN"/>
        </a:p>
      </dgm:t>
    </dgm:pt>
    <dgm:pt modelId="{DADEA4B7-A5A7-4B89-BDF2-33F0547AE99D}" type="sibTrans" cxnId="{3D458E75-13A2-4F5A-BAC7-2DDC451A2AAB}">
      <dgm:prSet/>
      <dgm:spPr/>
      <dgm:t>
        <a:bodyPr/>
        <a:lstStyle/>
        <a:p>
          <a:endParaRPr lang="en-IN"/>
        </a:p>
      </dgm:t>
    </dgm:pt>
    <dgm:pt modelId="{E6ED881D-B3AA-48AD-90EF-F6A0BC6CB2EC}">
      <dgm:prSet phldrT="[Text]" custT="1"/>
      <dgm:spPr/>
      <dgm:t>
        <a:bodyPr/>
        <a:lstStyle/>
        <a:p>
          <a:r>
            <a:rPr lang="en-US" sz="1800" b="1" dirty="0" err="1" smtClean="0"/>
            <a:t>updateOne</a:t>
          </a:r>
          <a:r>
            <a:rPr lang="en-US" sz="1800" b="1" dirty="0" smtClean="0"/>
            <a:t>()</a:t>
          </a:r>
          <a:endParaRPr lang="en-IN" sz="1800" b="1" dirty="0"/>
        </a:p>
      </dgm:t>
    </dgm:pt>
    <dgm:pt modelId="{201181F4-8375-4164-B959-85CAD08495C4}" type="parTrans" cxnId="{BAE98798-F34C-4795-B96C-E1174BA98B35}">
      <dgm:prSet/>
      <dgm:spPr/>
      <dgm:t>
        <a:bodyPr/>
        <a:lstStyle/>
        <a:p>
          <a:endParaRPr lang="en-IN"/>
        </a:p>
      </dgm:t>
    </dgm:pt>
    <dgm:pt modelId="{0EB6DD13-B69D-48B7-952C-383B34E2A9BD}" type="sibTrans" cxnId="{BAE98798-F34C-4795-B96C-E1174BA98B35}">
      <dgm:prSet/>
      <dgm:spPr/>
      <dgm:t>
        <a:bodyPr/>
        <a:lstStyle/>
        <a:p>
          <a:endParaRPr lang="en-IN"/>
        </a:p>
      </dgm:t>
    </dgm:pt>
    <dgm:pt modelId="{435C9F35-962E-471E-9156-8E5CF19CA790}">
      <dgm:prSet phldrT="[Text]" custT="1"/>
      <dgm:spPr/>
      <dgm:t>
        <a:bodyPr/>
        <a:lstStyle/>
        <a:p>
          <a:pPr algn="l"/>
          <a:r>
            <a:rPr lang="en-IN" sz="1600" b="0" i="0" dirty="0" smtClean="0"/>
            <a:t>Updates at most a single document that match a specified filter</a:t>
          </a:r>
          <a:endParaRPr lang="en-IN" sz="1600" dirty="0"/>
        </a:p>
      </dgm:t>
    </dgm:pt>
    <dgm:pt modelId="{B1115A96-1947-4814-A9B0-F589436B6067}" type="parTrans" cxnId="{F8596692-F6AC-4011-99A8-494EAB6808C1}">
      <dgm:prSet/>
      <dgm:spPr/>
      <dgm:t>
        <a:bodyPr/>
        <a:lstStyle/>
        <a:p>
          <a:endParaRPr lang="en-IN"/>
        </a:p>
      </dgm:t>
    </dgm:pt>
    <dgm:pt modelId="{1FC4C674-4B44-4F5A-BC1B-F2F0D4272D59}" type="sibTrans" cxnId="{F8596692-F6AC-4011-99A8-494EAB6808C1}">
      <dgm:prSet/>
      <dgm:spPr/>
      <dgm:t>
        <a:bodyPr/>
        <a:lstStyle/>
        <a:p>
          <a:endParaRPr lang="en-IN"/>
        </a:p>
      </dgm:t>
    </dgm:pt>
    <dgm:pt modelId="{4805CF88-21B2-45FC-83DD-BF8D9903AF14}">
      <dgm:prSet phldrT="[Text]" custT="1"/>
      <dgm:spPr/>
      <dgm:t>
        <a:bodyPr/>
        <a:lstStyle/>
        <a:p>
          <a:r>
            <a:rPr lang="en-US" sz="1800" b="1" dirty="0" err="1" smtClean="0"/>
            <a:t>updateMany</a:t>
          </a:r>
          <a:r>
            <a:rPr lang="en-US" sz="1800" b="1" dirty="0" smtClean="0"/>
            <a:t>()</a:t>
          </a:r>
          <a:endParaRPr lang="en-IN" sz="1800" b="1" dirty="0"/>
        </a:p>
      </dgm:t>
    </dgm:pt>
    <dgm:pt modelId="{DC292A6C-BC3A-4163-ADFC-2181A6F2CDEF}" type="parTrans" cxnId="{4265582F-C4F7-4B2B-81DC-259E1795D50E}">
      <dgm:prSet/>
      <dgm:spPr/>
      <dgm:t>
        <a:bodyPr/>
        <a:lstStyle/>
        <a:p>
          <a:endParaRPr lang="en-IN"/>
        </a:p>
      </dgm:t>
    </dgm:pt>
    <dgm:pt modelId="{B7742D21-48C0-4550-9362-361F5BF14932}" type="sibTrans" cxnId="{4265582F-C4F7-4B2B-81DC-259E1795D50E}">
      <dgm:prSet/>
      <dgm:spPr/>
      <dgm:t>
        <a:bodyPr/>
        <a:lstStyle/>
        <a:p>
          <a:endParaRPr lang="en-IN"/>
        </a:p>
      </dgm:t>
    </dgm:pt>
    <dgm:pt modelId="{8418D247-4844-466F-B3A8-CCDD58775BE4}">
      <dgm:prSet phldrT="[Text]" custT="1"/>
      <dgm:spPr/>
      <dgm:t>
        <a:bodyPr/>
        <a:lstStyle/>
        <a:p>
          <a:pPr algn="l"/>
          <a:r>
            <a:rPr lang="en-IN" sz="1600" b="0" i="0" dirty="0" smtClean="0"/>
            <a:t>Update all documents that match a specified filter.</a:t>
          </a:r>
          <a:endParaRPr lang="en-IN" sz="1600" dirty="0"/>
        </a:p>
      </dgm:t>
    </dgm:pt>
    <dgm:pt modelId="{1C72A50D-0588-4379-94AF-910A0D0E0290}" type="parTrans" cxnId="{2FABC643-1187-4197-A50F-AC58B2B9AD51}">
      <dgm:prSet/>
      <dgm:spPr/>
      <dgm:t>
        <a:bodyPr/>
        <a:lstStyle/>
        <a:p>
          <a:endParaRPr lang="en-IN"/>
        </a:p>
      </dgm:t>
    </dgm:pt>
    <dgm:pt modelId="{7B8121B3-247B-4F7A-A225-82E18660AF2D}" type="sibTrans" cxnId="{2FABC643-1187-4197-A50F-AC58B2B9AD51}">
      <dgm:prSet/>
      <dgm:spPr/>
      <dgm:t>
        <a:bodyPr/>
        <a:lstStyle/>
        <a:p>
          <a:endParaRPr lang="en-IN"/>
        </a:p>
      </dgm:t>
    </dgm:pt>
    <dgm:pt modelId="{13646348-97D7-4A81-A05E-93B12A08EDBD}">
      <dgm:prSet phldrT="[Text]" custT="1"/>
      <dgm:spPr/>
      <dgm:t>
        <a:bodyPr/>
        <a:lstStyle/>
        <a:p>
          <a:r>
            <a:rPr lang="en-US" sz="1800" b="1" dirty="0" err="1" smtClean="0"/>
            <a:t>replaceOne</a:t>
          </a:r>
          <a:r>
            <a:rPr lang="en-US" sz="1800" b="1" dirty="0" smtClean="0"/>
            <a:t>()</a:t>
          </a:r>
          <a:endParaRPr lang="en-IN" sz="1800" b="1" dirty="0"/>
        </a:p>
      </dgm:t>
    </dgm:pt>
    <dgm:pt modelId="{C1320A95-B550-428B-BB35-CF967EE8C30A}" type="parTrans" cxnId="{8447ADAA-3836-4EC1-9144-F3EE8B5F7ADD}">
      <dgm:prSet/>
      <dgm:spPr/>
      <dgm:t>
        <a:bodyPr/>
        <a:lstStyle/>
        <a:p>
          <a:endParaRPr lang="en-IN"/>
        </a:p>
      </dgm:t>
    </dgm:pt>
    <dgm:pt modelId="{5183EAB5-1E90-4F13-A258-AE67DA8FFD9F}" type="sibTrans" cxnId="{8447ADAA-3836-4EC1-9144-F3EE8B5F7ADD}">
      <dgm:prSet/>
      <dgm:spPr/>
      <dgm:t>
        <a:bodyPr/>
        <a:lstStyle/>
        <a:p>
          <a:endParaRPr lang="en-IN"/>
        </a:p>
      </dgm:t>
    </dgm:pt>
    <dgm:pt modelId="{5DFE9E67-7999-486B-B44F-99607279CDCC}">
      <dgm:prSet phldrT="[Text]" custT="1"/>
      <dgm:spPr/>
      <dgm:t>
        <a:bodyPr/>
        <a:lstStyle/>
        <a:p>
          <a:r>
            <a:rPr lang="en-US" sz="1800" b="1" dirty="0" smtClean="0"/>
            <a:t>update()</a:t>
          </a:r>
          <a:endParaRPr lang="en-IN" sz="1800" b="1" dirty="0"/>
        </a:p>
      </dgm:t>
    </dgm:pt>
    <dgm:pt modelId="{3ECB7187-E936-434D-9AD0-5D28779092B6}" type="parTrans" cxnId="{AB6F90F1-1CDF-4060-BD3D-F1C217DD72D9}">
      <dgm:prSet/>
      <dgm:spPr/>
      <dgm:t>
        <a:bodyPr/>
        <a:lstStyle/>
        <a:p>
          <a:endParaRPr lang="en-IN"/>
        </a:p>
      </dgm:t>
    </dgm:pt>
    <dgm:pt modelId="{7E38D6D9-3D90-4BCB-BB61-29B5FD03BA02}" type="sibTrans" cxnId="{AB6F90F1-1CDF-4060-BD3D-F1C217DD72D9}">
      <dgm:prSet/>
      <dgm:spPr/>
      <dgm:t>
        <a:bodyPr/>
        <a:lstStyle/>
        <a:p>
          <a:endParaRPr lang="en-IN"/>
        </a:p>
      </dgm:t>
    </dgm:pt>
    <dgm:pt modelId="{3A065990-2226-4297-8A0A-5993A027BC37}">
      <dgm:prSet custT="1"/>
      <dgm:spPr/>
      <dgm:t>
        <a:bodyPr/>
        <a:lstStyle/>
        <a:p>
          <a:pPr algn="l"/>
          <a:r>
            <a:rPr lang="en-IN" sz="1600" b="0" i="0" dirty="0" smtClean="0"/>
            <a:t>Replaces at most a single document that match a specified filter</a:t>
          </a:r>
          <a:endParaRPr lang="en-IN" sz="1600" dirty="0"/>
        </a:p>
      </dgm:t>
    </dgm:pt>
    <dgm:pt modelId="{C146DFAE-7416-4E65-9DBA-09C720C56A30}" type="parTrans" cxnId="{F7028979-9AF3-4E44-B9E9-5E10C4F70537}">
      <dgm:prSet/>
      <dgm:spPr/>
      <dgm:t>
        <a:bodyPr/>
        <a:lstStyle/>
        <a:p>
          <a:endParaRPr lang="en-IN"/>
        </a:p>
      </dgm:t>
    </dgm:pt>
    <dgm:pt modelId="{9959587C-1EE2-4B65-9EEA-AAC18286BABC}" type="sibTrans" cxnId="{F7028979-9AF3-4E44-B9E9-5E10C4F70537}">
      <dgm:prSet/>
      <dgm:spPr/>
      <dgm:t>
        <a:bodyPr/>
        <a:lstStyle/>
        <a:p>
          <a:endParaRPr lang="en-IN"/>
        </a:p>
      </dgm:t>
    </dgm:pt>
    <dgm:pt modelId="{BA0D5D96-E05F-43B0-84FB-28C80AC68372}">
      <dgm:prSet custT="1"/>
      <dgm:spPr/>
      <dgm:t>
        <a:bodyPr/>
        <a:lstStyle/>
        <a:p>
          <a:pPr algn="l"/>
          <a:r>
            <a:rPr lang="en-IN" sz="1400" b="0" i="0" dirty="0" smtClean="0"/>
            <a:t>Either updates or replaces a single document that match a specified filter or updates all documents that match a specified filter.</a:t>
          </a:r>
          <a:endParaRPr lang="en-IN" sz="1400" dirty="0"/>
        </a:p>
      </dgm:t>
    </dgm:pt>
    <dgm:pt modelId="{479EB3C3-3850-4F74-9ED8-FDF939B858A0}" type="parTrans" cxnId="{D036F2A5-9E7A-4861-BC41-F673EFDDF737}">
      <dgm:prSet/>
      <dgm:spPr/>
      <dgm:t>
        <a:bodyPr/>
        <a:lstStyle/>
        <a:p>
          <a:endParaRPr lang="en-IN"/>
        </a:p>
      </dgm:t>
    </dgm:pt>
    <dgm:pt modelId="{9A2788F1-275A-49AB-8DD0-626C7EC7D8B1}" type="sibTrans" cxnId="{D036F2A5-9E7A-4861-BC41-F673EFDDF737}">
      <dgm:prSet/>
      <dgm:spPr/>
      <dgm:t>
        <a:bodyPr/>
        <a:lstStyle/>
        <a:p>
          <a:endParaRPr lang="en-IN"/>
        </a:p>
      </dgm:t>
    </dgm:pt>
    <dgm:pt modelId="{9F9A5853-37B7-412E-9AFE-DA94897533B9}" type="pres">
      <dgm:prSet presAssocID="{9BA38BA6-8E91-4C89-BF2A-AC9201A136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0E7E370-E30B-4809-9DA7-29B15C710E56}" type="pres">
      <dgm:prSet presAssocID="{95A9A6B5-16ED-40EC-94D5-43744E82E4DC}" presName="hierRoot1" presStyleCnt="0"/>
      <dgm:spPr/>
    </dgm:pt>
    <dgm:pt modelId="{815C71A1-895C-43AF-81D7-CB759A4352AE}" type="pres">
      <dgm:prSet presAssocID="{95A9A6B5-16ED-40EC-94D5-43744E82E4DC}" presName="composite" presStyleCnt="0"/>
      <dgm:spPr/>
    </dgm:pt>
    <dgm:pt modelId="{7B35C701-9111-4135-A9E5-F55AC2EB72F8}" type="pres">
      <dgm:prSet presAssocID="{95A9A6B5-16ED-40EC-94D5-43744E82E4DC}" presName="background" presStyleLbl="node0" presStyleIdx="0" presStyleCnt="1"/>
      <dgm:spPr/>
    </dgm:pt>
    <dgm:pt modelId="{2B411C17-DEFB-4656-B6EA-DD1C8AB04695}" type="pres">
      <dgm:prSet presAssocID="{95A9A6B5-16ED-40EC-94D5-43744E82E4DC}" presName="text" presStyleLbl="fgAcc0" presStyleIdx="0" presStyleCnt="1" custScaleX="11280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C14233-B0E1-4DDC-970D-2C058BD14448}" type="pres">
      <dgm:prSet presAssocID="{95A9A6B5-16ED-40EC-94D5-43744E82E4DC}" presName="hierChild2" presStyleCnt="0"/>
      <dgm:spPr/>
    </dgm:pt>
    <dgm:pt modelId="{248F7FB0-AB61-4ACF-93F9-CDC4DAA69F57}" type="pres">
      <dgm:prSet presAssocID="{201181F4-8375-4164-B959-85CAD08495C4}" presName="Name10" presStyleLbl="parChTrans1D2" presStyleIdx="0" presStyleCnt="4"/>
      <dgm:spPr/>
      <dgm:t>
        <a:bodyPr/>
        <a:lstStyle/>
        <a:p>
          <a:endParaRPr lang="en-IN"/>
        </a:p>
      </dgm:t>
    </dgm:pt>
    <dgm:pt modelId="{D1E269AA-6855-4F60-80E6-34A8435DF228}" type="pres">
      <dgm:prSet presAssocID="{E6ED881D-B3AA-48AD-90EF-F6A0BC6CB2EC}" presName="hierRoot2" presStyleCnt="0"/>
      <dgm:spPr/>
    </dgm:pt>
    <dgm:pt modelId="{2CD9D9AD-7FC1-4673-8D97-FAD9F755846A}" type="pres">
      <dgm:prSet presAssocID="{E6ED881D-B3AA-48AD-90EF-F6A0BC6CB2EC}" presName="composite2" presStyleCnt="0"/>
      <dgm:spPr/>
    </dgm:pt>
    <dgm:pt modelId="{6E4283D9-4210-4492-BBC0-81379B5F94E2}" type="pres">
      <dgm:prSet presAssocID="{E6ED881D-B3AA-48AD-90EF-F6A0BC6CB2EC}" presName="background2" presStyleLbl="node2" presStyleIdx="0" presStyleCnt="4"/>
      <dgm:spPr/>
    </dgm:pt>
    <dgm:pt modelId="{3B4C4CF7-C387-442F-A8B8-93B4F68D5071}" type="pres">
      <dgm:prSet presAssocID="{E6ED881D-B3AA-48AD-90EF-F6A0BC6CB2E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70F83B-07B4-495E-B249-AC7E93D84507}" type="pres">
      <dgm:prSet presAssocID="{E6ED881D-B3AA-48AD-90EF-F6A0BC6CB2EC}" presName="hierChild3" presStyleCnt="0"/>
      <dgm:spPr/>
    </dgm:pt>
    <dgm:pt modelId="{6021305A-3129-4E19-9144-100B762A2696}" type="pres">
      <dgm:prSet presAssocID="{B1115A96-1947-4814-A9B0-F589436B6067}" presName="Name17" presStyleLbl="parChTrans1D3" presStyleIdx="0" presStyleCnt="4"/>
      <dgm:spPr/>
      <dgm:t>
        <a:bodyPr/>
        <a:lstStyle/>
        <a:p>
          <a:endParaRPr lang="en-IN"/>
        </a:p>
      </dgm:t>
    </dgm:pt>
    <dgm:pt modelId="{0AF2AD17-2C35-4B19-8016-8B7232E46019}" type="pres">
      <dgm:prSet presAssocID="{435C9F35-962E-471E-9156-8E5CF19CA790}" presName="hierRoot3" presStyleCnt="0"/>
      <dgm:spPr/>
    </dgm:pt>
    <dgm:pt modelId="{351BAEB9-8C17-4EB0-A3D2-3782AEC85B74}" type="pres">
      <dgm:prSet presAssocID="{435C9F35-962E-471E-9156-8E5CF19CA790}" presName="composite3" presStyleCnt="0"/>
      <dgm:spPr/>
    </dgm:pt>
    <dgm:pt modelId="{5007DD0C-3372-49BA-A170-97D72753808D}" type="pres">
      <dgm:prSet presAssocID="{435C9F35-962E-471E-9156-8E5CF19CA790}" presName="background3" presStyleLbl="node3" presStyleIdx="0" presStyleCnt="4"/>
      <dgm:spPr/>
    </dgm:pt>
    <dgm:pt modelId="{C2F6598F-7A13-4CC0-A34C-C78BAA286443}" type="pres">
      <dgm:prSet presAssocID="{435C9F35-962E-471E-9156-8E5CF19CA790}" presName="text3" presStyleLbl="fgAcc3" presStyleIdx="0" presStyleCnt="4" custScaleY="1519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905CEF-3534-46D2-A8BC-F7CDF00116B2}" type="pres">
      <dgm:prSet presAssocID="{435C9F35-962E-471E-9156-8E5CF19CA790}" presName="hierChild4" presStyleCnt="0"/>
      <dgm:spPr/>
    </dgm:pt>
    <dgm:pt modelId="{192CDD5C-B70A-4F7B-AD5B-B9454C313FC9}" type="pres">
      <dgm:prSet presAssocID="{DC292A6C-BC3A-4163-ADFC-2181A6F2CDEF}" presName="Name10" presStyleLbl="parChTrans1D2" presStyleIdx="1" presStyleCnt="4"/>
      <dgm:spPr/>
      <dgm:t>
        <a:bodyPr/>
        <a:lstStyle/>
        <a:p>
          <a:endParaRPr lang="en-IN"/>
        </a:p>
      </dgm:t>
    </dgm:pt>
    <dgm:pt modelId="{061A38A8-2DA8-4AED-9E0A-80147526721C}" type="pres">
      <dgm:prSet presAssocID="{4805CF88-21B2-45FC-83DD-BF8D9903AF14}" presName="hierRoot2" presStyleCnt="0"/>
      <dgm:spPr/>
    </dgm:pt>
    <dgm:pt modelId="{E443F70C-AE9E-47CC-8C79-15152BF219A1}" type="pres">
      <dgm:prSet presAssocID="{4805CF88-21B2-45FC-83DD-BF8D9903AF14}" presName="composite2" presStyleCnt="0"/>
      <dgm:spPr/>
    </dgm:pt>
    <dgm:pt modelId="{6AA1D9C3-B4DF-4FC2-A808-37DA4166EF3B}" type="pres">
      <dgm:prSet presAssocID="{4805CF88-21B2-45FC-83DD-BF8D9903AF14}" presName="background2" presStyleLbl="node2" presStyleIdx="1" presStyleCnt="4"/>
      <dgm:spPr/>
    </dgm:pt>
    <dgm:pt modelId="{1AA4B232-DC68-4557-A96D-DB803B6B9147}" type="pres">
      <dgm:prSet presAssocID="{4805CF88-21B2-45FC-83DD-BF8D9903AF14}" presName="text2" presStyleLbl="fgAcc2" presStyleIdx="1" presStyleCnt="4" custScaleX="1093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D658EF-C299-4B8B-A2AB-22655C4053E1}" type="pres">
      <dgm:prSet presAssocID="{4805CF88-21B2-45FC-83DD-BF8D9903AF14}" presName="hierChild3" presStyleCnt="0"/>
      <dgm:spPr/>
    </dgm:pt>
    <dgm:pt modelId="{74570BE8-9713-45D3-B4FE-AC657603D5CA}" type="pres">
      <dgm:prSet presAssocID="{1C72A50D-0588-4379-94AF-910A0D0E0290}" presName="Name17" presStyleLbl="parChTrans1D3" presStyleIdx="1" presStyleCnt="4"/>
      <dgm:spPr/>
      <dgm:t>
        <a:bodyPr/>
        <a:lstStyle/>
        <a:p>
          <a:endParaRPr lang="en-IN"/>
        </a:p>
      </dgm:t>
    </dgm:pt>
    <dgm:pt modelId="{3137ED45-CB32-44A4-8EC1-47247AB46CC1}" type="pres">
      <dgm:prSet presAssocID="{8418D247-4844-466F-B3A8-CCDD58775BE4}" presName="hierRoot3" presStyleCnt="0"/>
      <dgm:spPr/>
    </dgm:pt>
    <dgm:pt modelId="{D78981BB-CCB8-4FD7-9D30-77660F233630}" type="pres">
      <dgm:prSet presAssocID="{8418D247-4844-466F-B3A8-CCDD58775BE4}" presName="composite3" presStyleCnt="0"/>
      <dgm:spPr/>
    </dgm:pt>
    <dgm:pt modelId="{C9C65D01-7A92-46A4-8828-EA6C3781EA50}" type="pres">
      <dgm:prSet presAssocID="{8418D247-4844-466F-B3A8-CCDD58775BE4}" presName="background3" presStyleLbl="node3" presStyleIdx="1" presStyleCnt="4"/>
      <dgm:spPr/>
    </dgm:pt>
    <dgm:pt modelId="{9BB142E9-C3D0-47F3-B819-26BF5F2FF281}" type="pres">
      <dgm:prSet presAssocID="{8418D247-4844-466F-B3A8-CCDD58775BE4}" presName="text3" presStyleLbl="fgAcc3" presStyleIdx="1" presStyleCnt="4" custScaleY="1519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CF85D0-E259-4280-A574-0202DAECDB05}" type="pres">
      <dgm:prSet presAssocID="{8418D247-4844-466F-B3A8-CCDD58775BE4}" presName="hierChild4" presStyleCnt="0"/>
      <dgm:spPr/>
    </dgm:pt>
    <dgm:pt modelId="{BF16E575-40FB-42AF-BEF5-8D42BCD6B6DD}" type="pres">
      <dgm:prSet presAssocID="{C1320A95-B550-428B-BB35-CF967EE8C30A}" presName="Name10" presStyleLbl="parChTrans1D2" presStyleIdx="2" presStyleCnt="4"/>
      <dgm:spPr/>
      <dgm:t>
        <a:bodyPr/>
        <a:lstStyle/>
        <a:p>
          <a:endParaRPr lang="en-IN"/>
        </a:p>
      </dgm:t>
    </dgm:pt>
    <dgm:pt modelId="{9D3BE532-B375-4CC6-81D4-63B8BF99E1FC}" type="pres">
      <dgm:prSet presAssocID="{13646348-97D7-4A81-A05E-93B12A08EDBD}" presName="hierRoot2" presStyleCnt="0"/>
      <dgm:spPr/>
    </dgm:pt>
    <dgm:pt modelId="{689C1149-28F8-4361-B093-92C6D231B050}" type="pres">
      <dgm:prSet presAssocID="{13646348-97D7-4A81-A05E-93B12A08EDBD}" presName="composite2" presStyleCnt="0"/>
      <dgm:spPr/>
    </dgm:pt>
    <dgm:pt modelId="{C760BFF2-4226-49E4-972C-18A8ABE3BFBB}" type="pres">
      <dgm:prSet presAssocID="{13646348-97D7-4A81-A05E-93B12A08EDBD}" presName="background2" presStyleLbl="node2" presStyleIdx="2" presStyleCnt="4"/>
      <dgm:spPr/>
    </dgm:pt>
    <dgm:pt modelId="{1746956D-F49F-44D2-9312-8EEEEB2B08A3}" type="pres">
      <dgm:prSet presAssocID="{13646348-97D7-4A81-A05E-93B12A08EDBD}" presName="text2" presStyleLbl="fgAcc2" presStyleIdx="2" presStyleCnt="4" custScaleX="10303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5D9EAD-2EA7-4CA0-977C-C6D99DDC1CC3}" type="pres">
      <dgm:prSet presAssocID="{13646348-97D7-4A81-A05E-93B12A08EDBD}" presName="hierChild3" presStyleCnt="0"/>
      <dgm:spPr/>
    </dgm:pt>
    <dgm:pt modelId="{277197F5-E4BC-4913-9446-A3F6B1838B30}" type="pres">
      <dgm:prSet presAssocID="{C146DFAE-7416-4E65-9DBA-09C720C56A30}" presName="Name17" presStyleLbl="parChTrans1D3" presStyleIdx="2" presStyleCnt="4"/>
      <dgm:spPr/>
      <dgm:t>
        <a:bodyPr/>
        <a:lstStyle/>
        <a:p>
          <a:endParaRPr lang="en-IN"/>
        </a:p>
      </dgm:t>
    </dgm:pt>
    <dgm:pt modelId="{1E2AC4E4-731B-4211-AEF5-4ACD3EAC0AF3}" type="pres">
      <dgm:prSet presAssocID="{3A065990-2226-4297-8A0A-5993A027BC37}" presName="hierRoot3" presStyleCnt="0"/>
      <dgm:spPr/>
    </dgm:pt>
    <dgm:pt modelId="{E8B7B30E-89E4-4B8D-83B8-69A3D58B773D}" type="pres">
      <dgm:prSet presAssocID="{3A065990-2226-4297-8A0A-5993A027BC37}" presName="composite3" presStyleCnt="0"/>
      <dgm:spPr/>
    </dgm:pt>
    <dgm:pt modelId="{0DDA9FA9-7EC3-4153-8A63-255A0A10F05A}" type="pres">
      <dgm:prSet presAssocID="{3A065990-2226-4297-8A0A-5993A027BC37}" presName="background3" presStyleLbl="node3" presStyleIdx="2" presStyleCnt="4"/>
      <dgm:spPr/>
    </dgm:pt>
    <dgm:pt modelId="{00184320-C631-4F00-81D8-A9A764805F67}" type="pres">
      <dgm:prSet presAssocID="{3A065990-2226-4297-8A0A-5993A027BC37}" presName="text3" presStyleLbl="fgAcc3" presStyleIdx="2" presStyleCnt="4" custScaleY="1519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7E0F2E-CB0D-4F37-9AB1-04814976079D}" type="pres">
      <dgm:prSet presAssocID="{3A065990-2226-4297-8A0A-5993A027BC37}" presName="hierChild4" presStyleCnt="0"/>
      <dgm:spPr/>
    </dgm:pt>
    <dgm:pt modelId="{737767D3-2521-404E-82C5-5C960A3E150F}" type="pres">
      <dgm:prSet presAssocID="{3ECB7187-E936-434D-9AD0-5D28779092B6}" presName="Name10" presStyleLbl="parChTrans1D2" presStyleIdx="3" presStyleCnt="4"/>
      <dgm:spPr/>
      <dgm:t>
        <a:bodyPr/>
        <a:lstStyle/>
        <a:p>
          <a:endParaRPr lang="en-IN"/>
        </a:p>
      </dgm:t>
    </dgm:pt>
    <dgm:pt modelId="{4C446596-F382-46AC-868B-A1DC25190EBC}" type="pres">
      <dgm:prSet presAssocID="{5DFE9E67-7999-486B-B44F-99607279CDCC}" presName="hierRoot2" presStyleCnt="0"/>
      <dgm:spPr/>
    </dgm:pt>
    <dgm:pt modelId="{F74AA676-B5C3-45DB-B277-435061495B9C}" type="pres">
      <dgm:prSet presAssocID="{5DFE9E67-7999-486B-B44F-99607279CDCC}" presName="composite2" presStyleCnt="0"/>
      <dgm:spPr/>
    </dgm:pt>
    <dgm:pt modelId="{AB54D164-C4BD-458D-B548-A74C50C44C58}" type="pres">
      <dgm:prSet presAssocID="{5DFE9E67-7999-486B-B44F-99607279CDCC}" presName="background2" presStyleLbl="node2" presStyleIdx="3" presStyleCnt="4"/>
      <dgm:spPr/>
    </dgm:pt>
    <dgm:pt modelId="{9A73E71B-2884-4884-98C3-B5930870B201}" type="pres">
      <dgm:prSet presAssocID="{5DFE9E67-7999-486B-B44F-99607279CDC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89918B8-F14A-490B-88DA-D976524FD7B8}" type="pres">
      <dgm:prSet presAssocID="{5DFE9E67-7999-486B-B44F-99607279CDCC}" presName="hierChild3" presStyleCnt="0"/>
      <dgm:spPr/>
    </dgm:pt>
    <dgm:pt modelId="{1D4A7C02-1369-42B3-8CB6-E1B94696BF4A}" type="pres">
      <dgm:prSet presAssocID="{479EB3C3-3850-4F74-9ED8-FDF939B858A0}" presName="Name17" presStyleLbl="parChTrans1D3" presStyleIdx="3" presStyleCnt="4"/>
      <dgm:spPr/>
      <dgm:t>
        <a:bodyPr/>
        <a:lstStyle/>
        <a:p>
          <a:endParaRPr lang="en-IN"/>
        </a:p>
      </dgm:t>
    </dgm:pt>
    <dgm:pt modelId="{BC955F54-C57D-4E7A-857E-16BE13CBA366}" type="pres">
      <dgm:prSet presAssocID="{BA0D5D96-E05F-43B0-84FB-28C80AC68372}" presName="hierRoot3" presStyleCnt="0"/>
      <dgm:spPr/>
    </dgm:pt>
    <dgm:pt modelId="{04252BDD-D4AB-4B53-93C9-9E68336B7BDF}" type="pres">
      <dgm:prSet presAssocID="{BA0D5D96-E05F-43B0-84FB-28C80AC68372}" presName="composite3" presStyleCnt="0"/>
      <dgm:spPr/>
    </dgm:pt>
    <dgm:pt modelId="{6695466C-F91C-4DD0-9F21-6DC70FCEAA83}" type="pres">
      <dgm:prSet presAssocID="{BA0D5D96-E05F-43B0-84FB-28C80AC68372}" presName="background3" presStyleLbl="node3" presStyleIdx="3" presStyleCnt="4"/>
      <dgm:spPr/>
    </dgm:pt>
    <dgm:pt modelId="{FE9CA288-6DF5-4652-9E3E-85587C0EEF8C}" type="pres">
      <dgm:prSet presAssocID="{BA0D5D96-E05F-43B0-84FB-28C80AC68372}" presName="text3" presStyleLbl="fgAcc3" presStyleIdx="3" presStyleCnt="4" custScaleY="1519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7397A0-8445-4941-99B7-99E2304C4B34}" type="pres">
      <dgm:prSet presAssocID="{BA0D5D96-E05F-43B0-84FB-28C80AC68372}" presName="hierChild4" presStyleCnt="0"/>
      <dgm:spPr/>
    </dgm:pt>
  </dgm:ptLst>
  <dgm:cxnLst>
    <dgm:cxn modelId="{588DFFEB-12BA-44A9-84A3-DF94885B2A70}" type="presOf" srcId="{DC292A6C-BC3A-4163-ADFC-2181A6F2CDEF}" destId="{192CDD5C-B70A-4F7B-AD5B-B9454C313FC9}" srcOrd="0" destOrd="0" presId="urn:microsoft.com/office/officeart/2005/8/layout/hierarchy1"/>
    <dgm:cxn modelId="{AB6F90F1-1CDF-4060-BD3D-F1C217DD72D9}" srcId="{95A9A6B5-16ED-40EC-94D5-43744E82E4DC}" destId="{5DFE9E67-7999-486B-B44F-99607279CDCC}" srcOrd="3" destOrd="0" parTransId="{3ECB7187-E936-434D-9AD0-5D28779092B6}" sibTransId="{7E38D6D9-3D90-4BCB-BB61-29B5FD03BA02}"/>
    <dgm:cxn modelId="{B5304153-D12F-4315-9F2A-57CF49B03A34}" type="presOf" srcId="{B1115A96-1947-4814-A9B0-F589436B6067}" destId="{6021305A-3129-4E19-9144-100B762A2696}" srcOrd="0" destOrd="0" presId="urn:microsoft.com/office/officeart/2005/8/layout/hierarchy1"/>
    <dgm:cxn modelId="{A00EA1F3-16C5-424E-8D31-B03868505835}" type="presOf" srcId="{1C72A50D-0588-4379-94AF-910A0D0E0290}" destId="{74570BE8-9713-45D3-B4FE-AC657603D5CA}" srcOrd="0" destOrd="0" presId="urn:microsoft.com/office/officeart/2005/8/layout/hierarchy1"/>
    <dgm:cxn modelId="{BAE98798-F34C-4795-B96C-E1174BA98B35}" srcId="{95A9A6B5-16ED-40EC-94D5-43744E82E4DC}" destId="{E6ED881D-B3AA-48AD-90EF-F6A0BC6CB2EC}" srcOrd="0" destOrd="0" parTransId="{201181F4-8375-4164-B959-85CAD08495C4}" sibTransId="{0EB6DD13-B69D-48B7-952C-383B34E2A9BD}"/>
    <dgm:cxn modelId="{4265582F-C4F7-4B2B-81DC-259E1795D50E}" srcId="{95A9A6B5-16ED-40EC-94D5-43744E82E4DC}" destId="{4805CF88-21B2-45FC-83DD-BF8D9903AF14}" srcOrd="1" destOrd="0" parTransId="{DC292A6C-BC3A-4163-ADFC-2181A6F2CDEF}" sibTransId="{B7742D21-48C0-4550-9362-361F5BF14932}"/>
    <dgm:cxn modelId="{8447ADAA-3836-4EC1-9144-F3EE8B5F7ADD}" srcId="{95A9A6B5-16ED-40EC-94D5-43744E82E4DC}" destId="{13646348-97D7-4A81-A05E-93B12A08EDBD}" srcOrd="2" destOrd="0" parTransId="{C1320A95-B550-428B-BB35-CF967EE8C30A}" sibTransId="{5183EAB5-1E90-4F13-A258-AE67DA8FFD9F}"/>
    <dgm:cxn modelId="{D036F2A5-9E7A-4861-BC41-F673EFDDF737}" srcId="{5DFE9E67-7999-486B-B44F-99607279CDCC}" destId="{BA0D5D96-E05F-43B0-84FB-28C80AC68372}" srcOrd="0" destOrd="0" parTransId="{479EB3C3-3850-4F74-9ED8-FDF939B858A0}" sibTransId="{9A2788F1-275A-49AB-8DD0-626C7EC7D8B1}"/>
    <dgm:cxn modelId="{1127CA74-E00A-4835-81CE-562D5AE24BBA}" type="presOf" srcId="{5DFE9E67-7999-486B-B44F-99607279CDCC}" destId="{9A73E71B-2884-4884-98C3-B5930870B201}" srcOrd="0" destOrd="0" presId="urn:microsoft.com/office/officeart/2005/8/layout/hierarchy1"/>
    <dgm:cxn modelId="{C708F5A5-CA30-4ACF-8F9A-30169C7741A4}" type="presOf" srcId="{3A065990-2226-4297-8A0A-5993A027BC37}" destId="{00184320-C631-4F00-81D8-A9A764805F67}" srcOrd="0" destOrd="0" presId="urn:microsoft.com/office/officeart/2005/8/layout/hierarchy1"/>
    <dgm:cxn modelId="{3D458E75-13A2-4F5A-BAC7-2DDC451A2AAB}" srcId="{9BA38BA6-8E91-4C89-BF2A-AC9201A13612}" destId="{95A9A6B5-16ED-40EC-94D5-43744E82E4DC}" srcOrd="0" destOrd="0" parTransId="{FF3A154D-E4B5-4DC2-9155-90498BF304C8}" sibTransId="{DADEA4B7-A5A7-4B89-BDF2-33F0547AE99D}"/>
    <dgm:cxn modelId="{634EEAD4-9233-4D79-9C11-DEDA8620929C}" type="presOf" srcId="{9BA38BA6-8E91-4C89-BF2A-AC9201A13612}" destId="{9F9A5853-37B7-412E-9AFE-DA94897533B9}" srcOrd="0" destOrd="0" presId="urn:microsoft.com/office/officeart/2005/8/layout/hierarchy1"/>
    <dgm:cxn modelId="{F7028979-9AF3-4E44-B9E9-5E10C4F70537}" srcId="{13646348-97D7-4A81-A05E-93B12A08EDBD}" destId="{3A065990-2226-4297-8A0A-5993A027BC37}" srcOrd="0" destOrd="0" parTransId="{C146DFAE-7416-4E65-9DBA-09C720C56A30}" sibTransId="{9959587C-1EE2-4B65-9EEA-AAC18286BABC}"/>
    <dgm:cxn modelId="{B31B8750-2782-494F-B438-A1F6BE2EFB53}" type="presOf" srcId="{C146DFAE-7416-4E65-9DBA-09C720C56A30}" destId="{277197F5-E4BC-4913-9446-A3F6B1838B30}" srcOrd="0" destOrd="0" presId="urn:microsoft.com/office/officeart/2005/8/layout/hierarchy1"/>
    <dgm:cxn modelId="{5293DABC-8A2F-423D-9B03-E96CC0B289CA}" type="presOf" srcId="{BA0D5D96-E05F-43B0-84FB-28C80AC68372}" destId="{FE9CA288-6DF5-4652-9E3E-85587C0EEF8C}" srcOrd="0" destOrd="0" presId="urn:microsoft.com/office/officeart/2005/8/layout/hierarchy1"/>
    <dgm:cxn modelId="{C29F86C8-4DBA-4B30-A28A-B0F7F3ED9544}" type="presOf" srcId="{E6ED881D-B3AA-48AD-90EF-F6A0BC6CB2EC}" destId="{3B4C4CF7-C387-442F-A8B8-93B4F68D5071}" srcOrd="0" destOrd="0" presId="urn:microsoft.com/office/officeart/2005/8/layout/hierarchy1"/>
    <dgm:cxn modelId="{58BC24C4-D64B-4DAE-9AE7-82C125EF4AE3}" type="presOf" srcId="{4805CF88-21B2-45FC-83DD-BF8D9903AF14}" destId="{1AA4B232-DC68-4557-A96D-DB803B6B9147}" srcOrd="0" destOrd="0" presId="urn:microsoft.com/office/officeart/2005/8/layout/hierarchy1"/>
    <dgm:cxn modelId="{9D2AA2D3-00A1-424B-AD18-F9E27C6B782F}" type="presOf" srcId="{435C9F35-962E-471E-9156-8E5CF19CA790}" destId="{C2F6598F-7A13-4CC0-A34C-C78BAA286443}" srcOrd="0" destOrd="0" presId="urn:microsoft.com/office/officeart/2005/8/layout/hierarchy1"/>
    <dgm:cxn modelId="{F8596692-F6AC-4011-99A8-494EAB6808C1}" srcId="{E6ED881D-B3AA-48AD-90EF-F6A0BC6CB2EC}" destId="{435C9F35-962E-471E-9156-8E5CF19CA790}" srcOrd="0" destOrd="0" parTransId="{B1115A96-1947-4814-A9B0-F589436B6067}" sibTransId="{1FC4C674-4B44-4F5A-BC1B-F2F0D4272D59}"/>
    <dgm:cxn modelId="{B7DCF2A3-9755-4ABB-9C09-95568A5E6567}" type="presOf" srcId="{95A9A6B5-16ED-40EC-94D5-43744E82E4DC}" destId="{2B411C17-DEFB-4656-B6EA-DD1C8AB04695}" srcOrd="0" destOrd="0" presId="urn:microsoft.com/office/officeart/2005/8/layout/hierarchy1"/>
    <dgm:cxn modelId="{2FABC643-1187-4197-A50F-AC58B2B9AD51}" srcId="{4805CF88-21B2-45FC-83DD-BF8D9903AF14}" destId="{8418D247-4844-466F-B3A8-CCDD58775BE4}" srcOrd="0" destOrd="0" parTransId="{1C72A50D-0588-4379-94AF-910A0D0E0290}" sibTransId="{7B8121B3-247B-4F7A-A225-82E18660AF2D}"/>
    <dgm:cxn modelId="{AB31F106-666C-4244-BDC4-78800A122BF5}" type="presOf" srcId="{C1320A95-B550-428B-BB35-CF967EE8C30A}" destId="{BF16E575-40FB-42AF-BEF5-8D42BCD6B6DD}" srcOrd="0" destOrd="0" presId="urn:microsoft.com/office/officeart/2005/8/layout/hierarchy1"/>
    <dgm:cxn modelId="{EF39EE94-1C14-4B55-BB70-F058F3DF60DA}" type="presOf" srcId="{13646348-97D7-4A81-A05E-93B12A08EDBD}" destId="{1746956D-F49F-44D2-9312-8EEEEB2B08A3}" srcOrd="0" destOrd="0" presId="urn:microsoft.com/office/officeart/2005/8/layout/hierarchy1"/>
    <dgm:cxn modelId="{1FF65C97-4417-4286-A0A4-D7EDF0E16E63}" type="presOf" srcId="{8418D247-4844-466F-B3A8-CCDD58775BE4}" destId="{9BB142E9-C3D0-47F3-B819-26BF5F2FF281}" srcOrd="0" destOrd="0" presId="urn:microsoft.com/office/officeart/2005/8/layout/hierarchy1"/>
    <dgm:cxn modelId="{5EC90610-4463-4EA4-AAB7-4B28B788BC7D}" type="presOf" srcId="{479EB3C3-3850-4F74-9ED8-FDF939B858A0}" destId="{1D4A7C02-1369-42B3-8CB6-E1B94696BF4A}" srcOrd="0" destOrd="0" presId="urn:microsoft.com/office/officeart/2005/8/layout/hierarchy1"/>
    <dgm:cxn modelId="{06339F89-F66D-4BE0-BD3E-EDB4CC63B695}" type="presOf" srcId="{201181F4-8375-4164-B959-85CAD08495C4}" destId="{248F7FB0-AB61-4ACF-93F9-CDC4DAA69F57}" srcOrd="0" destOrd="0" presId="urn:microsoft.com/office/officeart/2005/8/layout/hierarchy1"/>
    <dgm:cxn modelId="{5F875CE8-484F-47FF-B351-6C0016FA378B}" type="presOf" srcId="{3ECB7187-E936-434D-9AD0-5D28779092B6}" destId="{737767D3-2521-404E-82C5-5C960A3E150F}" srcOrd="0" destOrd="0" presId="urn:microsoft.com/office/officeart/2005/8/layout/hierarchy1"/>
    <dgm:cxn modelId="{9473DC64-CB65-4331-80AF-01A936D0F389}" type="presParOf" srcId="{9F9A5853-37B7-412E-9AFE-DA94897533B9}" destId="{70E7E370-E30B-4809-9DA7-29B15C710E56}" srcOrd="0" destOrd="0" presId="urn:microsoft.com/office/officeart/2005/8/layout/hierarchy1"/>
    <dgm:cxn modelId="{718DA489-01F9-44EF-AAAE-44F141DCDBB0}" type="presParOf" srcId="{70E7E370-E30B-4809-9DA7-29B15C710E56}" destId="{815C71A1-895C-43AF-81D7-CB759A4352AE}" srcOrd="0" destOrd="0" presId="urn:microsoft.com/office/officeart/2005/8/layout/hierarchy1"/>
    <dgm:cxn modelId="{4A375D39-AC2B-4012-A2F2-F051F351AD14}" type="presParOf" srcId="{815C71A1-895C-43AF-81D7-CB759A4352AE}" destId="{7B35C701-9111-4135-A9E5-F55AC2EB72F8}" srcOrd="0" destOrd="0" presId="urn:microsoft.com/office/officeart/2005/8/layout/hierarchy1"/>
    <dgm:cxn modelId="{176BEC94-0291-479A-B744-1056CB02CD0E}" type="presParOf" srcId="{815C71A1-895C-43AF-81D7-CB759A4352AE}" destId="{2B411C17-DEFB-4656-B6EA-DD1C8AB04695}" srcOrd="1" destOrd="0" presId="urn:microsoft.com/office/officeart/2005/8/layout/hierarchy1"/>
    <dgm:cxn modelId="{5A9231B1-A064-4AC3-90FE-30CA424CA6EB}" type="presParOf" srcId="{70E7E370-E30B-4809-9DA7-29B15C710E56}" destId="{A6C14233-B0E1-4DDC-970D-2C058BD14448}" srcOrd="1" destOrd="0" presId="urn:microsoft.com/office/officeart/2005/8/layout/hierarchy1"/>
    <dgm:cxn modelId="{EBA8576B-5E7E-46B7-8A9A-22A3BC5F58A0}" type="presParOf" srcId="{A6C14233-B0E1-4DDC-970D-2C058BD14448}" destId="{248F7FB0-AB61-4ACF-93F9-CDC4DAA69F57}" srcOrd="0" destOrd="0" presId="urn:microsoft.com/office/officeart/2005/8/layout/hierarchy1"/>
    <dgm:cxn modelId="{960F07F9-117B-4C15-A09E-E565EFBD3C74}" type="presParOf" srcId="{A6C14233-B0E1-4DDC-970D-2C058BD14448}" destId="{D1E269AA-6855-4F60-80E6-34A8435DF228}" srcOrd="1" destOrd="0" presId="urn:microsoft.com/office/officeart/2005/8/layout/hierarchy1"/>
    <dgm:cxn modelId="{B40FD289-1AE6-41D7-8F06-E5169FC6D472}" type="presParOf" srcId="{D1E269AA-6855-4F60-80E6-34A8435DF228}" destId="{2CD9D9AD-7FC1-4673-8D97-FAD9F755846A}" srcOrd="0" destOrd="0" presId="urn:microsoft.com/office/officeart/2005/8/layout/hierarchy1"/>
    <dgm:cxn modelId="{740AB297-19D6-4329-821A-889E4FC80B03}" type="presParOf" srcId="{2CD9D9AD-7FC1-4673-8D97-FAD9F755846A}" destId="{6E4283D9-4210-4492-BBC0-81379B5F94E2}" srcOrd="0" destOrd="0" presId="urn:microsoft.com/office/officeart/2005/8/layout/hierarchy1"/>
    <dgm:cxn modelId="{133D624E-A1DC-48B7-A630-99FB52B47FC4}" type="presParOf" srcId="{2CD9D9AD-7FC1-4673-8D97-FAD9F755846A}" destId="{3B4C4CF7-C387-442F-A8B8-93B4F68D5071}" srcOrd="1" destOrd="0" presId="urn:microsoft.com/office/officeart/2005/8/layout/hierarchy1"/>
    <dgm:cxn modelId="{BE2A9901-A13F-4A4F-9898-6227745B17EE}" type="presParOf" srcId="{D1E269AA-6855-4F60-80E6-34A8435DF228}" destId="{F670F83B-07B4-495E-B249-AC7E93D84507}" srcOrd="1" destOrd="0" presId="urn:microsoft.com/office/officeart/2005/8/layout/hierarchy1"/>
    <dgm:cxn modelId="{CA99AE1D-61A8-49FF-92AD-8F2B2D5F5574}" type="presParOf" srcId="{F670F83B-07B4-495E-B249-AC7E93D84507}" destId="{6021305A-3129-4E19-9144-100B762A2696}" srcOrd="0" destOrd="0" presId="urn:microsoft.com/office/officeart/2005/8/layout/hierarchy1"/>
    <dgm:cxn modelId="{3FC6AC07-A661-45E1-8CE1-8899A48C147E}" type="presParOf" srcId="{F670F83B-07B4-495E-B249-AC7E93D84507}" destId="{0AF2AD17-2C35-4B19-8016-8B7232E46019}" srcOrd="1" destOrd="0" presId="urn:microsoft.com/office/officeart/2005/8/layout/hierarchy1"/>
    <dgm:cxn modelId="{59CCB518-7553-4636-AC0C-BBB8921CF204}" type="presParOf" srcId="{0AF2AD17-2C35-4B19-8016-8B7232E46019}" destId="{351BAEB9-8C17-4EB0-A3D2-3782AEC85B74}" srcOrd="0" destOrd="0" presId="urn:microsoft.com/office/officeart/2005/8/layout/hierarchy1"/>
    <dgm:cxn modelId="{16423D87-1FB4-4161-AB35-79D4016FB5F5}" type="presParOf" srcId="{351BAEB9-8C17-4EB0-A3D2-3782AEC85B74}" destId="{5007DD0C-3372-49BA-A170-97D72753808D}" srcOrd="0" destOrd="0" presId="urn:microsoft.com/office/officeart/2005/8/layout/hierarchy1"/>
    <dgm:cxn modelId="{0119317F-69B2-4009-9882-A3BAAE791C6D}" type="presParOf" srcId="{351BAEB9-8C17-4EB0-A3D2-3782AEC85B74}" destId="{C2F6598F-7A13-4CC0-A34C-C78BAA286443}" srcOrd="1" destOrd="0" presId="urn:microsoft.com/office/officeart/2005/8/layout/hierarchy1"/>
    <dgm:cxn modelId="{D0585DCE-E38E-4DDF-BDE6-6DB0AEB21E92}" type="presParOf" srcId="{0AF2AD17-2C35-4B19-8016-8B7232E46019}" destId="{73905CEF-3534-46D2-A8BC-F7CDF00116B2}" srcOrd="1" destOrd="0" presId="urn:microsoft.com/office/officeart/2005/8/layout/hierarchy1"/>
    <dgm:cxn modelId="{01CBA5CA-611A-42ED-BD52-1C2CD36601EF}" type="presParOf" srcId="{A6C14233-B0E1-4DDC-970D-2C058BD14448}" destId="{192CDD5C-B70A-4F7B-AD5B-B9454C313FC9}" srcOrd="2" destOrd="0" presId="urn:microsoft.com/office/officeart/2005/8/layout/hierarchy1"/>
    <dgm:cxn modelId="{C75A70AD-D20C-49CC-A511-6A25493DA38D}" type="presParOf" srcId="{A6C14233-B0E1-4DDC-970D-2C058BD14448}" destId="{061A38A8-2DA8-4AED-9E0A-80147526721C}" srcOrd="3" destOrd="0" presId="urn:microsoft.com/office/officeart/2005/8/layout/hierarchy1"/>
    <dgm:cxn modelId="{59264E78-4D5C-4294-91A2-88EE4E54B03D}" type="presParOf" srcId="{061A38A8-2DA8-4AED-9E0A-80147526721C}" destId="{E443F70C-AE9E-47CC-8C79-15152BF219A1}" srcOrd="0" destOrd="0" presId="urn:microsoft.com/office/officeart/2005/8/layout/hierarchy1"/>
    <dgm:cxn modelId="{EB88B53A-131A-4D42-97D0-B3ADB0179980}" type="presParOf" srcId="{E443F70C-AE9E-47CC-8C79-15152BF219A1}" destId="{6AA1D9C3-B4DF-4FC2-A808-37DA4166EF3B}" srcOrd="0" destOrd="0" presId="urn:microsoft.com/office/officeart/2005/8/layout/hierarchy1"/>
    <dgm:cxn modelId="{3EA051A3-62CC-49C6-8529-6393D7D15F1E}" type="presParOf" srcId="{E443F70C-AE9E-47CC-8C79-15152BF219A1}" destId="{1AA4B232-DC68-4557-A96D-DB803B6B9147}" srcOrd="1" destOrd="0" presId="urn:microsoft.com/office/officeart/2005/8/layout/hierarchy1"/>
    <dgm:cxn modelId="{753B7B4C-A252-4CF7-8325-ACE1CCE826C1}" type="presParOf" srcId="{061A38A8-2DA8-4AED-9E0A-80147526721C}" destId="{A1D658EF-C299-4B8B-A2AB-22655C4053E1}" srcOrd="1" destOrd="0" presId="urn:microsoft.com/office/officeart/2005/8/layout/hierarchy1"/>
    <dgm:cxn modelId="{6CFC0FF5-7842-40FC-8881-817C8771F9B7}" type="presParOf" srcId="{A1D658EF-C299-4B8B-A2AB-22655C4053E1}" destId="{74570BE8-9713-45D3-B4FE-AC657603D5CA}" srcOrd="0" destOrd="0" presId="urn:microsoft.com/office/officeart/2005/8/layout/hierarchy1"/>
    <dgm:cxn modelId="{61083577-A906-46B9-A44E-24446BB13157}" type="presParOf" srcId="{A1D658EF-C299-4B8B-A2AB-22655C4053E1}" destId="{3137ED45-CB32-44A4-8EC1-47247AB46CC1}" srcOrd="1" destOrd="0" presId="urn:microsoft.com/office/officeart/2005/8/layout/hierarchy1"/>
    <dgm:cxn modelId="{AD1CCCB4-0D62-4CBB-8AAF-6C82D8A91DB1}" type="presParOf" srcId="{3137ED45-CB32-44A4-8EC1-47247AB46CC1}" destId="{D78981BB-CCB8-4FD7-9D30-77660F233630}" srcOrd="0" destOrd="0" presId="urn:microsoft.com/office/officeart/2005/8/layout/hierarchy1"/>
    <dgm:cxn modelId="{229FA5DD-4AC6-434A-A129-352437C6621E}" type="presParOf" srcId="{D78981BB-CCB8-4FD7-9D30-77660F233630}" destId="{C9C65D01-7A92-46A4-8828-EA6C3781EA50}" srcOrd="0" destOrd="0" presId="urn:microsoft.com/office/officeart/2005/8/layout/hierarchy1"/>
    <dgm:cxn modelId="{0F461F1E-EB4F-43F4-B8E9-A4FB684F2BC2}" type="presParOf" srcId="{D78981BB-CCB8-4FD7-9D30-77660F233630}" destId="{9BB142E9-C3D0-47F3-B819-26BF5F2FF281}" srcOrd="1" destOrd="0" presId="urn:microsoft.com/office/officeart/2005/8/layout/hierarchy1"/>
    <dgm:cxn modelId="{C1954DE3-7001-4D7B-A8EF-A0DF7CCBE557}" type="presParOf" srcId="{3137ED45-CB32-44A4-8EC1-47247AB46CC1}" destId="{A6CF85D0-E259-4280-A574-0202DAECDB05}" srcOrd="1" destOrd="0" presId="urn:microsoft.com/office/officeart/2005/8/layout/hierarchy1"/>
    <dgm:cxn modelId="{45B75A75-C9E3-45AD-8980-4F7837D1D2CA}" type="presParOf" srcId="{A6C14233-B0E1-4DDC-970D-2C058BD14448}" destId="{BF16E575-40FB-42AF-BEF5-8D42BCD6B6DD}" srcOrd="4" destOrd="0" presId="urn:microsoft.com/office/officeart/2005/8/layout/hierarchy1"/>
    <dgm:cxn modelId="{C095A2A5-CDFF-45EE-892E-EEB26CE38B09}" type="presParOf" srcId="{A6C14233-B0E1-4DDC-970D-2C058BD14448}" destId="{9D3BE532-B375-4CC6-81D4-63B8BF99E1FC}" srcOrd="5" destOrd="0" presId="urn:microsoft.com/office/officeart/2005/8/layout/hierarchy1"/>
    <dgm:cxn modelId="{2FEEE7EB-CFA4-4A84-BBF4-7AFCBA8FE304}" type="presParOf" srcId="{9D3BE532-B375-4CC6-81D4-63B8BF99E1FC}" destId="{689C1149-28F8-4361-B093-92C6D231B050}" srcOrd="0" destOrd="0" presId="urn:microsoft.com/office/officeart/2005/8/layout/hierarchy1"/>
    <dgm:cxn modelId="{BFF90A3B-8D23-4D1A-96DE-165E291C9DF8}" type="presParOf" srcId="{689C1149-28F8-4361-B093-92C6D231B050}" destId="{C760BFF2-4226-49E4-972C-18A8ABE3BFBB}" srcOrd="0" destOrd="0" presId="urn:microsoft.com/office/officeart/2005/8/layout/hierarchy1"/>
    <dgm:cxn modelId="{74E33295-1FA7-4C8C-AA92-1A1266053B5C}" type="presParOf" srcId="{689C1149-28F8-4361-B093-92C6D231B050}" destId="{1746956D-F49F-44D2-9312-8EEEEB2B08A3}" srcOrd="1" destOrd="0" presId="urn:microsoft.com/office/officeart/2005/8/layout/hierarchy1"/>
    <dgm:cxn modelId="{13E2DCBD-A85D-4A1E-B4A5-5B9BA883BBEA}" type="presParOf" srcId="{9D3BE532-B375-4CC6-81D4-63B8BF99E1FC}" destId="{4D5D9EAD-2EA7-4CA0-977C-C6D99DDC1CC3}" srcOrd="1" destOrd="0" presId="urn:microsoft.com/office/officeart/2005/8/layout/hierarchy1"/>
    <dgm:cxn modelId="{BC6F8BAB-909A-4055-BE16-AC8F58D4C9D3}" type="presParOf" srcId="{4D5D9EAD-2EA7-4CA0-977C-C6D99DDC1CC3}" destId="{277197F5-E4BC-4913-9446-A3F6B1838B30}" srcOrd="0" destOrd="0" presId="urn:microsoft.com/office/officeart/2005/8/layout/hierarchy1"/>
    <dgm:cxn modelId="{CEBF55E8-524A-4C0A-BF60-09428A27817F}" type="presParOf" srcId="{4D5D9EAD-2EA7-4CA0-977C-C6D99DDC1CC3}" destId="{1E2AC4E4-731B-4211-AEF5-4ACD3EAC0AF3}" srcOrd="1" destOrd="0" presId="urn:microsoft.com/office/officeart/2005/8/layout/hierarchy1"/>
    <dgm:cxn modelId="{060831B6-C4DD-42C2-A9EF-9008721B725A}" type="presParOf" srcId="{1E2AC4E4-731B-4211-AEF5-4ACD3EAC0AF3}" destId="{E8B7B30E-89E4-4B8D-83B8-69A3D58B773D}" srcOrd="0" destOrd="0" presId="urn:microsoft.com/office/officeart/2005/8/layout/hierarchy1"/>
    <dgm:cxn modelId="{36B222BE-CE7F-4182-A160-1C72F29266EF}" type="presParOf" srcId="{E8B7B30E-89E4-4B8D-83B8-69A3D58B773D}" destId="{0DDA9FA9-7EC3-4153-8A63-255A0A10F05A}" srcOrd="0" destOrd="0" presId="urn:microsoft.com/office/officeart/2005/8/layout/hierarchy1"/>
    <dgm:cxn modelId="{479EF5FF-9693-49D8-B214-B2D67BC7BC58}" type="presParOf" srcId="{E8B7B30E-89E4-4B8D-83B8-69A3D58B773D}" destId="{00184320-C631-4F00-81D8-A9A764805F67}" srcOrd="1" destOrd="0" presId="urn:microsoft.com/office/officeart/2005/8/layout/hierarchy1"/>
    <dgm:cxn modelId="{D2D812D1-037B-4A0D-85DF-BB65E285BD48}" type="presParOf" srcId="{1E2AC4E4-731B-4211-AEF5-4ACD3EAC0AF3}" destId="{9F7E0F2E-CB0D-4F37-9AB1-04814976079D}" srcOrd="1" destOrd="0" presId="urn:microsoft.com/office/officeart/2005/8/layout/hierarchy1"/>
    <dgm:cxn modelId="{2DACDE76-BABB-434B-9DC2-464D7DE2FB8C}" type="presParOf" srcId="{A6C14233-B0E1-4DDC-970D-2C058BD14448}" destId="{737767D3-2521-404E-82C5-5C960A3E150F}" srcOrd="6" destOrd="0" presId="urn:microsoft.com/office/officeart/2005/8/layout/hierarchy1"/>
    <dgm:cxn modelId="{708DB3CE-F232-4205-8467-C231F9D1BFF8}" type="presParOf" srcId="{A6C14233-B0E1-4DDC-970D-2C058BD14448}" destId="{4C446596-F382-46AC-868B-A1DC25190EBC}" srcOrd="7" destOrd="0" presId="urn:microsoft.com/office/officeart/2005/8/layout/hierarchy1"/>
    <dgm:cxn modelId="{3201F0DE-2F62-4500-974E-F5E3550CA8F3}" type="presParOf" srcId="{4C446596-F382-46AC-868B-A1DC25190EBC}" destId="{F74AA676-B5C3-45DB-B277-435061495B9C}" srcOrd="0" destOrd="0" presId="urn:microsoft.com/office/officeart/2005/8/layout/hierarchy1"/>
    <dgm:cxn modelId="{90007460-1338-4859-92D0-C248F4162FA1}" type="presParOf" srcId="{F74AA676-B5C3-45DB-B277-435061495B9C}" destId="{AB54D164-C4BD-458D-B548-A74C50C44C58}" srcOrd="0" destOrd="0" presId="urn:microsoft.com/office/officeart/2005/8/layout/hierarchy1"/>
    <dgm:cxn modelId="{A970FEFC-BD6C-47B1-9FD6-2632C0B3C5ED}" type="presParOf" srcId="{F74AA676-B5C3-45DB-B277-435061495B9C}" destId="{9A73E71B-2884-4884-98C3-B5930870B201}" srcOrd="1" destOrd="0" presId="urn:microsoft.com/office/officeart/2005/8/layout/hierarchy1"/>
    <dgm:cxn modelId="{53AE6912-47F7-4CA8-9FCA-155A6EFCFFC4}" type="presParOf" srcId="{4C446596-F382-46AC-868B-A1DC25190EBC}" destId="{F89918B8-F14A-490B-88DA-D976524FD7B8}" srcOrd="1" destOrd="0" presId="urn:microsoft.com/office/officeart/2005/8/layout/hierarchy1"/>
    <dgm:cxn modelId="{E5D9FEF2-A5AD-4478-89EA-203C61A69E38}" type="presParOf" srcId="{F89918B8-F14A-490B-88DA-D976524FD7B8}" destId="{1D4A7C02-1369-42B3-8CB6-E1B94696BF4A}" srcOrd="0" destOrd="0" presId="urn:microsoft.com/office/officeart/2005/8/layout/hierarchy1"/>
    <dgm:cxn modelId="{4F00151F-C6E6-471B-A923-97B149135838}" type="presParOf" srcId="{F89918B8-F14A-490B-88DA-D976524FD7B8}" destId="{BC955F54-C57D-4E7A-857E-16BE13CBA366}" srcOrd="1" destOrd="0" presId="urn:microsoft.com/office/officeart/2005/8/layout/hierarchy1"/>
    <dgm:cxn modelId="{D1A06DE0-4E92-4FCF-B22F-9FAF5D92F823}" type="presParOf" srcId="{BC955F54-C57D-4E7A-857E-16BE13CBA366}" destId="{04252BDD-D4AB-4B53-93C9-9E68336B7BDF}" srcOrd="0" destOrd="0" presId="urn:microsoft.com/office/officeart/2005/8/layout/hierarchy1"/>
    <dgm:cxn modelId="{7B524A42-7377-42B1-A90F-482F1C4B993B}" type="presParOf" srcId="{04252BDD-D4AB-4B53-93C9-9E68336B7BDF}" destId="{6695466C-F91C-4DD0-9F21-6DC70FCEAA83}" srcOrd="0" destOrd="0" presId="urn:microsoft.com/office/officeart/2005/8/layout/hierarchy1"/>
    <dgm:cxn modelId="{5F1E595D-5F43-45A2-9DCE-2203ED8176EE}" type="presParOf" srcId="{04252BDD-D4AB-4B53-93C9-9E68336B7BDF}" destId="{FE9CA288-6DF5-4652-9E3E-85587C0EEF8C}" srcOrd="1" destOrd="0" presId="urn:microsoft.com/office/officeart/2005/8/layout/hierarchy1"/>
    <dgm:cxn modelId="{2015D8E8-E429-4A7A-8422-508529E3B46C}" type="presParOf" srcId="{BC955F54-C57D-4E7A-857E-16BE13CBA366}" destId="{887397A0-8445-4941-99B7-99E2304C4B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3A65F-DA14-4B0B-AF9A-77EB6C4E88C4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0442AFC-B1AC-4C65-BA3B-C9D51C7598D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remove()</a:t>
          </a:r>
          <a:endParaRPr lang="en-IN" dirty="0">
            <a:solidFill>
              <a:schemeClr val="tx1"/>
            </a:solidFill>
          </a:endParaRPr>
        </a:p>
      </dgm:t>
    </dgm:pt>
    <dgm:pt modelId="{56A003BE-BE52-440A-AB1F-F3BAB1DBC2AF}" type="parTrans" cxnId="{6F0A0CEB-2167-476A-BBF9-1EBC6A23983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0AA7B16-13A6-4B16-AD35-8EDB4564A79A}" type="sibTrans" cxnId="{6F0A0CEB-2167-476A-BBF9-1EBC6A23983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D17FD07-0444-4499-8FF5-C1EBC89B81CA}">
      <dgm:prSet phldrT="[Text]" custT="1"/>
      <dgm:spPr/>
      <dgm:t>
        <a:bodyPr/>
        <a:lstStyle/>
        <a:p>
          <a:r>
            <a:rPr lang="en-IN" sz="1800" b="0" i="0" dirty="0" smtClean="0">
              <a:solidFill>
                <a:schemeClr val="tx1"/>
              </a:solidFill>
            </a:rPr>
            <a:t>Delete a single document or all documents that match a specified filter.</a:t>
          </a:r>
          <a:endParaRPr lang="en-IN" sz="1800" dirty="0">
            <a:solidFill>
              <a:schemeClr val="tx1"/>
            </a:solidFill>
          </a:endParaRPr>
        </a:p>
      </dgm:t>
    </dgm:pt>
    <dgm:pt modelId="{EF4F56B7-6453-4011-B868-B6F4D3D37CD5}" type="parTrans" cxnId="{FF382BFB-E3A8-4003-959D-A0DA53E5A6C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B31D4DB-4E0C-47B9-B78A-4D306CD86965}" type="sibTrans" cxnId="{FF382BFB-E3A8-4003-959D-A0DA53E5A6C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D48DA14-38A5-44D9-B161-70584F8B022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deleteOne</a:t>
          </a:r>
          <a:r>
            <a:rPr lang="en-US" dirty="0" smtClean="0">
              <a:solidFill>
                <a:schemeClr val="tx1"/>
              </a:solidFill>
            </a:rPr>
            <a:t>()</a:t>
          </a:r>
          <a:endParaRPr lang="en-IN" dirty="0">
            <a:solidFill>
              <a:schemeClr val="tx1"/>
            </a:solidFill>
          </a:endParaRPr>
        </a:p>
      </dgm:t>
    </dgm:pt>
    <dgm:pt modelId="{59DBFB80-DD56-47E0-AFD7-2CB643C5C71A}" type="parTrans" cxnId="{96CCA2AF-6C7A-4CB4-AD9A-B219B63BBF8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08D78D2-84CD-482D-9F38-C365ADE4A8BA}" type="sibTrans" cxnId="{96CCA2AF-6C7A-4CB4-AD9A-B219B63BBF8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A041085-7AB7-44F8-AF53-B119A8FF3081}">
      <dgm:prSet phldrT="[Text]" custT="1"/>
      <dgm:spPr/>
      <dgm:t>
        <a:bodyPr/>
        <a:lstStyle/>
        <a:p>
          <a:r>
            <a:rPr lang="en-IN" sz="1800" b="0" i="0" dirty="0" smtClean="0">
              <a:solidFill>
                <a:schemeClr val="tx1"/>
              </a:solidFill>
            </a:rPr>
            <a:t>Delete at most a single document that match a specified filter </a:t>
          </a:r>
          <a:endParaRPr lang="en-IN" sz="1800" dirty="0">
            <a:solidFill>
              <a:schemeClr val="tx1"/>
            </a:solidFill>
          </a:endParaRPr>
        </a:p>
      </dgm:t>
    </dgm:pt>
    <dgm:pt modelId="{19C76EDB-03C0-45D8-B01E-EB8CAA7BFC27}" type="parTrans" cxnId="{A598ABC6-0AD9-4CE7-9C55-C40D67EE1DA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C97110A-6DEB-44AD-BAF3-7D95E37C56A7}" type="sibTrans" cxnId="{A598ABC6-0AD9-4CE7-9C55-C40D67EE1DA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A9F2ED6-C676-4218-9087-3AE0EFB7CB4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deleteMany</a:t>
          </a:r>
          <a:r>
            <a:rPr lang="en-US" dirty="0" smtClean="0">
              <a:solidFill>
                <a:schemeClr val="tx1"/>
              </a:solidFill>
            </a:rPr>
            <a:t>()</a:t>
          </a:r>
          <a:endParaRPr lang="en-IN" dirty="0">
            <a:solidFill>
              <a:schemeClr val="tx1"/>
            </a:solidFill>
          </a:endParaRPr>
        </a:p>
      </dgm:t>
    </dgm:pt>
    <dgm:pt modelId="{18993D50-5312-4A2B-8D54-DC45D4F2030E}" type="parTrans" cxnId="{B0A0D8CA-6DD3-4564-96DC-6DB8BAED198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CE2A158-8651-4ADF-AFE0-0C177237D909}" type="sibTrans" cxnId="{B0A0D8CA-6DD3-4564-96DC-6DB8BAED198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FD33437-F85E-4BD7-9AD3-0D583C2F6951}">
      <dgm:prSet phldrT="[Text]" custT="1"/>
      <dgm:spPr/>
      <dgm:t>
        <a:bodyPr/>
        <a:lstStyle/>
        <a:p>
          <a:r>
            <a:rPr lang="en-IN" sz="1800" b="0" i="0" dirty="0" smtClean="0">
              <a:solidFill>
                <a:schemeClr val="bg1"/>
              </a:solidFill>
            </a:rPr>
            <a:t>Delete all documents that match a specified filter.</a:t>
          </a:r>
          <a:endParaRPr lang="en-IN" sz="1800" dirty="0">
            <a:solidFill>
              <a:schemeClr val="bg1"/>
            </a:solidFill>
          </a:endParaRPr>
        </a:p>
      </dgm:t>
    </dgm:pt>
    <dgm:pt modelId="{5BBD161F-2DED-4308-8696-44425D0E08BE}" type="parTrans" cxnId="{0EFBB207-5FF7-49B1-B350-8090A05BF3A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BB3E1C6-79A3-4998-9213-3858E9F4F0F9}" type="sibTrans" cxnId="{0EFBB207-5FF7-49B1-B350-8090A05BF3A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782CE8F-BD35-4856-944E-8D9CF561D650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IN" sz="1800" dirty="0" smtClean="0">
              <a:solidFill>
                <a:schemeClr val="bg1"/>
              </a:solidFill>
            </a:rPr>
            <a:t>&gt;</a:t>
          </a:r>
          <a:r>
            <a:rPr lang="en-IN" sz="1800" dirty="0" err="1" smtClean="0">
              <a:solidFill>
                <a:schemeClr val="bg1"/>
              </a:solidFill>
            </a:rPr>
            <a:t>db.project.remove</a:t>
          </a:r>
          <a:r>
            <a:rPr lang="en-IN" sz="1800" dirty="0" smtClean="0">
              <a:solidFill>
                <a:schemeClr val="bg1"/>
              </a:solidFill>
            </a:rPr>
            <a:t>(</a:t>
          </a:r>
        </a:p>
        <a:p>
          <a:r>
            <a:rPr lang="en-IN" sz="1800" dirty="0" smtClean="0">
              <a:solidFill>
                <a:schemeClr val="bg1"/>
              </a:solidFill>
            </a:rPr>
            <a:t>{</a:t>
          </a:r>
          <a:r>
            <a:rPr lang="en-IN" sz="1800" dirty="0" err="1" smtClean="0">
              <a:solidFill>
                <a:schemeClr val="bg1"/>
              </a:solidFill>
            </a:rPr>
            <a:t>Pname</a:t>
          </a:r>
          <a:r>
            <a:rPr lang="en-IN" sz="1800" dirty="0" smtClean="0">
              <a:solidFill>
                <a:schemeClr val="bg1"/>
              </a:solidFill>
            </a:rPr>
            <a:t>:"ABC"})</a:t>
          </a:r>
        </a:p>
        <a:p>
          <a:r>
            <a:rPr lang="en-IN" sz="1800" b="1" dirty="0" smtClean="0">
              <a:solidFill>
                <a:schemeClr val="bg1"/>
              </a:solidFill>
            </a:rPr>
            <a:t>Output: </a:t>
          </a:r>
          <a:r>
            <a:rPr lang="en-IN" sz="1800" dirty="0" err="1" smtClean="0">
              <a:solidFill>
                <a:schemeClr val="bg1"/>
              </a:solidFill>
            </a:rPr>
            <a:t>WriteResult</a:t>
          </a:r>
          <a:r>
            <a:rPr lang="en-IN" sz="1800" dirty="0" smtClean="0">
              <a:solidFill>
                <a:schemeClr val="bg1"/>
              </a:solidFill>
            </a:rPr>
            <a:t>({ "</a:t>
          </a:r>
          <a:r>
            <a:rPr lang="en-IN" sz="1800" dirty="0" err="1" smtClean="0">
              <a:solidFill>
                <a:schemeClr val="bg1"/>
              </a:solidFill>
            </a:rPr>
            <a:t>nRemoved</a:t>
          </a:r>
          <a:r>
            <a:rPr lang="en-IN" sz="1800" dirty="0" smtClean="0">
              <a:solidFill>
                <a:schemeClr val="bg1"/>
              </a:solidFill>
            </a:rPr>
            <a:t>" : 2 })</a:t>
          </a:r>
          <a:endParaRPr lang="en-IN" sz="1800" dirty="0">
            <a:solidFill>
              <a:schemeClr val="bg1"/>
            </a:solidFill>
          </a:endParaRPr>
        </a:p>
      </dgm:t>
    </dgm:pt>
    <dgm:pt modelId="{AF3BF025-049A-4F7E-8B55-2C0FA3E349C0}" type="parTrans" cxnId="{BB7ABF5E-AA07-4FA0-8FA5-65875B94163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36FFFE2-9F08-40B5-B329-466ADD4A696C}" type="sibTrans" cxnId="{BB7ABF5E-AA07-4FA0-8FA5-65875B94163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C9C51A3-CCF4-443F-B4B7-6CC1D85775B7}">
      <dgm:prSet custT="1"/>
      <dgm:spPr/>
      <dgm:t>
        <a:bodyPr/>
        <a:lstStyle/>
        <a:p>
          <a:r>
            <a:rPr lang="en-IN" sz="1800" dirty="0" smtClean="0">
              <a:solidFill>
                <a:schemeClr val="tx1"/>
              </a:solidFill>
            </a:rPr>
            <a:t>&gt;</a:t>
          </a:r>
          <a:r>
            <a:rPr lang="en-IN" sz="1800" dirty="0" err="1" smtClean="0">
              <a:solidFill>
                <a:schemeClr val="tx1"/>
              </a:solidFill>
            </a:rPr>
            <a:t>db.project.deleteOne</a:t>
          </a:r>
          <a:r>
            <a:rPr lang="en-IN" sz="1800" dirty="0" smtClean="0">
              <a:solidFill>
                <a:schemeClr val="tx1"/>
              </a:solidFill>
            </a:rPr>
            <a:t>({Dnum:4})</a:t>
          </a:r>
        </a:p>
        <a:p>
          <a:r>
            <a:rPr lang="en-US" sz="1800" b="1" dirty="0" smtClean="0">
              <a:solidFill>
                <a:schemeClr val="tx1"/>
              </a:solidFill>
            </a:rPr>
            <a:t>Output:</a:t>
          </a:r>
          <a:endParaRPr lang="en-IN" sz="1800" b="1" dirty="0" smtClean="0">
            <a:solidFill>
              <a:schemeClr val="tx1"/>
            </a:solidFill>
          </a:endParaRPr>
        </a:p>
        <a:p>
          <a:r>
            <a:rPr lang="en-IN" sz="1800" dirty="0" smtClean="0">
              <a:solidFill>
                <a:schemeClr val="tx1"/>
              </a:solidFill>
            </a:rPr>
            <a:t>{ "acknowledged" : true, "</a:t>
          </a:r>
          <a:r>
            <a:rPr lang="en-IN" sz="1800" dirty="0" err="1" smtClean="0">
              <a:solidFill>
                <a:schemeClr val="tx1"/>
              </a:solidFill>
            </a:rPr>
            <a:t>deletedCount</a:t>
          </a:r>
          <a:r>
            <a:rPr lang="en-IN" sz="1800" dirty="0" smtClean="0">
              <a:solidFill>
                <a:schemeClr val="tx1"/>
              </a:solidFill>
            </a:rPr>
            <a:t>" : 1 }</a:t>
          </a:r>
          <a:endParaRPr lang="en-IN" sz="1800" dirty="0">
            <a:solidFill>
              <a:schemeClr val="tx1"/>
            </a:solidFill>
          </a:endParaRPr>
        </a:p>
      </dgm:t>
    </dgm:pt>
    <dgm:pt modelId="{BAB522F7-7369-4768-8791-54052924ABE8}" type="parTrans" cxnId="{38D088EA-BF67-49BF-A1FE-56C4F1B1089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45894EC-91BD-4E70-9EF1-25B6968FB3CB}" type="sibTrans" cxnId="{38D088EA-BF67-49BF-A1FE-56C4F1B1089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EC0BC8F-94DD-414D-9810-38D969DE9DCF}">
      <dgm:prSet custT="1"/>
      <dgm:spPr/>
      <dgm:t>
        <a:bodyPr/>
        <a:lstStyle/>
        <a:p>
          <a:r>
            <a:rPr lang="en-IN" sz="1800" b="0" dirty="0" smtClean="0">
              <a:solidFill>
                <a:schemeClr val="tx1"/>
              </a:solidFill>
            </a:rPr>
            <a:t>&gt;</a:t>
          </a:r>
          <a:r>
            <a:rPr lang="en-IN" sz="1800" b="0" dirty="0" err="1" smtClean="0">
              <a:solidFill>
                <a:schemeClr val="tx1"/>
              </a:solidFill>
            </a:rPr>
            <a:t>db.project.deleteMany</a:t>
          </a:r>
          <a:r>
            <a:rPr lang="en-IN" sz="1800" b="0" dirty="0" smtClean="0">
              <a:solidFill>
                <a:schemeClr val="tx1"/>
              </a:solidFill>
            </a:rPr>
            <a:t>({Dnum:4})</a:t>
          </a:r>
        </a:p>
        <a:p>
          <a:r>
            <a:rPr lang="en-US" sz="1800" b="1" dirty="0" smtClean="0">
              <a:solidFill>
                <a:schemeClr val="tx1"/>
              </a:solidFill>
            </a:rPr>
            <a:t>Output:</a:t>
          </a:r>
          <a:endParaRPr lang="en-IN" sz="1800" b="1" dirty="0" smtClean="0">
            <a:solidFill>
              <a:schemeClr val="tx1"/>
            </a:solidFill>
          </a:endParaRPr>
        </a:p>
        <a:p>
          <a:r>
            <a:rPr lang="en-IN" sz="1800" b="0" dirty="0" smtClean="0">
              <a:solidFill>
                <a:schemeClr val="tx1"/>
              </a:solidFill>
            </a:rPr>
            <a:t>{ "acknowledged" : true, "</a:t>
          </a:r>
          <a:r>
            <a:rPr lang="en-IN" sz="1800" b="0" dirty="0" err="1" smtClean="0">
              <a:solidFill>
                <a:schemeClr val="tx1"/>
              </a:solidFill>
            </a:rPr>
            <a:t>deletedCount</a:t>
          </a:r>
          <a:r>
            <a:rPr lang="en-IN" sz="1800" b="0" dirty="0" smtClean="0">
              <a:solidFill>
                <a:schemeClr val="tx1"/>
              </a:solidFill>
            </a:rPr>
            <a:t>" : 3 }</a:t>
          </a:r>
          <a:endParaRPr lang="en-IN" sz="1800" b="0" dirty="0">
            <a:solidFill>
              <a:schemeClr val="tx1"/>
            </a:solidFill>
          </a:endParaRPr>
        </a:p>
      </dgm:t>
    </dgm:pt>
    <dgm:pt modelId="{27E8EFE8-6FD9-4438-94C6-EE66C33F2D17}" type="parTrans" cxnId="{B0CBC418-FF06-41D9-8B2D-8538D1AB43C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3880309-C112-49D7-9783-33D6E3D4B9DB}" type="sibTrans" cxnId="{B0CBC418-FF06-41D9-8B2D-8538D1AB43C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6C54C3B-2FD3-48E4-813A-E075FD9F5922}" type="pres">
      <dgm:prSet presAssocID="{B973A65F-DA14-4B0B-AF9A-77EB6C4E88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04F92B-9ABC-4307-A320-E20F67DBDEEC}" type="pres">
      <dgm:prSet presAssocID="{30442AFC-B1AC-4C65-BA3B-C9D51C7598DB}" presName="compNode" presStyleCnt="0"/>
      <dgm:spPr/>
    </dgm:pt>
    <dgm:pt modelId="{FD84A1ED-2783-4F6A-AABE-D5CA484BF2D2}" type="pres">
      <dgm:prSet presAssocID="{30442AFC-B1AC-4C65-BA3B-C9D51C7598DB}" presName="aNode" presStyleLbl="bgShp" presStyleIdx="0" presStyleCnt="3"/>
      <dgm:spPr/>
      <dgm:t>
        <a:bodyPr/>
        <a:lstStyle/>
        <a:p>
          <a:endParaRPr lang="en-IN"/>
        </a:p>
      </dgm:t>
    </dgm:pt>
    <dgm:pt modelId="{83AB5FE5-4511-4E10-86D8-C5235BE46892}" type="pres">
      <dgm:prSet presAssocID="{30442AFC-B1AC-4C65-BA3B-C9D51C7598DB}" presName="textNode" presStyleLbl="bgShp" presStyleIdx="0" presStyleCnt="3"/>
      <dgm:spPr/>
      <dgm:t>
        <a:bodyPr/>
        <a:lstStyle/>
        <a:p>
          <a:endParaRPr lang="en-IN"/>
        </a:p>
      </dgm:t>
    </dgm:pt>
    <dgm:pt modelId="{660210A5-FA1F-4242-A676-068F060D521D}" type="pres">
      <dgm:prSet presAssocID="{30442AFC-B1AC-4C65-BA3B-C9D51C7598DB}" presName="compChildNode" presStyleCnt="0"/>
      <dgm:spPr/>
    </dgm:pt>
    <dgm:pt modelId="{72A8BDF4-8C9F-4AA3-A12F-767180EA5482}" type="pres">
      <dgm:prSet presAssocID="{30442AFC-B1AC-4C65-BA3B-C9D51C7598DB}" presName="theInnerList" presStyleCnt="0"/>
      <dgm:spPr/>
    </dgm:pt>
    <dgm:pt modelId="{21D48202-172E-45D9-A728-22E7A8DBA30F}" type="pres">
      <dgm:prSet presAssocID="{4D17FD07-0444-4499-8FF5-C1EBC89B81CA}" presName="childNode" presStyleLbl="node1" presStyleIdx="0" presStyleCnt="6" custScaleX="117954" custLinFactNeighborY="-643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FA49B8-47C0-46CB-95FB-99AB57C45910}" type="pres">
      <dgm:prSet presAssocID="{4D17FD07-0444-4499-8FF5-C1EBC89B81CA}" presName="aSpace2" presStyleCnt="0"/>
      <dgm:spPr/>
    </dgm:pt>
    <dgm:pt modelId="{E4176C79-A3BD-429C-BE3E-96C71B1E9DDB}" type="pres">
      <dgm:prSet presAssocID="{7782CE8F-BD35-4856-944E-8D9CF561D650}" presName="childNode" presStyleLbl="node1" presStyleIdx="1" presStyleCnt="6" custScaleX="117954" custScaleY="1458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632EFB-A111-4176-AF21-9C36144CD1F4}" type="pres">
      <dgm:prSet presAssocID="{30442AFC-B1AC-4C65-BA3B-C9D51C7598DB}" presName="aSpace" presStyleCnt="0"/>
      <dgm:spPr/>
    </dgm:pt>
    <dgm:pt modelId="{EB65C4CC-7D6E-4EF5-91D0-8A073B8A41D9}" type="pres">
      <dgm:prSet presAssocID="{DD48DA14-38A5-44D9-B161-70584F8B0223}" presName="compNode" presStyleCnt="0"/>
      <dgm:spPr/>
    </dgm:pt>
    <dgm:pt modelId="{E779737D-FF88-4638-BD69-F49E10B39537}" type="pres">
      <dgm:prSet presAssocID="{DD48DA14-38A5-44D9-B161-70584F8B0223}" presName="aNode" presStyleLbl="bgShp" presStyleIdx="1" presStyleCnt="3"/>
      <dgm:spPr/>
      <dgm:t>
        <a:bodyPr/>
        <a:lstStyle/>
        <a:p>
          <a:endParaRPr lang="en-IN"/>
        </a:p>
      </dgm:t>
    </dgm:pt>
    <dgm:pt modelId="{5CDE9783-DB0E-4437-8A59-C348087FDC96}" type="pres">
      <dgm:prSet presAssocID="{DD48DA14-38A5-44D9-B161-70584F8B0223}" presName="textNode" presStyleLbl="bgShp" presStyleIdx="1" presStyleCnt="3"/>
      <dgm:spPr/>
      <dgm:t>
        <a:bodyPr/>
        <a:lstStyle/>
        <a:p>
          <a:endParaRPr lang="en-IN"/>
        </a:p>
      </dgm:t>
    </dgm:pt>
    <dgm:pt modelId="{75BCE2FF-6B6B-4C10-89D4-78AF1FD43664}" type="pres">
      <dgm:prSet presAssocID="{DD48DA14-38A5-44D9-B161-70584F8B0223}" presName="compChildNode" presStyleCnt="0"/>
      <dgm:spPr/>
    </dgm:pt>
    <dgm:pt modelId="{09F514AB-B94B-4AC0-B566-39D125B6F6F5}" type="pres">
      <dgm:prSet presAssocID="{DD48DA14-38A5-44D9-B161-70584F8B0223}" presName="theInnerList" presStyleCnt="0"/>
      <dgm:spPr/>
    </dgm:pt>
    <dgm:pt modelId="{21A733B1-C431-42CA-B1A9-D8B0CAF0B469}" type="pres">
      <dgm:prSet presAssocID="{8A041085-7AB7-44F8-AF53-B119A8FF3081}" presName="childNode" presStyleLbl="node1" presStyleIdx="2" presStyleCnt="6" custScaleX="117954" custLinFactNeighborY="-643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649824-21A4-4308-915F-F3EC871A18AE}" type="pres">
      <dgm:prSet presAssocID="{8A041085-7AB7-44F8-AF53-B119A8FF3081}" presName="aSpace2" presStyleCnt="0"/>
      <dgm:spPr/>
    </dgm:pt>
    <dgm:pt modelId="{F6E18050-1909-4F8E-B051-A07E627FFC13}" type="pres">
      <dgm:prSet presAssocID="{4C9C51A3-CCF4-443F-B4B7-6CC1D85775B7}" presName="childNode" presStyleLbl="node1" presStyleIdx="3" presStyleCnt="6" custScaleX="117954" custScaleY="1458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F055B0-77EC-4F3E-A714-315531BFA842}" type="pres">
      <dgm:prSet presAssocID="{DD48DA14-38A5-44D9-B161-70584F8B0223}" presName="aSpace" presStyleCnt="0"/>
      <dgm:spPr/>
    </dgm:pt>
    <dgm:pt modelId="{3AD926D3-9F4D-45CA-A7F4-2DBB3484EB76}" type="pres">
      <dgm:prSet presAssocID="{5A9F2ED6-C676-4218-9087-3AE0EFB7CB41}" presName="compNode" presStyleCnt="0"/>
      <dgm:spPr/>
    </dgm:pt>
    <dgm:pt modelId="{7FD04221-3BCD-4C42-B37E-71F237AB6F5D}" type="pres">
      <dgm:prSet presAssocID="{5A9F2ED6-C676-4218-9087-3AE0EFB7CB41}" presName="aNode" presStyleLbl="bgShp" presStyleIdx="2" presStyleCnt="3" custScaleX="103370"/>
      <dgm:spPr/>
      <dgm:t>
        <a:bodyPr/>
        <a:lstStyle/>
        <a:p>
          <a:endParaRPr lang="en-IN"/>
        </a:p>
      </dgm:t>
    </dgm:pt>
    <dgm:pt modelId="{ACE30E69-11C7-484E-8344-11AE405C6B26}" type="pres">
      <dgm:prSet presAssocID="{5A9F2ED6-C676-4218-9087-3AE0EFB7CB41}" presName="textNode" presStyleLbl="bgShp" presStyleIdx="2" presStyleCnt="3"/>
      <dgm:spPr/>
      <dgm:t>
        <a:bodyPr/>
        <a:lstStyle/>
        <a:p>
          <a:endParaRPr lang="en-IN"/>
        </a:p>
      </dgm:t>
    </dgm:pt>
    <dgm:pt modelId="{D9472F4D-45DB-4F92-86D6-FAC78A8C8014}" type="pres">
      <dgm:prSet presAssocID="{5A9F2ED6-C676-4218-9087-3AE0EFB7CB41}" presName="compChildNode" presStyleCnt="0"/>
      <dgm:spPr/>
    </dgm:pt>
    <dgm:pt modelId="{14EF0DEE-E490-4B93-96E9-F83F182900D8}" type="pres">
      <dgm:prSet presAssocID="{5A9F2ED6-C676-4218-9087-3AE0EFB7CB41}" presName="theInnerList" presStyleCnt="0"/>
      <dgm:spPr/>
    </dgm:pt>
    <dgm:pt modelId="{4257FA4D-402A-43F2-895C-653DCD6109F8}" type="pres">
      <dgm:prSet presAssocID="{DFD33437-F85E-4BD7-9AD3-0D583C2F6951}" presName="childNode" presStyleLbl="node1" presStyleIdx="4" presStyleCnt="6" custScaleX="117954" custLinFactNeighborY="-643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65E310-D481-4D5D-8B36-700E2AE88066}" type="pres">
      <dgm:prSet presAssocID="{DFD33437-F85E-4BD7-9AD3-0D583C2F6951}" presName="aSpace2" presStyleCnt="0"/>
      <dgm:spPr/>
    </dgm:pt>
    <dgm:pt modelId="{458E1DB8-AD79-4A43-AECB-EAC2570F95FF}" type="pres">
      <dgm:prSet presAssocID="{DEC0BC8F-94DD-414D-9810-38D969DE9DCF}" presName="childNode" presStyleLbl="node1" presStyleIdx="5" presStyleCnt="6" custScaleX="124600" custScaleY="1458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BCFEDE-3FBF-42A4-8D50-DB322E9FDAEA}" type="presOf" srcId="{5A9F2ED6-C676-4218-9087-3AE0EFB7CB41}" destId="{7FD04221-3BCD-4C42-B37E-71F237AB6F5D}" srcOrd="0" destOrd="0" presId="urn:microsoft.com/office/officeart/2005/8/layout/lProcess2"/>
    <dgm:cxn modelId="{38DFF94D-3C76-4E22-AD8D-84B61ECF117A}" type="presOf" srcId="{B973A65F-DA14-4B0B-AF9A-77EB6C4E88C4}" destId="{96C54C3B-2FD3-48E4-813A-E075FD9F5922}" srcOrd="0" destOrd="0" presId="urn:microsoft.com/office/officeart/2005/8/layout/lProcess2"/>
    <dgm:cxn modelId="{6CA9408A-87CE-4062-BB45-5E20AEFDD60D}" type="presOf" srcId="{7782CE8F-BD35-4856-944E-8D9CF561D650}" destId="{E4176C79-A3BD-429C-BE3E-96C71B1E9DDB}" srcOrd="0" destOrd="0" presId="urn:microsoft.com/office/officeart/2005/8/layout/lProcess2"/>
    <dgm:cxn modelId="{760EC57F-4D26-4B62-A634-C6EECF1F3E3D}" type="presOf" srcId="{DEC0BC8F-94DD-414D-9810-38D969DE9DCF}" destId="{458E1DB8-AD79-4A43-AECB-EAC2570F95FF}" srcOrd="0" destOrd="0" presId="urn:microsoft.com/office/officeart/2005/8/layout/lProcess2"/>
    <dgm:cxn modelId="{903DED61-D5F2-4043-8111-AC1528CA77CF}" type="presOf" srcId="{4D17FD07-0444-4499-8FF5-C1EBC89B81CA}" destId="{21D48202-172E-45D9-A728-22E7A8DBA30F}" srcOrd="0" destOrd="0" presId="urn:microsoft.com/office/officeart/2005/8/layout/lProcess2"/>
    <dgm:cxn modelId="{38687ADF-7541-4950-8890-EB1F4DA2A2BD}" type="presOf" srcId="{30442AFC-B1AC-4C65-BA3B-C9D51C7598DB}" destId="{83AB5FE5-4511-4E10-86D8-C5235BE46892}" srcOrd="1" destOrd="0" presId="urn:microsoft.com/office/officeart/2005/8/layout/lProcess2"/>
    <dgm:cxn modelId="{38D088EA-BF67-49BF-A1FE-56C4F1B10893}" srcId="{DD48DA14-38A5-44D9-B161-70584F8B0223}" destId="{4C9C51A3-CCF4-443F-B4B7-6CC1D85775B7}" srcOrd="1" destOrd="0" parTransId="{BAB522F7-7369-4768-8791-54052924ABE8}" sibTransId="{145894EC-91BD-4E70-9EF1-25B6968FB3CB}"/>
    <dgm:cxn modelId="{B0A0D8CA-6DD3-4564-96DC-6DB8BAED198F}" srcId="{B973A65F-DA14-4B0B-AF9A-77EB6C4E88C4}" destId="{5A9F2ED6-C676-4218-9087-3AE0EFB7CB41}" srcOrd="2" destOrd="0" parTransId="{18993D50-5312-4A2B-8D54-DC45D4F2030E}" sibTransId="{BCE2A158-8651-4ADF-AFE0-0C177237D909}"/>
    <dgm:cxn modelId="{FF382BFB-E3A8-4003-959D-A0DA53E5A6C8}" srcId="{30442AFC-B1AC-4C65-BA3B-C9D51C7598DB}" destId="{4D17FD07-0444-4499-8FF5-C1EBC89B81CA}" srcOrd="0" destOrd="0" parTransId="{EF4F56B7-6453-4011-B868-B6F4D3D37CD5}" sibTransId="{4B31D4DB-4E0C-47B9-B78A-4D306CD86965}"/>
    <dgm:cxn modelId="{1CF9AA44-FE89-4FF2-A3A2-BA1F9E44FD6C}" type="presOf" srcId="{DFD33437-F85E-4BD7-9AD3-0D583C2F6951}" destId="{4257FA4D-402A-43F2-895C-653DCD6109F8}" srcOrd="0" destOrd="0" presId="urn:microsoft.com/office/officeart/2005/8/layout/lProcess2"/>
    <dgm:cxn modelId="{BEF7458B-8D5D-4540-8357-A1D1A00F1F6D}" type="presOf" srcId="{5A9F2ED6-C676-4218-9087-3AE0EFB7CB41}" destId="{ACE30E69-11C7-484E-8344-11AE405C6B26}" srcOrd="1" destOrd="0" presId="urn:microsoft.com/office/officeart/2005/8/layout/lProcess2"/>
    <dgm:cxn modelId="{B0CBC418-FF06-41D9-8B2D-8538D1AB43C6}" srcId="{5A9F2ED6-C676-4218-9087-3AE0EFB7CB41}" destId="{DEC0BC8F-94DD-414D-9810-38D969DE9DCF}" srcOrd="1" destOrd="0" parTransId="{27E8EFE8-6FD9-4438-94C6-EE66C33F2D17}" sibTransId="{B3880309-C112-49D7-9783-33D6E3D4B9DB}"/>
    <dgm:cxn modelId="{69C84BCA-86A1-46E3-B55B-CF22D5CBC61D}" type="presOf" srcId="{8A041085-7AB7-44F8-AF53-B119A8FF3081}" destId="{21A733B1-C431-42CA-B1A9-D8B0CAF0B469}" srcOrd="0" destOrd="0" presId="urn:microsoft.com/office/officeart/2005/8/layout/lProcess2"/>
    <dgm:cxn modelId="{A598ABC6-0AD9-4CE7-9C55-C40D67EE1DAF}" srcId="{DD48DA14-38A5-44D9-B161-70584F8B0223}" destId="{8A041085-7AB7-44F8-AF53-B119A8FF3081}" srcOrd="0" destOrd="0" parTransId="{19C76EDB-03C0-45D8-B01E-EB8CAA7BFC27}" sibTransId="{FC97110A-6DEB-44AD-BAF3-7D95E37C56A7}"/>
    <dgm:cxn modelId="{85F1C4DE-ED02-4521-9B8F-54EA78094A18}" type="presOf" srcId="{4C9C51A3-CCF4-443F-B4B7-6CC1D85775B7}" destId="{F6E18050-1909-4F8E-B051-A07E627FFC13}" srcOrd="0" destOrd="0" presId="urn:microsoft.com/office/officeart/2005/8/layout/lProcess2"/>
    <dgm:cxn modelId="{6F0A0CEB-2167-476A-BBF9-1EBC6A23983A}" srcId="{B973A65F-DA14-4B0B-AF9A-77EB6C4E88C4}" destId="{30442AFC-B1AC-4C65-BA3B-C9D51C7598DB}" srcOrd="0" destOrd="0" parTransId="{56A003BE-BE52-440A-AB1F-F3BAB1DBC2AF}" sibTransId="{70AA7B16-13A6-4B16-AD35-8EDB4564A79A}"/>
    <dgm:cxn modelId="{96CCA2AF-6C7A-4CB4-AD9A-B219B63BBF89}" srcId="{B973A65F-DA14-4B0B-AF9A-77EB6C4E88C4}" destId="{DD48DA14-38A5-44D9-B161-70584F8B0223}" srcOrd="1" destOrd="0" parTransId="{59DBFB80-DD56-47E0-AFD7-2CB643C5C71A}" sibTransId="{B08D78D2-84CD-482D-9F38-C365ADE4A8BA}"/>
    <dgm:cxn modelId="{C68F372F-08A2-4315-86BE-2AF8705BB557}" type="presOf" srcId="{30442AFC-B1AC-4C65-BA3B-C9D51C7598DB}" destId="{FD84A1ED-2783-4F6A-AABE-D5CA484BF2D2}" srcOrd="0" destOrd="0" presId="urn:microsoft.com/office/officeart/2005/8/layout/lProcess2"/>
    <dgm:cxn modelId="{EBE4B40D-A8E5-4B60-A273-2C0281D177FD}" type="presOf" srcId="{DD48DA14-38A5-44D9-B161-70584F8B0223}" destId="{5CDE9783-DB0E-4437-8A59-C348087FDC96}" srcOrd="1" destOrd="0" presId="urn:microsoft.com/office/officeart/2005/8/layout/lProcess2"/>
    <dgm:cxn modelId="{BB7ABF5E-AA07-4FA0-8FA5-65875B94163D}" srcId="{30442AFC-B1AC-4C65-BA3B-C9D51C7598DB}" destId="{7782CE8F-BD35-4856-944E-8D9CF561D650}" srcOrd="1" destOrd="0" parTransId="{AF3BF025-049A-4F7E-8B55-2C0FA3E349C0}" sibTransId="{C36FFFE2-9F08-40B5-B329-466ADD4A696C}"/>
    <dgm:cxn modelId="{0EFBB207-5FF7-49B1-B350-8090A05BF3A7}" srcId="{5A9F2ED6-C676-4218-9087-3AE0EFB7CB41}" destId="{DFD33437-F85E-4BD7-9AD3-0D583C2F6951}" srcOrd="0" destOrd="0" parTransId="{5BBD161F-2DED-4308-8696-44425D0E08BE}" sibTransId="{1BB3E1C6-79A3-4998-9213-3858E9F4F0F9}"/>
    <dgm:cxn modelId="{2E6E7F3B-AE8A-4B8F-ADAB-8C27548222FE}" type="presOf" srcId="{DD48DA14-38A5-44D9-B161-70584F8B0223}" destId="{E779737D-FF88-4638-BD69-F49E10B39537}" srcOrd="0" destOrd="0" presId="urn:microsoft.com/office/officeart/2005/8/layout/lProcess2"/>
    <dgm:cxn modelId="{74EAD234-17FD-46BE-87B6-762669238EF0}" type="presParOf" srcId="{96C54C3B-2FD3-48E4-813A-E075FD9F5922}" destId="{E804F92B-9ABC-4307-A320-E20F67DBDEEC}" srcOrd="0" destOrd="0" presId="urn:microsoft.com/office/officeart/2005/8/layout/lProcess2"/>
    <dgm:cxn modelId="{BA11AE59-E4D1-4CE6-A0FE-C66CB6C112F9}" type="presParOf" srcId="{E804F92B-9ABC-4307-A320-E20F67DBDEEC}" destId="{FD84A1ED-2783-4F6A-AABE-D5CA484BF2D2}" srcOrd="0" destOrd="0" presId="urn:microsoft.com/office/officeart/2005/8/layout/lProcess2"/>
    <dgm:cxn modelId="{CE387210-3420-4D39-B4EA-AD30D5BE976B}" type="presParOf" srcId="{E804F92B-9ABC-4307-A320-E20F67DBDEEC}" destId="{83AB5FE5-4511-4E10-86D8-C5235BE46892}" srcOrd="1" destOrd="0" presId="urn:microsoft.com/office/officeart/2005/8/layout/lProcess2"/>
    <dgm:cxn modelId="{237A8C51-3A4A-441C-875C-8C7A277F1D41}" type="presParOf" srcId="{E804F92B-9ABC-4307-A320-E20F67DBDEEC}" destId="{660210A5-FA1F-4242-A676-068F060D521D}" srcOrd="2" destOrd="0" presId="urn:microsoft.com/office/officeart/2005/8/layout/lProcess2"/>
    <dgm:cxn modelId="{F6AAD974-BD7A-45C7-84BD-2EE129FD7A47}" type="presParOf" srcId="{660210A5-FA1F-4242-A676-068F060D521D}" destId="{72A8BDF4-8C9F-4AA3-A12F-767180EA5482}" srcOrd="0" destOrd="0" presId="urn:microsoft.com/office/officeart/2005/8/layout/lProcess2"/>
    <dgm:cxn modelId="{C643D6AC-00C5-4F76-981F-5C149C51A106}" type="presParOf" srcId="{72A8BDF4-8C9F-4AA3-A12F-767180EA5482}" destId="{21D48202-172E-45D9-A728-22E7A8DBA30F}" srcOrd="0" destOrd="0" presId="urn:microsoft.com/office/officeart/2005/8/layout/lProcess2"/>
    <dgm:cxn modelId="{569E0E03-0F7B-40BE-AC58-F9154CD3DD39}" type="presParOf" srcId="{72A8BDF4-8C9F-4AA3-A12F-767180EA5482}" destId="{39FA49B8-47C0-46CB-95FB-99AB57C45910}" srcOrd="1" destOrd="0" presId="urn:microsoft.com/office/officeart/2005/8/layout/lProcess2"/>
    <dgm:cxn modelId="{35A47C89-C794-4092-9F6D-03B2B3A1D5DB}" type="presParOf" srcId="{72A8BDF4-8C9F-4AA3-A12F-767180EA5482}" destId="{E4176C79-A3BD-429C-BE3E-96C71B1E9DDB}" srcOrd="2" destOrd="0" presId="urn:microsoft.com/office/officeart/2005/8/layout/lProcess2"/>
    <dgm:cxn modelId="{B5C73E12-7FA8-4F43-914C-918D0DE58172}" type="presParOf" srcId="{96C54C3B-2FD3-48E4-813A-E075FD9F5922}" destId="{8D632EFB-A111-4176-AF21-9C36144CD1F4}" srcOrd="1" destOrd="0" presId="urn:microsoft.com/office/officeart/2005/8/layout/lProcess2"/>
    <dgm:cxn modelId="{DD06E0EB-E3E5-45A7-B70D-26BC62BF2D0E}" type="presParOf" srcId="{96C54C3B-2FD3-48E4-813A-E075FD9F5922}" destId="{EB65C4CC-7D6E-4EF5-91D0-8A073B8A41D9}" srcOrd="2" destOrd="0" presId="urn:microsoft.com/office/officeart/2005/8/layout/lProcess2"/>
    <dgm:cxn modelId="{EAA6E82E-28F1-43F3-A149-6730014E037E}" type="presParOf" srcId="{EB65C4CC-7D6E-4EF5-91D0-8A073B8A41D9}" destId="{E779737D-FF88-4638-BD69-F49E10B39537}" srcOrd="0" destOrd="0" presId="urn:microsoft.com/office/officeart/2005/8/layout/lProcess2"/>
    <dgm:cxn modelId="{C37EB951-E5A9-45AF-9B1B-2CBBB1BFDD88}" type="presParOf" srcId="{EB65C4CC-7D6E-4EF5-91D0-8A073B8A41D9}" destId="{5CDE9783-DB0E-4437-8A59-C348087FDC96}" srcOrd="1" destOrd="0" presId="urn:microsoft.com/office/officeart/2005/8/layout/lProcess2"/>
    <dgm:cxn modelId="{1413B777-A45A-4DA3-9C27-5B5F215E7EDE}" type="presParOf" srcId="{EB65C4CC-7D6E-4EF5-91D0-8A073B8A41D9}" destId="{75BCE2FF-6B6B-4C10-89D4-78AF1FD43664}" srcOrd="2" destOrd="0" presId="urn:microsoft.com/office/officeart/2005/8/layout/lProcess2"/>
    <dgm:cxn modelId="{8F3926F3-CB44-4473-A284-AE6F2A2F8C29}" type="presParOf" srcId="{75BCE2FF-6B6B-4C10-89D4-78AF1FD43664}" destId="{09F514AB-B94B-4AC0-B566-39D125B6F6F5}" srcOrd="0" destOrd="0" presId="urn:microsoft.com/office/officeart/2005/8/layout/lProcess2"/>
    <dgm:cxn modelId="{3EAC0FF1-946C-4783-A202-15AD1963D12C}" type="presParOf" srcId="{09F514AB-B94B-4AC0-B566-39D125B6F6F5}" destId="{21A733B1-C431-42CA-B1A9-D8B0CAF0B469}" srcOrd="0" destOrd="0" presId="urn:microsoft.com/office/officeart/2005/8/layout/lProcess2"/>
    <dgm:cxn modelId="{EAE8071C-9C92-47BF-B90C-D7A28015ABA1}" type="presParOf" srcId="{09F514AB-B94B-4AC0-B566-39D125B6F6F5}" destId="{F4649824-21A4-4308-915F-F3EC871A18AE}" srcOrd="1" destOrd="0" presId="urn:microsoft.com/office/officeart/2005/8/layout/lProcess2"/>
    <dgm:cxn modelId="{A98D4507-B0EA-44D9-B86D-87AC8690E2A8}" type="presParOf" srcId="{09F514AB-B94B-4AC0-B566-39D125B6F6F5}" destId="{F6E18050-1909-4F8E-B051-A07E627FFC13}" srcOrd="2" destOrd="0" presId="urn:microsoft.com/office/officeart/2005/8/layout/lProcess2"/>
    <dgm:cxn modelId="{E834F2A7-A22E-4CF7-A99B-CEA00D9F4001}" type="presParOf" srcId="{96C54C3B-2FD3-48E4-813A-E075FD9F5922}" destId="{09F055B0-77EC-4F3E-A714-315531BFA842}" srcOrd="3" destOrd="0" presId="urn:microsoft.com/office/officeart/2005/8/layout/lProcess2"/>
    <dgm:cxn modelId="{706E7706-31D4-4075-B6EC-DE4E35929938}" type="presParOf" srcId="{96C54C3B-2FD3-48E4-813A-E075FD9F5922}" destId="{3AD926D3-9F4D-45CA-A7F4-2DBB3484EB76}" srcOrd="4" destOrd="0" presId="urn:microsoft.com/office/officeart/2005/8/layout/lProcess2"/>
    <dgm:cxn modelId="{205D5636-2EF4-4660-B6C4-0A1F0090D588}" type="presParOf" srcId="{3AD926D3-9F4D-45CA-A7F4-2DBB3484EB76}" destId="{7FD04221-3BCD-4C42-B37E-71F237AB6F5D}" srcOrd="0" destOrd="0" presId="urn:microsoft.com/office/officeart/2005/8/layout/lProcess2"/>
    <dgm:cxn modelId="{45D818EB-0977-4234-9BB4-66F9814F8449}" type="presParOf" srcId="{3AD926D3-9F4D-45CA-A7F4-2DBB3484EB76}" destId="{ACE30E69-11C7-484E-8344-11AE405C6B26}" srcOrd="1" destOrd="0" presId="urn:microsoft.com/office/officeart/2005/8/layout/lProcess2"/>
    <dgm:cxn modelId="{39C52316-684B-4B80-A390-986BECD3C03E}" type="presParOf" srcId="{3AD926D3-9F4D-45CA-A7F4-2DBB3484EB76}" destId="{D9472F4D-45DB-4F92-86D6-FAC78A8C8014}" srcOrd="2" destOrd="0" presId="urn:microsoft.com/office/officeart/2005/8/layout/lProcess2"/>
    <dgm:cxn modelId="{DC67B0F7-5A1B-4347-B424-5A1138C211E4}" type="presParOf" srcId="{D9472F4D-45DB-4F92-86D6-FAC78A8C8014}" destId="{14EF0DEE-E490-4B93-96E9-F83F182900D8}" srcOrd="0" destOrd="0" presId="urn:microsoft.com/office/officeart/2005/8/layout/lProcess2"/>
    <dgm:cxn modelId="{3EECBCC8-D1D3-46CC-9A9A-CB6BD228997A}" type="presParOf" srcId="{14EF0DEE-E490-4B93-96E9-F83F182900D8}" destId="{4257FA4D-402A-43F2-895C-653DCD6109F8}" srcOrd="0" destOrd="0" presId="urn:microsoft.com/office/officeart/2005/8/layout/lProcess2"/>
    <dgm:cxn modelId="{E7DA0414-AB21-4AD4-AD28-C80DAE30621D}" type="presParOf" srcId="{14EF0DEE-E490-4B93-96E9-F83F182900D8}" destId="{E565E310-D481-4D5D-8B36-700E2AE88066}" srcOrd="1" destOrd="0" presId="urn:microsoft.com/office/officeart/2005/8/layout/lProcess2"/>
    <dgm:cxn modelId="{7E1DBC4C-3272-46F0-A329-BCE7718CD574}" type="presParOf" srcId="{14EF0DEE-E490-4B93-96E9-F83F182900D8}" destId="{458E1DB8-AD79-4A43-AECB-EAC2570F95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FA301-D57E-41C6-BAC1-F71B07BBD437}">
      <dsp:nvSpPr>
        <dsp:cNvPr id="0" name=""/>
        <dsp:cNvSpPr/>
      </dsp:nvSpPr>
      <dsp:spPr>
        <a:xfrm>
          <a:off x="142" y="0"/>
          <a:ext cx="2051992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Operation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142" y="0"/>
        <a:ext cx="2051992" cy="1531620"/>
      </dsp:txXfrm>
    </dsp:sp>
    <dsp:sp modelId="{B33ECC5B-27DA-4D92-963E-C601CAE7B96F}">
      <dsp:nvSpPr>
        <dsp:cNvPr id="0" name=""/>
        <dsp:cNvSpPr/>
      </dsp:nvSpPr>
      <dsp:spPr>
        <a:xfrm>
          <a:off x="47683" y="1532056"/>
          <a:ext cx="1956911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Equality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77060" y="1561433"/>
        <a:ext cx="1898157" cy="944252"/>
      </dsp:txXfrm>
    </dsp:sp>
    <dsp:sp modelId="{1556ADF1-64FA-4CCC-9415-C7E3B47D3ECA}">
      <dsp:nvSpPr>
        <dsp:cNvPr id="0" name=""/>
        <dsp:cNvSpPr/>
      </dsp:nvSpPr>
      <dsp:spPr>
        <a:xfrm>
          <a:off x="47683" y="2689371"/>
          <a:ext cx="1956911" cy="1003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Less Than</a:t>
          </a:r>
          <a:endParaRPr lang="en-IN" sz="2200" b="1" kern="1200" dirty="0">
            <a:solidFill>
              <a:schemeClr val="bg1"/>
            </a:solidFill>
          </a:endParaRPr>
        </a:p>
      </dsp:txBody>
      <dsp:txXfrm>
        <a:off x="77060" y="2718748"/>
        <a:ext cx="1898157" cy="944252"/>
      </dsp:txXfrm>
    </dsp:sp>
    <dsp:sp modelId="{F2C6ED29-B11B-442C-B98C-C50F26C06707}">
      <dsp:nvSpPr>
        <dsp:cNvPr id="0" name=""/>
        <dsp:cNvSpPr/>
      </dsp:nvSpPr>
      <dsp:spPr>
        <a:xfrm>
          <a:off x="47683" y="3846687"/>
          <a:ext cx="1956911" cy="1003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i="0" kern="1200" dirty="0" smtClean="0">
              <a:solidFill>
                <a:schemeClr val="tx1"/>
              </a:solidFill>
            </a:rPr>
            <a:t>Less Than Equals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77060" y="3876064"/>
        <a:ext cx="1898157" cy="944252"/>
      </dsp:txXfrm>
    </dsp:sp>
    <dsp:sp modelId="{AECAF363-FC61-4DE5-BB19-D2407EC3680C}">
      <dsp:nvSpPr>
        <dsp:cNvPr id="0" name=""/>
        <dsp:cNvSpPr/>
      </dsp:nvSpPr>
      <dsp:spPr>
        <a:xfrm>
          <a:off x="2235595" y="0"/>
          <a:ext cx="3301064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Syntax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2235595" y="0"/>
        <a:ext cx="3301064" cy="1531620"/>
      </dsp:txXfrm>
    </dsp:sp>
    <dsp:sp modelId="{DEF28595-9C02-4028-A17E-020319A883B6}">
      <dsp:nvSpPr>
        <dsp:cNvPr id="0" name=""/>
        <dsp:cNvSpPr/>
      </dsp:nvSpPr>
      <dsp:spPr>
        <a:xfrm>
          <a:off x="2356126" y="1532056"/>
          <a:ext cx="3060002" cy="1003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{&lt;key&gt;:&lt;value&gt;}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385503" y="1561433"/>
        <a:ext cx="3001248" cy="944252"/>
      </dsp:txXfrm>
    </dsp:sp>
    <dsp:sp modelId="{C4AAB7D2-59D8-44B7-9751-CFAB2128AA2C}">
      <dsp:nvSpPr>
        <dsp:cNvPr id="0" name=""/>
        <dsp:cNvSpPr/>
      </dsp:nvSpPr>
      <dsp:spPr>
        <a:xfrm>
          <a:off x="2356126" y="2689371"/>
          <a:ext cx="3060002" cy="10030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{&lt;key&gt;:{$</a:t>
          </a:r>
          <a:r>
            <a:rPr lang="en-IN" sz="2200" b="0" i="0" kern="1200" dirty="0" err="1" smtClean="0">
              <a:solidFill>
                <a:schemeClr val="tx1"/>
              </a:solidFill>
            </a:rPr>
            <a:t>lt</a:t>
          </a:r>
          <a:r>
            <a:rPr lang="en-IN" sz="2200" b="0" i="0" kern="1200" dirty="0" smtClean="0">
              <a:solidFill>
                <a:schemeClr val="tx1"/>
              </a:solidFill>
            </a:rPr>
            <a:t>:&lt;value&gt;}}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385503" y="2718748"/>
        <a:ext cx="3001248" cy="944252"/>
      </dsp:txXfrm>
    </dsp:sp>
    <dsp:sp modelId="{BE558B11-0C40-4B0E-B579-73542C1E669D}">
      <dsp:nvSpPr>
        <dsp:cNvPr id="0" name=""/>
        <dsp:cNvSpPr/>
      </dsp:nvSpPr>
      <dsp:spPr>
        <a:xfrm>
          <a:off x="2356126" y="3846687"/>
          <a:ext cx="3060002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{&lt;key&gt;:{$</a:t>
          </a:r>
          <a:r>
            <a:rPr lang="en-IN" sz="2200" b="0" i="0" kern="1200" dirty="0" err="1" smtClean="0">
              <a:solidFill>
                <a:schemeClr val="tx1"/>
              </a:solidFill>
            </a:rPr>
            <a:t>lte</a:t>
          </a:r>
          <a:r>
            <a:rPr lang="en-IN" sz="2200" b="0" i="0" kern="1200" dirty="0" smtClean="0">
              <a:solidFill>
                <a:schemeClr val="tx1"/>
              </a:solidFill>
            </a:rPr>
            <a:t>:&lt;value&gt;}}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385503" y="3876064"/>
        <a:ext cx="3001248" cy="944252"/>
      </dsp:txXfrm>
    </dsp:sp>
    <dsp:sp modelId="{0794AEBD-BC0D-482C-85D0-0CFBC2898DBA}">
      <dsp:nvSpPr>
        <dsp:cNvPr id="0" name=""/>
        <dsp:cNvSpPr/>
      </dsp:nvSpPr>
      <dsp:spPr>
        <a:xfrm>
          <a:off x="5720120" y="0"/>
          <a:ext cx="2814136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Example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720120" y="0"/>
        <a:ext cx="2814136" cy="1531620"/>
      </dsp:txXfrm>
    </dsp:sp>
    <dsp:sp modelId="{0A019AF1-8B12-4E8E-981C-1314FF8A2C27}">
      <dsp:nvSpPr>
        <dsp:cNvPr id="0" name=""/>
        <dsp:cNvSpPr/>
      </dsp:nvSpPr>
      <dsp:spPr>
        <a:xfrm>
          <a:off x="5911996" y="1532056"/>
          <a:ext cx="2430385" cy="1003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err="1" smtClean="0">
              <a:solidFill>
                <a:schemeClr val="bg1"/>
              </a:solidFill>
            </a:rPr>
            <a:t>db.project.find</a:t>
          </a:r>
          <a:r>
            <a:rPr lang="en-IN" sz="2200" b="0" i="0" kern="1200" dirty="0" smtClean="0">
              <a:solidFill>
                <a:schemeClr val="bg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bg1"/>
              </a:solidFill>
            </a:rPr>
            <a:t>{Dnum:5})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5941373" y="1561433"/>
        <a:ext cx="2371631" cy="944252"/>
      </dsp:txXfrm>
    </dsp:sp>
    <dsp:sp modelId="{EB664E16-2AEA-4B6B-81CA-5ECF48A64A60}">
      <dsp:nvSpPr>
        <dsp:cNvPr id="0" name=""/>
        <dsp:cNvSpPr/>
      </dsp:nvSpPr>
      <dsp:spPr>
        <a:xfrm>
          <a:off x="5911996" y="2689371"/>
          <a:ext cx="2430385" cy="1003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kern="1200" dirty="0" smtClean="0">
              <a:solidFill>
                <a:schemeClr val="tx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</a:t>
          </a:r>
          <a:r>
            <a:rPr lang="en-IN" sz="2200" b="0" i="0" kern="1200" dirty="0" err="1" smtClean="0">
              <a:solidFill>
                <a:schemeClr val="tx1"/>
              </a:solidFill>
            </a:rPr>
            <a:t>Dnum</a:t>
          </a:r>
          <a:r>
            <a:rPr lang="en-IN" sz="2200" b="0" i="0" kern="1200" dirty="0" smtClean="0">
              <a:solidFill>
                <a:schemeClr val="tx1"/>
              </a:solidFill>
            </a:rPr>
            <a:t>:{$lt:10}})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5941373" y="2718748"/>
        <a:ext cx="2371631" cy="944252"/>
      </dsp:txXfrm>
    </dsp:sp>
    <dsp:sp modelId="{B803A9F3-E2FA-40B1-A3BC-7797D576699C}">
      <dsp:nvSpPr>
        <dsp:cNvPr id="0" name=""/>
        <dsp:cNvSpPr/>
      </dsp:nvSpPr>
      <dsp:spPr>
        <a:xfrm>
          <a:off x="5911996" y="3846687"/>
          <a:ext cx="2430385" cy="1003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IN" sz="2200" b="0" i="0" kern="120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kern="1200" dirty="0" smtClean="0">
              <a:solidFill>
                <a:schemeClr val="tx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</a:t>
          </a:r>
          <a:r>
            <a:rPr lang="en-IN" sz="2200" b="0" i="0" kern="1200" dirty="0" err="1" smtClean="0">
              <a:solidFill>
                <a:schemeClr val="tx1"/>
              </a:solidFill>
            </a:rPr>
            <a:t>Dnum</a:t>
          </a:r>
          <a:r>
            <a:rPr lang="en-IN" sz="2200" b="0" i="0" kern="1200" dirty="0" smtClean="0">
              <a:solidFill>
                <a:schemeClr val="tx1"/>
              </a:solidFill>
            </a:rPr>
            <a:t>:{$lte:10}})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5941373" y="3876064"/>
        <a:ext cx="2371631" cy="944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FA301-D57E-41C6-BAC1-F71B07BBD437}">
      <dsp:nvSpPr>
        <dsp:cNvPr id="0" name=""/>
        <dsp:cNvSpPr/>
      </dsp:nvSpPr>
      <dsp:spPr>
        <a:xfrm>
          <a:off x="145" y="0"/>
          <a:ext cx="2088635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Operation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145" y="0"/>
        <a:ext cx="2088635" cy="1531620"/>
      </dsp:txXfrm>
    </dsp:sp>
    <dsp:sp modelId="{B33ECC5B-27DA-4D92-963E-C601CAE7B96F}">
      <dsp:nvSpPr>
        <dsp:cNvPr id="0" name=""/>
        <dsp:cNvSpPr/>
      </dsp:nvSpPr>
      <dsp:spPr>
        <a:xfrm>
          <a:off x="48534" y="1532056"/>
          <a:ext cx="1991856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i="0" kern="1200" dirty="0" smtClean="0">
              <a:solidFill>
                <a:schemeClr val="tx1"/>
              </a:solidFill>
            </a:rPr>
            <a:t>Greater Than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77911" y="1561433"/>
        <a:ext cx="1933102" cy="944252"/>
      </dsp:txXfrm>
    </dsp:sp>
    <dsp:sp modelId="{1556ADF1-64FA-4CCC-9415-C7E3B47D3ECA}">
      <dsp:nvSpPr>
        <dsp:cNvPr id="0" name=""/>
        <dsp:cNvSpPr/>
      </dsp:nvSpPr>
      <dsp:spPr>
        <a:xfrm>
          <a:off x="48534" y="2689371"/>
          <a:ext cx="1991856" cy="1003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i="0" kern="1200" dirty="0" smtClean="0">
              <a:solidFill>
                <a:schemeClr val="bg1"/>
              </a:solidFill>
            </a:rPr>
            <a:t>Greater Than Equals</a:t>
          </a:r>
          <a:endParaRPr lang="en-IN" sz="2200" b="1" kern="1200" dirty="0">
            <a:solidFill>
              <a:schemeClr val="bg1"/>
            </a:solidFill>
          </a:endParaRPr>
        </a:p>
      </dsp:txBody>
      <dsp:txXfrm>
        <a:off x="77911" y="2718748"/>
        <a:ext cx="1933102" cy="944252"/>
      </dsp:txXfrm>
    </dsp:sp>
    <dsp:sp modelId="{F2C6ED29-B11B-442C-B98C-C50F26C06707}">
      <dsp:nvSpPr>
        <dsp:cNvPr id="0" name=""/>
        <dsp:cNvSpPr/>
      </dsp:nvSpPr>
      <dsp:spPr>
        <a:xfrm>
          <a:off x="48534" y="3846687"/>
          <a:ext cx="1991856" cy="1003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i="0" kern="1200" dirty="0" smtClean="0">
              <a:solidFill>
                <a:schemeClr val="tx1"/>
              </a:solidFill>
            </a:rPr>
            <a:t>Not Equals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77911" y="3876064"/>
        <a:ext cx="1933102" cy="944252"/>
      </dsp:txXfrm>
    </dsp:sp>
    <dsp:sp modelId="{AECAF363-FC61-4DE5-BB19-D2407EC3680C}">
      <dsp:nvSpPr>
        <dsp:cNvPr id="0" name=""/>
        <dsp:cNvSpPr/>
      </dsp:nvSpPr>
      <dsp:spPr>
        <a:xfrm>
          <a:off x="2301909" y="0"/>
          <a:ext cx="3360012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Syntax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2301909" y="0"/>
        <a:ext cx="3360012" cy="1531620"/>
      </dsp:txXfrm>
    </dsp:sp>
    <dsp:sp modelId="{DEF28595-9C02-4028-A17E-020319A883B6}">
      <dsp:nvSpPr>
        <dsp:cNvPr id="0" name=""/>
        <dsp:cNvSpPr/>
      </dsp:nvSpPr>
      <dsp:spPr>
        <a:xfrm>
          <a:off x="2379875" y="1532056"/>
          <a:ext cx="3151295" cy="1003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{&lt;key&gt;:{$</a:t>
          </a:r>
          <a:r>
            <a:rPr lang="en-IN" sz="2200" b="0" i="0" kern="1200" dirty="0" err="1" smtClean="0">
              <a:solidFill>
                <a:schemeClr val="tx1"/>
              </a:solidFill>
            </a:rPr>
            <a:t>gt</a:t>
          </a:r>
          <a:r>
            <a:rPr lang="en-IN" sz="2200" b="0" i="0" kern="1200" dirty="0" smtClean="0">
              <a:solidFill>
                <a:schemeClr val="tx1"/>
              </a:solidFill>
            </a:rPr>
            <a:t>:&lt;value&gt;}}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409252" y="1561433"/>
        <a:ext cx="3092541" cy="944252"/>
      </dsp:txXfrm>
    </dsp:sp>
    <dsp:sp modelId="{C4AAB7D2-59D8-44B7-9751-CFAB2128AA2C}">
      <dsp:nvSpPr>
        <dsp:cNvPr id="0" name=""/>
        <dsp:cNvSpPr/>
      </dsp:nvSpPr>
      <dsp:spPr>
        <a:xfrm>
          <a:off x="2379875" y="2689371"/>
          <a:ext cx="3151295" cy="10030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{&lt;key&gt;:{$</a:t>
          </a:r>
          <a:r>
            <a:rPr lang="en-IN" sz="2200" b="0" i="0" kern="1200" dirty="0" err="1" smtClean="0">
              <a:solidFill>
                <a:schemeClr val="tx1"/>
              </a:solidFill>
            </a:rPr>
            <a:t>gte</a:t>
          </a:r>
          <a:r>
            <a:rPr lang="en-IN" sz="2200" b="0" i="0" kern="1200" dirty="0" smtClean="0">
              <a:solidFill>
                <a:schemeClr val="tx1"/>
              </a:solidFill>
            </a:rPr>
            <a:t>:&lt;value&gt;}}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409252" y="2718748"/>
        <a:ext cx="3092541" cy="944252"/>
      </dsp:txXfrm>
    </dsp:sp>
    <dsp:sp modelId="{BE558B11-0C40-4B0E-B579-73542C1E669D}">
      <dsp:nvSpPr>
        <dsp:cNvPr id="0" name=""/>
        <dsp:cNvSpPr/>
      </dsp:nvSpPr>
      <dsp:spPr>
        <a:xfrm>
          <a:off x="2379875" y="3846687"/>
          <a:ext cx="3151295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{&lt;key&gt;:{$ne:&lt;value&gt;}}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409252" y="3876064"/>
        <a:ext cx="3092541" cy="944252"/>
      </dsp:txXfrm>
    </dsp:sp>
    <dsp:sp modelId="{0794AEBD-BC0D-482C-85D0-0CFBC2898DBA}">
      <dsp:nvSpPr>
        <dsp:cNvPr id="0" name=""/>
        <dsp:cNvSpPr/>
      </dsp:nvSpPr>
      <dsp:spPr>
        <a:xfrm>
          <a:off x="5822266" y="0"/>
          <a:ext cx="2864388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Example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5822266" y="0"/>
        <a:ext cx="2864388" cy="1531620"/>
      </dsp:txXfrm>
    </dsp:sp>
    <dsp:sp modelId="{0A019AF1-8B12-4E8E-981C-1314FF8A2C27}">
      <dsp:nvSpPr>
        <dsp:cNvPr id="0" name=""/>
        <dsp:cNvSpPr/>
      </dsp:nvSpPr>
      <dsp:spPr>
        <a:xfrm>
          <a:off x="6017567" y="1532056"/>
          <a:ext cx="2473785" cy="1003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err="1" smtClean="0">
              <a:solidFill>
                <a:schemeClr val="bg1"/>
              </a:solidFill>
            </a:rPr>
            <a:t>db.project.find</a:t>
          </a:r>
          <a:r>
            <a:rPr lang="en-IN" sz="2200" b="0" i="0" kern="1200" dirty="0" smtClean="0">
              <a:solidFill>
                <a:schemeClr val="bg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bg1"/>
              </a:solidFill>
            </a:rPr>
            <a:t>{</a:t>
          </a:r>
          <a:r>
            <a:rPr lang="en-IN" sz="2200" b="0" i="0" kern="1200" dirty="0" err="1" smtClean="0">
              <a:solidFill>
                <a:schemeClr val="bg1"/>
              </a:solidFill>
            </a:rPr>
            <a:t>Dnum</a:t>
          </a:r>
          <a:r>
            <a:rPr lang="en-IN" sz="2200" b="0" i="0" kern="1200" dirty="0" smtClean="0">
              <a:solidFill>
                <a:schemeClr val="bg1"/>
              </a:solidFill>
            </a:rPr>
            <a:t>:{$gt:5}})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6046944" y="1561433"/>
        <a:ext cx="2415031" cy="944252"/>
      </dsp:txXfrm>
    </dsp:sp>
    <dsp:sp modelId="{EB664E16-2AEA-4B6B-81CA-5ECF48A64A60}">
      <dsp:nvSpPr>
        <dsp:cNvPr id="0" name=""/>
        <dsp:cNvSpPr/>
      </dsp:nvSpPr>
      <dsp:spPr>
        <a:xfrm>
          <a:off x="6017567" y="2689371"/>
          <a:ext cx="2473785" cy="1003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kern="1200" dirty="0" smtClean="0">
              <a:solidFill>
                <a:schemeClr val="tx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</a:t>
          </a:r>
          <a:r>
            <a:rPr lang="en-IN" sz="2200" b="0" i="0" kern="1200" dirty="0" err="1" smtClean="0">
              <a:solidFill>
                <a:schemeClr val="tx1"/>
              </a:solidFill>
            </a:rPr>
            <a:t>Dnum</a:t>
          </a:r>
          <a:r>
            <a:rPr lang="en-IN" sz="2200" b="0" i="0" kern="1200" dirty="0" smtClean="0">
              <a:solidFill>
                <a:schemeClr val="tx1"/>
              </a:solidFill>
            </a:rPr>
            <a:t>:{$gte:5}})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046944" y="2718748"/>
        <a:ext cx="2415031" cy="944252"/>
      </dsp:txXfrm>
    </dsp:sp>
    <dsp:sp modelId="{B803A9F3-E2FA-40B1-A3BC-7797D576699C}">
      <dsp:nvSpPr>
        <dsp:cNvPr id="0" name=""/>
        <dsp:cNvSpPr/>
      </dsp:nvSpPr>
      <dsp:spPr>
        <a:xfrm>
          <a:off x="6017567" y="3846687"/>
          <a:ext cx="2473785" cy="1003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IN" sz="2200" b="0" i="0" kern="1200" dirty="0" err="1" smtClean="0">
              <a:solidFill>
                <a:schemeClr val="tx1"/>
              </a:solidFill>
            </a:rPr>
            <a:t>db.project.find</a:t>
          </a:r>
          <a:r>
            <a:rPr lang="en-IN" sz="2200" b="0" i="0" kern="1200" dirty="0" smtClean="0">
              <a:solidFill>
                <a:schemeClr val="tx1"/>
              </a:solidFill>
            </a:rPr>
            <a:t>(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kern="1200" dirty="0" smtClean="0">
              <a:solidFill>
                <a:schemeClr val="tx1"/>
              </a:solidFill>
            </a:rPr>
            <a:t>{</a:t>
          </a:r>
          <a:r>
            <a:rPr lang="en-IN" sz="2200" b="0" i="0" kern="1200" dirty="0" err="1" smtClean="0">
              <a:solidFill>
                <a:schemeClr val="tx1"/>
              </a:solidFill>
            </a:rPr>
            <a:t>Dnum</a:t>
          </a:r>
          <a:r>
            <a:rPr lang="en-IN" sz="2200" b="0" i="0" kern="1200" dirty="0" smtClean="0">
              <a:solidFill>
                <a:schemeClr val="tx1"/>
              </a:solidFill>
            </a:rPr>
            <a:t>:{$ne:10}})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046944" y="3876064"/>
        <a:ext cx="2415031" cy="944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FA301-D57E-41C6-BAC1-F71B07BBD437}">
      <dsp:nvSpPr>
        <dsp:cNvPr id="0" name=""/>
        <dsp:cNvSpPr/>
      </dsp:nvSpPr>
      <dsp:spPr>
        <a:xfrm>
          <a:off x="1191" y="0"/>
          <a:ext cx="1656006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Operation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1191" y="0"/>
        <a:ext cx="1656006" cy="1531620"/>
      </dsp:txXfrm>
    </dsp:sp>
    <dsp:sp modelId="{B33ECC5B-27DA-4D92-963E-C601CAE7B96F}">
      <dsp:nvSpPr>
        <dsp:cNvPr id="0" name=""/>
        <dsp:cNvSpPr/>
      </dsp:nvSpPr>
      <dsp:spPr>
        <a:xfrm>
          <a:off x="56448" y="1533115"/>
          <a:ext cx="1545493" cy="1539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AND</a:t>
          </a:r>
          <a:endParaRPr lang="en-IN" sz="2200" b="1" kern="1200" dirty="0">
            <a:solidFill>
              <a:schemeClr val="tx1"/>
            </a:solidFill>
          </a:endParaRPr>
        </a:p>
      </dsp:txBody>
      <dsp:txXfrm>
        <a:off x="101534" y="1578201"/>
        <a:ext cx="1455321" cy="1449175"/>
      </dsp:txXfrm>
    </dsp:sp>
    <dsp:sp modelId="{1556ADF1-64FA-4CCC-9415-C7E3B47D3ECA}">
      <dsp:nvSpPr>
        <dsp:cNvPr id="0" name=""/>
        <dsp:cNvSpPr/>
      </dsp:nvSpPr>
      <dsp:spPr>
        <a:xfrm>
          <a:off x="56448" y="3309286"/>
          <a:ext cx="1545493" cy="15393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OR</a:t>
          </a:r>
          <a:endParaRPr lang="en-IN" sz="2200" b="1" kern="1200" dirty="0">
            <a:solidFill>
              <a:schemeClr val="bg1"/>
            </a:solidFill>
          </a:endParaRPr>
        </a:p>
      </dsp:txBody>
      <dsp:txXfrm>
        <a:off x="101534" y="3354372"/>
        <a:ext cx="1455321" cy="1449175"/>
      </dsp:txXfrm>
    </dsp:sp>
    <dsp:sp modelId="{AECAF363-FC61-4DE5-BB19-D2407EC3680C}">
      <dsp:nvSpPr>
        <dsp:cNvPr id="0" name=""/>
        <dsp:cNvSpPr/>
      </dsp:nvSpPr>
      <dsp:spPr>
        <a:xfrm>
          <a:off x="1854023" y="0"/>
          <a:ext cx="3486185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Syntax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1854023" y="0"/>
        <a:ext cx="3486185" cy="1531620"/>
      </dsp:txXfrm>
    </dsp:sp>
    <dsp:sp modelId="{DEF28595-9C02-4028-A17E-020319A883B6}">
      <dsp:nvSpPr>
        <dsp:cNvPr id="0" name=""/>
        <dsp:cNvSpPr/>
      </dsp:nvSpPr>
      <dsp:spPr>
        <a:xfrm>
          <a:off x="1942789" y="1533115"/>
          <a:ext cx="3315014" cy="1539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>
              <a:solidFill>
                <a:schemeClr val="tx1"/>
              </a:solidFill>
            </a:rPr>
            <a:t>&gt;db.collection_name.find({$and: [{key1: value1}, {key2:value2}]})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1987875" y="1578201"/>
        <a:ext cx="3224842" cy="1449175"/>
      </dsp:txXfrm>
    </dsp:sp>
    <dsp:sp modelId="{C4AAB7D2-59D8-44B7-9751-CFAB2128AA2C}">
      <dsp:nvSpPr>
        <dsp:cNvPr id="0" name=""/>
        <dsp:cNvSpPr/>
      </dsp:nvSpPr>
      <dsp:spPr>
        <a:xfrm>
          <a:off x="1942789" y="3309286"/>
          <a:ext cx="3315014" cy="15393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>
              <a:solidFill>
                <a:schemeClr val="tx1"/>
              </a:solidFill>
            </a:rPr>
            <a:t>&gt;db.collection_name.find({$or: [{key1: value1}, {key2:value2}]})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1987875" y="3354372"/>
        <a:ext cx="3224842" cy="1449175"/>
      </dsp:txXfrm>
    </dsp:sp>
    <dsp:sp modelId="{0794AEBD-BC0D-482C-85D0-0CFBC2898DBA}">
      <dsp:nvSpPr>
        <dsp:cNvPr id="0" name=""/>
        <dsp:cNvSpPr/>
      </dsp:nvSpPr>
      <dsp:spPr>
        <a:xfrm>
          <a:off x="5518431" y="0"/>
          <a:ext cx="3014776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Example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518431" y="0"/>
        <a:ext cx="3014776" cy="1531620"/>
      </dsp:txXfrm>
    </dsp:sp>
    <dsp:sp modelId="{0A019AF1-8B12-4E8E-981C-1314FF8A2C27}">
      <dsp:nvSpPr>
        <dsp:cNvPr id="0" name=""/>
        <dsp:cNvSpPr/>
      </dsp:nvSpPr>
      <dsp:spPr>
        <a:xfrm>
          <a:off x="5567817" y="1533115"/>
          <a:ext cx="2916004" cy="1539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solidFill>
                <a:schemeClr val="bg1"/>
              </a:solidFill>
            </a:rPr>
            <a:t>&gt;</a:t>
          </a:r>
          <a:r>
            <a:rPr lang="en-IN" sz="2100" kern="1200" dirty="0" err="1" smtClean="0">
              <a:solidFill>
                <a:schemeClr val="bg1"/>
              </a:solidFill>
            </a:rPr>
            <a:t>db.project.find</a:t>
          </a:r>
          <a:endParaRPr lang="en-IN" sz="2100" kern="1200" dirty="0" smtClean="0">
            <a:solidFill>
              <a:schemeClr val="bg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solidFill>
                <a:schemeClr val="bg1"/>
              </a:solidFill>
            </a:rPr>
            <a:t>({$and:[{Dnum:5},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solidFill>
                <a:schemeClr val="bg1"/>
              </a:solidFill>
            </a:rPr>
            <a:t>{</a:t>
          </a:r>
          <a:r>
            <a:rPr lang="en-IN" sz="2100" kern="1200" dirty="0" err="1" smtClean="0">
              <a:solidFill>
                <a:schemeClr val="bg1"/>
              </a:solidFill>
            </a:rPr>
            <a:t>Pname</a:t>
          </a:r>
          <a:r>
            <a:rPr lang="en-IN" sz="2100" kern="1200" dirty="0" smtClean="0">
              <a:solidFill>
                <a:schemeClr val="bg1"/>
              </a:solidFill>
            </a:rPr>
            <a:t>:"</a:t>
          </a:r>
          <a:r>
            <a:rPr lang="en-IN" sz="2100" kern="1200" dirty="0" err="1" smtClean="0">
              <a:solidFill>
                <a:schemeClr val="bg1"/>
              </a:solidFill>
            </a:rPr>
            <a:t>ProductZ</a:t>
          </a:r>
          <a:r>
            <a:rPr lang="en-IN" sz="2100" kern="1200" dirty="0" smtClean="0">
              <a:solidFill>
                <a:schemeClr val="bg1"/>
              </a:solidFill>
            </a:rPr>
            <a:t>“}]}).pretty();</a:t>
          </a:r>
          <a:endParaRPr lang="en-IN" sz="2100" kern="1200" dirty="0">
            <a:solidFill>
              <a:schemeClr val="bg1"/>
            </a:solidFill>
          </a:endParaRPr>
        </a:p>
      </dsp:txBody>
      <dsp:txXfrm>
        <a:off x="5612903" y="1578201"/>
        <a:ext cx="2825832" cy="1449175"/>
      </dsp:txXfrm>
    </dsp:sp>
    <dsp:sp modelId="{EB664E16-2AEA-4B6B-81CA-5ECF48A64A60}">
      <dsp:nvSpPr>
        <dsp:cNvPr id="0" name=""/>
        <dsp:cNvSpPr/>
      </dsp:nvSpPr>
      <dsp:spPr>
        <a:xfrm>
          <a:off x="5567817" y="3309286"/>
          <a:ext cx="2916004" cy="15393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&gt;</a:t>
          </a:r>
          <a:r>
            <a:rPr lang="en-IN" sz="2000" kern="1200" dirty="0" err="1" smtClean="0">
              <a:solidFill>
                <a:schemeClr val="tx1"/>
              </a:solidFill>
            </a:rPr>
            <a:t>db.project.find</a:t>
          </a:r>
          <a:endParaRPr lang="en-IN" sz="2000" kern="1200" dirty="0" smtClean="0">
            <a:solidFill>
              <a:schemeClr val="tx1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({$or:[{Dnum:5},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tx1"/>
              </a:solidFill>
            </a:rPr>
            <a:t>{</a:t>
          </a:r>
          <a:r>
            <a:rPr lang="en-IN" sz="2000" kern="1200" dirty="0" err="1" smtClean="0">
              <a:solidFill>
                <a:schemeClr val="tx1"/>
              </a:solidFill>
            </a:rPr>
            <a:t>Pname</a:t>
          </a:r>
          <a:r>
            <a:rPr lang="en-IN" sz="2000" kern="1200" dirty="0" smtClean="0">
              <a:solidFill>
                <a:schemeClr val="tx1"/>
              </a:solidFill>
            </a:rPr>
            <a:t>:"</a:t>
          </a:r>
          <a:r>
            <a:rPr lang="en-IN" sz="2000" kern="1200" dirty="0" err="1" smtClean="0">
              <a:solidFill>
                <a:schemeClr val="tx1"/>
              </a:solidFill>
            </a:rPr>
            <a:t>ProductZ</a:t>
          </a:r>
          <a:r>
            <a:rPr lang="en-IN" sz="2000" kern="1200" dirty="0" smtClean="0">
              <a:solidFill>
                <a:schemeClr val="tx1"/>
              </a:solidFill>
            </a:rPr>
            <a:t>“}]}).pretty();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612903" y="3354372"/>
        <a:ext cx="2825832" cy="1449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7C02-1369-42B3-8CB6-E1B94696BF4A}">
      <dsp:nvSpPr>
        <dsp:cNvPr id="0" name=""/>
        <dsp:cNvSpPr/>
      </dsp:nvSpPr>
      <dsp:spPr>
        <a:xfrm>
          <a:off x="7447330" y="2672530"/>
          <a:ext cx="91440" cy="497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767D3-2521-404E-82C5-5C960A3E150F}">
      <dsp:nvSpPr>
        <dsp:cNvPr id="0" name=""/>
        <dsp:cNvSpPr/>
      </dsp:nvSpPr>
      <dsp:spPr>
        <a:xfrm>
          <a:off x="4248282" y="1087390"/>
          <a:ext cx="3244768" cy="497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33"/>
              </a:lnTo>
              <a:lnTo>
                <a:pt x="3244768" y="339333"/>
              </a:lnTo>
              <a:lnTo>
                <a:pt x="3244768" y="497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97F5-E4BC-4913-9446-A3F6B1838B30}">
      <dsp:nvSpPr>
        <dsp:cNvPr id="0" name=""/>
        <dsp:cNvSpPr/>
      </dsp:nvSpPr>
      <dsp:spPr>
        <a:xfrm>
          <a:off x="5328798" y="2672530"/>
          <a:ext cx="91440" cy="497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6E575-40FB-42AF-BEF5-8D42BCD6B6DD}">
      <dsp:nvSpPr>
        <dsp:cNvPr id="0" name=""/>
        <dsp:cNvSpPr/>
      </dsp:nvSpPr>
      <dsp:spPr>
        <a:xfrm>
          <a:off x="4248282" y="1087390"/>
          <a:ext cx="1126236" cy="497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33"/>
              </a:lnTo>
              <a:lnTo>
                <a:pt x="1126236" y="339333"/>
              </a:lnTo>
              <a:lnTo>
                <a:pt x="1126236" y="497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70BE8-9713-45D3-B4FE-AC657603D5CA}">
      <dsp:nvSpPr>
        <dsp:cNvPr id="0" name=""/>
        <dsp:cNvSpPr/>
      </dsp:nvSpPr>
      <dsp:spPr>
        <a:xfrm>
          <a:off x="3130326" y="2672530"/>
          <a:ext cx="91440" cy="497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DD5C-B70A-4F7B-AD5B-B9454C313FC9}">
      <dsp:nvSpPr>
        <dsp:cNvPr id="0" name=""/>
        <dsp:cNvSpPr/>
      </dsp:nvSpPr>
      <dsp:spPr>
        <a:xfrm>
          <a:off x="3176046" y="1087390"/>
          <a:ext cx="1072235" cy="497942"/>
        </a:xfrm>
        <a:custGeom>
          <a:avLst/>
          <a:gdLst/>
          <a:ahLst/>
          <a:cxnLst/>
          <a:rect l="0" t="0" r="0" b="0"/>
          <a:pathLst>
            <a:path>
              <a:moveTo>
                <a:pt x="1072235" y="0"/>
              </a:moveTo>
              <a:lnTo>
                <a:pt x="1072235" y="339333"/>
              </a:lnTo>
              <a:lnTo>
                <a:pt x="0" y="339333"/>
              </a:lnTo>
              <a:lnTo>
                <a:pt x="0" y="497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1305A-3129-4E19-9144-100B762A2696}">
      <dsp:nvSpPr>
        <dsp:cNvPr id="0" name=""/>
        <dsp:cNvSpPr/>
      </dsp:nvSpPr>
      <dsp:spPr>
        <a:xfrm>
          <a:off x="957793" y="2672530"/>
          <a:ext cx="91440" cy="497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F7FB0-AB61-4ACF-93F9-CDC4DAA69F57}">
      <dsp:nvSpPr>
        <dsp:cNvPr id="0" name=""/>
        <dsp:cNvSpPr/>
      </dsp:nvSpPr>
      <dsp:spPr>
        <a:xfrm>
          <a:off x="1003513" y="1087390"/>
          <a:ext cx="3244768" cy="497942"/>
        </a:xfrm>
        <a:custGeom>
          <a:avLst/>
          <a:gdLst/>
          <a:ahLst/>
          <a:cxnLst/>
          <a:rect l="0" t="0" r="0" b="0"/>
          <a:pathLst>
            <a:path>
              <a:moveTo>
                <a:pt x="3244768" y="0"/>
              </a:moveTo>
              <a:lnTo>
                <a:pt x="3244768" y="339333"/>
              </a:lnTo>
              <a:lnTo>
                <a:pt x="0" y="339333"/>
              </a:lnTo>
              <a:lnTo>
                <a:pt x="0" y="497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5C701-9111-4135-A9E5-F55AC2EB72F8}">
      <dsp:nvSpPr>
        <dsp:cNvPr id="0" name=""/>
        <dsp:cNvSpPr/>
      </dsp:nvSpPr>
      <dsp:spPr>
        <a:xfrm>
          <a:off x="3282593" y="192"/>
          <a:ext cx="1931376" cy="1087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11C17-DEFB-4656-B6EA-DD1C8AB04695}">
      <dsp:nvSpPr>
        <dsp:cNvPr id="0" name=""/>
        <dsp:cNvSpPr/>
      </dsp:nvSpPr>
      <dsp:spPr>
        <a:xfrm>
          <a:off x="3472829" y="180916"/>
          <a:ext cx="1931376" cy="108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Update Operations</a:t>
          </a:r>
          <a:endParaRPr lang="en-IN" sz="2000" b="1" kern="1200" dirty="0"/>
        </a:p>
      </dsp:txBody>
      <dsp:txXfrm>
        <a:off x="3504672" y="212759"/>
        <a:ext cx="1867690" cy="1023511"/>
      </dsp:txXfrm>
    </dsp:sp>
    <dsp:sp modelId="{6E4283D9-4210-4492-BBC0-81379B5F94E2}">
      <dsp:nvSpPr>
        <dsp:cNvPr id="0" name=""/>
        <dsp:cNvSpPr/>
      </dsp:nvSpPr>
      <dsp:spPr>
        <a:xfrm>
          <a:off x="147451" y="1585332"/>
          <a:ext cx="1712122" cy="1087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C4CF7-C387-442F-A8B8-93B4F68D5071}">
      <dsp:nvSpPr>
        <dsp:cNvPr id="0" name=""/>
        <dsp:cNvSpPr/>
      </dsp:nvSpPr>
      <dsp:spPr>
        <a:xfrm>
          <a:off x="337687" y="1766056"/>
          <a:ext cx="1712122" cy="108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updateOne</a:t>
          </a:r>
          <a:r>
            <a:rPr lang="en-US" sz="1800" b="1" kern="1200" dirty="0" smtClean="0"/>
            <a:t>()</a:t>
          </a:r>
          <a:endParaRPr lang="en-IN" sz="1800" b="1" kern="1200" dirty="0"/>
        </a:p>
      </dsp:txBody>
      <dsp:txXfrm>
        <a:off x="369530" y="1797899"/>
        <a:ext cx="1648436" cy="1023511"/>
      </dsp:txXfrm>
    </dsp:sp>
    <dsp:sp modelId="{5007DD0C-3372-49BA-A170-97D72753808D}">
      <dsp:nvSpPr>
        <dsp:cNvPr id="0" name=""/>
        <dsp:cNvSpPr/>
      </dsp:nvSpPr>
      <dsp:spPr>
        <a:xfrm>
          <a:off x="147451" y="3170472"/>
          <a:ext cx="1712122" cy="1652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6598F-7A13-4CC0-A34C-C78BAA286443}">
      <dsp:nvSpPr>
        <dsp:cNvPr id="0" name=""/>
        <dsp:cNvSpPr/>
      </dsp:nvSpPr>
      <dsp:spPr>
        <a:xfrm>
          <a:off x="337687" y="3351197"/>
          <a:ext cx="1712122" cy="165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Updates at most a single document that match a specified filter</a:t>
          </a:r>
          <a:endParaRPr lang="en-IN" sz="1600" kern="1200" dirty="0"/>
        </a:p>
      </dsp:txBody>
      <dsp:txXfrm>
        <a:off x="386084" y="3399594"/>
        <a:ext cx="1615328" cy="1555616"/>
      </dsp:txXfrm>
    </dsp:sp>
    <dsp:sp modelId="{6AA1D9C3-B4DF-4FC2-A808-37DA4166EF3B}">
      <dsp:nvSpPr>
        <dsp:cNvPr id="0" name=""/>
        <dsp:cNvSpPr/>
      </dsp:nvSpPr>
      <dsp:spPr>
        <a:xfrm>
          <a:off x="2240046" y="1585332"/>
          <a:ext cx="1872000" cy="1087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4B232-DC68-4557-A96D-DB803B6B9147}">
      <dsp:nvSpPr>
        <dsp:cNvPr id="0" name=""/>
        <dsp:cNvSpPr/>
      </dsp:nvSpPr>
      <dsp:spPr>
        <a:xfrm>
          <a:off x="2430281" y="1766056"/>
          <a:ext cx="1872000" cy="108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updateMany</a:t>
          </a:r>
          <a:r>
            <a:rPr lang="en-US" sz="1800" b="1" kern="1200" dirty="0" smtClean="0"/>
            <a:t>()</a:t>
          </a:r>
          <a:endParaRPr lang="en-IN" sz="1800" b="1" kern="1200" dirty="0"/>
        </a:p>
      </dsp:txBody>
      <dsp:txXfrm>
        <a:off x="2462124" y="1797899"/>
        <a:ext cx="1808314" cy="1023511"/>
      </dsp:txXfrm>
    </dsp:sp>
    <dsp:sp modelId="{C9C65D01-7A92-46A4-8828-EA6C3781EA50}">
      <dsp:nvSpPr>
        <dsp:cNvPr id="0" name=""/>
        <dsp:cNvSpPr/>
      </dsp:nvSpPr>
      <dsp:spPr>
        <a:xfrm>
          <a:off x="2319985" y="3170472"/>
          <a:ext cx="1712122" cy="1652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142E9-C3D0-47F3-B819-26BF5F2FF281}">
      <dsp:nvSpPr>
        <dsp:cNvPr id="0" name=""/>
        <dsp:cNvSpPr/>
      </dsp:nvSpPr>
      <dsp:spPr>
        <a:xfrm>
          <a:off x="2510220" y="3351197"/>
          <a:ext cx="1712122" cy="165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Update all documents that match a specified filter.</a:t>
          </a:r>
          <a:endParaRPr lang="en-IN" sz="1600" kern="1200" dirty="0"/>
        </a:p>
      </dsp:txBody>
      <dsp:txXfrm>
        <a:off x="2558617" y="3399594"/>
        <a:ext cx="1615328" cy="1555616"/>
      </dsp:txXfrm>
    </dsp:sp>
    <dsp:sp modelId="{C760BFF2-4226-49E4-972C-18A8ABE3BFBB}">
      <dsp:nvSpPr>
        <dsp:cNvPr id="0" name=""/>
        <dsp:cNvSpPr/>
      </dsp:nvSpPr>
      <dsp:spPr>
        <a:xfrm>
          <a:off x="4492518" y="1585332"/>
          <a:ext cx="1763999" cy="1087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6956D-F49F-44D2-9312-8EEEEB2B08A3}">
      <dsp:nvSpPr>
        <dsp:cNvPr id="0" name=""/>
        <dsp:cNvSpPr/>
      </dsp:nvSpPr>
      <dsp:spPr>
        <a:xfrm>
          <a:off x="4682754" y="1766056"/>
          <a:ext cx="1763999" cy="108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replaceOne</a:t>
          </a:r>
          <a:r>
            <a:rPr lang="en-US" sz="1800" b="1" kern="1200" dirty="0" smtClean="0"/>
            <a:t>()</a:t>
          </a:r>
          <a:endParaRPr lang="en-IN" sz="1800" b="1" kern="1200" dirty="0"/>
        </a:p>
      </dsp:txBody>
      <dsp:txXfrm>
        <a:off x="4714597" y="1797899"/>
        <a:ext cx="1700313" cy="1023511"/>
      </dsp:txXfrm>
    </dsp:sp>
    <dsp:sp modelId="{0DDA9FA9-7EC3-4153-8A63-255A0A10F05A}">
      <dsp:nvSpPr>
        <dsp:cNvPr id="0" name=""/>
        <dsp:cNvSpPr/>
      </dsp:nvSpPr>
      <dsp:spPr>
        <a:xfrm>
          <a:off x="4518456" y="3170472"/>
          <a:ext cx="1712122" cy="1652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84320-C631-4F00-81D8-A9A764805F67}">
      <dsp:nvSpPr>
        <dsp:cNvPr id="0" name=""/>
        <dsp:cNvSpPr/>
      </dsp:nvSpPr>
      <dsp:spPr>
        <a:xfrm>
          <a:off x="4708692" y="3351197"/>
          <a:ext cx="1712122" cy="165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Replaces at most a single document that match a specified filter</a:t>
          </a:r>
          <a:endParaRPr lang="en-IN" sz="1600" kern="1200" dirty="0"/>
        </a:p>
      </dsp:txBody>
      <dsp:txXfrm>
        <a:off x="4757089" y="3399594"/>
        <a:ext cx="1615328" cy="1555616"/>
      </dsp:txXfrm>
    </dsp:sp>
    <dsp:sp modelId="{AB54D164-C4BD-458D-B548-A74C50C44C58}">
      <dsp:nvSpPr>
        <dsp:cNvPr id="0" name=""/>
        <dsp:cNvSpPr/>
      </dsp:nvSpPr>
      <dsp:spPr>
        <a:xfrm>
          <a:off x="6636989" y="1585332"/>
          <a:ext cx="1712122" cy="1087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3E71B-2884-4884-98C3-B5930870B201}">
      <dsp:nvSpPr>
        <dsp:cNvPr id="0" name=""/>
        <dsp:cNvSpPr/>
      </dsp:nvSpPr>
      <dsp:spPr>
        <a:xfrm>
          <a:off x="6827225" y="1766056"/>
          <a:ext cx="1712122" cy="108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update()</a:t>
          </a:r>
          <a:endParaRPr lang="en-IN" sz="1800" b="1" kern="1200" dirty="0"/>
        </a:p>
      </dsp:txBody>
      <dsp:txXfrm>
        <a:off x="6859068" y="1797899"/>
        <a:ext cx="1648436" cy="1023511"/>
      </dsp:txXfrm>
    </dsp:sp>
    <dsp:sp modelId="{6695466C-F91C-4DD0-9F21-6DC70FCEAA83}">
      <dsp:nvSpPr>
        <dsp:cNvPr id="0" name=""/>
        <dsp:cNvSpPr/>
      </dsp:nvSpPr>
      <dsp:spPr>
        <a:xfrm>
          <a:off x="6636989" y="3170472"/>
          <a:ext cx="1712122" cy="1652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CA288-6DF5-4652-9E3E-85587C0EEF8C}">
      <dsp:nvSpPr>
        <dsp:cNvPr id="0" name=""/>
        <dsp:cNvSpPr/>
      </dsp:nvSpPr>
      <dsp:spPr>
        <a:xfrm>
          <a:off x="6827225" y="3351197"/>
          <a:ext cx="1712122" cy="165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Either updates or replaces a single document that match a specified filter or updates all documents that match a specified filter.</a:t>
          </a:r>
          <a:endParaRPr lang="en-IN" sz="1400" kern="1200" dirty="0"/>
        </a:p>
      </dsp:txBody>
      <dsp:txXfrm>
        <a:off x="6875622" y="3399594"/>
        <a:ext cx="1615328" cy="1555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4A1ED-2783-4F6A-AABE-D5CA484BF2D2}">
      <dsp:nvSpPr>
        <dsp:cNvPr id="0" name=""/>
        <dsp:cNvSpPr/>
      </dsp:nvSpPr>
      <dsp:spPr>
        <a:xfrm>
          <a:off x="1884" y="0"/>
          <a:ext cx="2751273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remove()</a:t>
          </a:r>
          <a:endParaRPr lang="en-IN" sz="3300" kern="1200" dirty="0">
            <a:solidFill>
              <a:schemeClr val="tx1"/>
            </a:solidFill>
          </a:endParaRPr>
        </a:p>
      </dsp:txBody>
      <dsp:txXfrm>
        <a:off x="1884" y="0"/>
        <a:ext cx="2751273" cy="1577340"/>
      </dsp:txXfrm>
    </dsp:sp>
    <dsp:sp modelId="{21D48202-172E-45D9-A728-22E7A8DBA30F}">
      <dsp:nvSpPr>
        <dsp:cNvPr id="0" name=""/>
        <dsp:cNvSpPr/>
      </dsp:nvSpPr>
      <dsp:spPr>
        <a:xfrm>
          <a:off x="79426" y="1447801"/>
          <a:ext cx="2596190" cy="13082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solidFill>
                <a:schemeClr val="tx1"/>
              </a:solidFill>
            </a:rPr>
            <a:t>Delete a single document or all documents that match a specified filter.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17744" y="1486119"/>
        <a:ext cx="2519554" cy="1231652"/>
      </dsp:txXfrm>
    </dsp:sp>
    <dsp:sp modelId="{E4176C79-A3BD-429C-BE3E-96C71B1E9DDB}">
      <dsp:nvSpPr>
        <dsp:cNvPr id="0" name=""/>
        <dsp:cNvSpPr/>
      </dsp:nvSpPr>
      <dsp:spPr>
        <a:xfrm>
          <a:off x="79426" y="3086909"/>
          <a:ext cx="2596190" cy="19079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 </a:t>
          </a:r>
          <a:r>
            <a:rPr lang="en-IN" sz="1800" kern="1200" dirty="0" smtClean="0">
              <a:solidFill>
                <a:schemeClr val="bg1"/>
              </a:solidFill>
            </a:rPr>
            <a:t>&gt;</a:t>
          </a:r>
          <a:r>
            <a:rPr lang="en-IN" sz="1800" kern="1200" dirty="0" err="1" smtClean="0">
              <a:solidFill>
                <a:schemeClr val="bg1"/>
              </a:solidFill>
            </a:rPr>
            <a:t>db.project.remove</a:t>
          </a:r>
          <a:r>
            <a:rPr lang="en-IN" sz="1800" kern="1200" dirty="0" smtClean="0">
              <a:solidFill>
                <a:schemeClr val="bg1"/>
              </a:solidFill>
            </a:rPr>
            <a:t>(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bg1"/>
              </a:solidFill>
            </a:rPr>
            <a:t>{</a:t>
          </a:r>
          <a:r>
            <a:rPr lang="en-IN" sz="1800" kern="1200" dirty="0" err="1" smtClean="0">
              <a:solidFill>
                <a:schemeClr val="bg1"/>
              </a:solidFill>
            </a:rPr>
            <a:t>Pname</a:t>
          </a:r>
          <a:r>
            <a:rPr lang="en-IN" sz="1800" kern="1200" dirty="0" smtClean="0">
              <a:solidFill>
                <a:schemeClr val="bg1"/>
              </a:solidFill>
            </a:rPr>
            <a:t>:"ABC"})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chemeClr val="bg1"/>
              </a:solidFill>
            </a:rPr>
            <a:t>Output: </a:t>
          </a:r>
          <a:r>
            <a:rPr lang="en-IN" sz="1800" kern="1200" dirty="0" err="1" smtClean="0">
              <a:solidFill>
                <a:schemeClr val="bg1"/>
              </a:solidFill>
            </a:rPr>
            <a:t>WriteResult</a:t>
          </a:r>
          <a:r>
            <a:rPr lang="en-IN" sz="1800" kern="1200" dirty="0" smtClean="0">
              <a:solidFill>
                <a:schemeClr val="bg1"/>
              </a:solidFill>
            </a:rPr>
            <a:t>({ "</a:t>
          </a:r>
          <a:r>
            <a:rPr lang="en-IN" sz="1800" kern="1200" dirty="0" err="1" smtClean="0">
              <a:solidFill>
                <a:schemeClr val="bg1"/>
              </a:solidFill>
            </a:rPr>
            <a:t>nRemoved</a:t>
          </a:r>
          <a:r>
            <a:rPr lang="en-IN" sz="1800" kern="1200" dirty="0" smtClean="0">
              <a:solidFill>
                <a:schemeClr val="bg1"/>
              </a:solidFill>
            </a:rPr>
            <a:t>" : 2 })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135309" y="3142792"/>
        <a:ext cx="2484424" cy="1796228"/>
      </dsp:txXfrm>
    </dsp:sp>
    <dsp:sp modelId="{E779737D-FF88-4638-BD69-F49E10B39537}">
      <dsp:nvSpPr>
        <dsp:cNvPr id="0" name=""/>
        <dsp:cNvSpPr/>
      </dsp:nvSpPr>
      <dsp:spPr>
        <a:xfrm>
          <a:off x="2959504" y="0"/>
          <a:ext cx="2751273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chemeClr val="tx1"/>
              </a:solidFill>
            </a:rPr>
            <a:t>deleteOne</a:t>
          </a:r>
          <a:r>
            <a:rPr lang="en-US" sz="3300" kern="1200" dirty="0" smtClean="0">
              <a:solidFill>
                <a:schemeClr val="tx1"/>
              </a:solidFill>
            </a:rPr>
            <a:t>()</a:t>
          </a:r>
          <a:endParaRPr lang="en-IN" sz="3300" kern="1200" dirty="0">
            <a:solidFill>
              <a:schemeClr val="tx1"/>
            </a:solidFill>
          </a:endParaRPr>
        </a:p>
      </dsp:txBody>
      <dsp:txXfrm>
        <a:off x="2959504" y="0"/>
        <a:ext cx="2751273" cy="1577340"/>
      </dsp:txXfrm>
    </dsp:sp>
    <dsp:sp modelId="{21A733B1-C431-42CA-B1A9-D8B0CAF0B469}">
      <dsp:nvSpPr>
        <dsp:cNvPr id="0" name=""/>
        <dsp:cNvSpPr/>
      </dsp:nvSpPr>
      <dsp:spPr>
        <a:xfrm>
          <a:off x="3037045" y="1447801"/>
          <a:ext cx="2596190" cy="1308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solidFill>
                <a:schemeClr val="tx1"/>
              </a:solidFill>
            </a:rPr>
            <a:t>Delete at most a single document that match a specified filter 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075363" y="1486119"/>
        <a:ext cx="2519554" cy="1231652"/>
      </dsp:txXfrm>
    </dsp:sp>
    <dsp:sp modelId="{F6E18050-1909-4F8E-B051-A07E627FFC13}">
      <dsp:nvSpPr>
        <dsp:cNvPr id="0" name=""/>
        <dsp:cNvSpPr/>
      </dsp:nvSpPr>
      <dsp:spPr>
        <a:xfrm>
          <a:off x="3037045" y="3086909"/>
          <a:ext cx="2596190" cy="19079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tx1"/>
              </a:solidFill>
            </a:rPr>
            <a:t>&gt;</a:t>
          </a:r>
          <a:r>
            <a:rPr lang="en-IN" sz="1800" kern="1200" dirty="0" err="1" smtClean="0">
              <a:solidFill>
                <a:schemeClr val="tx1"/>
              </a:solidFill>
            </a:rPr>
            <a:t>db.project.deleteOne</a:t>
          </a:r>
          <a:r>
            <a:rPr lang="en-IN" sz="1800" kern="1200" dirty="0" smtClean="0">
              <a:solidFill>
                <a:schemeClr val="tx1"/>
              </a:solidFill>
            </a:rPr>
            <a:t>({Dnum:4})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Output:</a:t>
          </a:r>
          <a:endParaRPr lang="en-IN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chemeClr val="tx1"/>
              </a:solidFill>
            </a:rPr>
            <a:t>{ "acknowledged" : true, "</a:t>
          </a:r>
          <a:r>
            <a:rPr lang="en-IN" sz="1800" kern="1200" dirty="0" err="1" smtClean="0">
              <a:solidFill>
                <a:schemeClr val="tx1"/>
              </a:solidFill>
            </a:rPr>
            <a:t>deletedCount</a:t>
          </a:r>
          <a:r>
            <a:rPr lang="en-IN" sz="1800" kern="1200" dirty="0" smtClean="0">
              <a:solidFill>
                <a:schemeClr val="tx1"/>
              </a:solidFill>
            </a:rPr>
            <a:t>" : 1 }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092928" y="3142792"/>
        <a:ext cx="2484424" cy="1796228"/>
      </dsp:txXfrm>
    </dsp:sp>
    <dsp:sp modelId="{7FD04221-3BCD-4C42-B37E-71F237AB6F5D}">
      <dsp:nvSpPr>
        <dsp:cNvPr id="0" name=""/>
        <dsp:cNvSpPr/>
      </dsp:nvSpPr>
      <dsp:spPr>
        <a:xfrm>
          <a:off x="5917123" y="0"/>
          <a:ext cx="2843991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chemeClr val="tx1"/>
              </a:solidFill>
            </a:rPr>
            <a:t>deleteMany</a:t>
          </a:r>
          <a:r>
            <a:rPr lang="en-US" sz="3300" kern="1200" dirty="0" smtClean="0">
              <a:solidFill>
                <a:schemeClr val="tx1"/>
              </a:solidFill>
            </a:rPr>
            <a:t>()</a:t>
          </a:r>
          <a:endParaRPr lang="en-IN" sz="3300" kern="1200" dirty="0">
            <a:solidFill>
              <a:schemeClr val="tx1"/>
            </a:solidFill>
          </a:endParaRPr>
        </a:p>
      </dsp:txBody>
      <dsp:txXfrm>
        <a:off x="5917123" y="0"/>
        <a:ext cx="2843991" cy="1577340"/>
      </dsp:txXfrm>
    </dsp:sp>
    <dsp:sp modelId="{4257FA4D-402A-43F2-895C-653DCD6109F8}">
      <dsp:nvSpPr>
        <dsp:cNvPr id="0" name=""/>
        <dsp:cNvSpPr/>
      </dsp:nvSpPr>
      <dsp:spPr>
        <a:xfrm>
          <a:off x="6041024" y="1447801"/>
          <a:ext cx="2596190" cy="13082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>
              <a:solidFill>
                <a:schemeClr val="bg1"/>
              </a:solidFill>
            </a:rPr>
            <a:t>Delete all documents that match a specified filter.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6079342" y="1486119"/>
        <a:ext cx="2519554" cy="1231652"/>
      </dsp:txXfrm>
    </dsp:sp>
    <dsp:sp modelId="{458E1DB8-AD79-4A43-AECB-EAC2570F95FF}">
      <dsp:nvSpPr>
        <dsp:cNvPr id="0" name=""/>
        <dsp:cNvSpPr/>
      </dsp:nvSpPr>
      <dsp:spPr>
        <a:xfrm>
          <a:off x="5967884" y="3086909"/>
          <a:ext cx="2742469" cy="19079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solidFill>
                <a:schemeClr val="tx1"/>
              </a:solidFill>
            </a:rPr>
            <a:t>&gt;</a:t>
          </a:r>
          <a:r>
            <a:rPr lang="en-IN" sz="1800" b="0" kern="1200" dirty="0" err="1" smtClean="0">
              <a:solidFill>
                <a:schemeClr val="tx1"/>
              </a:solidFill>
            </a:rPr>
            <a:t>db.project.deleteMany</a:t>
          </a:r>
          <a:r>
            <a:rPr lang="en-IN" sz="1800" b="0" kern="1200" dirty="0" smtClean="0">
              <a:solidFill>
                <a:schemeClr val="tx1"/>
              </a:solidFill>
            </a:rPr>
            <a:t>({Dnum:4})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Output:</a:t>
          </a:r>
          <a:endParaRPr lang="en-IN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solidFill>
                <a:schemeClr val="tx1"/>
              </a:solidFill>
            </a:rPr>
            <a:t>{ "acknowledged" : true, "</a:t>
          </a:r>
          <a:r>
            <a:rPr lang="en-IN" sz="1800" b="0" kern="1200" dirty="0" err="1" smtClean="0">
              <a:solidFill>
                <a:schemeClr val="tx1"/>
              </a:solidFill>
            </a:rPr>
            <a:t>deletedCount</a:t>
          </a:r>
          <a:r>
            <a:rPr lang="en-IN" sz="1800" b="0" kern="1200" dirty="0" smtClean="0">
              <a:solidFill>
                <a:schemeClr val="tx1"/>
              </a:solidFill>
            </a:rPr>
            <a:t>" : 3 }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023767" y="3142792"/>
        <a:ext cx="2630703" cy="179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B5A54-D45E-4D8C-8B18-49072F4C6E45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F855-4BBC-4FD3-BC99-191B28873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97112"/>
            <a:ext cx="6172200" cy="189388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err="1" smtClean="0"/>
              <a:t>MongoDB</a:t>
            </a:r>
            <a:r>
              <a:rPr lang="en-US" sz="4800" dirty="0"/>
              <a:t> </a:t>
            </a:r>
            <a:r>
              <a:rPr lang="en-US" sz="4800" dirty="0" smtClean="0"/>
              <a:t>CRUD Operations</a:t>
            </a:r>
            <a:endParaRPr lang="en-IN" sz="4800" dirty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743200" y="457200"/>
            <a:ext cx="6172200" cy="1371600"/>
          </a:xfrm>
        </p:spPr>
        <p:txBody>
          <a:bodyPr/>
          <a:lstStyle/>
          <a:p>
            <a:pPr algn="r" eaLnBrk="1" hangingPunct="1"/>
            <a:r>
              <a:rPr lang="en-US" sz="2000" dirty="0" smtClean="0">
                <a:latin typeface="Times New Roman" charset="0"/>
                <a:cs typeface="Times New Roman" charset="0"/>
              </a:rPr>
              <a:t>Lecture </a:t>
            </a:r>
            <a:r>
              <a:rPr lang="en-US" sz="2000" dirty="0" smtClean="0">
                <a:latin typeface="Times New Roman" charset="0"/>
                <a:cs typeface="Times New Roman" charset="0"/>
              </a:rPr>
              <a:t>19</a:t>
            </a:r>
            <a:endParaRPr lang="en-IN" sz="2000" dirty="0" smtClean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Embedded/Nested Document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&gt;</a:t>
            </a:r>
            <a:r>
              <a:rPr lang="en-IN" dirty="0" err="1" smtClean="0"/>
              <a:t>db.project.insertOne</a:t>
            </a:r>
            <a:r>
              <a:rPr lang="en-IN" dirty="0" smtClean="0"/>
              <a:t>({Pname</a:t>
            </a:r>
            <a:r>
              <a:rPr lang="en-IN" dirty="0"/>
              <a:t>:"ProductK",Pnumber:45,</a:t>
            </a:r>
            <a:r>
              <a:rPr lang="en-IN" b="1" dirty="0">
                <a:solidFill>
                  <a:srgbClr val="0070C0"/>
                </a:solidFill>
              </a:rPr>
              <a:t>Plocation:{</a:t>
            </a:r>
            <a:r>
              <a:rPr lang="en-IN" b="1" dirty="0" err="1">
                <a:solidFill>
                  <a:srgbClr val="0070C0"/>
                </a:solidFill>
              </a:rPr>
              <a:t>city:"</a:t>
            </a:r>
            <a:r>
              <a:rPr lang="en-IN" b="1" dirty="0" err="1" smtClean="0">
                <a:solidFill>
                  <a:srgbClr val="0070C0"/>
                </a:solidFill>
              </a:rPr>
              <a:t>Mumbai",state:"Maharashtra",country:"India</a:t>
            </a:r>
            <a:r>
              <a:rPr lang="en-IN" b="1" dirty="0" smtClean="0">
                <a:solidFill>
                  <a:srgbClr val="0070C0"/>
                </a:solidFill>
              </a:rPr>
              <a:t>"}</a:t>
            </a:r>
            <a:r>
              <a:rPr lang="en-IN" dirty="0" smtClean="0"/>
              <a:t>,Dnum:3})</a:t>
            </a: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endParaRPr lang="en-IN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    "acknowledged" : true,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    "</a:t>
            </a:r>
            <a:r>
              <a:rPr lang="en-IN" dirty="0" err="1"/>
              <a:t>insertedId</a:t>
            </a:r>
            <a:r>
              <a:rPr lang="en-IN" dirty="0"/>
              <a:t>" : </a:t>
            </a:r>
            <a:r>
              <a:rPr lang="en-IN" dirty="0" err="1"/>
              <a:t>ObjectId</a:t>
            </a:r>
            <a:r>
              <a:rPr lang="en-IN" dirty="0"/>
              <a:t>("5cc29bbaf83f956673c0fc82")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867400" y="3733800"/>
            <a:ext cx="2819400" cy="612648"/>
          </a:xfrm>
          <a:prstGeom prst="borderCallout1">
            <a:avLst>
              <a:gd name="adj1" fmla="val 48149"/>
              <a:gd name="adj2" fmla="val -962"/>
              <a:gd name="adj3" fmla="val -115903"/>
              <a:gd name="adj4" fmla="val -874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Nesting one document in another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Query Document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077200" cy="5562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IN" sz="2200" b="1" dirty="0" err="1">
                <a:solidFill>
                  <a:srgbClr val="FF0000"/>
                </a:solidFill>
              </a:rPr>
              <a:t>db.collection.find</a:t>
            </a:r>
            <a:r>
              <a:rPr lang="en-IN" sz="2200" b="1" dirty="0" smtClean="0">
                <a:solidFill>
                  <a:srgbClr val="FF0000"/>
                </a:solidFill>
              </a:rPr>
              <a:t>():</a:t>
            </a:r>
            <a:r>
              <a:rPr lang="en-US" sz="2200" dirty="0" smtClean="0"/>
              <a:t> </a:t>
            </a:r>
            <a:r>
              <a:rPr lang="en-IN" sz="2200" dirty="0"/>
              <a:t> </a:t>
            </a:r>
            <a:r>
              <a:rPr lang="en-IN" sz="2200" dirty="0" smtClean="0"/>
              <a:t>this</a:t>
            </a:r>
            <a:r>
              <a:rPr lang="en-IN" sz="2200" dirty="0"/>
              <a:t> </a:t>
            </a:r>
            <a:r>
              <a:rPr lang="en-IN" sz="2200" dirty="0" smtClean="0"/>
              <a:t>method is provided in </a:t>
            </a:r>
            <a:r>
              <a:rPr lang="en-IN" sz="2200" dirty="0" err="1" smtClean="0"/>
              <a:t>MongoDB</a:t>
            </a:r>
            <a:r>
              <a:rPr lang="en-IN" sz="2200" dirty="0" smtClean="0"/>
              <a:t> to </a:t>
            </a:r>
            <a:r>
              <a:rPr lang="en-IN" sz="2200" dirty="0"/>
              <a:t>read documents from a collection. </a:t>
            </a:r>
            <a:endParaRPr lang="en-IN" sz="2200" dirty="0" smtClean="0"/>
          </a:p>
          <a:p>
            <a:pPr algn="just">
              <a:lnSpc>
                <a:spcPct val="130000"/>
              </a:lnSpc>
            </a:pPr>
            <a:r>
              <a:rPr lang="en-IN" sz="2200" dirty="0" smtClean="0"/>
              <a:t>It returns </a:t>
            </a:r>
            <a:r>
              <a:rPr lang="en-IN" sz="2200" dirty="0"/>
              <a:t>a </a:t>
            </a:r>
            <a:r>
              <a:rPr lang="en-IN" sz="2200" b="1" dirty="0">
                <a:solidFill>
                  <a:srgbClr val="00B050"/>
                </a:solidFill>
              </a:rPr>
              <a:t>cursor</a:t>
            </a:r>
            <a:r>
              <a:rPr lang="en-IN" sz="2200" dirty="0"/>
              <a:t> to the matching documents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30000"/>
              </a:lnSpc>
            </a:pPr>
            <a:endParaRPr lang="en-US" sz="2000" dirty="0"/>
          </a:p>
          <a:p>
            <a:pPr algn="just">
              <a:lnSpc>
                <a:spcPct val="130000"/>
              </a:lnSpc>
            </a:pPr>
            <a:r>
              <a:rPr lang="en-US" sz="2200" b="1" dirty="0" smtClean="0"/>
              <a:t>Syntax:</a:t>
            </a:r>
            <a:r>
              <a:rPr lang="en-US" sz="2200" dirty="0" smtClean="0"/>
              <a:t>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IN" sz="2200" b="1" dirty="0" err="1">
                <a:solidFill>
                  <a:srgbClr val="FF0000"/>
                </a:solidFill>
              </a:rPr>
              <a:t>db.collection.find</a:t>
            </a:r>
            <a:r>
              <a:rPr lang="en-IN" sz="2200" b="1" dirty="0">
                <a:solidFill>
                  <a:srgbClr val="FF0000"/>
                </a:solidFill>
              </a:rPr>
              <a:t>( &lt;query filter&gt;, &lt;projection&gt; </a:t>
            </a:r>
            <a:r>
              <a:rPr lang="en-IN" sz="2200" b="1" dirty="0" smtClean="0">
                <a:solidFill>
                  <a:srgbClr val="FF0000"/>
                </a:solidFill>
              </a:rPr>
              <a:t>)</a:t>
            </a:r>
            <a:endParaRPr lang="en-US" sz="22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200" dirty="0" smtClean="0"/>
              <a:t>where, 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IN" sz="2200" dirty="0" smtClean="0"/>
              <a:t>a</a:t>
            </a:r>
            <a:r>
              <a:rPr lang="en-IN" sz="2200" dirty="0"/>
              <a:t> </a:t>
            </a:r>
            <a:r>
              <a:rPr lang="en-IN" sz="2200" b="1" dirty="0">
                <a:solidFill>
                  <a:srgbClr val="0070C0"/>
                </a:solidFill>
              </a:rPr>
              <a:t>query filter</a:t>
            </a:r>
            <a:r>
              <a:rPr lang="en-IN" sz="2200" dirty="0"/>
              <a:t> to specify which documents to </a:t>
            </a:r>
            <a:r>
              <a:rPr lang="en-IN" sz="2200" dirty="0" smtClean="0"/>
              <a:t>return.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IN" sz="2200" dirty="0" smtClean="0"/>
              <a:t>a </a:t>
            </a:r>
            <a:r>
              <a:rPr lang="en-IN" sz="2200" b="1" dirty="0">
                <a:solidFill>
                  <a:srgbClr val="0070C0"/>
                </a:solidFill>
              </a:rPr>
              <a:t>query projection</a:t>
            </a:r>
            <a:r>
              <a:rPr lang="en-IN" sz="2200" dirty="0"/>
              <a:t> to specifies which fields from the matching documents to return. 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IN" sz="2200" dirty="0" smtClean="0"/>
          </a:p>
          <a:p>
            <a:pPr marL="0" indent="0" algn="just">
              <a:lnSpc>
                <a:spcPct val="130000"/>
              </a:lnSpc>
              <a:buNone/>
            </a:pPr>
            <a:endParaRPr lang="en-IN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1263" y="89136"/>
            <a:ext cx="2395537" cy="17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112327" y="3352800"/>
            <a:ext cx="3422073" cy="609600"/>
          </a:xfrm>
          <a:prstGeom prst="borderCallout1">
            <a:avLst>
              <a:gd name="adj1" fmla="val 48502"/>
              <a:gd name="adj2" fmla="val 169"/>
              <a:gd name="adj3" fmla="val -36881"/>
              <a:gd name="adj4" fmla="val -6910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a pointer to the collection of documents returned </a:t>
            </a:r>
          </a:p>
        </p:txBody>
      </p:sp>
    </p:spTree>
    <p:extLst>
      <p:ext uri="{BB962C8B-B14F-4D97-AF65-F5344CB8AC3E}">
        <p14:creationId xmlns:p14="http://schemas.microsoft.com/office/powerpoint/2010/main" val="35849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– Query Document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5000" b="1" dirty="0" smtClean="0"/>
              <a:t>Select all documents in a collection.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50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5000" b="1" dirty="0" smtClean="0">
                <a:solidFill>
                  <a:srgbClr val="FF0000"/>
                </a:solidFill>
              </a:rPr>
              <a:t>Query: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IN" sz="5000" b="1" dirty="0" err="1" smtClean="0"/>
              <a:t>db.project.find</a:t>
            </a:r>
            <a:r>
              <a:rPr lang="en-IN" sz="5000" b="1" dirty="0" smtClean="0"/>
              <a:t>()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5000" b="1" dirty="0" smtClean="0">
                <a:solidFill>
                  <a:srgbClr val="00B050"/>
                </a:solidFill>
              </a:rPr>
              <a:t>Output:</a:t>
            </a:r>
            <a:endParaRPr lang="en-IN" sz="5000" b="1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("5cc21536f83f956673c0fc77"),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ProductX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10, "</a:t>
            </a:r>
            <a:r>
              <a:rPr lang="en-IN" b="1" dirty="0" err="1"/>
              <a:t>Plocation</a:t>
            </a:r>
            <a:r>
              <a:rPr lang="en-IN" b="1" dirty="0"/>
              <a:t>" : "Delhi</a:t>
            </a:r>
            <a:r>
              <a:rPr lang="en-IN" b="1" dirty="0" smtClean="0"/>
              <a:t>","</a:t>
            </a:r>
            <a:r>
              <a:rPr lang="en-IN" b="1" dirty="0" err="1"/>
              <a:t>Dnum</a:t>
            </a:r>
            <a:r>
              <a:rPr lang="en-IN" b="1" dirty="0"/>
              <a:t>" : </a:t>
            </a:r>
            <a:r>
              <a:rPr lang="en-IN" b="1" dirty="0" smtClean="0"/>
              <a:t>3}</a:t>
            </a:r>
            <a:endParaRPr lang="en-IN" b="1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("5cc217aff83f956673c0fc78"),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ProductZ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20, "</a:t>
            </a:r>
            <a:r>
              <a:rPr lang="en-IN" b="1" dirty="0" err="1"/>
              <a:t>Plocation</a:t>
            </a:r>
            <a:r>
              <a:rPr lang="en-IN" b="1" dirty="0"/>
              <a:t>" : "Mumbai", "</a:t>
            </a:r>
            <a:r>
              <a:rPr lang="en-IN" b="1" dirty="0" err="1"/>
              <a:t>Dnum</a:t>
            </a:r>
            <a:r>
              <a:rPr lang="en-IN" b="1" dirty="0"/>
              <a:t>" : </a:t>
            </a:r>
            <a:r>
              <a:rPr lang="en-IN" b="1" dirty="0" smtClean="0"/>
              <a:t>4 }</a:t>
            </a:r>
            <a:endParaRPr lang="en-IN" b="1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("5cc21aaef83f956673c0fc79"),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ProductX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10, "</a:t>
            </a:r>
            <a:r>
              <a:rPr lang="en-IN" b="1" dirty="0" err="1"/>
              <a:t>Plocation</a:t>
            </a:r>
            <a:r>
              <a:rPr lang="en-IN" b="1" dirty="0"/>
              <a:t>" : "Delhi", "</a:t>
            </a:r>
            <a:r>
              <a:rPr lang="en-IN" b="1" dirty="0" err="1"/>
              <a:t>Dnum</a:t>
            </a:r>
            <a:r>
              <a:rPr lang="en-IN" b="1" dirty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("5cc21adbf83f956673c0fc7a"),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ProductX</a:t>
            </a:r>
            <a:r>
              <a:rPr lang="en-IN" b="1" dirty="0"/>
              <a:t>", "</a:t>
            </a:r>
            <a:r>
              <a:rPr lang="en-IN" b="1" dirty="0" err="1" smtClean="0"/>
              <a:t>Pnumber</a:t>
            </a:r>
            <a:r>
              <a:rPr lang="en-IN" b="1" dirty="0" smtClean="0"/>
              <a:t>“ : </a:t>
            </a:r>
            <a:r>
              <a:rPr lang="en-IN" b="1" dirty="0"/>
              <a:t>10, "</a:t>
            </a:r>
            <a:r>
              <a:rPr lang="en-IN" b="1" dirty="0" err="1"/>
              <a:t>Plocation</a:t>
            </a:r>
            <a:r>
              <a:rPr lang="en-IN" b="1" dirty="0"/>
              <a:t>" : "Mumbai", "</a:t>
            </a:r>
            <a:r>
              <a:rPr lang="en-IN" b="1" dirty="0" err="1"/>
              <a:t>Dnum</a:t>
            </a:r>
            <a:r>
              <a:rPr lang="en-IN" b="1" dirty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("5cc21b82f83f956673c0fc7b"),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ProductZ</a:t>
            </a:r>
            <a:r>
              <a:rPr lang="en-IN" b="1" dirty="0"/>
              <a:t>", "</a:t>
            </a:r>
            <a:r>
              <a:rPr lang="en-IN" b="1" dirty="0" err="1" smtClean="0"/>
              <a:t>Pnumber</a:t>
            </a:r>
            <a:r>
              <a:rPr lang="en-IN" b="1" dirty="0" smtClean="0"/>
              <a:t>": 20, "</a:t>
            </a:r>
            <a:r>
              <a:rPr lang="en-IN" b="1" dirty="0" err="1" smtClean="0"/>
              <a:t>Plocation</a:t>
            </a:r>
            <a:r>
              <a:rPr lang="en-IN" b="1" dirty="0" smtClean="0"/>
              <a:t>" : "Mumbai", "</a:t>
            </a:r>
            <a:r>
              <a:rPr lang="en-IN" b="1" dirty="0" err="1" smtClean="0"/>
              <a:t>Dnum</a:t>
            </a:r>
            <a:r>
              <a:rPr lang="en-IN" b="1" dirty="0" smtClean="0"/>
              <a:t>" : 5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/>
              <a:t>{ </a:t>
            </a:r>
            <a:r>
              <a:rPr lang="en-IN" b="1" dirty="0"/>
              <a:t>"_id" : </a:t>
            </a:r>
            <a:r>
              <a:rPr lang="en-IN" b="1" dirty="0" err="1"/>
              <a:t>ObjectId</a:t>
            </a:r>
            <a:r>
              <a:rPr lang="en-IN" b="1" dirty="0"/>
              <a:t>("5cc21c6af83f956673c0fc7c"),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ProductX</a:t>
            </a:r>
            <a:r>
              <a:rPr lang="en-IN" b="1" dirty="0"/>
              <a:t>", "</a:t>
            </a:r>
            <a:r>
              <a:rPr lang="en-IN" b="1" dirty="0" err="1" smtClean="0"/>
              <a:t>Pnumber</a:t>
            </a:r>
            <a:r>
              <a:rPr lang="en-IN" b="1" dirty="0" smtClean="0"/>
              <a:t>": 10, "</a:t>
            </a:r>
            <a:r>
              <a:rPr lang="en-IN" b="1" dirty="0" err="1" smtClean="0"/>
              <a:t>Plocation</a:t>
            </a:r>
            <a:r>
              <a:rPr lang="en-IN" b="1" dirty="0" smtClean="0"/>
              <a:t>" : "Delhi", "</a:t>
            </a:r>
            <a:r>
              <a:rPr lang="en-IN" b="1" dirty="0" err="1" smtClean="0"/>
              <a:t>Dnum</a:t>
            </a:r>
            <a:r>
              <a:rPr lang="en-IN" b="1" dirty="0" smtClean="0"/>
              <a:t>" : 7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/>
              <a:t>{ </a:t>
            </a:r>
            <a:r>
              <a:rPr lang="en-IN" b="1" dirty="0"/>
              <a:t>"_id" : </a:t>
            </a:r>
            <a:r>
              <a:rPr lang="en-IN" b="1" dirty="0" err="1"/>
              <a:t>ObjectId</a:t>
            </a:r>
            <a:r>
              <a:rPr lang="en-IN" b="1" dirty="0"/>
              <a:t>("5cc21c6af83f956673c0fc7d"),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ProductY</a:t>
            </a:r>
            <a:r>
              <a:rPr lang="en-IN" b="1" dirty="0"/>
              <a:t>", "</a:t>
            </a:r>
            <a:r>
              <a:rPr lang="en-IN" b="1" dirty="0" err="1" smtClean="0"/>
              <a:t>Pnumber</a:t>
            </a:r>
            <a:r>
              <a:rPr lang="en-IN" b="1" dirty="0" smtClean="0"/>
              <a:t>": 30, "</a:t>
            </a:r>
            <a:r>
              <a:rPr lang="en-IN" b="1" dirty="0" err="1" smtClean="0"/>
              <a:t>Plocation</a:t>
            </a:r>
            <a:r>
              <a:rPr lang="en-IN" b="1" dirty="0" smtClean="0"/>
              <a:t>" : "Pune", "</a:t>
            </a:r>
            <a:r>
              <a:rPr lang="en-IN" b="1" dirty="0" err="1" smtClean="0"/>
              <a:t>Dnum</a:t>
            </a:r>
            <a:r>
              <a:rPr lang="en-IN" b="1" dirty="0" smtClean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/>
              <a:t>{ </a:t>
            </a:r>
            <a:r>
              <a:rPr lang="en-IN" b="1" dirty="0"/>
              <a:t>"_id" : </a:t>
            </a:r>
            <a:r>
              <a:rPr lang="en-IN" b="1" dirty="0" err="1"/>
              <a:t>ObjectId</a:t>
            </a:r>
            <a:r>
              <a:rPr lang="en-IN" b="1" dirty="0"/>
              <a:t>("5cc21dcbf83f956673c0fc7e"),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ProductX</a:t>
            </a:r>
            <a:r>
              <a:rPr lang="en-IN" b="1" dirty="0"/>
              <a:t>", "</a:t>
            </a:r>
            <a:r>
              <a:rPr lang="en-IN" b="1" dirty="0" err="1" smtClean="0"/>
              <a:t>Pnumber</a:t>
            </a:r>
            <a:r>
              <a:rPr lang="en-IN" b="1" dirty="0" smtClean="0"/>
              <a:t>": 10, "</a:t>
            </a:r>
            <a:r>
              <a:rPr lang="en-IN" b="1" dirty="0" err="1" smtClean="0"/>
              <a:t>Plocation</a:t>
            </a:r>
            <a:r>
              <a:rPr lang="en-IN" b="1" dirty="0" smtClean="0"/>
              <a:t>" : "Mumbai", "</a:t>
            </a:r>
            <a:r>
              <a:rPr lang="en-IN" b="1" dirty="0" err="1" smtClean="0"/>
              <a:t>Dnum</a:t>
            </a:r>
            <a:r>
              <a:rPr lang="en-IN" b="1" dirty="0" smtClean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/>
              <a:t>{ </a:t>
            </a:r>
            <a:r>
              <a:rPr lang="en-IN" b="1" dirty="0"/>
              <a:t>"_id" : </a:t>
            </a:r>
            <a:r>
              <a:rPr lang="en-IN" b="1" dirty="0" err="1"/>
              <a:t>ObjectId</a:t>
            </a:r>
            <a:r>
              <a:rPr lang="en-IN" b="1" dirty="0"/>
              <a:t>("5cc21dcbf83f956673c0fc7f"),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ProductY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30, "</a:t>
            </a:r>
            <a:r>
              <a:rPr lang="en-IN" b="1" dirty="0" err="1"/>
              <a:t>Plocation</a:t>
            </a:r>
            <a:r>
              <a:rPr lang="en-IN" b="1" dirty="0"/>
              <a:t>" : "Delhi", </a:t>
            </a:r>
            <a:r>
              <a:rPr lang="en-IN" b="1" dirty="0" smtClean="0"/>
              <a:t>"</a:t>
            </a:r>
            <a:r>
              <a:rPr lang="en-IN" b="1" dirty="0" err="1" smtClean="0"/>
              <a:t>Dnum</a:t>
            </a:r>
            <a:r>
              <a:rPr lang="en-IN" b="1" dirty="0" smtClean="0"/>
              <a:t>" </a:t>
            </a:r>
            <a:r>
              <a:rPr lang="en-IN" b="1" dirty="0"/>
              <a:t>: 5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("5cc21decf83f956673c0fc80"),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ProductB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40, "</a:t>
            </a:r>
            <a:r>
              <a:rPr lang="en-IN" b="1" dirty="0" err="1"/>
              <a:t>Plocation</a:t>
            </a:r>
            <a:r>
              <a:rPr lang="en-IN" b="1" dirty="0"/>
              <a:t>" : "Mumbai", "</a:t>
            </a:r>
            <a:r>
              <a:rPr lang="en-IN" b="1" dirty="0" err="1"/>
              <a:t>Dnum</a:t>
            </a:r>
            <a:r>
              <a:rPr lang="en-IN" b="1" dirty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("5cc21decf83f956673c0fc81"),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/>
              <a:t>ProductA</a:t>
            </a:r>
            <a:r>
              <a:rPr lang="en-IN" b="1" dirty="0"/>
              <a:t>", "</a:t>
            </a:r>
            <a:r>
              <a:rPr lang="en-IN" b="1" dirty="0" err="1"/>
              <a:t>Pnumber</a:t>
            </a:r>
            <a:r>
              <a:rPr lang="en-IN" b="1" dirty="0" smtClean="0"/>
              <a:t>": </a:t>
            </a:r>
            <a:r>
              <a:rPr lang="en-IN" b="1" dirty="0"/>
              <a:t>32, "</a:t>
            </a:r>
            <a:r>
              <a:rPr lang="en-IN" b="1" dirty="0" err="1"/>
              <a:t>Plocation</a:t>
            </a:r>
            <a:r>
              <a:rPr lang="en-IN" b="1" dirty="0"/>
              <a:t>" : "Delhi", </a:t>
            </a:r>
            <a:r>
              <a:rPr lang="en-IN" b="1" dirty="0" smtClean="0"/>
              <a:t>"</a:t>
            </a:r>
            <a:r>
              <a:rPr lang="en-IN" b="1" dirty="0" err="1" smtClean="0"/>
              <a:t>Dnum</a:t>
            </a:r>
            <a:r>
              <a:rPr lang="en-IN" b="1" dirty="0" smtClean="0"/>
              <a:t>" </a:t>
            </a:r>
            <a:r>
              <a:rPr lang="en-IN" b="1" dirty="0"/>
              <a:t>: 5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/>
              <a:t>{ "_id" : </a:t>
            </a:r>
            <a:r>
              <a:rPr lang="en-IN" b="1" dirty="0" err="1"/>
              <a:t>ObjectId</a:t>
            </a:r>
            <a:r>
              <a:rPr lang="en-IN" b="1" dirty="0"/>
              <a:t>("5cc29bbaf83f956673c0fc82"), "id" : 1001, "</a:t>
            </a:r>
            <a:r>
              <a:rPr lang="en-IN" b="1" dirty="0" err="1"/>
              <a:t>Pname</a:t>
            </a:r>
            <a:r>
              <a:rPr lang="en-IN" b="1" dirty="0"/>
              <a:t>" : "</a:t>
            </a:r>
            <a:r>
              <a:rPr lang="en-IN" b="1" dirty="0" err="1" smtClean="0"/>
              <a:t>ProductK</a:t>
            </a:r>
            <a:r>
              <a:rPr lang="en-IN" b="1" dirty="0" smtClean="0"/>
              <a:t>", </a:t>
            </a:r>
            <a:r>
              <a:rPr lang="en-IN" b="1" dirty="0"/>
              <a:t>"</a:t>
            </a:r>
            <a:r>
              <a:rPr lang="en-IN" b="1" dirty="0" err="1"/>
              <a:t>Pnumber</a:t>
            </a:r>
            <a:r>
              <a:rPr lang="en-IN" b="1" dirty="0"/>
              <a:t>" : 45, </a:t>
            </a:r>
            <a:endParaRPr lang="en-IN" b="1" dirty="0" smtClean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/>
              <a:t>"</a:t>
            </a:r>
            <a:r>
              <a:rPr lang="en-IN" b="1" dirty="0" err="1"/>
              <a:t>Plocation</a:t>
            </a:r>
            <a:r>
              <a:rPr lang="en-IN" b="1" dirty="0"/>
              <a:t>" : { "city" </a:t>
            </a:r>
            <a:r>
              <a:rPr lang="en-IN" b="1" dirty="0" smtClean="0"/>
              <a:t>: "</a:t>
            </a:r>
            <a:r>
              <a:rPr lang="en-IN" b="1" dirty="0"/>
              <a:t>Mumbai", "state" : "Maharashtra", </a:t>
            </a:r>
            <a:r>
              <a:rPr lang="en-IN" b="1" dirty="0" smtClean="0"/>
              <a:t>"country</a:t>
            </a:r>
            <a:r>
              <a:rPr lang="en-IN" b="1" dirty="0"/>
              <a:t>" : "India" }, "</a:t>
            </a:r>
            <a:r>
              <a:rPr lang="en-IN" b="1" dirty="0" err="1"/>
              <a:t>Dnum</a:t>
            </a:r>
            <a:r>
              <a:rPr lang="en-IN" b="1" dirty="0"/>
              <a:t>" : 3 }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7193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Variation of find() – </a:t>
            </a:r>
            <a:r>
              <a:rPr lang="en-US" sz="2800" b="1" dirty="0" err="1" smtClean="0"/>
              <a:t>findOne</a:t>
            </a:r>
            <a:r>
              <a:rPr lang="en-US" sz="2800" b="1" dirty="0" smtClean="0"/>
              <a:t>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51816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IN" sz="1800" b="1" dirty="0" err="1">
                <a:solidFill>
                  <a:srgbClr val="FF0000"/>
                </a:solidFill>
              </a:rPr>
              <a:t>findOne</a:t>
            </a:r>
            <a:r>
              <a:rPr lang="en-IN" sz="1800" b="1" dirty="0">
                <a:solidFill>
                  <a:srgbClr val="FF0000"/>
                </a:solidFill>
              </a:rPr>
              <a:t>()</a:t>
            </a:r>
            <a:r>
              <a:rPr lang="en-IN" sz="1800" dirty="0"/>
              <a:t> </a:t>
            </a:r>
            <a:r>
              <a:rPr lang="en-IN" sz="1800" dirty="0" smtClean="0"/>
              <a:t>method: it returns the </a:t>
            </a:r>
            <a:r>
              <a:rPr lang="en-IN" sz="1800" dirty="0" smtClean="0">
                <a:solidFill>
                  <a:srgbClr val="0070C0"/>
                </a:solidFill>
              </a:rPr>
              <a:t>first occurrence of document</a:t>
            </a:r>
            <a:r>
              <a:rPr lang="en-IN" sz="1800" dirty="0" smtClean="0"/>
              <a:t>, otherwise null.</a:t>
            </a:r>
          </a:p>
          <a:p>
            <a:pPr algn="just">
              <a:lnSpc>
                <a:spcPct val="130000"/>
              </a:lnSpc>
            </a:pPr>
            <a:endParaRPr lang="en-US" sz="300" dirty="0"/>
          </a:p>
          <a:p>
            <a:pPr algn="just">
              <a:lnSpc>
                <a:spcPct val="130000"/>
              </a:lnSpc>
            </a:pPr>
            <a:r>
              <a:rPr lang="en-US" sz="1600" b="1" dirty="0" smtClean="0"/>
              <a:t>Example: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 smtClean="0"/>
              <a:t>&gt; </a:t>
            </a:r>
            <a:r>
              <a:rPr lang="en-IN" sz="1600" dirty="0" err="1"/>
              <a:t>db.project.findOne</a:t>
            </a:r>
            <a:r>
              <a:rPr lang="en-IN" sz="1600" dirty="0"/>
              <a:t>()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 smtClean="0"/>
              <a:t>{</a:t>
            </a:r>
            <a:endParaRPr lang="en-IN" sz="16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("5cc21536f83f956673c0fc77"),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10,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Plocation</a:t>
            </a:r>
            <a:r>
              <a:rPr lang="en-IN" sz="1600" dirty="0"/>
              <a:t>" : "Delhi",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Dnum</a:t>
            </a:r>
            <a:r>
              <a:rPr lang="en-IN" sz="1600" dirty="0"/>
              <a:t>" : 3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1600" dirty="0"/>
              <a:t>}</a:t>
            </a:r>
            <a:endParaRPr lang="en-IN" sz="1600" dirty="0" smtClean="0"/>
          </a:p>
          <a:p>
            <a:pPr marL="0" indent="0" algn="just">
              <a:lnSpc>
                <a:spcPct val="13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54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b="1" dirty="0" smtClean="0"/>
              <a:t>Find()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findOne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9448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find()</a:t>
            </a:r>
            <a:r>
              <a:rPr lang="en-IN" dirty="0"/>
              <a:t> - </a:t>
            </a:r>
            <a:r>
              <a:rPr lang="en-IN" dirty="0" smtClean="0"/>
              <a:t>no matter </a:t>
            </a:r>
            <a:r>
              <a:rPr lang="en-IN" dirty="0"/>
              <a:t>number of documents matched, a cursor is returned, never null.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Example:</a:t>
            </a:r>
            <a:endParaRPr lang="en-I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&gt;</a:t>
            </a:r>
            <a:r>
              <a:rPr lang="en-IN" dirty="0" err="1" smtClean="0"/>
              <a:t>db.project.</a:t>
            </a:r>
            <a:r>
              <a:rPr lang="en-IN" b="1" dirty="0" err="1" smtClean="0">
                <a:solidFill>
                  <a:srgbClr val="0070C0"/>
                </a:solidFill>
              </a:rPr>
              <a:t>find</a:t>
            </a:r>
            <a:r>
              <a:rPr lang="en-IN" dirty="0"/>
              <a:t>( {Dnum:50} </a:t>
            </a:r>
            <a:r>
              <a:rPr lang="en-IN" dirty="0" smtClean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&gt; </a:t>
            </a:r>
            <a:r>
              <a:rPr lang="en-IN" dirty="0" err="1"/>
              <a:t>db.project.</a:t>
            </a:r>
            <a:r>
              <a:rPr lang="en-IN" b="1" dirty="0" err="1">
                <a:solidFill>
                  <a:srgbClr val="0070C0"/>
                </a:solidFill>
              </a:rPr>
              <a:t>findOne</a:t>
            </a:r>
            <a:r>
              <a:rPr lang="en-IN" dirty="0"/>
              <a:t>( {Dnum:50} 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Output: </a:t>
            </a:r>
            <a:r>
              <a:rPr lang="en-IN" sz="2400" dirty="0" smtClean="0"/>
              <a:t>null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3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– Query Document (cont.)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33800" cy="525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&gt; </a:t>
            </a:r>
            <a:r>
              <a:rPr lang="en-IN" sz="2000" dirty="0" err="1"/>
              <a:t>db.project.find</a:t>
            </a:r>
            <a:r>
              <a:rPr lang="en-IN" sz="2000" dirty="0"/>
              <a:t>()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toArray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Output: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200" dirty="0" smtClean="0"/>
              <a:t>[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{</a:t>
            </a:r>
          </a:p>
          <a:p>
            <a:pPr marL="0" indent="0">
              <a:buNone/>
            </a:pPr>
            <a:r>
              <a:rPr lang="en-IN" sz="1200" dirty="0"/>
              <a:t>                "_id" : </a:t>
            </a:r>
            <a:r>
              <a:rPr lang="en-IN" sz="1200" dirty="0" err="1"/>
              <a:t>ObjectId</a:t>
            </a:r>
            <a:r>
              <a:rPr lang="en-IN" sz="1200" dirty="0"/>
              <a:t>("5cc21536f83f956673c0fc77"),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ProductX</a:t>
            </a:r>
            <a:r>
              <a:rPr lang="en-IN" sz="1200" dirty="0"/>
              <a:t>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Pnumber</a:t>
            </a:r>
            <a:r>
              <a:rPr lang="en-IN" sz="1200" dirty="0"/>
              <a:t>" : 10,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Plocation</a:t>
            </a:r>
            <a:r>
              <a:rPr lang="en-IN" sz="1200" dirty="0"/>
              <a:t>" : "Delhi",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Dnum</a:t>
            </a:r>
            <a:r>
              <a:rPr lang="en-IN" sz="1200" dirty="0"/>
              <a:t>" : 3</a:t>
            </a:r>
          </a:p>
          <a:p>
            <a:pPr marL="0" indent="0">
              <a:buNone/>
            </a:pPr>
            <a:r>
              <a:rPr lang="en-IN" sz="1200" dirty="0"/>
              <a:t>        },</a:t>
            </a:r>
          </a:p>
          <a:p>
            <a:pPr marL="0" indent="0">
              <a:buNone/>
            </a:pPr>
            <a:r>
              <a:rPr lang="en-IN" sz="1200" dirty="0"/>
              <a:t>        {</a:t>
            </a:r>
          </a:p>
          <a:p>
            <a:pPr marL="0" indent="0">
              <a:buNone/>
            </a:pPr>
            <a:r>
              <a:rPr lang="en-IN" sz="1200" dirty="0"/>
              <a:t>                "_id" : </a:t>
            </a:r>
            <a:r>
              <a:rPr lang="en-IN" sz="1200" dirty="0" err="1"/>
              <a:t>ObjectId</a:t>
            </a:r>
            <a:r>
              <a:rPr lang="en-IN" sz="1200" dirty="0"/>
              <a:t>("5cc217aff83f956673c0fc78"),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Pnumber</a:t>
            </a:r>
            <a:r>
              <a:rPr lang="en-IN" sz="1200" dirty="0"/>
              <a:t>" : 20,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Plocation</a:t>
            </a:r>
            <a:r>
              <a:rPr lang="en-IN" sz="1200" dirty="0"/>
              <a:t>" : "Mumbai",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Dnum</a:t>
            </a:r>
            <a:r>
              <a:rPr lang="en-IN" sz="1200" dirty="0"/>
              <a:t>" : 4</a:t>
            </a:r>
          </a:p>
          <a:p>
            <a:pPr marL="0" indent="0">
              <a:buNone/>
            </a:pPr>
            <a:r>
              <a:rPr lang="en-IN" sz="1200" dirty="0"/>
              <a:t>        },</a:t>
            </a:r>
          </a:p>
          <a:p>
            <a:pPr marL="0" indent="0">
              <a:buNone/>
            </a:pPr>
            <a:r>
              <a:rPr lang="en-IN" sz="1200" dirty="0" smtClean="0"/>
              <a:t>        </a:t>
            </a:r>
            <a:endParaRPr lang="en-IN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295400"/>
            <a:ext cx="3505200" cy="510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en-IN" sz="1200" dirty="0" smtClean="0"/>
              <a:t>     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"_id" : </a:t>
            </a:r>
            <a:r>
              <a:rPr lang="en-IN" sz="1200" dirty="0" err="1" smtClean="0"/>
              <a:t>ObjectId</a:t>
            </a:r>
            <a:r>
              <a:rPr lang="en-IN" sz="1200" dirty="0" smtClean="0"/>
              <a:t>("5cc21decf83f956673c0fc81"),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Pname</a:t>
            </a:r>
            <a:r>
              <a:rPr lang="en-IN" sz="1200" dirty="0" smtClean="0"/>
              <a:t>" : "</a:t>
            </a:r>
            <a:r>
              <a:rPr lang="en-IN" sz="1200" dirty="0" err="1" smtClean="0"/>
              <a:t>ProductA</a:t>
            </a:r>
            <a:r>
              <a:rPr lang="en-IN" sz="12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 : 32,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Plocation</a:t>
            </a:r>
            <a:r>
              <a:rPr lang="en-IN" sz="1200" dirty="0" smtClean="0"/>
              <a:t>" : "Delhi",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Dnum</a:t>
            </a:r>
            <a:r>
              <a:rPr lang="en-IN" sz="1200" dirty="0" smtClean="0"/>
              <a:t>" : 5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},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"_id" : </a:t>
            </a:r>
            <a:r>
              <a:rPr lang="en-IN" sz="1200" dirty="0" err="1" smtClean="0"/>
              <a:t>ObjectId</a:t>
            </a:r>
            <a:r>
              <a:rPr lang="en-IN" sz="1200" dirty="0" smtClean="0"/>
              <a:t>("5cc29bbaf83f956673c0fc82"),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"id" : 1001,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Pname</a:t>
            </a:r>
            <a:r>
              <a:rPr lang="en-IN" sz="1200" dirty="0" smtClean="0"/>
              <a:t>" : "</a:t>
            </a:r>
            <a:r>
              <a:rPr lang="en-IN" sz="1200" dirty="0" err="1" smtClean="0"/>
              <a:t>ProductK</a:t>
            </a:r>
            <a:r>
              <a:rPr lang="en-IN" sz="12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 : 45,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Plocation</a:t>
            </a:r>
            <a:r>
              <a:rPr lang="en-IN" sz="1200" dirty="0" smtClean="0"/>
              <a:t>" :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"city" : "Mumbai",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"state" : "Maharashtra",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"country" : "India"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},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Dnum</a:t>
            </a:r>
            <a:r>
              <a:rPr lang="en-IN" sz="1200" dirty="0" smtClean="0"/>
              <a:t>" : 3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}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]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endParaRPr lang="en-IN" sz="1200" dirty="0"/>
          </a:p>
        </p:txBody>
      </p:sp>
      <p:sp>
        <p:nvSpPr>
          <p:cNvPr id="6" name="Line Callout 1 5"/>
          <p:cNvSpPr/>
          <p:nvPr/>
        </p:nvSpPr>
        <p:spPr>
          <a:xfrm>
            <a:off x="6172200" y="609600"/>
            <a:ext cx="2819400" cy="685800"/>
          </a:xfrm>
          <a:prstGeom prst="borderCallout1">
            <a:avLst>
              <a:gd name="adj1" fmla="val 52581"/>
              <a:gd name="adj2" fmla="val -330"/>
              <a:gd name="adj3" fmla="val 154292"/>
              <a:gd name="adj4" fmla="val -1065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 convert the find() output to array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92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Query </a:t>
            </a:r>
            <a:r>
              <a:rPr lang="en-US" b="1" dirty="0"/>
              <a:t>Document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retty()</a:t>
            </a:r>
            <a:r>
              <a:rPr lang="en-US" dirty="0" smtClean="0"/>
              <a:t> method: </a:t>
            </a:r>
            <a:r>
              <a:rPr lang="en-IN" dirty="0"/>
              <a:t>To display the results in a formatted </a:t>
            </a:r>
            <a:r>
              <a:rPr lang="en-IN" dirty="0" smtClean="0"/>
              <a:t>way.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Syntax: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err="1">
                <a:solidFill>
                  <a:srgbClr val="FF0000"/>
                </a:solidFill>
              </a:rPr>
              <a:t>db.collection.find</a:t>
            </a:r>
            <a:r>
              <a:rPr lang="en-IN" b="1" dirty="0">
                <a:solidFill>
                  <a:srgbClr val="FF0000"/>
                </a:solidFill>
              </a:rPr>
              <a:t>(&lt;query&gt;).pretty()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930263"/>
            <a:ext cx="3057525" cy="177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2600" b="1" dirty="0"/>
              <a:t>Example – </a:t>
            </a:r>
            <a:r>
              <a:rPr lang="en-US" sz="2600" b="1" dirty="0" smtClean="0"/>
              <a:t>Pretty Method</a:t>
            </a: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848"/>
            <a:ext cx="3733800" cy="525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&gt; </a:t>
            </a:r>
            <a:r>
              <a:rPr lang="en-IN" sz="2000" dirty="0" err="1"/>
              <a:t>db.project.find</a:t>
            </a:r>
            <a:r>
              <a:rPr lang="en-IN" sz="2000" dirty="0"/>
              <a:t>()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.pretty()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Output: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{</a:t>
            </a:r>
          </a:p>
          <a:p>
            <a:pPr marL="0" indent="0">
              <a:buNone/>
            </a:pPr>
            <a:r>
              <a:rPr lang="en-IN" sz="1200" dirty="0"/>
              <a:t>                "_id" : </a:t>
            </a:r>
            <a:r>
              <a:rPr lang="en-IN" sz="1200" dirty="0" err="1"/>
              <a:t>ObjectId</a:t>
            </a:r>
            <a:r>
              <a:rPr lang="en-IN" sz="1200" dirty="0"/>
              <a:t>("5cc21536f83f956673c0fc77"),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ProductX</a:t>
            </a:r>
            <a:r>
              <a:rPr lang="en-IN" sz="1200" dirty="0"/>
              <a:t>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Pnumber</a:t>
            </a:r>
            <a:r>
              <a:rPr lang="en-IN" sz="1200" dirty="0"/>
              <a:t>" : 10,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Plocation</a:t>
            </a:r>
            <a:r>
              <a:rPr lang="en-IN" sz="1200" dirty="0"/>
              <a:t>" : "Delhi",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Dnum</a:t>
            </a:r>
            <a:r>
              <a:rPr lang="en-IN" sz="1200" dirty="0"/>
              <a:t>" : 3</a:t>
            </a:r>
          </a:p>
          <a:p>
            <a:pPr marL="0" indent="0">
              <a:buNone/>
            </a:pPr>
            <a:r>
              <a:rPr lang="en-IN" sz="1200" dirty="0"/>
              <a:t>        },</a:t>
            </a:r>
          </a:p>
          <a:p>
            <a:pPr marL="0" indent="0">
              <a:buNone/>
            </a:pPr>
            <a:r>
              <a:rPr lang="en-IN" sz="1200" dirty="0"/>
              <a:t>        {</a:t>
            </a:r>
          </a:p>
          <a:p>
            <a:pPr marL="0" indent="0">
              <a:buNone/>
            </a:pPr>
            <a:r>
              <a:rPr lang="en-IN" sz="1200" dirty="0"/>
              <a:t>                "_id" : </a:t>
            </a:r>
            <a:r>
              <a:rPr lang="en-IN" sz="1200" dirty="0" err="1"/>
              <a:t>ObjectId</a:t>
            </a:r>
            <a:r>
              <a:rPr lang="en-IN" sz="1200" dirty="0"/>
              <a:t>("5cc217aff83f956673c0fc78"),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Pnumber</a:t>
            </a:r>
            <a:r>
              <a:rPr lang="en-IN" sz="1200" dirty="0"/>
              <a:t>" : 20,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Plocation</a:t>
            </a:r>
            <a:r>
              <a:rPr lang="en-IN" sz="1200" dirty="0"/>
              <a:t>" : "Mumbai",</a:t>
            </a:r>
          </a:p>
          <a:p>
            <a:pPr marL="0" indent="0">
              <a:buNone/>
            </a:pPr>
            <a:r>
              <a:rPr lang="en-IN" sz="1200" dirty="0"/>
              <a:t>                "</a:t>
            </a:r>
            <a:r>
              <a:rPr lang="en-IN" sz="1200" dirty="0" err="1"/>
              <a:t>Dnum</a:t>
            </a:r>
            <a:r>
              <a:rPr lang="en-IN" sz="1200" dirty="0"/>
              <a:t>" : 4</a:t>
            </a:r>
          </a:p>
          <a:p>
            <a:pPr marL="0" indent="0">
              <a:buNone/>
            </a:pPr>
            <a:r>
              <a:rPr lang="en-IN" sz="1200" dirty="0"/>
              <a:t>        },</a:t>
            </a:r>
          </a:p>
          <a:p>
            <a:pPr marL="0" indent="0">
              <a:buNone/>
            </a:pPr>
            <a:r>
              <a:rPr lang="en-IN" sz="1200" dirty="0" smtClean="0"/>
              <a:t>        </a:t>
            </a:r>
            <a:endParaRPr lang="en-IN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447800"/>
            <a:ext cx="3505200" cy="510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/>
              <a:buNone/>
            </a:pPr>
            <a:r>
              <a:rPr lang="en-IN" sz="1200" dirty="0" smtClean="0"/>
              <a:t>     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"_id" : </a:t>
            </a:r>
            <a:r>
              <a:rPr lang="en-IN" sz="1200" dirty="0" err="1" smtClean="0"/>
              <a:t>ObjectId</a:t>
            </a:r>
            <a:r>
              <a:rPr lang="en-IN" sz="1200" dirty="0" smtClean="0"/>
              <a:t>("5cc21decf83f956673c0fc81"),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Pname</a:t>
            </a:r>
            <a:r>
              <a:rPr lang="en-IN" sz="1200" dirty="0" smtClean="0"/>
              <a:t>" : "</a:t>
            </a:r>
            <a:r>
              <a:rPr lang="en-IN" sz="1200" dirty="0" err="1" smtClean="0"/>
              <a:t>ProductA</a:t>
            </a:r>
            <a:r>
              <a:rPr lang="en-IN" sz="12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 : 32,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Plocation</a:t>
            </a:r>
            <a:r>
              <a:rPr lang="en-IN" sz="1200" dirty="0" smtClean="0"/>
              <a:t>" : "Delhi",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Dnum</a:t>
            </a:r>
            <a:r>
              <a:rPr lang="en-IN" sz="1200" dirty="0" smtClean="0"/>
              <a:t>" : 5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},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"_id" : </a:t>
            </a:r>
            <a:r>
              <a:rPr lang="en-IN" sz="1200" dirty="0" err="1" smtClean="0"/>
              <a:t>ObjectId</a:t>
            </a:r>
            <a:r>
              <a:rPr lang="en-IN" sz="1200" dirty="0" smtClean="0"/>
              <a:t>("5cc29bbaf83f956673c0fc82"),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"id" : 1001,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Pname</a:t>
            </a:r>
            <a:r>
              <a:rPr lang="en-IN" sz="1200" dirty="0" smtClean="0"/>
              <a:t>" : "</a:t>
            </a:r>
            <a:r>
              <a:rPr lang="en-IN" sz="1200" dirty="0" err="1" smtClean="0"/>
              <a:t>ProductK</a:t>
            </a:r>
            <a:r>
              <a:rPr lang="en-IN" sz="12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 : 45,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Plocation</a:t>
            </a:r>
            <a:r>
              <a:rPr lang="en-IN" sz="1200" dirty="0" smtClean="0"/>
              <a:t>" :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"city" : "Mumbai",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"state" : "Maharashtra",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        "country" : "India"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},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        "</a:t>
            </a:r>
            <a:r>
              <a:rPr lang="en-IN" sz="1200" dirty="0" err="1" smtClean="0"/>
              <a:t>Dnum</a:t>
            </a:r>
            <a:r>
              <a:rPr lang="en-IN" sz="1200" dirty="0" smtClean="0"/>
              <a:t>" : 3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200" dirty="0" smtClean="0"/>
              <a:t>        }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endParaRPr lang="en-IN" sz="1200" dirty="0" smtClean="0"/>
          </a:p>
          <a:p>
            <a:pPr marL="0" indent="0">
              <a:lnSpc>
                <a:spcPct val="80000"/>
              </a:lnSpc>
              <a:buFont typeface="Wingdings"/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847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962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Specifying </a:t>
            </a:r>
            <a:r>
              <a:rPr lang="en-IN" b="1" dirty="0"/>
              <a:t>Query Filter </a:t>
            </a:r>
            <a:r>
              <a:rPr lang="en-IN" b="1" dirty="0" smtClean="0"/>
              <a:t>Conditions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4716277"/>
              </p:ext>
            </p:extLst>
          </p:nvPr>
        </p:nvGraphicFramePr>
        <p:xfrm>
          <a:off x="228600" y="15240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3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763000" cy="1143000"/>
          </a:xfrm>
        </p:spPr>
        <p:txBody>
          <a:bodyPr>
            <a:normAutofit/>
          </a:bodyPr>
          <a:lstStyle/>
          <a:p>
            <a:r>
              <a:rPr lang="en-IN" sz="2900" b="1" dirty="0" smtClean="0"/>
              <a:t>Specifying </a:t>
            </a:r>
            <a:r>
              <a:rPr lang="en-IN" sz="2900" b="1" dirty="0"/>
              <a:t>Query Filter </a:t>
            </a:r>
            <a:r>
              <a:rPr lang="en-IN" sz="2900" b="1" dirty="0" smtClean="0"/>
              <a:t>Conditions (cont.)</a:t>
            </a:r>
            <a:endParaRPr lang="en-IN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8123383"/>
              </p:ext>
            </p:extLst>
          </p:nvPr>
        </p:nvGraphicFramePr>
        <p:xfrm>
          <a:off x="228600" y="15240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0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962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Specifying AND/OR Conditions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3419985"/>
              </p:ext>
            </p:extLst>
          </p:nvPr>
        </p:nvGraphicFramePr>
        <p:xfrm>
          <a:off x="228600" y="15240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9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- Using and-or Together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err="1" smtClean="0"/>
              <a:t>db.project.find</a:t>
            </a:r>
            <a:r>
              <a:rPr lang="en-IN" sz="2000" dirty="0" smtClean="0"/>
              <a:t>(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{$</a:t>
            </a:r>
            <a:r>
              <a:rPr lang="en-IN" sz="2000" dirty="0"/>
              <a:t>and</a:t>
            </a:r>
            <a:r>
              <a:rPr lang="en-IN" sz="2000" dirty="0" smtClean="0"/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[{</a:t>
            </a:r>
            <a:r>
              <a:rPr lang="en-IN" sz="2000" dirty="0"/>
              <a:t>Dnum:5</a:t>
            </a:r>
            <a:r>
              <a:rPr lang="en-IN" sz="2000" dirty="0" smtClean="0"/>
              <a:t>}, {$</a:t>
            </a:r>
            <a:r>
              <a:rPr lang="en-IN" sz="2000" dirty="0"/>
              <a:t>or</a:t>
            </a:r>
            <a:r>
              <a:rPr lang="en-IN" sz="2000" dirty="0" smtClean="0"/>
              <a:t>: [{</a:t>
            </a:r>
            <a:r>
              <a:rPr lang="en-IN" sz="2000" dirty="0" err="1"/>
              <a:t>Pname</a:t>
            </a:r>
            <a:r>
              <a:rPr lang="en-IN" sz="2000" dirty="0"/>
              <a:t>:"</a:t>
            </a:r>
            <a:r>
              <a:rPr lang="en-IN" sz="2000" dirty="0" err="1"/>
              <a:t>ProductZ</a:t>
            </a:r>
            <a:r>
              <a:rPr lang="en-IN" sz="2000" dirty="0" smtClean="0"/>
              <a:t>"},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	{</a:t>
            </a:r>
            <a:r>
              <a:rPr lang="en-IN" sz="2000" dirty="0" err="1" smtClean="0"/>
              <a:t>Plocation</a:t>
            </a:r>
            <a:r>
              <a:rPr lang="en-IN" sz="2000" dirty="0" smtClean="0"/>
              <a:t>:"Delhi"}]}]}).pretty();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{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        "_id" : </a:t>
            </a:r>
            <a:r>
              <a:rPr lang="en-IN" sz="2000" dirty="0" err="1"/>
              <a:t>ObjectId</a:t>
            </a:r>
            <a:r>
              <a:rPr lang="en-IN" sz="2000" dirty="0"/>
              <a:t>("5cc21b82f83f956673c0fc7b"),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        "</a:t>
            </a:r>
            <a:r>
              <a:rPr lang="en-IN" sz="2000" dirty="0" err="1"/>
              <a:t>Pname</a:t>
            </a:r>
            <a:r>
              <a:rPr lang="en-IN" sz="2000" dirty="0"/>
              <a:t>" : "</a:t>
            </a:r>
            <a:r>
              <a:rPr lang="en-IN" sz="2000" dirty="0" err="1"/>
              <a:t>ProductZ</a:t>
            </a:r>
            <a:r>
              <a:rPr lang="en-IN" sz="2000" dirty="0"/>
              <a:t>",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        "</a:t>
            </a:r>
            <a:r>
              <a:rPr lang="en-IN" sz="2000" dirty="0" err="1"/>
              <a:t>Pnumber</a:t>
            </a:r>
            <a:r>
              <a:rPr lang="en-IN" sz="2000" dirty="0"/>
              <a:t>" : 20,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        "</a:t>
            </a:r>
            <a:r>
              <a:rPr lang="en-IN" sz="2000" dirty="0" err="1"/>
              <a:t>Plocation</a:t>
            </a:r>
            <a:r>
              <a:rPr lang="en-IN" sz="2000" dirty="0"/>
              <a:t>" : "Mumbai",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        "</a:t>
            </a:r>
            <a:r>
              <a:rPr lang="en-IN" sz="2000" dirty="0" err="1"/>
              <a:t>Dnum</a:t>
            </a:r>
            <a:r>
              <a:rPr lang="en-IN" sz="2000" dirty="0"/>
              <a:t>" : 5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}</a:t>
            </a:r>
            <a:endParaRPr lang="en-IN" sz="2000" b="1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000" dirty="0"/>
          </a:p>
        </p:txBody>
      </p:sp>
      <p:pic>
        <p:nvPicPr>
          <p:cNvPr id="1028" name="Picture 4" descr="Image result for confus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1981200" cy="39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8048"/>
            <a:ext cx="85344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 err="1">
                <a:solidFill>
                  <a:srgbClr val="FF0000"/>
                </a:solidFill>
              </a:rPr>
              <a:t>db.collection.find</a:t>
            </a:r>
            <a:r>
              <a:rPr lang="en-IN" sz="2300" b="1" dirty="0">
                <a:solidFill>
                  <a:srgbClr val="FF0000"/>
                </a:solidFill>
              </a:rPr>
              <a:t>( &lt;query filter&gt;, &lt;projection&gt; </a:t>
            </a:r>
            <a:r>
              <a:rPr lang="en-IN" sz="2300" b="1" dirty="0" smtClean="0">
                <a:solidFill>
                  <a:srgbClr val="FF0000"/>
                </a:solidFill>
              </a:rPr>
              <a:t>)</a:t>
            </a:r>
            <a:endParaRPr lang="en-IN" sz="2300" b="1" dirty="0" smtClean="0"/>
          </a:p>
          <a:p>
            <a:pPr>
              <a:lnSpc>
                <a:spcPct val="150000"/>
              </a:lnSpc>
            </a:pPr>
            <a:r>
              <a:rPr lang="en-IN" sz="2300" b="1" dirty="0" smtClean="0"/>
              <a:t>find</a:t>
            </a:r>
            <a:r>
              <a:rPr lang="en-IN" sz="2300" b="1" dirty="0"/>
              <a:t>()</a:t>
            </a:r>
            <a:r>
              <a:rPr lang="en-IN" sz="2300" dirty="0"/>
              <a:t> </a:t>
            </a:r>
            <a:r>
              <a:rPr lang="en-IN" sz="2300" dirty="0" smtClean="0"/>
              <a:t>method accepts </a:t>
            </a:r>
            <a:r>
              <a:rPr lang="en-IN" sz="2300" dirty="0"/>
              <a:t>second optional parameter that is list of fields that you want to </a:t>
            </a:r>
            <a:r>
              <a:rPr lang="en-IN" sz="2300" dirty="0" smtClean="0"/>
              <a:t>retrieve in the form </a:t>
            </a:r>
            <a:r>
              <a:rPr lang="en-IN" sz="2300" dirty="0"/>
              <a:t>{ field1: &lt;value&gt;, field2: &lt;value&gt; ... }</a:t>
            </a:r>
            <a:r>
              <a:rPr lang="en-IN" sz="2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300" dirty="0"/>
              <a:t>The </a:t>
            </a:r>
            <a:r>
              <a:rPr lang="en-IN" sz="2300" b="1" dirty="0"/>
              <a:t>&lt;value&gt;</a:t>
            </a:r>
            <a:r>
              <a:rPr lang="en-IN" sz="2300" dirty="0"/>
              <a:t> can be any of the following: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300" b="1" dirty="0" smtClean="0">
                <a:solidFill>
                  <a:srgbClr val="00B050"/>
                </a:solidFill>
              </a:rPr>
              <a:t>1 or true to include</a:t>
            </a:r>
            <a:r>
              <a:rPr lang="en-IN" sz="2300" dirty="0" smtClean="0"/>
              <a:t> the field in the return documents.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300" b="1" dirty="0" smtClean="0">
                <a:solidFill>
                  <a:srgbClr val="0070C0"/>
                </a:solidFill>
              </a:rPr>
              <a:t>0 or false to exclude</a:t>
            </a:r>
            <a:r>
              <a:rPr lang="en-IN" sz="2300" dirty="0" smtClean="0"/>
              <a:t> the field.</a:t>
            </a:r>
          </a:p>
          <a:p>
            <a:pPr>
              <a:lnSpc>
                <a:spcPct val="150000"/>
              </a:lnSpc>
            </a:pPr>
            <a:endParaRPr lang="en-IN" sz="23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3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749"/>
            <a:ext cx="2324100" cy="180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4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Projection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486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Query: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3200" dirty="0" smtClean="0"/>
              <a:t>&gt; </a:t>
            </a:r>
            <a:r>
              <a:rPr lang="en-IN" sz="3200" dirty="0" err="1"/>
              <a:t>db.project.find</a:t>
            </a:r>
            <a:r>
              <a:rPr lang="en-IN" sz="3200" dirty="0"/>
              <a:t>({},{Pname:0}).pretty()</a:t>
            </a:r>
          </a:p>
          <a:p>
            <a:pPr algn="just">
              <a:lnSpc>
                <a:spcPct val="110000"/>
              </a:lnSpc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3200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{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"_id" : </a:t>
            </a:r>
            <a:r>
              <a:rPr lang="en-IN" sz="2900" dirty="0" err="1" smtClean="0"/>
              <a:t>ObjectId</a:t>
            </a:r>
            <a:r>
              <a:rPr lang="en-IN" sz="2900" dirty="0" smtClean="0"/>
              <a:t>("5cc21536f83f956673c0fc77"),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Pnumber</a:t>
            </a:r>
            <a:r>
              <a:rPr lang="en-IN" sz="2900" dirty="0" smtClean="0"/>
              <a:t>" : 10,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Plocation</a:t>
            </a:r>
            <a:r>
              <a:rPr lang="en-IN" sz="2900" dirty="0" smtClean="0"/>
              <a:t>" : "Delhi",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Dnum</a:t>
            </a:r>
            <a:r>
              <a:rPr lang="en-IN" sz="2900" dirty="0" smtClean="0"/>
              <a:t>" : 3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}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{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"_id" : </a:t>
            </a:r>
            <a:r>
              <a:rPr lang="en-IN" sz="2900" dirty="0" err="1" smtClean="0"/>
              <a:t>ObjectId</a:t>
            </a:r>
            <a:r>
              <a:rPr lang="en-IN" sz="2900" dirty="0" smtClean="0"/>
              <a:t>("5cc217aff83f956673c0fc78"),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Pnumber</a:t>
            </a:r>
            <a:r>
              <a:rPr lang="en-IN" sz="2900" dirty="0" smtClean="0"/>
              <a:t>" : 20,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Plocation</a:t>
            </a:r>
            <a:r>
              <a:rPr lang="en-IN" sz="2900" dirty="0" smtClean="0"/>
              <a:t>" : "Mumbai",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        "</a:t>
            </a:r>
            <a:r>
              <a:rPr lang="en-IN" sz="2900" dirty="0" err="1" smtClean="0"/>
              <a:t>Dnum</a:t>
            </a:r>
            <a:r>
              <a:rPr lang="en-IN" sz="2900" dirty="0" smtClean="0"/>
              <a:t>" : 4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900" dirty="0" smtClean="0"/>
              <a:t>}…………………………………………………………</a:t>
            </a:r>
            <a:endParaRPr lang="en-IN" sz="2900" dirty="0"/>
          </a:p>
        </p:txBody>
      </p:sp>
      <p:sp>
        <p:nvSpPr>
          <p:cNvPr id="4" name="Line Callout 1 3"/>
          <p:cNvSpPr/>
          <p:nvPr/>
        </p:nvSpPr>
        <p:spPr>
          <a:xfrm>
            <a:off x="4267200" y="2209800"/>
            <a:ext cx="4343400" cy="838200"/>
          </a:xfrm>
          <a:prstGeom prst="borderCallout1">
            <a:avLst>
              <a:gd name="adj1" fmla="val 52943"/>
              <a:gd name="adj2" fmla="val -1420"/>
              <a:gd name="adj3" fmla="val 110872"/>
              <a:gd name="adj4" fmla="val -63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“_id” will always be displayed in output unless it is explicitly hidden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5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Projection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82000" cy="54864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2000" dirty="0"/>
              <a:t>&gt; </a:t>
            </a:r>
            <a:r>
              <a:rPr lang="en-IN" sz="2000" dirty="0" err="1"/>
              <a:t>db.project.find</a:t>
            </a:r>
            <a:r>
              <a:rPr lang="en-IN" sz="2000" dirty="0"/>
              <a:t>({},{Pname:1,Pnumber:1})</a:t>
            </a:r>
          </a:p>
          <a:p>
            <a:pPr algn="just">
              <a:lnSpc>
                <a:spcPct val="80000"/>
              </a:lnSpc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("5cc21536f83f956673c0fc77"),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 "</a:t>
            </a:r>
            <a:r>
              <a:rPr lang="en-IN" sz="1600" dirty="0" err="1" smtClean="0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10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("5cc217aff83f956673c0fc78"),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ProductZ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20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("5cc21aaef83f956673c0fc79"),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10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("5cc21adbf83f956673c0fc7a"),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10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("5cc21b82f83f956673c0fc7b"),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ProductZ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20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("5cc21c6af83f956673c0fc7c"),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10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("5cc21c6af83f956673c0fc7d"),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ProductY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30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("5cc21dcbf83f956673c0fc7e"),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10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("5cc21dcbf83f956673c0fc7f"),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ProductY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30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("5cc21decf83f956673c0fc80"),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ProductB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40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("5cc21decf83f956673c0fc81"),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ProductA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32 }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{ "_id" : </a:t>
            </a:r>
            <a:r>
              <a:rPr lang="en-IN" sz="1600" dirty="0" err="1"/>
              <a:t>ObjectId</a:t>
            </a:r>
            <a:r>
              <a:rPr lang="en-IN" sz="1600" dirty="0"/>
              <a:t>("5cc29bbaf83f956673c0fc82"),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ProductK</a:t>
            </a:r>
            <a:r>
              <a:rPr lang="en-IN" sz="1600" dirty="0"/>
              <a:t>", "</a:t>
            </a:r>
            <a:r>
              <a:rPr lang="en-IN" sz="1600" dirty="0" err="1"/>
              <a:t>Pnumber</a:t>
            </a:r>
            <a:r>
              <a:rPr lang="en-IN" sz="1600" dirty="0" smtClean="0"/>
              <a:t>": </a:t>
            </a:r>
            <a:r>
              <a:rPr lang="en-IN" sz="1600" dirty="0"/>
              <a:t>45 }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IN" sz="1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Projection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486400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IN" sz="2000" dirty="0"/>
              <a:t>&gt; </a:t>
            </a:r>
            <a:r>
              <a:rPr lang="en-IN" sz="2000" dirty="0" err="1"/>
              <a:t>db.project.find</a:t>
            </a:r>
            <a:r>
              <a:rPr lang="en-IN" sz="2000" dirty="0"/>
              <a:t>({},{Pname:1,_id:0,Pnumber:1})</a:t>
            </a:r>
          </a:p>
          <a:p>
            <a:pPr marL="0" indent="0" algn="just">
              <a:lnSpc>
                <a:spcPct val="140000"/>
              </a:lnSpc>
              <a:buNone/>
            </a:pPr>
            <a:endParaRPr lang="en-US" sz="1050" b="1" dirty="0" smtClean="0">
              <a:solidFill>
                <a:srgbClr val="00B050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Output: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 smtClean="0"/>
              <a:t>{ </a:t>
            </a:r>
            <a:r>
              <a:rPr lang="en-IN" sz="1500" dirty="0"/>
              <a:t>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ProductX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10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ProductZ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20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ProductX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10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ProductX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10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ProductZ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20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ProductX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10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ProductY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30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ProductX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10 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500" dirty="0"/>
              <a:t>{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ProductY</a:t>
            </a:r>
            <a:r>
              <a:rPr lang="en-IN" sz="1500" dirty="0"/>
              <a:t>", "</a:t>
            </a:r>
            <a:r>
              <a:rPr lang="en-IN" sz="1500" dirty="0" err="1"/>
              <a:t>Pnumber</a:t>
            </a:r>
            <a:r>
              <a:rPr lang="en-IN" sz="1500" dirty="0"/>
              <a:t>" : 30 </a:t>
            </a:r>
            <a:r>
              <a:rPr lang="en-IN" sz="1500" dirty="0" smtClean="0"/>
              <a:t>}………………………………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285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Update Operation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3317048"/>
              </p:ext>
            </p:extLst>
          </p:nvPr>
        </p:nvGraphicFramePr>
        <p:xfrm>
          <a:off x="152400" y="1397000"/>
          <a:ext cx="86868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9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</a:t>
            </a:r>
            <a:r>
              <a:rPr lang="en-US" sz="2800" b="1" dirty="0" err="1" smtClean="0"/>
              <a:t>updateOne</a:t>
            </a:r>
            <a:r>
              <a:rPr lang="en-US" sz="2800" b="1" dirty="0" smtClean="0"/>
              <a:t>()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63880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4500" b="1" dirty="0" smtClean="0">
                <a:solidFill>
                  <a:srgbClr val="FF0000"/>
                </a:solidFill>
              </a:rPr>
              <a:t>Query:</a:t>
            </a:r>
            <a:endParaRPr lang="en-IN" sz="45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4500" dirty="0" smtClean="0"/>
              <a:t>&gt; </a:t>
            </a:r>
            <a:r>
              <a:rPr lang="en-IN" sz="4500" dirty="0" err="1"/>
              <a:t>db.project.updateOne</a:t>
            </a:r>
            <a:r>
              <a:rPr lang="en-IN" sz="4500" dirty="0"/>
              <a:t>({</a:t>
            </a:r>
            <a:r>
              <a:rPr lang="en-IN" sz="4500" dirty="0" err="1"/>
              <a:t>Pname</a:t>
            </a:r>
            <a:r>
              <a:rPr lang="en-IN" sz="4500" dirty="0"/>
              <a:t>:"</a:t>
            </a:r>
            <a:r>
              <a:rPr lang="en-IN" sz="4500" dirty="0" err="1"/>
              <a:t>ProductX</a:t>
            </a:r>
            <a:r>
              <a:rPr lang="en-IN" sz="4500" dirty="0"/>
              <a:t>"},{$set:{Plocation:"Pune",Dnum:20}})</a:t>
            </a:r>
          </a:p>
          <a:p>
            <a:pPr algn="just">
              <a:lnSpc>
                <a:spcPct val="130000"/>
              </a:lnSpc>
            </a:pPr>
            <a:r>
              <a:rPr lang="en-IN" sz="4500" b="1" dirty="0" smtClean="0">
                <a:solidFill>
                  <a:srgbClr val="00B050"/>
                </a:solidFill>
              </a:rPr>
              <a:t>Output:</a:t>
            </a:r>
            <a:r>
              <a:rPr lang="en-IN" sz="4500" dirty="0" smtClean="0"/>
              <a:t> { </a:t>
            </a:r>
            <a:r>
              <a:rPr lang="en-IN" sz="4500" dirty="0"/>
              <a:t>"acknowledged" : true, "</a:t>
            </a:r>
            <a:r>
              <a:rPr lang="en-IN" sz="4500" dirty="0" err="1"/>
              <a:t>matchedCount</a:t>
            </a:r>
            <a:r>
              <a:rPr lang="en-IN" sz="4500" dirty="0"/>
              <a:t>" : 1, "</a:t>
            </a:r>
            <a:r>
              <a:rPr lang="en-IN" sz="4500" dirty="0" err="1"/>
              <a:t>modifiedCount</a:t>
            </a:r>
            <a:r>
              <a:rPr lang="en-IN" sz="4500" dirty="0"/>
              <a:t>" : 1 </a:t>
            </a:r>
            <a:r>
              <a:rPr lang="en-IN" sz="4500" dirty="0" smtClean="0"/>
              <a:t>}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IN" sz="30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4500" dirty="0"/>
              <a:t>&gt; </a:t>
            </a:r>
            <a:r>
              <a:rPr lang="en-IN" sz="4500" dirty="0" err="1"/>
              <a:t>db.project.find</a:t>
            </a:r>
            <a:r>
              <a:rPr lang="en-IN" sz="4500" dirty="0"/>
              <a:t>()</a:t>
            </a:r>
          </a:p>
          <a:p>
            <a:pPr algn="just">
              <a:lnSpc>
                <a:spcPct val="130000"/>
              </a:lnSpc>
            </a:pPr>
            <a:r>
              <a:rPr lang="en-US" sz="4500" b="1" dirty="0" smtClean="0">
                <a:solidFill>
                  <a:srgbClr val="00B050"/>
                </a:solidFill>
              </a:rPr>
              <a:t>Output:</a:t>
            </a:r>
            <a:endParaRPr lang="en-IN" sz="4500" b="1" dirty="0" smtClean="0">
              <a:solidFill>
                <a:srgbClr val="00B05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 smtClean="0"/>
              <a:t>{ </a:t>
            </a:r>
            <a:r>
              <a:rPr lang="en-IN" sz="3700" dirty="0"/>
              <a:t>"_id" : </a:t>
            </a:r>
            <a:r>
              <a:rPr lang="en-IN" sz="3700" dirty="0" err="1"/>
              <a:t>ObjectId</a:t>
            </a:r>
            <a:r>
              <a:rPr lang="en-IN" sz="3700" dirty="0"/>
              <a:t>("5cc21536f83f956673c0fc77"), "</a:t>
            </a:r>
            <a:r>
              <a:rPr lang="en-IN" sz="3700" dirty="0" err="1"/>
              <a:t>Pname</a:t>
            </a:r>
            <a:r>
              <a:rPr lang="en-IN" sz="3700" dirty="0"/>
              <a:t>" : "ABC", "</a:t>
            </a:r>
            <a:r>
              <a:rPr lang="en-IN" sz="3700" dirty="0" err="1"/>
              <a:t>Plocation</a:t>
            </a:r>
            <a:r>
              <a:rPr lang="en-IN" sz="3700" dirty="0"/>
              <a:t>" : </a:t>
            </a:r>
            <a:r>
              <a:rPr lang="en-IN" sz="3700" dirty="0" smtClean="0"/>
              <a:t>"AXY</a:t>
            </a:r>
            <a:r>
              <a:rPr lang="en-IN" sz="3700" dirty="0"/>
              <a:t>"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/>
              <a:t>{ "_id" : </a:t>
            </a:r>
            <a:r>
              <a:rPr lang="en-IN" sz="3700" dirty="0" err="1"/>
              <a:t>ObjectId</a:t>
            </a:r>
            <a:r>
              <a:rPr lang="en-IN" sz="3700" dirty="0"/>
              <a:t>("5cc217aff83f956673c0fc78"), "</a:t>
            </a:r>
            <a:r>
              <a:rPr lang="en-IN" sz="3700" dirty="0" err="1"/>
              <a:t>Pname</a:t>
            </a:r>
            <a:r>
              <a:rPr lang="en-IN" sz="3700" dirty="0"/>
              <a:t>" : "</a:t>
            </a:r>
            <a:r>
              <a:rPr lang="en-IN" sz="3700" dirty="0" err="1"/>
              <a:t>ProductZ</a:t>
            </a:r>
            <a:r>
              <a:rPr lang="en-IN" sz="3700" dirty="0"/>
              <a:t>", "</a:t>
            </a:r>
            <a:r>
              <a:rPr lang="en-IN" sz="3700" dirty="0" err="1"/>
              <a:t>Pnumber</a:t>
            </a:r>
            <a:r>
              <a:rPr lang="en-IN" sz="3700" dirty="0" smtClean="0"/>
              <a:t>": </a:t>
            </a:r>
            <a:r>
              <a:rPr lang="en-IN" sz="3700" dirty="0"/>
              <a:t>20, "</a:t>
            </a:r>
            <a:r>
              <a:rPr lang="en-IN" sz="3700" dirty="0" err="1"/>
              <a:t>Plocation</a:t>
            </a:r>
            <a:r>
              <a:rPr lang="en-IN" sz="3700" dirty="0"/>
              <a:t>" : "Mumbai", "</a:t>
            </a:r>
            <a:r>
              <a:rPr lang="en-IN" sz="3700" dirty="0" err="1"/>
              <a:t>Dnum</a:t>
            </a:r>
            <a:r>
              <a:rPr lang="en-IN" sz="3700" dirty="0"/>
              <a:t>" : 4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>
                <a:solidFill>
                  <a:srgbClr val="0070C0"/>
                </a:solidFill>
              </a:rPr>
              <a:t>{ "_id" : </a:t>
            </a:r>
            <a:r>
              <a:rPr lang="en-IN" sz="3700" dirty="0" err="1">
                <a:solidFill>
                  <a:srgbClr val="0070C0"/>
                </a:solidFill>
              </a:rPr>
              <a:t>ObjectId</a:t>
            </a:r>
            <a:r>
              <a:rPr lang="en-IN" sz="3700" dirty="0">
                <a:solidFill>
                  <a:srgbClr val="0070C0"/>
                </a:solidFill>
              </a:rPr>
              <a:t>("5cc21aaef83f956673c0fc79"), "</a:t>
            </a:r>
            <a:r>
              <a:rPr lang="en-IN" sz="3700" dirty="0" err="1">
                <a:solidFill>
                  <a:srgbClr val="0070C0"/>
                </a:solidFill>
              </a:rPr>
              <a:t>Pname</a:t>
            </a:r>
            <a:r>
              <a:rPr lang="en-IN" sz="3700" dirty="0">
                <a:solidFill>
                  <a:srgbClr val="0070C0"/>
                </a:solidFill>
              </a:rPr>
              <a:t>" : "</a:t>
            </a:r>
            <a:r>
              <a:rPr lang="en-IN" sz="3700" dirty="0" err="1">
                <a:solidFill>
                  <a:srgbClr val="0070C0"/>
                </a:solidFill>
              </a:rPr>
              <a:t>ProductX</a:t>
            </a:r>
            <a:r>
              <a:rPr lang="en-IN" sz="3700" dirty="0">
                <a:solidFill>
                  <a:srgbClr val="0070C0"/>
                </a:solidFill>
              </a:rPr>
              <a:t>", "</a:t>
            </a:r>
            <a:r>
              <a:rPr lang="en-IN" sz="3700" dirty="0" err="1">
                <a:solidFill>
                  <a:srgbClr val="0070C0"/>
                </a:solidFill>
              </a:rPr>
              <a:t>Pnumber</a:t>
            </a:r>
            <a:r>
              <a:rPr lang="en-IN" sz="3700" dirty="0" smtClean="0">
                <a:solidFill>
                  <a:srgbClr val="0070C0"/>
                </a:solidFill>
              </a:rPr>
              <a:t>": </a:t>
            </a:r>
            <a:r>
              <a:rPr lang="en-IN" sz="3700" dirty="0">
                <a:solidFill>
                  <a:srgbClr val="0070C0"/>
                </a:solidFill>
              </a:rPr>
              <a:t>10, "</a:t>
            </a:r>
            <a:r>
              <a:rPr lang="en-IN" sz="3700" dirty="0" err="1">
                <a:solidFill>
                  <a:srgbClr val="0070C0"/>
                </a:solidFill>
              </a:rPr>
              <a:t>Plocation</a:t>
            </a:r>
            <a:r>
              <a:rPr lang="en-IN" sz="3700" dirty="0">
                <a:solidFill>
                  <a:srgbClr val="0070C0"/>
                </a:solidFill>
              </a:rPr>
              <a:t>" : "Pune", "</a:t>
            </a:r>
            <a:r>
              <a:rPr lang="en-IN" sz="3700" dirty="0" err="1">
                <a:solidFill>
                  <a:srgbClr val="0070C0"/>
                </a:solidFill>
              </a:rPr>
              <a:t>Dnum</a:t>
            </a:r>
            <a:r>
              <a:rPr lang="en-IN" sz="3700" dirty="0">
                <a:solidFill>
                  <a:srgbClr val="0070C0"/>
                </a:solidFill>
              </a:rPr>
              <a:t>" : 20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/>
              <a:t>{ "_id" : </a:t>
            </a:r>
            <a:r>
              <a:rPr lang="en-IN" sz="3700" dirty="0" err="1"/>
              <a:t>ObjectId</a:t>
            </a:r>
            <a:r>
              <a:rPr lang="en-IN" sz="3700" dirty="0"/>
              <a:t>("5cc21adbf83f956673c0fc7a"), "</a:t>
            </a:r>
            <a:r>
              <a:rPr lang="en-IN" sz="3700" dirty="0" err="1"/>
              <a:t>Pname</a:t>
            </a:r>
            <a:r>
              <a:rPr lang="en-IN" sz="3700" dirty="0"/>
              <a:t>" : "</a:t>
            </a:r>
            <a:r>
              <a:rPr lang="en-IN" sz="3700" dirty="0" err="1"/>
              <a:t>ProductX</a:t>
            </a:r>
            <a:r>
              <a:rPr lang="en-IN" sz="3700" dirty="0"/>
              <a:t>", "</a:t>
            </a:r>
            <a:r>
              <a:rPr lang="en-IN" sz="3700" dirty="0" err="1"/>
              <a:t>Pnumber</a:t>
            </a:r>
            <a:r>
              <a:rPr lang="en-IN" sz="3700" dirty="0" smtClean="0"/>
              <a:t>": </a:t>
            </a:r>
            <a:r>
              <a:rPr lang="en-IN" sz="3700" dirty="0"/>
              <a:t>10, "</a:t>
            </a:r>
            <a:r>
              <a:rPr lang="en-IN" sz="3700" dirty="0" err="1"/>
              <a:t>Plocation</a:t>
            </a:r>
            <a:r>
              <a:rPr lang="en-IN" sz="3700" dirty="0"/>
              <a:t>" : "Mumbai", "</a:t>
            </a:r>
            <a:r>
              <a:rPr lang="en-IN" sz="3700" dirty="0" err="1"/>
              <a:t>Dnum</a:t>
            </a:r>
            <a:r>
              <a:rPr lang="en-IN" sz="3700" dirty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/>
              <a:t>{ "_id" : </a:t>
            </a:r>
            <a:r>
              <a:rPr lang="en-IN" sz="3700" dirty="0" err="1"/>
              <a:t>ObjectId</a:t>
            </a:r>
            <a:r>
              <a:rPr lang="en-IN" sz="3700" dirty="0"/>
              <a:t>("5cc21b82f83f956673c0fc7b"), "</a:t>
            </a:r>
            <a:r>
              <a:rPr lang="en-IN" sz="3700" dirty="0" err="1"/>
              <a:t>Pname</a:t>
            </a:r>
            <a:r>
              <a:rPr lang="en-IN" sz="3700" dirty="0"/>
              <a:t>" : "</a:t>
            </a:r>
            <a:r>
              <a:rPr lang="en-IN" sz="3700" dirty="0" err="1"/>
              <a:t>ProductZ</a:t>
            </a:r>
            <a:r>
              <a:rPr lang="en-IN" sz="3700" dirty="0"/>
              <a:t>", "</a:t>
            </a:r>
            <a:r>
              <a:rPr lang="en-IN" sz="3700" dirty="0" err="1"/>
              <a:t>Pnumber</a:t>
            </a:r>
            <a:r>
              <a:rPr lang="en-IN" sz="3700" dirty="0" smtClean="0"/>
              <a:t>": </a:t>
            </a:r>
            <a:r>
              <a:rPr lang="en-IN" sz="3700" dirty="0"/>
              <a:t>20, "</a:t>
            </a:r>
            <a:r>
              <a:rPr lang="en-IN" sz="3700" dirty="0" err="1"/>
              <a:t>Plocation</a:t>
            </a:r>
            <a:r>
              <a:rPr lang="en-IN" sz="3700" dirty="0"/>
              <a:t>" : "Mumbai", "</a:t>
            </a:r>
            <a:r>
              <a:rPr lang="en-IN" sz="3700" dirty="0" err="1"/>
              <a:t>Dnum</a:t>
            </a:r>
            <a:r>
              <a:rPr lang="en-IN" sz="3700" dirty="0"/>
              <a:t>" : 5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>
                <a:solidFill>
                  <a:srgbClr val="0070C0"/>
                </a:solidFill>
              </a:rPr>
              <a:t>{ "_id" : </a:t>
            </a:r>
            <a:r>
              <a:rPr lang="en-IN" sz="3700" dirty="0" err="1">
                <a:solidFill>
                  <a:srgbClr val="0070C0"/>
                </a:solidFill>
              </a:rPr>
              <a:t>ObjectId</a:t>
            </a:r>
            <a:r>
              <a:rPr lang="en-IN" sz="3700" dirty="0">
                <a:solidFill>
                  <a:srgbClr val="0070C0"/>
                </a:solidFill>
              </a:rPr>
              <a:t>("5cc21c6af83f956673c0fc7c"), "</a:t>
            </a:r>
            <a:r>
              <a:rPr lang="en-IN" sz="3700" dirty="0" err="1">
                <a:solidFill>
                  <a:srgbClr val="0070C0"/>
                </a:solidFill>
              </a:rPr>
              <a:t>Pname</a:t>
            </a:r>
            <a:r>
              <a:rPr lang="en-IN" sz="3700" dirty="0">
                <a:solidFill>
                  <a:srgbClr val="0070C0"/>
                </a:solidFill>
              </a:rPr>
              <a:t>" : "</a:t>
            </a:r>
            <a:r>
              <a:rPr lang="en-IN" sz="3700" dirty="0" err="1">
                <a:solidFill>
                  <a:srgbClr val="0070C0"/>
                </a:solidFill>
              </a:rPr>
              <a:t>ProductX</a:t>
            </a:r>
            <a:r>
              <a:rPr lang="en-IN" sz="3700" dirty="0">
                <a:solidFill>
                  <a:srgbClr val="0070C0"/>
                </a:solidFill>
              </a:rPr>
              <a:t>", "</a:t>
            </a:r>
            <a:r>
              <a:rPr lang="en-IN" sz="3700" dirty="0" err="1">
                <a:solidFill>
                  <a:srgbClr val="0070C0"/>
                </a:solidFill>
              </a:rPr>
              <a:t>Pnumber</a:t>
            </a:r>
            <a:r>
              <a:rPr lang="en-IN" sz="3700" dirty="0" smtClean="0">
                <a:solidFill>
                  <a:srgbClr val="0070C0"/>
                </a:solidFill>
              </a:rPr>
              <a:t>": </a:t>
            </a:r>
            <a:r>
              <a:rPr lang="en-IN" sz="3700" dirty="0">
                <a:solidFill>
                  <a:srgbClr val="0070C0"/>
                </a:solidFill>
              </a:rPr>
              <a:t>10, "</a:t>
            </a:r>
            <a:r>
              <a:rPr lang="en-IN" sz="3700" dirty="0" err="1">
                <a:solidFill>
                  <a:srgbClr val="0070C0"/>
                </a:solidFill>
              </a:rPr>
              <a:t>Plocation</a:t>
            </a:r>
            <a:r>
              <a:rPr lang="en-IN" sz="3700" dirty="0">
                <a:solidFill>
                  <a:srgbClr val="0070C0"/>
                </a:solidFill>
              </a:rPr>
              <a:t>" : "Delhi", "</a:t>
            </a:r>
            <a:r>
              <a:rPr lang="en-IN" sz="3700" dirty="0" err="1">
                <a:solidFill>
                  <a:srgbClr val="0070C0"/>
                </a:solidFill>
              </a:rPr>
              <a:t>Dnum</a:t>
            </a:r>
            <a:r>
              <a:rPr lang="en-IN" sz="3700" dirty="0">
                <a:solidFill>
                  <a:srgbClr val="0070C0"/>
                </a:solidFill>
              </a:rPr>
              <a:t>" : 7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/>
              <a:t>{ "_id" : </a:t>
            </a:r>
            <a:r>
              <a:rPr lang="en-IN" sz="3700" dirty="0" err="1"/>
              <a:t>ObjectId</a:t>
            </a:r>
            <a:r>
              <a:rPr lang="en-IN" sz="3700" dirty="0"/>
              <a:t>("5cc21c6af83f956673c0fc7d"), "</a:t>
            </a:r>
            <a:r>
              <a:rPr lang="en-IN" sz="3700" dirty="0" err="1"/>
              <a:t>Pname</a:t>
            </a:r>
            <a:r>
              <a:rPr lang="en-IN" sz="3700" dirty="0"/>
              <a:t>" : "</a:t>
            </a:r>
            <a:r>
              <a:rPr lang="en-IN" sz="3700" dirty="0" err="1"/>
              <a:t>ProductY</a:t>
            </a:r>
            <a:r>
              <a:rPr lang="en-IN" sz="3700" dirty="0"/>
              <a:t>", "</a:t>
            </a:r>
            <a:r>
              <a:rPr lang="en-IN" sz="3700" dirty="0" err="1"/>
              <a:t>Pnumber</a:t>
            </a:r>
            <a:r>
              <a:rPr lang="en-IN" sz="3700" dirty="0" smtClean="0"/>
              <a:t>": </a:t>
            </a:r>
            <a:r>
              <a:rPr lang="en-IN" sz="3700" dirty="0"/>
              <a:t>30, "</a:t>
            </a:r>
            <a:r>
              <a:rPr lang="en-IN" sz="3700" dirty="0" err="1"/>
              <a:t>Plocation</a:t>
            </a:r>
            <a:r>
              <a:rPr lang="en-IN" sz="3700" dirty="0"/>
              <a:t>" : "Pune", </a:t>
            </a:r>
            <a:r>
              <a:rPr lang="en-IN" sz="3700" dirty="0" smtClean="0"/>
              <a:t>"</a:t>
            </a:r>
            <a:r>
              <a:rPr lang="en-IN" sz="3700" dirty="0" err="1" smtClean="0"/>
              <a:t>Dnum</a:t>
            </a:r>
            <a:r>
              <a:rPr lang="en-IN" sz="3700" dirty="0" smtClean="0"/>
              <a:t>" </a:t>
            </a:r>
            <a:r>
              <a:rPr lang="en-IN" sz="3700" dirty="0"/>
              <a:t>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3700" dirty="0"/>
              <a:t>{ "_id" : </a:t>
            </a:r>
            <a:r>
              <a:rPr lang="en-IN" sz="3700" dirty="0" err="1"/>
              <a:t>ObjectId</a:t>
            </a:r>
            <a:r>
              <a:rPr lang="en-IN" sz="3700" dirty="0"/>
              <a:t>("5cc21dcbf83f956673c0fc7e"), "</a:t>
            </a:r>
            <a:r>
              <a:rPr lang="en-IN" sz="3700" dirty="0" err="1"/>
              <a:t>Pname</a:t>
            </a:r>
            <a:r>
              <a:rPr lang="en-IN" sz="3700" dirty="0"/>
              <a:t>" : "</a:t>
            </a:r>
            <a:r>
              <a:rPr lang="en-IN" sz="3700" dirty="0" err="1"/>
              <a:t>ProductX</a:t>
            </a:r>
            <a:r>
              <a:rPr lang="en-IN" sz="3700" dirty="0"/>
              <a:t>", "</a:t>
            </a:r>
            <a:r>
              <a:rPr lang="en-IN" sz="3700" dirty="0" err="1"/>
              <a:t>Pnumber</a:t>
            </a:r>
            <a:r>
              <a:rPr lang="en-IN" sz="3700" dirty="0" smtClean="0"/>
              <a:t>": </a:t>
            </a:r>
            <a:r>
              <a:rPr lang="en-IN" sz="3700" dirty="0"/>
              <a:t>10, "</a:t>
            </a:r>
            <a:r>
              <a:rPr lang="en-IN" sz="3700" dirty="0" err="1"/>
              <a:t>Plocation</a:t>
            </a:r>
            <a:r>
              <a:rPr lang="en-IN" sz="3700" dirty="0"/>
              <a:t>" : "Mumbai", "</a:t>
            </a:r>
            <a:r>
              <a:rPr lang="en-IN" sz="3700" dirty="0" err="1"/>
              <a:t>Dnum</a:t>
            </a:r>
            <a:r>
              <a:rPr lang="en-IN" sz="3700" dirty="0"/>
              <a:t>" : 3 </a:t>
            </a:r>
            <a:r>
              <a:rPr lang="en-IN" sz="3700" dirty="0" smtClean="0"/>
              <a:t>}………………………………………..</a:t>
            </a:r>
            <a:endParaRPr lang="en-IN" sz="3700" dirty="0"/>
          </a:p>
          <a:p>
            <a:pPr marL="0" indent="0" algn="just">
              <a:lnSpc>
                <a:spcPct val="130000"/>
              </a:lnSpc>
              <a:buNone/>
            </a:pPr>
            <a:endParaRPr lang="en-IN" sz="3700" dirty="0"/>
          </a:p>
        </p:txBody>
      </p:sp>
      <p:sp>
        <p:nvSpPr>
          <p:cNvPr id="4" name="Line Callout 1 3"/>
          <p:cNvSpPr/>
          <p:nvPr/>
        </p:nvSpPr>
        <p:spPr>
          <a:xfrm>
            <a:off x="6019800" y="2286000"/>
            <a:ext cx="2743200" cy="609600"/>
          </a:xfrm>
          <a:prstGeom prst="borderCallout1">
            <a:avLst>
              <a:gd name="adj1" fmla="val 52332"/>
              <a:gd name="adj2" fmla="val -2363"/>
              <a:gd name="adj3" fmla="val 242351"/>
              <a:gd name="adj4" fmla="val -31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Only first occurrence updated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44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</a:t>
            </a:r>
            <a:r>
              <a:rPr lang="en-US" sz="2800" b="1" dirty="0" err="1" smtClean="0"/>
              <a:t>updateMany</a:t>
            </a:r>
            <a:r>
              <a:rPr lang="en-US" sz="2800" b="1" dirty="0" smtClean="0"/>
              <a:t>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82000" cy="5562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900" b="1" dirty="0" smtClean="0">
                <a:solidFill>
                  <a:srgbClr val="FF0000"/>
                </a:solidFill>
              </a:rPr>
              <a:t>Query:</a:t>
            </a:r>
            <a:endParaRPr lang="en-IN" sz="29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900" dirty="0" smtClean="0"/>
              <a:t>&gt; </a:t>
            </a:r>
            <a:r>
              <a:rPr lang="en-IN" sz="2900" dirty="0" err="1"/>
              <a:t>db.project.updateMany</a:t>
            </a:r>
            <a:r>
              <a:rPr lang="en-IN" sz="2900" dirty="0"/>
              <a:t>({</a:t>
            </a:r>
            <a:r>
              <a:rPr lang="en-IN" sz="2900" dirty="0" err="1"/>
              <a:t>Pname</a:t>
            </a:r>
            <a:r>
              <a:rPr lang="en-IN" sz="2900" dirty="0"/>
              <a:t>:"</a:t>
            </a:r>
            <a:r>
              <a:rPr lang="en-IN" sz="2900" dirty="0" err="1"/>
              <a:t>ProductX</a:t>
            </a:r>
            <a:r>
              <a:rPr lang="en-IN" sz="2900" dirty="0"/>
              <a:t>"},{$set:{Plocation:"Pune",Dnum:20}})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900" b="1" dirty="0" smtClean="0">
                <a:solidFill>
                  <a:srgbClr val="00B050"/>
                </a:solidFill>
              </a:rPr>
              <a:t>Output:</a:t>
            </a:r>
            <a:r>
              <a:rPr lang="en-IN" sz="2900" dirty="0" smtClean="0"/>
              <a:t> { </a:t>
            </a:r>
            <a:r>
              <a:rPr lang="en-IN" sz="2900" dirty="0"/>
              <a:t>"acknowledged" : true, "</a:t>
            </a:r>
            <a:r>
              <a:rPr lang="en-IN" sz="2900" dirty="0" err="1"/>
              <a:t>matchedCount</a:t>
            </a:r>
            <a:r>
              <a:rPr lang="en-IN" sz="2900" dirty="0"/>
              <a:t>" : 4, "</a:t>
            </a:r>
            <a:r>
              <a:rPr lang="en-IN" sz="2900" dirty="0" err="1"/>
              <a:t>modifiedCount</a:t>
            </a:r>
            <a:r>
              <a:rPr lang="en-IN" sz="2900" dirty="0"/>
              <a:t>" : 3 }</a:t>
            </a:r>
          </a:p>
          <a:p>
            <a:pPr algn="just">
              <a:lnSpc>
                <a:spcPct val="130000"/>
              </a:lnSpc>
              <a:buFont typeface="Wingdings"/>
              <a:buChar char="Ø"/>
            </a:pPr>
            <a:r>
              <a:rPr lang="en-IN" sz="2900" dirty="0" err="1" smtClean="0"/>
              <a:t>db.project.find</a:t>
            </a:r>
            <a:r>
              <a:rPr lang="en-IN" sz="2900" dirty="0" smtClean="0"/>
              <a:t>()</a:t>
            </a:r>
          </a:p>
          <a:p>
            <a:pPr algn="just">
              <a:lnSpc>
                <a:spcPct val="130000"/>
              </a:lnSpc>
            </a:pPr>
            <a:r>
              <a:rPr lang="en-US" sz="2900" b="1" dirty="0" smtClean="0">
                <a:solidFill>
                  <a:srgbClr val="00B050"/>
                </a:solidFill>
              </a:rPr>
              <a:t>Output:</a:t>
            </a:r>
            <a:endParaRPr lang="en-IN" sz="2900" b="1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("5cc21536f83f956673c0fc77"), "</a:t>
            </a:r>
            <a:r>
              <a:rPr lang="en-IN" dirty="0" err="1"/>
              <a:t>Pname</a:t>
            </a:r>
            <a:r>
              <a:rPr lang="en-IN" dirty="0"/>
              <a:t>" : "ABC", "</a:t>
            </a:r>
            <a:r>
              <a:rPr lang="en-IN" dirty="0" err="1"/>
              <a:t>Plocation</a:t>
            </a:r>
            <a:r>
              <a:rPr lang="en-IN" dirty="0"/>
              <a:t>" : </a:t>
            </a:r>
            <a:r>
              <a:rPr lang="en-IN" dirty="0" smtClean="0"/>
              <a:t>“ AXY</a:t>
            </a:r>
            <a:r>
              <a:rPr lang="en-IN" dirty="0"/>
              <a:t>"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>
                <a:solidFill>
                  <a:srgbClr val="0070C0"/>
                </a:solidFill>
              </a:rPr>
              <a:t>{ "_id" : </a:t>
            </a:r>
            <a:r>
              <a:rPr lang="en-IN" dirty="0" err="1">
                <a:solidFill>
                  <a:srgbClr val="0070C0"/>
                </a:solidFill>
              </a:rPr>
              <a:t>ObjectId</a:t>
            </a:r>
            <a:r>
              <a:rPr lang="en-IN" dirty="0">
                <a:solidFill>
                  <a:srgbClr val="0070C0"/>
                </a:solidFill>
              </a:rPr>
              <a:t>("5cc21aaef83f956673c0fc79"), "</a:t>
            </a:r>
            <a:r>
              <a:rPr lang="en-IN" dirty="0" err="1">
                <a:solidFill>
                  <a:srgbClr val="0070C0"/>
                </a:solidFill>
              </a:rPr>
              <a:t>Pname</a:t>
            </a:r>
            <a:r>
              <a:rPr lang="en-IN" dirty="0">
                <a:solidFill>
                  <a:srgbClr val="0070C0"/>
                </a:solidFill>
              </a:rPr>
              <a:t>" : "</a:t>
            </a:r>
            <a:r>
              <a:rPr lang="en-IN" dirty="0" err="1">
                <a:solidFill>
                  <a:srgbClr val="0070C0"/>
                </a:solidFill>
              </a:rPr>
              <a:t>ProductX</a:t>
            </a:r>
            <a:r>
              <a:rPr lang="en-IN" dirty="0">
                <a:solidFill>
                  <a:srgbClr val="0070C0"/>
                </a:solidFill>
              </a:rPr>
              <a:t>", "</a:t>
            </a:r>
            <a:r>
              <a:rPr lang="en-IN" dirty="0" err="1">
                <a:solidFill>
                  <a:srgbClr val="0070C0"/>
                </a:solidFill>
              </a:rPr>
              <a:t>Pnumber</a:t>
            </a:r>
            <a:r>
              <a:rPr lang="en-IN" dirty="0" smtClean="0">
                <a:solidFill>
                  <a:srgbClr val="0070C0"/>
                </a:solidFill>
              </a:rPr>
              <a:t>": </a:t>
            </a:r>
            <a:r>
              <a:rPr lang="en-IN" dirty="0">
                <a:solidFill>
                  <a:srgbClr val="0070C0"/>
                </a:solidFill>
              </a:rPr>
              <a:t>10, "</a:t>
            </a:r>
            <a:r>
              <a:rPr lang="en-IN" dirty="0" err="1">
                <a:solidFill>
                  <a:srgbClr val="0070C0"/>
                </a:solidFill>
              </a:rPr>
              <a:t>Plocation</a:t>
            </a:r>
            <a:r>
              <a:rPr lang="en-IN" dirty="0">
                <a:solidFill>
                  <a:srgbClr val="0070C0"/>
                </a:solidFill>
              </a:rPr>
              <a:t>" : "Pune", "</a:t>
            </a:r>
            <a:r>
              <a:rPr lang="en-IN" dirty="0" err="1">
                <a:solidFill>
                  <a:srgbClr val="0070C0"/>
                </a:solidFill>
              </a:rPr>
              <a:t>Dnum</a:t>
            </a:r>
            <a:r>
              <a:rPr lang="en-IN" dirty="0">
                <a:solidFill>
                  <a:srgbClr val="0070C0"/>
                </a:solidFill>
              </a:rPr>
              <a:t>" : 20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("5cc21adbf83f956673c0fc7a"), "</a:t>
            </a:r>
            <a:r>
              <a:rPr lang="en-IN" dirty="0" err="1"/>
              <a:t>Pname</a:t>
            </a:r>
            <a:r>
              <a:rPr lang="en-IN" dirty="0"/>
              <a:t>" : "</a:t>
            </a:r>
            <a:r>
              <a:rPr lang="en-IN" dirty="0" err="1"/>
              <a:t>ProductX</a:t>
            </a:r>
            <a:r>
              <a:rPr lang="en-IN" dirty="0"/>
              <a:t>", "</a:t>
            </a:r>
            <a:r>
              <a:rPr lang="en-IN" dirty="0" err="1"/>
              <a:t>Pnumber</a:t>
            </a:r>
            <a:r>
              <a:rPr lang="en-IN" dirty="0" smtClean="0"/>
              <a:t>": </a:t>
            </a:r>
            <a:r>
              <a:rPr lang="en-IN" dirty="0"/>
              <a:t>10, "</a:t>
            </a:r>
            <a:r>
              <a:rPr lang="en-IN" dirty="0" err="1"/>
              <a:t>Plocation</a:t>
            </a:r>
            <a:r>
              <a:rPr lang="en-IN" dirty="0"/>
              <a:t>" : "Pune", "</a:t>
            </a:r>
            <a:r>
              <a:rPr lang="en-IN" dirty="0" err="1"/>
              <a:t>Dnum</a:t>
            </a:r>
            <a:r>
              <a:rPr lang="en-IN" dirty="0"/>
              <a:t>" : 20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>
                <a:solidFill>
                  <a:srgbClr val="0070C0"/>
                </a:solidFill>
              </a:rPr>
              <a:t>{ "_id" : </a:t>
            </a:r>
            <a:r>
              <a:rPr lang="en-IN" dirty="0" err="1">
                <a:solidFill>
                  <a:srgbClr val="0070C0"/>
                </a:solidFill>
              </a:rPr>
              <a:t>ObjectId</a:t>
            </a:r>
            <a:r>
              <a:rPr lang="en-IN" dirty="0">
                <a:solidFill>
                  <a:srgbClr val="0070C0"/>
                </a:solidFill>
              </a:rPr>
              <a:t>("5cc21c6af83f956673c0fc7c"), "</a:t>
            </a:r>
            <a:r>
              <a:rPr lang="en-IN" dirty="0" err="1">
                <a:solidFill>
                  <a:srgbClr val="0070C0"/>
                </a:solidFill>
              </a:rPr>
              <a:t>Pname</a:t>
            </a:r>
            <a:r>
              <a:rPr lang="en-IN" dirty="0">
                <a:solidFill>
                  <a:srgbClr val="0070C0"/>
                </a:solidFill>
              </a:rPr>
              <a:t>" : "</a:t>
            </a:r>
            <a:r>
              <a:rPr lang="en-IN" dirty="0" err="1">
                <a:solidFill>
                  <a:srgbClr val="0070C0"/>
                </a:solidFill>
              </a:rPr>
              <a:t>ProductX</a:t>
            </a:r>
            <a:r>
              <a:rPr lang="en-IN" dirty="0">
                <a:solidFill>
                  <a:srgbClr val="0070C0"/>
                </a:solidFill>
              </a:rPr>
              <a:t>", "</a:t>
            </a:r>
            <a:r>
              <a:rPr lang="en-IN" dirty="0" err="1">
                <a:solidFill>
                  <a:srgbClr val="0070C0"/>
                </a:solidFill>
              </a:rPr>
              <a:t>Pnumber</a:t>
            </a:r>
            <a:r>
              <a:rPr lang="en-IN" dirty="0" smtClean="0">
                <a:solidFill>
                  <a:srgbClr val="0070C0"/>
                </a:solidFill>
              </a:rPr>
              <a:t>": </a:t>
            </a:r>
            <a:r>
              <a:rPr lang="en-IN" dirty="0">
                <a:solidFill>
                  <a:srgbClr val="0070C0"/>
                </a:solidFill>
              </a:rPr>
              <a:t>10, "</a:t>
            </a:r>
            <a:r>
              <a:rPr lang="en-IN" dirty="0" err="1">
                <a:solidFill>
                  <a:srgbClr val="0070C0"/>
                </a:solidFill>
              </a:rPr>
              <a:t>Plocation</a:t>
            </a:r>
            <a:r>
              <a:rPr lang="en-IN" dirty="0">
                <a:solidFill>
                  <a:srgbClr val="0070C0"/>
                </a:solidFill>
              </a:rPr>
              <a:t>" : "Pune", "</a:t>
            </a:r>
            <a:r>
              <a:rPr lang="en-IN" dirty="0" err="1">
                <a:solidFill>
                  <a:srgbClr val="0070C0"/>
                </a:solidFill>
              </a:rPr>
              <a:t>Dnum</a:t>
            </a:r>
            <a:r>
              <a:rPr lang="en-IN" dirty="0">
                <a:solidFill>
                  <a:srgbClr val="0070C0"/>
                </a:solidFill>
              </a:rPr>
              <a:t>" : 20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("5cc21c6af83f956673c0fc7d"), "</a:t>
            </a:r>
            <a:r>
              <a:rPr lang="en-IN" dirty="0" err="1"/>
              <a:t>Pname</a:t>
            </a:r>
            <a:r>
              <a:rPr lang="en-IN" dirty="0"/>
              <a:t>" : "</a:t>
            </a:r>
            <a:r>
              <a:rPr lang="en-IN" dirty="0" err="1"/>
              <a:t>ProductY</a:t>
            </a:r>
            <a:r>
              <a:rPr lang="en-IN" dirty="0"/>
              <a:t>", "</a:t>
            </a:r>
            <a:r>
              <a:rPr lang="en-IN" dirty="0" err="1"/>
              <a:t>Pnumber</a:t>
            </a:r>
            <a:r>
              <a:rPr lang="en-IN" dirty="0" smtClean="0"/>
              <a:t>": </a:t>
            </a:r>
            <a:r>
              <a:rPr lang="en-IN" dirty="0"/>
              <a:t>30, "</a:t>
            </a:r>
            <a:r>
              <a:rPr lang="en-IN" dirty="0" err="1"/>
              <a:t>Plocation</a:t>
            </a:r>
            <a:r>
              <a:rPr lang="en-IN" dirty="0"/>
              <a:t>" : "Pune", </a:t>
            </a:r>
            <a:r>
              <a:rPr lang="en-IN" dirty="0" smtClean="0"/>
              <a:t>"</a:t>
            </a:r>
            <a:r>
              <a:rPr lang="en-IN" dirty="0" err="1" smtClean="0"/>
              <a:t>Dnum</a:t>
            </a:r>
            <a:r>
              <a:rPr lang="en-IN" dirty="0" smtClean="0"/>
              <a:t>" </a:t>
            </a:r>
            <a:r>
              <a:rPr lang="en-IN" dirty="0"/>
              <a:t>: 3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>
                <a:solidFill>
                  <a:srgbClr val="0070C0"/>
                </a:solidFill>
              </a:rPr>
              <a:t>{ "_id" : </a:t>
            </a:r>
            <a:r>
              <a:rPr lang="en-IN" dirty="0" err="1">
                <a:solidFill>
                  <a:srgbClr val="0070C0"/>
                </a:solidFill>
              </a:rPr>
              <a:t>ObjectId</a:t>
            </a:r>
            <a:r>
              <a:rPr lang="en-IN" dirty="0">
                <a:solidFill>
                  <a:srgbClr val="0070C0"/>
                </a:solidFill>
              </a:rPr>
              <a:t>("5cc21dcbf83f956673c0fc7e"), "</a:t>
            </a:r>
            <a:r>
              <a:rPr lang="en-IN" dirty="0" err="1">
                <a:solidFill>
                  <a:srgbClr val="0070C0"/>
                </a:solidFill>
              </a:rPr>
              <a:t>Pname</a:t>
            </a:r>
            <a:r>
              <a:rPr lang="en-IN" dirty="0">
                <a:solidFill>
                  <a:srgbClr val="0070C0"/>
                </a:solidFill>
              </a:rPr>
              <a:t>" : "</a:t>
            </a:r>
            <a:r>
              <a:rPr lang="en-IN" dirty="0" err="1">
                <a:solidFill>
                  <a:srgbClr val="0070C0"/>
                </a:solidFill>
              </a:rPr>
              <a:t>ProductX</a:t>
            </a:r>
            <a:r>
              <a:rPr lang="en-IN" dirty="0">
                <a:solidFill>
                  <a:srgbClr val="0070C0"/>
                </a:solidFill>
              </a:rPr>
              <a:t>", "</a:t>
            </a:r>
            <a:r>
              <a:rPr lang="en-IN" dirty="0" err="1">
                <a:solidFill>
                  <a:srgbClr val="0070C0"/>
                </a:solidFill>
              </a:rPr>
              <a:t>Pnumber</a:t>
            </a:r>
            <a:r>
              <a:rPr lang="en-IN" dirty="0" smtClean="0">
                <a:solidFill>
                  <a:srgbClr val="0070C0"/>
                </a:solidFill>
              </a:rPr>
              <a:t>": </a:t>
            </a:r>
            <a:r>
              <a:rPr lang="en-IN" dirty="0">
                <a:solidFill>
                  <a:srgbClr val="0070C0"/>
                </a:solidFill>
              </a:rPr>
              <a:t>10, "</a:t>
            </a:r>
            <a:r>
              <a:rPr lang="en-IN" dirty="0" err="1">
                <a:solidFill>
                  <a:srgbClr val="0070C0"/>
                </a:solidFill>
              </a:rPr>
              <a:t>Plocation</a:t>
            </a:r>
            <a:r>
              <a:rPr lang="en-IN" dirty="0">
                <a:solidFill>
                  <a:srgbClr val="0070C0"/>
                </a:solidFill>
              </a:rPr>
              <a:t>" : "Pune", "</a:t>
            </a:r>
            <a:r>
              <a:rPr lang="en-IN" dirty="0" err="1">
                <a:solidFill>
                  <a:srgbClr val="0070C0"/>
                </a:solidFill>
              </a:rPr>
              <a:t>Dnum</a:t>
            </a:r>
            <a:r>
              <a:rPr lang="en-IN" dirty="0">
                <a:solidFill>
                  <a:srgbClr val="0070C0"/>
                </a:solidFill>
              </a:rPr>
              <a:t>" : 20 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("5cc29bbaf83f956673c0fc82"), "id" : 1001, "</a:t>
            </a:r>
            <a:r>
              <a:rPr lang="en-IN" dirty="0" err="1"/>
              <a:t>Pname</a:t>
            </a:r>
            <a:r>
              <a:rPr lang="en-IN" dirty="0"/>
              <a:t>" : "</a:t>
            </a:r>
            <a:r>
              <a:rPr lang="en-IN" dirty="0" err="1"/>
              <a:t>ProductK</a:t>
            </a:r>
            <a:endParaRPr lang="en-IN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dirty="0"/>
              <a:t>", "</a:t>
            </a:r>
            <a:r>
              <a:rPr lang="en-IN" dirty="0" err="1"/>
              <a:t>Pnumber</a:t>
            </a:r>
            <a:r>
              <a:rPr lang="en-IN" dirty="0"/>
              <a:t>" : 45, "</a:t>
            </a:r>
            <a:r>
              <a:rPr lang="en-IN" dirty="0" err="1"/>
              <a:t>Plocation</a:t>
            </a:r>
            <a:r>
              <a:rPr lang="en-IN" dirty="0"/>
              <a:t>" : { "city" : "Mumbai", "state" : "Maharashtra", </a:t>
            </a:r>
            <a:r>
              <a:rPr lang="en-IN" dirty="0" smtClean="0"/>
              <a:t>"country</a:t>
            </a:r>
            <a:r>
              <a:rPr lang="en-IN" dirty="0"/>
              <a:t>" : "India" }, "</a:t>
            </a:r>
            <a:r>
              <a:rPr lang="en-IN" dirty="0" err="1"/>
              <a:t>Dnum</a:t>
            </a:r>
            <a:r>
              <a:rPr lang="en-IN" dirty="0"/>
              <a:t>" : 3 }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0200" y="609600"/>
            <a:ext cx="3276600" cy="4724400"/>
            <a:chOff x="5410200" y="609600"/>
            <a:chExt cx="3276600" cy="4724400"/>
          </a:xfrm>
        </p:grpSpPr>
        <p:sp>
          <p:nvSpPr>
            <p:cNvPr id="4" name="Line Callout 1 3"/>
            <p:cNvSpPr/>
            <p:nvPr/>
          </p:nvSpPr>
          <p:spPr>
            <a:xfrm>
              <a:off x="5562600" y="609600"/>
              <a:ext cx="3124200" cy="609600"/>
            </a:xfrm>
            <a:prstGeom prst="borderCallout1">
              <a:avLst>
                <a:gd name="adj1" fmla="val 99347"/>
                <a:gd name="adj2" fmla="val 49766"/>
                <a:gd name="adj3" fmla="val 461754"/>
                <a:gd name="adj4" fmla="val -9502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All occurrences updated</a:t>
              </a:r>
              <a:endParaRPr lang="en-IN" b="1" dirty="0"/>
            </a:p>
          </p:txBody>
        </p:sp>
        <p:cxnSp>
          <p:nvCxnSpPr>
            <p:cNvPr id="6" name="Straight Connector 5"/>
            <p:cNvCxnSpPr>
              <a:stCxn id="4" idx="1"/>
            </p:cNvCxnSpPr>
            <p:nvPr/>
          </p:nvCxnSpPr>
          <p:spPr>
            <a:xfrm flipH="1">
              <a:off x="5410200" y="1219200"/>
              <a:ext cx="1714500" cy="3124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1"/>
            </p:cNvCxnSpPr>
            <p:nvPr/>
          </p:nvCxnSpPr>
          <p:spPr>
            <a:xfrm flipH="1">
              <a:off x="5562600" y="1219200"/>
              <a:ext cx="1562100" cy="4114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err="1" smtClean="0"/>
              <a:t>replaceOne</a:t>
            </a:r>
            <a:r>
              <a:rPr lang="en-US" b="1" dirty="0" smtClean="0"/>
              <a:t>() &amp; update()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To replace the entire content of a document except for the _id field, </a:t>
            </a:r>
            <a:r>
              <a:rPr lang="en-IN" dirty="0">
                <a:solidFill>
                  <a:srgbClr val="0070C0"/>
                </a:solidFill>
              </a:rPr>
              <a:t>pass an entirely new document</a:t>
            </a:r>
            <a:r>
              <a:rPr lang="en-IN" dirty="0"/>
              <a:t> as the second </a:t>
            </a:r>
            <a:r>
              <a:rPr lang="en-IN" dirty="0" smtClean="0"/>
              <a:t>argument to </a:t>
            </a:r>
            <a:r>
              <a:rPr lang="en-IN" b="1" dirty="0" err="1" smtClean="0">
                <a:solidFill>
                  <a:srgbClr val="0070C0"/>
                </a:solidFill>
              </a:rPr>
              <a:t>db.collection.replaceOne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or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</a:t>
            </a:r>
            <a:r>
              <a:rPr lang="en-IN" b="1" dirty="0" err="1" smtClean="0">
                <a:solidFill>
                  <a:srgbClr val="0070C0"/>
                </a:solidFill>
              </a:rPr>
              <a:t>db.collection.update</a:t>
            </a:r>
            <a:r>
              <a:rPr lang="en-IN" b="1" dirty="0" smtClean="0">
                <a:solidFill>
                  <a:srgbClr val="0070C0"/>
                </a:solidFill>
              </a:rPr>
              <a:t>().</a:t>
            </a:r>
            <a:r>
              <a:rPr lang="en-IN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When </a:t>
            </a:r>
            <a:r>
              <a:rPr lang="en-IN" dirty="0"/>
              <a:t>replacing a document, the replacement document must consist of only </a:t>
            </a:r>
            <a:r>
              <a:rPr lang="en-IN" b="1" dirty="0">
                <a:solidFill>
                  <a:srgbClr val="00B050"/>
                </a:solidFill>
              </a:rPr>
              <a:t>&lt;field&gt; : &lt;value&gt;.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The replacement document can have different fields from the original document. In the replacement document, you can omit the _id field since the _id field is </a:t>
            </a:r>
            <a:r>
              <a:rPr lang="en-IN" b="1" dirty="0" smtClean="0">
                <a:solidFill>
                  <a:srgbClr val="FF0000"/>
                </a:solidFill>
              </a:rPr>
              <a:t>immutable.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Insert Document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5486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 err="1" smtClean="0"/>
              <a:t>MongoDB</a:t>
            </a:r>
            <a:r>
              <a:rPr lang="en-IN" sz="2200" dirty="0" smtClean="0"/>
              <a:t> </a:t>
            </a:r>
            <a:r>
              <a:rPr lang="en-IN" sz="2200" dirty="0"/>
              <a:t>stores </a:t>
            </a:r>
            <a:r>
              <a:rPr lang="en-IN" sz="2200" b="1" dirty="0">
                <a:solidFill>
                  <a:srgbClr val="FF0000"/>
                </a:solidFill>
              </a:rPr>
              <a:t>documents in </a:t>
            </a:r>
            <a:r>
              <a:rPr lang="en-IN" sz="2200" b="1" dirty="0" smtClean="0">
                <a:solidFill>
                  <a:srgbClr val="FF0000"/>
                </a:solidFill>
              </a:rPr>
              <a:t>collections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Collections </a:t>
            </a:r>
            <a:r>
              <a:rPr lang="en-IN" sz="2200" dirty="0"/>
              <a:t>are analogous to tables in relational databases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If a collection does not exist, </a:t>
            </a:r>
            <a:r>
              <a:rPr lang="en-IN" sz="2200" b="1" dirty="0" err="1">
                <a:solidFill>
                  <a:srgbClr val="00B050"/>
                </a:solidFill>
              </a:rPr>
              <a:t>MongoDB</a:t>
            </a:r>
            <a:r>
              <a:rPr lang="en-IN" sz="2200" b="1" dirty="0">
                <a:solidFill>
                  <a:srgbClr val="00B050"/>
                </a:solidFill>
              </a:rPr>
              <a:t> creates the collection when you first store data for that </a:t>
            </a:r>
            <a:r>
              <a:rPr lang="en-IN" sz="2200" b="1" dirty="0" smtClean="0">
                <a:solidFill>
                  <a:srgbClr val="00B050"/>
                </a:solidFill>
              </a:rPr>
              <a:t>collection.</a:t>
            </a:r>
            <a:endParaRPr lang="en-IN" sz="2200" b="1" dirty="0"/>
          </a:p>
          <a:p>
            <a:pPr algn="just">
              <a:lnSpc>
                <a:spcPct val="150000"/>
              </a:lnSpc>
            </a:pPr>
            <a:endParaRPr lang="en-IN" sz="1600" b="1" dirty="0" smtClean="0"/>
          </a:p>
          <a:p>
            <a:pPr algn="just">
              <a:lnSpc>
                <a:spcPct val="150000"/>
              </a:lnSpc>
            </a:pPr>
            <a:r>
              <a:rPr lang="en-IN" sz="2200" b="1" dirty="0" smtClean="0"/>
              <a:t>Syntax: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200" b="1" dirty="0">
                <a:solidFill>
                  <a:srgbClr val="FF0000"/>
                </a:solidFill>
              </a:rPr>
              <a:t>&gt;</a:t>
            </a:r>
            <a:r>
              <a:rPr lang="en-IN" sz="2200" b="1" dirty="0" err="1">
                <a:solidFill>
                  <a:srgbClr val="FF0000"/>
                </a:solidFill>
              </a:rPr>
              <a:t>db.COLLECTION_NAME.insert</a:t>
            </a:r>
            <a:r>
              <a:rPr lang="en-IN" sz="2200" b="1" dirty="0">
                <a:solidFill>
                  <a:srgbClr val="FF0000"/>
                </a:solidFill>
              </a:rPr>
              <a:t>(document</a:t>
            </a:r>
            <a:r>
              <a:rPr lang="en-IN" sz="22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257300"/>
          </a:xfrm>
        </p:spPr>
        <p:txBody>
          <a:bodyPr>
            <a:normAutofit/>
          </a:bodyPr>
          <a:lstStyle/>
          <a:p>
            <a:pPr defTabSz="955675">
              <a:tabLst>
                <a:tab pos="2606675" algn="l"/>
              </a:tabLst>
            </a:pPr>
            <a:r>
              <a:rPr lang="en-US" sz="2800" b="1" dirty="0" smtClean="0"/>
              <a:t>Example – </a:t>
            </a:r>
            <a:r>
              <a:rPr lang="en-US" sz="2800" b="1" dirty="0" err="1" smtClean="0"/>
              <a:t>replaceOne</a:t>
            </a:r>
            <a:r>
              <a:rPr lang="en-US" sz="2800" b="1" dirty="0" smtClean="0"/>
              <a:t>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536112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Query: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 smtClean="0"/>
              <a:t>&gt; </a:t>
            </a:r>
            <a:r>
              <a:rPr lang="en-IN" sz="1600" dirty="0" err="1"/>
              <a:t>db.project.replaceOne</a:t>
            </a:r>
            <a:r>
              <a:rPr lang="en-IN" sz="1600" dirty="0"/>
              <a:t>({</a:t>
            </a:r>
            <a:r>
              <a:rPr lang="en-IN" sz="1600" dirty="0" err="1"/>
              <a:t>Pname</a:t>
            </a:r>
            <a:r>
              <a:rPr lang="en-IN" sz="1600" dirty="0"/>
              <a:t>:"</a:t>
            </a:r>
            <a:r>
              <a:rPr lang="en-IN" sz="1600" dirty="0" err="1"/>
              <a:t>ProductX</a:t>
            </a:r>
            <a:r>
              <a:rPr lang="en-IN" sz="1600" dirty="0"/>
              <a:t>"},{</a:t>
            </a:r>
            <a:r>
              <a:rPr lang="en-IN" sz="1600" dirty="0" err="1"/>
              <a:t>Pname</a:t>
            </a:r>
            <a:r>
              <a:rPr lang="en-IN" sz="1600" dirty="0"/>
              <a:t>:"ABC",</a:t>
            </a:r>
            <a:r>
              <a:rPr lang="en-IN" sz="1600" dirty="0" err="1"/>
              <a:t>Plocation</a:t>
            </a:r>
            <a:r>
              <a:rPr lang="en-IN" sz="1600" dirty="0"/>
              <a:t>:"AXY"})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smtClean="0">
                <a:solidFill>
                  <a:srgbClr val="00B050"/>
                </a:solidFill>
              </a:rPr>
              <a:t>Output:</a:t>
            </a:r>
            <a:r>
              <a:rPr lang="en-IN" sz="1600" dirty="0" smtClean="0"/>
              <a:t> { </a:t>
            </a:r>
            <a:r>
              <a:rPr lang="en-IN" sz="1600" dirty="0"/>
              <a:t>"acknowledged" : true, "</a:t>
            </a:r>
            <a:r>
              <a:rPr lang="en-IN" sz="1600" dirty="0" err="1"/>
              <a:t>matchedCount</a:t>
            </a:r>
            <a:r>
              <a:rPr lang="en-IN" sz="1600" dirty="0"/>
              <a:t>" : 1, "</a:t>
            </a:r>
            <a:r>
              <a:rPr lang="en-IN" sz="1600" dirty="0" err="1"/>
              <a:t>modifiedCount</a:t>
            </a:r>
            <a:r>
              <a:rPr lang="en-IN" sz="1600" dirty="0"/>
              <a:t>" : 1 }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1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 smtClean="0"/>
              <a:t>&gt; </a:t>
            </a:r>
            <a:r>
              <a:rPr lang="en-IN" sz="1600" dirty="0" err="1"/>
              <a:t>db.project.find</a:t>
            </a:r>
            <a:r>
              <a:rPr lang="en-IN" sz="1600" dirty="0"/>
              <a:t>()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{ </a:t>
            </a:r>
            <a:r>
              <a:rPr lang="en-IN" sz="1200" b="1" dirty="0">
                <a:solidFill>
                  <a:srgbClr val="0070C0"/>
                </a:solidFill>
              </a:rPr>
              <a:t>"_id" : </a:t>
            </a:r>
            <a:r>
              <a:rPr lang="en-IN" sz="1200" b="1" dirty="0" err="1">
                <a:solidFill>
                  <a:srgbClr val="0070C0"/>
                </a:solidFill>
              </a:rPr>
              <a:t>ObjectId</a:t>
            </a:r>
            <a:r>
              <a:rPr lang="en-IN" sz="1200" b="1" dirty="0">
                <a:solidFill>
                  <a:srgbClr val="0070C0"/>
                </a:solidFill>
              </a:rPr>
              <a:t>("5cc21536f83f956673c0fc77"), "</a:t>
            </a:r>
            <a:r>
              <a:rPr lang="en-IN" sz="1200" b="1" dirty="0" err="1">
                <a:solidFill>
                  <a:srgbClr val="0070C0"/>
                </a:solidFill>
              </a:rPr>
              <a:t>Pname</a:t>
            </a:r>
            <a:r>
              <a:rPr lang="en-IN" sz="1200" b="1" dirty="0">
                <a:solidFill>
                  <a:srgbClr val="0070C0"/>
                </a:solidFill>
              </a:rPr>
              <a:t>" : "ABC", "</a:t>
            </a:r>
            <a:r>
              <a:rPr lang="en-IN" sz="1200" b="1" dirty="0" err="1">
                <a:solidFill>
                  <a:srgbClr val="0070C0"/>
                </a:solidFill>
              </a:rPr>
              <a:t>Plocation</a:t>
            </a:r>
            <a:r>
              <a:rPr lang="en-IN" sz="1200" b="1" dirty="0">
                <a:solidFill>
                  <a:srgbClr val="0070C0"/>
                </a:solidFill>
              </a:rPr>
              <a:t>" : </a:t>
            </a:r>
            <a:r>
              <a:rPr lang="en-IN" sz="1200" b="1" dirty="0" smtClean="0">
                <a:solidFill>
                  <a:srgbClr val="0070C0"/>
                </a:solidFill>
              </a:rPr>
              <a:t>"AXY</a:t>
            </a:r>
            <a:r>
              <a:rPr lang="en-IN" sz="1200" b="1" dirty="0">
                <a:solidFill>
                  <a:srgbClr val="0070C0"/>
                </a:solidFill>
              </a:rPr>
              <a:t>"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("5cc217aff83f956673c0fc78"),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20, "</a:t>
            </a:r>
            <a:r>
              <a:rPr lang="en-IN" sz="1200" dirty="0" err="1"/>
              <a:t>Plocation</a:t>
            </a:r>
            <a:r>
              <a:rPr lang="en-IN" sz="1200" dirty="0"/>
              <a:t>" : "Mumbai", "</a:t>
            </a:r>
            <a:r>
              <a:rPr lang="en-IN" sz="1200" dirty="0" err="1"/>
              <a:t>Dnum</a:t>
            </a:r>
            <a:r>
              <a:rPr lang="en-IN" sz="1200" dirty="0"/>
              <a:t>" : 4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 smtClean="0"/>
              <a:t>{ </a:t>
            </a:r>
            <a:r>
              <a:rPr lang="en-IN" sz="1200" dirty="0"/>
              <a:t>"_id" : </a:t>
            </a:r>
            <a:r>
              <a:rPr lang="en-IN" sz="1200" dirty="0" err="1"/>
              <a:t>ObjectId</a:t>
            </a:r>
            <a:r>
              <a:rPr lang="en-IN" sz="1200" dirty="0"/>
              <a:t>("5cc21adbf83f956673c0fc7a"),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ProductX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10, "</a:t>
            </a:r>
            <a:r>
              <a:rPr lang="en-IN" sz="1200" dirty="0" err="1"/>
              <a:t>Plocation</a:t>
            </a:r>
            <a:r>
              <a:rPr lang="en-IN" sz="1200" dirty="0"/>
              <a:t>" : "Pune", "</a:t>
            </a:r>
            <a:r>
              <a:rPr lang="en-IN" sz="1200" dirty="0" err="1"/>
              <a:t>Dnum</a:t>
            </a:r>
            <a:r>
              <a:rPr lang="en-IN" sz="1200" dirty="0"/>
              <a:t>" : 20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("5cc21b82f83f956673c0fc7b"),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20, "</a:t>
            </a:r>
            <a:r>
              <a:rPr lang="en-IN" sz="1200" dirty="0" err="1"/>
              <a:t>Plocation</a:t>
            </a:r>
            <a:r>
              <a:rPr lang="en-IN" sz="1200" dirty="0"/>
              <a:t>" : "Mumbai", "</a:t>
            </a:r>
            <a:r>
              <a:rPr lang="en-IN" sz="1200" dirty="0" err="1"/>
              <a:t>Dnum</a:t>
            </a:r>
            <a:r>
              <a:rPr lang="en-IN" sz="1200" dirty="0"/>
              <a:t>" : 5 </a:t>
            </a:r>
            <a:r>
              <a:rPr lang="en-IN" sz="1200" dirty="0" smtClean="0"/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 smtClean="0"/>
              <a:t>{ </a:t>
            </a:r>
            <a:r>
              <a:rPr lang="en-IN" sz="1200" dirty="0"/>
              <a:t>"_id" : </a:t>
            </a:r>
            <a:r>
              <a:rPr lang="en-IN" sz="1200" dirty="0" err="1"/>
              <a:t>ObjectId</a:t>
            </a:r>
            <a:r>
              <a:rPr lang="en-IN" sz="1200" dirty="0"/>
              <a:t>("5cc21decf83f956673c0fc81"),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ProductA</a:t>
            </a:r>
            <a:r>
              <a:rPr lang="en-IN" sz="1200" dirty="0"/>
              <a:t>",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32, "</a:t>
            </a:r>
            <a:r>
              <a:rPr lang="en-IN" sz="1200" dirty="0" err="1"/>
              <a:t>Plocation</a:t>
            </a:r>
            <a:r>
              <a:rPr lang="en-IN" sz="1200" dirty="0"/>
              <a:t>" : "Delhi", </a:t>
            </a:r>
            <a:r>
              <a:rPr lang="en-IN" sz="1200" dirty="0" smtClean="0"/>
              <a:t>"</a:t>
            </a:r>
            <a:r>
              <a:rPr lang="en-IN" sz="1200" dirty="0" err="1" smtClean="0"/>
              <a:t>Dnum</a:t>
            </a:r>
            <a:r>
              <a:rPr lang="en-IN" sz="1200" dirty="0" smtClean="0"/>
              <a:t>" </a:t>
            </a:r>
            <a:r>
              <a:rPr lang="en-IN" sz="1200" dirty="0"/>
              <a:t>: 5 </a:t>
            </a:r>
            <a:r>
              <a:rPr lang="en-IN" sz="1200" dirty="0" smtClean="0"/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70C0"/>
                </a:solidFill>
              </a:rPr>
              <a:t>{ "_id" : </a:t>
            </a:r>
            <a:r>
              <a:rPr lang="en-IN" sz="1200" dirty="0" err="1">
                <a:solidFill>
                  <a:srgbClr val="0070C0"/>
                </a:solidFill>
              </a:rPr>
              <a:t>ObjectId</a:t>
            </a:r>
            <a:r>
              <a:rPr lang="en-IN" sz="1200" dirty="0">
                <a:solidFill>
                  <a:srgbClr val="0070C0"/>
                </a:solidFill>
              </a:rPr>
              <a:t>("5cc21c6af83f956673c0fc7c"), "</a:t>
            </a:r>
            <a:r>
              <a:rPr lang="en-IN" sz="1200" dirty="0" err="1">
                <a:solidFill>
                  <a:srgbClr val="0070C0"/>
                </a:solidFill>
              </a:rPr>
              <a:t>Pname</a:t>
            </a:r>
            <a:r>
              <a:rPr lang="en-IN" sz="1200" dirty="0">
                <a:solidFill>
                  <a:srgbClr val="0070C0"/>
                </a:solidFill>
              </a:rPr>
              <a:t>" : "</a:t>
            </a:r>
            <a:r>
              <a:rPr lang="en-IN" sz="1200" dirty="0" err="1">
                <a:solidFill>
                  <a:srgbClr val="0070C0"/>
                </a:solidFill>
              </a:rPr>
              <a:t>ProductX</a:t>
            </a:r>
            <a:r>
              <a:rPr lang="en-IN" sz="1200" dirty="0">
                <a:solidFill>
                  <a:srgbClr val="0070C0"/>
                </a:solidFill>
              </a:rPr>
              <a:t>", "</a:t>
            </a:r>
            <a:r>
              <a:rPr lang="en-IN" sz="1200" dirty="0" err="1">
                <a:solidFill>
                  <a:srgbClr val="0070C0"/>
                </a:solidFill>
              </a:rPr>
              <a:t>Pnumber</a:t>
            </a:r>
            <a:r>
              <a:rPr lang="en-IN" sz="1200" dirty="0" smtClean="0">
                <a:solidFill>
                  <a:srgbClr val="0070C0"/>
                </a:solidFill>
              </a:rPr>
              <a:t>": </a:t>
            </a:r>
            <a:r>
              <a:rPr lang="en-IN" sz="1200" dirty="0">
                <a:solidFill>
                  <a:srgbClr val="0070C0"/>
                </a:solidFill>
              </a:rPr>
              <a:t>10, "</a:t>
            </a:r>
            <a:r>
              <a:rPr lang="en-IN" sz="1200" dirty="0" err="1">
                <a:solidFill>
                  <a:srgbClr val="0070C0"/>
                </a:solidFill>
              </a:rPr>
              <a:t>Plocation</a:t>
            </a:r>
            <a:r>
              <a:rPr lang="en-IN" sz="1200" dirty="0">
                <a:solidFill>
                  <a:srgbClr val="0070C0"/>
                </a:solidFill>
              </a:rPr>
              <a:t>" : "Pune", "</a:t>
            </a:r>
            <a:r>
              <a:rPr lang="en-IN" sz="1200" dirty="0" err="1">
                <a:solidFill>
                  <a:srgbClr val="0070C0"/>
                </a:solidFill>
              </a:rPr>
              <a:t>Dnum</a:t>
            </a:r>
            <a:r>
              <a:rPr lang="en-IN" sz="1200" dirty="0">
                <a:solidFill>
                  <a:srgbClr val="0070C0"/>
                </a:solidFill>
              </a:rPr>
              <a:t>" : 20 </a:t>
            </a:r>
            <a:r>
              <a:rPr lang="en-IN" sz="1200" dirty="0" smtClean="0">
                <a:solidFill>
                  <a:srgbClr val="0070C0"/>
                </a:solidFill>
              </a:rPr>
              <a:t>}</a:t>
            </a:r>
            <a:endParaRPr lang="en-IN" sz="1200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("5cc29bbaf83f956673c0fc82"), "id" : 1001,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 smtClean="0"/>
              <a:t>ProductK</a:t>
            </a:r>
            <a:r>
              <a:rPr lang="en-IN" sz="1200" dirty="0" smtClean="0"/>
              <a:t>", </a:t>
            </a:r>
            <a:r>
              <a:rPr lang="en-IN" sz="1200" dirty="0"/>
              <a:t>"</a:t>
            </a:r>
            <a:r>
              <a:rPr lang="en-IN" sz="1200" dirty="0" err="1"/>
              <a:t>Pnumber</a:t>
            </a:r>
            <a:r>
              <a:rPr lang="en-IN" sz="1200" dirty="0"/>
              <a:t>" : 45, "</a:t>
            </a:r>
            <a:r>
              <a:rPr lang="en-IN" sz="1200" dirty="0" err="1"/>
              <a:t>Plocation</a:t>
            </a:r>
            <a:r>
              <a:rPr lang="en-IN" sz="1200" dirty="0"/>
              <a:t>" : { "city" : "Mumbai", "state" : "Maharashtra", </a:t>
            </a:r>
            <a:r>
              <a:rPr lang="en-IN" sz="1200" dirty="0" smtClean="0"/>
              <a:t>"country</a:t>
            </a:r>
            <a:r>
              <a:rPr lang="en-IN" sz="1200" dirty="0"/>
              <a:t>" : "India" }, "</a:t>
            </a:r>
            <a:r>
              <a:rPr lang="en-IN" sz="1200" dirty="0" err="1"/>
              <a:t>Dnum</a:t>
            </a:r>
            <a:r>
              <a:rPr lang="en-IN" sz="1200" dirty="0"/>
              <a:t>" : 3 </a:t>
            </a:r>
            <a:r>
              <a:rPr lang="en-IN" sz="1200" dirty="0" smtClean="0"/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1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489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update()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448"/>
            <a:ext cx="8001000" cy="48737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1700" b="1" dirty="0" smtClean="0">
                <a:solidFill>
                  <a:srgbClr val="FF0000"/>
                </a:solidFill>
              </a:rPr>
              <a:t>Query:</a:t>
            </a:r>
            <a:r>
              <a:rPr lang="en-IN" sz="17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700" dirty="0" err="1" smtClean="0"/>
              <a:t>db.project.update</a:t>
            </a:r>
            <a:r>
              <a:rPr lang="en-IN" sz="1700" dirty="0"/>
              <a:t>({</a:t>
            </a:r>
            <a:r>
              <a:rPr lang="en-IN" sz="1700" dirty="0" err="1"/>
              <a:t>Pname</a:t>
            </a:r>
            <a:r>
              <a:rPr lang="en-IN" sz="1700" dirty="0"/>
              <a:t>:"</a:t>
            </a:r>
            <a:r>
              <a:rPr lang="en-IN" sz="1700" dirty="0" err="1"/>
              <a:t>ProductY</a:t>
            </a:r>
            <a:r>
              <a:rPr lang="en-IN" sz="1700" dirty="0"/>
              <a:t>"},{Dnum:4,Plocation:"ABC"})</a:t>
            </a:r>
          </a:p>
          <a:p>
            <a:pPr algn="just">
              <a:lnSpc>
                <a:spcPct val="120000"/>
              </a:lnSpc>
            </a:pPr>
            <a:r>
              <a:rPr lang="en-IN" sz="1700" b="1" dirty="0" smtClean="0">
                <a:solidFill>
                  <a:srgbClr val="00B050"/>
                </a:solidFill>
              </a:rPr>
              <a:t>Output:</a:t>
            </a:r>
            <a:r>
              <a:rPr lang="en-IN" sz="1700" dirty="0" smtClean="0"/>
              <a:t> </a:t>
            </a:r>
            <a:r>
              <a:rPr lang="en-IN" sz="1700" dirty="0" err="1" smtClean="0"/>
              <a:t>WriteResult</a:t>
            </a:r>
            <a:r>
              <a:rPr lang="en-IN" sz="1700" dirty="0"/>
              <a:t>({ "</a:t>
            </a:r>
            <a:r>
              <a:rPr lang="en-IN" sz="1700" dirty="0" err="1"/>
              <a:t>nMatched</a:t>
            </a:r>
            <a:r>
              <a:rPr lang="en-IN" sz="1700" dirty="0"/>
              <a:t>" : 1, "</a:t>
            </a:r>
            <a:r>
              <a:rPr lang="en-IN" sz="1700" dirty="0" err="1"/>
              <a:t>nUpserted</a:t>
            </a:r>
            <a:r>
              <a:rPr lang="en-IN" sz="1700" dirty="0"/>
              <a:t>" : 0, "</a:t>
            </a:r>
            <a:r>
              <a:rPr lang="en-IN" sz="1700" dirty="0" err="1"/>
              <a:t>nModified</a:t>
            </a:r>
            <a:r>
              <a:rPr lang="en-IN" sz="1700" dirty="0"/>
              <a:t>" : 1 })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700" dirty="0"/>
              <a:t>&gt; </a:t>
            </a:r>
            <a:r>
              <a:rPr lang="en-IN" sz="1700" dirty="0" err="1"/>
              <a:t>db.project.find</a:t>
            </a:r>
            <a:r>
              <a:rPr lang="en-IN" sz="1700" dirty="0"/>
              <a:t>()</a:t>
            </a:r>
          </a:p>
          <a:p>
            <a:pPr algn="just">
              <a:lnSpc>
                <a:spcPct val="120000"/>
              </a:lnSpc>
            </a:pPr>
            <a:r>
              <a:rPr lang="en-IN" sz="1700" b="1" dirty="0" smtClean="0">
                <a:solidFill>
                  <a:srgbClr val="00B050"/>
                </a:solidFill>
              </a:rPr>
              <a:t>Output:</a:t>
            </a:r>
            <a:r>
              <a:rPr lang="en-IN" sz="17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400" dirty="0" smtClean="0"/>
              <a:t>{ </a:t>
            </a:r>
            <a:r>
              <a:rPr lang="en-IN" sz="1400" dirty="0"/>
              <a:t>"_id" : </a:t>
            </a:r>
            <a:r>
              <a:rPr lang="en-IN" sz="1400" dirty="0" err="1"/>
              <a:t>ObjectId</a:t>
            </a:r>
            <a:r>
              <a:rPr lang="en-IN" sz="1200" dirty="0"/>
              <a:t>("5cc21536f83f956673c0fc77"), "</a:t>
            </a:r>
            <a:r>
              <a:rPr lang="en-IN" sz="1200" dirty="0" err="1"/>
              <a:t>Pname</a:t>
            </a:r>
            <a:r>
              <a:rPr lang="en-IN" sz="1200" dirty="0"/>
              <a:t>" : "ABC", "</a:t>
            </a:r>
            <a:r>
              <a:rPr lang="en-IN" sz="1200" dirty="0" err="1"/>
              <a:t>Plocation</a:t>
            </a:r>
            <a:r>
              <a:rPr lang="en-IN" sz="1200" dirty="0"/>
              <a:t>" : </a:t>
            </a:r>
            <a:r>
              <a:rPr lang="en-IN" sz="1200" dirty="0" smtClean="0"/>
              <a:t>"AXY</a:t>
            </a:r>
            <a:r>
              <a:rPr lang="en-IN" sz="1200" dirty="0"/>
              <a:t>"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("5cc217aff83f956673c0fc78"),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20, "</a:t>
            </a:r>
            <a:r>
              <a:rPr lang="en-IN" sz="1200" dirty="0" err="1"/>
              <a:t>Plocation</a:t>
            </a:r>
            <a:r>
              <a:rPr lang="en-IN" sz="1200" dirty="0"/>
              <a:t>" : "Mumbai", "</a:t>
            </a:r>
            <a:r>
              <a:rPr lang="en-IN" sz="1200" dirty="0" err="1"/>
              <a:t>Dnum</a:t>
            </a:r>
            <a:r>
              <a:rPr lang="en-IN" sz="1200" dirty="0"/>
              <a:t>" : 4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 smtClean="0"/>
              <a:t>{ </a:t>
            </a:r>
            <a:r>
              <a:rPr lang="en-IN" sz="1200" dirty="0"/>
              <a:t>"_id" : </a:t>
            </a:r>
            <a:r>
              <a:rPr lang="en-IN" sz="1200" dirty="0" err="1"/>
              <a:t>ObjectId</a:t>
            </a:r>
            <a:r>
              <a:rPr lang="en-IN" sz="1200" dirty="0"/>
              <a:t>("5cc21b82f83f956673c0fc7b"),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ProductZ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20, "</a:t>
            </a:r>
            <a:r>
              <a:rPr lang="en-IN" sz="1200" dirty="0" err="1"/>
              <a:t>Plocation</a:t>
            </a:r>
            <a:r>
              <a:rPr lang="en-IN" sz="1200" dirty="0"/>
              <a:t>" : "Mumbai", "</a:t>
            </a:r>
            <a:r>
              <a:rPr lang="en-IN" sz="1200" dirty="0" err="1"/>
              <a:t>Dnum</a:t>
            </a:r>
            <a:r>
              <a:rPr lang="en-IN" sz="1200" dirty="0"/>
              <a:t>" : 5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("5cc21c6af83f956673c0fc7c"),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ProductX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10, "</a:t>
            </a:r>
            <a:r>
              <a:rPr lang="en-IN" sz="1200" dirty="0" err="1"/>
              <a:t>Plocation</a:t>
            </a:r>
            <a:r>
              <a:rPr lang="en-IN" sz="1200" dirty="0"/>
              <a:t>" : "Pune", "</a:t>
            </a:r>
            <a:r>
              <a:rPr lang="en-IN" sz="1200" dirty="0" err="1"/>
              <a:t>Dnum</a:t>
            </a:r>
            <a:r>
              <a:rPr lang="en-IN" sz="1200" dirty="0"/>
              <a:t>" : 20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b="1" dirty="0">
                <a:solidFill>
                  <a:srgbClr val="0070C0"/>
                </a:solidFill>
              </a:rPr>
              <a:t>{ "_id" : </a:t>
            </a:r>
            <a:r>
              <a:rPr lang="en-IN" sz="1200" b="1" dirty="0" err="1">
                <a:solidFill>
                  <a:srgbClr val="0070C0"/>
                </a:solidFill>
              </a:rPr>
              <a:t>ObjectId</a:t>
            </a:r>
            <a:r>
              <a:rPr lang="en-IN" sz="1200" b="1" dirty="0">
                <a:solidFill>
                  <a:srgbClr val="0070C0"/>
                </a:solidFill>
              </a:rPr>
              <a:t>("5cc21c6af83f956673c0fc7d"), "</a:t>
            </a:r>
            <a:r>
              <a:rPr lang="en-IN" sz="1200" b="1" dirty="0" err="1">
                <a:solidFill>
                  <a:srgbClr val="0070C0"/>
                </a:solidFill>
              </a:rPr>
              <a:t>Dnum</a:t>
            </a:r>
            <a:r>
              <a:rPr lang="en-IN" sz="1200" b="1" dirty="0">
                <a:solidFill>
                  <a:srgbClr val="0070C0"/>
                </a:solidFill>
              </a:rPr>
              <a:t>" : 4, "</a:t>
            </a:r>
            <a:r>
              <a:rPr lang="en-IN" sz="1200" b="1" dirty="0" err="1">
                <a:solidFill>
                  <a:srgbClr val="0070C0"/>
                </a:solidFill>
              </a:rPr>
              <a:t>Plocation</a:t>
            </a:r>
            <a:r>
              <a:rPr lang="en-IN" sz="1200" b="1" dirty="0">
                <a:solidFill>
                  <a:srgbClr val="0070C0"/>
                </a:solidFill>
              </a:rPr>
              <a:t>" : "ABC</a:t>
            </a:r>
            <a:r>
              <a:rPr lang="en-IN" sz="1200" b="1" dirty="0" smtClean="0">
                <a:solidFill>
                  <a:srgbClr val="0070C0"/>
                </a:solidFill>
              </a:rPr>
              <a:t>"}</a:t>
            </a:r>
            <a:endParaRPr lang="en-IN" sz="12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/>
              <a:t>{ "_id" : </a:t>
            </a:r>
            <a:r>
              <a:rPr lang="en-IN" sz="1200" dirty="0" err="1"/>
              <a:t>ObjectId</a:t>
            </a:r>
            <a:r>
              <a:rPr lang="en-IN" sz="1200" dirty="0"/>
              <a:t>("5cc21dcbf83f956673c0fc7e"),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/>
              <a:t>ProductX</a:t>
            </a:r>
            <a:r>
              <a:rPr lang="en-IN" sz="1200" dirty="0"/>
              <a:t>", "</a:t>
            </a:r>
            <a:r>
              <a:rPr lang="en-IN" sz="1200" dirty="0" err="1"/>
              <a:t>Pnumber</a:t>
            </a:r>
            <a:r>
              <a:rPr lang="en-IN" sz="1200" dirty="0" smtClean="0"/>
              <a:t>": </a:t>
            </a:r>
            <a:r>
              <a:rPr lang="en-IN" sz="1200" dirty="0"/>
              <a:t>10, "</a:t>
            </a:r>
            <a:r>
              <a:rPr lang="en-IN" sz="1200" dirty="0" err="1"/>
              <a:t>Plocation</a:t>
            </a:r>
            <a:r>
              <a:rPr lang="en-IN" sz="1200" dirty="0"/>
              <a:t>" : "Pune", "</a:t>
            </a:r>
            <a:r>
              <a:rPr lang="en-IN" sz="1200" dirty="0" err="1"/>
              <a:t>Dnum</a:t>
            </a:r>
            <a:r>
              <a:rPr lang="en-IN" sz="1200" dirty="0"/>
              <a:t>" : 20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200" dirty="0" smtClean="0"/>
              <a:t>{ </a:t>
            </a:r>
            <a:r>
              <a:rPr lang="en-IN" sz="1200" dirty="0"/>
              <a:t>"_id" : </a:t>
            </a:r>
            <a:r>
              <a:rPr lang="en-IN" sz="1200" dirty="0" err="1"/>
              <a:t>ObjectId</a:t>
            </a:r>
            <a:r>
              <a:rPr lang="en-IN" sz="1200" dirty="0"/>
              <a:t>("5cc29bbaf83f956673c0fc82"), "id" : 1001, "</a:t>
            </a:r>
            <a:r>
              <a:rPr lang="en-IN" sz="1200" dirty="0" err="1"/>
              <a:t>Pname</a:t>
            </a:r>
            <a:r>
              <a:rPr lang="en-IN" sz="1200" dirty="0"/>
              <a:t>" : "</a:t>
            </a:r>
            <a:r>
              <a:rPr lang="en-IN" sz="1200" dirty="0" err="1" smtClean="0"/>
              <a:t>ProductK</a:t>
            </a:r>
            <a:r>
              <a:rPr lang="en-IN" sz="1200" dirty="0" smtClean="0"/>
              <a:t>", </a:t>
            </a:r>
            <a:r>
              <a:rPr lang="en-IN" sz="1200" dirty="0"/>
              <a:t>"</a:t>
            </a:r>
            <a:r>
              <a:rPr lang="en-IN" sz="1200" dirty="0" err="1"/>
              <a:t>Pnumber</a:t>
            </a:r>
            <a:r>
              <a:rPr lang="en-IN" sz="1200" dirty="0"/>
              <a:t>" : 45, "</a:t>
            </a:r>
            <a:r>
              <a:rPr lang="en-IN" sz="1200" dirty="0" err="1"/>
              <a:t>Plocation</a:t>
            </a:r>
            <a:r>
              <a:rPr lang="en-IN" sz="1200" dirty="0"/>
              <a:t>" : { "city" : "Mumbai", "state" : "Maharashtra", </a:t>
            </a:r>
            <a:r>
              <a:rPr lang="en-IN" sz="1200" dirty="0" smtClean="0"/>
              <a:t>"country</a:t>
            </a:r>
            <a:r>
              <a:rPr lang="en-IN" sz="1200" dirty="0"/>
              <a:t>" : "India" }, "</a:t>
            </a:r>
            <a:r>
              <a:rPr lang="en-IN" sz="1200" dirty="0" err="1"/>
              <a:t>Dnum</a:t>
            </a:r>
            <a:r>
              <a:rPr lang="en-IN" sz="1200" dirty="0"/>
              <a:t>" : 3 </a:t>
            </a:r>
            <a:r>
              <a:rPr lang="en-IN" sz="1200" dirty="0" smtClean="0"/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 smtClean="0"/>
              <a:t>……………………………………..</a:t>
            </a:r>
            <a:endParaRPr lang="en-IN" sz="1200" dirty="0"/>
          </a:p>
          <a:p>
            <a:pPr marL="0" indent="0" algn="just">
              <a:lnSpc>
                <a:spcPct val="120000"/>
              </a:lnSpc>
              <a:buNone/>
            </a:pPr>
            <a:endParaRPr lang="en-IN" sz="1200" dirty="0"/>
          </a:p>
        </p:txBody>
      </p:sp>
      <p:sp>
        <p:nvSpPr>
          <p:cNvPr id="4" name="Line Callout 1 3"/>
          <p:cNvSpPr/>
          <p:nvPr/>
        </p:nvSpPr>
        <p:spPr>
          <a:xfrm>
            <a:off x="6705600" y="228600"/>
            <a:ext cx="1905000" cy="1066800"/>
          </a:xfrm>
          <a:prstGeom prst="borderCallout1">
            <a:avLst>
              <a:gd name="adj1" fmla="val 99347"/>
              <a:gd name="adj2" fmla="val 50413"/>
              <a:gd name="adj3" fmla="val 459195"/>
              <a:gd name="adj4" fmla="val -1637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Document replaced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4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b="1" dirty="0" smtClean="0"/>
              <a:t>Delete Document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072216"/>
              </p:ext>
            </p:extLst>
          </p:nvPr>
        </p:nvGraphicFramePr>
        <p:xfrm>
          <a:off x="152400" y="1371600"/>
          <a:ext cx="8763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– remove()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Query: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IN" dirty="0" smtClean="0"/>
              <a:t>	&gt; </a:t>
            </a:r>
            <a:r>
              <a:rPr lang="en-IN" dirty="0" err="1"/>
              <a:t>db.project.remove</a:t>
            </a:r>
            <a:r>
              <a:rPr lang="en-IN" dirty="0"/>
              <a:t>({})</a:t>
            </a:r>
          </a:p>
          <a:p>
            <a:pPr algn="just"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WriteResult</a:t>
            </a:r>
            <a:r>
              <a:rPr lang="en-IN" dirty="0"/>
              <a:t>({ "</a:t>
            </a:r>
            <a:r>
              <a:rPr lang="en-IN" dirty="0" err="1"/>
              <a:t>nRemoved</a:t>
            </a:r>
            <a:r>
              <a:rPr lang="en-IN" dirty="0"/>
              <a:t>" : 6 </a:t>
            </a:r>
            <a:r>
              <a:rPr lang="en-IN" dirty="0" smtClean="0"/>
              <a:t>})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&gt; </a:t>
            </a:r>
            <a:r>
              <a:rPr lang="en-IN" dirty="0" err="1"/>
              <a:t>db.project.find</a:t>
            </a:r>
            <a:r>
              <a:rPr lang="en-IN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28838"/>
            <a:ext cx="2456848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9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Drop Collection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 err="1">
                <a:solidFill>
                  <a:srgbClr val="FF0000"/>
                </a:solidFill>
              </a:rPr>
              <a:t>db.collection.drop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  <a:r>
              <a:rPr lang="en-IN" b="1" dirty="0" smtClean="0"/>
              <a:t>: </a:t>
            </a:r>
            <a:r>
              <a:rPr lang="en-IN" dirty="0" smtClean="0"/>
              <a:t>Removes </a:t>
            </a:r>
            <a:r>
              <a:rPr lang="en-IN" dirty="0"/>
              <a:t>a </a:t>
            </a:r>
            <a:r>
              <a:rPr lang="en-IN" dirty="0" smtClean="0"/>
              <a:t>collection from </a:t>
            </a:r>
            <a:r>
              <a:rPr lang="en-IN" dirty="0"/>
              <a:t>the database.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method also removes any indexes associated with the dropped collection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Syntax</a:t>
            </a:r>
            <a:r>
              <a:rPr lang="en-US" dirty="0" smtClean="0"/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b="1" dirty="0" err="1">
                <a:solidFill>
                  <a:srgbClr val="FF0000"/>
                </a:solidFill>
              </a:rPr>
              <a:t>db.COLLECTION_NAME.drop</a:t>
            </a:r>
            <a:r>
              <a:rPr lang="en-IN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AutoShape 2" descr="Image result for dropping someth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dropping someth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dropping someth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14800"/>
            <a:ext cx="17621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Drop Collection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&gt; </a:t>
            </a:r>
            <a:r>
              <a:rPr lang="en-IN" sz="2000" b="1" dirty="0"/>
              <a:t>show collections</a:t>
            </a:r>
          </a:p>
          <a:p>
            <a:pPr marL="0" indent="0" algn="just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  <a:p>
            <a:pPr marL="914400" lvl="3" indent="0" algn="just">
              <a:buNone/>
            </a:pPr>
            <a:r>
              <a:rPr lang="en-IN" sz="2000" dirty="0" smtClean="0"/>
              <a:t>department</a:t>
            </a:r>
            <a:endParaRPr lang="en-IN" sz="2000" dirty="0"/>
          </a:p>
          <a:p>
            <a:pPr marL="914400" lvl="3" indent="0" algn="just">
              <a:buNone/>
            </a:pPr>
            <a:r>
              <a:rPr lang="en-IN" sz="2000" dirty="0"/>
              <a:t>employee</a:t>
            </a:r>
          </a:p>
          <a:p>
            <a:pPr marL="914400" lvl="3" indent="0" algn="just">
              <a:buNone/>
            </a:pPr>
            <a:r>
              <a:rPr lang="en-IN" sz="2000" dirty="0"/>
              <a:t>project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&gt; </a:t>
            </a:r>
            <a:r>
              <a:rPr lang="en-IN" sz="2000" b="1" dirty="0" err="1"/>
              <a:t>db.project.drop</a:t>
            </a:r>
            <a:r>
              <a:rPr lang="en-IN" sz="2000" b="1" dirty="0"/>
              <a:t>()</a:t>
            </a:r>
          </a:p>
          <a:p>
            <a:pPr marL="0" indent="0" algn="just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r>
              <a:rPr lang="en-IN" sz="2000" dirty="0" smtClean="0"/>
              <a:t> true</a:t>
            </a:r>
            <a:endParaRPr lang="en-IN" sz="2000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Query: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&gt; </a:t>
            </a:r>
            <a:r>
              <a:rPr lang="en-IN" sz="2000" b="1" dirty="0"/>
              <a:t>show collections</a:t>
            </a:r>
          </a:p>
          <a:p>
            <a:pPr marL="0" indent="0" algn="just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r>
              <a:rPr lang="en-IN" sz="2000" dirty="0" smtClean="0"/>
              <a:t> </a:t>
            </a:r>
          </a:p>
          <a:p>
            <a:pPr marL="914400" lvl="3" indent="0" algn="just">
              <a:buNone/>
            </a:pPr>
            <a:r>
              <a:rPr lang="en-IN" sz="2000" dirty="0" smtClean="0"/>
              <a:t>department</a:t>
            </a:r>
          </a:p>
          <a:p>
            <a:pPr marL="914400" lvl="3" indent="0" algn="just">
              <a:buNone/>
            </a:pPr>
            <a:r>
              <a:rPr lang="en-US" sz="2000" dirty="0" smtClean="0"/>
              <a:t>employee</a:t>
            </a:r>
            <a:endParaRPr lang="en-IN" sz="2000" dirty="0"/>
          </a:p>
        </p:txBody>
      </p:sp>
      <p:sp>
        <p:nvSpPr>
          <p:cNvPr id="4" name="Line Callout 1 3"/>
          <p:cNvSpPr/>
          <p:nvPr/>
        </p:nvSpPr>
        <p:spPr>
          <a:xfrm>
            <a:off x="5181600" y="3286267"/>
            <a:ext cx="2209800" cy="381000"/>
          </a:xfrm>
          <a:prstGeom prst="borderCallout1">
            <a:avLst>
              <a:gd name="adj1" fmla="val 58153"/>
              <a:gd name="adj2" fmla="val -2157"/>
              <a:gd name="adj3" fmla="val 205634"/>
              <a:gd name="adj4" fmla="val -1136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Collection name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9518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Dropping a Specific Field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100" b="1" dirty="0">
                <a:solidFill>
                  <a:srgbClr val="FF0000"/>
                </a:solidFill>
              </a:rPr>
              <a:t>$</a:t>
            </a:r>
            <a:r>
              <a:rPr lang="en-IN" sz="2100" b="1" dirty="0" smtClean="0">
                <a:solidFill>
                  <a:srgbClr val="FF0000"/>
                </a:solidFill>
              </a:rPr>
              <a:t>unset:</a:t>
            </a:r>
            <a:r>
              <a:rPr lang="en-IN" sz="2100" dirty="0" smtClean="0"/>
              <a:t> </a:t>
            </a:r>
            <a:r>
              <a:rPr lang="en-IN" sz="2100" dirty="0"/>
              <a:t>The $unset operator deletes a particular field. </a:t>
            </a:r>
            <a:endParaRPr lang="en-IN" sz="2100" dirty="0" smtClean="0"/>
          </a:p>
          <a:p>
            <a:pPr algn="just">
              <a:lnSpc>
                <a:spcPct val="150000"/>
              </a:lnSpc>
            </a:pPr>
            <a:r>
              <a:rPr lang="en-US" sz="2100" b="1" dirty="0" smtClean="0"/>
              <a:t>Syntax:</a:t>
            </a:r>
            <a:endParaRPr lang="en-IN" sz="21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100" b="1" dirty="0" smtClean="0">
                <a:solidFill>
                  <a:srgbClr val="FF0000"/>
                </a:solidFill>
              </a:rPr>
              <a:t>{ </a:t>
            </a:r>
            <a:r>
              <a:rPr lang="en-IN" sz="2100" b="1" dirty="0">
                <a:solidFill>
                  <a:srgbClr val="FF0000"/>
                </a:solidFill>
              </a:rPr>
              <a:t>$unset: { &lt;field1&gt;: "", ... } </a:t>
            </a:r>
            <a:r>
              <a:rPr lang="en-IN" sz="2100" b="1" dirty="0" smtClean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 smtClean="0"/>
          </a:p>
          <a:p>
            <a:pPr algn="just">
              <a:lnSpc>
                <a:spcPct val="150000"/>
              </a:lnSpc>
            </a:pPr>
            <a:r>
              <a:rPr lang="en-IN" sz="2100" dirty="0"/>
              <a:t>To specify a &lt;field&gt; in an </a:t>
            </a:r>
            <a:r>
              <a:rPr lang="en-IN" sz="2100" b="1" dirty="0">
                <a:solidFill>
                  <a:srgbClr val="0070C0"/>
                </a:solidFill>
              </a:rPr>
              <a:t>embedded document</a:t>
            </a:r>
            <a:r>
              <a:rPr lang="en-IN" sz="2100" dirty="0"/>
              <a:t> or in an array, use dot notation</a:t>
            </a:r>
            <a:r>
              <a:rPr lang="en-IN" sz="2100" dirty="0" smtClean="0"/>
              <a:t>.</a:t>
            </a:r>
            <a:endParaRPr lang="en-US" sz="2100" dirty="0" smtClean="0"/>
          </a:p>
          <a:p>
            <a:pPr algn="just">
              <a:lnSpc>
                <a:spcPct val="150000"/>
              </a:lnSpc>
            </a:pPr>
            <a:r>
              <a:rPr lang="en-IN" sz="2100" dirty="0" smtClean="0"/>
              <a:t>In an </a:t>
            </a:r>
            <a:r>
              <a:rPr lang="en-IN" sz="2100" b="1" dirty="0" smtClean="0">
                <a:solidFill>
                  <a:srgbClr val="0070C0"/>
                </a:solidFill>
              </a:rPr>
              <a:t>array </a:t>
            </a:r>
            <a:r>
              <a:rPr lang="en-IN" sz="2100" b="1" dirty="0">
                <a:solidFill>
                  <a:srgbClr val="0070C0"/>
                </a:solidFill>
              </a:rPr>
              <a:t>element</a:t>
            </a:r>
            <a:r>
              <a:rPr lang="en-IN" sz="2100" dirty="0"/>
              <a:t>, </a:t>
            </a:r>
            <a:r>
              <a:rPr lang="en-IN" sz="2100" b="1" dirty="0">
                <a:solidFill>
                  <a:srgbClr val="FF0000"/>
                </a:solidFill>
              </a:rPr>
              <a:t>$unset</a:t>
            </a:r>
            <a:r>
              <a:rPr lang="en-IN" sz="2100" dirty="0"/>
              <a:t> replaces the matching element with null rather than removing the matching element from the array. This </a:t>
            </a:r>
            <a:r>
              <a:rPr lang="en-IN" sz="2100" dirty="0" smtClean="0"/>
              <a:t>behaviour </a:t>
            </a:r>
            <a:r>
              <a:rPr lang="en-IN" sz="2100" dirty="0"/>
              <a:t>keeps consistent the array size and element positions.</a:t>
            </a:r>
          </a:p>
        </p:txBody>
      </p:sp>
    </p:spTree>
    <p:extLst>
      <p:ext uri="{BB962C8B-B14F-4D97-AF65-F5344CB8AC3E}">
        <p14:creationId xmlns:p14="http://schemas.microsoft.com/office/powerpoint/2010/main" val="653914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$unset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495800" cy="5559552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Query</a:t>
            </a:r>
            <a:r>
              <a:rPr lang="en-IN" sz="1800" b="1" dirty="0">
                <a:solidFill>
                  <a:srgbClr val="FF0000"/>
                </a:solidFill>
              </a:rPr>
              <a:t>:</a:t>
            </a:r>
            <a:r>
              <a:rPr lang="en-IN" sz="1800" dirty="0"/>
              <a:t> </a:t>
            </a:r>
            <a:r>
              <a:rPr lang="en-IN" sz="1800" b="1" dirty="0" smtClean="0"/>
              <a:t>&gt; </a:t>
            </a:r>
            <a:r>
              <a:rPr lang="en-IN" sz="1800" b="1" dirty="0" err="1" smtClean="0"/>
              <a:t>db.project.find</a:t>
            </a:r>
            <a:r>
              <a:rPr lang="en-IN" sz="1800" b="1" dirty="0"/>
              <a:t>().pretty</a:t>
            </a:r>
            <a:r>
              <a:rPr lang="en-IN" sz="1800" b="1" dirty="0" smtClean="0"/>
              <a:t>()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11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B050"/>
                </a:solidFill>
              </a:rPr>
              <a:t>Output</a:t>
            </a:r>
            <a:r>
              <a:rPr lang="en-IN" sz="160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("5cc6aba3d895afae540798f9"),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ProductK</a:t>
            </a:r>
            <a:r>
              <a:rPr lang="en-IN" sz="1400" dirty="0"/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45,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        "city" : "Mumbai",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        "state" : "Maharashtra",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        "country" : "India"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 smtClean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("5cc6aba9d895afae540798fa"),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ProductX</a:t>
            </a:r>
            <a:r>
              <a:rPr lang="en-IN" sz="1400" dirty="0"/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10,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"Delhi",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 smtClean="0"/>
              <a:t>}…………………………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524000"/>
            <a:ext cx="36576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400" dirty="0" smtClean="0"/>
              <a:t>……………………..</a:t>
            </a:r>
            <a:endParaRPr lang="en-IN" sz="1400" dirty="0" smtClean="0"/>
          </a:p>
          <a:p>
            <a:pPr marL="0" indent="0"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("5cc6aba9d895afae540798fb"),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ProductY</a:t>
            </a:r>
            <a:r>
              <a:rPr lang="en-IN" sz="1400" dirty="0" smtClean="0"/>
              <a:t>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30,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"Pune",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}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("5cc6abaed895afae540798fc"),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ProductB</a:t>
            </a:r>
            <a:r>
              <a:rPr lang="en-IN" sz="1400" dirty="0" smtClean="0"/>
              <a:t>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40,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"Mumbai",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}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73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- $</a:t>
            </a:r>
            <a:r>
              <a:rPr lang="en-US" sz="2800" b="1" dirty="0" smtClean="0"/>
              <a:t>unset (cont.)</a:t>
            </a:r>
            <a:endParaRPr lang="en-IN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30" y="1295400"/>
            <a:ext cx="7811069" cy="530365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srgbClr val="FF0000"/>
                </a:solidFill>
              </a:rPr>
              <a:t>Query: </a:t>
            </a:r>
            <a:r>
              <a:rPr lang="en-IN" sz="1600" b="1" dirty="0" smtClean="0"/>
              <a:t>&gt;</a:t>
            </a:r>
            <a:r>
              <a:rPr lang="en-IN" sz="1600" b="1" dirty="0" err="1" smtClean="0"/>
              <a:t>db.project.update</a:t>
            </a:r>
            <a:r>
              <a:rPr lang="en-IN" sz="1600" b="1" dirty="0" smtClean="0"/>
              <a:t>({Dnum:7},{$unset:{</a:t>
            </a:r>
            <a:r>
              <a:rPr lang="en-IN" sz="1600" b="1" dirty="0" err="1" smtClean="0"/>
              <a:t>Plocation</a:t>
            </a:r>
            <a:r>
              <a:rPr lang="en-IN" sz="1600" b="1" dirty="0" smtClean="0"/>
              <a:t>:"",</a:t>
            </a:r>
            <a:r>
              <a:rPr lang="en-IN" sz="1600" b="1" dirty="0" err="1" smtClean="0"/>
              <a:t>Pname</a:t>
            </a:r>
            <a:r>
              <a:rPr lang="en-IN" sz="1600" b="1" dirty="0" smtClean="0"/>
              <a:t>:""}})</a:t>
            </a:r>
          </a:p>
          <a:p>
            <a:pPr marL="0" indent="0">
              <a:buFont typeface="Wingdings"/>
              <a:buNone/>
            </a:pPr>
            <a:endParaRPr lang="en-US" sz="1000" b="1" dirty="0" smtClean="0">
              <a:solidFill>
                <a:srgbClr val="00B050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r>
              <a:rPr lang="en-IN" sz="1600" b="1" dirty="0">
                <a:solidFill>
                  <a:srgbClr val="00B050"/>
                </a:solidFill>
              </a:rPr>
              <a:t> </a:t>
            </a:r>
            <a:r>
              <a:rPr lang="en-IN" sz="1600" dirty="0" err="1" smtClean="0"/>
              <a:t>WriteResult</a:t>
            </a:r>
            <a:r>
              <a:rPr lang="en-IN" sz="1600" dirty="0" smtClean="0"/>
              <a:t>({ "</a:t>
            </a:r>
            <a:r>
              <a:rPr lang="en-IN" sz="1600" dirty="0" err="1" smtClean="0"/>
              <a:t>nMatched</a:t>
            </a:r>
            <a:r>
              <a:rPr lang="en-IN" sz="1600" dirty="0" smtClean="0"/>
              <a:t>" : 1, "</a:t>
            </a:r>
            <a:r>
              <a:rPr lang="en-IN" sz="1600" dirty="0" err="1" smtClean="0"/>
              <a:t>nUpserted</a:t>
            </a:r>
            <a:r>
              <a:rPr lang="en-IN" sz="1600" dirty="0" smtClean="0"/>
              <a:t>" : 0, "</a:t>
            </a:r>
            <a:r>
              <a:rPr lang="en-IN" sz="1600" dirty="0" err="1" smtClean="0"/>
              <a:t>nModified</a:t>
            </a:r>
            <a:r>
              <a:rPr lang="en-IN" sz="1600" dirty="0" smtClean="0"/>
              <a:t>" : 1 })</a:t>
            </a:r>
          </a:p>
          <a:p>
            <a:endParaRPr lang="en-IN" sz="1000" dirty="0" smtClean="0"/>
          </a:p>
          <a:p>
            <a:r>
              <a:rPr lang="en-IN" sz="1600" b="1" dirty="0" smtClean="0">
                <a:solidFill>
                  <a:srgbClr val="FF0000"/>
                </a:solidFill>
              </a:rPr>
              <a:t>Query:</a:t>
            </a:r>
            <a:r>
              <a:rPr lang="en-IN" sz="1600" dirty="0" smtClean="0"/>
              <a:t> </a:t>
            </a:r>
            <a:r>
              <a:rPr lang="en-IN" sz="1600" b="1" dirty="0" smtClean="0"/>
              <a:t>&gt; </a:t>
            </a:r>
            <a:r>
              <a:rPr lang="en-IN" sz="1600" b="1" dirty="0" err="1" smtClean="0"/>
              <a:t>db.project.find</a:t>
            </a:r>
            <a:r>
              <a:rPr lang="en-IN" sz="1600" b="1" dirty="0" smtClean="0"/>
              <a:t>().pretty()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("5cc6aba3d895afae540798f9"),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ProductK</a:t>
            </a:r>
            <a:r>
              <a:rPr lang="en-IN" sz="1400" dirty="0" smtClean="0"/>
              <a:t>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45,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{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        "city" : "Mumbai",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        "state" : "Maharashtra",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        "country" : "India"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},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buFont typeface="Wingdings"/>
              <a:buNone/>
            </a:pPr>
            <a:r>
              <a:rPr lang="en-IN" sz="1400" dirty="0" smtClean="0"/>
              <a:t>}……………..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697343"/>
            <a:ext cx="3810000" cy="530365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200" dirty="0" smtClean="0"/>
              <a:t>………………………………</a:t>
            </a:r>
            <a:endParaRPr lang="en-IN" sz="1200" dirty="0" smtClean="0"/>
          </a:p>
          <a:p>
            <a:pPr marL="0" indent="0">
              <a:buFont typeface="Wingdings"/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{ "_id" : </a:t>
            </a:r>
            <a:r>
              <a:rPr lang="en-IN" sz="1200" b="1" dirty="0" err="1" smtClean="0">
                <a:solidFill>
                  <a:srgbClr val="0070C0"/>
                </a:solidFill>
              </a:rPr>
              <a:t>ObjectId</a:t>
            </a:r>
            <a:r>
              <a:rPr lang="en-IN" sz="1200" b="1" dirty="0" smtClean="0">
                <a:solidFill>
                  <a:srgbClr val="0070C0"/>
                </a:solidFill>
              </a:rPr>
              <a:t>("5cc6aba9d895afae540798fa"), "</a:t>
            </a:r>
            <a:r>
              <a:rPr lang="en-IN" sz="1200" b="1" dirty="0" err="1" smtClean="0">
                <a:solidFill>
                  <a:srgbClr val="0070C0"/>
                </a:solidFill>
              </a:rPr>
              <a:t>Pnumber</a:t>
            </a:r>
            <a:r>
              <a:rPr lang="en-IN" sz="1200" b="1" dirty="0" smtClean="0">
                <a:solidFill>
                  <a:srgbClr val="0070C0"/>
                </a:solidFill>
              </a:rPr>
              <a:t>" : 10, "</a:t>
            </a:r>
            <a:r>
              <a:rPr lang="en-IN" sz="1200" b="1" dirty="0" err="1" smtClean="0">
                <a:solidFill>
                  <a:srgbClr val="0070C0"/>
                </a:solidFill>
              </a:rPr>
              <a:t>Dnum</a:t>
            </a:r>
            <a:r>
              <a:rPr lang="en-IN" sz="1200" b="1" dirty="0" smtClean="0">
                <a:solidFill>
                  <a:srgbClr val="0070C0"/>
                </a:solidFill>
              </a:rPr>
              <a:t>" : 7 }</a:t>
            </a:r>
            <a:endParaRPr lang="en-IN" sz="1200" dirty="0" smtClean="0">
              <a:solidFill>
                <a:srgbClr val="0070C0"/>
              </a:solidFill>
            </a:endParaRPr>
          </a:p>
          <a:p>
            <a:pPr marL="0" indent="0">
              <a:buFont typeface="Wingdings"/>
              <a:buNone/>
            </a:pPr>
            <a:r>
              <a:rPr lang="en-IN" sz="1200" dirty="0" smtClean="0"/>
              <a:t>{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        "_id" : </a:t>
            </a:r>
            <a:r>
              <a:rPr lang="en-IN" sz="1200" dirty="0" err="1" smtClean="0"/>
              <a:t>ObjectId</a:t>
            </a:r>
            <a:r>
              <a:rPr lang="en-IN" sz="1200" dirty="0" smtClean="0"/>
              <a:t>("5cc6aba9d895afae540798fb"),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        "</a:t>
            </a:r>
            <a:r>
              <a:rPr lang="en-IN" sz="1200" dirty="0" err="1" smtClean="0"/>
              <a:t>Pname</a:t>
            </a:r>
            <a:r>
              <a:rPr lang="en-IN" sz="1200" dirty="0" smtClean="0"/>
              <a:t>" : "</a:t>
            </a:r>
            <a:r>
              <a:rPr lang="en-IN" sz="1200" dirty="0" err="1" smtClean="0"/>
              <a:t>ProductY</a:t>
            </a:r>
            <a:r>
              <a:rPr lang="en-IN" sz="1200" dirty="0" smtClean="0"/>
              <a:t>",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        "</a:t>
            </a:r>
            <a:r>
              <a:rPr lang="en-IN" sz="1200" dirty="0" err="1" smtClean="0"/>
              <a:t>Pnumber</a:t>
            </a:r>
            <a:r>
              <a:rPr lang="en-IN" sz="1200" dirty="0" smtClean="0"/>
              <a:t>" : 30,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        "</a:t>
            </a:r>
            <a:r>
              <a:rPr lang="en-IN" sz="1200" dirty="0" err="1" smtClean="0"/>
              <a:t>Plocation</a:t>
            </a:r>
            <a:r>
              <a:rPr lang="en-IN" sz="1200" dirty="0" smtClean="0"/>
              <a:t>" : "Pune",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        "</a:t>
            </a:r>
            <a:r>
              <a:rPr lang="en-IN" sz="1200" dirty="0" err="1" smtClean="0"/>
              <a:t>Dnum</a:t>
            </a:r>
            <a:r>
              <a:rPr lang="en-IN" sz="1200" dirty="0" smtClean="0"/>
              <a:t>" : 3</a:t>
            </a:r>
          </a:p>
          <a:p>
            <a:pPr marL="0" indent="0">
              <a:buFont typeface="Wingdings"/>
              <a:buNone/>
            </a:pPr>
            <a:r>
              <a:rPr lang="en-IN" sz="1200" dirty="0" smtClean="0"/>
              <a:t>}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{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        "_id" : </a:t>
            </a:r>
            <a:r>
              <a:rPr lang="en-IN" sz="1100" dirty="0" err="1" smtClean="0"/>
              <a:t>ObjectId</a:t>
            </a:r>
            <a:r>
              <a:rPr lang="en-IN" sz="1100" dirty="0" smtClean="0"/>
              <a:t>("5cc6abaed895afae540798fc"),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Pname</a:t>
            </a:r>
            <a:r>
              <a:rPr lang="en-IN" sz="1100" dirty="0" smtClean="0"/>
              <a:t>" : "</a:t>
            </a:r>
            <a:r>
              <a:rPr lang="en-IN" sz="1100" dirty="0" err="1" smtClean="0"/>
              <a:t>ProductB</a:t>
            </a:r>
            <a:r>
              <a:rPr lang="en-IN" sz="1100" dirty="0" smtClean="0"/>
              <a:t>",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Pnumber</a:t>
            </a:r>
            <a:r>
              <a:rPr lang="en-IN" sz="1100" dirty="0" smtClean="0"/>
              <a:t>" : 40,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Plocation</a:t>
            </a:r>
            <a:r>
              <a:rPr lang="en-IN" sz="1100" dirty="0" smtClean="0"/>
              <a:t>" : "Mumbai",</a:t>
            </a:r>
          </a:p>
          <a:p>
            <a:pPr marL="0" indent="0"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Dnum</a:t>
            </a:r>
            <a:r>
              <a:rPr lang="en-IN" sz="1100" dirty="0" smtClean="0"/>
              <a:t>" : 3</a:t>
            </a:r>
          </a:p>
          <a:p>
            <a:pPr marL="0" indent="0">
              <a:buFont typeface="Wingdings"/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865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Drop Database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1000" cy="5638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1800" b="1" dirty="0" err="1">
                <a:solidFill>
                  <a:srgbClr val="FF0000"/>
                </a:solidFill>
              </a:rPr>
              <a:t>db.dropDatabase</a:t>
            </a:r>
            <a:r>
              <a:rPr lang="en-IN" sz="1800" b="1" dirty="0" smtClean="0">
                <a:solidFill>
                  <a:srgbClr val="FF0000"/>
                </a:solidFill>
              </a:rPr>
              <a:t>()</a:t>
            </a:r>
            <a:r>
              <a:rPr lang="en-IN" sz="1800" b="1" dirty="0" smtClean="0"/>
              <a:t>:</a:t>
            </a:r>
            <a:r>
              <a:rPr lang="en-IN" sz="1800" dirty="0" smtClean="0"/>
              <a:t> Removes </a:t>
            </a:r>
            <a:r>
              <a:rPr lang="en-IN" sz="1800" dirty="0"/>
              <a:t>the current database, deleting the associated data files.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1000" dirty="0" smtClean="0"/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Query:</a:t>
            </a:r>
            <a:r>
              <a:rPr lang="en-IN" sz="1800" b="1" dirty="0"/>
              <a:t> </a:t>
            </a:r>
            <a:r>
              <a:rPr lang="en-IN" sz="1800" b="1" dirty="0" smtClean="0"/>
              <a:t>&gt; </a:t>
            </a:r>
            <a:r>
              <a:rPr lang="en-IN" sz="1800" b="1" dirty="0"/>
              <a:t>show </a:t>
            </a:r>
            <a:r>
              <a:rPr lang="en-IN" sz="1800" b="1" dirty="0" err="1"/>
              <a:t>dbs</a:t>
            </a:r>
            <a:endParaRPr lang="en-IN" sz="18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 smtClean="0"/>
              <a:t>Portfolio  </a:t>
            </a:r>
            <a:r>
              <a:rPr lang="en-IN" sz="1600" dirty="0"/>
              <a:t>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/>
              <a:t>admin      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/>
              <a:t>company    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 err="1"/>
              <a:t>config</a:t>
            </a:r>
            <a:r>
              <a:rPr lang="en-IN" sz="1600" dirty="0"/>
              <a:t>     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/>
              <a:t>employee   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/>
              <a:t>local      0.000GB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600" dirty="0" err="1"/>
              <a:t>shopdb</a:t>
            </a:r>
            <a:r>
              <a:rPr lang="en-IN" sz="1600" dirty="0"/>
              <a:t>     </a:t>
            </a:r>
            <a:r>
              <a:rPr lang="en-IN" sz="1600" dirty="0" smtClean="0"/>
              <a:t>0.000GB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1200" dirty="0"/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Query: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  <a:r>
              <a:rPr lang="en-IN" sz="1800" b="1" dirty="0" smtClean="0"/>
              <a:t>&gt; </a:t>
            </a:r>
            <a:r>
              <a:rPr lang="en-IN" sz="1800" b="1" dirty="0"/>
              <a:t>use employee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r>
              <a:rPr lang="en-IN" sz="1800" b="1" dirty="0">
                <a:solidFill>
                  <a:srgbClr val="00B050"/>
                </a:solidFill>
              </a:rPr>
              <a:t> </a:t>
            </a:r>
            <a:r>
              <a:rPr lang="en-IN" sz="1800" dirty="0" smtClean="0"/>
              <a:t>switched </a:t>
            </a:r>
            <a:r>
              <a:rPr lang="en-IN" sz="1800" dirty="0"/>
              <a:t>to </a:t>
            </a:r>
            <a:r>
              <a:rPr lang="en-IN" sz="1800" dirty="0" err="1"/>
              <a:t>db</a:t>
            </a:r>
            <a:r>
              <a:rPr lang="en-IN" sz="1800" dirty="0"/>
              <a:t> </a:t>
            </a:r>
            <a:r>
              <a:rPr lang="en-IN" sz="1800" dirty="0" smtClean="0"/>
              <a:t>employee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215884"/>
            <a:ext cx="3759362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rgbClr val="FF0000"/>
                </a:solidFill>
              </a:rPr>
              <a:t>Query: </a:t>
            </a:r>
            <a:r>
              <a:rPr lang="en-IN" dirty="0" smtClean="0"/>
              <a:t>&gt; </a:t>
            </a:r>
            <a:r>
              <a:rPr lang="en-IN" dirty="0" err="1"/>
              <a:t>db.dropDatabase</a:t>
            </a:r>
            <a:r>
              <a:rPr lang="en-IN" dirty="0"/>
              <a:t>()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IN" dirty="0" smtClean="0"/>
              <a:t>{ </a:t>
            </a:r>
            <a:r>
              <a:rPr lang="en-IN" dirty="0"/>
              <a:t>"dropped" : "employee", "ok" : 1 </a:t>
            </a:r>
            <a:r>
              <a:rPr lang="en-IN" dirty="0" smtClean="0"/>
              <a:t>}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 marL="285750" indent="-285750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rgbClr val="FF0000"/>
                </a:solidFill>
              </a:rPr>
              <a:t>Query:</a:t>
            </a:r>
            <a:r>
              <a:rPr lang="en-IN" dirty="0" smtClean="0"/>
              <a:t> &gt; </a:t>
            </a:r>
            <a:r>
              <a:rPr lang="en-IN" dirty="0"/>
              <a:t>show </a:t>
            </a:r>
            <a:r>
              <a:rPr lang="en-IN" dirty="0" err="1"/>
              <a:t>dbs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IN" dirty="0" smtClean="0"/>
              <a:t>Portfolio  </a:t>
            </a:r>
            <a:r>
              <a:rPr lang="en-IN" dirty="0"/>
              <a:t>0.000GB</a:t>
            </a:r>
          </a:p>
          <a:p>
            <a:pPr>
              <a:lnSpc>
                <a:spcPct val="120000"/>
              </a:lnSpc>
            </a:pPr>
            <a:r>
              <a:rPr lang="en-IN" dirty="0"/>
              <a:t>admin      0.000GB</a:t>
            </a:r>
          </a:p>
          <a:p>
            <a:pPr>
              <a:lnSpc>
                <a:spcPct val="120000"/>
              </a:lnSpc>
            </a:pPr>
            <a:r>
              <a:rPr lang="en-IN" dirty="0"/>
              <a:t>company    0.000GB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config</a:t>
            </a:r>
            <a:r>
              <a:rPr lang="en-IN" dirty="0"/>
              <a:t>     0.000GB</a:t>
            </a:r>
          </a:p>
          <a:p>
            <a:pPr>
              <a:lnSpc>
                <a:spcPct val="120000"/>
              </a:lnSpc>
            </a:pPr>
            <a:r>
              <a:rPr lang="en-IN" dirty="0"/>
              <a:t>local      0.000GB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shopdb</a:t>
            </a:r>
            <a:r>
              <a:rPr lang="en-IN" dirty="0"/>
              <a:t>     0.000GB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Insert Document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100" b="1" dirty="0">
                <a:solidFill>
                  <a:srgbClr val="FF0000"/>
                </a:solidFill>
              </a:rPr>
              <a:t>Example: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dirty="0"/>
              <a:t>&gt;</a:t>
            </a:r>
            <a:r>
              <a:rPr lang="en-IN" dirty="0" err="1"/>
              <a:t>db.project.insert</a:t>
            </a:r>
            <a:r>
              <a:rPr lang="en-IN" dirty="0"/>
              <a:t>({Pname:"ProductX",Pnumber:10,Plocation:"Delhi",Dnum:3})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00B050"/>
                </a:solidFill>
              </a:rPr>
              <a:t>Output:</a:t>
            </a:r>
            <a:r>
              <a:rPr lang="en-IN" dirty="0"/>
              <a:t> </a:t>
            </a:r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nInserted</a:t>
            </a:r>
            <a:r>
              <a:rPr lang="en-IN" dirty="0"/>
              <a:t>" : 1 </a:t>
            </a:r>
            <a:r>
              <a:rPr lang="en-IN" dirty="0" smtClean="0"/>
              <a:t>})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Example: </a:t>
            </a:r>
            <a:endParaRPr lang="en-IN" sz="2100" b="1" dirty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dirty="0"/>
              <a:t>&gt;</a:t>
            </a:r>
            <a:r>
              <a:rPr lang="en-IN" dirty="0" err="1"/>
              <a:t>db.project.insert</a:t>
            </a:r>
            <a:r>
              <a:rPr lang="en-IN" dirty="0" smtClean="0"/>
              <a:t>({</a:t>
            </a:r>
            <a:r>
              <a:rPr lang="en-IN" dirty="0"/>
              <a:t>_</a:t>
            </a:r>
            <a:r>
              <a:rPr lang="en-IN" dirty="0" err="1" smtClean="0"/>
              <a:t>id:ObjectId</a:t>
            </a:r>
            <a:r>
              <a:rPr lang="en-IN" dirty="0" smtClean="0"/>
              <a:t>(7df78ad8902c</a:t>
            </a:r>
            <a:r>
              <a:rPr lang="en-IN" dirty="0"/>
              <a:t>),</a:t>
            </a:r>
            <a:r>
              <a:rPr lang="en-IN" dirty="0" smtClean="0"/>
              <a:t>Pname</a:t>
            </a:r>
            <a:r>
              <a:rPr lang="en-IN" dirty="0"/>
              <a:t>:"ProductX",Pnumber:10,Plocation:"Delhi",Dnum:3})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00B050"/>
                </a:solidFill>
              </a:rPr>
              <a:t>Output:</a:t>
            </a:r>
            <a:r>
              <a:rPr lang="en-IN" dirty="0"/>
              <a:t> </a:t>
            </a:r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nInserted</a:t>
            </a:r>
            <a:r>
              <a:rPr lang="en-IN" dirty="0"/>
              <a:t>" : 1 })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100" dirty="0"/>
          </a:p>
        </p:txBody>
      </p:sp>
      <p:sp>
        <p:nvSpPr>
          <p:cNvPr id="4" name="Line Callout 1 3"/>
          <p:cNvSpPr/>
          <p:nvPr/>
        </p:nvSpPr>
        <p:spPr>
          <a:xfrm>
            <a:off x="5943600" y="762000"/>
            <a:ext cx="2743200" cy="1447800"/>
          </a:xfrm>
          <a:prstGeom prst="borderCallout1">
            <a:avLst>
              <a:gd name="adj1" fmla="val 53200"/>
              <a:gd name="adj2" fmla="val -3283"/>
              <a:gd name="adj3" fmla="val 107715"/>
              <a:gd name="adj4" fmla="val -1090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 err="1" smtClean="0"/>
              <a:t>MongoDB</a:t>
            </a:r>
            <a:r>
              <a:rPr lang="en-IN" dirty="0" smtClean="0"/>
              <a:t> </a:t>
            </a:r>
            <a:r>
              <a:rPr lang="en-IN" dirty="0"/>
              <a:t>assigns a unique </a:t>
            </a:r>
            <a:r>
              <a:rPr lang="en-IN" dirty="0" err="1"/>
              <a:t>ObjectId</a:t>
            </a:r>
            <a:r>
              <a:rPr lang="en-IN" dirty="0"/>
              <a:t> for this </a:t>
            </a:r>
            <a:r>
              <a:rPr lang="en-IN" dirty="0" smtClean="0"/>
              <a:t>document</a:t>
            </a:r>
            <a:r>
              <a:rPr lang="en-IN" dirty="0"/>
              <a:t> </a:t>
            </a:r>
            <a:r>
              <a:rPr lang="en-IN" dirty="0" smtClean="0"/>
              <a:t>(Basically which works as PK)</a:t>
            </a:r>
            <a:endParaRPr lang="en-IN" dirty="0"/>
          </a:p>
        </p:txBody>
      </p:sp>
      <p:sp>
        <p:nvSpPr>
          <p:cNvPr id="5" name="Line Callout 1 4"/>
          <p:cNvSpPr/>
          <p:nvPr/>
        </p:nvSpPr>
        <p:spPr>
          <a:xfrm>
            <a:off x="5978236" y="3886200"/>
            <a:ext cx="2743200" cy="990600"/>
          </a:xfrm>
          <a:prstGeom prst="borderCallout1">
            <a:avLst>
              <a:gd name="adj1" fmla="val 53200"/>
              <a:gd name="adj2" fmla="val -3283"/>
              <a:gd name="adj3" fmla="val 103519"/>
              <a:gd name="adj4" fmla="val -666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User specified 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“_id parameter”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839913"/>
            <a:ext cx="3429000" cy="1893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/>
              <a:t>Thanks!!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306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/>
              <a:t>Insert </a:t>
            </a:r>
            <a:r>
              <a:rPr lang="en-US" b="1" dirty="0" smtClean="0"/>
              <a:t>Document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 err="1"/>
              <a:t>MongoDB</a:t>
            </a:r>
            <a:r>
              <a:rPr lang="en-IN" dirty="0"/>
              <a:t> provides the following methods to insert documents into a collection:</a:t>
            </a:r>
          </a:p>
          <a:p>
            <a:pPr algn="just">
              <a:lnSpc>
                <a:spcPct val="150000"/>
              </a:lnSpc>
            </a:pPr>
            <a:endParaRPr lang="en-IN" sz="1600" dirty="0"/>
          </a:p>
          <a:p>
            <a:pPr algn="just">
              <a:lnSpc>
                <a:spcPct val="150000"/>
              </a:lnSpc>
            </a:pPr>
            <a:r>
              <a:rPr lang="en-IN" b="1" dirty="0" err="1">
                <a:solidFill>
                  <a:srgbClr val="FF0000"/>
                </a:solidFill>
              </a:rPr>
              <a:t>db.collection.insert</a:t>
            </a:r>
            <a:r>
              <a:rPr lang="en-IN" b="1" dirty="0" smtClean="0">
                <a:solidFill>
                  <a:srgbClr val="FF0000"/>
                </a:solidFill>
              </a:rPr>
              <a:t>():</a:t>
            </a:r>
            <a:r>
              <a:rPr lang="en-IN" dirty="0" smtClean="0"/>
              <a:t> one or multiple documents inserted. </a:t>
            </a:r>
            <a:r>
              <a:rPr lang="en-IN" dirty="0"/>
              <a:t>To insert multiple documents in a single query, an array of documents in insert() command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b="1" dirty="0" err="1" smtClean="0">
                <a:solidFill>
                  <a:srgbClr val="FF0000"/>
                </a:solidFill>
              </a:rPr>
              <a:t>db.collection.insertOne</a:t>
            </a:r>
            <a:r>
              <a:rPr lang="en-IN" b="1" dirty="0" smtClean="0">
                <a:solidFill>
                  <a:srgbClr val="FF0000"/>
                </a:solidFill>
              </a:rPr>
              <a:t>():</a:t>
            </a:r>
            <a:r>
              <a:rPr lang="en-IN" dirty="0" smtClean="0"/>
              <a:t> </a:t>
            </a:r>
            <a:r>
              <a:rPr lang="en-IN" dirty="0"/>
              <a:t>only 1 document </a:t>
            </a:r>
            <a:r>
              <a:rPr lang="en-IN" dirty="0" smtClean="0"/>
              <a:t>inserted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b="1" dirty="0" err="1">
                <a:solidFill>
                  <a:srgbClr val="FF0000"/>
                </a:solidFill>
              </a:rPr>
              <a:t>db.collection.insertMany</a:t>
            </a:r>
            <a:r>
              <a:rPr lang="en-IN" b="1" dirty="0" smtClean="0">
                <a:solidFill>
                  <a:srgbClr val="FF0000"/>
                </a:solidFill>
              </a:rPr>
              <a:t>():</a:t>
            </a:r>
            <a:r>
              <a:rPr lang="en-IN" dirty="0" smtClean="0"/>
              <a:t> multiple documents inserted. </a:t>
            </a:r>
            <a:r>
              <a:rPr lang="en-IN" dirty="0"/>
              <a:t>To insert multiple documents in a single query, </a:t>
            </a:r>
            <a:r>
              <a:rPr lang="en-IN" dirty="0" smtClean="0"/>
              <a:t>an </a:t>
            </a:r>
            <a:r>
              <a:rPr lang="en-IN" dirty="0"/>
              <a:t>array of documents in insert() command.</a:t>
            </a:r>
          </a:p>
        </p:txBody>
      </p:sp>
    </p:spTree>
    <p:extLst>
      <p:ext uri="{BB962C8B-B14F-4D97-AF65-F5344CB8AC3E}">
        <p14:creationId xmlns:p14="http://schemas.microsoft.com/office/powerpoint/2010/main" val="31851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- </a:t>
            </a:r>
            <a:r>
              <a:rPr lang="en-US" b="1" dirty="0"/>
              <a:t>Insert </a:t>
            </a:r>
            <a:r>
              <a:rPr lang="en-US" b="1" dirty="0" smtClean="0"/>
              <a:t>Document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0000"/>
                </a:solidFill>
              </a:rPr>
              <a:t>Example:</a:t>
            </a:r>
          </a:p>
          <a:p>
            <a:pPr marL="365760" lvl="1" indent="0" algn="just">
              <a:lnSpc>
                <a:spcPct val="200000"/>
              </a:lnSpc>
              <a:buNone/>
            </a:pPr>
            <a:r>
              <a:rPr lang="en-IN" sz="2400" dirty="0"/>
              <a:t>&gt;</a:t>
            </a:r>
            <a:r>
              <a:rPr lang="en-IN" sz="2400" dirty="0" err="1"/>
              <a:t>db.project.</a:t>
            </a:r>
            <a:r>
              <a:rPr lang="en-IN" sz="2400" b="1" dirty="0" err="1">
                <a:solidFill>
                  <a:srgbClr val="0070C0"/>
                </a:solidFill>
              </a:rPr>
              <a:t>insert</a:t>
            </a:r>
            <a:r>
              <a:rPr lang="en-IN" sz="2400" dirty="0"/>
              <a:t>({Pname:"ProductX",Pnumber:10,Plocation:"Delhi",Dnum:3})</a:t>
            </a:r>
          </a:p>
          <a:p>
            <a:pPr marL="365760" lvl="1" indent="0" algn="just">
              <a:lnSpc>
                <a:spcPct val="200000"/>
              </a:lnSpc>
              <a:buNone/>
            </a:pPr>
            <a:r>
              <a:rPr lang="en-IN" sz="2400" b="1" dirty="0">
                <a:solidFill>
                  <a:srgbClr val="00B050"/>
                </a:solidFill>
              </a:rPr>
              <a:t>Output:</a:t>
            </a:r>
            <a:r>
              <a:rPr lang="en-IN" sz="2400" dirty="0"/>
              <a:t> </a:t>
            </a:r>
            <a:r>
              <a:rPr lang="en-IN" sz="2400" dirty="0" err="1"/>
              <a:t>WriteResult</a:t>
            </a:r>
            <a:r>
              <a:rPr lang="en-IN" sz="2400" dirty="0"/>
              <a:t>({ "</a:t>
            </a:r>
            <a:r>
              <a:rPr lang="en-IN" sz="2400" dirty="0" err="1"/>
              <a:t>nInserted</a:t>
            </a:r>
            <a:r>
              <a:rPr lang="en-IN" sz="2400" dirty="0"/>
              <a:t>" : 1 </a:t>
            </a:r>
            <a:r>
              <a:rPr lang="en-IN" sz="2400" dirty="0" smtClean="0"/>
              <a:t>})</a:t>
            </a:r>
          </a:p>
          <a:p>
            <a:pPr marL="365760" lvl="1" indent="0" algn="just">
              <a:lnSpc>
                <a:spcPct val="200000"/>
              </a:lnSpc>
              <a:buNone/>
            </a:pPr>
            <a:endParaRPr lang="en-IN" sz="2400" dirty="0"/>
          </a:p>
        </p:txBody>
      </p:sp>
      <p:pic>
        <p:nvPicPr>
          <p:cNvPr id="4098" name="Picture 2" descr="Image result for ins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1938337" cy="18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</a:t>
            </a:r>
            <a:r>
              <a:rPr lang="en-US" sz="2800" b="1" dirty="0"/>
              <a:t>Insert </a:t>
            </a:r>
            <a:r>
              <a:rPr lang="en-US" sz="2800" b="1" dirty="0" smtClean="0"/>
              <a:t>Document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4102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Example: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2000" dirty="0" smtClean="0"/>
              <a:t>&gt;</a:t>
            </a:r>
            <a:r>
              <a:rPr lang="en-IN" sz="2000" dirty="0" err="1" smtClean="0"/>
              <a:t>db.project.</a:t>
            </a:r>
            <a:r>
              <a:rPr lang="en-IN" sz="2000" b="1" dirty="0" err="1" smtClean="0">
                <a:solidFill>
                  <a:srgbClr val="0070C0"/>
                </a:solidFill>
              </a:rPr>
              <a:t>insert</a:t>
            </a:r>
            <a:r>
              <a:rPr lang="en-IN" sz="2000" dirty="0"/>
              <a:t>(</a:t>
            </a:r>
            <a:r>
              <a:rPr lang="en-IN" sz="2000" b="1" dirty="0">
                <a:solidFill>
                  <a:srgbClr val="FF0000"/>
                </a:solidFill>
              </a:rPr>
              <a:t>[</a:t>
            </a:r>
            <a:r>
              <a:rPr lang="en-IN" sz="2000" dirty="0"/>
              <a:t>{Pname:"ProductB",Pnumber:40,Plocation:"Mumbai",Dnum:3},{</a:t>
            </a:r>
            <a:r>
              <a:rPr lang="en-IN" sz="2000" dirty="0" smtClean="0"/>
              <a:t>Pname</a:t>
            </a:r>
            <a:r>
              <a:rPr lang="en-IN" sz="2000" dirty="0"/>
              <a:t>:"ProductA",Pnumber:32,Plocation:"Delhi",</a:t>
            </a:r>
            <a:r>
              <a:rPr lang="en-IN" sz="2000" dirty="0" smtClean="0"/>
              <a:t>Dnum:5</a:t>
            </a:r>
            <a:r>
              <a:rPr lang="en-IN" sz="2000" dirty="0"/>
              <a:t>}</a:t>
            </a:r>
            <a:r>
              <a:rPr lang="en-IN" sz="2000" b="1" dirty="0">
                <a:solidFill>
                  <a:srgbClr val="FF0000"/>
                </a:solidFill>
              </a:rPr>
              <a:t>]</a:t>
            </a:r>
            <a:r>
              <a:rPr lang="en-IN" sz="2000" dirty="0"/>
              <a:t>)</a:t>
            </a:r>
          </a:p>
          <a:p>
            <a:pPr marL="365760" lvl="1" indent="0" algn="just">
              <a:lnSpc>
                <a:spcPct val="110000"/>
              </a:lnSpc>
              <a:buNone/>
            </a:pPr>
            <a:endParaRPr lang="en-IN" sz="1200" b="1" dirty="0" smtClean="0">
              <a:solidFill>
                <a:srgbClr val="00B050"/>
              </a:solidFill>
            </a:endParaRP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b="1" dirty="0" err="1" smtClean="0">
                <a:solidFill>
                  <a:schemeClr val="accent1">
                    <a:lumMod val="75000"/>
                  </a:schemeClr>
                </a:solidFill>
              </a:rPr>
              <a:t>BulkWriteResult</a:t>
            </a:r>
            <a:r>
              <a:rPr lang="en-IN" sz="1600" dirty="0"/>
              <a:t>({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writeErrors</a:t>
            </a:r>
            <a:r>
              <a:rPr lang="en-IN" sz="1600" dirty="0"/>
              <a:t>" : [ ],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writeConcernErrors</a:t>
            </a:r>
            <a:r>
              <a:rPr lang="en-IN" sz="1600" dirty="0"/>
              <a:t>" : [ ],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nInserted</a:t>
            </a:r>
            <a:r>
              <a:rPr lang="en-IN" sz="1600" dirty="0"/>
              <a:t>" : 2,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nUpserted</a:t>
            </a:r>
            <a:r>
              <a:rPr lang="en-IN" sz="1600" dirty="0"/>
              <a:t>" : 0,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nMatched</a:t>
            </a:r>
            <a:r>
              <a:rPr lang="en-IN" sz="1600" dirty="0"/>
              <a:t>" : 0,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nModified</a:t>
            </a:r>
            <a:r>
              <a:rPr lang="en-IN" sz="1600" dirty="0"/>
              <a:t>" : 0,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nRemoved</a:t>
            </a:r>
            <a:r>
              <a:rPr lang="en-IN" sz="1600" dirty="0"/>
              <a:t>" : 0,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        "</a:t>
            </a:r>
            <a:r>
              <a:rPr lang="en-IN" sz="1600" dirty="0" err="1"/>
              <a:t>upserted</a:t>
            </a:r>
            <a:r>
              <a:rPr lang="en-IN" sz="1600" dirty="0"/>
              <a:t>" : [ ]</a:t>
            </a:r>
          </a:p>
          <a:p>
            <a:pPr marL="365760" lvl="1" indent="0" algn="just">
              <a:lnSpc>
                <a:spcPct val="110000"/>
              </a:lnSpc>
              <a:buNone/>
            </a:pPr>
            <a:r>
              <a:rPr lang="en-IN" sz="1600" dirty="0"/>
              <a:t>})</a:t>
            </a:r>
          </a:p>
          <a:p>
            <a:pPr marL="365760" lvl="1" indent="0" algn="just">
              <a:lnSpc>
                <a:spcPct val="110000"/>
              </a:lnSpc>
              <a:buNone/>
            </a:pPr>
            <a:endParaRPr lang="en-IN" sz="2000" dirty="0"/>
          </a:p>
        </p:txBody>
      </p:sp>
      <p:sp>
        <p:nvSpPr>
          <p:cNvPr id="4" name="Line Callout 1 3"/>
          <p:cNvSpPr/>
          <p:nvPr/>
        </p:nvSpPr>
        <p:spPr>
          <a:xfrm>
            <a:off x="5334000" y="3733800"/>
            <a:ext cx="3048000" cy="1524000"/>
          </a:xfrm>
          <a:prstGeom prst="borderCallout1">
            <a:avLst>
              <a:gd name="adj1" fmla="val 47841"/>
              <a:gd name="adj2" fmla="val -1969"/>
              <a:gd name="adj3" fmla="val -5682"/>
              <a:gd name="adj4" fmla="val -865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FF0000"/>
                </a:solidFill>
              </a:rPr>
              <a:t>The method returns a </a:t>
            </a:r>
            <a:r>
              <a:rPr lang="en-IN" b="1" dirty="0" err="1" smtClean="0">
                <a:solidFill>
                  <a:srgbClr val="FF0000"/>
                </a:solidFill>
              </a:rPr>
              <a:t>BulkWriteResult</a:t>
            </a:r>
            <a:r>
              <a:rPr lang="en-IN" b="1" dirty="0" smtClean="0">
                <a:solidFill>
                  <a:srgbClr val="FF0000"/>
                </a:solidFill>
              </a:rPr>
              <a:t> object </a:t>
            </a:r>
            <a:r>
              <a:rPr lang="en-IN" b="1" dirty="0">
                <a:solidFill>
                  <a:srgbClr val="FF0000"/>
                </a:solidFill>
              </a:rPr>
              <a:t>with the status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2527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Insert Document (cont.)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5105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Example: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200" dirty="0" smtClean="0"/>
              <a:t>&gt;</a:t>
            </a:r>
            <a:r>
              <a:rPr lang="en-IN" sz="2200" dirty="0" err="1" smtClean="0"/>
              <a:t>db.project.</a:t>
            </a:r>
            <a:r>
              <a:rPr lang="en-IN" sz="2200" b="1" dirty="0" err="1" smtClean="0">
                <a:solidFill>
                  <a:srgbClr val="0070C0"/>
                </a:solidFill>
              </a:rPr>
              <a:t>insertOne</a:t>
            </a:r>
            <a:r>
              <a:rPr lang="en-IN" sz="2200" dirty="0"/>
              <a:t>({Pname:"ProductZ",Pnumber:20,Plocation:"Mumbai",Dnum:5})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Output: 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200" dirty="0" smtClean="0"/>
              <a:t>{</a:t>
            </a:r>
            <a:endParaRPr lang="en-IN" sz="2200" dirty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200" dirty="0"/>
              <a:t>        "acknowledged" : true,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IN" sz="2200" dirty="0"/>
              <a:t>        "</a:t>
            </a:r>
            <a:r>
              <a:rPr lang="en-IN" sz="2200" dirty="0" err="1"/>
              <a:t>insertedId</a:t>
            </a:r>
            <a:r>
              <a:rPr lang="en-IN" sz="2200" dirty="0"/>
              <a:t>" </a:t>
            </a:r>
            <a:r>
              <a:rPr lang="en-IN" sz="2200" dirty="0" smtClean="0"/>
              <a:t>:</a:t>
            </a:r>
            <a:r>
              <a:rPr lang="en-IN" sz="2200" dirty="0" err="1" smtClean="0"/>
              <a:t>ObjectId</a:t>
            </a:r>
            <a:r>
              <a:rPr lang="en-IN" sz="2200" dirty="0"/>
              <a:t>("5cc21b82f83f956673c0fc7b</a:t>
            </a:r>
            <a:r>
              <a:rPr lang="en-IN" sz="2200" dirty="0" smtClean="0"/>
              <a:t>")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7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Insert Document (cont.)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105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Example: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&gt;</a:t>
            </a:r>
            <a:r>
              <a:rPr lang="en-US" sz="1800" dirty="0" err="1" smtClean="0"/>
              <a:t>db.project.</a:t>
            </a:r>
            <a:r>
              <a:rPr lang="en-US" sz="1800" b="1" dirty="0" err="1" smtClean="0">
                <a:solidFill>
                  <a:srgbClr val="0070C0"/>
                </a:solidFill>
              </a:rPr>
              <a:t>insertMany</a:t>
            </a:r>
            <a:r>
              <a:rPr lang="en-US" sz="1800" dirty="0" smtClean="0"/>
              <a:t>([{Pname:"ProductX",Pnumber:10,Plocation:"Delhi",Dnum:7},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{Pname:"ProductY",Pnumber:30,Plocation:"Pune",Dnum:3}])</a:t>
            </a:r>
          </a:p>
          <a:p>
            <a:pPr marL="365760" lvl="1" indent="0" algn="just">
              <a:lnSpc>
                <a:spcPct val="120000"/>
              </a:lnSpc>
              <a:buNone/>
            </a:pPr>
            <a:endParaRPr lang="en-US" sz="1800" dirty="0" smtClean="0"/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 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{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        "acknowledged" : true,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        "</a:t>
            </a:r>
            <a:r>
              <a:rPr lang="en-US" sz="1800" dirty="0" err="1" smtClean="0"/>
              <a:t>insertedIds</a:t>
            </a:r>
            <a:r>
              <a:rPr lang="en-US" sz="1800" dirty="0" smtClean="0"/>
              <a:t>" : </a:t>
            </a:r>
            <a:r>
              <a:rPr lang="en-US" sz="1800" b="1" dirty="0" smtClean="0">
                <a:solidFill>
                  <a:srgbClr val="FF0000"/>
                </a:solidFill>
              </a:rPr>
              <a:t>[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ObjectId</a:t>
            </a:r>
            <a:r>
              <a:rPr lang="en-US" sz="1800" dirty="0" smtClean="0"/>
              <a:t>("5cc21c6af83f956673c0fc7c"),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ObjectId</a:t>
            </a:r>
            <a:r>
              <a:rPr lang="en-US" sz="1800" dirty="0" smtClean="0"/>
              <a:t>("5cc21c6af83f956673c0fc7d")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        </a:t>
            </a:r>
            <a:r>
              <a:rPr lang="en-US" sz="1800" b="1" dirty="0" smtClean="0">
                <a:solidFill>
                  <a:srgbClr val="FF0000"/>
                </a:solidFill>
              </a:rPr>
              <a:t>]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62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3146</TotalTime>
  <Words>4078</Words>
  <Application>Microsoft Office PowerPoint</Application>
  <PresentationFormat>On-screen Show (4:3)</PresentationFormat>
  <Paragraphs>564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MongoDB CRUD Operations</vt:lpstr>
      <vt:lpstr>PowerPoint Presentation</vt:lpstr>
      <vt:lpstr>Insert Document</vt:lpstr>
      <vt:lpstr>Insert Document (cont.)</vt:lpstr>
      <vt:lpstr>Insert Document (cont.)</vt:lpstr>
      <vt:lpstr>Example - Insert Document</vt:lpstr>
      <vt:lpstr>Example - Insert Document</vt:lpstr>
      <vt:lpstr>Example – Insert Document (cont.)</vt:lpstr>
      <vt:lpstr>Example – Insert Document (cont.)</vt:lpstr>
      <vt:lpstr>Embedded/Nested Document</vt:lpstr>
      <vt:lpstr>Query Document</vt:lpstr>
      <vt:lpstr>Example – Query Document</vt:lpstr>
      <vt:lpstr>Variation of find() – findOne()</vt:lpstr>
      <vt:lpstr>Find() vs findOne()</vt:lpstr>
      <vt:lpstr>Example – Query Document (cont.)</vt:lpstr>
      <vt:lpstr>Query Document (cont.)</vt:lpstr>
      <vt:lpstr>Example – Pretty Method</vt:lpstr>
      <vt:lpstr>Specifying Query Filter Conditions</vt:lpstr>
      <vt:lpstr>Specifying Query Filter Conditions (cont.)</vt:lpstr>
      <vt:lpstr>Specifying AND/OR Conditions</vt:lpstr>
      <vt:lpstr>Example - Using and-or Together</vt:lpstr>
      <vt:lpstr>Projection</vt:lpstr>
      <vt:lpstr>Example – Projection</vt:lpstr>
      <vt:lpstr>Example – Projection</vt:lpstr>
      <vt:lpstr>Example – Projection</vt:lpstr>
      <vt:lpstr>Update Operation</vt:lpstr>
      <vt:lpstr>Example – updateOne() </vt:lpstr>
      <vt:lpstr>Example – updateMany()</vt:lpstr>
      <vt:lpstr>replaceOne() &amp; update()</vt:lpstr>
      <vt:lpstr>Example – replaceOne()</vt:lpstr>
      <vt:lpstr>Example – update()</vt:lpstr>
      <vt:lpstr>Delete Document</vt:lpstr>
      <vt:lpstr>Example – remove()</vt:lpstr>
      <vt:lpstr>Drop Collection</vt:lpstr>
      <vt:lpstr>Example – Drop Collection</vt:lpstr>
      <vt:lpstr>Dropping a Specific Field</vt:lpstr>
      <vt:lpstr>Example - $unset</vt:lpstr>
      <vt:lpstr>Example - $unset (cont.)</vt:lpstr>
      <vt:lpstr>Drop Database</vt:lpstr>
      <vt:lpstr>Thanks!!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Kanika</dc:creator>
  <cp:lastModifiedBy>Kanika</cp:lastModifiedBy>
  <cp:revision>30</cp:revision>
  <dcterms:created xsi:type="dcterms:W3CDTF">2006-08-16T00:00:00Z</dcterms:created>
  <dcterms:modified xsi:type="dcterms:W3CDTF">2019-06-19T18:10:44Z</dcterms:modified>
</cp:coreProperties>
</file>