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60" r:id="rId4"/>
    <p:sldId id="262" r:id="rId5"/>
    <p:sldId id="273" r:id="rId6"/>
    <p:sldId id="274" r:id="rId7"/>
    <p:sldId id="340" r:id="rId8"/>
    <p:sldId id="341" r:id="rId9"/>
    <p:sldId id="275" r:id="rId10"/>
    <p:sldId id="277" r:id="rId11"/>
    <p:sldId id="267" r:id="rId12"/>
    <p:sldId id="268" r:id="rId13"/>
    <p:sldId id="266" r:id="rId14"/>
    <p:sldId id="263" r:id="rId15"/>
    <p:sldId id="261" r:id="rId16"/>
    <p:sldId id="276" r:id="rId17"/>
    <p:sldId id="269" r:id="rId18"/>
    <p:sldId id="270" r:id="rId19"/>
    <p:sldId id="271" r:id="rId20"/>
    <p:sldId id="278" r:id="rId21"/>
    <p:sldId id="279" r:id="rId22"/>
    <p:sldId id="280" r:id="rId23"/>
    <p:sldId id="281" r:id="rId24"/>
    <p:sldId id="284" r:id="rId25"/>
    <p:sldId id="285" r:id="rId26"/>
    <p:sldId id="286" r:id="rId27"/>
    <p:sldId id="287" r:id="rId28"/>
    <p:sldId id="288" r:id="rId29"/>
    <p:sldId id="290" r:id="rId30"/>
    <p:sldId id="319"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2" autoAdjust="0"/>
  </p:normalViewPr>
  <p:slideViewPr>
    <p:cSldViewPr>
      <p:cViewPr>
        <p:scale>
          <a:sx n="70" d="100"/>
          <a:sy n="70" d="100"/>
        </p:scale>
        <p:origin x="-116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A2E24-6729-4103-959F-2BE17F7CB368}"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IN"/>
        </a:p>
      </dgm:t>
    </dgm:pt>
    <dgm:pt modelId="{1F88A293-DDD7-471B-8E49-A34FBF7DF12A}">
      <dgm:prSet phldrT="[Text]" custT="1"/>
      <dgm:spPr/>
      <dgm:t>
        <a:bodyPr/>
        <a:lstStyle/>
        <a:p>
          <a:pPr>
            <a:lnSpc>
              <a:spcPct val="120000"/>
            </a:lnSpc>
          </a:pPr>
          <a:r>
            <a:rPr lang="en-US" sz="2400" b="1" dirty="0" smtClean="0"/>
            <a:t>RDBMS</a:t>
          </a:r>
          <a:endParaRPr lang="en-IN" sz="2400" b="1" dirty="0"/>
        </a:p>
      </dgm:t>
    </dgm:pt>
    <dgm:pt modelId="{72BA73DE-89E8-4103-8F42-2ED763015207}" type="parTrans" cxnId="{DBD75120-B03F-46D0-A4BA-963847FA6470}">
      <dgm:prSet/>
      <dgm:spPr/>
      <dgm:t>
        <a:bodyPr/>
        <a:lstStyle/>
        <a:p>
          <a:pPr>
            <a:lnSpc>
              <a:spcPct val="120000"/>
            </a:lnSpc>
          </a:pPr>
          <a:endParaRPr lang="en-IN" sz="1800"/>
        </a:p>
      </dgm:t>
    </dgm:pt>
    <dgm:pt modelId="{26156084-502C-4657-87F0-DEFE871D9EAE}" type="sibTrans" cxnId="{DBD75120-B03F-46D0-A4BA-963847FA6470}">
      <dgm:prSet/>
      <dgm:spPr/>
      <dgm:t>
        <a:bodyPr/>
        <a:lstStyle/>
        <a:p>
          <a:pPr>
            <a:lnSpc>
              <a:spcPct val="120000"/>
            </a:lnSpc>
          </a:pPr>
          <a:endParaRPr lang="en-IN" sz="1800"/>
        </a:p>
      </dgm:t>
    </dgm:pt>
    <dgm:pt modelId="{C42F55AF-C2E5-4C9F-AFA2-ED067C759254}">
      <dgm:prSet phldrT="[Text]" custT="1"/>
      <dgm:spPr/>
      <dgm:t>
        <a:bodyPr/>
        <a:lstStyle/>
        <a:p>
          <a:pPr algn="l">
            <a:lnSpc>
              <a:spcPct val="120000"/>
            </a:lnSpc>
          </a:pPr>
          <a:r>
            <a:rPr lang="en-IN" sz="1800" b="0" i="0" dirty="0" smtClean="0"/>
            <a:t>Relational databases works on structured data with clearly defined relationships. </a:t>
          </a:r>
          <a:endParaRPr lang="en-IN" sz="1800" dirty="0"/>
        </a:p>
      </dgm:t>
    </dgm:pt>
    <dgm:pt modelId="{48D9487D-7541-47C3-AD10-86922DC5A9F0}" type="parTrans" cxnId="{CA4D42E8-CC66-4FB0-AA93-3EAE7E537B0D}">
      <dgm:prSet/>
      <dgm:spPr/>
      <dgm:t>
        <a:bodyPr/>
        <a:lstStyle/>
        <a:p>
          <a:pPr>
            <a:lnSpc>
              <a:spcPct val="120000"/>
            </a:lnSpc>
          </a:pPr>
          <a:endParaRPr lang="en-IN" sz="1800"/>
        </a:p>
      </dgm:t>
    </dgm:pt>
    <dgm:pt modelId="{47A256D7-65D5-402A-8EA5-0D3EF3FA5297}" type="sibTrans" cxnId="{CA4D42E8-CC66-4FB0-AA93-3EAE7E537B0D}">
      <dgm:prSet/>
      <dgm:spPr/>
      <dgm:t>
        <a:bodyPr/>
        <a:lstStyle/>
        <a:p>
          <a:pPr>
            <a:lnSpc>
              <a:spcPct val="120000"/>
            </a:lnSpc>
          </a:pPr>
          <a:endParaRPr lang="en-IN" sz="1800"/>
        </a:p>
      </dgm:t>
    </dgm:pt>
    <dgm:pt modelId="{DAE38798-9B9A-46E0-A160-5FF45D86F17C}">
      <dgm:prSet phldrT="[Text]" custT="1"/>
      <dgm:spPr/>
      <dgm:t>
        <a:bodyPr/>
        <a:lstStyle/>
        <a:p>
          <a:pPr>
            <a:lnSpc>
              <a:spcPct val="120000"/>
            </a:lnSpc>
          </a:pPr>
          <a:r>
            <a:rPr lang="en-US" sz="2400" b="1" dirty="0" err="1" smtClean="0"/>
            <a:t>NoSQL</a:t>
          </a:r>
          <a:endParaRPr lang="en-IN" sz="2400" b="1" dirty="0"/>
        </a:p>
      </dgm:t>
    </dgm:pt>
    <dgm:pt modelId="{92E52723-AD0A-45F2-92CF-016964A7C191}" type="parTrans" cxnId="{C2B0FD7B-5FA0-45E0-AB95-EAFD3811737E}">
      <dgm:prSet/>
      <dgm:spPr/>
      <dgm:t>
        <a:bodyPr/>
        <a:lstStyle/>
        <a:p>
          <a:pPr>
            <a:lnSpc>
              <a:spcPct val="120000"/>
            </a:lnSpc>
          </a:pPr>
          <a:endParaRPr lang="en-IN" sz="1800"/>
        </a:p>
      </dgm:t>
    </dgm:pt>
    <dgm:pt modelId="{2000024C-5954-4ECF-9FDC-C8AA712F4188}" type="sibTrans" cxnId="{C2B0FD7B-5FA0-45E0-AB95-EAFD3811737E}">
      <dgm:prSet/>
      <dgm:spPr/>
      <dgm:t>
        <a:bodyPr/>
        <a:lstStyle/>
        <a:p>
          <a:pPr>
            <a:lnSpc>
              <a:spcPct val="120000"/>
            </a:lnSpc>
          </a:pPr>
          <a:endParaRPr lang="en-IN" sz="1800"/>
        </a:p>
      </dgm:t>
    </dgm:pt>
    <dgm:pt modelId="{8F1E0C6D-514A-4824-BF6E-5FC57A68672A}">
      <dgm:prSet phldrT="[Text]" custT="1"/>
      <dgm:spPr/>
      <dgm:t>
        <a:bodyPr/>
        <a:lstStyle/>
        <a:p>
          <a:pPr algn="l">
            <a:lnSpc>
              <a:spcPct val="120000"/>
            </a:lnSpc>
          </a:pPr>
          <a:r>
            <a:rPr lang="en-IN" sz="1800" b="0" i="0" dirty="0" smtClean="0"/>
            <a:t>A </a:t>
          </a:r>
          <a:r>
            <a:rPr lang="en-IN" sz="1800" b="0" i="0" dirty="0" err="1" smtClean="0"/>
            <a:t>NoSQL</a:t>
          </a:r>
          <a:r>
            <a:rPr lang="en-IN" sz="1800" b="0" i="0" dirty="0" smtClean="0"/>
            <a:t> database lets you build an application without having to define the schema making </a:t>
          </a:r>
          <a:r>
            <a:rPr lang="en-IN" sz="1800" b="0" i="0" dirty="0" err="1" smtClean="0"/>
            <a:t>updations</a:t>
          </a:r>
          <a:r>
            <a:rPr lang="en-IN" sz="1800" b="0" i="0" dirty="0" smtClean="0"/>
            <a:t> easier as data and requirement change.</a:t>
          </a:r>
          <a:endParaRPr lang="en-IN" sz="1800" dirty="0"/>
        </a:p>
      </dgm:t>
    </dgm:pt>
    <dgm:pt modelId="{AD16DB84-3987-4395-969E-0D4428EF5825}" type="parTrans" cxnId="{6B2C387C-DBC3-4DF8-AA08-022A29C56DFB}">
      <dgm:prSet/>
      <dgm:spPr/>
      <dgm:t>
        <a:bodyPr/>
        <a:lstStyle/>
        <a:p>
          <a:pPr>
            <a:lnSpc>
              <a:spcPct val="120000"/>
            </a:lnSpc>
          </a:pPr>
          <a:endParaRPr lang="en-IN" sz="1800"/>
        </a:p>
      </dgm:t>
    </dgm:pt>
    <dgm:pt modelId="{E7A80D58-8D9C-4261-BDB6-72C117F4F39F}" type="sibTrans" cxnId="{6B2C387C-DBC3-4DF8-AA08-022A29C56DFB}">
      <dgm:prSet/>
      <dgm:spPr/>
      <dgm:t>
        <a:bodyPr/>
        <a:lstStyle/>
        <a:p>
          <a:pPr>
            <a:lnSpc>
              <a:spcPct val="120000"/>
            </a:lnSpc>
          </a:pPr>
          <a:endParaRPr lang="en-IN" sz="1800"/>
        </a:p>
      </dgm:t>
    </dgm:pt>
    <dgm:pt modelId="{7357184B-F6FD-4C49-9F9B-D8C5801FF8F8}">
      <dgm:prSet phldrT="[Text]" custT="1"/>
      <dgm:spPr/>
      <dgm:t>
        <a:bodyPr/>
        <a:lstStyle/>
        <a:p>
          <a:pPr algn="l">
            <a:lnSpc>
              <a:spcPct val="120000"/>
            </a:lnSpc>
          </a:pPr>
          <a:r>
            <a:rPr lang="en-IN" sz="1800" b="0" i="0" dirty="0" err="1" smtClean="0"/>
            <a:t>NoSQL</a:t>
          </a:r>
          <a:r>
            <a:rPr lang="en-IN" sz="1800" b="0" i="0" dirty="0" smtClean="0"/>
            <a:t> databases are designed to handle unstructured data (e.g., texts, social media posts, video, email)</a:t>
          </a:r>
          <a:endParaRPr lang="en-IN" sz="1800" dirty="0"/>
        </a:p>
      </dgm:t>
    </dgm:pt>
    <dgm:pt modelId="{903EF928-0FE5-4BD0-90B0-CFF9F8B11773}" type="parTrans" cxnId="{5F8CD586-75A1-47E2-BCE4-6D6F6C11567F}">
      <dgm:prSet/>
      <dgm:spPr/>
      <dgm:t>
        <a:bodyPr/>
        <a:lstStyle/>
        <a:p>
          <a:pPr>
            <a:lnSpc>
              <a:spcPct val="120000"/>
            </a:lnSpc>
          </a:pPr>
          <a:endParaRPr lang="en-IN" sz="1800"/>
        </a:p>
      </dgm:t>
    </dgm:pt>
    <dgm:pt modelId="{E0105635-8362-42C5-907A-76DFFD601237}" type="sibTrans" cxnId="{5F8CD586-75A1-47E2-BCE4-6D6F6C11567F}">
      <dgm:prSet/>
      <dgm:spPr/>
      <dgm:t>
        <a:bodyPr/>
        <a:lstStyle/>
        <a:p>
          <a:pPr>
            <a:lnSpc>
              <a:spcPct val="120000"/>
            </a:lnSpc>
          </a:pPr>
          <a:endParaRPr lang="en-IN" sz="1800"/>
        </a:p>
      </dgm:t>
    </dgm:pt>
    <dgm:pt modelId="{1DDA839D-70A3-4B6E-B134-7A3D3CCA398A}">
      <dgm:prSet phldrT="[Text]" custT="1"/>
      <dgm:spPr/>
      <dgm:t>
        <a:bodyPr/>
        <a:lstStyle/>
        <a:p>
          <a:pPr algn="l">
            <a:lnSpc>
              <a:spcPct val="120000"/>
            </a:lnSpc>
          </a:pPr>
          <a:r>
            <a:rPr lang="en-IN" sz="1800" b="0" i="0" dirty="0" smtClean="0"/>
            <a:t>Relational databases make you define your schema before you can add any data to the system.</a:t>
          </a:r>
          <a:endParaRPr lang="en-IN" sz="1800" dirty="0"/>
        </a:p>
      </dgm:t>
    </dgm:pt>
    <dgm:pt modelId="{0C109561-CA3E-41B4-849C-F5ACAA6BF261}" type="sibTrans" cxnId="{EAFC4552-4761-48BB-9DD9-10E73D906F7E}">
      <dgm:prSet/>
      <dgm:spPr/>
      <dgm:t>
        <a:bodyPr/>
        <a:lstStyle/>
        <a:p>
          <a:pPr>
            <a:lnSpc>
              <a:spcPct val="120000"/>
            </a:lnSpc>
          </a:pPr>
          <a:endParaRPr lang="en-IN" sz="1800"/>
        </a:p>
      </dgm:t>
    </dgm:pt>
    <dgm:pt modelId="{B998FBB6-673A-4AC5-8D13-78FC7AAA1CB5}" type="parTrans" cxnId="{EAFC4552-4761-48BB-9DD9-10E73D906F7E}">
      <dgm:prSet/>
      <dgm:spPr/>
      <dgm:t>
        <a:bodyPr/>
        <a:lstStyle/>
        <a:p>
          <a:pPr>
            <a:lnSpc>
              <a:spcPct val="120000"/>
            </a:lnSpc>
          </a:pPr>
          <a:endParaRPr lang="en-IN" sz="1800"/>
        </a:p>
      </dgm:t>
    </dgm:pt>
    <dgm:pt modelId="{B634E98D-3AF3-44E2-91B5-EAAA8DB17565}" type="pres">
      <dgm:prSet presAssocID="{4D7A2E24-6729-4103-959F-2BE17F7CB368}" presName="list" presStyleCnt="0">
        <dgm:presLayoutVars>
          <dgm:dir/>
          <dgm:animLvl val="lvl"/>
        </dgm:presLayoutVars>
      </dgm:prSet>
      <dgm:spPr/>
      <dgm:t>
        <a:bodyPr/>
        <a:lstStyle/>
        <a:p>
          <a:endParaRPr lang="en-IN"/>
        </a:p>
      </dgm:t>
    </dgm:pt>
    <dgm:pt modelId="{8DBA5052-EC41-4FC5-A436-AD5640FF3800}" type="pres">
      <dgm:prSet presAssocID="{1F88A293-DDD7-471B-8E49-A34FBF7DF12A}" presName="posSpace" presStyleCnt="0"/>
      <dgm:spPr/>
    </dgm:pt>
    <dgm:pt modelId="{8A80367D-67D2-4D25-9FC3-05E81AEB5DE7}" type="pres">
      <dgm:prSet presAssocID="{1F88A293-DDD7-471B-8E49-A34FBF7DF12A}" presName="vertFlow" presStyleCnt="0"/>
      <dgm:spPr/>
    </dgm:pt>
    <dgm:pt modelId="{F4C0A1EF-8DF3-49D3-A732-14F9ADBADE43}" type="pres">
      <dgm:prSet presAssocID="{1F88A293-DDD7-471B-8E49-A34FBF7DF12A}" presName="topSpace" presStyleCnt="0"/>
      <dgm:spPr/>
    </dgm:pt>
    <dgm:pt modelId="{9F848D78-CF96-41C5-9740-D2D9E9D9BDEA}" type="pres">
      <dgm:prSet presAssocID="{1F88A293-DDD7-471B-8E49-A34FBF7DF12A}" presName="firstComp" presStyleCnt="0"/>
      <dgm:spPr/>
    </dgm:pt>
    <dgm:pt modelId="{3D086E3A-9FC0-4C81-A939-EB61CB76B277}" type="pres">
      <dgm:prSet presAssocID="{1F88A293-DDD7-471B-8E49-A34FBF7DF12A}" presName="firstChild" presStyleLbl="bgAccFollowNode1" presStyleIdx="0" presStyleCnt="4" custScaleY="150513"/>
      <dgm:spPr/>
      <dgm:t>
        <a:bodyPr/>
        <a:lstStyle/>
        <a:p>
          <a:endParaRPr lang="en-IN"/>
        </a:p>
      </dgm:t>
    </dgm:pt>
    <dgm:pt modelId="{3C9C0522-C97B-4744-8230-C29B91384B02}" type="pres">
      <dgm:prSet presAssocID="{1F88A293-DDD7-471B-8E49-A34FBF7DF12A}" presName="firstChildTx" presStyleLbl="bgAccFollowNode1" presStyleIdx="0" presStyleCnt="4">
        <dgm:presLayoutVars>
          <dgm:bulletEnabled val="1"/>
        </dgm:presLayoutVars>
      </dgm:prSet>
      <dgm:spPr/>
      <dgm:t>
        <a:bodyPr/>
        <a:lstStyle/>
        <a:p>
          <a:endParaRPr lang="en-IN"/>
        </a:p>
      </dgm:t>
    </dgm:pt>
    <dgm:pt modelId="{7A240F60-5C18-4F4E-AE69-C717547BE3FF}" type="pres">
      <dgm:prSet presAssocID="{C42F55AF-C2E5-4C9F-AFA2-ED067C759254}" presName="comp" presStyleCnt="0"/>
      <dgm:spPr/>
    </dgm:pt>
    <dgm:pt modelId="{FE059B9B-1C8A-48A8-ADCB-088ED1863584}" type="pres">
      <dgm:prSet presAssocID="{C42F55AF-C2E5-4C9F-AFA2-ED067C759254}" presName="child" presStyleLbl="bgAccFollowNode1" presStyleIdx="1" presStyleCnt="4" custScaleY="111419"/>
      <dgm:spPr/>
      <dgm:t>
        <a:bodyPr/>
        <a:lstStyle/>
        <a:p>
          <a:endParaRPr lang="en-IN"/>
        </a:p>
      </dgm:t>
    </dgm:pt>
    <dgm:pt modelId="{C39FCB7F-8463-466E-8759-34E0D0985965}" type="pres">
      <dgm:prSet presAssocID="{C42F55AF-C2E5-4C9F-AFA2-ED067C759254}" presName="childTx" presStyleLbl="bgAccFollowNode1" presStyleIdx="1" presStyleCnt="4">
        <dgm:presLayoutVars>
          <dgm:bulletEnabled val="1"/>
        </dgm:presLayoutVars>
      </dgm:prSet>
      <dgm:spPr/>
      <dgm:t>
        <a:bodyPr/>
        <a:lstStyle/>
        <a:p>
          <a:endParaRPr lang="en-IN"/>
        </a:p>
      </dgm:t>
    </dgm:pt>
    <dgm:pt modelId="{868FBACF-4FF6-4D1C-8AD3-733A7FFF6A70}" type="pres">
      <dgm:prSet presAssocID="{1F88A293-DDD7-471B-8E49-A34FBF7DF12A}" presName="negSpace" presStyleCnt="0"/>
      <dgm:spPr/>
    </dgm:pt>
    <dgm:pt modelId="{E57E7D53-AE62-431C-BADB-67E97FCE303F}" type="pres">
      <dgm:prSet presAssocID="{1F88A293-DDD7-471B-8E49-A34FBF7DF12A}" presName="circle" presStyleLbl="node1" presStyleIdx="0" presStyleCnt="2"/>
      <dgm:spPr/>
      <dgm:t>
        <a:bodyPr/>
        <a:lstStyle/>
        <a:p>
          <a:endParaRPr lang="en-IN"/>
        </a:p>
      </dgm:t>
    </dgm:pt>
    <dgm:pt modelId="{A3B5847D-E6F0-4E87-8ABD-F4CCC4E5E45C}" type="pres">
      <dgm:prSet presAssocID="{26156084-502C-4657-87F0-DEFE871D9EAE}" presName="transSpace" presStyleCnt="0"/>
      <dgm:spPr/>
    </dgm:pt>
    <dgm:pt modelId="{13E3C3CE-BD9C-4A56-8836-59BD48C0A8F8}" type="pres">
      <dgm:prSet presAssocID="{DAE38798-9B9A-46E0-A160-5FF45D86F17C}" presName="posSpace" presStyleCnt="0"/>
      <dgm:spPr/>
    </dgm:pt>
    <dgm:pt modelId="{22A98DA2-8A29-46C1-90B6-C80997216B3A}" type="pres">
      <dgm:prSet presAssocID="{DAE38798-9B9A-46E0-A160-5FF45D86F17C}" presName="vertFlow" presStyleCnt="0"/>
      <dgm:spPr/>
    </dgm:pt>
    <dgm:pt modelId="{36A7C6ED-38F8-491D-89BF-AC4F813B8255}" type="pres">
      <dgm:prSet presAssocID="{DAE38798-9B9A-46E0-A160-5FF45D86F17C}" presName="topSpace" presStyleCnt="0"/>
      <dgm:spPr/>
    </dgm:pt>
    <dgm:pt modelId="{9CCB98AA-37A6-4F62-9A74-4EBDB0A5636E}" type="pres">
      <dgm:prSet presAssocID="{DAE38798-9B9A-46E0-A160-5FF45D86F17C}" presName="firstComp" presStyleCnt="0"/>
      <dgm:spPr/>
    </dgm:pt>
    <dgm:pt modelId="{A4121296-4515-4FE1-8D54-D6C59DAFA684}" type="pres">
      <dgm:prSet presAssocID="{DAE38798-9B9A-46E0-A160-5FF45D86F17C}" presName="firstChild" presStyleLbl="bgAccFollowNode1" presStyleIdx="2" presStyleCnt="4" custScaleY="150513" custLinFactNeighborX="-10325"/>
      <dgm:spPr/>
      <dgm:t>
        <a:bodyPr/>
        <a:lstStyle/>
        <a:p>
          <a:endParaRPr lang="en-IN"/>
        </a:p>
      </dgm:t>
    </dgm:pt>
    <dgm:pt modelId="{FA9B07B5-7FE3-4BE3-BAED-15E3BAC92877}" type="pres">
      <dgm:prSet presAssocID="{DAE38798-9B9A-46E0-A160-5FF45D86F17C}" presName="firstChildTx" presStyleLbl="bgAccFollowNode1" presStyleIdx="2" presStyleCnt="4">
        <dgm:presLayoutVars>
          <dgm:bulletEnabled val="1"/>
        </dgm:presLayoutVars>
      </dgm:prSet>
      <dgm:spPr/>
      <dgm:t>
        <a:bodyPr/>
        <a:lstStyle/>
        <a:p>
          <a:endParaRPr lang="en-IN"/>
        </a:p>
      </dgm:t>
    </dgm:pt>
    <dgm:pt modelId="{D5FCF2DC-E7E1-4C90-82C0-1879F7197926}" type="pres">
      <dgm:prSet presAssocID="{7357184B-F6FD-4C49-9F9B-D8C5801FF8F8}" presName="comp" presStyleCnt="0"/>
      <dgm:spPr/>
    </dgm:pt>
    <dgm:pt modelId="{BCEC2321-0989-4A18-9039-6AC35C8B5FB5}" type="pres">
      <dgm:prSet presAssocID="{7357184B-F6FD-4C49-9F9B-D8C5801FF8F8}" presName="child" presStyleLbl="bgAccFollowNode1" presStyleIdx="3" presStyleCnt="4" custScaleY="111419" custLinFactNeighborX="-10325" custLinFactNeighborY="1398"/>
      <dgm:spPr/>
      <dgm:t>
        <a:bodyPr/>
        <a:lstStyle/>
        <a:p>
          <a:endParaRPr lang="en-IN"/>
        </a:p>
      </dgm:t>
    </dgm:pt>
    <dgm:pt modelId="{09D6C871-996B-43A8-BEB0-5A8CC2996CEF}" type="pres">
      <dgm:prSet presAssocID="{7357184B-F6FD-4C49-9F9B-D8C5801FF8F8}" presName="childTx" presStyleLbl="bgAccFollowNode1" presStyleIdx="3" presStyleCnt="4">
        <dgm:presLayoutVars>
          <dgm:bulletEnabled val="1"/>
        </dgm:presLayoutVars>
      </dgm:prSet>
      <dgm:spPr/>
      <dgm:t>
        <a:bodyPr/>
        <a:lstStyle/>
        <a:p>
          <a:endParaRPr lang="en-IN"/>
        </a:p>
      </dgm:t>
    </dgm:pt>
    <dgm:pt modelId="{5559F52E-7D63-4A29-9072-769239E05B42}" type="pres">
      <dgm:prSet presAssocID="{DAE38798-9B9A-46E0-A160-5FF45D86F17C}" presName="negSpace" presStyleCnt="0"/>
      <dgm:spPr/>
    </dgm:pt>
    <dgm:pt modelId="{1B7488C6-FCD9-45CB-A826-F6C86706EF50}" type="pres">
      <dgm:prSet presAssocID="{DAE38798-9B9A-46E0-A160-5FF45D86F17C}" presName="circle" presStyleLbl="node1" presStyleIdx="1" presStyleCnt="2" custLinFactNeighborX="-7947"/>
      <dgm:spPr/>
      <dgm:t>
        <a:bodyPr/>
        <a:lstStyle/>
        <a:p>
          <a:endParaRPr lang="en-IN"/>
        </a:p>
      </dgm:t>
    </dgm:pt>
  </dgm:ptLst>
  <dgm:cxnLst>
    <dgm:cxn modelId="{4301D73B-4814-41F7-82BA-501EDAC5F001}" type="presOf" srcId="{C42F55AF-C2E5-4C9F-AFA2-ED067C759254}" destId="{C39FCB7F-8463-466E-8759-34E0D0985965}" srcOrd="1" destOrd="0" presId="urn:microsoft.com/office/officeart/2005/8/layout/hList9"/>
    <dgm:cxn modelId="{54730DCB-9E00-4A81-9A81-3EDDB038E24B}" type="presOf" srcId="{8F1E0C6D-514A-4824-BF6E-5FC57A68672A}" destId="{A4121296-4515-4FE1-8D54-D6C59DAFA684}" srcOrd="0" destOrd="0" presId="urn:microsoft.com/office/officeart/2005/8/layout/hList9"/>
    <dgm:cxn modelId="{AA71F39C-2BE8-49C6-A8B2-8341FDBC7F9F}" type="presOf" srcId="{7357184B-F6FD-4C49-9F9B-D8C5801FF8F8}" destId="{BCEC2321-0989-4A18-9039-6AC35C8B5FB5}" srcOrd="0" destOrd="0" presId="urn:microsoft.com/office/officeart/2005/8/layout/hList9"/>
    <dgm:cxn modelId="{DBD75120-B03F-46D0-A4BA-963847FA6470}" srcId="{4D7A2E24-6729-4103-959F-2BE17F7CB368}" destId="{1F88A293-DDD7-471B-8E49-A34FBF7DF12A}" srcOrd="0" destOrd="0" parTransId="{72BA73DE-89E8-4103-8F42-2ED763015207}" sibTransId="{26156084-502C-4657-87F0-DEFE871D9EAE}"/>
    <dgm:cxn modelId="{5FF5211E-D1E5-4C0B-8492-066A25D5A060}" type="presOf" srcId="{1DDA839D-70A3-4B6E-B134-7A3D3CCA398A}" destId="{3C9C0522-C97B-4744-8230-C29B91384B02}" srcOrd="1" destOrd="0" presId="urn:microsoft.com/office/officeart/2005/8/layout/hList9"/>
    <dgm:cxn modelId="{91C8FFC3-EC09-4D9B-88B6-D2C338FFB851}" type="presOf" srcId="{DAE38798-9B9A-46E0-A160-5FF45D86F17C}" destId="{1B7488C6-FCD9-45CB-A826-F6C86706EF50}" srcOrd="0" destOrd="0" presId="urn:microsoft.com/office/officeart/2005/8/layout/hList9"/>
    <dgm:cxn modelId="{1CAE1F22-FD34-406A-8F72-A46F2F534A1D}" type="presOf" srcId="{8F1E0C6D-514A-4824-BF6E-5FC57A68672A}" destId="{FA9B07B5-7FE3-4BE3-BAED-15E3BAC92877}" srcOrd="1" destOrd="0" presId="urn:microsoft.com/office/officeart/2005/8/layout/hList9"/>
    <dgm:cxn modelId="{C2B0FD7B-5FA0-45E0-AB95-EAFD3811737E}" srcId="{4D7A2E24-6729-4103-959F-2BE17F7CB368}" destId="{DAE38798-9B9A-46E0-A160-5FF45D86F17C}" srcOrd="1" destOrd="0" parTransId="{92E52723-AD0A-45F2-92CF-016964A7C191}" sibTransId="{2000024C-5954-4ECF-9FDC-C8AA712F4188}"/>
    <dgm:cxn modelId="{B08247BA-5AAA-4475-843C-28418DA78C90}" type="presOf" srcId="{7357184B-F6FD-4C49-9F9B-D8C5801FF8F8}" destId="{09D6C871-996B-43A8-BEB0-5A8CC2996CEF}" srcOrd="1" destOrd="0" presId="urn:microsoft.com/office/officeart/2005/8/layout/hList9"/>
    <dgm:cxn modelId="{C777CCA4-8604-4AA1-8E18-381A24B32813}" type="presOf" srcId="{4D7A2E24-6729-4103-959F-2BE17F7CB368}" destId="{B634E98D-3AF3-44E2-91B5-EAAA8DB17565}" srcOrd="0" destOrd="0" presId="urn:microsoft.com/office/officeart/2005/8/layout/hList9"/>
    <dgm:cxn modelId="{6B2C387C-DBC3-4DF8-AA08-022A29C56DFB}" srcId="{DAE38798-9B9A-46E0-A160-5FF45D86F17C}" destId="{8F1E0C6D-514A-4824-BF6E-5FC57A68672A}" srcOrd="0" destOrd="0" parTransId="{AD16DB84-3987-4395-969E-0D4428EF5825}" sibTransId="{E7A80D58-8D9C-4261-BDB6-72C117F4F39F}"/>
    <dgm:cxn modelId="{5F8CD586-75A1-47E2-BCE4-6D6F6C11567F}" srcId="{DAE38798-9B9A-46E0-A160-5FF45D86F17C}" destId="{7357184B-F6FD-4C49-9F9B-D8C5801FF8F8}" srcOrd="1" destOrd="0" parTransId="{903EF928-0FE5-4BD0-90B0-CFF9F8B11773}" sibTransId="{E0105635-8362-42C5-907A-76DFFD601237}"/>
    <dgm:cxn modelId="{EAFC4552-4761-48BB-9DD9-10E73D906F7E}" srcId="{1F88A293-DDD7-471B-8E49-A34FBF7DF12A}" destId="{1DDA839D-70A3-4B6E-B134-7A3D3CCA398A}" srcOrd="0" destOrd="0" parTransId="{B998FBB6-673A-4AC5-8D13-78FC7AAA1CB5}" sibTransId="{0C109561-CA3E-41B4-849C-F5ACAA6BF261}"/>
    <dgm:cxn modelId="{DC5FADFA-9079-4DB9-BEE3-7BBBAA906B65}" type="presOf" srcId="{1DDA839D-70A3-4B6E-B134-7A3D3CCA398A}" destId="{3D086E3A-9FC0-4C81-A939-EB61CB76B277}" srcOrd="0" destOrd="0" presId="urn:microsoft.com/office/officeart/2005/8/layout/hList9"/>
    <dgm:cxn modelId="{D88071B7-B213-4DD9-A80A-763E1CCCDEAE}" type="presOf" srcId="{C42F55AF-C2E5-4C9F-AFA2-ED067C759254}" destId="{FE059B9B-1C8A-48A8-ADCB-088ED1863584}" srcOrd="0" destOrd="0" presId="urn:microsoft.com/office/officeart/2005/8/layout/hList9"/>
    <dgm:cxn modelId="{A00F9C3A-30AE-4658-ADA2-12CC7FAFC8B7}" type="presOf" srcId="{1F88A293-DDD7-471B-8E49-A34FBF7DF12A}" destId="{E57E7D53-AE62-431C-BADB-67E97FCE303F}" srcOrd="0" destOrd="0" presId="urn:microsoft.com/office/officeart/2005/8/layout/hList9"/>
    <dgm:cxn modelId="{CA4D42E8-CC66-4FB0-AA93-3EAE7E537B0D}" srcId="{1F88A293-DDD7-471B-8E49-A34FBF7DF12A}" destId="{C42F55AF-C2E5-4C9F-AFA2-ED067C759254}" srcOrd="1" destOrd="0" parTransId="{48D9487D-7541-47C3-AD10-86922DC5A9F0}" sibTransId="{47A256D7-65D5-402A-8EA5-0D3EF3FA5297}"/>
    <dgm:cxn modelId="{EA863338-E239-414D-B42C-6A1889A0EF19}" type="presParOf" srcId="{B634E98D-3AF3-44E2-91B5-EAAA8DB17565}" destId="{8DBA5052-EC41-4FC5-A436-AD5640FF3800}" srcOrd="0" destOrd="0" presId="urn:microsoft.com/office/officeart/2005/8/layout/hList9"/>
    <dgm:cxn modelId="{35F2D55F-D370-47EC-88CF-9483FE9B848C}" type="presParOf" srcId="{B634E98D-3AF3-44E2-91B5-EAAA8DB17565}" destId="{8A80367D-67D2-4D25-9FC3-05E81AEB5DE7}" srcOrd="1" destOrd="0" presId="urn:microsoft.com/office/officeart/2005/8/layout/hList9"/>
    <dgm:cxn modelId="{CB5B9653-BA60-4CC1-87D4-9CF52EFA663B}" type="presParOf" srcId="{8A80367D-67D2-4D25-9FC3-05E81AEB5DE7}" destId="{F4C0A1EF-8DF3-49D3-A732-14F9ADBADE43}" srcOrd="0" destOrd="0" presId="urn:microsoft.com/office/officeart/2005/8/layout/hList9"/>
    <dgm:cxn modelId="{DD237A5C-B872-4DF2-84A4-CF85FB7B3AEB}" type="presParOf" srcId="{8A80367D-67D2-4D25-9FC3-05E81AEB5DE7}" destId="{9F848D78-CF96-41C5-9740-D2D9E9D9BDEA}" srcOrd="1" destOrd="0" presId="urn:microsoft.com/office/officeart/2005/8/layout/hList9"/>
    <dgm:cxn modelId="{9D1B9CDC-B28B-4D21-B6CC-165F21F21B86}" type="presParOf" srcId="{9F848D78-CF96-41C5-9740-D2D9E9D9BDEA}" destId="{3D086E3A-9FC0-4C81-A939-EB61CB76B277}" srcOrd="0" destOrd="0" presId="urn:microsoft.com/office/officeart/2005/8/layout/hList9"/>
    <dgm:cxn modelId="{E2BFE9BD-FA01-4D24-8D51-37FA7EBB3815}" type="presParOf" srcId="{9F848D78-CF96-41C5-9740-D2D9E9D9BDEA}" destId="{3C9C0522-C97B-4744-8230-C29B91384B02}" srcOrd="1" destOrd="0" presId="urn:microsoft.com/office/officeart/2005/8/layout/hList9"/>
    <dgm:cxn modelId="{D3A3F65C-B430-489C-B394-78E57265504B}" type="presParOf" srcId="{8A80367D-67D2-4D25-9FC3-05E81AEB5DE7}" destId="{7A240F60-5C18-4F4E-AE69-C717547BE3FF}" srcOrd="2" destOrd="0" presId="urn:microsoft.com/office/officeart/2005/8/layout/hList9"/>
    <dgm:cxn modelId="{773E009D-75BA-497C-AE7C-BF9D42549AD0}" type="presParOf" srcId="{7A240F60-5C18-4F4E-AE69-C717547BE3FF}" destId="{FE059B9B-1C8A-48A8-ADCB-088ED1863584}" srcOrd="0" destOrd="0" presId="urn:microsoft.com/office/officeart/2005/8/layout/hList9"/>
    <dgm:cxn modelId="{ADAD8341-248D-43C7-A884-E6D08C6B32AD}" type="presParOf" srcId="{7A240F60-5C18-4F4E-AE69-C717547BE3FF}" destId="{C39FCB7F-8463-466E-8759-34E0D0985965}" srcOrd="1" destOrd="0" presId="urn:microsoft.com/office/officeart/2005/8/layout/hList9"/>
    <dgm:cxn modelId="{88614386-9C6A-4791-8434-9150849097C6}" type="presParOf" srcId="{B634E98D-3AF3-44E2-91B5-EAAA8DB17565}" destId="{868FBACF-4FF6-4D1C-8AD3-733A7FFF6A70}" srcOrd="2" destOrd="0" presId="urn:microsoft.com/office/officeart/2005/8/layout/hList9"/>
    <dgm:cxn modelId="{992394CF-77D0-40CB-A8C8-86CAD6E4AB46}" type="presParOf" srcId="{B634E98D-3AF3-44E2-91B5-EAAA8DB17565}" destId="{E57E7D53-AE62-431C-BADB-67E97FCE303F}" srcOrd="3" destOrd="0" presId="urn:microsoft.com/office/officeart/2005/8/layout/hList9"/>
    <dgm:cxn modelId="{684BC575-41B0-4F30-83DA-ADDD4BEF6F12}" type="presParOf" srcId="{B634E98D-3AF3-44E2-91B5-EAAA8DB17565}" destId="{A3B5847D-E6F0-4E87-8ABD-F4CCC4E5E45C}" srcOrd="4" destOrd="0" presId="urn:microsoft.com/office/officeart/2005/8/layout/hList9"/>
    <dgm:cxn modelId="{C49AC4E6-C229-4CBB-A917-21DCD8E2FCC4}" type="presParOf" srcId="{B634E98D-3AF3-44E2-91B5-EAAA8DB17565}" destId="{13E3C3CE-BD9C-4A56-8836-59BD48C0A8F8}" srcOrd="5" destOrd="0" presId="urn:microsoft.com/office/officeart/2005/8/layout/hList9"/>
    <dgm:cxn modelId="{F6CAA0F1-784A-45A7-81D5-40A18E9ECC18}" type="presParOf" srcId="{B634E98D-3AF3-44E2-91B5-EAAA8DB17565}" destId="{22A98DA2-8A29-46C1-90B6-C80997216B3A}" srcOrd="6" destOrd="0" presId="urn:microsoft.com/office/officeart/2005/8/layout/hList9"/>
    <dgm:cxn modelId="{39D6AC2F-D735-4B80-9018-8FA7B502FA15}" type="presParOf" srcId="{22A98DA2-8A29-46C1-90B6-C80997216B3A}" destId="{36A7C6ED-38F8-491D-89BF-AC4F813B8255}" srcOrd="0" destOrd="0" presId="urn:microsoft.com/office/officeart/2005/8/layout/hList9"/>
    <dgm:cxn modelId="{8A519E23-8DBA-49E8-BF59-DE29102312FE}" type="presParOf" srcId="{22A98DA2-8A29-46C1-90B6-C80997216B3A}" destId="{9CCB98AA-37A6-4F62-9A74-4EBDB0A5636E}" srcOrd="1" destOrd="0" presId="urn:microsoft.com/office/officeart/2005/8/layout/hList9"/>
    <dgm:cxn modelId="{9F516710-6D42-4480-B13E-419C8182F2D5}" type="presParOf" srcId="{9CCB98AA-37A6-4F62-9A74-4EBDB0A5636E}" destId="{A4121296-4515-4FE1-8D54-D6C59DAFA684}" srcOrd="0" destOrd="0" presId="urn:microsoft.com/office/officeart/2005/8/layout/hList9"/>
    <dgm:cxn modelId="{D7E2B6C4-1D68-4B50-B309-FDD8D1A7DD68}" type="presParOf" srcId="{9CCB98AA-37A6-4F62-9A74-4EBDB0A5636E}" destId="{FA9B07B5-7FE3-4BE3-BAED-15E3BAC92877}" srcOrd="1" destOrd="0" presId="urn:microsoft.com/office/officeart/2005/8/layout/hList9"/>
    <dgm:cxn modelId="{37B1A455-17CC-493D-90A5-C53D6C06166D}" type="presParOf" srcId="{22A98DA2-8A29-46C1-90B6-C80997216B3A}" destId="{D5FCF2DC-E7E1-4C90-82C0-1879F7197926}" srcOrd="2" destOrd="0" presId="urn:microsoft.com/office/officeart/2005/8/layout/hList9"/>
    <dgm:cxn modelId="{5E50E5D7-D6ED-43C9-825F-4C3B2AB6A6E2}" type="presParOf" srcId="{D5FCF2DC-E7E1-4C90-82C0-1879F7197926}" destId="{BCEC2321-0989-4A18-9039-6AC35C8B5FB5}" srcOrd="0" destOrd="0" presId="urn:microsoft.com/office/officeart/2005/8/layout/hList9"/>
    <dgm:cxn modelId="{14D68CDB-88B6-49FC-A0C1-EE0AFE8343A8}" type="presParOf" srcId="{D5FCF2DC-E7E1-4C90-82C0-1879F7197926}" destId="{09D6C871-996B-43A8-BEB0-5A8CC2996CEF}" srcOrd="1" destOrd="0" presId="urn:microsoft.com/office/officeart/2005/8/layout/hList9"/>
    <dgm:cxn modelId="{B228B8C5-65CE-46E4-A8F3-795D0951B07E}" type="presParOf" srcId="{B634E98D-3AF3-44E2-91B5-EAAA8DB17565}" destId="{5559F52E-7D63-4A29-9072-769239E05B42}" srcOrd="7" destOrd="0" presId="urn:microsoft.com/office/officeart/2005/8/layout/hList9"/>
    <dgm:cxn modelId="{B4992667-25C3-418B-85E5-FCC86914F154}" type="presParOf" srcId="{B634E98D-3AF3-44E2-91B5-EAAA8DB17565}" destId="{1B7488C6-FCD9-45CB-A826-F6C86706EF50}"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7A2E24-6729-4103-959F-2BE17F7CB368}"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IN"/>
        </a:p>
      </dgm:t>
    </dgm:pt>
    <dgm:pt modelId="{1F88A293-DDD7-471B-8E49-A34FBF7DF12A}">
      <dgm:prSet phldrT="[Text]" custT="1"/>
      <dgm:spPr/>
      <dgm:t>
        <a:bodyPr/>
        <a:lstStyle/>
        <a:p>
          <a:pPr>
            <a:lnSpc>
              <a:spcPct val="120000"/>
            </a:lnSpc>
          </a:pPr>
          <a:r>
            <a:rPr lang="en-US" sz="2400" b="1" dirty="0" smtClean="0"/>
            <a:t>RDBMS</a:t>
          </a:r>
          <a:endParaRPr lang="en-IN" sz="2400" b="1" dirty="0"/>
        </a:p>
      </dgm:t>
    </dgm:pt>
    <dgm:pt modelId="{72BA73DE-89E8-4103-8F42-2ED763015207}" type="parTrans" cxnId="{DBD75120-B03F-46D0-A4BA-963847FA6470}">
      <dgm:prSet/>
      <dgm:spPr/>
      <dgm:t>
        <a:bodyPr/>
        <a:lstStyle/>
        <a:p>
          <a:pPr>
            <a:lnSpc>
              <a:spcPct val="120000"/>
            </a:lnSpc>
          </a:pPr>
          <a:endParaRPr lang="en-IN" sz="1800"/>
        </a:p>
      </dgm:t>
    </dgm:pt>
    <dgm:pt modelId="{26156084-502C-4657-87F0-DEFE871D9EAE}" type="sibTrans" cxnId="{DBD75120-B03F-46D0-A4BA-963847FA6470}">
      <dgm:prSet/>
      <dgm:spPr/>
      <dgm:t>
        <a:bodyPr/>
        <a:lstStyle/>
        <a:p>
          <a:pPr>
            <a:lnSpc>
              <a:spcPct val="120000"/>
            </a:lnSpc>
          </a:pPr>
          <a:endParaRPr lang="en-IN" sz="1800"/>
        </a:p>
      </dgm:t>
    </dgm:pt>
    <dgm:pt modelId="{DAE38798-9B9A-46E0-A160-5FF45D86F17C}">
      <dgm:prSet phldrT="[Text]" custT="1"/>
      <dgm:spPr/>
      <dgm:t>
        <a:bodyPr/>
        <a:lstStyle/>
        <a:p>
          <a:pPr>
            <a:lnSpc>
              <a:spcPct val="120000"/>
            </a:lnSpc>
          </a:pPr>
          <a:r>
            <a:rPr lang="en-US" sz="2400" b="1" dirty="0" err="1" smtClean="0"/>
            <a:t>NoSQL</a:t>
          </a:r>
          <a:endParaRPr lang="en-IN" sz="2400" b="1" dirty="0"/>
        </a:p>
      </dgm:t>
    </dgm:pt>
    <dgm:pt modelId="{92E52723-AD0A-45F2-92CF-016964A7C191}" type="parTrans" cxnId="{C2B0FD7B-5FA0-45E0-AB95-EAFD3811737E}">
      <dgm:prSet/>
      <dgm:spPr/>
      <dgm:t>
        <a:bodyPr/>
        <a:lstStyle/>
        <a:p>
          <a:pPr>
            <a:lnSpc>
              <a:spcPct val="120000"/>
            </a:lnSpc>
          </a:pPr>
          <a:endParaRPr lang="en-IN" sz="1800"/>
        </a:p>
      </dgm:t>
    </dgm:pt>
    <dgm:pt modelId="{2000024C-5954-4ECF-9FDC-C8AA712F4188}" type="sibTrans" cxnId="{C2B0FD7B-5FA0-45E0-AB95-EAFD3811737E}">
      <dgm:prSet/>
      <dgm:spPr/>
      <dgm:t>
        <a:bodyPr/>
        <a:lstStyle/>
        <a:p>
          <a:pPr>
            <a:lnSpc>
              <a:spcPct val="120000"/>
            </a:lnSpc>
          </a:pPr>
          <a:endParaRPr lang="en-IN" sz="1800"/>
        </a:p>
      </dgm:t>
    </dgm:pt>
    <dgm:pt modelId="{8F1E0C6D-514A-4824-BF6E-5FC57A68672A}">
      <dgm:prSet phldrT="[Text]" custT="1"/>
      <dgm:spPr/>
      <dgm:t>
        <a:bodyPr/>
        <a:lstStyle/>
        <a:p>
          <a:pPr algn="l">
            <a:lnSpc>
              <a:spcPct val="120000"/>
            </a:lnSpc>
          </a:pPr>
          <a:endParaRPr lang="en-US" sz="1800" dirty="0" smtClean="0"/>
        </a:p>
        <a:p>
          <a:pPr algn="l">
            <a:lnSpc>
              <a:spcPct val="120000"/>
            </a:lnSpc>
          </a:pPr>
          <a:endParaRPr lang="en-US" sz="1800" dirty="0" smtClean="0"/>
        </a:p>
        <a:p>
          <a:pPr algn="l">
            <a:lnSpc>
              <a:spcPct val="120000"/>
            </a:lnSpc>
          </a:pPr>
          <a:r>
            <a:rPr lang="en-US" sz="1800" dirty="0" smtClean="0"/>
            <a:t>File has unorganized data like:</a:t>
          </a:r>
        </a:p>
        <a:p>
          <a:pPr algn="l">
            <a:lnSpc>
              <a:spcPct val="120000"/>
            </a:lnSpc>
          </a:pPr>
          <a:r>
            <a:rPr lang="en-US" sz="1800" dirty="0" smtClean="0"/>
            <a:t>1001, ‘Ram’, 10,000, ‘Delhi’</a:t>
          </a:r>
        </a:p>
        <a:p>
          <a:pPr algn="l">
            <a:lnSpc>
              <a:spcPct val="120000"/>
            </a:lnSpc>
          </a:pPr>
          <a:endParaRPr lang="en-US" sz="1800" dirty="0" smtClean="0"/>
        </a:p>
        <a:p>
          <a:pPr algn="l">
            <a:lnSpc>
              <a:spcPct val="120000"/>
            </a:lnSpc>
          </a:pPr>
          <a:r>
            <a:rPr lang="en-US" sz="1800" dirty="0" smtClean="0"/>
            <a:t>‘Ram’ can be system’s RAM as well. </a:t>
          </a:r>
        </a:p>
        <a:p>
          <a:pPr algn="l">
            <a:lnSpc>
              <a:spcPct val="120000"/>
            </a:lnSpc>
          </a:pPr>
          <a:endParaRPr lang="en-US" sz="1800" b="1" dirty="0" smtClean="0">
            <a:solidFill>
              <a:srgbClr val="FF0000"/>
            </a:solidFill>
          </a:endParaRPr>
        </a:p>
        <a:p>
          <a:pPr algn="l">
            <a:lnSpc>
              <a:spcPct val="120000"/>
            </a:lnSpc>
          </a:pPr>
          <a:r>
            <a:rPr lang="en-US" sz="1800" b="1" dirty="0" smtClean="0">
              <a:solidFill>
                <a:srgbClr val="FF0000"/>
              </a:solidFill>
            </a:rPr>
            <a:t>File System + Program = DBMS</a:t>
          </a:r>
        </a:p>
        <a:p>
          <a:pPr algn="l">
            <a:lnSpc>
              <a:spcPct val="120000"/>
            </a:lnSpc>
          </a:pPr>
          <a:endParaRPr lang="en-US" sz="1800" dirty="0" smtClean="0"/>
        </a:p>
        <a:p>
          <a:pPr algn="l">
            <a:lnSpc>
              <a:spcPct val="120000"/>
            </a:lnSpc>
          </a:pPr>
          <a:endParaRPr lang="en-IN" sz="1800" dirty="0"/>
        </a:p>
      </dgm:t>
    </dgm:pt>
    <dgm:pt modelId="{AD16DB84-3987-4395-969E-0D4428EF5825}" type="parTrans" cxnId="{6B2C387C-DBC3-4DF8-AA08-022A29C56DFB}">
      <dgm:prSet/>
      <dgm:spPr/>
      <dgm:t>
        <a:bodyPr/>
        <a:lstStyle/>
        <a:p>
          <a:pPr>
            <a:lnSpc>
              <a:spcPct val="120000"/>
            </a:lnSpc>
          </a:pPr>
          <a:endParaRPr lang="en-IN" sz="1800"/>
        </a:p>
      </dgm:t>
    </dgm:pt>
    <dgm:pt modelId="{E7A80D58-8D9C-4261-BDB6-72C117F4F39F}" type="sibTrans" cxnId="{6B2C387C-DBC3-4DF8-AA08-022A29C56DFB}">
      <dgm:prSet/>
      <dgm:spPr/>
      <dgm:t>
        <a:bodyPr/>
        <a:lstStyle/>
        <a:p>
          <a:pPr>
            <a:lnSpc>
              <a:spcPct val="120000"/>
            </a:lnSpc>
          </a:pPr>
          <a:endParaRPr lang="en-IN" sz="1800"/>
        </a:p>
      </dgm:t>
    </dgm:pt>
    <dgm:pt modelId="{1DDA839D-70A3-4B6E-B134-7A3D3CCA398A}">
      <dgm:prSet phldrT="[Text]" custT="1"/>
      <dgm:spPr/>
      <dgm:t>
        <a:bodyPr/>
        <a:lstStyle/>
        <a:p>
          <a:pPr algn="l">
            <a:lnSpc>
              <a:spcPct val="120000"/>
            </a:lnSpc>
          </a:pPr>
          <a:r>
            <a:rPr lang="en-US" sz="1800" b="1" dirty="0" smtClean="0"/>
            <a:t>Example:</a:t>
          </a:r>
        </a:p>
        <a:p>
          <a:pPr algn="l">
            <a:lnSpc>
              <a:spcPct val="120000"/>
            </a:lnSpc>
          </a:pPr>
          <a:endParaRPr lang="en-US" sz="1800" dirty="0" smtClean="0"/>
        </a:p>
        <a:p>
          <a:pPr algn="l">
            <a:lnSpc>
              <a:spcPct val="120000"/>
            </a:lnSpc>
          </a:pPr>
          <a:endParaRPr lang="en-US" sz="1800" dirty="0" smtClean="0"/>
        </a:p>
        <a:p>
          <a:pPr algn="l">
            <a:lnSpc>
              <a:spcPct val="120000"/>
            </a:lnSpc>
          </a:pPr>
          <a:endParaRPr lang="en-US" sz="1800" dirty="0" smtClean="0"/>
        </a:p>
        <a:p>
          <a:pPr algn="l">
            <a:lnSpc>
              <a:spcPct val="120000"/>
            </a:lnSpc>
          </a:pPr>
          <a:endParaRPr lang="en-US" sz="1800" dirty="0" smtClean="0"/>
        </a:p>
        <a:p>
          <a:pPr algn="l">
            <a:lnSpc>
              <a:spcPct val="120000"/>
            </a:lnSpc>
          </a:pPr>
          <a:r>
            <a:rPr lang="en-US" sz="1800" dirty="0" smtClean="0"/>
            <a:t>Here, 1001 is ID not some lucky number, </a:t>
          </a:r>
        </a:p>
        <a:p>
          <a:pPr algn="l">
            <a:lnSpc>
              <a:spcPct val="120000"/>
            </a:lnSpc>
          </a:pPr>
          <a:r>
            <a:rPr lang="en-US" sz="1800" dirty="0" smtClean="0"/>
            <a:t>‘Ram’ is ‘Name’ not system’s RAM. </a:t>
          </a:r>
          <a:r>
            <a:rPr lang="en-US" sz="1800" dirty="0" smtClean="0">
              <a:solidFill>
                <a:srgbClr val="FF0000"/>
              </a:solidFill>
            </a:rPr>
            <a:t>Thus, RDBMS has structured data. </a:t>
          </a:r>
          <a:endParaRPr lang="en-IN" sz="1800" dirty="0">
            <a:solidFill>
              <a:srgbClr val="FF0000"/>
            </a:solidFill>
          </a:endParaRPr>
        </a:p>
      </dgm:t>
    </dgm:pt>
    <dgm:pt modelId="{0C109561-CA3E-41B4-849C-F5ACAA6BF261}" type="sibTrans" cxnId="{EAFC4552-4761-48BB-9DD9-10E73D906F7E}">
      <dgm:prSet/>
      <dgm:spPr/>
      <dgm:t>
        <a:bodyPr/>
        <a:lstStyle/>
        <a:p>
          <a:pPr>
            <a:lnSpc>
              <a:spcPct val="120000"/>
            </a:lnSpc>
          </a:pPr>
          <a:endParaRPr lang="en-IN" sz="1800"/>
        </a:p>
      </dgm:t>
    </dgm:pt>
    <dgm:pt modelId="{B998FBB6-673A-4AC5-8D13-78FC7AAA1CB5}" type="parTrans" cxnId="{EAFC4552-4761-48BB-9DD9-10E73D906F7E}">
      <dgm:prSet/>
      <dgm:spPr/>
      <dgm:t>
        <a:bodyPr/>
        <a:lstStyle/>
        <a:p>
          <a:pPr>
            <a:lnSpc>
              <a:spcPct val="120000"/>
            </a:lnSpc>
          </a:pPr>
          <a:endParaRPr lang="en-IN" sz="1800"/>
        </a:p>
      </dgm:t>
    </dgm:pt>
    <dgm:pt modelId="{B634E98D-3AF3-44E2-91B5-EAAA8DB17565}" type="pres">
      <dgm:prSet presAssocID="{4D7A2E24-6729-4103-959F-2BE17F7CB368}" presName="list" presStyleCnt="0">
        <dgm:presLayoutVars>
          <dgm:dir/>
          <dgm:animLvl val="lvl"/>
        </dgm:presLayoutVars>
      </dgm:prSet>
      <dgm:spPr/>
      <dgm:t>
        <a:bodyPr/>
        <a:lstStyle/>
        <a:p>
          <a:endParaRPr lang="en-IN"/>
        </a:p>
      </dgm:t>
    </dgm:pt>
    <dgm:pt modelId="{8DBA5052-EC41-4FC5-A436-AD5640FF3800}" type="pres">
      <dgm:prSet presAssocID="{1F88A293-DDD7-471B-8E49-A34FBF7DF12A}" presName="posSpace" presStyleCnt="0"/>
      <dgm:spPr/>
    </dgm:pt>
    <dgm:pt modelId="{8A80367D-67D2-4D25-9FC3-05E81AEB5DE7}" type="pres">
      <dgm:prSet presAssocID="{1F88A293-DDD7-471B-8E49-A34FBF7DF12A}" presName="vertFlow" presStyleCnt="0"/>
      <dgm:spPr/>
    </dgm:pt>
    <dgm:pt modelId="{F4C0A1EF-8DF3-49D3-A732-14F9ADBADE43}" type="pres">
      <dgm:prSet presAssocID="{1F88A293-DDD7-471B-8E49-A34FBF7DF12A}" presName="topSpace" presStyleCnt="0"/>
      <dgm:spPr/>
    </dgm:pt>
    <dgm:pt modelId="{9F848D78-CF96-41C5-9740-D2D9E9D9BDEA}" type="pres">
      <dgm:prSet presAssocID="{1F88A293-DDD7-471B-8E49-A34FBF7DF12A}" presName="firstComp" presStyleCnt="0"/>
      <dgm:spPr/>
    </dgm:pt>
    <dgm:pt modelId="{3D086E3A-9FC0-4C81-A939-EB61CB76B277}" type="pres">
      <dgm:prSet presAssocID="{1F88A293-DDD7-471B-8E49-A34FBF7DF12A}" presName="firstChild" presStyleLbl="bgAccFollowNode1" presStyleIdx="0" presStyleCnt="2" custScaleY="250203"/>
      <dgm:spPr/>
      <dgm:t>
        <a:bodyPr/>
        <a:lstStyle/>
        <a:p>
          <a:endParaRPr lang="en-IN"/>
        </a:p>
      </dgm:t>
    </dgm:pt>
    <dgm:pt modelId="{3C9C0522-C97B-4744-8230-C29B91384B02}" type="pres">
      <dgm:prSet presAssocID="{1F88A293-DDD7-471B-8E49-A34FBF7DF12A}" presName="firstChildTx" presStyleLbl="bgAccFollowNode1" presStyleIdx="0" presStyleCnt="2">
        <dgm:presLayoutVars>
          <dgm:bulletEnabled val="1"/>
        </dgm:presLayoutVars>
      </dgm:prSet>
      <dgm:spPr/>
      <dgm:t>
        <a:bodyPr/>
        <a:lstStyle/>
        <a:p>
          <a:endParaRPr lang="en-IN"/>
        </a:p>
      </dgm:t>
    </dgm:pt>
    <dgm:pt modelId="{868FBACF-4FF6-4D1C-8AD3-733A7FFF6A70}" type="pres">
      <dgm:prSet presAssocID="{1F88A293-DDD7-471B-8E49-A34FBF7DF12A}" presName="negSpace" presStyleCnt="0"/>
      <dgm:spPr/>
    </dgm:pt>
    <dgm:pt modelId="{E57E7D53-AE62-431C-BADB-67E97FCE303F}" type="pres">
      <dgm:prSet presAssocID="{1F88A293-DDD7-471B-8E49-A34FBF7DF12A}" presName="circle" presStyleLbl="node1" presStyleIdx="0" presStyleCnt="2"/>
      <dgm:spPr/>
      <dgm:t>
        <a:bodyPr/>
        <a:lstStyle/>
        <a:p>
          <a:endParaRPr lang="en-IN"/>
        </a:p>
      </dgm:t>
    </dgm:pt>
    <dgm:pt modelId="{A3B5847D-E6F0-4E87-8ABD-F4CCC4E5E45C}" type="pres">
      <dgm:prSet presAssocID="{26156084-502C-4657-87F0-DEFE871D9EAE}" presName="transSpace" presStyleCnt="0"/>
      <dgm:spPr/>
    </dgm:pt>
    <dgm:pt modelId="{13E3C3CE-BD9C-4A56-8836-59BD48C0A8F8}" type="pres">
      <dgm:prSet presAssocID="{DAE38798-9B9A-46E0-A160-5FF45D86F17C}" presName="posSpace" presStyleCnt="0"/>
      <dgm:spPr/>
    </dgm:pt>
    <dgm:pt modelId="{22A98DA2-8A29-46C1-90B6-C80997216B3A}" type="pres">
      <dgm:prSet presAssocID="{DAE38798-9B9A-46E0-A160-5FF45D86F17C}" presName="vertFlow" presStyleCnt="0"/>
      <dgm:spPr/>
    </dgm:pt>
    <dgm:pt modelId="{36A7C6ED-38F8-491D-89BF-AC4F813B8255}" type="pres">
      <dgm:prSet presAssocID="{DAE38798-9B9A-46E0-A160-5FF45D86F17C}" presName="topSpace" presStyleCnt="0"/>
      <dgm:spPr/>
    </dgm:pt>
    <dgm:pt modelId="{9CCB98AA-37A6-4F62-9A74-4EBDB0A5636E}" type="pres">
      <dgm:prSet presAssocID="{DAE38798-9B9A-46E0-A160-5FF45D86F17C}" presName="firstComp" presStyleCnt="0"/>
      <dgm:spPr/>
    </dgm:pt>
    <dgm:pt modelId="{A4121296-4515-4FE1-8D54-D6C59DAFA684}" type="pres">
      <dgm:prSet presAssocID="{DAE38798-9B9A-46E0-A160-5FF45D86F17C}" presName="firstChild" presStyleLbl="bgAccFollowNode1" presStyleIdx="1" presStyleCnt="2" custScaleY="250203" custLinFactNeighborX="-10325"/>
      <dgm:spPr/>
      <dgm:t>
        <a:bodyPr/>
        <a:lstStyle/>
        <a:p>
          <a:endParaRPr lang="en-IN"/>
        </a:p>
      </dgm:t>
    </dgm:pt>
    <dgm:pt modelId="{FA9B07B5-7FE3-4BE3-BAED-15E3BAC92877}" type="pres">
      <dgm:prSet presAssocID="{DAE38798-9B9A-46E0-A160-5FF45D86F17C}" presName="firstChildTx" presStyleLbl="bgAccFollowNode1" presStyleIdx="1" presStyleCnt="2">
        <dgm:presLayoutVars>
          <dgm:bulletEnabled val="1"/>
        </dgm:presLayoutVars>
      </dgm:prSet>
      <dgm:spPr/>
      <dgm:t>
        <a:bodyPr/>
        <a:lstStyle/>
        <a:p>
          <a:endParaRPr lang="en-IN"/>
        </a:p>
      </dgm:t>
    </dgm:pt>
    <dgm:pt modelId="{5559F52E-7D63-4A29-9072-769239E05B42}" type="pres">
      <dgm:prSet presAssocID="{DAE38798-9B9A-46E0-A160-5FF45D86F17C}" presName="negSpace" presStyleCnt="0"/>
      <dgm:spPr/>
    </dgm:pt>
    <dgm:pt modelId="{1B7488C6-FCD9-45CB-A826-F6C86706EF50}" type="pres">
      <dgm:prSet presAssocID="{DAE38798-9B9A-46E0-A160-5FF45D86F17C}" presName="circle" presStyleLbl="node1" presStyleIdx="1" presStyleCnt="2" custLinFactNeighborX="-7947"/>
      <dgm:spPr/>
      <dgm:t>
        <a:bodyPr/>
        <a:lstStyle/>
        <a:p>
          <a:endParaRPr lang="en-IN"/>
        </a:p>
      </dgm:t>
    </dgm:pt>
  </dgm:ptLst>
  <dgm:cxnLst>
    <dgm:cxn modelId="{DEDB3CA0-FE4E-48A8-8B20-BEEF0FF77CA2}" type="presOf" srcId="{8F1E0C6D-514A-4824-BF6E-5FC57A68672A}" destId="{FA9B07B5-7FE3-4BE3-BAED-15E3BAC92877}" srcOrd="1" destOrd="0" presId="urn:microsoft.com/office/officeart/2005/8/layout/hList9"/>
    <dgm:cxn modelId="{F1C83AFF-BA65-4D4F-ABB6-840CD12E738C}" type="presOf" srcId="{1F88A293-DDD7-471B-8E49-A34FBF7DF12A}" destId="{E57E7D53-AE62-431C-BADB-67E97FCE303F}" srcOrd="0" destOrd="0" presId="urn:microsoft.com/office/officeart/2005/8/layout/hList9"/>
    <dgm:cxn modelId="{D0C6C8F1-BD9B-4049-B58E-3A36909D24CD}" type="presOf" srcId="{8F1E0C6D-514A-4824-BF6E-5FC57A68672A}" destId="{A4121296-4515-4FE1-8D54-D6C59DAFA684}" srcOrd="0" destOrd="0" presId="urn:microsoft.com/office/officeart/2005/8/layout/hList9"/>
    <dgm:cxn modelId="{E753BF0D-3170-4DF9-9121-63666AFA1E12}" type="presOf" srcId="{1DDA839D-70A3-4B6E-B134-7A3D3CCA398A}" destId="{3C9C0522-C97B-4744-8230-C29B91384B02}" srcOrd="1" destOrd="0" presId="urn:microsoft.com/office/officeart/2005/8/layout/hList9"/>
    <dgm:cxn modelId="{DBD75120-B03F-46D0-A4BA-963847FA6470}" srcId="{4D7A2E24-6729-4103-959F-2BE17F7CB368}" destId="{1F88A293-DDD7-471B-8E49-A34FBF7DF12A}" srcOrd="0" destOrd="0" parTransId="{72BA73DE-89E8-4103-8F42-2ED763015207}" sibTransId="{26156084-502C-4657-87F0-DEFE871D9EAE}"/>
    <dgm:cxn modelId="{1445DE7E-FCE7-48C2-AF6B-909673F90ABF}" type="presOf" srcId="{4D7A2E24-6729-4103-959F-2BE17F7CB368}" destId="{B634E98D-3AF3-44E2-91B5-EAAA8DB17565}" srcOrd="0" destOrd="0" presId="urn:microsoft.com/office/officeart/2005/8/layout/hList9"/>
    <dgm:cxn modelId="{C2B0FD7B-5FA0-45E0-AB95-EAFD3811737E}" srcId="{4D7A2E24-6729-4103-959F-2BE17F7CB368}" destId="{DAE38798-9B9A-46E0-A160-5FF45D86F17C}" srcOrd="1" destOrd="0" parTransId="{92E52723-AD0A-45F2-92CF-016964A7C191}" sibTransId="{2000024C-5954-4ECF-9FDC-C8AA712F4188}"/>
    <dgm:cxn modelId="{6B2C387C-DBC3-4DF8-AA08-022A29C56DFB}" srcId="{DAE38798-9B9A-46E0-A160-5FF45D86F17C}" destId="{8F1E0C6D-514A-4824-BF6E-5FC57A68672A}" srcOrd="0" destOrd="0" parTransId="{AD16DB84-3987-4395-969E-0D4428EF5825}" sibTransId="{E7A80D58-8D9C-4261-BDB6-72C117F4F39F}"/>
    <dgm:cxn modelId="{EAFC4552-4761-48BB-9DD9-10E73D906F7E}" srcId="{1F88A293-DDD7-471B-8E49-A34FBF7DF12A}" destId="{1DDA839D-70A3-4B6E-B134-7A3D3CCA398A}" srcOrd="0" destOrd="0" parTransId="{B998FBB6-673A-4AC5-8D13-78FC7AAA1CB5}" sibTransId="{0C109561-CA3E-41B4-849C-F5ACAA6BF261}"/>
    <dgm:cxn modelId="{0E9154F3-8D1D-452C-9FF3-648C4D620572}" type="presOf" srcId="{1DDA839D-70A3-4B6E-B134-7A3D3CCA398A}" destId="{3D086E3A-9FC0-4C81-A939-EB61CB76B277}" srcOrd="0" destOrd="0" presId="urn:microsoft.com/office/officeart/2005/8/layout/hList9"/>
    <dgm:cxn modelId="{39D0D2FC-86C6-4822-A5C9-5BD676BED952}" type="presOf" srcId="{DAE38798-9B9A-46E0-A160-5FF45D86F17C}" destId="{1B7488C6-FCD9-45CB-A826-F6C86706EF50}" srcOrd="0" destOrd="0" presId="urn:microsoft.com/office/officeart/2005/8/layout/hList9"/>
    <dgm:cxn modelId="{2CC694AE-99B3-4C47-9A26-4289C28ECDFE}" type="presParOf" srcId="{B634E98D-3AF3-44E2-91B5-EAAA8DB17565}" destId="{8DBA5052-EC41-4FC5-A436-AD5640FF3800}" srcOrd="0" destOrd="0" presId="urn:microsoft.com/office/officeart/2005/8/layout/hList9"/>
    <dgm:cxn modelId="{94FF578C-B2A2-4C4B-82B9-4F55AB2A9B92}" type="presParOf" srcId="{B634E98D-3AF3-44E2-91B5-EAAA8DB17565}" destId="{8A80367D-67D2-4D25-9FC3-05E81AEB5DE7}" srcOrd="1" destOrd="0" presId="urn:microsoft.com/office/officeart/2005/8/layout/hList9"/>
    <dgm:cxn modelId="{D6030E16-DA6E-4209-887C-9E22C2460344}" type="presParOf" srcId="{8A80367D-67D2-4D25-9FC3-05E81AEB5DE7}" destId="{F4C0A1EF-8DF3-49D3-A732-14F9ADBADE43}" srcOrd="0" destOrd="0" presId="urn:microsoft.com/office/officeart/2005/8/layout/hList9"/>
    <dgm:cxn modelId="{059D6CC8-BFC0-4AC0-911F-3BF8172857B5}" type="presParOf" srcId="{8A80367D-67D2-4D25-9FC3-05E81AEB5DE7}" destId="{9F848D78-CF96-41C5-9740-D2D9E9D9BDEA}" srcOrd="1" destOrd="0" presId="urn:microsoft.com/office/officeart/2005/8/layout/hList9"/>
    <dgm:cxn modelId="{ED45D9BA-31A9-4F1C-89D2-1E3423A0196A}" type="presParOf" srcId="{9F848D78-CF96-41C5-9740-D2D9E9D9BDEA}" destId="{3D086E3A-9FC0-4C81-A939-EB61CB76B277}" srcOrd="0" destOrd="0" presId="urn:microsoft.com/office/officeart/2005/8/layout/hList9"/>
    <dgm:cxn modelId="{E77B53B9-B4B5-4871-9843-378C30678E56}" type="presParOf" srcId="{9F848D78-CF96-41C5-9740-D2D9E9D9BDEA}" destId="{3C9C0522-C97B-4744-8230-C29B91384B02}" srcOrd="1" destOrd="0" presId="urn:microsoft.com/office/officeart/2005/8/layout/hList9"/>
    <dgm:cxn modelId="{F22ED899-0C14-49F5-9966-DEFC74084337}" type="presParOf" srcId="{B634E98D-3AF3-44E2-91B5-EAAA8DB17565}" destId="{868FBACF-4FF6-4D1C-8AD3-733A7FFF6A70}" srcOrd="2" destOrd="0" presId="urn:microsoft.com/office/officeart/2005/8/layout/hList9"/>
    <dgm:cxn modelId="{8DFE33F5-BF9C-44C6-849F-12E2C32EE30D}" type="presParOf" srcId="{B634E98D-3AF3-44E2-91B5-EAAA8DB17565}" destId="{E57E7D53-AE62-431C-BADB-67E97FCE303F}" srcOrd="3" destOrd="0" presId="urn:microsoft.com/office/officeart/2005/8/layout/hList9"/>
    <dgm:cxn modelId="{09CCD647-1282-41CD-956D-BC52AD54CD26}" type="presParOf" srcId="{B634E98D-3AF3-44E2-91B5-EAAA8DB17565}" destId="{A3B5847D-E6F0-4E87-8ABD-F4CCC4E5E45C}" srcOrd="4" destOrd="0" presId="urn:microsoft.com/office/officeart/2005/8/layout/hList9"/>
    <dgm:cxn modelId="{07FB29A2-9FD6-4160-A574-E104956857AB}" type="presParOf" srcId="{B634E98D-3AF3-44E2-91B5-EAAA8DB17565}" destId="{13E3C3CE-BD9C-4A56-8836-59BD48C0A8F8}" srcOrd="5" destOrd="0" presId="urn:microsoft.com/office/officeart/2005/8/layout/hList9"/>
    <dgm:cxn modelId="{EB7BA000-A0B7-453B-B087-FE9DE3AEA62A}" type="presParOf" srcId="{B634E98D-3AF3-44E2-91B5-EAAA8DB17565}" destId="{22A98DA2-8A29-46C1-90B6-C80997216B3A}" srcOrd="6" destOrd="0" presId="urn:microsoft.com/office/officeart/2005/8/layout/hList9"/>
    <dgm:cxn modelId="{2773A072-EF52-4EFA-B822-168852DE94DE}" type="presParOf" srcId="{22A98DA2-8A29-46C1-90B6-C80997216B3A}" destId="{36A7C6ED-38F8-491D-89BF-AC4F813B8255}" srcOrd="0" destOrd="0" presId="urn:microsoft.com/office/officeart/2005/8/layout/hList9"/>
    <dgm:cxn modelId="{59C541CA-9259-48E4-8AF2-4379809409C0}" type="presParOf" srcId="{22A98DA2-8A29-46C1-90B6-C80997216B3A}" destId="{9CCB98AA-37A6-4F62-9A74-4EBDB0A5636E}" srcOrd="1" destOrd="0" presId="urn:microsoft.com/office/officeart/2005/8/layout/hList9"/>
    <dgm:cxn modelId="{E4B3C941-D7B8-4C48-849A-9C13DB75F3DA}" type="presParOf" srcId="{9CCB98AA-37A6-4F62-9A74-4EBDB0A5636E}" destId="{A4121296-4515-4FE1-8D54-D6C59DAFA684}" srcOrd="0" destOrd="0" presId="urn:microsoft.com/office/officeart/2005/8/layout/hList9"/>
    <dgm:cxn modelId="{D9D719C0-B600-466F-9CB1-43B87C954615}" type="presParOf" srcId="{9CCB98AA-37A6-4F62-9A74-4EBDB0A5636E}" destId="{FA9B07B5-7FE3-4BE3-BAED-15E3BAC92877}" srcOrd="1" destOrd="0" presId="urn:microsoft.com/office/officeart/2005/8/layout/hList9"/>
    <dgm:cxn modelId="{D2EF03DA-D2D7-4FC3-9384-87CD88EA5883}" type="presParOf" srcId="{B634E98D-3AF3-44E2-91B5-EAAA8DB17565}" destId="{5559F52E-7D63-4A29-9072-769239E05B42}" srcOrd="7" destOrd="0" presId="urn:microsoft.com/office/officeart/2005/8/layout/hList9"/>
    <dgm:cxn modelId="{9745766C-53AA-4C62-A9B1-BFA550502C0E}" type="presParOf" srcId="{B634E98D-3AF3-44E2-91B5-EAAA8DB17565}" destId="{1B7488C6-FCD9-45CB-A826-F6C86706EF50}"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A2E24-6729-4103-959F-2BE17F7CB368}"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IN"/>
        </a:p>
      </dgm:t>
    </dgm:pt>
    <dgm:pt modelId="{1F88A293-DDD7-471B-8E49-A34FBF7DF12A}">
      <dgm:prSet phldrT="[Text]" custT="1"/>
      <dgm:spPr/>
      <dgm:t>
        <a:bodyPr/>
        <a:lstStyle/>
        <a:p>
          <a:pPr>
            <a:lnSpc>
              <a:spcPct val="120000"/>
            </a:lnSpc>
          </a:pPr>
          <a:r>
            <a:rPr lang="en-US" sz="2400" b="1" dirty="0" smtClean="0"/>
            <a:t>RDBMS</a:t>
          </a:r>
          <a:endParaRPr lang="en-IN" sz="2400" b="1" dirty="0"/>
        </a:p>
      </dgm:t>
    </dgm:pt>
    <dgm:pt modelId="{72BA73DE-89E8-4103-8F42-2ED763015207}" type="parTrans" cxnId="{DBD75120-B03F-46D0-A4BA-963847FA6470}">
      <dgm:prSet/>
      <dgm:spPr/>
      <dgm:t>
        <a:bodyPr/>
        <a:lstStyle/>
        <a:p>
          <a:pPr>
            <a:lnSpc>
              <a:spcPct val="120000"/>
            </a:lnSpc>
          </a:pPr>
          <a:endParaRPr lang="en-IN" sz="1800"/>
        </a:p>
      </dgm:t>
    </dgm:pt>
    <dgm:pt modelId="{26156084-502C-4657-87F0-DEFE871D9EAE}" type="sibTrans" cxnId="{DBD75120-B03F-46D0-A4BA-963847FA6470}">
      <dgm:prSet/>
      <dgm:spPr/>
      <dgm:t>
        <a:bodyPr/>
        <a:lstStyle/>
        <a:p>
          <a:pPr>
            <a:lnSpc>
              <a:spcPct val="120000"/>
            </a:lnSpc>
          </a:pPr>
          <a:endParaRPr lang="en-IN" sz="1800"/>
        </a:p>
      </dgm:t>
    </dgm:pt>
    <dgm:pt modelId="{C42F55AF-C2E5-4C9F-AFA2-ED067C759254}">
      <dgm:prSet phldrT="[Text]" custT="1"/>
      <dgm:spPr/>
      <dgm:t>
        <a:bodyPr/>
        <a:lstStyle/>
        <a:p>
          <a:pPr algn="l">
            <a:lnSpc>
              <a:spcPct val="120000"/>
            </a:lnSpc>
          </a:pPr>
          <a:r>
            <a:rPr lang="en-IN" sz="1800" b="0" i="0" dirty="0" smtClean="0"/>
            <a:t>Relational databases typically are closed source</a:t>
          </a:r>
        </a:p>
      </dgm:t>
    </dgm:pt>
    <dgm:pt modelId="{48D9487D-7541-47C3-AD10-86922DC5A9F0}" type="parTrans" cxnId="{CA4D42E8-CC66-4FB0-AA93-3EAE7E537B0D}">
      <dgm:prSet/>
      <dgm:spPr/>
      <dgm:t>
        <a:bodyPr/>
        <a:lstStyle/>
        <a:p>
          <a:pPr>
            <a:lnSpc>
              <a:spcPct val="120000"/>
            </a:lnSpc>
          </a:pPr>
          <a:endParaRPr lang="en-IN" sz="1800"/>
        </a:p>
      </dgm:t>
    </dgm:pt>
    <dgm:pt modelId="{47A256D7-65D5-402A-8EA5-0D3EF3FA5297}" type="sibTrans" cxnId="{CA4D42E8-CC66-4FB0-AA93-3EAE7E537B0D}">
      <dgm:prSet/>
      <dgm:spPr/>
      <dgm:t>
        <a:bodyPr/>
        <a:lstStyle/>
        <a:p>
          <a:pPr>
            <a:lnSpc>
              <a:spcPct val="120000"/>
            </a:lnSpc>
          </a:pPr>
          <a:endParaRPr lang="en-IN" sz="1800"/>
        </a:p>
      </dgm:t>
    </dgm:pt>
    <dgm:pt modelId="{DAE38798-9B9A-46E0-A160-5FF45D86F17C}">
      <dgm:prSet phldrT="[Text]" custT="1"/>
      <dgm:spPr/>
      <dgm:t>
        <a:bodyPr/>
        <a:lstStyle/>
        <a:p>
          <a:pPr>
            <a:lnSpc>
              <a:spcPct val="120000"/>
            </a:lnSpc>
          </a:pPr>
          <a:r>
            <a:rPr lang="en-US" sz="2400" b="1" dirty="0" err="1" smtClean="0"/>
            <a:t>NoSQL</a:t>
          </a:r>
          <a:endParaRPr lang="en-IN" sz="2400" b="1" dirty="0"/>
        </a:p>
      </dgm:t>
    </dgm:pt>
    <dgm:pt modelId="{92E52723-AD0A-45F2-92CF-016964A7C191}" type="parTrans" cxnId="{C2B0FD7B-5FA0-45E0-AB95-EAFD3811737E}">
      <dgm:prSet/>
      <dgm:spPr/>
      <dgm:t>
        <a:bodyPr/>
        <a:lstStyle/>
        <a:p>
          <a:pPr>
            <a:lnSpc>
              <a:spcPct val="120000"/>
            </a:lnSpc>
          </a:pPr>
          <a:endParaRPr lang="en-IN" sz="1800"/>
        </a:p>
      </dgm:t>
    </dgm:pt>
    <dgm:pt modelId="{2000024C-5954-4ECF-9FDC-C8AA712F4188}" type="sibTrans" cxnId="{C2B0FD7B-5FA0-45E0-AB95-EAFD3811737E}">
      <dgm:prSet/>
      <dgm:spPr/>
      <dgm:t>
        <a:bodyPr/>
        <a:lstStyle/>
        <a:p>
          <a:pPr>
            <a:lnSpc>
              <a:spcPct val="120000"/>
            </a:lnSpc>
          </a:pPr>
          <a:endParaRPr lang="en-IN" sz="1800"/>
        </a:p>
      </dgm:t>
    </dgm:pt>
    <dgm:pt modelId="{8F1E0C6D-514A-4824-BF6E-5FC57A68672A}">
      <dgm:prSet phldrT="[Text]" custT="1"/>
      <dgm:spPr/>
      <dgm:t>
        <a:bodyPr/>
        <a:lstStyle/>
        <a:p>
          <a:pPr algn="l">
            <a:lnSpc>
              <a:spcPct val="120000"/>
            </a:lnSpc>
          </a:pPr>
          <a:r>
            <a:rPr lang="en-IN" sz="1800" b="0" i="0" dirty="0" smtClean="0"/>
            <a:t>It’s much cheaper to scale a </a:t>
          </a:r>
          <a:r>
            <a:rPr lang="en-IN" sz="1800" b="0" i="0" dirty="0" err="1" smtClean="0"/>
            <a:t>NoSQL</a:t>
          </a:r>
          <a:r>
            <a:rPr lang="en-IN" sz="1800" b="0" i="0" dirty="0" smtClean="0"/>
            <a:t> database because you can add capacity by scaling out over cheap, commodity servers.</a:t>
          </a:r>
          <a:endParaRPr lang="en-IN" sz="1800" dirty="0"/>
        </a:p>
      </dgm:t>
    </dgm:pt>
    <dgm:pt modelId="{AD16DB84-3987-4395-969E-0D4428EF5825}" type="parTrans" cxnId="{6B2C387C-DBC3-4DF8-AA08-022A29C56DFB}">
      <dgm:prSet/>
      <dgm:spPr/>
      <dgm:t>
        <a:bodyPr/>
        <a:lstStyle/>
        <a:p>
          <a:pPr>
            <a:lnSpc>
              <a:spcPct val="120000"/>
            </a:lnSpc>
          </a:pPr>
          <a:endParaRPr lang="en-IN" sz="1800"/>
        </a:p>
      </dgm:t>
    </dgm:pt>
    <dgm:pt modelId="{E7A80D58-8D9C-4261-BDB6-72C117F4F39F}" type="sibTrans" cxnId="{6B2C387C-DBC3-4DF8-AA08-022A29C56DFB}">
      <dgm:prSet/>
      <dgm:spPr/>
      <dgm:t>
        <a:bodyPr/>
        <a:lstStyle/>
        <a:p>
          <a:pPr>
            <a:lnSpc>
              <a:spcPct val="120000"/>
            </a:lnSpc>
          </a:pPr>
          <a:endParaRPr lang="en-IN" sz="1800"/>
        </a:p>
      </dgm:t>
    </dgm:pt>
    <dgm:pt modelId="{7357184B-F6FD-4C49-9F9B-D8C5801FF8F8}">
      <dgm:prSet phldrT="[Text]" custT="1"/>
      <dgm:spPr/>
      <dgm:t>
        <a:bodyPr/>
        <a:lstStyle/>
        <a:p>
          <a:pPr algn="l">
            <a:lnSpc>
              <a:spcPct val="120000"/>
            </a:lnSpc>
          </a:pPr>
          <a:r>
            <a:rPr lang="en-IN" sz="1800" b="0" i="0" dirty="0" err="1" smtClean="0"/>
            <a:t>NoSQL</a:t>
          </a:r>
          <a:r>
            <a:rPr lang="en-IN" sz="1800" b="0" i="0" dirty="0" smtClean="0"/>
            <a:t> databases are mostly open source</a:t>
          </a:r>
          <a:endParaRPr lang="en-IN" sz="1800" dirty="0"/>
        </a:p>
      </dgm:t>
    </dgm:pt>
    <dgm:pt modelId="{903EF928-0FE5-4BD0-90B0-CFF9F8B11773}" type="parTrans" cxnId="{5F8CD586-75A1-47E2-BCE4-6D6F6C11567F}">
      <dgm:prSet/>
      <dgm:spPr/>
      <dgm:t>
        <a:bodyPr/>
        <a:lstStyle/>
        <a:p>
          <a:pPr>
            <a:lnSpc>
              <a:spcPct val="120000"/>
            </a:lnSpc>
          </a:pPr>
          <a:endParaRPr lang="en-IN" sz="1800"/>
        </a:p>
      </dgm:t>
    </dgm:pt>
    <dgm:pt modelId="{E0105635-8362-42C5-907A-76DFFD601237}" type="sibTrans" cxnId="{5F8CD586-75A1-47E2-BCE4-6D6F6C11567F}">
      <dgm:prSet/>
      <dgm:spPr/>
      <dgm:t>
        <a:bodyPr/>
        <a:lstStyle/>
        <a:p>
          <a:pPr>
            <a:lnSpc>
              <a:spcPct val="120000"/>
            </a:lnSpc>
          </a:pPr>
          <a:endParaRPr lang="en-IN" sz="1800"/>
        </a:p>
      </dgm:t>
    </dgm:pt>
    <dgm:pt modelId="{1DDA839D-70A3-4B6E-B134-7A3D3CCA398A}">
      <dgm:prSet phldrT="[Text]" custT="1"/>
      <dgm:spPr/>
      <dgm:t>
        <a:bodyPr/>
        <a:lstStyle/>
        <a:p>
          <a:pPr algn="l">
            <a:lnSpc>
              <a:spcPct val="120000"/>
            </a:lnSpc>
          </a:pPr>
          <a:r>
            <a:rPr lang="en-IN" sz="1800" b="0" i="0" dirty="0" smtClean="0"/>
            <a:t>Relational databases require a single server to host your entire database. To scale, you need to buy a bigger, more expensive server.</a:t>
          </a:r>
        </a:p>
      </dgm:t>
    </dgm:pt>
    <dgm:pt modelId="{0C109561-CA3E-41B4-849C-F5ACAA6BF261}" type="sibTrans" cxnId="{EAFC4552-4761-48BB-9DD9-10E73D906F7E}">
      <dgm:prSet/>
      <dgm:spPr/>
      <dgm:t>
        <a:bodyPr/>
        <a:lstStyle/>
        <a:p>
          <a:pPr>
            <a:lnSpc>
              <a:spcPct val="120000"/>
            </a:lnSpc>
          </a:pPr>
          <a:endParaRPr lang="en-IN" sz="1800"/>
        </a:p>
      </dgm:t>
    </dgm:pt>
    <dgm:pt modelId="{B998FBB6-673A-4AC5-8D13-78FC7AAA1CB5}" type="parTrans" cxnId="{EAFC4552-4761-48BB-9DD9-10E73D906F7E}">
      <dgm:prSet/>
      <dgm:spPr/>
      <dgm:t>
        <a:bodyPr/>
        <a:lstStyle/>
        <a:p>
          <a:pPr>
            <a:lnSpc>
              <a:spcPct val="120000"/>
            </a:lnSpc>
          </a:pPr>
          <a:endParaRPr lang="en-IN" sz="1800"/>
        </a:p>
      </dgm:t>
    </dgm:pt>
    <dgm:pt modelId="{B634E98D-3AF3-44E2-91B5-EAAA8DB17565}" type="pres">
      <dgm:prSet presAssocID="{4D7A2E24-6729-4103-959F-2BE17F7CB368}" presName="list" presStyleCnt="0">
        <dgm:presLayoutVars>
          <dgm:dir/>
          <dgm:animLvl val="lvl"/>
        </dgm:presLayoutVars>
      </dgm:prSet>
      <dgm:spPr/>
      <dgm:t>
        <a:bodyPr/>
        <a:lstStyle/>
        <a:p>
          <a:endParaRPr lang="en-IN"/>
        </a:p>
      </dgm:t>
    </dgm:pt>
    <dgm:pt modelId="{8DBA5052-EC41-4FC5-A436-AD5640FF3800}" type="pres">
      <dgm:prSet presAssocID="{1F88A293-DDD7-471B-8E49-A34FBF7DF12A}" presName="posSpace" presStyleCnt="0"/>
      <dgm:spPr/>
    </dgm:pt>
    <dgm:pt modelId="{8A80367D-67D2-4D25-9FC3-05E81AEB5DE7}" type="pres">
      <dgm:prSet presAssocID="{1F88A293-DDD7-471B-8E49-A34FBF7DF12A}" presName="vertFlow" presStyleCnt="0"/>
      <dgm:spPr/>
    </dgm:pt>
    <dgm:pt modelId="{F4C0A1EF-8DF3-49D3-A732-14F9ADBADE43}" type="pres">
      <dgm:prSet presAssocID="{1F88A293-DDD7-471B-8E49-A34FBF7DF12A}" presName="topSpace" presStyleCnt="0"/>
      <dgm:spPr/>
    </dgm:pt>
    <dgm:pt modelId="{9F848D78-CF96-41C5-9740-D2D9E9D9BDEA}" type="pres">
      <dgm:prSet presAssocID="{1F88A293-DDD7-471B-8E49-A34FBF7DF12A}" presName="firstComp" presStyleCnt="0"/>
      <dgm:spPr/>
    </dgm:pt>
    <dgm:pt modelId="{3D086E3A-9FC0-4C81-A939-EB61CB76B277}" type="pres">
      <dgm:prSet presAssocID="{1F88A293-DDD7-471B-8E49-A34FBF7DF12A}" presName="firstChild" presStyleLbl="bgAccFollowNode1" presStyleIdx="0" presStyleCnt="4" custScaleY="156377"/>
      <dgm:spPr/>
      <dgm:t>
        <a:bodyPr/>
        <a:lstStyle/>
        <a:p>
          <a:endParaRPr lang="en-IN"/>
        </a:p>
      </dgm:t>
    </dgm:pt>
    <dgm:pt modelId="{3C9C0522-C97B-4744-8230-C29B91384B02}" type="pres">
      <dgm:prSet presAssocID="{1F88A293-DDD7-471B-8E49-A34FBF7DF12A}" presName="firstChildTx" presStyleLbl="bgAccFollowNode1" presStyleIdx="0" presStyleCnt="4">
        <dgm:presLayoutVars>
          <dgm:bulletEnabled val="1"/>
        </dgm:presLayoutVars>
      </dgm:prSet>
      <dgm:spPr/>
      <dgm:t>
        <a:bodyPr/>
        <a:lstStyle/>
        <a:p>
          <a:endParaRPr lang="en-IN"/>
        </a:p>
      </dgm:t>
    </dgm:pt>
    <dgm:pt modelId="{7A240F60-5C18-4F4E-AE69-C717547BE3FF}" type="pres">
      <dgm:prSet presAssocID="{C42F55AF-C2E5-4C9F-AFA2-ED067C759254}" presName="comp" presStyleCnt="0"/>
      <dgm:spPr/>
    </dgm:pt>
    <dgm:pt modelId="{FE059B9B-1C8A-48A8-ADCB-088ED1863584}" type="pres">
      <dgm:prSet presAssocID="{C42F55AF-C2E5-4C9F-AFA2-ED067C759254}" presName="child" presStyleLbl="bgAccFollowNode1" presStyleIdx="1" presStyleCnt="4" custScaleY="58641"/>
      <dgm:spPr/>
      <dgm:t>
        <a:bodyPr/>
        <a:lstStyle/>
        <a:p>
          <a:endParaRPr lang="en-IN"/>
        </a:p>
      </dgm:t>
    </dgm:pt>
    <dgm:pt modelId="{C39FCB7F-8463-466E-8759-34E0D0985965}" type="pres">
      <dgm:prSet presAssocID="{C42F55AF-C2E5-4C9F-AFA2-ED067C759254}" presName="childTx" presStyleLbl="bgAccFollowNode1" presStyleIdx="1" presStyleCnt="4">
        <dgm:presLayoutVars>
          <dgm:bulletEnabled val="1"/>
        </dgm:presLayoutVars>
      </dgm:prSet>
      <dgm:spPr/>
      <dgm:t>
        <a:bodyPr/>
        <a:lstStyle/>
        <a:p>
          <a:endParaRPr lang="en-IN"/>
        </a:p>
      </dgm:t>
    </dgm:pt>
    <dgm:pt modelId="{868FBACF-4FF6-4D1C-8AD3-733A7FFF6A70}" type="pres">
      <dgm:prSet presAssocID="{1F88A293-DDD7-471B-8E49-A34FBF7DF12A}" presName="negSpace" presStyleCnt="0"/>
      <dgm:spPr/>
    </dgm:pt>
    <dgm:pt modelId="{E57E7D53-AE62-431C-BADB-67E97FCE303F}" type="pres">
      <dgm:prSet presAssocID="{1F88A293-DDD7-471B-8E49-A34FBF7DF12A}" presName="circle" presStyleLbl="node1" presStyleIdx="0" presStyleCnt="2"/>
      <dgm:spPr/>
      <dgm:t>
        <a:bodyPr/>
        <a:lstStyle/>
        <a:p>
          <a:endParaRPr lang="en-IN"/>
        </a:p>
      </dgm:t>
    </dgm:pt>
    <dgm:pt modelId="{A3B5847D-E6F0-4E87-8ABD-F4CCC4E5E45C}" type="pres">
      <dgm:prSet presAssocID="{26156084-502C-4657-87F0-DEFE871D9EAE}" presName="transSpace" presStyleCnt="0"/>
      <dgm:spPr/>
    </dgm:pt>
    <dgm:pt modelId="{13E3C3CE-BD9C-4A56-8836-59BD48C0A8F8}" type="pres">
      <dgm:prSet presAssocID="{DAE38798-9B9A-46E0-A160-5FF45D86F17C}" presName="posSpace" presStyleCnt="0"/>
      <dgm:spPr/>
    </dgm:pt>
    <dgm:pt modelId="{22A98DA2-8A29-46C1-90B6-C80997216B3A}" type="pres">
      <dgm:prSet presAssocID="{DAE38798-9B9A-46E0-A160-5FF45D86F17C}" presName="vertFlow" presStyleCnt="0"/>
      <dgm:spPr/>
    </dgm:pt>
    <dgm:pt modelId="{36A7C6ED-38F8-491D-89BF-AC4F813B8255}" type="pres">
      <dgm:prSet presAssocID="{DAE38798-9B9A-46E0-A160-5FF45D86F17C}" presName="topSpace" presStyleCnt="0"/>
      <dgm:spPr/>
    </dgm:pt>
    <dgm:pt modelId="{9CCB98AA-37A6-4F62-9A74-4EBDB0A5636E}" type="pres">
      <dgm:prSet presAssocID="{DAE38798-9B9A-46E0-A160-5FF45D86F17C}" presName="firstComp" presStyleCnt="0"/>
      <dgm:spPr/>
    </dgm:pt>
    <dgm:pt modelId="{A4121296-4515-4FE1-8D54-D6C59DAFA684}" type="pres">
      <dgm:prSet presAssocID="{DAE38798-9B9A-46E0-A160-5FF45D86F17C}" presName="firstChild" presStyleLbl="bgAccFollowNode1" presStyleIdx="2" presStyleCnt="4" custScaleY="156377" custLinFactNeighborX="-10325"/>
      <dgm:spPr/>
      <dgm:t>
        <a:bodyPr/>
        <a:lstStyle/>
        <a:p>
          <a:endParaRPr lang="en-IN"/>
        </a:p>
      </dgm:t>
    </dgm:pt>
    <dgm:pt modelId="{FA9B07B5-7FE3-4BE3-BAED-15E3BAC92877}" type="pres">
      <dgm:prSet presAssocID="{DAE38798-9B9A-46E0-A160-5FF45D86F17C}" presName="firstChildTx" presStyleLbl="bgAccFollowNode1" presStyleIdx="2" presStyleCnt="4">
        <dgm:presLayoutVars>
          <dgm:bulletEnabled val="1"/>
        </dgm:presLayoutVars>
      </dgm:prSet>
      <dgm:spPr/>
      <dgm:t>
        <a:bodyPr/>
        <a:lstStyle/>
        <a:p>
          <a:endParaRPr lang="en-IN"/>
        </a:p>
      </dgm:t>
    </dgm:pt>
    <dgm:pt modelId="{D5FCF2DC-E7E1-4C90-82C0-1879F7197926}" type="pres">
      <dgm:prSet presAssocID="{7357184B-F6FD-4C49-9F9B-D8C5801FF8F8}" presName="comp" presStyleCnt="0"/>
      <dgm:spPr/>
    </dgm:pt>
    <dgm:pt modelId="{BCEC2321-0989-4A18-9039-6AC35C8B5FB5}" type="pres">
      <dgm:prSet presAssocID="{7357184B-F6FD-4C49-9F9B-D8C5801FF8F8}" presName="child" presStyleLbl="bgAccFollowNode1" presStyleIdx="3" presStyleCnt="4" custScaleY="58641" custLinFactNeighborX="-10325" custLinFactNeighborY="1398"/>
      <dgm:spPr/>
      <dgm:t>
        <a:bodyPr/>
        <a:lstStyle/>
        <a:p>
          <a:endParaRPr lang="en-IN"/>
        </a:p>
      </dgm:t>
    </dgm:pt>
    <dgm:pt modelId="{09D6C871-996B-43A8-BEB0-5A8CC2996CEF}" type="pres">
      <dgm:prSet presAssocID="{7357184B-F6FD-4C49-9F9B-D8C5801FF8F8}" presName="childTx" presStyleLbl="bgAccFollowNode1" presStyleIdx="3" presStyleCnt="4">
        <dgm:presLayoutVars>
          <dgm:bulletEnabled val="1"/>
        </dgm:presLayoutVars>
      </dgm:prSet>
      <dgm:spPr/>
      <dgm:t>
        <a:bodyPr/>
        <a:lstStyle/>
        <a:p>
          <a:endParaRPr lang="en-IN"/>
        </a:p>
      </dgm:t>
    </dgm:pt>
    <dgm:pt modelId="{5559F52E-7D63-4A29-9072-769239E05B42}" type="pres">
      <dgm:prSet presAssocID="{DAE38798-9B9A-46E0-A160-5FF45D86F17C}" presName="negSpace" presStyleCnt="0"/>
      <dgm:spPr/>
    </dgm:pt>
    <dgm:pt modelId="{1B7488C6-FCD9-45CB-A826-F6C86706EF50}" type="pres">
      <dgm:prSet presAssocID="{DAE38798-9B9A-46E0-A160-5FF45D86F17C}" presName="circle" presStyleLbl="node1" presStyleIdx="1" presStyleCnt="2" custLinFactNeighborX="-7947"/>
      <dgm:spPr/>
      <dgm:t>
        <a:bodyPr/>
        <a:lstStyle/>
        <a:p>
          <a:endParaRPr lang="en-IN"/>
        </a:p>
      </dgm:t>
    </dgm:pt>
  </dgm:ptLst>
  <dgm:cxnLst>
    <dgm:cxn modelId="{18385912-5F3E-4ACE-AFCF-594EACB8FAAC}" type="presOf" srcId="{C42F55AF-C2E5-4C9F-AFA2-ED067C759254}" destId="{FE059B9B-1C8A-48A8-ADCB-088ED1863584}" srcOrd="0" destOrd="0" presId="urn:microsoft.com/office/officeart/2005/8/layout/hList9"/>
    <dgm:cxn modelId="{CBF492D8-C0B3-4DC7-B724-F9F752388F34}" type="presOf" srcId="{DAE38798-9B9A-46E0-A160-5FF45D86F17C}" destId="{1B7488C6-FCD9-45CB-A826-F6C86706EF50}" srcOrd="0" destOrd="0" presId="urn:microsoft.com/office/officeart/2005/8/layout/hList9"/>
    <dgm:cxn modelId="{87F0E0E9-6A12-4C7D-B49C-FB86795E51A9}" type="presOf" srcId="{C42F55AF-C2E5-4C9F-AFA2-ED067C759254}" destId="{C39FCB7F-8463-466E-8759-34E0D0985965}" srcOrd="1" destOrd="0" presId="urn:microsoft.com/office/officeart/2005/8/layout/hList9"/>
    <dgm:cxn modelId="{DBD75120-B03F-46D0-A4BA-963847FA6470}" srcId="{4D7A2E24-6729-4103-959F-2BE17F7CB368}" destId="{1F88A293-DDD7-471B-8E49-A34FBF7DF12A}" srcOrd="0" destOrd="0" parTransId="{72BA73DE-89E8-4103-8F42-2ED763015207}" sibTransId="{26156084-502C-4657-87F0-DEFE871D9EAE}"/>
    <dgm:cxn modelId="{192481C3-7C43-48FA-9901-CFE7D923F881}" type="presOf" srcId="{1F88A293-DDD7-471B-8E49-A34FBF7DF12A}" destId="{E57E7D53-AE62-431C-BADB-67E97FCE303F}" srcOrd="0" destOrd="0" presId="urn:microsoft.com/office/officeart/2005/8/layout/hList9"/>
    <dgm:cxn modelId="{519BDF0C-23A9-485C-8A6C-93E14E79C27F}" type="presOf" srcId="{4D7A2E24-6729-4103-959F-2BE17F7CB368}" destId="{B634E98D-3AF3-44E2-91B5-EAAA8DB17565}" srcOrd="0" destOrd="0" presId="urn:microsoft.com/office/officeart/2005/8/layout/hList9"/>
    <dgm:cxn modelId="{38254CFC-C267-4069-9840-997ABD562978}" type="presOf" srcId="{1DDA839D-70A3-4B6E-B134-7A3D3CCA398A}" destId="{3D086E3A-9FC0-4C81-A939-EB61CB76B277}" srcOrd="0" destOrd="0" presId="urn:microsoft.com/office/officeart/2005/8/layout/hList9"/>
    <dgm:cxn modelId="{C2B0FD7B-5FA0-45E0-AB95-EAFD3811737E}" srcId="{4D7A2E24-6729-4103-959F-2BE17F7CB368}" destId="{DAE38798-9B9A-46E0-A160-5FF45D86F17C}" srcOrd="1" destOrd="0" parTransId="{92E52723-AD0A-45F2-92CF-016964A7C191}" sibTransId="{2000024C-5954-4ECF-9FDC-C8AA712F4188}"/>
    <dgm:cxn modelId="{86E2F59E-E607-4E0E-A226-C93D2EAF10ED}" type="presOf" srcId="{7357184B-F6FD-4C49-9F9B-D8C5801FF8F8}" destId="{BCEC2321-0989-4A18-9039-6AC35C8B5FB5}" srcOrd="0" destOrd="0" presId="urn:microsoft.com/office/officeart/2005/8/layout/hList9"/>
    <dgm:cxn modelId="{6B2C387C-DBC3-4DF8-AA08-022A29C56DFB}" srcId="{DAE38798-9B9A-46E0-A160-5FF45D86F17C}" destId="{8F1E0C6D-514A-4824-BF6E-5FC57A68672A}" srcOrd="0" destOrd="0" parTransId="{AD16DB84-3987-4395-969E-0D4428EF5825}" sibTransId="{E7A80D58-8D9C-4261-BDB6-72C117F4F39F}"/>
    <dgm:cxn modelId="{729E1908-AE2E-4B8A-8EC9-F7015CF5949C}" type="presOf" srcId="{8F1E0C6D-514A-4824-BF6E-5FC57A68672A}" destId="{FA9B07B5-7FE3-4BE3-BAED-15E3BAC92877}" srcOrd="1" destOrd="0" presId="urn:microsoft.com/office/officeart/2005/8/layout/hList9"/>
    <dgm:cxn modelId="{5F8CD586-75A1-47E2-BCE4-6D6F6C11567F}" srcId="{DAE38798-9B9A-46E0-A160-5FF45D86F17C}" destId="{7357184B-F6FD-4C49-9F9B-D8C5801FF8F8}" srcOrd="1" destOrd="0" parTransId="{903EF928-0FE5-4BD0-90B0-CFF9F8B11773}" sibTransId="{E0105635-8362-42C5-907A-76DFFD601237}"/>
    <dgm:cxn modelId="{EAFC4552-4761-48BB-9DD9-10E73D906F7E}" srcId="{1F88A293-DDD7-471B-8E49-A34FBF7DF12A}" destId="{1DDA839D-70A3-4B6E-B134-7A3D3CCA398A}" srcOrd="0" destOrd="0" parTransId="{B998FBB6-673A-4AC5-8D13-78FC7AAA1CB5}" sibTransId="{0C109561-CA3E-41B4-849C-F5ACAA6BF261}"/>
    <dgm:cxn modelId="{5AE9E1BA-1D94-47E8-91CB-557BED08B22B}" type="presOf" srcId="{1DDA839D-70A3-4B6E-B134-7A3D3CCA398A}" destId="{3C9C0522-C97B-4744-8230-C29B91384B02}" srcOrd="1" destOrd="0" presId="urn:microsoft.com/office/officeart/2005/8/layout/hList9"/>
    <dgm:cxn modelId="{DB49B5B3-EC8C-478E-B7A8-3F969F670AA6}" type="presOf" srcId="{8F1E0C6D-514A-4824-BF6E-5FC57A68672A}" destId="{A4121296-4515-4FE1-8D54-D6C59DAFA684}" srcOrd="0" destOrd="0" presId="urn:microsoft.com/office/officeart/2005/8/layout/hList9"/>
    <dgm:cxn modelId="{CA4D42E8-CC66-4FB0-AA93-3EAE7E537B0D}" srcId="{1F88A293-DDD7-471B-8E49-A34FBF7DF12A}" destId="{C42F55AF-C2E5-4C9F-AFA2-ED067C759254}" srcOrd="1" destOrd="0" parTransId="{48D9487D-7541-47C3-AD10-86922DC5A9F0}" sibTransId="{47A256D7-65D5-402A-8EA5-0D3EF3FA5297}"/>
    <dgm:cxn modelId="{4BC29B2D-E1E0-426D-9460-CCC3D7E956E3}" type="presOf" srcId="{7357184B-F6FD-4C49-9F9B-D8C5801FF8F8}" destId="{09D6C871-996B-43A8-BEB0-5A8CC2996CEF}" srcOrd="1" destOrd="0" presId="urn:microsoft.com/office/officeart/2005/8/layout/hList9"/>
    <dgm:cxn modelId="{7ABA62BE-DFC4-4B65-A65B-025FE54A57B2}" type="presParOf" srcId="{B634E98D-3AF3-44E2-91B5-EAAA8DB17565}" destId="{8DBA5052-EC41-4FC5-A436-AD5640FF3800}" srcOrd="0" destOrd="0" presId="urn:microsoft.com/office/officeart/2005/8/layout/hList9"/>
    <dgm:cxn modelId="{446B9838-C1D1-48DD-964B-3B22A4CC0086}" type="presParOf" srcId="{B634E98D-3AF3-44E2-91B5-EAAA8DB17565}" destId="{8A80367D-67D2-4D25-9FC3-05E81AEB5DE7}" srcOrd="1" destOrd="0" presId="urn:microsoft.com/office/officeart/2005/8/layout/hList9"/>
    <dgm:cxn modelId="{8AD44725-CE1B-49C5-AE47-B31D4C02E3B0}" type="presParOf" srcId="{8A80367D-67D2-4D25-9FC3-05E81AEB5DE7}" destId="{F4C0A1EF-8DF3-49D3-A732-14F9ADBADE43}" srcOrd="0" destOrd="0" presId="urn:microsoft.com/office/officeart/2005/8/layout/hList9"/>
    <dgm:cxn modelId="{31CF5307-0177-4D67-BE1A-D649DEE4BD0C}" type="presParOf" srcId="{8A80367D-67D2-4D25-9FC3-05E81AEB5DE7}" destId="{9F848D78-CF96-41C5-9740-D2D9E9D9BDEA}" srcOrd="1" destOrd="0" presId="urn:microsoft.com/office/officeart/2005/8/layout/hList9"/>
    <dgm:cxn modelId="{751001C0-9679-4FF2-8B78-D4345D1E718D}" type="presParOf" srcId="{9F848D78-CF96-41C5-9740-D2D9E9D9BDEA}" destId="{3D086E3A-9FC0-4C81-A939-EB61CB76B277}" srcOrd="0" destOrd="0" presId="urn:microsoft.com/office/officeart/2005/8/layout/hList9"/>
    <dgm:cxn modelId="{D3ABA36C-EC17-4B4B-AAC6-327CA3EBD606}" type="presParOf" srcId="{9F848D78-CF96-41C5-9740-D2D9E9D9BDEA}" destId="{3C9C0522-C97B-4744-8230-C29B91384B02}" srcOrd="1" destOrd="0" presId="urn:microsoft.com/office/officeart/2005/8/layout/hList9"/>
    <dgm:cxn modelId="{8BD0CC5C-B03F-4C0F-92FD-CF9FC2B2A021}" type="presParOf" srcId="{8A80367D-67D2-4D25-9FC3-05E81AEB5DE7}" destId="{7A240F60-5C18-4F4E-AE69-C717547BE3FF}" srcOrd="2" destOrd="0" presId="urn:microsoft.com/office/officeart/2005/8/layout/hList9"/>
    <dgm:cxn modelId="{4B97D508-21E2-4310-AB12-1DCC3DA74039}" type="presParOf" srcId="{7A240F60-5C18-4F4E-AE69-C717547BE3FF}" destId="{FE059B9B-1C8A-48A8-ADCB-088ED1863584}" srcOrd="0" destOrd="0" presId="urn:microsoft.com/office/officeart/2005/8/layout/hList9"/>
    <dgm:cxn modelId="{D5CE123D-6495-4148-B4B4-5DC4BF25EF8D}" type="presParOf" srcId="{7A240F60-5C18-4F4E-AE69-C717547BE3FF}" destId="{C39FCB7F-8463-466E-8759-34E0D0985965}" srcOrd="1" destOrd="0" presId="urn:microsoft.com/office/officeart/2005/8/layout/hList9"/>
    <dgm:cxn modelId="{D1CBA828-8725-4BD2-A02A-58648C1D80B3}" type="presParOf" srcId="{B634E98D-3AF3-44E2-91B5-EAAA8DB17565}" destId="{868FBACF-4FF6-4D1C-8AD3-733A7FFF6A70}" srcOrd="2" destOrd="0" presId="urn:microsoft.com/office/officeart/2005/8/layout/hList9"/>
    <dgm:cxn modelId="{199EA888-0AEA-4143-8298-1CF1DC182B38}" type="presParOf" srcId="{B634E98D-3AF3-44E2-91B5-EAAA8DB17565}" destId="{E57E7D53-AE62-431C-BADB-67E97FCE303F}" srcOrd="3" destOrd="0" presId="urn:microsoft.com/office/officeart/2005/8/layout/hList9"/>
    <dgm:cxn modelId="{09C2F869-B980-4BBE-BBC1-B2F637754004}" type="presParOf" srcId="{B634E98D-3AF3-44E2-91B5-EAAA8DB17565}" destId="{A3B5847D-E6F0-4E87-8ABD-F4CCC4E5E45C}" srcOrd="4" destOrd="0" presId="urn:microsoft.com/office/officeart/2005/8/layout/hList9"/>
    <dgm:cxn modelId="{C8686A1F-95D6-434A-A2A5-5ED541AD59F0}" type="presParOf" srcId="{B634E98D-3AF3-44E2-91B5-EAAA8DB17565}" destId="{13E3C3CE-BD9C-4A56-8836-59BD48C0A8F8}" srcOrd="5" destOrd="0" presId="urn:microsoft.com/office/officeart/2005/8/layout/hList9"/>
    <dgm:cxn modelId="{9F361AA3-B51C-4ABD-AC62-442AEC7518DF}" type="presParOf" srcId="{B634E98D-3AF3-44E2-91B5-EAAA8DB17565}" destId="{22A98DA2-8A29-46C1-90B6-C80997216B3A}" srcOrd="6" destOrd="0" presId="urn:microsoft.com/office/officeart/2005/8/layout/hList9"/>
    <dgm:cxn modelId="{A4D7AD83-7980-40D7-B2E3-89C2589EA132}" type="presParOf" srcId="{22A98DA2-8A29-46C1-90B6-C80997216B3A}" destId="{36A7C6ED-38F8-491D-89BF-AC4F813B8255}" srcOrd="0" destOrd="0" presId="urn:microsoft.com/office/officeart/2005/8/layout/hList9"/>
    <dgm:cxn modelId="{213F96DA-C062-4E7C-B47B-72B897685B2F}" type="presParOf" srcId="{22A98DA2-8A29-46C1-90B6-C80997216B3A}" destId="{9CCB98AA-37A6-4F62-9A74-4EBDB0A5636E}" srcOrd="1" destOrd="0" presId="urn:microsoft.com/office/officeart/2005/8/layout/hList9"/>
    <dgm:cxn modelId="{9861ABBF-E872-4AA7-84FD-426F8E70C02E}" type="presParOf" srcId="{9CCB98AA-37A6-4F62-9A74-4EBDB0A5636E}" destId="{A4121296-4515-4FE1-8D54-D6C59DAFA684}" srcOrd="0" destOrd="0" presId="urn:microsoft.com/office/officeart/2005/8/layout/hList9"/>
    <dgm:cxn modelId="{3C31DCCA-301F-44CA-A905-6FE2277B76CC}" type="presParOf" srcId="{9CCB98AA-37A6-4F62-9A74-4EBDB0A5636E}" destId="{FA9B07B5-7FE3-4BE3-BAED-15E3BAC92877}" srcOrd="1" destOrd="0" presId="urn:microsoft.com/office/officeart/2005/8/layout/hList9"/>
    <dgm:cxn modelId="{327D3589-EB76-44D7-B85D-0A9BBDBE2121}" type="presParOf" srcId="{22A98DA2-8A29-46C1-90B6-C80997216B3A}" destId="{D5FCF2DC-E7E1-4C90-82C0-1879F7197926}" srcOrd="2" destOrd="0" presId="urn:microsoft.com/office/officeart/2005/8/layout/hList9"/>
    <dgm:cxn modelId="{AD8D85FC-EA37-4F7F-84BF-B595B9C99B12}" type="presParOf" srcId="{D5FCF2DC-E7E1-4C90-82C0-1879F7197926}" destId="{BCEC2321-0989-4A18-9039-6AC35C8B5FB5}" srcOrd="0" destOrd="0" presId="urn:microsoft.com/office/officeart/2005/8/layout/hList9"/>
    <dgm:cxn modelId="{210DE212-1706-4AC1-A5D8-14D03118B77D}" type="presParOf" srcId="{D5FCF2DC-E7E1-4C90-82C0-1879F7197926}" destId="{09D6C871-996B-43A8-BEB0-5A8CC2996CEF}" srcOrd="1" destOrd="0" presId="urn:microsoft.com/office/officeart/2005/8/layout/hList9"/>
    <dgm:cxn modelId="{2E442E91-0F38-416B-A0F5-DDA3B0296EFF}" type="presParOf" srcId="{B634E98D-3AF3-44E2-91B5-EAAA8DB17565}" destId="{5559F52E-7D63-4A29-9072-769239E05B42}" srcOrd="7" destOrd="0" presId="urn:microsoft.com/office/officeart/2005/8/layout/hList9"/>
    <dgm:cxn modelId="{BB54AF1E-33D0-4605-9521-9DBE51A0C64F}" type="presParOf" srcId="{B634E98D-3AF3-44E2-91B5-EAAA8DB17565}" destId="{1B7488C6-FCD9-45CB-A826-F6C86706EF50}"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5ABBB1-DFAF-402A-9EAF-1870F22BABF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IN"/>
        </a:p>
      </dgm:t>
    </dgm:pt>
    <dgm:pt modelId="{751C5C10-1D35-4454-A1FA-76A84209291C}">
      <dgm:prSet phldrT="[Text]" custT="1"/>
      <dgm:spPr/>
      <dgm:t>
        <a:bodyPr/>
        <a:lstStyle/>
        <a:p>
          <a:r>
            <a:rPr lang="en-US" sz="2000" b="1" dirty="0" smtClean="0">
              <a:solidFill>
                <a:srgbClr val="0070C0"/>
              </a:solidFill>
            </a:rPr>
            <a:t>Schema less</a:t>
          </a:r>
          <a:r>
            <a:rPr lang="en-US" sz="2000" dirty="0" smtClean="0"/>
            <a:t> database</a:t>
          </a:r>
          <a:endParaRPr lang="en-IN" sz="2000" dirty="0"/>
        </a:p>
      </dgm:t>
    </dgm:pt>
    <dgm:pt modelId="{BC8DA890-7788-466F-8CFA-3C5297015777}" type="parTrans" cxnId="{EE4C45A5-1E81-4670-B9EC-60D44DCC7706}">
      <dgm:prSet/>
      <dgm:spPr/>
      <dgm:t>
        <a:bodyPr/>
        <a:lstStyle/>
        <a:p>
          <a:endParaRPr lang="en-IN" sz="2000"/>
        </a:p>
      </dgm:t>
    </dgm:pt>
    <dgm:pt modelId="{319571E6-EFC4-4D4E-8C37-0E8E63D16C2A}" type="sibTrans" cxnId="{EE4C45A5-1E81-4670-B9EC-60D44DCC7706}">
      <dgm:prSet/>
      <dgm:spPr/>
      <dgm:t>
        <a:bodyPr/>
        <a:lstStyle/>
        <a:p>
          <a:endParaRPr lang="en-IN" sz="2000"/>
        </a:p>
      </dgm:t>
    </dgm:pt>
    <dgm:pt modelId="{7603ED43-FA39-45A0-9EE1-31F0D7229D20}">
      <dgm:prSet phldrT="[Text]" custT="1"/>
      <dgm:spPr/>
      <dgm:t>
        <a:bodyPr/>
        <a:lstStyle/>
        <a:p>
          <a:r>
            <a:rPr lang="en-IN" sz="2000" dirty="0" smtClean="0"/>
            <a:t>Mongo Means </a:t>
          </a:r>
          <a:r>
            <a:rPr lang="en-IN" sz="2000" b="1" dirty="0" smtClean="0">
              <a:solidFill>
                <a:srgbClr val="FF0000"/>
              </a:solidFill>
            </a:rPr>
            <a:t>Humongous</a:t>
          </a:r>
          <a:r>
            <a:rPr lang="en-IN" sz="2000" b="1" dirty="0" smtClean="0"/>
            <a:t> </a:t>
          </a:r>
          <a:r>
            <a:rPr lang="en-IN" sz="2000" dirty="0" smtClean="0"/>
            <a:t>(It can store lots of Data)</a:t>
          </a:r>
          <a:endParaRPr lang="en-IN" sz="2000" dirty="0"/>
        </a:p>
      </dgm:t>
    </dgm:pt>
    <dgm:pt modelId="{4E71B69C-61B7-4C46-AA0B-2C6C88A7CE54}" type="parTrans" cxnId="{7DB7D2B9-C6E3-43A1-AB53-E098DE4D5837}">
      <dgm:prSet/>
      <dgm:spPr/>
      <dgm:t>
        <a:bodyPr/>
        <a:lstStyle/>
        <a:p>
          <a:endParaRPr lang="en-IN" sz="2000"/>
        </a:p>
      </dgm:t>
    </dgm:pt>
    <dgm:pt modelId="{3604CB4F-8ED5-4F48-B7BA-CA1470331426}" type="sibTrans" cxnId="{7DB7D2B9-C6E3-43A1-AB53-E098DE4D5837}">
      <dgm:prSet/>
      <dgm:spPr/>
      <dgm:t>
        <a:bodyPr/>
        <a:lstStyle/>
        <a:p>
          <a:endParaRPr lang="en-IN" sz="2000"/>
        </a:p>
      </dgm:t>
    </dgm:pt>
    <dgm:pt modelId="{53179070-2DE0-4F84-9058-17A5A5D81FE3}">
      <dgm:prSet phldrT="[Text]" custT="1"/>
      <dgm:spPr/>
      <dgm:t>
        <a:bodyPr/>
        <a:lstStyle/>
        <a:p>
          <a:r>
            <a:rPr lang="en-IN" sz="2000" dirty="0" err="1" smtClean="0"/>
            <a:t>MongoDB</a:t>
          </a:r>
          <a:r>
            <a:rPr lang="en-IN" sz="2000" dirty="0" smtClean="0"/>
            <a:t> is </a:t>
          </a:r>
          <a:r>
            <a:rPr lang="en-IN" sz="2000" b="1" dirty="0" err="1" smtClean="0">
              <a:solidFill>
                <a:srgbClr val="00B050"/>
              </a:solidFill>
            </a:rPr>
            <a:t>NoSQL</a:t>
          </a:r>
          <a:r>
            <a:rPr lang="en-IN" sz="2000" b="1" dirty="0" smtClean="0">
              <a:solidFill>
                <a:srgbClr val="00B050"/>
              </a:solidFill>
            </a:rPr>
            <a:t> Based DB</a:t>
          </a:r>
        </a:p>
      </dgm:t>
    </dgm:pt>
    <dgm:pt modelId="{409EB4BC-02D6-4264-BC87-0348F244EE52}" type="parTrans" cxnId="{EE11E6D8-69A5-4CDC-BC97-97940456EBF0}">
      <dgm:prSet/>
      <dgm:spPr/>
      <dgm:t>
        <a:bodyPr/>
        <a:lstStyle/>
        <a:p>
          <a:endParaRPr lang="en-IN" sz="2000"/>
        </a:p>
      </dgm:t>
    </dgm:pt>
    <dgm:pt modelId="{455049CA-53E0-4B23-B577-C35B1FD880BE}" type="sibTrans" cxnId="{EE11E6D8-69A5-4CDC-BC97-97940456EBF0}">
      <dgm:prSet/>
      <dgm:spPr/>
      <dgm:t>
        <a:bodyPr/>
        <a:lstStyle/>
        <a:p>
          <a:endParaRPr lang="en-IN" sz="2000"/>
        </a:p>
      </dgm:t>
    </dgm:pt>
    <dgm:pt modelId="{721BFD7B-85EB-48CC-A800-ECF111AAD062}">
      <dgm:prSet phldrT="[Text]" custT="1"/>
      <dgm:spPr/>
      <dgm:t>
        <a:bodyPr/>
        <a:lstStyle/>
        <a:p>
          <a:pPr algn="ctr"/>
          <a:endParaRPr lang="en-US" sz="2200" b="1" dirty="0" smtClean="0"/>
        </a:p>
        <a:p>
          <a:pPr algn="ctr"/>
          <a:endParaRPr lang="en-US" sz="2200" b="1" dirty="0" smtClean="0"/>
        </a:p>
        <a:p>
          <a:pPr algn="ctr"/>
          <a:endParaRPr lang="en-US" sz="2200" b="1" dirty="0" smtClean="0"/>
        </a:p>
        <a:p>
          <a:pPr algn="ctr"/>
          <a:endParaRPr lang="en-US" sz="2200" b="1" dirty="0" smtClean="0"/>
        </a:p>
        <a:p>
          <a:pPr algn="ctr"/>
          <a:endParaRPr lang="en-US" sz="2200" b="1" dirty="0" smtClean="0"/>
        </a:p>
        <a:p>
          <a:pPr algn="ctr"/>
          <a:r>
            <a:rPr lang="en-US" sz="2200" b="1" dirty="0" err="1" smtClean="0"/>
            <a:t>MongoDB</a:t>
          </a:r>
          <a:endParaRPr lang="en-IN" sz="2200" b="1" dirty="0"/>
        </a:p>
      </dgm:t>
    </dgm:pt>
    <dgm:pt modelId="{6136D028-E3F1-44F3-B8EC-93DCA39472BE}" type="sibTrans" cxnId="{99922F22-7C48-4988-BB58-9418BD6BBB5B}">
      <dgm:prSet/>
      <dgm:spPr/>
      <dgm:t>
        <a:bodyPr/>
        <a:lstStyle/>
        <a:p>
          <a:endParaRPr lang="en-IN" sz="2000"/>
        </a:p>
      </dgm:t>
    </dgm:pt>
    <dgm:pt modelId="{DEB5AB58-8F1E-49A8-BF0A-6D0F40075309}" type="parTrans" cxnId="{99922F22-7C48-4988-BB58-9418BD6BBB5B}">
      <dgm:prSet/>
      <dgm:spPr/>
      <dgm:t>
        <a:bodyPr/>
        <a:lstStyle/>
        <a:p>
          <a:endParaRPr lang="en-IN" sz="2000"/>
        </a:p>
      </dgm:t>
    </dgm:pt>
    <dgm:pt modelId="{55F91B80-72AF-487E-A67E-6EB24772E0B3}">
      <dgm:prSet phldrT="[Text]" custT="1"/>
      <dgm:spPr/>
      <dgm:t>
        <a:bodyPr/>
        <a:lstStyle/>
        <a:p>
          <a:r>
            <a:rPr lang="en-IN" sz="2000" dirty="0" err="1" smtClean="0"/>
            <a:t>DataBase</a:t>
          </a:r>
          <a:r>
            <a:rPr lang="en-IN" sz="2000" dirty="0" smtClean="0"/>
            <a:t> contains Collections. </a:t>
          </a:r>
        </a:p>
        <a:p>
          <a:r>
            <a:rPr lang="en-IN" sz="2000" dirty="0" smtClean="0"/>
            <a:t>Inside Collections we have Documents</a:t>
          </a:r>
        </a:p>
      </dgm:t>
    </dgm:pt>
    <dgm:pt modelId="{C787895D-D4D9-4543-A0B3-ED358E3ECBB2}" type="parTrans" cxnId="{DAEA0643-3689-46FB-AB35-24DB680F0009}">
      <dgm:prSet/>
      <dgm:spPr/>
      <dgm:t>
        <a:bodyPr/>
        <a:lstStyle/>
        <a:p>
          <a:endParaRPr lang="en-IN" sz="2000"/>
        </a:p>
      </dgm:t>
    </dgm:pt>
    <dgm:pt modelId="{FB628234-AEDF-4969-BED6-B5D730724E21}" type="sibTrans" cxnId="{DAEA0643-3689-46FB-AB35-24DB680F0009}">
      <dgm:prSet/>
      <dgm:spPr/>
      <dgm:t>
        <a:bodyPr/>
        <a:lstStyle/>
        <a:p>
          <a:endParaRPr lang="en-IN" sz="2000"/>
        </a:p>
      </dgm:t>
    </dgm:pt>
    <dgm:pt modelId="{9B72EBEA-5DA8-4AC2-88FE-27D9B6DE1A25}">
      <dgm:prSet custT="1"/>
      <dgm:spPr/>
      <dgm:t>
        <a:bodyPr/>
        <a:lstStyle/>
        <a:p>
          <a:r>
            <a:rPr lang="en-IN" sz="2000" smtClean="0"/>
            <a:t>Less Or No Relationships</a:t>
          </a:r>
          <a:endParaRPr lang="en-IN" sz="2000"/>
        </a:p>
      </dgm:t>
    </dgm:pt>
    <dgm:pt modelId="{BFA17036-6886-473F-9760-F990C2790B50}" type="parTrans" cxnId="{7BAD8D49-2FC1-4FE2-92B1-C044114F574F}">
      <dgm:prSet/>
      <dgm:spPr/>
      <dgm:t>
        <a:bodyPr/>
        <a:lstStyle/>
        <a:p>
          <a:endParaRPr lang="en-IN" sz="2000"/>
        </a:p>
      </dgm:t>
    </dgm:pt>
    <dgm:pt modelId="{0A3CB700-6208-4AD1-816D-37B95D14219D}" type="sibTrans" cxnId="{7BAD8D49-2FC1-4FE2-92B1-C044114F574F}">
      <dgm:prSet/>
      <dgm:spPr/>
      <dgm:t>
        <a:bodyPr/>
        <a:lstStyle/>
        <a:p>
          <a:endParaRPr lang="en-IN" sz="2000"/>
        </a:p>
      </dgm:t>
    </dgm:pt>
    <dgm:pt modelId="{5128BEC3-AA51-4209-A905-D1239E80CEF6}" type="pres">
      <dgm:prSet presAssocID="{F55ABBB1-DFAF-402A-9EAF-1870F22BABFE}" presName="vert0" presStyleCnt="0">
        <dgm:presLayoutVars>
          <dgm:dir/>
          <dgm:animOne val="branch"/>
          <dgm:animLvl val="lvl"/>
        </dgm:presLayoutVars>
      </dgm:prSet>
      <dgm:spPr/>
      <dgm:t>
        <a:bodyPr/>
        <a:lstStyle/>
        <a:p>
          <a:endParaRPr lang="en-IN"/>
        </a:p>
      </dgm:t>
    </dgm:pt>
    <dgm:pt modelId="{41649EB1-71DB-46E1-AB90-AD12A048231B}" type="pres">
      <dgm:prSet presAssocID="{721BFD7B-85EB-48CC-A800-ECF111AAD062}" presName="thickLine" presStyleLbl="alignNode1" presStyleIdx="0" presStyleCnt="1"/>
      <dgm:spPr/>
    </dgm:pt>
    <dgm:pt modelId="{E08BEB2C-3566-49EA-8204-EC30BF1CB7A2}" type="pres">
      <dgm:prSet presAssocID="{721BFD7B-85EB-48CC-A800-ECF111AAD062}" presName="horz1" presStyleCnt="0"/>
      <dgm:spPr/>
    </dgm:pt>
    <dgm:pt modelId="{D1B588DD-1528-4DFC-881B-48F04D9AC137}" type="pres">
      <dgm:prSet presAssocID="{721BFD7B-85EB-48CC-A800-ECF111AAD062}" presName="tx1" presStyleLbl="revTx" presStyleIdx="0" presStyleCnt="6"/>
      <dgm:spPr/>
      <dgm:t>
        <a:bodyPr/>
        <a:lstStyle/>
        <a:p>
          <a:endParaRPr lang="en-IN"/>
        </a:p>
      </dgm:t>
    </dgm:pt>
    <dgm:pt modelId="{4D5F22EC-4686-4937-9177-3053C271BE37}" type="pres">
      <dgm:prSet presAssocID="{721BFD7B-85EB-48CC-A800-ECF111AAD062}" presName="vert1" presStyleCnt="0"/>
      <dgm:spPr/>
    </dgm:pt>
    <dgm:pt modelId="{A313BBC4-D212-4BCA-A6E2-03A7908BF5E0}" type="pres">
      <dgm:prSet presAssocID="{751C5C10-1D35-4454-A1FA-76A84209291C}" presName="vertSpace2a" presStyleCnt="0"/>
      <dgm:spPr/>
    </dgm:pt>
    <dgm:pt modelId="{4DFD6EC5-271D-464D-ADE7-69138892B0BE}" type="pres">
      <dgm:prSet presAssocID="{751C5C10-1D35-4454-A1FA-76A84209291C}" presName="horz2" presStyleCnt="0"/>
      <dgm:spPr/>
    </dgm:pt>
    <dgm:pt modelId="{48EF23FE-E534-4557-B912-D5B6B24D1F01}" type="pres">
      <dgm:prSet presAssocID="{751C5C10-1D35-4454-A1FA-76A84209291C}" presName="horzSpace2" presStyleCnt="0"/>
      <dgm:spPr/>
    </dgm:pt>
    <dgm:pt modelId="{D52686E8-E5D5-46F6-9563-132E3B88979D}" type="pres">
      <dgm:prSet presAssocID="{751C5C10-1D35-4454-A1FA-76A84209291C}" presName="tx2" presStyleLbl="revTx" presStyleIdx="1" presStyleCnt="6"/>
      <dgm:spPr/>
      <dgm:t>
        <a:bodyPr/>
        <a:lstStyle/>
        <a:p>
          <a:endParaRPr lang="en-IN"/>
        </a:p>
      </dgm:t>
    </dgm:pt>
    <dgm:pt modelId="{13242B55-2D6C-43E4-B779-1666D6CC3A49}" type="pres">
      <dgm:prSet presAssocID="{751C5C10-1D35-4454-A1FA-76A84209291C}" presName="vert2" presStyleCnt="0"/>
      <dgm:spPr/>
    </dgm:pt>
    <dgm:pt modelId="{350C3B1D-9677-4C35-9463-CDDE88F6026D}" type="pres">
      <dgm:prSet presAssocID="{751C5C10-1D35-4454-A1FA-76A84209291C}" presName="thinLine2b" presStyleLbl="callout" presStyleIdx="0" presStyleCnt="5"/>
      <dgm:spPr/>
    </dgm:pt>
    <dgm:pt modelId="{32697013-6591-453F-9A7C-93A41AE76AD8}" type="pres">
      <dgm:prSet presAssocID="{751C5C10-1D35-4454-A1FA-76A84209291C}" presName="vertSpace2b" presStyleCnt="0"/>
      <dgm:spPr/>
    </dgm:pt>
    <dgm:pt modelId="{79B1B153-0ABD-47E0-BB59-F0B06AD86502}" type="pres">
      <dgm:prSet presAssocID="{7603ED43-FA39-45A0-9EE1-31F0D7229D20}" presName="horz2" presStyleCnt="0"/>
      <dgm:spPr/>
    </dgm:pt>
    <dgm:pt modelId="{FEC9E676-94CB-44D9-9594-5CF4E1589D83}" type="pres">
      <dgm:prSet presAssocID="{7603ED43-FA39-45A0-9EE1-31F0D7229D20}" presName="horzSpace2" presStyleCnt="0"/>
      <dgm:spPr/>
    </dgm:pt>
    <dgm:pt modelId="{BDE6CFB7-B181-4450-ADBE-E347E86C840B}" type="pres">
      <dgm:prSet presAssocID="{7603ED43-FA39-45A0-9EE1-31F0D7229D20}" presName="tx2" presStyleLbl="revTx" presStyleIdx="2" presStyleCnt="6"/>
      <dgm:spPr/>
      <dgm:t>
        <a:bodyPr/>
        <a:lstStyle/>
        <a:p>
          <a:endParaRPr lang="en-IN"/>
        </a:p>
      </dgm:t>
    </dgm:pt>
    <dgm:pt modelId="{B902E43B-BD61-48FE-B8DE-0AF9B5F6F1F3}" type="pres">
      <dgm:prSet presAssocID="{7603ED43-FA39-45A0-9EE1-31F0D7229D20}" presName="vert2" presStyleCnt="0"/>
      <dgm:spPr/>
    </dgm:pt>
    <dgm:pt modelId="{21B4718F-C5A1-4A80-B78D-FA6DDAA451D5}" type="pres">
      <dgm:prSet presAssocID="{7603ED43-FA39-45A0-9EE1-31F0D7229D20}" presName="thinLine2b" presStyleLbl="callout" presStyleIdx="1" presStyleCnt="5"/>
      <dgm:spPr/>
    </dgm:pt>
    <dgm:pt modelId="{48DC1AA4-7F1C-44B2-A219-93FE4A22A358}" type="pres">
      <dgm:prSet presAssocID="{7603ED43-FA39-45A0-9EE1-31F0D7229D20}" presName="vertSpace2b" presStyleCnt="0"/>
      <dgm:spPr/>
    </dgm:pt>
    <dgm:pt modelId="{68E9D5C1-4B4F-4D7D-85A2-5463BD4CDE5D}" type="pres">
      <dgm:prSet presAssocID="{53179070-2DE0-4F84-9058-17A5A5D81FE3}" presName="horz2" presStyleCnt="0"/>
      <dgm:spPr/>
    </dgm:pt>
    <dgm:pt modelId="{38D56DF6-70B7-4499-A22F-B4B860230410}" type="pres">
      <dgm:prSet presAssocID="{53179070-2DE0-4F84-9058-17A5A5D81FE3}" presName="horzSpace2" presStyleCnt="0"/>
      <dgm:spPr/>
    </dgm:pt>
    <dgm:pt modelId="{CB199027-36F7-4AAF-886B-2AF1D8AFE066}" type="pres">
      <dgm:prSet presAssocID="{53179070-2DE0-4F84-9058-17A5A5D81FE3}" presName="tx2" presStyleLbl="revTx" presStyleIdx="3" presStyleCnt="6"/>
      <dgm:spPr/>
      <dgm:t>
        <a:bodyPr/>
        <a:lstStyle/>
        <a:p>
          <a:endParaRPr lang="en-IN"/>
        </a:p>
      </dgm:t>
    </dgm:pt>
    <dgm:pt modelId="{A042BC2D-2A4C-47A7-A447-0A7DE298FE9E}" type="pres">
      <dgm:prSet presAssocID="{53179070-2DE0-4F84-9058-17A5A5D81FE3}" presName="vert2" presStyleCnt="0"/>
      <dgm:spPr/>
    </dgm:pt>
    <dgm:pt modelId="{85923171-3E19-4C00-88AD-35A9CADB074D}" type="pres">
      <dgm:prSet presAssocID="{53179070-2DE0-4F84-9058-17A5A5D81FE3}" presName="thinLine2b" presStyleLbl="callout" presStyleIdx="2" presStyleCnt="5"/>
      <dgm:spPr/>
    </dgm:pt>
    <dgm:pt modelId="{F76BB3C3-9DB5-463C-9D57-99841D73F840}" type="pres">
      <dgm:prSet presAssocID="{53179070-2DE0-4F84-9058-17A5A5D81FE3}" presName="vertSpace2b" presStyleCnt="0"/>
      <dgm:spPr/>
    </dgm:pt>
    <dgm:pt modelId="{805B6645-A670-49F6-94FD-6979A2D5FE6B}" type="pres">
      <dgm:prSet presAssocID="{9B72EBEA-5DA8-4AC2-88FE-27D9B6DE1A25}" presName="horz2" presStyleCnt="0"/>
      <dgm:spPr/>
    </dgm:pt>
    <dgm:pt modelId="{15570F41-03A6-4EF8-9836-3792C41670E9}" type="pres">
      <dgm:prSet presAssocID="{9B72EBEA-5DA8-4AC2-88FE-27D9B6DE1A25}" presName="horzSpace2" presStyleCnt="0"/>
      <dgm:spPr/>
    </dgm:pt>
    <dgm:pt modelId="{0D036F9E-3F35-48DB-941B-3E84062CBFCB}" type="pres">
      <dgm:prSet presAssocID="{9B72EBEA-5DA8-4AC2-88FE-27D9B6DE1A25}" presName="tx2" presStyleLbl="revTx" presStyleIdx="4" presStyleCnt="6"/>
      <dgm:spPr/>
      <dgm:t>
        <a:bodyPr/>
        <a:lstStyle/>
        <a:p>
          <a:endParaRPr lang="en-IN"/>
        </a:p>
      </dgm:t>
    </dgm:pt>
    <dgm:pt modelId="{AABEE39C-1921-49A4-9B9E-5067DF678B20}" type="pres">
      <dgm:prSet presAssocID="{9B72EBEA-5DA8-4AC2-88FE-27D9B6DE1A25}" presName="vert2" presStyleCnt="0"/>
      <dgm:spPr/>
    </dgm:pt>
    <dgm:pt modelId="{D4C0DAAF-276C-4B37-92AC-6410386DC919}" type="pres">
      <dgm:prSet presAssocID="{9B72EBEA-5DA8-4AC2-88FE-27D9B6DE1A25}" presName="thinLine2b" presStyleLbl="callout" presStyleIdx="3" presStyleCnt="5"/>
      <dgm:spPr/>
    </dgm:pt>
    <dgm:pt modelId="{8D7BA757-9AC3-4D15-9AE1-571CCD335CD9}" type="pres">
      <dgm:prSet presAssocID="{9B72EBEA-5DA8-4AC2-88FE-27D9B6DE1A25}" presName="vertSpace2b" presStyleCnt="0"/>
      <dgm:spPr/>
    </dgm:pt>
    <dgm:pt modelId="{97149CEB-96D0-44A0-91ED-53DB06A4DA89}" type="pres">
      <dgm:prSet presAssocID="{55F91B80-72AF-487E-A67E-6EB24772E0B3}" presName="horz2" presStyleCnt="0"/>
      <dgm:spPr/>
    </dgm:pt>
    <dgm:pt modelId="{25247C31-5310-403B-9127-B678F341E435}" type="pres">
      <dgm:prSet presAssocID="{55F91B80-72AF-487E-A67E-6EB24772E0B3}" presName="horzSpace2" presStyleCnt="0"/>
      <dgm:spPr/>
    </dgm:pt>
    <dgm:pt modelId="{D9829C02-DD02-4862-B216-8B339C2C61DC}" type="pres">
      <dgm:prSet presAssocID="{55F91B80-72AF-487E-A67E-6EB24772E0B3}" presName="tx2" presStyleLbl="revTx" presStyleIdx="5" presStyleCnt="6"/>
      <dgm:spPr/>
      <dgm:t>
        <a:bodyPr/>
        <a:lstStyle/>
        <a:p>
          <a:endParaRPr lang="en-IN"/>
        </a:p>
      </dgm:t>
    </dgm:pt>
    <dgm:pt modelId="{FED018B2-8B8E-420C-9A69-5F38C8C4BF3E}" type="pres">
      <dgm:prSet presAssocID="{55F91B80-72AF-487E-A67E-6EB24772E0B3}" presName="vert2" presStyleCnt="0"/>
      <dgm:spPr/>
    </dgm:pt>
    <dgm:pt modelId="{C7CC46D2-95F2-4608-B990-9D06D3061BDA}" type="pres">
      <dgm:prSet presAssocID="{55F91B80-72AF-487E-A67E-6EB24772E0B3}" presName="thinLine2b" presStyleLbl="callout" presStyleIdx="4" presStyleCnt="5"/>
      <dgm:spPr/>
    </dgm:pt>
    <dgm:pt modelId="{1E226CAB-FA62-404A-95F4-2D58E7F8645B}" type="pres">
      <dgm:prSet presAssocID="{55F91B80-72AF-487E-A67E-6EB24772E0B3}" presName="vertSpace2b" presStyleCnt="0"/>
      <dgm:spPr/>
    </dgm:pt>
  </dgm:ptLst>
  <dgm:cxnLst>
    <dgm:cxn modelId="{AA8C3D14-7EB8-4BD0-BE35-6507692FCF36}" type="presOf" srcId="{53179070-2DE0-4F84-9058-17A5A5D81FE3}" destId="{CB199027-36F7-4AAF-886B-2AF1D8AFE066}" srcOrd="0" destOrd="0" presId="urn:microsoft.com/office/officeart/2008/layout/LinedList"/>
    <dgm:cxn modelId="{99922F22-7C48-4988-BB58-9418BD6BBB5B}" srcId="{F55ABBB1-DFAF-402A-9EAF-1870F22BABFE}" destId="{721BFD7B-85EB-48CC-A800-ECF111AAD062}" srcOrd="0" destOrd="0" parTransId="{DEB5AB58-8F1E-49A8-BF0A-6D0F40075309}" sibTransId="{6136D028-E3F1-44F3-B8EC-93DCA39472BE}"/>
    <dgm:cxn modelId="{F1224EB6-B93D-4A9A-9B79-A9039D000B46}" type="presOf" srcId="{721BFD7B-85EB-48CC-A800-ECF111AAD062}" destId="{D1B588DD-1528-4DFC-881B-48F04D9AC137}" srcOrd="0" destOrd="0" presId="urn:microsoft.com/office/officeart/2008/layout/LinedList"/>
    <dgm:cxn modelId="{B9554767-78A2-4716-8DBF-A2E0B3DEF631}" type="presOf" srcId="{9B72EBEA-5DA8-4AC2-88FE-27D9B6DE1A25}" destId="{0D036F9E-3F35-48DB-941B-3E84062CBFCB}" srcOrd="0" destOrd="0" presId="urn:microsoft.com/office/officeart/2008/layout/LinedList"/>
    <dgm:cxn modelId="{7BAD8D49-2FC1-4FE2-92B1-C044114F574F}" srcId="{721BFD7B-85EB-48CC-A800-ECF111AAD062}" destId="{9B72EBEA-5DA8-4AC2-88FE-27D9B6DE1A25}" srcOrd="3" destOrd="0" parTransId="{BFA17036-6886-473F-9760-F990C2790B50}" sibTransId="{0A3CB700-6208-4AD1-816D-37B95D14219D}"/>
    <dgm:cxn modelId="{A3462BE2-259A-451A-A411-B1BDC6E95D91}" type="presOf" srcId="{7603ED43-FA39-45A0-9EE1-31F0D7229D20}" destId="{BDE6CFB7-B181-4450-ADBE-E347E86C840B}" srcOrd="0" destOrd="0" presId="urn:microsoft.com/office/officeart/2008/layout/LinedList"/>
    <dgm:cxn modelId="{EE11E6D8-69A5-4CDC-BC97-97940456EBF0}" srcId="{721BFD7B-85EB-48CC-A800-ECF111AAD062}" destId="{53179070-2DE0-4F84-9058-17A5A5D81FE3}" srcOrd="2" destOrd="0" parTransId="{409EB4BC-02D6-4264-BC87-0348F244EE52}" sibTransId="{455049CA-53E0-4B23-B577-C35B1FD880BE}"/>
    <dgm:cxn modelId="{8A4B5128-F867-4E8F-8B2B-8161D35D56F5}" type="presOf" srcId="{751C5C10-1D35-4454-A1FA-76A84209291C}" destId="{D52686E8-E5D5-46F6-9563-132E3B88979D}" srcOrd="0" destOrd="0" presId="urn:microsoft.com/office/officeart/2008/layout/LinedList"/>
    <dgm:cxn modelId="{DAEA0643-3689-46FB-AB35-24DB680F0009}" srcId="{721BFD7B-85EB-48CC-A800-ECF111AAD062}" destId="{55F91B80-72AF-487E-A67E-6EB24772E0B3}" srcOrd="4" destOrd="0" parTransId="{C787895D-D4D9-4543-A0B3-ED358E3ECBB2}" sibTransId="{FB628234-AEDF-4969-BED6-B5D730724E21}"/>
    <dgm:cxn modelId="{3136EAFC-8386-4025-A4BA-0C792AC03BAC}" type="presOf" srcId="{55F91B80-72AF-487E-A67E-6EB24772E0B3}" destId="{D9829C02-DD02-4862-B216-8B339C2C61DC}" srcOrd="0" destOrd="0" presId="urn:microsoft.com/office/officeart/2008/layout/LinedList"/>
    <dgm:cxn modelId="{7DB7D2B9-C6E3-43A1-AB53-E098DE4D5837}" srcId="{721BFD7B-85EB-48CC-A800-ECF111AAD062}" destId="{7603ED43-FA39-45A0-9EE1-31F0D7229D20}" srcOrd="1" destOrd="0" parTransId="{4E71B69C-61B7-4C46-AA0B-2C6C88A7CE54}" sibTransId="{3604CB4F-8ED5-4F48-B7BA-CA1470331426}"/>
    <dgm:cxn modelId="{EE4C45A5-1E81-4670-B9EC-60D44DCC7706}" srcId="{721BFD7B-85EB-48CC-A800-ECF111AAD062}" destId="{751C5C10-1D35-4454-A1FA-76A84209291C}" srcOrd="0" destOrd="0" parTransId="{BC8DA890-7788-466F-8CFA-3C5297015777}" sibTransId="{319571E6-EFC4-4D4E-8C37-0E8E63D16C2A}"/>
    <dgm:cxn modelId="{42111C10-C443-4C41-BADA-22A72A957F3A}" type="presOf" srcId="{F55ABBB1-DFAF-402A-9EAF-1870F22BABFE}" destId="{5128BEC3-AA51-4209-A905-D1239E80CEF6}" srcOrd="0" destOrd="0" presId="urn:microsoft.com/office/officeart/2008/layout/LinedList"/>
    <dgm:cxn modelId="{3B3BF97A-E4E6-4C18-8FE2-E0350B1F40DC}" type="presParOf" srcId="{5128BEC3-AA51-4209-A905-D1239E80CEF6}" destId="{41649EB1-71DB-46E1-AB90-AD12A048231B}" srcOrd="0" destOrd="0" presId="urn:microsoft.com/office/officeart/2008/layout/LinedList"/>
    <dgm:cxn modelId="{56436809-5053-4207-993F-779174C906C8}" type="presParOf" srcId="{5128BEC3-AA51-4209-A905-D1239E80CEF6}" destId="{E08BEB2C-3566-49EA-8204-EC30BF1CB7A2}" srcOrd="1" destOrd="0" presId="urn:microsoft.com/office/officeart/2008/layout/LinedList"/>
    <dgm:cxn modelId="{F6377D46-8E6B-4D74-867B-FC46A8E55399}" type="presParOf" srcId="{E08BEB2C-3566-49EA-8204-EC30BF1CB7A2}" destId="{D1B588DD-1528-4DFC-881B-48F04D9AC137}" srcOrd="0" destOrd="0" presId="urn:microsoft.com/office/officeart/2008/layout/LinedList"/>
    <dgm:cxn modelId="{ACED6C2F-080A-4C38-8F83-43FA0CA9B39F}" type="presParOf" srcId="{E08BEB2C-3566-49EA-8204-EC30BF1CB7A2}" destId="{4D5F22EC-4686-4937-9177-3053C271BE37}" srcOrd="1" destOrd="0" presId="urn:microsoft.com/office/officeart/2008/layout/LinedList"/>
    <dgm:cxn modelId="{F98B78F6-EB82-436C-B4E5-955F10F16348}" type="presParOf" srcId="{4D5F22EC-4686-4937-9177-3053C271BE37}" destId="{A313BBC4-D212-4BCA-A6E2-03A7908BF5E0}" srcOrd="0" destOrd="0" presId="urn:microsoft.com/office/officeart/2008/layout/LinedList"/>
    <dgm:cxn modelId="{155DB206-1A81-41F3-9F0C-1A1274911311}" type="presParOf" srcId="{4D5F22EC-4686-4937-9177-3053C271BE37}" destId="{4DFD6EC5-271D-464D-ADE7-69138892B0BE}" srcOrd="1" destOrd="0" presId="urn:microsoft.com/office/officeart/2008/layout/LinedList"/>
    <dgm:cxn modelId="{60CB5189-991B-409B-A84C-1D655E8B1CAB}" type="presParOf" srcId="{4DFD6EC5-271D-464D-ADE7-69138892B0BE}" destId="{48EF23FE-E534-4557-B912-D5B6B24D1F01}" srcOrd="0" destOrd="0" presId="urn:microsoft.com/office/officeart/2008/layout/LinedList"/>
    <dgm:cxn modelId="{1E8F19B2-0194-4644-A315-2D1522A55F33}" type="presParOf" srcId="{4DFD6EC5-271D-464D-ADE7-69138892B0BE}" destId="{D52686E8-E5D5-46F6-9563-132E3B88979D}" srcOrd="1" destOrd="0" presId="urn:microsoft.com/office/officeart/2008/layout/LinedList"/>
    <dgm:cxn modelId="{376CF948-82F9-45FA-A19C-EE87A3FF06BA}" type="presParOf" srcId="{4DFD6EC5-271D-464D-ADE7-69138892B0BE}" destId="{13242B55-2D6C-43E4-B779-1666D6CC3A49}" srcOrd="2" destOrd="0" presId="urn:microsoft.com/office/officeart/2008/layout/LinedList"/>
    <dgm:cxn modelId="{3806ADEB-0AE4-42B0-8BB2-6EDD70A6FBDC}" type="presParOf" srcId="{4D5F22EC-4686-4937-9177-3053C271BE37}" destId="{350C3B1D-9677-4C35-9463-CDDE88F6026D}" srcOrd="2" destOrd="0" presId="urn:microsoft.com/office/officeart/2008/layout/LinedList"/>
    <dgm:cxn modelId="{3EFD859D-E41F-47D5-B2A4-8E895FB6A1D0}" type="presParOf" srcId="{4D5F22EC-4686-4937-9177-3053C271BE37}" destId="{32697013-6591-453F-9A7C-93A41AE76AD8}" srcOrd="3" destOrd="0" presId="urn:microsoft.com/office/officeart/2008/layout/LinedList"/>
    <dgm:cxn modelId="{1E74A869-5665-4A5A-8DB1-53CBAED1AE3F}" type="presParOf" srcId="{4D5F22EC-4686-4937-9177-3053C271BE37}" destId="{79B1B153-0ABD-47E0-BB59-F0B06AD86502}" srcOrd="4" destOrd="0" presId="urn:microsoft.com/office/officeart/2008/layout/LinedList"/>
    <dgm:cxn modelId="{67EF9F6B-5C60-44D1-BE49-A9F2C4AD174E}" type="presParOf" srcId="{79B1B153-0ABD-47E0-BB59-F0B06AD86502}" destId="{FEC9E676-94CB-44D9-9594-5CF4E1589D83}" srcOrd="0" destOrd="0" presId="urn:microsoft.com/office/officeart/2008/layout/LinedList"/>
    <dgm:cxn modelId="{C798E720-977D-440C-BE8D-22987B9BE237}" type="presParOf" srcId="{79B1B153-0ABD-47E0-BB59-F0B06AD86502}" destId="{BDE6CFB7-B181-4450-ADBE-E347E86C840B}" srcOrd="1" destOrd="0" presId="urn:microsoft.com/office/officeart/2008/layout/LinedList"/>
    <dgm:cxn modelId="{7D252143-E68A-4F76-9198-2035240BF5D8}" type="presParOf" srcId="{79B1B153-0ABD-47E0-BB59-F0B06AD86502}" destId="{B902E43B-BD61-48FE-B8DE-0AF9B5F6F1F3}" srcOrd="2" destOrd="0" presId="urn:microsoft.com/office/officeart/2008/layout/LinedList"/>
    <dgm:cxn modelId="{CA838139-F857-4318-BC30-76B8F0F49984}" type="presParOf" srcId="{4D5F22EC-4686-4937-9177-3053C271BE37}" destId="{21B4718F-C5A1-4A80-B78D-FA6DDAA451D5}" srcOrd="5" destOrd="0" presId="urn:microsoft.com/office/officeart/2008/layout/LinedList"/>
    <dgm:cxn modelId="{5A150B2B-8725-47AF-952C-39747C979D04}" type="presParOf" srcId="{4D5F22EC-4686-4937-9177-3053C271BE37}" destId="{48DC1AA4-7F1C-44B2-A219-93FE4A22A358}" srcOrd="6" destOrd="0" presId="urn:microsoft.com/office/officeart/2008/layout/LinedList"/>
    <dgm:cxn modelId="{D329DDE0-4F9E-4A33-BC6E-5BC36539592A}" type="presParOf" srcId="{4D5F22EC-4686-4937-9177-3053C271BE37}" destId="{68E9D5C1-4B4F-4D7D-85A2-5463BD4CDE5D}" srcOrd="7" destOrd="0" presId="urn:microsoft.com/office/officeart/2008/layout/LinedList"/>
    <dgm:cxn modelId="{68EC65B9-F7AF-4CEB-BDA3-5AF5C5FA5C40}" type="presParOf" srcId="{68E9D5C1-4B4F-4D7D-85A2-5463BD4CDE5D}" destId="{38D56DF6-70B7-4499-A22F-B4B860230410}" srcOrd="0" destOrd="0" presId="urn:microsoft.com/office/officeart/2008/layout/LinedList"/>
    <dgm:cxn modelId="{1582E964-C1EF-44A6-A5F6-976CE9C92191}" type="presParOf" srcId="{68E9D5C1-4B4F-4D7D-85A2-5463BD4CDE5D}" destId="{CB199027-36F7-4AAF-886B-2AF1D8AFE066}" srcOrd="1" destOrd="0" presId="urn:microsoft.com/office/officeart/2008/layout/LinedList"/>
    <dgm:cxn modelId="{530A6BFD-9537-4A64-A50C-1E290739090E}" type="presParOf" srcId="{68E9D5C1-4B4F-4D7D-85A2-5463BD4CDE5D}" destId="{A042BC2D-2A4C-47A7-A447-0A7DE298FE9E}" srcOrd="2" destOrd="0" presId="urn:microsoft.com/office/officeart/2008/layout/LinedList"/>
    <dgm:cxn modelId="{47ADCCDE-03A7-44D7-9784-00F49A1403D6}" type="presParOf" srcId="{4D5F22EC-4686-4937-9177-3053C271BE37}" destId="{85923171-3E19-4C00-88AD-35A9CADB074D}" srcOrd="8" destOrd="0" presId="urn:microsoft.com/office/officeart/2008/layout/LinedList"/>
    <dgm:cxn modelId="{A1FE649C-D9FC-41D2-9C95-86668F7CB738}" type="presParOf" srcId="{4D5F22EC-4686-4937-9177-3053C271BE37}" destId="{F76BB3C3-9DB5-463C-9D57-99841D73F840}" srcOrd="9" destOrd="0" presId="urn:microsoft.com/office/officeart/2008/layout/LinedList"/>
    <dgm:cxn modelId="{007E80EB-E8B2-4613-A30B-3E6A0779993D}" type="presParOf" srcId="{4D5F22EC-4686-4937-9177-3053C271BE37}" destId="{805B6645-A670-49F6-94FD-6979A2D5FE6B}" srcOrd="10" destOrd="0" presId="urn:microsoft.com/office/officeart/2008/layout/LinedList"/>
    <dgm:cxn modelId="{74F3C449-EEEC-41BC-9381-3AD49420936F}" type="presParOf" srcId="{805B6645-A670-49F6-94FD-6979A2D5FE6B}" destId="{15570F41-03A6-4EF8-9836-3792C41670E9}" srcOrd="0" destOrd="0" presId="urn:microsoft.com/office/officeart/2008/layout/LinedList"/>
    <dgm:cxn modelId="{8A73811E-C7B5-4C73-A88C-91387627D07A}" type="presParOf" srcId="{805B6645-A670-49F6-94FD-6979A2D5FE6B}" destId="{0D036F9E-3F35-48DB-941B-3E84062CBFCB}" srcOrd="1" destOrd="0" presId="urn:microsoft.com/office/officeart/2008/layout/LinedList"/>
    <dgm:cxn modelId="{853EA6C1-88F9-4509-B444-6CF0D911B2CB}" type="presParOf" srcId="{805B6645-A670-49F6-94FD-6979A2D5FE6B}" destId="{AABEE39C-1921-49A4-9B9E-5067DF678B20}" srcOrd="2" destOrd="0" presId="urn:microsoft.com/office/officeart/2008/layout/LinedList"/>
    <dgm:cxn modelId="{A8329829-C328-4B94-84CB-8466ECD4E92A}" type="presParOf" srcId="{4D5F22EC-4686-4937-9177-3053C271BE37}" destId="{D4C0DAAF-276C-4B37-92AC-6410386DC919}" srcOrd="11" destOrd="0" presId="urn:microsoft.com/office/officeart/2008/layout/LinedList"/>
    <dgm:cxn modelId="{F01DC0BA-38BD-4BC3-9F43-D7441C9A418B}" type="presParOf" srcId="{4D5F22EC-4686-4937-9177-3053C271BE37}" destId="{8D7BA757-9AC3-4D15-9AE1-571CCD335CD9}" srcOrd="12" destOrd="0" presId="urn:microsoft.com/office/officeart/2008/layout/LinedList"/>
    <dgm:cxn modelId="{D0FE1C2B-0DF5-4CED-9FEE-9B6FC688D2A7}" type="presParOf" srcId="{4D5F22EC-4686-4937-9177-3053C271BE37}" destId="{97149CEB-96D0-44A0-91ED-53DB06A4DA89}" srcOrd="13" destOrd="0" presId="urn:microsoft.com/office/officeart/2008/layout/LinedList"/>
    <dgm:cxn modelId="{01CF35BF-12B5-4E56-B33D-DFDB1D113495}" type="presParOf" srcId="{97149CEB-96D0-44A0-91ED-53DB06A4DA89}" destId="{25247C31-5310-403B-9127-B678F341E435}" srcOrd="0" destOrd="0" presId="urn:microsoft.com/office/officeart/2008/layout/LinedList"/>
    <dgm:cxn modelId="{D50D0192-7F77-4FBC-8BE9-F2B720016E69}" type="presParOf" srcId="{97149CEB-96D0-44A0-91ED-53DB06A4DA89}" destId="{D9829C02-DD02-4862-B216-8B339C2C61DC}" srcOrd="1" destOrd="0" presId="urn:microsoft.com/office/officeart/2008/layout/LinedList"/>
    <dgm:cxn modelId="{1535D621-008A-4187-B7AE-21519D60C036}" type="presParOf" srcId="{97149CEB-96D0-44A0-91ED-53DB06A4DA89}" destId="{FED018B2-8B8E-420C-9A69-5F38C8C4BF3E}" srcOrd="2" destOrd="0" presId="urn:microsoft.com/office/officeart/2008/layout/LinedList"/>
    <dgm:cxn modelId="{858417F7-85E1-43A6-A2C9-24A006048B72}" type="presParOf" srcId="{4D5F22EC-4686-4937-9177-3053C271BE37}" destId="{C7CC46D2-95F2-4608-B990-9D06D3061BDA}" srcOrd="14" destOrd="0" presId="urn:microsoft.com/office/officeart/2008/layout/LinedList"/>
    <dgm:cxn modelId="{CE3455EB-A07D-4189-BC5C-F7160E091585}" type="presParOf" srcId="{4D5F22EC-4686-4937-9177-3053C271BE37}" destId="{1E226CAB-FA62-404A-95F4-2D58E7F8645B}"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5ABBB1-DFAF-402A-9EAF-1870F22BABF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IN"/>
        </a:p>
      </dgm:t>
    </dgm:pt>
    <dgm:pt modelId="{751C5C10-1D35-4454-A1FA-76A84209291C}">
      <dgm:prSet phldrT="[Text]" custT="1"/>
      <dgm:spPr/>
      <dgm:t>
        <a:bodyPr/>
        <a:lstStyle/>
        <a:p>
          <a:pPr algn="just"/>
          <a:r>
            <a:rPr lang="en-IN" sz="2000" b="0" i="0" dirty="0" smtClean="0"/>
            <a:t>Database is a physical container for collections</a:t>
          </a:r>
          <a:endParaRPr lang="en-IN" sz="2000" b="0" dirty="0"/>
        </a:p>
      </dgm:t>
    </dgm:pt>
    <dgm:pt modelId="{BC8DA890-7788-466F-8CFA-3C5297015777}" type="parTrans" cxnId="{EE4C45A5-1E81-4670-B9EC-60D44DCC7706}">
      <dgm:prSet/>
      <dgm:spPr/>
      <dgm:t>
        <a:bodyPr/>
        <a:lstStyle/>
        <a:p>
          <a:pPr algn="just"/>
          <a:endParaRPr lang="en-IN" sz="2000"/>
        </a:p>
      </dgm:t>
    </dgm:pt>
    <dgm:pt modelId="{319571E6-EFC4-4D4E-8C37-0E8E63D16C2A}" type="sibTrans" cxnId="{EE4C45A5-1E81-4670-B9EC-60D44DCC7706}">
      <dgm:prSet/>
      <dgm:spPr/>
      <dgm:t>
        <a:bodyPr/>
        <a:lstStyle/>
        <a:p>
          <a:pPr algn="just"/>
          <a:endParaRPr lang="en-IN" sz="2000"/>
        </a:p>
      </dgm:t>
    </dgm:pt>
    <dgm:pt modelId="{7603ED43-FA39-45A0-9EE1-31F0D7229D20}">
      <dgm:prSet phldrT="[Text]" custT="1"/>
      <dgm:spPr/>
      <dgm:t>
        <a:bodyPr/>
        <a:lstStyle/>
        <a:p>
          <a:pPr algn="just"/>
          <a:r>
            <a:rPr lang="en-IN" sz="2000" b="0" i="0" dirty="0" smtClean="0"/>
            <a:t>A single </a:t>
          </a:r>
          <a:r>
            <a:rPr lang="en-IN" sz="2000" b="0" i="0" dirty="0" err="1" smtClean="0"/>
            <a:t>MongoDB</a:t>
          </a:r>
          <a:r>
            <a:rPr lang="en-IN" sz="2000" b="0" i="0" dirty="0" smtClean="0"/>
            <a:t> server typically has multiple databases.</a:t>
          </a:r>
          <a:endParaRPr lang="en-IN" sz="2000" dirty="0"/>
        </a:p>
      </dgm:t>
    </dgm:pt>
    <dgm:pt modelId="{4E71B69C-61B7-4C46-AA0B-2C6C88A7CE54}" type="parTrans" cxnId="{7DB7D2B9-C6E3-43A1-AB53-E098DE4D5837}">
      <dgm:prSet/>
      <dgm:spPr/>
      <dgm:t>
        <a:bodyPr/>
        <a:lstStyle/>
        <a:p>
          <a:pPr algn="just"/>
          <a:endParaRPr lang="en-IN" sz="2000"/>
        </a:p>
      </dgm:t>
    </dgm:pt>
    <dgm:pt modelId="{3604CB4F-8ED5-4F48-B7BA-CA1470331426}" type="sibTrans" cxnId="{7DB7D2B9-C6E3-43A1-AB53-E098DE4D5837}">
      <dgm:prSet/>
      <dgm:spPr/>
      <dgm:t>
        <a:bodyPr/>
        <a:lstStyle/>
        <a:p>
          <a:pPr algn="just"/>
          <a:endParaRPr lang="en-IN" sz="2000"/>
        </a:p>
      </dgm:t>
    </dgm:pt>
    <dgm:pt modelId="{53179070-2DE0-4F84-9058-17A5A5D81FE3}">
      <dgm:prSet phldrT="[Text]" custT="1"/>
      <dgm:spPr/>
      <dgm:t>
        <a:bodyPr/>
        <a:lstStyle/>
        <a:p>
          <a:pPr algn="just"/>
          <a:r>
            <a:rPr lang="en-IN" sz="2000" b="0" i="0" dirty="0" smtClean="0"/>
            <a:t>Collection is a group of </a:t>
          </a:r>
          <a:r>
            <a:rPr lang="en-IN" sz="2000" b="0" i="0" dirty="0" err="1" smtClean="0"/>
            <a:t>MongoDB</a:t>
          </a:r>
          <a:r>
            <a:rPr lang="en-IN" sz="2000" b="0" i="0" dirty="0" smtClean="0"/>
            <a:t> documents.</a:t>
          </a:r>
        </a:p>
        <a:p>
          <a:pPr algn="just"/>
          <a:r>
            <a:rPr lang="en-IN" sz="2000" b="0" i="0" dirty="0" smtClean="0"/>
            <a:t>Documents within a collection can have different fields.</a:t>
          </a:r>
          <a:endParaRPr lang="en-IN" sz="2000" b="1" dirty="0" smtClean="0">
            <a:solidFill>
              <a:srgbClr val="00B050"/>
            </a:solidFill>
          </a:endParaRPr>
        </a:p>
      </dgm:t>
    </dgm:pt>
    <dgm:pt modelId="{409EB4BC-02D6-4264-BC87-0348F244EE52}" type="parTrans" cxnId="{EE11E6D8-69A5-4CDC-BC97-97940456EBF0}">
      <dgm:prSet/>
      <dgm:spPr/>
      <dgm:t>
        <a:bodyPr/>
        <a:lstStyle/>
        <a:p>
          <a:pPr algn="just"/>
          <a:endParaRPr lang="en-IN" sz="2000"/>
        </a:p>
      </dgm:t>
    </dgm:pt>
    <dgm:pt modelId="{455049CA-53E0-4B23-B577-C35B1FD880BE}" type="sibTrans" cxnId="{EE11E6D8-69A5-4CDC-BC97-97940456EBF0}">
      <dgm:prSet/>
      <dgm:spPr/>
      <dgm:t>
        <a:bodyPr/>
        <a:lstStyle/>
        <a:p>
          <a:pPr algn="just"/>
          <a:endParaRPr lang="en-IN" sz="2000"/>
        </a:p>
      </dgm:t>
    </dgm:pt>
    <dgm:pt modelId="{721BFD7B-85EB-48CC-A800-ECF111AAD062}">
      <dgm:prSet phldrT="[Text]" custT="1"/>
      <dgm:spPr/>
      <dgm:t>
        <a:bodyPr/>
        <a:lstStyle/>
        <a:p>
          <a:pPr algn="just"/>
          <a:endParaRPr lang="en-US" sz="2200" b="1" dirty="0" smtClean="0"/>
        </a:p>
        <a:p>
          <a:pPr algn="just"/>
          <a:endParaRPr lang="en-US" sz="2200" b="1" dirty="0" smtClean="0"/>
        </a:p>
        <a:p>
          <a:pPr algn="just"/>
          <a:endParaRPr lang="en-US" sz="2200" b="1" dirty="0" smtClean="0"/>
        </a:p>
        <a:p>
          <a:pPr algn="just"/>
          <a:endParaRPr lang="en-US" sz="2200" b="1" dirty="0" smtClean="0"/>
        </a:p>
        <a:p>
          <a:pPr algn="just"/>
          <a:endParaRPr lang="en-US" sz="2200" b="1" dirty="0" smtClean="0"/>
        </a:p>
        <a:p>
          <a:pPr algn="ctr"/>
          <a:r>
            <a:rPr lang="en-US" sz="2200" b="1" dirty="0" err="1" smtClean="0"/>
            <a:t>MongoDB</a:t>
          </a:r>
          <a:endParaRPr lang="en-IN" sz="2200" b="1" dirty="0"/>
        </a:p>
      </dgm:t>
    </dgm:pt>
    <dgm:pt modelId="{6136D028-E3F1-44F3-B8EC-93DCA39472BE}" type="sibTrans" cxnId="{99922F22-7C48-4988-BB58-9418BD6BBB5B}">
      <dgm:prSet/>
      <dgm:spPr/>
      <dgm:t>
        <a:bodyPr/>
        <a:lstStyle/>
        <a:p>
          <a:pPr algn="just"/>
          <a:endParaRPr lang="en-IN" sz="2000"/>
        </a:p>
      </dgm:t>
    </dgm:pt>
    <dgm:pt modelId="{DEB5AB58-8F1E-49A8-BF0A-6D0F40075309}" type="parTrans" cxnId="{99922F22-7C48-4988-BB58-9418BD6BBB5B}">
      <dgm:prSet/>
      <dgm:spPr/>
      <dgm:t>
        <a:bodyPr/>
        <a:lstStyle/>
        <a:p>
          <a:pPr algn="just"/>
          <a:endParaRPr lang="en-IN" sz="2000"/>
        </a:p>
      </dgm:t>
    </dgm:pt>
    <dgm:pt modelId="{9B72EBEA-5DA8-4AC2-88FE-27D9B6DE1A25}">
      <dgm:prSet custT="1"/>
      <dgm:spPr/>
      <dgm:t>
        <a:bodyPr/>
        <a:lstStyle/>
        <a:p>
          <a:pPr algn="just"/>
          <a:r>
            <a:rPr lang="en-IN" sz="2000" b="0" i="0" dirty="0" smtClean="0"/>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IN" sz="2000" dirty="0"/>
        </a:p>
      </dgm:t>
    </dgm:pt>
    <dgm:pt modelId="{BFA17036-6886-473F-9760-F990C2790B50}" type="parTrans" cxnId="{7BAD8D49-2FC1-4FE2-92B1-C044114F574F}">
      <dgm:prSet/>
      <dgm:spPr/>
      <dgm:t>
        <a:bodyPr/>
        <a:lstStyle/>
        <a:p>
          <a:pPr algn="just"/>
          <a:endParaRPr lang="en-IN" sz="2000"/>
        </a:p>
      </dgm:t>
    </dgm:pt>
    <dgm:pt modelId="{0A3CB700-6208-4AD1-816D-37B95D14219D}" type="sibTrans" cxnId="{7BAD8D49-2FC1-4FE2-92B1-C044114F574F}">
      <dgm:prSet/>
      <dgm:spPr/>
      <dgm:t>
        <a:bodyPr/>
        <a:lstStyle/>
        <a:p>
          <a:pPr algn="just"/>
          <a:endParaRPr lang="en-IN" sz="2000"/>
        </a:p>
      </dgm:t>
    </dgm:pt>
    <dgm:pt modelId="{5128BEC3-AA51-4209-A905-D1239E80CEF6}" type="pres">
      <dgm:prSet presAssocID="{F55ABBB1-DFAF-402A-9EAF-1870F22BABFE}" presName="vert0" presStyleCnt="0">
        <dgm:presLayoutVars>
          <dgm:dir/>
          <dgm:animOne val="branch"/>
          <dgm:animLvl val="lvl"/>
        </dgm:presLayoutVars>
      </dgm:prSet>
      <dgm:spPr/>
      <dgm:t>
        <a:bodyPr/>
        <a:lstStyle/>
        <a:p>
          <a:endParaRPr lang="en-IN"/>
        </a:p>
      </dgm:t>
    </dgm:pt>
    <dgm:pt modelId="{41649EB1-71DB-46E1-AB90-AD12A048231B}" type="pres">
      <dgm:prSet presAssocID="{721BFD7B-85EB-48CC-A800-ECF111AAD062}" presName="thickLine" presStyleLbl="alignNode1" presStyleIdx="0" presStyleCnt="1"/>
      <dgm:spPr/>
    </dgm:pt>
    <dgm:pt modelId="{E08BEB2C-3566-49EA-8204-EC30BF1CB7A2}" type="pres">
      <dgm:prSet presAssocID="{721BFD7B-85EB-48CC-A800-ECF111AAD062}" presName="horz1" presStyleCnt="0"/>
      <dgm:spPr/>
    </dgm:pt>
    <dgm:pt modelId="{D1B588DD-1528-4DFC-881B-48F04D9AC137}" type="pres">
      <dgm:prSet presAssocID="{721BFD7B-85EB-48CC-A800-ECF111AAD062}" presName="tx1" presStyleLbl="revTx" presStyleIdx="0" presStyleCnt="5"/>
      <dgm:spPr/>
      <dgm:t>
        <a:bodyPr/>
        <a:lstStyle/>
        <a:p>
          <a:endParaRPr lang="en-IN"/>
        </a:p>
      </dgm:t>
    </dgm:pt>
    <dgm:pt modelId="{4D5F22EC-4686-4937-9177-3053C271BE37}" type="pres">
      <dgm:prSet presAssocID="{721BFD7B-85EB-48CC-A800-ECF111AAD062}" presName="vert1" presStyleCnt="0"/>
      <dgm:spPr/>
    </dgm:pt>
    <dgm:pt modelId="{A313BBC4-D212-4BCA-A6E2-03A7908BF5E0}" type="pres">
      <dgm:prSet presAssocID="{751C5C10-1D35-4454-A1FA-76A84209291C}" presName="vertSpace2a" presStyleCnt="0"/>
      <dgm:spPr/>
    </dgm:pt>
    <dgm:pt modelId="{4DFD6EC5-271D-464D-ADE7-69138892B0BE}" type="pres">
      <dgm:prSet presAssocID="{751C5C10-1D35-4454-A1FA-76A84209291C}" presName="horz2" presStyleCnt="0"/>
      <dgm:spPr/>
    </dgm:pt>
    <dgm:pt modelId="{48EF23FE-E534-4557-B912-D5B6B24D1F01}" type="pres">
      <dgm:prSet presAssocID="{751C5C10-1D35-4454-A1FA-76A84209291C}" presName="horzSpace2" presStyleCnt="0"/>
      <dgm:spPr/>
    </dgm:pt>
    <dgm:pt modelId="{D52686E8-E5D5-46F6-9563-132E3B88979D}" type="pres">
      <dgm:prSet presAssocID="{751C5C10-1D35-4454-A1FA-76A84209291C}" presName="tx2" presStyleLbl="revTx" presStyleIdx="1" presStyleCnt="5" custScaleY="39211"/>
      <dgm:spPr/>
      <dgm:t>
        <a:bodyPr/>
        <a:lstStyle/>
        <a:p>
          <a:endParaRPr lang="en-IN"/>
        </a:p>
      </dgm:t>
    </dgm:pt>
    <dgm:pt modelId="{13242B55-2D6C-43E4-B779-1666D6CC3A49}" type="pres">
      <dgm:prSet presAssocID="{751C5C10-1D35-4454-A1FA-76A84209291C}" presName="vert2" presStyleCnt="0"/>
      <dgm:spPr/>
    </dgm:pt>
    <dgm:pt modelId="{350C3B1D-9677-4C35-9463-CDDE88F6026D}" type="pres">
      <dgm:prSet presAssocID="{751C5C10-1D35-4454-A1FA-76A84209291C}" presName="thinLine2b" presStyleLbl="callout" presStyleIdx="0" presStyleCnt="4"/>
      <dgm:spPr/>
    </dgm:pt>
    <dgm:pt modelId="{32697013-6591-453F-9A7C-93A41AE76AD8}" type="pres">
      <dgm:prSet presAssocID="{751C5C10-1D35-4454-A1FA-76A84209291C}" presName="vertSpace2b" presStyleCnt="0"/>
      <dgm:spPr/>
    </dgm:pt>
    <dgm:pt modelId="{79B1B153-0ABD-47E0-BB59-F0B06AD86502}" type="pres">
      <dgm:prSet presAssocID="{7603ED43-FA39-45A0-9EE1-31F0D7229D20}" presName="horz2" presStyleCnt="0"/>
      <dgm:spPr/>
    </dgm:pt>
    <dgm:pt modelId="{FEC9E676-94CB-44D9-9594-5CF4E1589D83}" type="pres">
      <dgm:prSet presAssocID="{7603ED43-FA39-45A0-9EE1-31F0D7229D20}" presName="horzSpace2" presStyleCnt="0"/>
      <dgm:spPr/>
    </dgm:pt>
    <dgm:pt modelId="{BDE6CFB7-B181-4450-ADBE-E347E86C840B}" type="pres">
      <dgm:prSet presAssocID="{7603ED43-FA39-45A0-9EE1-31F0D7229D20}" presName="tx2" presStyleLbl="revTx" presStyleIdx="2" presStyleCnt="5" custScaleY="50084"/>
      <dgm:spPr/>
      <dgm:t>
        <a:bodyPr/>
        <a:lstStyle/>
        <a:p>
          <a:endParaRPr lang="en-IN"/>
        </a:p>
      </dgm:t>
    </dgm:pt>
    <dgm:pt modelId="{B902E43B-BD61-48FE-B8DE-0AF9B5F6F1F3}" type="pres">
      <dgm:prSet presAssocID="{7603ED43-FA39-45A0-9EE1-31F0D7229D20}" presName="vert2" presStyleCnt="0"/>
      <dgm:spPr/>
    </dgm:pt>
    <dgm:pt modelId="{21B4718F-C5A1-4A80-B78D-FA6DDAA451D5}" type="pres">
      <dgm:prSet presAssocID="{7603ED43-FA39-45A0-9EE1-31F0D7229D20}" presName="thinLine2b" presStyleLbl="callout" presStyleIdx="1" presStyleCnt="4"/>
      <dgm:spPr/>
    </dgm:pt>
    <dgm:pt modelId="{48DC1AA4-7F1C-44B2-A219-93FE4A22A358}" type="pres">
      <dgm:prSet presAssocID="{7603ED43-FA39-45A0-9EE1-31F0D7229D20}" presName="vertSpace2b" presStyleCnt="0"/>
      <dgm:spPr/>
    </dgm:pt>
    <dgm:pt modelId="{68E9D5C1-4B4F-4D7D-85A2-5463BD4CDE5D}" type="pres">
      <dgm:prSet presAssocID="{53179070-2DE0-4F84-9058-17A5A5D81FE3}" presName="horz2" presStyleCnt="0"/>
      <dgm:spPr/>
    </dgm:pt>
    <dgm:pt modelId="{38D56DF6-70B7-4499-A22F-B4B860230410}" type="pres">
      <dgm:prSet presAssocID="{53179070-2DE0-4F84-9058-17A5A5D81FE3}" presName="horzSpace2" presStyleCnt="0"/>
      <dgm:spPr/>
    </dgm:pt>
    <dgm:pt modelId="{CB199027-36F7-4AAF-886B-2AF1D8AFE066}" type="pres">
      <dgm:prSet presAssocID="{53179070-2DE0-4F84-9058-17A5A5D81FE3}" presName="tx2" presStyleLbl="revTx" presStyleIdx="3" presStyleCnt="5" custScaleY="65226"/>
      <dgm:spPr/>
      <dgm:t>
        <a:bodyPr/>
        <a:lstStyle/>
        <a:p>
          <a:endParaRPr lang="en-IN"/>
        </a:p>
      </dgm:t>
    </dgm:pt>
    <dgm:pt modelId="{A042BC2D-2A4C-47A7-A447-0A7DE298FE9E}" type="pres">
      <dgm:prSet presAssocID="{53179070-2DE0-4F84-9058-17A5A5D81FE3}" presName="vert2" presStyleCnt="0"/>
      <dgm:spPr/>
    </dgm:pt>
    <dgm:pt modelId="{85923171-3E19-4C00-88AD-35A9CADB074D}" type="pres">
      <dgm:prSet presAssocID="{53179070-2DE0-4F84-9058-17A5A5D81FE3}" presName="thinLine2b" presStyleLbl="callout" presStyleIdx="2" presStyleCnt="4"/>
      <dgm:spPr/>
    </dgm:pt>
    <dgm:pt modelId="{F76BB3C3-9DB5-463C-9D57-99841D73F840}" type="pres">
      <dgm:prSet presAssocID="{53179070-2DE0-4F84-9058-17A5A5D81FE3}" presName="vertSpace2b" presStyleCnt="0"/>
      <dgm:spPr/>
    </dgm:pt>
    <dgm:pt modelId="{805B6645-A670-49F6-94FD-6979A2D5FE6B}" type="pres">
      <dgm:prSet presAssocID="{9B72EBEA-5DA8-4AC2-88FE-27D9B6DE1A25}" presName="horz2" presStyleCnt="0"/>
      <dgm:spPr/>
    </dgm:pt>
    <dgm:pt modelId="{15570F41-03A6-4EF8-9836-3792C41670E9}" type="pres">
      <dgm:prSet presAssocID="{9B72EBEA-5DA8-4AC2-88FE-27D9B6DE1A25}" presName="horzSpace2" presStyleCnt="0"/>
      <dgm:spPr/>
    </dgm:pt>
    <dgm:pt modelId="{0D036F9E-3F35-48DB-941B-3E84062CBFCB}" type="pres">
      <dgm:prSet presAssocID="{9B72EBEA-5DA8-4AC2-88FE-27D9B6DE1A25}" presName="tx2" presStyleLbl="revTx" presStyleIdx="4" presStyleCnt="5"/>
      <dgm:spPr/>
      <dgm:t>
        <a:bodyPr/>
        <a:lstStyle/>
        <a:p>
          <a:endParaRPr lang="en-IN"/>
        </a:p>
      </dgm:t>
    </dgm:pt>
    <dgm:pt modelId="{AABEE39C-1921-49A4-9B9E-5067DF678B20}" type="pres">
      <dgm:prSet presAssocID="{9B72EBEA-5DA8-4AC2-88FE-27D9B6DE1A25}" presName="vert2" presStyleCnt="0"/>
      <dgm:spPr/>
    </dgm:pt>
    <dgm:pt modelId="{D4C0DAAF-276C-4B37-92AC-6410386DC919}" type="pres">
      <dgm:prSet presAssocID="{9B72EBEA-5DA8-4AC2-88FE-27D9B6DE1A25}" presName="thinLine2b" presStyleLbl="callout" presStyleIdx="3" presStyleCnt="4"/>
      <dgm:spPr/>
    </dgm:pt>
    <dgm:pt modelId="{8D7BA757-9AC3-4D15-9AE1-571CCD335CD9}" type="pres">
      <dgm:prSet presAssocID="{9B72EBEA-5DA8-4AC2-88FE-27D9B6DE1A25}" presName="vertSpace2b" presStyleCnt="0"/>
      <dgm:spPr/>
    </dgm:pt>
  </dgm:ptLst>
  <dgm:cxnLst>
    <dgm:cxn modelId="{88CB2D41-6174-4D74-A175-96DC03357510}" type="presOf" srcId="{721BFD7B-85EB-48CC-A800-ECF111AAD062}" destId="{D1B588DD-1528-4DFC-881B-48F04D9AC137}" srcOrd="0" destOrd="0" presId="urn:microsoft.com/office/officeart/2008/layout/LinedList"/>
    <dgm:cxn modelId="{5BA340D7-6381-4019-A47A-2136D71CC5C0}" type="presOf" srcId="{F55ABBB1-DFAF-402A-9EAF-1870F22BABFE}" destId="{5128BEC3-AA51-4209-A905-D1239E80CEF6}" srcOrd="0" destOrd="0" presId="urn:microsoft.com/office/officeart/2008/layout/LinedList"/>
    <dgm:cxn modelId="{7DB7D2B9-C6E3-43A1-AB53-E098DE4D5837}" srcId="{721BFD7B-85EB-48CC-A800-ECF111AAD062}" destId="{7603ED43-FA39-45A0-9EE1-31F0D7229D20}" srcOrd="1" destOrd="0" parTransId="{4E71B69C-61B7-4C46-AA0B-2C6C88A7CE54}" sibTransId="{3604CB4F-8ED5-4F48-B7BA-CA1470331426}"/>
    <dgm:cxn modelId="{EEC0A899-EB48-42B3-94BE-2F9E1240CE16}" type="presOf" srcId="{7603ED43-FA39-45A0-9EE1-31F0D7229D20}" destId="{BDE6CFB7-B181-4450-ADBE-E347E86C840B}" srcOrd="0" destOrd="0" presId="urn:microsoft.com/office/officeart/2008/layout/LinedList"/>
    <dgm:cxn modelId="{7BAD8D49-2FC1-4FE2-92B1-C044114F574F}" srcId="{721BFD7B-85EB-48CC-A800-ECF111AAD062}" destId="{9B72EBEA-5DA8-4AC2-88FE-27D9B6DE1A25}" srcOrd="3" destOrd="0" parTransId="{BFA17036-6886-473F-9760-F990C2790B50}" sibTransId="{0A3CB700-6208-4AD1-816D-37B95D14219D}"/>
    <dgm:cxn modelId="{EE4C45A5-1E81-4670-B9EC-60D44DCC7706}" srcId="{721BFD7B-85EB-48CC-A800-ECF111AAD062}" destId="{751C5C10-1D35-4454-A1FA-76A84209291C}" srcOrd="0" destOrd="0" parTransId="{BC8DA890-7788-466F-8CFA-3C5297015777}" sibTransId="{319571E6-EFC4-4D4E-8C37-0E8E63D16C2A}"/>
    <dgm:cxn modelId="{EE11E6D8-69A5-4CDC-BC97-97940456EBF0}" srcId="{721BFD7B-85EB-48CC-A800-ECF111AAD062}" destId="{53179070-2DE0-4F84-9058-17A5A5D81FE3}" srcOrd="2" destOrd="0" parTransId="{409EB4BC-02D6-4264-BC87-0348F244EE52}" sibTransId="{455049CA-53E0-4B23-B577-C35B1FD880BE}"/>
    <dgm:cxn modelId="{D541326E-178E-475C-B19D-1F9036B108FE}" type="presOf" srcId="{9B72EBEA-5DA8-4AC2-88FE-27D9B6DE1A25}" destId="{0D036F9E-3F35-48DB-941B-3E84062CBFCB}" srcOrd="0" destOrd="0" presId="urn:microsoft.com/office/officeart/2008/layout/LinedList"/>
    <dgm:cxn modelId="{884B631B-C665-444A-9C71-CE4B63B856BD}" type="presOf" srcId="{53179070-2DE0-4F84-9058-17A5A5D81FE3}" destId="{CB199027-36F7-4AAF-886B-2AF1D8AFE066}" srcOrd="0" destOrd="0" presId="urn:microsoft.com/office/officeart/2008/layout/LinedList"/>
    <dgm:cxn modelId="{99922F22-7C48-4988-BB58-9418BD6BBB5B}" srcId="{F55ABBB1-DFAF-402A-9EAF-1870F22BABFE}" destId="{721BFD7B-85EB-48CC-A800-ECF111AAD062}" srcOrd="0" destOrd="0" parTransId="{DEB5AB58-8F1E-49A8-BF0A-6D0F40075309}" sibTransId="{6136D028-E3F1-44F3-B8EC-93DCA39472BE}"/>
    <dgm:cxn modelId="{F297E00D-F45A-45F8-B747-3723CEB03EDE}" type="presOf" srcId="{751C5C10-1D35-4454-A1FA-76A84209291C}" destId="{D52686E8-E5D5-46F6-9563-132E3B88979D}" srcOrd="0" destOrd="0" presId="urn:microsoft.com/office/officeart/2008/layout/LinedList"/>
    <dgm:cxn modelId="{2F428C3D-B0CF-4C2B-874F-B817F75B71E4}" type="presParOf" srcId="{5128BEC3-AA51-4209-A905-D1239E80CEF6}" destId="{41649EB1-71DB-46E1-AB90-AD12A048231B}" srcOrd="0" destOrd="0" presId="urn:microsoft.com/office/officeart/2008/layout/LinedList"/>
    <dgm:cxn modelId="{7B7A3304-5FC1-4239-BA5B-5A1D563A7D74}" type="presParOf" srcId="{5128BEC3-AA51-4209-A905-D1239E80CEF6}" destId="{E08BEB2C-3566-49EA-8204-EC30BF1CB7A2}" srcOrd="1" destOrd="0" presId="urn:microsoft.com/office/officeart/2008/layout/LinedList"/>
    <dgm:cxn modelId="{851B46BE-3217-4C46-B10B-9D3CEE895A4E}" type="presParOf" srcId="{E08BEB2C-3566-49EA-8204-EC30BF1CB7A2}" destId="{D1B588DD-1528-4DFC-881B-48F04D9AC137}" srcOrd="0" destOrd="0" presId="urn:microsoft.com/office/officeart/2008/layout/LinedList"/>
    <dgm:cxn modelId="{DD25EA58-D584-4440-8284-2EB9CD48C8CC}" type="presParOf" srcId="{E08BEB2C-3566-49EA-8204-EC30BF1CB7A2}" destId="{4D5F22EC-4686-4937-9177-3053C271BE37}" srcOrd="1" destOrd="0" presId="urn:microsoft.com/office/officeart/2008/layout/LinedList"/>
    <dgm:cxn modelId="{9CB8D024-FA83-45C9-82BC-E14968593D26}" type="presParOf" srcId="{4D5F22EC-4686-4937-9177-3053C271BE37}" destId="{A313BBC4-D212-4BCA-A6E2-03A7908BF5E0}" srcOrd="0" destOrd="0" presId="urn:microsoft.com/office/officeart/2008/layout/LinedList"/>
    <dgm:cxn modelId="{6B60E888-9C5F-460F-B61E-F1F2BE4C873A}" type="presParOf" srcId="{4D5F22EC-4686-4937-9177-3053C271BE37}" destId="{4DFD6EC5-271D-464D-ADE7-69138892B0BE}" srcOrd="1" destOrd="0" presId="urn:microsoft.com/office/officeart/2008/layout/LinedList"/>
    <dgm:cxn modelId="{3C7BCE24-423F-4C1B-BB01-9E0C77010827}" type="presParOf" srcId="{4DFD6EC5-271D-464D-ADE7-69138892B0BE}" destId="{48EF23FE-E534-4557-B912-D5B6B24D1F01}" srcOrd="0" destOrd="0" presId="urn:microsoft.com/office/officeart/2008/layout/LinedList"/>
    <dgm:cxn modelId="{11DC9288-CE4A-4A2D-A053-56F984A3B7D8}" type="presParOf" srcId="{4DFD6EC5-271D-464D-ADE7-69138892B0BE}" destId="{D52686E8-E5D5-46F6-9563-132E3B88979D}" srcOrd="1" destOrd="0" presId="urn:microsoft.com/office/officeart/2008/layout/LinedList"/>
    <dgm:cxn modelId="{25B5FF72-E749-4B9F-B63E-BFB9621AB140}" type="presParOf" srcId="{4DFD6EC5-271D-464D-ADE7-69138892B0BE}" destId="{13242B55-2D6C-43E4-B779-1666D6CC3A49}" srcOrd="2" destOrd="0" presId="urn:microsoft.com/office/officeart/2008/layout/LinedList"/>
    <dgm:cxn modelId="{38AE4FD0-0426-47A5-A61F-B0E13458004B}" type="presParOf" srcId="{4D5F22EC-4686-4937-9177-3053C271BE37}" destId="{350C3B1D-9677-4C35-9463-CDDE88F6026D}" srcOrd="2" destOrd="0" presId="urn:microsoft.com/office/officeart/2008/layout/LinedList"/>
    <dgm:cxn modelId="{86517AA1-2A3E-4C74-80CE-A97509103B8D}" type="presParOf" srcId="{4D5F22EC-4686-4937-9177-3053C271BE37}" destId="{32697013-6591-453F-9A7C-93A41AE76AD8}" srcOrd="3" destOrd="0" presId="urn:microsoft.com/office/officeart/2008/layout/LinedList"/>
    <dgm:cxn modelId="{113C8EBA-F6EA-410E-B21B-0A4A93CDC67E}" type="presParOf" srcId="{4D5F22EC-4686-4937-9177-3053C271BE37}" destId="{79B1B153-0ABD-47E0-BB59-F0B06AD86502}" srcOrd="4" destOrd="0" presId="urn:microsoft.com/office/officeart/2008/layout/LinedList"/>
    <dgm:cxn modelId="{021ADD0D-45B9-4E59-BD5A-0152B541023F}" type="presParOf" srcId="{79B1B153-0ABD-47E0-BB59-F0B06AD86502}" destId="{FEC9E676-94CB-44D9-9594-5CF4E1589D83}" srcOrd="0" destOrd="0" presId="urn:microsoft.com/office/officeart/2008/layout/LinedList"/>
    <dgm:cxn modelId="{DA0A27F9-AAC0-42B5-8752-B9906938D686}" type="presParOf" srcId="{79B1B153-0ABD-47E0-BB59-F0B06AD86502}" destId="{BDE6CFB7-B181-4450-ADBE-E347E86C840B}" srcOrd="1" destOrd="0" presId="urn:microsoft.com/office/officeart/2008/layout/LinedList"/>
    <dgm:cxn modelId="{D2FA49A3-1B2D-4793-BFB6-3A77E390B14C}" type="presParOf" srcId="{79B1B153-0ABD-47E0-BB59-F0B06AD86502}" destId="{B902E43B-BD61-48FE-B8DE-0AF9B5F6F1F3}" srcOrd="2" destOrd="0" presId="urn:microsoft.com/office/officeart/2008/layout/LinedList"/>
    <dgm:cxn modelId="{B69E76B1-76E7-4642-B1F2-48451E3C9DD6}" type="presParOf" srcId="{4D5F22EC-4686-4937-9177-3053C271BE37}" destId="{21B4718F-C5A1-4A80-B78D-FA6DDAA451D5}" srcOrd="5" destOrd="0" presId="urn:microsoft.com/office/officeart/2008/layout/LinedList"/>
    <dgm:cxn modelId="{B85C57DD-FCEE-4E38-8D9A-FF57AF38E7C9}" type="presParOf" srcId="{4D5F22EC-4686-4937-9177-3053C271BE37}" destId="{48DC1AA4-7F1C-44B2-A219-93FE4A22A358}" srcOrd="6" destOrd="0" presId="urn:microsoft.com/office/officeart/2008/layout/LinedList"/>
    <dgm:cxn modelId="{5DBCF3BF-1BFC-465A-A61D-9C1AAA8AED35}" type="presParOf" srcId="{4D5F22EC-4686-4937-9177-3053C271BE37}" destId="{68E9D5C1-4B4F-4D7D-85A2-5463BD4CDE5D}" srcOrd="7" destOrd="0" presId="urn:microsoft.com/office/officeart/2008/layout/LinedList"/>
    <dgm:cxn modelId="{62275DA1-244E-4ECC-9DB3-EC37DA4FFB21}" type="presParOf" srcId="{68E9D5C1-4B4F-4D7D-85A2-5463BD4CDE5D}" destId="{38D56DF6-70B7-4499-A22F-B4B860230410}" srcOrd="0" destOrd="0" presId="urn:microsoft.com/office/officeart/2008/layout/LinedList"/>
    <dgm:cxn modelId="{78AAD1D9-50C2-430D-A2E3-CF3A405114A8}" type="presParOf" srcId="{68E9D5C1-4B4F-4D7D-85A2-5463BD4CDE5D}" destId="{CB199027-36F7-4AAF-886B-2AF1D8AFE066}" srcOrd="1" destOrd="0" presId="urn:microsoft.com/office/officeart/2008/layout/LinedList"/>
    <dgm:cxn modelId="{2D42276C-9E62-436F-AA8D-6017C0CCFD71}" type="presParOf" srcId="{68E9D5C1-4B4F-4D7D-85A2-5463BD4CDE5D}" destId="{A042BC2D-2A4C-47A7-A447-0A7DE298FE9E}" srcOrd="2" destOrd="0" presId="urn:microsoft.com/office/officeart/2008/layout/LinedList"/>
    <dgm:cxn modelId="{F904C5A5-342B-4104-BA18-7ADDA0B242C8}" type="presParOf" srcId="{4D5F22EC-4686-4937-9177-3053C271BE37}" destId="{85923171-3E19-4C00-88AD-35A9CADB074D}" srcOrd="8" destOrd="0" presId="urn:microsoft.com/office/officeart/2008/layout/LinedList"/>
    <dgm:cxn modelId="{6A8D016B-DAFA-420F-AAD2-C4A8469A1072}" type="presParOf" srcId="{4D5F22EC-4686-4937-9177-3053C271BE37}" destId="{F76BB3C3-9DB5-463C-9D57-99841D73F840}" srcOrd="9" destOrd="0" presId="urn:microsoft.com/office/officeart/2008/layout/LinedList"/>
    <dgm:cxn modelId="{8722879A-E12B-4840-B55B-4944DC7CD915}" type="presParOf" srcId="{4D5F22EC-4686-4937-9177-3053C271BE37}" destId="{805B6645-A670-49F6-94FD-6979A2D5FE6B}" srcOrd="10" destOrd="0" presId="urn:microsoft.com/office/officeart/2008/layout/LinedList"/>
    <dgm:cxn modelId="{AAC5FA1C-C18D-4E67-8D9B-73F628A7BDEE}" type="presParOf" srcId="{805B6645-A670-49F6-94FD-6979A2D5FE6B}" destId="{15570F41-03A6-4EF8-9836-3792C41670E9}" srcOrd="0" destOrd="0" presId="urn:microsoft.com/office/officeart/2008/layout/LinedList"/>
    <dgm:cxn modelId="{780F909E-6470-4146-8EBF-53B8024FF87E}" type="presParOf" srcId="{805B6645-A670-49F6-94FD-6979A2D5FE6B}" destId="{0D036F9E-3F35-48DB-941B-3E84062CBFCB}" srcOrd="1" destOrd="0" presId="urn:microsoft.com/office/officeart/2008/layout/LinedList"/>
    <dgm:cxn modelId="{DAF0436E-51A3-4276-8BFA-6441276B669C}" type="presParOf" srcId="{805B6645-A670-49F6-94FD-6979A2D5FE6B}" destId="{AABEE39C-1921-49A4-9B9E-5067DF678B20}" srcOrd="2" destOrd="0" presId="urn:microsoft.com/office/officeart/2008/layout/LinedList"/>
    <dgm:cxn modelId="{52B1E524-3CBF-4C66-AC6C-39ABA64ACCF1}" type="presParOf" srcId="{4D5F22EC-4686-4937-9177-3053C271BE37}" destId="{D4C0DAAF-276C-4B37-92AC-6410386DC919}" srcOrd="11" destOrd="0" presId="urn:microsoft.com/office/officeart/2008/layout/LinedList"/>
    <dgm:cxn modelId="{DD1DF102-A3D8-4ECF-980E-9F2892453B43}" type="presParOf" srcId="{4D5F22EC-4686-4937-9177-3053C271BE37}" destId="{8D7BA757-9AC3-4D15-9AE1-571CCD335CD9}"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E1A13F-D717-406F-AB3B-0CF9DE801A8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IN"/>
        </a:p>
      </dgm:t>
    </dgm:pt>
    <dgm:pt modelId="{1BCB6785-4967-4842-B418-74A6E4478AF3}">
      <dgm:prSet phldrT="[Text]" custT="1"/>
      <dgm:spPr/>
      <dgm:t>
        <a:bodyPr/>
        <a:lstStyle/>
        <a:p>
          <a:pPr>
            <a:lnSpc>
              <a:spcPct val="110000"/>
            </a:lnSpc>
          </a:pPr>
          <a:r>
            <a:rPr lang="en-US" sz="2400" b="1" dirty="0" smtClean="0"/>
            <a:t>RDBMS</a:t>
          </a:r>
          <a:endParaRPr lang="en-IN" sz="2400" b="1" dirty="0"/>
        </a:p>
      </dgm:t>
    </dgm:pt>
    <dgm:pt modelId="{0FC556F6-3909-49C2-904B-6266147976F0}" type="parTrans" cxnId="{B8E25F42-4C8D-4F81-904A-67DBDE8D81BC}">
      <dgm:prSet/>
      <dgm:spPr/>
      <dgm:t>
        <a:bodyPr/>
        <a:lstStyle/>
        <a:p>
          <a:pPr>
            <a:lnSpc>
              <a:spcPct val="110000"/>
            </a:lnSpc>
          </a:pPr>
          <a:endParaRPr lang="en-IN"/>
        </a:p>
      </dgm:t>
    </dgm:pt>
    <dgm:pt modelId="{F0455CF7-F458-43BE-954B-62F5DB6000EB}" type="sibTrans" cxnId="{B8E25F42-4C8D-4F81-904A-67DBDE8D81BC}">
      <dgm:prSet/>
      <dgm:spPr/>
      <dgm:t>
        <a:bodyPr/>
        <a:lstStyle/>
        <a:p>
          <a:pPr>
            <a:lnSpc>
              <a:spcPct val="110000"/>
            </a:lnSpc>
          </a:pPr>
          <a:endParaRPr lang="en-IN"/>
        </a:p>
      </dgm:t>
    </dgm:pt>
    <dgm:pt modelId="{8B1F54F8-5AD8-438F-BED1-440897D10B54}">
      <dgm:prSet phldrT="[Text]" custT="1"/>
      <dgm:spPr/>
      <dgm:t>
        <a:bodyPr/>
        <a:lstStyle/>
        <a:p>
          <a:pPr algn="just">
            <a:lnSpc>
              <a:spcPct val="110000"/>
            </a:lnSpc>
          </a:pPr>
          <a:r>
            <a:rPr lang="en-IN" sz="1600" b="0" i="0" dirty="0" smtClean="0"/>
            <a:t>Relational database</a:t>
          </a:r>
          <a:endParaRPr lang="en-IN" sz="1600" dirty="0"/>
        </a:p>
      </dgm:t>
    </dgm:pt>
    <dgm:pt modelId="{9E885C0E-E74B-4965-854F-B7F11767CA50}" type="parTrans" cxnId="{1DEAEA33-AC96-4587-8A70-6E82EF241FCE}">
      <dgm:prSet/>
      <dgm:spPr/>
      <dgm:t>
        <a:bodyPr/>
        <a:lstStyle/>
        <a:p>
          <a:pPr>
            <a:lnSpc>
              <a:spcPct val="110000"/>
            </a:lnSpc>
          </a:pPr>
          <a:endParaRPr lang="en-IN"/>
        </a:p>
      </dgm:t>
    </dgm:pt>
    <dgm:pt modelId="{BE9BDE61-9D87-41E3-AFBF-2FE81D11DD67}" type="sibTrans" cxnId="{1DEAEA33-AC96-4587-8A70-6E82EF241FCE}">
      <dgm:prSet/>
      <dgm:spPr/>
      <dgm:t>
        <a:bodyPr/>
        <a:lstStyle/>
        <a:p>
          <a:pPr>
            <a:lnSpc>
              <a:spcPct val="110000"/>
            </a:lnSpc>
          </a:pPr>
          <a:endParaRPr lang="en-IN"/>
        </a:p>
      </dgm:t>
    </dgm:pt>
    <dgm:pt modelId="{798CE9B3-1A27-410D-B90B-A49244328C24}">
      <dgm:prSet phldrT="[Text]" custT="1"/>
      <dgm:spPr/>
      <dgm:t>
        <a:bodyPr/>
        <a:lstStyle/>
        <a:p>
          <a:pPr algn="just">
            <a:lnSpc>
              <a:spcPct val="110000"/>
            </a:lnSpc>
          </a:pPr>
          <a:r>
            <a:rPr lang="en-IN" sz="1600" b="0" i="0" dirty="0" smtClean="0"/>
            <a:t>Need to design your tables, data structure, relations first.</a:t>
          </a:r>
          <a:endParaRPr lang="en-IN" sz="1600" dirty="0"/>
        </a:p>
      </dgm:t>
    </dgm:pt>
    <dgm:pt modelId="{A8038865-9D4C-4AAE-85EB-8924674FA974}" type="parTrans" cxnId="{D3E0FA8B-A15E-48B5-9997-25A23808D5EB}">
      <dgm:prSet/>
      <dgm:spPr/>
      <dgm:t>
        <a:bodyPr/>
        <a:lstStyle/>
        <a:p>
          <a:pPr>
            <a:lnSpc>
              <a:spcPct val="110000"/>
            </a:lnSpc>
          </a:pPr>
          <a:endParaRPr lang="en-IN"/>
        </a:p>
      </dgm:t>
    </dgm:pt>
    <dgm:pt modelId="{2153FA79-C70C-4F0B-90C2-2590A28CF23D}" type="sibTrans" cxnId="{D3E0FA8B-A15E-48B5-9997-25A23808D5EB}">
      <dgm:prSet/>
      <dgm:spPr/>
      <dgm:t>
        <a:bodyPr/>
        <a:lstStyle/>
        <a:p>
          <a:pPr>
            <a:lnSpc>
              <a:spcPct val="110000"/>
            </a:lnSpc>
          </a:pPr>
          <a:endParaRPr lang="en-IN"/>
        </a:p>
      </dgm:t>
    </dgm:pt>
    <dgm:pt modelId="{625EBF3D-0FDD-4124-A26D-E8606A68DB6D}">
      <dgm:prSet phldrT="[Text]" custT="1"/>
      <dgm:spPr/>
      <dgm:t>
        <a:bodyPr/>
        <a:lstStyle/>
        <a:p>
          <a:pPr>
            <a:lnSpc>
              <a:spcPct val="110000"/>
            </a:lnSpc>
          </a:pPr>
          <a:r>
            <a:rPr lang="en-US" sz="2400" b="1" dirty="0" err="1" smtClean="0"/>
            <a:t>MongoDB</a:t>
          </a:r>
          <a:endParaRPr lang="en-IN" sz="2400" b="1" dirty="0"/>
        </a:p>
      </dgm:t>
    </dgm:pt>
    <dgm:pt modelId="{974DF829-3092-41D6-B4B0-0F6A716B8AB1}" type="parTrans" cxnId="{01524E96-35AB-404D-98B4-06F7DD3EDD84}">
      <dgm:prSet/>
      <dgm:spPr/>
      <dgm:t>
        <a:bodyPr/>
        <a:lstStyle/>
        <a:p>
          <a:pPr>
            <a:lnSpc>
              <a:spcPct val="110000"/>
            </a:lnSpc>
          </a:pPr>
          <a:endParaRPr lang="en-IN"/>
        </a:p>
      </dgm:t>
    </dgm:pt>
    <dgm:pt modelId="{5B722203-6129-4E2C-B267-AE38779CC619}" type="sibTrans" cxnId="{01524E96-35AB-404D-98B4-06F7DD3EDD84}">
      <dgm:prSet/>
      <dgm:spPr/>
      <dgm:t>
        <a:bodyPr/>
        <a:lstStyle/>
        <a:p>
          <a:pPr>
            <a:lnSpc>
              <a:spcPct val="110000"/>
            </a:lnSpc>
          </a:pPr>
          <a:endParaRPr lang="en-IN"/>
        </a:p>
      </dgm:t>
    </dgm:pt>
    <dgm:pt modelId="{D04F422B-E910-49B3-B266-FDCA3CBEA1AA}">
      <dgm:prSet phldrT="[Text]"/>
      <dgm:spPr/>
      <dgm:t>
        <a:bodyPr/>
        <a:lstStyle/>
        <a:p>
          <a:pPr algn="just">
            <a:lnSpc>
              <a:spcPct val="110000"/>
            </a:lnSpc>
          </a:pPr>
          <a:r>
            <a:rPr lang="en-IN" b="0" i="0" dirty="0" smtClean="0"/>
            <a:t>Non-relational and document-oriented database</a:t>
          </a:r>
          <a:endParaRPr lang="en-IN" dirty="0"/>
        </a:p>
      </dgm:t>
    </dgm:pt>
    <dgm:pt modelId="{E48DACBF-501B-4B55-90C9-C7A7DCA36221}" type="parTrans" cxnId="{7FAD6EFC-C690-4EA3-A080-423FB7FCBF76}">
      <dgm:prSet/>
      <dgm:spPr/>
      <dgm:t>
        <a:bodyPr/>
        <a:lstStyle/>
        <a:p>
          <a:pPr>
            <a:lnSpc>
              <a:spcPct val="110000"/>
            </a:lnSpc>
          </a:pPr>
          <a:endParaRPr lang="en-IN"/>
        </a:p>
      </dgm:t>
    </dgm:pt>
    <dgm:pt modelId="{E9EB91DE-A319-418D-9C41-C0C54255B788}" type="sibTrans" cxnId="{7FAD6EFC-C690-4EA3-A080-423FB7FCBF76}">
      <dgm:prSet/>
      <dgm:spPr/>
      <dgm:t>
        <a:bodyPr/>
        <a:lstStyle/>
        <a:p>
          <a:pPr>
            <a:lnSpc>
              <a:spcPct val="110000"/>
            </a:lnSpc>
          </a:pPr>
          <a:endParaRPr lang="en-IN"/>
        </a:p>
      </dgm:t>
    </dgm:pt>
    <dgm:pt modelId="{4C0DF85F-816F-4F6F-85FB-C44ADE55E10E}">
      <dgm:prSet phldrT="[Text]"/>
      <dgm:spPr/>
      <dgm:t>
        <a:bodyPr/>
        <a:lstStyle/>
        <a:p>
          <a:pPr algn="just">
            <a:lnSpc>
              <a:spcPct val="110000"/>
            </a:lnSpc>
          </a:pPr>
          <a:r>
            <a:rPr lang="en-IN" b="0" i="0" dirty="0" smtClean="0"/>
            <a:t>You can start coding without worrying about tables and modify your objects at a lesser cost of development.</a:t>
          </a:r>
          <a:endParaRPr lang="en-IN" dirty="0"/>
        </a:p>
      </dgm:t>
    </dgm:pt>
    <dgm:pt modelId="{160E4C72-F847-4967-9615-8E5A01A37968}" type="parTrans" cxnId="{732EF359-051D-4CB5-B22A-13EAB80B1FEB}">
      <dgm:prSet/>
      <dgm:spPr/>
      <dgm:t>
        <a:bodyPr/>
        <a:lstStyle/>
        <a:p>
          <a:pPr>
            <a:lnSpc>
              <a:spcPct val="110000"/>
            </a:lnSpc>
          </a:pPr>
          <a:endParaRPr lang="en-IN"/>
        </a:p>
      </dgm:t>
    </dgm:pt>
    <dgm:pt modelId="{B1D25D60-A823-463D-8B21-3D9020BD7066}" type="sibTrans" cxnId="{732EF359-051D-4CB5-B22A-13EAB80B1FEB}">
      <dgm:prSet/>
      <dgm:spPr/>
      <dgm:t>
        <a:bodyPr/>
        <a:lstStyle/>
        <a:p>
          <a:pPr>
            <a:lnSpc>
              <a:spcPct val="110000"/>
            </a:lnSpc>
          </a:pPr>
          <a:endParaRPr lang="en-IN"/>
        </a:p>
      </dgm:t>
    </dgm:pt>
    <dgm:pt modelId="{CB954526-FF4C-43EF-AB42-8B2AB3A97873}">
      <dgm:prSet phldrT="[Text]" custT="1"/>
      <dgm:spPr/>
      <dgm:t>
        <a:bodyPr/>
        <a:lstStyle/>
        <a:p>
          <a:pPr algn="just">
            <a:lnSpc>
              <a:spcPct val="110000"/>
            </a:lnSpc>
          </a:pPr>
          <a:r>
            <a:rPr lang="en-IN" sz="1600" b="0" i="0" dirty="0" smtClean="0"/>
            <a:t>Supports SQL query language</a:t>
          </a:r>
          <a:endParaRPr lang="en-IN" sz="1600" dirty="0"/>
        </a:p>
      </dgm:t>
    </dgm:pt>
    <dgm:pt modelId="{F6A51A39-918B-4BFB-B141-5A2AA5435CBF}" type="parTrans" cxnId="{DD0F9901-8033-45E5-8706-0638E2A8A5CE}">
      <dgm:prSet/>
      <dgm:spPr/>
      <dgm:t>
        <a:bodyPr/>
        <a:lstStyle/>
        <a:p>
          <a:pPr>
            <a:lnSpc>
              <a:spcPct val="110000"/>
            </a:lnSpc>
          </a:pPr>
          <a:endParaRPr lang="en-IN"/>
        </a:p>
      </dgm:t>
    </dgm:pt>
    <dgm:pt modelId="{BA0DABC1-8C7C-4C7E-AE9C-5C050E05D690}" type="sibTrans" cxnId="{DD0F9901-8033-45E5-8706-0638E2A8A5CE}">
      <dgm:prSet/>
      <dgm:spPr/>
      <dgm:t>
        <a:bodyPr/>
        <a:lstStyle/>
        <a:p>
          <a:pPr>
            <a:lnSpc>
              <a:spcPct val="110000"/>
            </a:lnSpc>
          </a:pPr>
          <a:endParaRPr lang="en-IN"/>
        </a:p>
      </dgm:t>
    </dgm:pt>
    <dgm:pt modelId="{1CCED0B3-198A-49FE-B875-10587F8BBF05}">
      <dgm:prSet phldrT="[Text]"/>
      <dgm:spPr/>
      <dgm:t>
        <a:bodyPr/>
        <a:lstStyle/>
        <a:p>
          <a:pPr algn="just">
            <a:lnSpc>
              <a:spcPct val="110000"/>
            </a:lnSpc>
          </a:pPr>
          <a:r>
            <a:rPr lang="en-IN" b="0" i="0" dirty="0" smtClean="0"/>
            <a:t>Supports JSON query language</a:t>
          </a:r>
          <a:endParaRPr lang="en-IN" dirty="0"/>
        </a:p>
      </dgm:t>
    </dgm:pt>
    <dgm:pt modelId="{77CE2D61-23B3-4DB6-9744-00CB06EAA427}" type="parTrans" cxnId="{E0CA28C2-B78A-4E2F-B29E-FB929A13CCB6}">
      <dgm:prSet/>
      <dgm:spPr/>
      <dgm:t>
        <a:bodyPr/>
        <a:lstStyle/>
        <a:p>
          <a:pPr>
            <a:lnSpc>
              <a:spcPct val="110000"/>
            </a:lnSpc>
          </a:pPr>
          <a:endParaRPr lang="en-IN"/>
        </a:p>
      </dgm:t>
    </dgm:pt>
    <dgm:pt modelId="{93C5DDEC-1DA0-405B-8A45-C7B3223F8893}" type="sibTrans" cxnId="{E0CA28C2-B78A-4E2F-B29E-FB929A13CCB6}">
      <dgm:prSet/>
      <dgm:spPr/>
      <dgm:t>
        <a:bodyPr/>
        <a:lstStyle/>
        <a:p>
          <a:pPr>
            <a:lnSpc>
              <a:spcPct val="110000"/>
            </a:lnSpc>
          </a:pPr>
          <a:endParaRPr lang="en-IN"/>
        </a:p>
      </dgm:t>
    </dgm:pt>
    <dgm:pt modelId="{120C6F5C-9DBD-4B27-B3DD-876E522D55EC}">
      <dgm:prSet phldrT="[Text]" custT="1"/>
      <dgm:spPr/>
      <dgm:t>
        <a:bodyPr/>
        <a:lstStyle/>
        <a:p>
          <a:pPr algn="just">
            <a:lnSpc>
              <a:spcPct val="110000"/>
            </a:lnSpc>
          </a:pPr>
          <a:r>
            <a:rPr lang="en-IN" sz="1600" b="0" i="0" dirty="0" smtClean="0"/>
            <a:t>Table based</a:t>
          </a:r>
          <a:endParaRPr lang="en-IN" sz="1600" dirty="0"/>
        </a:p>
      </dgm:t>
    </dgm:pt>
    <dgm:pt modelId="{3C394C5E-B66E-49B4-9788-6111E4D4A040}" type="parTrans" cxnId="{9CB93E3F-9C59-4461-9503-752889A148E7}">
      <dgm:prSet/>
      <dgm:spPr/>
      <dgm:t>
        <a:bodyPr/>
        <a:lstStyle/>
        <a:p>
          <a:pPr>
            <a:lnSpc>
              <a:spcPct val="110000"/>
            </a:lnSpc>
          </a:pPr>
          <a:endParaRPr lang="en-IN"/>
        </a:p>
      </dgm:t>
    </dgm:pt>
    <dgm:pt modelId="{EF3DDB5D-6F92-42B3-8B53-27B964CA84EC}" type="sibTrans" cxnId="{9CB93E3F-9C59-4461-9503-752889A148E7}">
      <dgm:prSet/>
      <dgm:spPr/>
      <dgm:t>
        <a:bodyPr/>
        <a:lstStyle/>
        <a:p>
          <a:pPr>
            <a:lnSpc>
              <a:spcPct val="110000"/>
            </a:lnSpc>
          </a:pPr>
          <a:endParaRPr lang="en-IN"/>
        </a:p>
      </dgm:t>
    </dgm:pt>
    <dgm:pt modelId="{67E42146-E9E3-4510-919E-DBB16C235106}">
      <dgm:prSet phldrT="[Text]"/>
      <dgm:spPr/>
      <dgm:t>
        <a:bodyPr/>
        <a:lstStyle/>
        <a:p>
          <a:pPr algn="just">
            <a:lnSpc>
              <a:spcPct val="110000"/>
            </a:lnSpc>
          </a:pPr>
          <a:r>
            <a:rPr lang="en-IN" b="0" i="0" dirty="0" smtClean="0"/>
            <a:t>Collection based and key-value pair</a:t>
          </a:r>
          <a:endParaRPr lang="en-IN" dirty="0"/>
        </a:p>
      </dgm:t>
    </dgm:pt>
    <dgm:pt modelId="{AC4D13F0-36AE-4EAF-AEDA-CEF849475015}" type="parTrans" cxnId="{8903C591-0518-413F-B3FA-1CE47A723BD3}">
      <dgm:prSet/>
      <dgm:spPr/>
      <dgm:t>
        <a:bodyPr/>
        <a:lstStyle/>
        <a:p>
          <a:pPr>
            <a:lnSpc>
              <a:spcPct val="110000"/>
            </a:lnSpc>
          </a:pPr>
          <a:endParaRPr lang="en-IN"/>
        </a:p>
      </dgm:t>
    </dgm:pt>
    <dgm:pt modelId="{8A5BDD43-9F94-441C-AAC0-8B452C5FA867}" type="sibTrans" cxnId="{8903C591-0518-413F-B3FA-1CE47A723BD3}">
      <dgm:prSet/>
      <dgm:spPr/>
      <dgm:t>
        <a:bodyPr/>
        <a:lstStyle/>
        <a:p>
          <a:pPr>
            <a:lnSpc>
              <a:spcPct val="110000"/>
            </a:lnSpc>
          </a:pPr>
          <a:endParaRPr lang="en-IN"/>
        </a:p>
      </dgm:t>
    </dgm:pt>
    <dgm:pt modelId="{1F793998-E270-48F2-B9D6-207CFB29E7FB}">
      <dgm:prSet phldrT="[Text]"/>
      <dgm:spPr/>
      <dgm:t>
        <a:bodyPr/>
        <a:lstStyle/>
        <a:p>
          <a:pPr algn="just">
            <a:lnSpc>
              <a:spcPct val="110000"/>
            </a:lnSpc>
          </a:pPr>
          <a:r>
            <a:rPr lang="en-IN" b="0" i="0" dirty="0" smtClean="0"/>
            <a:t>Document based</a:t>
          </a:r>
          <a:endParaRPr lang="en-IN" dirty="0"/>
        </a:p>
      </dgm:t>
    </dgm:pt>
    <dgm:pt modelId="{E1435CDA-848E-4942-9FF1-0F166F900C67}" type="parTrans" cxnId="{C4B408B2-C44E-4CDF-A2EA-9446265F56F4}">
      <dgm:prSet/>
      <dgm:spPr/>
      <dgm:t>
        <a:bodyPr/>
        <a:lstStyle/>
        <a:p>
          <a:pPr>
            <a:lnSpc>
              <a:spcPct val="110000"/>
            </a:lnSpc>
          </a:pPr>
          <a:endParaRPr lang="en-IN"/>
        </a:p>
      </dgm:t>
    </dgm:pt>
    <dgm:pt modelId="{B070C722-A3F3-48D4-ACD3-20AF2DEDE075}" type="sibTrans" cxnId="{C4B408B2-C44E-4CDF-A2EA-9446265F56F4}">
      <dgm:prSet/>
      <dgm:spPr/>
      <dgm:t>
        <a:bodyPr/>
        <a:lstStyle/>
        <a:p>
          <a:pPr>
            <a:lnSpc>
              <a:spcPct val="110000"/>
            </a:lnSpc>
          </a:pPr>
          <a:endParaRPr lang="en-IN"/>
        </a:p>
      </dgm:t>
    </dgm:pt>
    <dgm:pt modelId="{DB8C106B-79E5-41CB-AD36-348FB0AD8774}">
      <dgm:prSet phldrT="[Text]"/>
      <dgm:spPr/>
      <dgm:t>
        <a:bodyPr/>
        <a:lstStyle/>
        <a:p>
          <a:pPr algn="just">
            <a:lnSpc>
              <a:spcPct val="110000"/>
            </a:lnSpc>
          </a:pPr>
          <a:r>
            <a:rPr lang="en-IN" b="0" i="0" dirty="0" smtClean="0"/>
            <a:t>Field based</a:t>
          </a:r>
          <a:endParaRPr lang="en-IN" b="0" dirty="0"/>
        </a:p>
      </dgm:t>
    </dgm:pt>
    <dgm:pt modelId="{7A49BD2A-8337-440B-9E4F-FC114717FDFB}" type="parTrans" cxnId="{9AA50F9C-F2F7-40D3-A1C4-FD1932A3B73F}">
      <dgm:prSet/>
      <dgm:spPr/>
      <dgm:t>
        <a:bodyPr/>
        <a:lstStyle/>
        <a:p>
          <a:pPr>
            <a:lnSpc>
              <a:spcPct val="110000"/>
            </a:lnSpc>
          </a:pPr>
          <a:endParaRPr lang="en-IN"/>
        </a:p>
      </dgm:t>
    </dgm:pt>
    <dgm:pt modelId="{0F1075B3-B801-40A3-A498-56A37BBC47DB}" type="sibTrans" cxnId="{9AA50F9C-F2F7-40D3-A1C4-FD1932A3B73F}">
      <dgm:prSet/>
      <dgm:spPr/>
      <dgm:t>
        <a:bodyPr/>
        <a:lstStyle/>
        <a:p>
          <a:pPr>
            <a:lnSpc>
              <a:spcPct val="110000"/>
            </a:lnSpc>
          </a:pPr>
          <a:endParaRPr lang="en-IN"/>
        </a:p>
      </dgm:t>
    </dgm:pt>
    <dgm:pt modelId="{D0B53706-B4C3-4B01-A37D-93AB8EB2E984}">
      <dgm:prSet phldrT="[Text]" custT="1"/>
      <dgm:spPr/>
      <dgm:t>
        <a:bodyPr/>
        <a:lstStyle/>
        <a:p>
          <a:pPr algn="just">
            <a:lnSpc>
              <a:spcPct val="110000"/>
            </a:lnSpc>
          </a:pPr>
          <a:r>
            <a:rPr lang="en-US" sz="1600" dirty="0" smtClean="0"/>
            <a:t>Row based</a:t>
          </a:r>
          <a:endParaRPr lang="en-IN" sz="1600" dirty="0"/>
        </a:p>
      </dgm:t>
    </dgm:pt>
    <dgm:pt modelId="{A80BEBED-89D8-4389-9E1F-8F49ECDFC339}" type="parTrans" cxnId="{2E8E385A-A235-4C4C-9D6B-371012FC14B4}">
      <dgm:prSet/>
      <dgm:spPr/>
      <dgm:t>
        <a:bodyPr/>
        <a:lstStyle/>
        <a:p>
          <a:pPr>
            <a:lnSpc>
              <a:spcPct val="110000"/>
            </a:lnSpc>
          </a:pPr>
          <a:endParaRPr lang="en-IN"/>
        </a:p>
      </dgm:t>
    </dgm:pt>
    <dgm:pt modelId="{E1C3799A-7A01-46FB-A893-399D678DF76D}" type="sibTrans" cxnId="{2E8E385A-A235-4C4C-9D6B-371012FC14B4}">
      <dgm:prSet/>
      <dgm:spPr/>
      <dgm:t>
        <a:bodyPr/>
        <a:lstStyle/>
        <a:p>
          <a:pPr>
            <a:lnSpc>
              <a:spcPct val="110000"/>
            </a:lnSpc>
          </a:pPr>
          <a:endParaRPr lang="en-IN"/>
        </a:p>
      </dgm:t>
    </dgm:pt>
    <dgm:pt modelId="{118B6461-DAA1-486B-BDDC-EE45BA54310E}">
      <dgm:prSet phldrT="[Text]" custT="1"/>
      <dgm:spPr/>
      <dgm:t>
        <a:bodyPr/>
        <a:lstStyle/>
        <a:p>
          <a:pPr algn="just">
            <a:lnSpc>
              <a:spcPct val="110000"/>
            </a:lnSpc>
          </a:pPr>
          <a:r>
            <a:rPr lang="en-US" sz="1600" dirty="0" smtClean="0"/>
            <a:t>Column based</a:t>
          </a:r>
          <a:endParaRPr lang="en-IN" sz="1600" dirty="0"/>
        </a:p>
      </dgm:t>
    </dgm:pt>
    <dgm:pt modelId="{659E83C9-1265-4049-9DD4-30388EF9C45C}" type="parTrans" cxnId="{430F089E-3206-41E0-8B83-CEE9506F5718}">
      <dgm:prSet/>
      <dgm:spPr/>
      <dgm:t>
        <a:bodyPr/>
        <a:lstStyle/>
        <a:p>
          <a:pPr>
            <a:lnSpc>
              <a:spcPct val="110000"/>
            </a:lnSpc>
          </a:pPr>
          <a:endParaRPr lang="en-IN"/>
        </a:p>
      </dgm:t>
    </dgm:pt>
    <dgm:pt modelId="{AB72E622-AA10-4D3E-A59D-E0D17CCE333E}" type="sibTrans" cxnId="{430F089E-3206-41E0-8B83-CEE9506F5718}">
      <dgm:prSet/>
      <dgm:spPr/>
      <dgm:t>
        <a:bodyPr/>
        <a:lstStyle/>
        <a:p>
          <a:pPr>
            <a:lnSpc>
              <a:spcPct val="110000"/>
            </a:lnSpc>
          </a:pPr>
          <a:endParaRPr lang="en-IN"/>
        </a:p>
      </dgm:t>
    </dgm:pt>
    <dgm:pt modelId="{AA829A54-F64D-4190-8754-92EC6DA03F50}">
      <dgm:prSet phldrT="[Text]" custT="1"/>
      <dgm:spPr/>
      <dgm:t>
        <a:bodyPr/>
        <a:lstStyle/>
        <a:p>
          <a:pPr algn="just">
            <a:lnSpc>
              <a:spcPct val="110000"/>
            </a:lnSpc>
          </a:pPr>
          <a:r>
            <a:rPr lang="en-IN" sz="1600" b="0" i="0" dirty="0" smtClean="0"/>
            <a:t>Primary Key</a:t>
          </a:r>
          <a:endParaRPr lang="en-IN" sz="1600" dirty="0"/>
        </a:p>
      </dgm:t>
    </dgm:pt>
    <dgm:pt modelId="{607057BA-140A-4C52-BCD6-2056BE085609}" type="parTrans" cxnId="{59AFEA55-18D1-49A6-B09E-2EA50D9616BA}">
      <dgm:prSet/>
      <dgm:spPr/>
      <dgm:t>
        <a:bodyPr/>
        <a:lstStyle/>
        <a:p>
          <a:pPr>
            <a:lnSpc>
              <a:spcPct val="110000"/>
            </a:lnSpc>
          </a:pPr>
          <a:endParaRPr lang="en-IN"/>
        </a:p>
      </dgm:t>
    </dgm:pt>
    <dgm:pt modelId="{05F129DF-29B7-4FB4-BC22-B40744971004}" type="sibTrans" cxnId="{59AFEA55-18D1-49A6-B09E-2EA50D9616BA}">
      <dgm:prSet/>
      <dgm:spPr/>
      <dgm:t>
        <a:bodyPr/>
        <a:lstStyle/>
        <a:p>
          <a:pPr>
            <a:lnSpc>
              <a:spcPct val="110000"/>
            </a:lnSpc>
          </a:pPr>
          <a:endParaRPr lang="en-IN"/>
        </a:p>
      </dgm:t>
    </dgm:pt>
    <dgm:pt modelId="{521664ED-ACB9-4460-A84B-7B99CA20E9F8}">
      <dgm:prSet phldrT="[Text]"/>
      <dgm:spPr/>
      <dgm:t>
        <a:bodyPr/>
        <a:lstStyle/>
        <a:p>
          <a:pPr algn="just">
            <a:lnSpc>
              <a:spcPct val="110000"/>
            </a:lnSpc>
          </a:pPr>
          <a:r>
            <a:rPr lang="en-IN" b="0" i="0" dirty="0" smtClean="0"/>
            <a:t>Primary Key (Default key </a:t>
          </a:r>
          <a:r>
            <a:rPr lang="en-IN" b="1" i="0" dirty="0" smtClean="0"/>
            <a:t>_id </a:t>
          </a:r>
          <a:r>
            <a:rPr lang="en-IN" b="0" i="0" dirty="0" smtClean="0"/>
            <a:t>provided by </a:t>
          </a:r>
          <a:r>
            <a:rPr lang="en-IN" b="0" i="0" dirty="0" err="1" smtClean="0"/>
            <a:t>MongoDB</a:t>
          </a:r>
          <a:r>
            <a:rPr lang="en-IN" b="0" i="0" dirty="0" smtClean="0"/>
            <a:t> itself)</a:t>
          </a:r>
          <a:endParaRPr lang="en-IN" b="0" dirty="0"/>
        </a:p>
      </dgm:t>
    </dgm:pt>
    <dgm:pt modelId="{DB1D3C39-8D32-4886-BC47-3974BB3A6E0E}" type="parTrans" cxnId="{FD9844B4-677C-4A8E-A955-91689423C4FF}">
      <dgm:prSet/>
      <dgm:spPr/>
      <dgm:t>
        <a:bodyPr/>
        <a:lstStyle/>
        <a:p>
          <a:pPr>
            <a:lnSpc>
              <a:spcPct val="110000"/>
            </a:lnSpc>
          </a:pPr>
          <a:endParaRPr lang="en-IN"/>
        </a:p>
      </dgm:t>
    </dgm:pt>
    <dgm:pt modelId="{53B1E2F2-6B91-409C-842B-802A42D0740A}" type="sibTrans" cxnId="{FD9844B4-677C-4A8E-A955-91689423C4FF}">
      <dgm:prSet/>
      <dgm:spPr/>
      <dgm:t>
        <a:bodyPr/>
        <a:lstStyle/>
        <a:p>
          <a:pPr>
            <a:lnSpc>
              <a:spcPct val="110000"/>
            </a:lnSpc>
          </a:pPr>
          <a:endParaRPr lang="en-IN"/>
        </a:p>
      </dgm:t>
    </dgm:pt>
    <dgm:pt modelId="{39F7904F-168B-4431-A0D6-4B47C05B901F}">
      <dgm:prSet phldrT="[Text]" custT="1"/>
      <dgm:spPr/>
      <dgm:t>
        <a:bodyPr/>
        <a:lstStyle/>
        <a:p>
          <a:pPr algn="just">
            <a:lnSpc>
              <a:spcPct val="110000"/>
            </a:lnSpc>
          </a:pPr>
          <a:r>
            <a:rPr lang="en-IN" sz="1600" b="0" i="0" dirty="0" smtClean="0"/>
            <a:t>Contains schema which is predefined</a:t>
          </a:r>
          <a:endParaRPr lang="en-IN" sz="1600" dirty="0"/>
        </a:p>
      </dgm:t>
    </dgm:pt>
    <dgm:pt modelId="{5869907C-1047-4C2F-9542-E3FB2895D6C9}" type="parTrans" cxnId="{A13D236A-CFCC-41DA-B8A8-A378675F71E2}">
      <dgm:prSet/>
      <dgm:spPr/>
      <dgm:t>
        <a:bodyPr/>
        <a:lstStyle/>
        <a:p>
          <a:pPr>
            <a:lnSpc>
              <a:spcPct val="110000"/>
            </a:lnSpc>
          </a:pPr>
          <a:endParaRPr lang="en-IN"/>
        </a:p>
      </dgm:t>
    </dgm:pt>
    <dgm:pt modelId="{E7AD4EE1-0001-4030-9B36-74FE63220C8B}" type="sibTrans" cxnId="{A13D236A-CFCC-41DA-B8A8-A378675F71E2}">
      <dgm:prSet/>
      <dgm:spPr/>
      <dgm:t>
        <a:bodyPr/>
        <a:lstStyle/>
        <a:p>
          <a:pPr>
            <a:lnSpc>
              <a:spcPct val="110000"/>
            </a:lnSpc>
          </a:pPr>
          <a:endParaRPr lang="en-IN"/>
        </a:p>
      </dgm:t>
    </dgm:pt>
    <dgm:pt modelId="{7271F77A-9FB1-48F6-A1E0-1A2FFDBEAA49}">
      <dgm:prSet phldrT="[Text]"/>
      <dgm:spPr/>
      <dgm:t>
        <a:bodyPr/>
        <a:lstStyle/>
        <a:p>
          <a:pPr algn="just">
            <a:lnSpc>
              <a:spcPct val="110000"/>
            </a:lnSpc>
          </a:pPr>
          <a:r>
            <a:rPr lang="en-IN" b="0" i="0" dirty="0" smtClean="0"/>
            <a:t>Contains dynamic schema</a:t>
          </a:r>
          <a:endParaRPr lang="en-IN" b="0" dirty="0"/>
        </a:p>
      </dgm:t>
    </dgm:pt>
    <dgm:pt modelId="{F82C742D-34FC-442C-A024-DEEFCF8A7328}" type="parTrans" cxnId="{ABE8406F-6DD7-4442-90CA-D4643EF2F3D5}">
      <dgm:prSet/>
      <dgm:spPr/>
      <dgm:t>
        <a:bodyPr/>
        <a:lstStyle/>
        <a:p>
          <a:pPr>
            <a:lnSpc>
              <a:spcPct val="110000"/>
            </a:lnSpc>
          </a:pPr>
          <a:endParaRPr lang="en-IN"/>
        </a:p>
      </dgm:t>
    </dgm:pt>
    <dgm:pt modelId="{27198726-999E-4586-88AF-F5E63E31861A}" type="sibTrans" cxnId="{ABE8406F-6DD7-4442-90CA-D4643EF2F3D5}">
      <dgm:prSet/>
      <dgm:spPr/>
      <dgm:t>
        <a:bodyPr/>
        <a:lstStyle/>
        <a:p>
          <a:pPr>
            <a:lnSpc>
              <a:spcPct val="110000"/>
            </a:lnSpc>
          </a:pPr>
          <a:endParaRPr lang="en-IN"/>
        </a:p>
      </dgm:t>
    </dgm:pt>
    <dgm:pt modelId="{712680BD-82A9-4749-A20B-526779A89A69}">
      <dgm:prSet phldrT="[Text]" custT="1"/>
      <dgm:spPr/>
      <dgm:t>
        <a:bodyPr/>
        <a:lstStyle/>
        <a:p>
          <a:pPr algn="just">
            <a:lnSpc>
              <a:spcPct val="110000"/>
            </a:lnSpc>
          </a:pPr>
          <a:endParaRPr lang="en-IN" sz="1600" dirty="0"/>
        </a:p>
      </dgm:t>
    </dgm:pt>
    <dgm:pt modelId="{EDCCC91B-74D5-4032-9B54-EEA2A4EF0967}" type="parTrans" cxnId="{8C9B2A42-1B2E-42EB-88F5-A923DBE7AD1A}">
      <dgm:prSet/>
      <dgm:spPr/>
      <dgm:t>
        <a:bodyPr/>
        <a:lstStyle/>
        <a:p>
          <a:pPr>
            <a:lnSpc>
              <a:spcPct val="110000"/>
            </a:lnSpc>
          </a:pPr>
          <a:endParaRPr lang="en-IN"/>
        </a:p>
      </dgm:t>
    </dgm:pt>
    <dgm:pt modelId="{251F261D-D206-4297-838A-DB6E41DF4D53}" type="sibTrans" cxnId="{8C9B2A42-1B2E-42EB-88F5-A923DBE7AD1A}">
      <dgm:prSet/>
      <dgm:spPr/>
      <dgm:t>
        <a:bodyPr/>
        <a:lstStyle/>
        <a:p>
          <a:pPr>
            <a:lnSpc>
              <a:spcPct val="110000"/>
            </a:lnSpc>
          </a:pPr>
          <a:endParaRPr lang="en-IN"/>
        </a:p>
      </dgm:t>
    </dgm:pt>
    <dgm:pt modelId="{E4FB324F-1B7C-43CF-B9D7-FC6B5BE6E6E7}">
      <dgm:prSet phldrT="[Text]" custT="1"/>
      <dgm:spPr/>
      <dgm:t>
        <a:bodyPr/>
        <a:lstStyle/>
        <a:p>
          <a:pPr algn="just">
            <a:lnSpc>
              <a:spcPct val="110000"/>
            </a:lnSpc>
          </a:pPr>
          <a:r>
            <a:rPr lang="en-US" sz="1600" dirty="0" smtClean="0"/>
            <a:t>Each row will have same number of columns</a:t>
          </a:r>
          <a:endParaRPr lang="en-IN" sz="1600" dirty="0"/>
        </a:p>
      </dgm:t>
    </dgm:pt>
    <dgm:pt modelId="{D47F44B9-8AEC-4E2E-A903-07F73CB38053}" type="parTrans" cxnId="{BC5D0F83-F9D3-4068-A49A-01C6542EB3CF}">
      <dgm:prSet/>
      <dgm:spPr/>
      <dgm:t>
        <a:bodyPr/>
        <a:lstStyle/>
        <a:p>
          <a:pPr>
            <a:lnSpc>
              <a:spcPct val="110000"/>
            </a:lnSpc>
          </a:pPr>
          <a:endParaRPr lang="en-IN"/>
        </a:p>
      </dgm:t>
    </dgm:pt>
    <dgm:pt modelId="{929C783D-A90C-4C3D-B40A-0B5D20B63500}" type="sibTrans" cxnId="{BC5D0F83-F9D3-4068-A49A-01C6542EB3CF}">
      <dgm:prSet/>
      <dgm:spPr/>
      <dgm:t>
        <a:bodyPr/>
        <a:lstStyle/>
        <a:p>
          <a:pPr>
            <a:lnSpc>
              <a:spcPct val="110000"/>
            </a:lnSpc>
          </a:pPr>
          <a:endParaRPr lang="en-IN"/>
        </a:p>
      </dgm:t>
    </dgm:pt>
    <dgm:pt modelId="{C6FA155A-4CF5-4BF1-A5AF-A4344272E7F5}">
      <dgm:prSet phldrT="[Text]"/>
      <dgm:spPr/>
      <dgm:t>
        <a:bodyPr/>
        <a:lstStyle/>
        <a:p>
          <a:pPr algn="just">
            <a:lnSpc>
              <a:spcPct val="110000"/>
            </a:lnSpc>
          </a:pPr>
          <a:r>
            <a:rPr lang="en-US" b="0" dirty="0" smtClean="0"/>
            <a:t>Each document can have different number of fields</a:t>
          </a:r>
          <a:endParaRPr lang="en-IN" b="0" dirty="0"/>
        </a:p>
      </dgm:t>
    </dgm:pt>
    <dgm:pt modelId="{D3CC7904-C789-429C-BAB1-6A302001B929}" type="parTrans" cxnId="{567BB7B5-8CCA-43B1-A90B-CEB63F338EDB}">
      <dgm:prSet/>
      <dgm:spPr/>
      <dgm:t>
        <a:bodyPr/>
        <a:lstStyle/>
        <a:p>
          <a:pPr>
            <a:lnSpc>
              <a:spcPct val="110000"/>
            </a:lnSpc>
          </a:pPr>
          <a:endParaRPr lang="en-IN"/>
        </a:p>
      </dgm:t>
    </dgm:pt>
    <dgm:pt modelId="{4910EC7E-1A7F-4014-93DA-D9EEE62106FF}" type="sibTrans" cxnId="{567BB7B5-8CCA-43B1-A90B-CEB63F338EDB}">
      <dgm:prSet/>
      <dgm:spPr/>
      <dgm:t>
        <a:bodyPr/>
        <a:lstStyle/>
        <a:p>
          <a:pPr>
            <a:lnSpc>
              <a:spcPct val="110000"/>
            </a:lnSpc>
          </a:pPr>
          <a:endParaRPr lang="en-IN"/>
        </a:p>
      </dgm:t>
    </dgm:pt>
    <dgm:pt modelId="{E76134DD-6F55-47A8-97D2-E3FA3D564ECF}">
      <dgm:prSet phldrT="[Text]" custT="1"/>
      <dgm:spPr/>
      <dgm:t>
        <a:bodyPr/>
        <a:lstStyle/>
        <a:p>
          <a:pPr algn="just">
            <a:lnSpc>
              <a:spcPct val="110000"/>
            </a:lnSpc>
          </a:pPr>
          <a:endParaRPr lang="en-IN" sz="1600" dirty="0"/>
        </a:p>
      </dgm:t>
    </dgm:pt>
    <dgm:pt modelId="{2BA06800-A76D-40E1-A138-464A7676DA91}" type="parTrans" cxnId="{FBD40717-1505-4C33-89AE-29DD84A1BBE0}">
      <dgm:prSet/>
      <dgm:spPr/>
      <dgm:t>
        <a:bodyPr/>
        <a:lstStyle/>
        <a:p>
          <a:endParaRPr lang="en-IN"/>
        </a:p>
      </dgm:t>
    </dgm:pt>
    <dgm:pt modelId="{2570AF75-42FA-49B3-AEFB-62E3BAA56288}" type="sibTrans" cxnId="{FBD40717-1505-4C33-89AE-29DD84A1BBE0}">
      <dgm:prSet/>
      <dgm:spPr/>
      <dgm:t>
        <a:bodyPr/>
        <a:lstStyle/>
        <a:p>
          <a:endParaRPr lang="en-IN"/>
        </a:p>
      </dgm:t>
    </dgm:pt>
    <dgm:pt modelId="{5F28BD03-E6A0-4721-B301-63AA33A67F8D}">
      <dgm:prSet phldrT="[Text]" custT="1"/>
      <dgm:spPr/>
      <dgm:t>
        <a:bodyPr/>
        <a:lstStyle/>
        <a:p>
          <a:pPr algn="just">
            <a:lnSpc>
              <a:spcPct val="110000"/>
            </a:lnSpc>
          </a:pPr>
          <a:endParaRPr lang="en-IN" sz="1600" dirty="0"/>
        </a:p>
      </dgm:t>
    </dgm:pt>
    <dgm:pt modelId="{73CA4586-0F4B-4410-98C7-C6D23528DE27}" type="parTrans" cxnId="{71C44A8C-08CF-496F-8987-3CFE687F91DF}">
      <dgm:prSet/>
      <dgm:spPr/>
      <dgm:t>
        <a:bodyPr/>
        <a:lstStyle/>
        <a:p>
          <a:endParaRPr lang="en-IN"/>
        </a:p>
      </dgm:t>
    </dgm:pt>
    <dgm:pt modelId="{76B5D846-0E6B-4707-8BE8-812B3CD83DC1}" type="sibTrans" cxnId="{71C44A8C-08CF-496F-8987-3CFE687F91DF}">
      <dgm:prSet/>
      <dgm:spPr/>
      <dgm:t>
        <a:bodyPr/>
        <a:lstStyle/>
        <a:p>
          <a:endParaRPr lang="en-IN"/>
        </a:p>
      </dgm:t>
    </dgm:pt>
    <dgm:pt modelId="{8A8EB418-662F-4A96-B4C2-C602E754919B}">
      <dgm:prSet phldrT="[Text]" custT="1"/>
      <dgm:spPr/>
      <dgm:t>
        <a:bodyPr/>
        <a:lstStyle/>
        <a:p>
          <a:pPr algn="just">
            <a:lnSpc>
              <a:spcPct val="110000"/>
            </a:lnSpc>
          </a:pPr>
          <a:endParaRPr lang="en-IN" sz="1600" dirty="0"/>
        </a:p>
      </dgm:t>
    </dgm:pt>
    <dgm:pt modelId="{2E3AC874-A7E0-4C60-85B7-E5E520CA26FA}" type="parTrans" cxnId="{39426BA0-99C0-4CEE-94F4-34D3AB0AFD13}">
      <dgm:prSet/>
      <dgm:spPr/>
      <dgm:t>
        <a:bodyPr/>
        <a:lstStyle/>
        <a:p>
          <a:endParaRPr lang="en-IN"/>
        </a:p>
      </dgm:t>
    </dgm:pt>
    <dgm:pt modelId="{64F894C7-1F0C-4009-BA7D-0BC9E40A4EF6}" type="sibTrans" cxnId="{39426BA0-99C0-4CEE-94F4-34D3AB0AFD13}">
      <dgm:prSet/>
      <dgm:spPr/>
      <dgm:t>
        <a:bodyPr/>
        <a:lstStyle/>
        <a:p>
          <a:endParaRPr lang="en-IN"/>
        </a:p>
      </dgm:t>
    </dgm:pt>
    <dgm:pt modelId="{BCCB32F2-D742-48C7-B203-5F10CA8EDBA6}" type="pres">
      <dgm:prSet presAssocID="{A4E1A13F-D717-406F-AB3B-0CF9DE801A84}" presName="Name0" presStyleCnt="0">
        <dgm:presLayoutVars>
          <dgm:dir/>
          <dgm:animLvl val="lvl"/>
          <dgm:resizeHandles val="exact"/>
        </dgm:presLayoutVars>
      </dgm:prSet>
      <dgm:spPr/>
      <dgm:t>
        <a:bodyPr/>
        <a:lstStyle/>
        <a:p>
          <a:endParaRPr lang="en-IN"/>
        </a:p>
      </dgm:t>
    </dgm:pt>
    <dgm:pt modelId="{65F9A770-E23F-47B1-B304-DE7A628EF5EF}" type="pres">
      <dgm:prSet presAssocID="{1BCB6785-4967-4842-B418-74A6E4478AF3}" presName="composite" presStyleCnt="0"/>
      <dgm:spPr/>
    </dgm:pt>
    <dgm:pt modelId="{965D3B99-3E22-473A-9572-19A8164FB8C1}" type="pres">
      <dgm:prSet presAssocID="{1BCB6785-4967-4842-B418-74A6E4478AF3}" presName="parTx" presStyleLbl="alignNode1" presStyleIdx="0" presStyleCnt="2">
        <dgm:presLayoutVars>
          <dgm:chMax val="0"/>
          <dgm:chPref val="0"/>
          <dgm:bulletEnabled val="1"/>
        </dgm:presLayoutVars>
      </dgm:prSet>
      <dgm:spPr/>
      <dgm:t>
        <a:bodyPr/>
        <a:lstStyle/>
        <a:p>
          <a:endParaRPr lang="en-IN"/>
        </a:p>
      </dgm:t>
    </dgm:pt>
    <dgm:pt modelId="{CDFAA99E-9715-4F9D-A7A7-2A0B04ECCD94}" type="pres">
      <dgm:prSet presAssocID="{1BCB6785-4967-4842-B418-74A6E4478AF3}" presName="desTx" presStyleLbl="alignAccFollowNode1" presStyleIdx="0" presStyleCnt="2">
        <dgm:presLayoutVars>
          <dgm:bulletEnabled val="1"/>
        </dgm:presLayoutVars>
      </dgm:prSet>
      <dgm:spPr/>
      <dgm:t>
        <a:bodyPr/>
        <a:lstStyle/>
        <a:p>
          <a:endParaRPr lang="en-IN"/>
        </a:p>
      </dgm:t>
    </dgm:pt>
    <dgm:pt modelId="{86AAF95F-D518-42EF-9E12-C255B441434E}" type="pres">
      <dgm:prSet presAssocID="{F0455CF7-F458-43BE-954B-62F5DB6000EB}" presName="space" presStyleCnt="0"/>
      <dgm:spPr/>
    </dgm:pt>
    <dgm:pt modelId="{A69047C2-8C54-474F-9488-94A106D9FDB6}" type="pres">
      <dgm:prSet presAssocID="{625EBF3D-0FDD-4124-A26D-E8606A68DB6D}" presName="composite" presStyleCnt="0"/>
      <dgm:spPr/>
    </dgm:pt>
    <dgm:pt modelId="{C09A63FE-ECEA-44BD-B88E-ACF504F45C5D}" type="pres">
      <dgm:prSet presAssocID="{625EBF3D-0FDD-4124-A26D-E8606A68DB6D}" presName="parTx" presStyleLbl="alignNode1" presStyleIdx="1" presStyleCnt="2">
        <dgm:presLayoutVars>
          <dgm:chMax val="0"/>
          <dgm:chPref val="0"/>
          <dgm:bulletEnabled val="1"/>
        </dgm:presLayoutVars>
      </dgm:prSet>
      <dgm:spPr/>
      <dgm:t>
        <a:bodyPr/>
        <a:lstStyle/>
        <a:p>
          <a:endParaRPr lang="en-IN"/>
        </a:p>
      </dgm:t>
    </dgm:pt>
    <dgm:pt modelId="{547B6C09-BF92-4CB6-82D5-9D23BE78D4C6}" type="pres">
      <dgm:prSet presAssocID="{625EBF3D-0FDD-4124-A26D-E8606A68DB6D}" presName="desTx" presStyleLbl="alignAccFollowNode1" presStyleIdx="1" presStyleCnt="2">
        <dgm:presLayoutVars>
          <dgm:bulletEnabled val="1"/>
        </dgm:presLayoutVars>
      </dgm:prSet>
      <dgm:spPr/>
      <dgm:t>
        <a:bodyPr/>
        <a:lstStyle/>
        <a:p>
          <a:endParaRPr lang="en-IN"/>
        </a:p>
      </dgm:t>
    </dgm:pt>
  </dgm:ptLst>
  <dgm:cxnLst>
    <dgm:cxn modelId="{A20C91A6-B87C-4772-8F24-91F9E8CF629E}" type="presOf" srcId="{4C0DF85F-816F-4F6F-85FB-C44ADE55E10E}" destId="{547B6C09-BF92-4CB6-82D5-9D23BE78D4C6}" srcOrd="0" destOrd="1" presId="urn:microsoft.com/office/officeart/2005/8/layout/hList1"/>
    <dgm:cxn modelId="{1DEAEA33-AC96-4587-8A70-6E82EF241FCE}" srcId="{1BCB6785-4967-4842-B418-74A6E4478AF3}" destId="{8B1F54F8-5AD8-438F-BED1-440897D10B54}" srcOrd="0" destOrd="0" parTransId="{9E885C0E-E74B-4965-854F-B7F11767CA50}" sibTransId="{BE9BDE61-9D87-41E3-AFBF-2FE81D11DD67}"/>
    <dgm:cxn modelId="{59AFEA55-18D1-49A6-B09E-2EA50D9616BA}" srcId="{1BCB6785-4967-4842-B418-74A6E4478AF3}" destId="{AA829A54-F64D-4190-8754-92EC6DA03F50}" srcOrd="10" destOrd="0" parTransId="{607057BA-140A-4C52-BCD6-2056BE085609}" sibTransId="{05F129DF-29B7-4FB4-BC22-B40744971004}"/>
    <dgm:cxn modelId="{267709F9-7833-4A63-93D4-3FA5A54083BA}" type="presOf" srcId="{8B1F54F8-5AD8-438F-BED1-440897D10B54}" destId="{CDFAA99E-9715-4F9D-A7A7-2A0B04ECCD94}" srcOrd="0" destOrd="0" presId="urn:microsoft.com/office/officeart/2005/8/layout/hList1"/>
    <dgm:cxn modelId="{BFA2226F-4A37-45DF-9ADC-46351453C4ED}" type="presOf" srcId="{39F7904F-168B-4431-A0D6-4B47C05B901F}" destId="{CDFAA99E-9715-4F9D-A7A7-2A0B04ECCD94}" srcOrd="0" destOrd="11" presId="urn:microsoft.com/office/officeart/2005/8/layout/hList1"/>
    <dgm:cxn modelId="{9AA50F9C-F2F7-40D3-A1C4-FD1932A3B73F}" srcId="{625EBF3D-0FDD-4124-A26D-E8606A68DB6D}" destId="{DB8C106B-79E5-41CB-AD36-348FB0AD8774}" srcOrd="5" destOrd="0" parTransId="{7A49BD2A-8337-440B-9E4F-FC114717FDFB}" sibTransId="{0F1075B3-B801-40A3-A498-56A37BBC47DB}"/>
    <dgm:cxn modelId="{C4B408B2-C44E-4CDF-A2EA-9446265F56F4}" srcId="{625EBF3D-0FDD-4124-A26D-E8606A68DB6D}" destId="{1F793998-E270-48F2-B9D6-207CFB29E7FB}" srcOrd="4" destOrd="0" parTransId="{E1435CDA-848E-4942-9FF1-0F166F900C67}" sibTransId="{B070C722-A3F3-48D4-ACD3-20AF2DEDE075}"/>
    <dgm:cxn modelId="{98A1684F-DBF7-4D5F-B9A3-674A8E48DCE2}" type="presOf" srcId="{DB8C106B-79E5-41CB-AD36-348FB0AD8774}" destId="{547B6C09-BF92-4CB6-82D5-9D23BE78D4C6}" srcOrd="0" destOrd="5" presId="urn:microsoft.com/office/officeart/2005/8/layout/hList1"/>
    <dgm:cxn modelId="{C119FE28-D5B6-4F44-A1A6-5231255E985D}" type="presOf" srcId="{7271F77A-9FB1-48F6-A1E0-1A2FFDBEAA49}" destId="{547B6C09-BF92-4CB6-82D5-9D23BE78D4C6}" srcOrd="0" destOrd="8" presId="urn:microsoft.com/office/officeart/2005/8/layout/hList1"/>
    <dgm:cxn modelId="{E53C88E0-2C59-4335-BFBC-85F8156141F7}" type="presOf" srcId="{D0B53706-B4C3-4B01-A37D-93AB8EB2E984}" destId="{CDFAA99E-9715-4F9D-A7A7-2A0B04ECCD94}" srcOrd="0" destOrd="7" presId="urn:microsoft.com/office/officeart/2005/8/layout/hList1"/>
    <dgm:cxn modelId="{EA542358-318B-4E88-BC5A-A4427B51EF1B}" type="presOf" srcId="{A4E1A13F-D717-406F-AB3B-0CF9DE801A84}" destId="{BCCB32F2-D742-48C7-B203-5F10CA8EDBA6}" srcOrd="0" destOrd="0" presId="urn:microsoft.com/office/officeart/2005/8/layout/hList1"/>
    <dgm:cxn modelId="{F81FBE9C-0A39-4351-98F0-A0EC17BC7D85}" type="presOf" srcId="{CB954526-FF4C-43EF-AB42-8B2AB3A97873}" destId="{CDFAA99E-9715-4F9D-A7A7-2A0B04ECCD94}" srcOrd="0" destOrd="5" presId="urn:microsoft.com/office/officeart/2005/8/layout/hList1"/>
    <dgm:cxn modelId="{D3E0FA8B-A15E-48B5-9997-25A23808D5EB}" srcId="{1BCB6785-4967-4842-B418-74A6E4478AF3}" destId="{798CE9B3-1A27-410D-B90B-A49244328C24}" srcOrd="2" destOrd="0" parTransId="{A8038865-9D4C-4AAE-85EB-8924674FA974}" sibTransId="{2153FA79-C70C-4F0B-90C2-2590A28CF23D}"/>
    <dgm:cxn modelId="{79B2F5AF-A78E-44F0-858C-BADA5522FF0C}" type="presOf" srcId="{625EBF3D-0FDD-4124-A26D-E8606A68DB6D}" destId="{C09A63FE-ECEA-44BD-B88E-ACF504F45C5D}" srcOrd="0" destOrd="0" presId="urn:microsoft.com/office/officeart/2005/8/layout/hList1"/>
    <dgm:cxn modelId="{7FAD6EFC-C690-4EA3-A080-423FB7FCBF76}" srcId="{625EBF3D-0FDD-4124-A26D-E8606A68DB6D}" destId="{D04F422B-E910-49B3-B266-FDCA3CBEA1AA}" srcOrd="0" destOrd="0" parTransId="{E48DACBF-501B-4B55-90C9-C7A7DCA36221}" sibTransId="{E9EB91DE-A319-418D-9C41-C0C54255B788}"/>
    <dgm:cxn modelId="{3FB72FB8-6F4F-407F-AB43-0CF103FA4802}" type="presOf" srcId="{1CCED0B3-198A-49FE-B875-10587F8BBF05}" destId="{547B6C09-BF92-4CB6-82D5-9D23BE78D4C6}" srcOrd="0" destOrd="2" presId="urn:microsoft.com/office/officeart/2005/8/layout/hList1"/>
    <dgm:cxn modelId="{4694E00D-C7C2-4F2F-A600-A987E2D910AE}" type="presOf" srcId="{5F28BD03-E6A0-4721-B301-63AA33A67F8D}" destId="{CDFAA99E-9715-4F9D-A7A7-2A0B04ECCD94}" srcOrd="0" destOrd="4" presId="urn:microsoft.com/office/officeart/2005/8/layout/hList1"/>
    <dgm:cxn modelId="{8C9B2A42-1B2E-42EB-88F5-A923DBE7AD1A}" srcId="{1BCB6785-4967-4842-B418-74A6E4478AF3}" destId="{712680BD-82A9-4749-A20B-526779A89A69}" srcOrd="12" destOrd="0" parTransId="{EDCCC91B-74D5-4032-9B54-EEA2A4EF0967}" sibTransId="{251F261D-D206-4297-838A-DB6E41DF4D53}"/>
    <dgm:cxn modelId="{732EF359-051D-4CB5-B22A-13EAB80B1FEB}" srcId="{625EBF3D-0FDD-4124-A26D-E8606A68DB6D}" destId="{4C0DF85F-816F-4F6F-85FB-C44ADE55E10E}" srcOrd="1" destOrd="0" parTransId="{160E4C72-F847-4967-9615-8E5A01A37968}" sibTransId="{B1D25D60-A823-463D-8B21-3D9020BD7066}"/>
    <dgm:cxn modelId="{B8E25F42-4C8D-4F81-904A-67DBDE8D81BC}" srcId="{A4E1A13F-D717-406F-AB3B-0CF9DE801A84}" destId="{1BCB6785-4967-4842-B418-74A6E4478AF3}" srcOrd="0" destOrd="0" parTransId="{0FC556F6-3909-49C2-904B-6266147976F0}" sibTransId="{F0455CF7-F458-43BE-954B-62F5DB6000EB}"/>
    <dgm:cxn modelId="{71C44A8C-08CF-496F-8987-3CFE687F91DF}" srcId="{1BCB6785-4967-4842-B418-74A6E4478AF3}" destId="{5F28BD03-E6A0-4721-B301-63AA33A67F8D}" srcOrd="4" destOrd="0" parTransId="{73CA4586-0F4B-4410-98C7-C6D23528DE27}" sibTransId="{76B5D846-0E6B-4707-8BE8-812B3CD83DC1}"/>
    <dgm:cxn modelId="{8903C591-0518-413F-B3FA-1CE47A723BD3}" srcId="{625EBF3D-0FDD-4124-A26D-E8606A68DB6D}" destId="{67E42146-E9E3-4510-919E-DBB16C235106}" srcOrd="3" destOrd="0" parTransId="{AC4D13F0-36AE-4EAF-AEDA-CEF849475015}" sibTransId="{8A5BDD43-9F94-441C-AAC0-8B452C5FA867}"/>
    <dgm:cxn modelId="{39426BA0-99C0-4CEE-94F4-34D3AB0AFD13}" srcId="{1BCB6785-4967-4842-B418-74A6E4478AF3}" destId="{8A8EB418-662F-4A96-B4C2-C602E754919B}" srcOrd="3" destOrd="0" parTransId="{2E3AC874-A7E0-4C60-85B7-E5E520CA26FA}" sibTransId="{64F894C7-1F0C-4009-BA7D-0BC9E40A4EF6}"/>
    <dgm:cxn modelId="{6E7B001A-C630-4892-A7E2-52C33152FF0D}" type="presOf" srcId="{67E42146-E9E3-4510-919E-DBB16C235106}" destId="{547B6C09-BF92-4CB6-82D5-9D23BE78D4C6}" srcOrd="0" destOrd="3" presId="urn:microsoft.com/office/officeart/2005/8/layout/hList1"/>
    <dgm:cxn modelId="{BC5D0F83-F9D3-4068-A49A-01C6542EB3CF}" srcId="{1BCB6785-4967-4842-B418-74A6E4478AF3}" destId="{E4FB324F-1B7C-43CF-B9D7-FC6B5BE6E6E7}" srcOrd="9" destOrd="0" parTransId="{D47F44B9-8AEC-4E2E-A903-07F73CB38053}" sibTransId="{929C783D-A90C-4C3D-B40A-0B5D20B63500}"/>
    <dgm:cxn modelId="{430F089E-3206-41E0-8B83-CEE9506F5718}" srcId="{1BCB6785-4967-4842-B418-74A6E4478AF3}" destId="{118B6461-DAA1-486B-BDDC-EE45BA54310E}" srcOrd="8" destOrd="0" parTransId="{659E83C9-1265-4049-9DD4-30388EF9C45C}" sibTransId="{AB72E622-AA10-4D3E-A59D-E0D17CCE333E}"/>
    <dgm:cxn modelId="{4D998E4D-A47B-48BD-910C-A49AD50144CF}" type="presOf" srcId="{120C6F5C-9DBD-4B27-B3DD-876E522D55EC}" destId="{CDFAA99E-9715-4F9D-A7A7-2A0B04ECCD94}" srcOrd="0" destOrd="6" presId="urn:microsoft.com/office/officeart/2005/8/layout/hList1"/>
    <dgm:cxn modelId="{354AB183-55A9-47AB-8DA6-EF9073AD889B}" type="presOf" srcId="{E76134DD-6F55-47A8-97D2-E3FA3D564ECF}" destId="{CDFAA99E-9715-4F9D-A7A7-2A0B04ECCD94}" srcOrd="0" destOrd="1" presId="urn:microsoft.com/office/officeart/2005/8/layout/hList1"/>
    <dgm:cxn modelId="{E0CA28C2-B78A-4E2F-B29E-FB929A13CCB6}" srcId="{625EBF3D-0FDD-4124-A26D-E8606A68DB6D}" destId="{1CCED0B3-198A-49FE-B875-10587F8BBF05}" srcOrd="2" destOrd="0" parTransId="{77CE2D61-23B3-4DB6-9744-00CB06EAA427}" sibTransId="{93C5DDEC-1DA0-405B-8A45-C7B3223F8893}"/>
    <dgm:cxn modelId="{FBD40717-1505-4C33-89AE-29DD84A1BBE0}" srcId="{1BCB6785-4967-4842-B418-74A6E4478AF3}" destId="{E76134DD-6F55-47A8-97D2-E3FA3D564ECF}" srcOrd="1" destOrd="0" parTransId="{2BA06800-A76D-40E1-A138-464A7676DA91}" sibTransId="{2570AF75-42FA-49B3-AEFB-62E3BAA56288}"/>
    <dgm:cxn modelId="{01524E96-35AB-404D-98B4-06F7DD3EDD84}" srcId="{A4E1A13F-D717-406F-AB3B-0CF9DE801A84}" destId="{625EBF3D-0FDD-4124-A26D-E8606A68DB6D}" srcOrd="1" destOrd="0" parTransId="{974DF829-3092-41D6-B4B0-0F6A716B8AB1}" sibTransId="{5B722203-6129-4E2C-B267-AE38779CC619}"/>
    <dgm:cxn modelId="{474A6C4E-0E29-4335-80A0-01DD022084AD}" type="presOf" srcId="{1F793998-E270-48F2-B9D6-207CFB29E7FB}" destId="{547B6C09-BF92-4CB6-82D5-9D23BE78D4C6}" srcOrd="0" destOrd="4" presId="urn:microsoft.com/office/officeart/2005/8/layout/hList1"/>
    <dgm:cxn modelId="{98D9190D-02FE-4318-9505-A82F70A3FFCE}" type="presOf" srcId="{712680BD-82A9-4749-A20B-526779A89A69}" destId="{CDFAA99E-9715-4F9D-A7A7-2A0B04ECCD94}" srcOrd="0" destOrd="12" presId="urn:microsoft.com/office/officeart/2005/8/layout/hList1"/>
    <dgm:cxn modelId="{9CB93E3F-9C59-4461-9503-752889A148E7}" srcId="{1BCB6785-4967-4842-B418-74A6E4478AF3}" destId="{120C6F5C-9DBD-4B27-B3DD-876E522D55EC}" srcOrd="6" destOrd="0" parTransId="{3C394C5E-B66E-49B4-9788-6111E4D4A040}" sibTransId="{EF3DDB5D-6F92-42B3-8B53-27B964CA84EC}"/>
    <dgm:cxn modelId="{2E8E385A-A235-4C4C-9D6B-371012FC14B4}" srcId="{1BCB6785-4967-4842-B418-74A6E4478AF3}" destId="{D0B53706-B4C3-4B01-A37D-93AB8EB2E984}" srcOrd="7" destOrd="0" parTransId="{A80BEBED-89D8-4389-9E1F-8F49ECDFC339}" sibTransId="{E1C3799A-7A01-46FB-A893-399D678DF76D}"/>
    <dgm:cxn modelId="{29E08485-63B2-4A57-B0B3-040BC73803C4}" type="presOf" srcId="{798CE9B3-1A27-410D-B90B-A49244328C24}" destId="{CDFAA99E-9715-4F9D-A7A7-2A0B04ECCD94}" srcOrd="0" destOrd="2" presId="urn:microsoft.com/office/officeart/2005/8/layout/hList1"/>
    <dgm:cxn modelId="{E0DD261F-B17C-42B4-AE4F-2C2E36AF8D2C}" type="presOf" srcId="{1BCB6785-4967-4842-B418-74A6E4478AF3}" destId="{965D3B99-3E22-473A-9572-19A8164FB8C1}" srcOrd="0" destOrd="0" presId="urn:microsoft.com/office/officeart/2005/8/layout/hList1"/>
    <dgm:cxn modelId="{A13D236A-CFCC-41DA-B8A8-A378675F71E2}" srcId="{1BCB6785-4967-4842-B418-74A6E4478AF3}" destId="{39F7904F-168B-4431-A0D6-4B47C05B901F}" srcOrd="11" destOrd="0" parTransId="{5869907C-1047-4C2F-9542-E3FB2895D6C9}" sibTransId="{E7AD4EE1-0001-4030-9B36-74FE63220C8B}"/>
    <dgm:cxn modelId="{7D491967-0B93-4C78-AA62-8C723F433145}" type="presOf" srcId="{C6FA155A-4CF5-4BF1-A5AF-A4344272E7F5}" destId="{547B6C09-BF92-4CB6-82D5-9D23BE78D4C6}" srcOrd="0" destOrd="6" presId="urn:microsoft.com/office/officeart/2005/8/layout/hList1"/>
    <dgm:cxn modelId="{FD9844B4-677C-4A8E-A955-91689423C4FF}" srcId="{625EBF3D-0FDD-4124-A26D-E8606A68DB6D}" destId="{521664ED-ACB9-4460-A84B-7B99CA20E9F8}" srcOrd="7" destOrd="0" parTransId="{DB1D3C39-8D32-4886-BC47-3974BB3A6E0E}" sibTransId="{53B1E2F2-6B91-409C-842B-802A42D0740A}"/>
    <dgm:cxn modelId="{ABE8406F-6DD7-4442-90CA-D4643EF2F3D5}" srcId="{625EBF3D-0FDD-4124-A26D-E8606A68DB6D}" destId="{7271F77A-9FB1-48F6-A1E0-1A2FFDBEAA49}" srcOrd="8" destOrd="0" parTransId="{F82C742D-34FC-442C-A024-DEEFCF8A7328}" sibTransId="{27198726-999E-4586-88AF-F5E63E31861A}"/>
    <dgm:cxn modelId="{567BB7B5-8CCA-43B1-A90B-CEB63F338EDB}" srcId="{625EBF3D-0FDD-4124-A26D-E8606A68DB6D}" destId="{C6FA155A-4CF5-4BF1-A5AF-A4344272E7F5}" srcOrd="6" destOrd="0" parTransId="{D3CC7904-C789-429C-BAB1-6A302001B929}" sibTransId="{4910EC7E-1A7F-4014-93DA-D9EEE62106FF}"/>
    <dgm:cxn modelId="{DD0F9901-8033-45E5-8706-0638E2A8A5CE}" srcId="{1BCB6785-4967-4842-B418-74A6E4478AF3}" destId="{CB954526-FF4C-43EF-AB42-8B2AB3A97873}" srcOrd="5" destOrd="0" parTransId="{F6A51A39-918B-4BFB-B141-5A2AA5435CBF}" sibTransId="{BA0DABC1-8C7C-4C7E-AE9C-5C050E05D690}"/>
    <dgm:cxn modelId="{282B4D7A-FB43-4DAA-BCF6-408FD46B7012}" type="presOf" srcId="{118B6461-DAA1-486B-BDDC-EE45BA54310E}" destId="{CDFAA99E-9715-4F9D-A7A7-2A0B04ECCD94}" srcOrd="0" destOrd="8" presId="urn:microsoft.com/office/officeart/2005/8/layout/hList1"/>
    <dgm:cxn modelId="{D30F2D2C-EA52-4389-897E-44D88CE80097}" type="presOf" srcId="{8A8EB418-662F-4A96-B4C2-C602E754919B}" destId="{CDFAA99E-9715-4F9D-A7A7-2A0B04ECCD94}" srcOrd="0" destOrd="3" presId="urn:microsoft.com/office/officeart/2005/8/layout/hList1"/>
    <dgm:cxn modelId="{4FC021E7-7A5E-499B-889A-6F6C326074AA}" type="presOf" srcId="{AA829A54-F64D-4190-8754-92EC6DA03F50}" destId="{CDFAA99E-9715-4F9D-A7A7-2A0B04ECCD94}" srcOrd="0" destOrd="10" presId="urn:microsoft.com/office/officeart/2005/8/layout/hList1"/>
    <dgm:cxn modelId="{3798E304-AF6E-4BB6-8632-9303D8855B58}" type="presOf" srcId="{D04F422B-E910-49B3-B266-FDCA3CBEA1AA}" destId="{547B6C09-BF92-4CB6-82D5-9D23BE78D4C6}" srcOrd="0" destOrd="0" presId="urn:microsoft.com/office/officeart/2005/8/layout/hList1"/>
    <dgm:cxn modelId="{1FE392FD-A0D3-4383-AAF0-5D951AB77A58}" type="presOf" srcId="{521664ED-ACB9-4460-A84B-7B99CA20E9F8}" destId="{547B6C09-BF92-4CB6-82D5-9D23BE78D4C6}" srcOrd="0" destOrd="7" presId="urn:microsoft.com/office/officeart/2005/8/layout/hList1"/>
    <dgm:cxn modelId="{314C3C1A-2B46-4A1C-AC77-A93F40A81440}" type="presOf" srcId="{E4FB324F-1B7C-43CF-B9D7-FC6B5BE6E6E7}" destId="{CDFAA99E-9715-4F9D-A7A7-2A0B04ECCD94}" srcOrd="0" destOrd="9" presId="urn:microsoft.com/office/officeart/2005/8/layout/hList1"/>
    <dgm:cxn modelId="{2DFAD7E1-DD87-48F5-AA14-6530AE5149B9}" type="presParOf" srcId="{BCCB32F2-D742-48C7-B203-5F10CA8EDBA6}" destId="{65F9A770-E23F-47B1-B304-DE7A628EF5EF}" srcOrd="0" destOrd="0" presId="urn:microsoft.com/office/officeart/2005/8/layout/hList1"/>
    <dgm:cxn modelId="{79D0A3EE-3D8B-4F4F-B6B0-5DA7B3FAA9C5}" type="presParOf" srcId="{65F9A770-E23F-47B1-B304-DE7A628EF5EF}" destId="{965D3B99-3E22-473A-9572-19A8164FB8C1}" srcOrd="0" destOrd="0" presId="urn:microsoft.com/office/officeart/2005/8/layout/hList1"/>
    <dgm:cxn modelId="{11B70D27-81C4-4BF1-85D9-EC766153E4AB}" type="presParOf" srcId="{65F9A770-E23F-47B1-B304-DE7A628EF5EF}" destId="{CDFAA99E-9715-4F9D-A7A7-2A0B04ECCD94}" srcOrd="1" destOrd="0" presId="urn:microsoft.com/office/officeart/2005/8/layout/hList1"/>
    <dgm:cxn modelId="{0F25BE3C-216E-4608-B874-856F752C909D}" type="presParOf" srcId="{BCCB32F2-D742-48C7-B203-5F10CA8EDBA6}" destId="{86AAF95F-D518-42EF-9E12-C255B441434E}" srcOrd="1" destOrd="0" presId="urn:microsoft.com/office/officeart/2005/8/layout/hList1"/>
    <dgm:cxn modelId="{C194C19E-E16B-4A1D-84E5-F03004072962}" type="presParOf" srcId="{BCCB32F2-D742-48C7-B203-5F10CA8EDBA6}" destId="{A69047C2-8C54-474F-9488-94A106D9FDB6}" srcOrd="2" destOrd="0" presId="urn:microsoft.com/office/officeart/2005/8/layout/hList1"/>
    <dgm:cxn modelId="{82B1858A-47F7-4AC2-B639-96888F044511}" type="presParOf" srcId="{A69047C2-8C54-474F-9488-94A106D9FDB6}" destId="{C09A63FE-ECEA-44BD-B88E-ACF504F45C5D}" srcOrd="0" destOrd="0" presId="urn:microsoft.com/office/officeart/2005/8/layout/hList1"/>
    <dgm:cxn modelId="{B7C6BD6B-986B-4736-9794-0E9B52D1BBED}" type="presParOf" srcId="{A69047C2-8C54-474F-9488-94A106D9FDB6}" destId="{547B6C09-BF92-4CB6-82D5-9D23BE78D4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E34028-A682-4420-B114-8BCF28393382}" type="doc">
      <dgm:prSet loTypeId="urn:microsoft.com/office/officeart/2008/layout/SquareAccentList" loCatId="list" qsTypeId="urn:microsoft.com/office/officeart/2005/8/quickstyle/simple1" qsCatId="simple" csTypeId="urn:microsoft.com/office/officeart/2005/8/colors/colorful1" csCatId="colorful" phldr="1"/>
      <dgm:spPr/>
      <dgm:t>
        <a:bodyPr/>
        <a:lstStyle/>
        <a:p>
          <a:endParaRPr lang="en-IN"/>
        </a:p>
      </dgm:t>
    </dgm:pt>
    <dgm:pt modelId="{719EB109-5175-45F0-8C29-0F4CDFF5E4F8}">
      <dgm:prSet phldrT="[Text]" custT="1"/>
      <dgm:spPr/>
      <dgm:t>
        <a:bodyPr/>
        <a:lstStyle/>
        <a:p>
          <a:r>
            <a:rPr lang="en-US" sz="2400" dirty="0" smtClean="0"/>
            <a:t>To transfer onto disk/ network</a:t>
          </a:r>
          <a:endParaRPr lang="en-IN" sz="2400" dirty="0"/>
        </a:p>
      </dgm:t>
    </dgm:pt>
    <dgm:pt modelId="{11B4AE76-EAD6-4D27-9121-3A634C2C7F41}">
      <dgm:prSet phldrT="[Text]" custT="1"/>
      <dgm:spPr/>
      <dgm:t>
        <a:bodyPr/>
        <a:lstStyle/>
        <a:p>
          <a:r>
            <a:rPr lang="en-US" sz="2400" dirty="0" smtClean="0"/>
            <a:t>String</a:t>
          </a:r>
          <a:endParaRPr lang="en-IN" sz="2400" dirty="0"/>
        </a:p>
      </dgm:t>
    </dgm:pt>
    <dgm:pt modelId="{829F0F89-9051-44FE-AD36-1A69104CA294}">
      <dgm:prSet phldrT="[Text]" custT="1"/>
      <dgm:spPr/>
      <dgm:t>
        <a:bodyPr/>
        <a:lstStyle/>
        <a:p>
          <a:r>
            <a:rPr lang="en-US" sz="3200" b="1" dirty="0" smtClean="0"/>
            <a:t>JSON</a:t>
          </a:r>
          <a:endParaRPr lang="en-IN" sz="3200" b="1" dirty="0"/>
        </a:p>
      </dgm:t>
    </dgm:pt>
    <dgm:pt modelId="{ABFA7349-C215-4E73-BAD6-E7E8AC115ACF}" type="sibTrans" cxnId="{D1F7638C-7858-4CB1-AE15-160A91684ABD}">
      <dgm:prSet/>
      <dgm:spPr/>
      <dgm:t>
        <a:bodyPr/>
        <a:lstStyle/>
        <a:p>
          <a:endParaRPr lang="en-IN"/>
        </a:p>
      </dgm:t>
    </dgm:pt>
    <dgm:pt modelId="{B6EB4352-ABCB-4427-8681-4C79E98AD77A}" type="parTrans" cxnId="{D1F7638C-7858-4CB1-AE15-160A91684ABD}">
      <dgm:prSet/>
      <dgm:spPr/>
      <dgm:t>
        <a:bodyPr/>
        <a:lstStyle/>
        <a:p>
          <a:endParaRPr lang="en-IN"/>
        </a:p>
      </dgm:t>
    </dgm:pt>
    <dgm:pt modelId="{85211B52-B4EF-403A-ADCD-E05448C45A50}" type="sibTrans" cxnId="{4A754438-2835-4C22-A0ED-B8AFFDA0E856}">
      <dgm:prSet/>
      <dgm:spPr/>
      <dgm:t>
        <a:bodyPr/>
        <a:lstStyle/>
        <a:p>
          <a:endParaRPr lang="en-IN"/>
        </a:p>
      </dgm:t>
    </dgm:pt>
    <dgm:pt modelId="{82F502A1-41C6-4543-B631-D03637FA7568}" type="parTrans" cxnId="{4A754438-2835-4C22-A0ED-B8AFFDA0E856}">
      <dgm:prSet/>
      <dgm:spPr/>
      <dgm:t>
        <a:bodyPr/>
        <a:lstStyle/>
        <a:p>
          <a:endParaRPr lang="en-IN"/>
        </a:p>
      </dgm:t>
    </dgm:pt>
    <dgm:pt modelId="{EBFBBB4B-8BE4-4A4D-98F0-1C2B6C2DBB11}" type="sibTrans" cxnId="{30AC9670-D7C8-406B-8600-533C3EA8F232}">
      <dgm:prSet/>
      <dgm:spPr/>
      <dgm:t>
        <a:bodyPr/>
        <a:lstStyle/>
        <a:p>
          <a:endParaRPr lang="en-IN"/>
        </a:p>
      </dgm:t>
    </dgm:pt>
    <dgm:pt modelId="{6F8B09C8-5A39-4605-B813-C954C5F9DBF2}" type="parTrans" cxnId="{30AC9670-D7C8-406B-8600-533C3EA8F232}">
      <dgm:prSet/>
      <dgm:spPr/>
      <dgm:t>
        <a:bodyPr/>
        <a:lstStyle/>
        <a:p>
          <a:endParaRPr lang="en-IN"/>
        </a:p>
      </dgm:t>
    </dgm:pt>
    <dgm:pt modelId="{647F44E2-529C-416F-93B8-9BDFA601990F}">
      <dgm:prSet phldrT="[Text]" custT="1"/>
      <dgm:spPr/>
      <dgm:t>
        <a:bodyPr/>
        <a:lstStyle/>
        <a:p>
          <a:r>
            <a:rPr lang="en-US" sz="2400" dirty="0" smtClean="0"/>
            <a:t>Life </a:t>
          </a:r>
          <a:r>
            <a:rPr lang="en-US" sz="2400" dirty="0" err="1" smtClean="0"/>
            <a:t>upto</a:t>
          </a:r>
          <a:r>
            <a:rPr lang="en-US" sz="2400" dirty="0" smtClean="0"/>
            <a:t> RAM</a:t>
          </a:r>
          <a:endParaRPr lang="en-IN" sz="2400" dirty="0"/>
        </a:p>
      </dgm:t>
    </dgm:pt>
    <dgm:pt modelId="{B4A95450-C20E-48A5-A5A8-2B5BD3E5910C}">
      <dgm:prSet phldrT="[Text]" custT="1"/>
      <dgm:spPr/>
      <dgm:t>
        <a:bodyPr/>
        <a:lstStyle/>
        <a:p>
          <a:r>
            <a:rPr lang="en-US" sz="2400" dirty="0" smtClean="0"/>
            <a:t>Refers memory</a:t>
          </a:r>
          <a:endParaRPr lang="en-IN" sz="2400" dirty="0"/>
        </a:p>
      </dgm:t>
    </dgm:pt>
    <dgm:pt modelId="{07702A5B-C3A9-45E3-87FC-212E7EDE9A83}">
      <dgm:prSet phldrT="[Text]" custT="1"/>
      <dgm:spPr/>
      <dgm:t>
        <a:bodyPr/>
        <a:lstStyle/>
        <a:p>
          <a:r>
            <a:rPr lang="en-US" sz="3200" b="1" dirty="0" smtClean="0"/>
            <a:t>JS Object</a:t>
          </a:r>
          <a:endParaRPr lang="en-IN" sz="3200" b="1" dirty="0"/>
        </a:p>
      </dgm:t>
    </dgm:pt>
    <dgm:pt modelId="{8BEDBA7C-494B-413B-AE1E-2D4573A01FC7}" type="sibTrans" cxnId="{F0F13435-DCCD-4E89-86D2-1ECE199E38E8}">
      <dgm:prSet/>
      <dgm:spPr/>
      <dgm:t>
        <a:bodyPr/>
        <a:lstStyle/>
        <a:p>
          <a:endParaRPr lang="en-IN"/>
        </a:p>
      </dgm:t>
    </dgm:pt>
    <dgm:pt modelId="{496C188C-7504-4063-9D91-5AD8F24EE0D6}" type="parTrans" cxnId="{F0F13435-DCCD-4E89-86D2-1ECE199E38E8}">
      <dgm:prSet/>
      <dgm:spPr/>
      <dgm:t>
        <a:bodyPr/>
        <a:lstStyle/>
        <a:p>
          <a:endParaRPr lang="en-IN"/>
        </a:p>
      </dgm:t>
    </dgm:pt>
    <dgm:pt modelId="{A174CB4E-110E-4CE7-941D-89BE46A11444}" type="sibTrans" cxnId="{C80A212A-6528-4FB1-ACBF-CEBBB99E67A4}">
      <dgm:prSet/>
      <dgm:spPr/>
      <dgm:t>
        <a:bodyPr/>
        <a:lstStyle/>
        <a:p>
          <a:endParaRPr lang="en-IN"/>
        </a:p>
      </dgm:t>
    </dgm:pt>
    <dgm:pt modelId="{B7395704-9BC2-4C8F-8E63-D7BF05D181A1}" type="parTrans" cxnId="{C80A212A-6528-4FB1-ACBF-CEBBB99E67A4}">
      <dgm:prSet/>
      <dgm:spPr/>
      <dgm:t>
        <a:bodyPr/>
        <a:lstStyle/>
        <a:p>
          <a:endParaRPr lang="en-IN"/>
        </a:p>
      </dgm:t>
    </dgm:pt>
    <dgm:pt modelId="{BFC3B914-E77E-4BDE-8E2D-9F2687FDE742}" type="sibTrans" cxnId="{9F8A1733-D54F-47DD-9CBF-F9D4A457A874}">
      <dgm:prSet/>
      <dgm:spPr/>
      <dgm:t>
        <a:bodyPr/>
        <a:lstStyle/>
        <a:p>
          <a:endParaRPr lang="en-IN"/>
        </a:p>
      </dgm:t>
    </dgm:pt>
    <dgm:pt modelId="{515F51B4-97A0-4E8B-A200-306CE182762A}" type="parTrans" cxnId="{9F8A1733-D54F-47DD-9CBF-F9D4A457A874}">
      <dgm:prSet/>
      <dgm:spPr/>
      <dgm:t>
        <a:bodyPr/>
        <a:lstStyle/>
        <a:p>
          <a:endParaRPr lang="en-IN"/>
        </a:p>
      </dgm:t>
    </dgm:pt>
    <dgm:pt modelId="{4C7F715D-FCF5-4C9E-9A94-1CAAAE4598A8}" type="pres">
      <dgm:prSet presAssocID="{B9E34028-A682-4420-B114-8BCF28393382}" presName="layout" presStyleCnt="0">
        <dgm:presLayoutVars>
          <dgm:chMax/>
          <dgm:chPref/>
          <dgm:dir/>
          <dgm:resizeHandles/>
        </dgm:presLayoutVars>
      </dgm:prSet>
      <dgm:spPr/>
      <dgm:t>
        <a:bodyPr/>
        <a:lstStyle/>
        <a:p>
          <a:endParaRPr lang="en-IN"/>
        </a:p>
      </dgm:t>
    </dgm:pt>
    <dgm:pt modelId="{05CE885B-2698-4861-82E5-0820FE9DB678}" type="pres">
      <dgm:prSet presAssocID="{07702A5B-C3A9-45E3-87FC-212E7EDE9A83}" presName="root" presStyleCnt="0">
        <dgm:presLayoutVars>
          <dgm:chMax/>
          <dgm:chPref/>
        </dgm:presLayoutVars>
      </dgm:prSet>
      <dgm:spPr/>
    </dgm:pt>
    <dgm:pt modelId="{E1A4CD90-8DC3-4C79-838E-AA8E300E8890}" type="pres">
      <dgm:prSet presAssocID="{07702A5B-C3A9-45E3-87FC-212E7EDE9A83}" presName="rootComposite" presStyleCnt="0">
        <dgm:presLayoutVars/>
      </dgm:prSet>
      <dgm:spPr/>
    </dgm:pt>
    <dgm:pt modelId="{F05C5E5E-3969-49F4-818C-DD67022DC67C}" type="pres">
      <dgm:prSet presAssocID="{07702A5B-C3A9-45E3-87FC-212E7EDE9A83}" presName="ParentAccent" presStyleLbl="alignNode1" presStyleIdx="0" presStyleCnt="2"/>
      <dgm:spPr/>
    </dgm:pt>
    <dgm:pt modelId="{03A778FA-9F42-43A2-955C-A94963339E4D}" type="pres">
      <dgm:prSet presAssocID="{07702A5B-C3A9-45E3-87FC-212E7EDE9A83}" presName="ParentSmallAccent" presStyleLbl="fgAcc1" presStyleIdx="0" presStyleCnt="2"/>
      <dgm:spPr/>
    </dgm:pt>
    <dgm:pt modelId="{1FD2F765-EB09-4AF2-B8E3-A75D3BEC8888}" type="pres">
      <dgm:prSet presAssocID="{07702A5B-C3A9-45E3-87FC-212E7EDE9A83}" presName="Parent" presStyleLbl="revTx" presStyleIdx="0" presStyleCnt="6">
        <dgm:presLayoutVars>
          <dgm:chMax/>
          <dgm:chPref val="4"/>
          <dgm:bulletEnabled val="1"/>
        </dgm:presLayoutVars>
      </dgm:prSet>
      <dgm:spPr/>
      <dgm:t>
        <a:bodyPr/>
        <a:lstStyle/>
        <a:p>
          <a:endParaRPr lang="en-IN"/>
        </a:p>
      </dgm:t>
    </dgm:pt>
    <dgm:pt modelId="{1877CF7A-06A0-4748-8976-86C51FEC7F6D}" type="pres">
      <dgm:prSet presAssocID="{07702A5B-C3A9-45E3-87FC-212E7EDE9A83}" presName="childShape" presStyleCnt="0">
        <dgm:presLayoutVars>
          <dgm:chMax val="0"/>
          <dgm:chPref val="0"/>
        </dgm:presLayoutVars>
      </dgm:prSet>
      <dgm:spPr/>
    </dgm:pt>
    <dgm:pt modelId="{45E2B505-BD6E-4D39-A2B3-AC014086CE9A}" type="pres">
      <dgm:prSet presAssocID="{B4A95450-C20E-48A5-A5A8-2B5BD3E5910C}" presName="childComposite" presStyleCnt="0">
        <dgm:presLayoutVars>
          <dgm:chMax val="0"/>
          <dgm:chPref val="0"/>
        </dgm:presLayoutVars>
      </dgm:prSet>
      <dgm:spPr/>
    </dgm:pt>
    <dgm:pt modelId="{338A4C8D-3614-4669-9D6A-3E9EA84E8C2A}" type="pres">
      <dgm:prSet presAssocID="{B4A95450-C20E-48A5-A5A8-2B5BD3E5910C}" presName="ChildAccent" presStyleLbl="solidFgAcc1" presStyleIdx="0" presStyleCnt="4"/>
      <dgm:spPr/>
    </dgm:pt>
    <dgm:pt modelId="{871BF77A-D579-481F-8B67-BAFF162DE5CC}" type="pres">
      <dgm:prSet presAssocID="{B4A95450-C20E-48A5-A5A8-2B5BD3E5910C}" presName="Child" presStyleLbl="revTx" presStyleIdx="1" presStyleCnt="6">
        <dgm:presLayoutVars>
          <dgm:chMax val="0"/>
          <dgm:chPref val="0"/>
          <dgm:bulletEnabled val="1"/>
        </dgm:presLayoutVars>
      </dgm:prSet>
      <dgm:spPr/>
      <dgm:t>
        <a:bodyPr/>
        <a:lstStyle/>
        <a:p>
          <a:endParaRPr lang="en-IN"/>
        </a:p>
      </dgm:t>
    </dgm:pt>
    <dgm:pt modelId="{A5BFE9B5-E4EC-457A-8841-CE49B205E148}" type="pres">
      <dgm:prSet presAssocID="{647F44E2-529C-416F-93B8-9BDFA601990F}" presName="childComposite" presStyleCnt="0">
        <dgm:presLayoutVars>
          <dgm:chMax val="0"/>
          <dgm:chPref val="0"/>
        </dgm:presLayoutVars>
      </dgm:prSet>
      <dgm:spPr/>
    </dgm:pt>
    <dgm:pt modelId="{74F46CC3-B728-475A-9F32-3C01B7497D7C}" type="pres">
      <dgm:prSet presAssocID="{647F44E2-529C-416F-93B8-9BDFA601990F}" presName="ChildAccent" presStyleLbl="solidFgAcc1" presStyleIdx="1" presStyleCnt="4"/>
      <dgm:spPr/>
    </dgm:pt>
    <dgm:pt modelId="{9C48CF0B-D680-49FF-88E5-1EDE17C8FE89}" type="pres">
      <dgm:prSet presAssocID="{647F44E2-529C-416F-93B8-9BDFA601990F}" presName="Child" presStyleLbl="revTx" presStyleIdx="2" presStyleCnt="6">
        <dgm:presLayoutVars>
          <dgm:chMax val="0"/>
          <dgm:chPref val="0"/>
          <dgm:bulletEnabled val="1"/>
        </dgm:presLayoutVars>
      </dgm:prSet>
      <dgm:spPr/>
      <dgm:t>
        <a:bodyPr/>
        <a:lstStyle/>
        <a:p>
          <a:endParaRPr lang="en-IN"/>
        </a:p>
      </dgm:t>
    </dgm:pt>
    <dgm:pt modelId="{271B813C-F5AB-424C-9632-F3FEAE9CF731}" type="pres">
      <dgm:prSet presAssocID="{829F0F89-9051-44FE-AD36-1A69104CA294}" presName="root" presStyleCnt="0">
        <dgm:presLayoutVars>
          <dgm:chMax/>
          <dgm:chPref/>
        </dgm:presLayoutVars>
      </dgm:prSet>
      <dgm:spPr/>
    </dgm:pt>
    <dgm:pt modelId="{CD77989F-1E33-4C54-A80B-8B104881E6B7}" type="pres">
      <dgm:prSet presAssocID="{829F0F89-9051-44FE-AD36-1A69104CA294}" presName="rootComposite" presStyleCnt="0">
        <dgm:presLayoutVars/>
      </dgm:prSet>
      <dgm:spPr/>
    </dgm:pt>
    <dgm:pt modelId="{40E9788F-5222-4D45-9DA6-2E12727CA89C}" type="pres">
      <dgm:prSet presAssocID="{829F0F89-9051-44FE-AD36-1A69104CA294}" presName="ParentAccent" presStyleLbl="alignNode1" presStyleIdx="1" presStyleCnt="2"/>
      <dgm:spPr/>
    </dgm:pt>
    <dgm:pt modelId="{404A5710-3ED3-4335-94BB-E863540BB482}" type="pres">
      <dgm:prSet presAssocID="{829F0F89-9051-44FE-AD36-1A69104CA294}" presName="ParentSmallAccent" presStyleLbl="fgAcc1" presStyleIdx="1" presStyleCnt="2"/>
      <dgm:spPr/>
    </dgm:pt>
    <dgm:pt modelId="{728202BD-2396-4A02-8D62-33967D7381A9}" type="pres">
      <dgm:prSet presAssocID="{829F0F89-9051-44FE-AD36-1A69104CA294}" presName="Parent" presStyleLbl="revTx" presStyleIdx="3" presStyleCnt="6">
        <dgm:presLayoutVars>
          <dgm:chMax/>
          <dgm:chPref val="4"/>
          <dgm:bulletEnabled val="1"/>
        </dgm:presLayoutVars>
      </dgm:prSet>
      <dgm:spPr/>
      <dgm:t>
        <a:bodyPr/>
        <a:lstStyle/>
        <a:p>
          <a:endParaRPr lang="en-IN"/>
        </a:p>
      </dgm:t>
    </dgm:pt>
    <dgm:pt modelId="{822F0FD4-C7E0-4E5F-A6B6-44C57306E255}" type="pres">
      <dgm:prSet presAssocID="{829F0F89-9051-44FE-AD36-1A69104CA294}" presName="childShape" presStyleCnt="0">
        <dgm:presLayoutVars>
          <dgm:chMax val="0"/>
          <dgm:chPref val="0"/>
        </dgm:presLayoutVars>
      </dgm:prSet>
      <dgm:spPr/>
    </dgm:pt>
    <dgm:pt modelId="{9AEE0AB2-327D-48CE-BE97-4AAAD8112335}" type="pres">
      <dgm:prSet presAssocID="{11B4AE76-EAD6-4D27-9121-3A634C2C7F41}" presName="childComposite" presStyleCnt="0">
        <dgm:presLayoutVars>
          <dgm:chMax val="0"/>
          <dgm:chPref val="0"/>
        </dgm:presLayoutVars>
      </dgm:prSet>
      <dgm:spPr/>
    </dgm:pt>
    <dgm:pt modelId="{2E7BF4E0-D777-4995-937F-2F331EE12069}" type="pres">
      <dgm:prSet presAssocID="{11B4AE76-EAD6-4D27-9121-3A634C2C7F41}" presName="ChildAccent" presStyleLbl="solidFgAcc1" presStyleIdx="2" presStyleCnt="4"/>
      <dgm:spPr/>
    </dgm:pt>
    <dgm:pt modelId="{40C934BC-61D0-4926-80D0-58CBB6D603D1}" type="pres">
      <dgm:prSet presAssocID="{11B4AE76-EAD6-4D27-9121-3A634C2C7F41}" presName="Child" presStyleLbl="revTx" presStyleIdx="4" presStyleCnt="6">
        <dgm:presLayoutVars>
          <dgm:chMax val="0"/>
          <dgm:chPref val="0"/>
          <dgm:bulletEnabled val="1"/>
        </dgm:presLayoutVars>
      </dgm:prSet>
      <dgm:spPr/>
      <dgm:t>
        <a:bodyPr/>
        <a:lstStyle/>
        <a:p>
          <a:endParaRPr lang="en-IN"/>
        </a:p>
      </dgm:t>
    </dgm:pt>
    <dgm:pt modelId="{A8A9B16B-8C37-4511-9234-66FA374D90AA}" type="pres">
      <dgm:prSet presAssocID="{719EB109-5175-45F0-8C29-0F4CDFF5E4F8}" presName="childComposite" presStyleCnt="0">
        <dgm:presLayoutVars>
          <dgm:chMax val="0"/>
          <dgm:chPref val="0"/>
        </dgm:presLayoutVars>
      </dgm:prSet>
      <dgm:spPr/>
    </dgm:pt>
    <dgm:pt modelId="{16AD7ACA-423E-482B-9C88-13FC45BA1234}" type="pres">
      <dgm:prSet presAssocID="{719EB109-5175-45F0-8C29-0F4CDFF5E4F8}" presName="ChildAccent" presStyleLbl="solidFgAcc1" presStyleIdx="3" presStyleCnt="4"/>
      <dgm:spPr/>
    </dgm:pt>
    <dgm:pt modelId="{179BE339-A85D-4F56-A44F-B11522726A69}" type="pres">
      <dgm:prSet presAssocID="{719EB109-5175-45F0-8C29-0F4CDFF5E4F8}" presName="Child" presStyleLbl="revTx" presStyleIdx="5" presStyleCnt="6">
        <dgm:presLayoutVars>
          <dgm:chMax val="0"/>
          <dgm:chPref val="0"/>
          <dgm:bulletEnabled val="1"/>
        </dgm:presLayoutVars>
      </dgm:prSet>
      <dgm:spPr/>
      <dgm:t>
        <a:bodyPr/>
        <a:lstStyle/>
        <a:p>
          <a:endParaRPr lang="en-IN"/>
        </a:p>
      </dgm:t>
    </dgm:pt>
  </dgm:ptLst>
  <dgm:cxnLst>
    <dgm:cxn modelId="{CA6D6F9C-9D13-413F-9AAF-4BD082CE676B}" type="presOf" srcId="{B9E34028-A682-4420-B114-8BCF28393382}" destId="{4C7F715D-FCF5-4C9E-9A94-1CAAAE4598A8}" srcOrd="0" destOrd="0" presId="urn:microsoft.com/office/officeart/2008/layout/SquareAccentList"/>
    <dgm:cxn modelId="{C3B3CF92-4A9F-4116-B3CD-078BD21C4C37}" type="presOf" srcId="{647F44E2-529C-416F-93B8-9BDFA601990F}" destId="{9C48CF0B-D680-49FF-88E5-1EDE17C8FE89}" srcOrd="0" destOrd="0" presId="urn:microsoft.com/office/officeart/2008/layout/SquareAccentList"/>
    <dgm:cxn modelId="{C80A212A-6528-4FB1-ACBF-CEBBB99E67A4}" srcId="{07702A5B-C3A9-45E3-87FC-212E7EDE9A83}" destId="{647F44E2-529C-416F-93B8-9BDFA601990F}" srcOrd="1" destOrd="0" parTransId="{B7395704-9BC2-4C8F-8E63-D7BF05D181A1}" sibTransId="{A174CB4E-110E-4CE7-941D-89BE46A11444}"/>
    <dgm:cxn modelId="{4A754438-2835-4C22-A0ED-B8AFFDA0E856}" srcId="{829F0F89-9051-44FE-AD36-1A69104CA294}" destId="{719EB109-5175-45F0-8C29-0F4CDFF5E4F8}" srcOrd="1" destOrd="0" parTransId="{82F502A1-41C6-4543-B631-D03637FA7568}" sibTransId="{85211B52-B4EF-403A-ADCD-E05448C45A50}"/>
    <dgm:cxn modelId="{9F8A1733-D54F-47DD-9CBF-F9D4A457A874}" srcId="{07702A5B-C3A9-45E3-87FC-212E7EDE9A83}" destId="{B4A95450-C20E-48A5-A5A8-2B5BD3E5910C}" srcOrd="0" destOrd="0" parTransId="{515F51B4-97A0-4E8B-A200-306CE182762A}" sibTransId="{BFC3B914-E77E-4BDE-8E2D-9F2687FDE742}"/>
    <dgm:cxn modelId="{09ECF495-5886-4E58-80F9-F9247F711BB1}" type="presOf" srcId="{829F0F89-9051-44FE-AD36-1A69104CA294}" destId="{728202BD-2396-4A02-8D62-33967D7381A9}" srcOrd="0" destOrd="0" presId="urn:microsoft.com/office/officeart/2008/layout/SquareAccentList"/>
    <dgm:cxn modelId="{441F853C-B237-41F2-8531-0C9E3A718965}" type="presOf" srcId="{719EB109-5175-45F0-8C29-0F4CDFF5E4F8}" destId="{179BE339-A85D-4F56-A44F-B11522726A69}" srcOrd="0" destOrd="0" presId="urn:microsoft.com/office/officeart/2008/layout/SquareAccentList"/>
    <dgm:cxn modelId="{345BB90F-C071-483C-8C83-88501F0C21AF}" type="presOf" srcId="{B4A95450-C20E-48A5-A5A8-2B5BD3E5910C}" destId="{871BF77A-D579-481F-8B67-BAFF162DE5CC}" srcOrd="0" destOrd="0" presId="urn:microsoft.com/office/officeart/2008/layout/SquareAccentList"/>
    <dgm:cxn modelId="{F0F13435-DCCD-4E89-86D2-1ECE199E38E8}" srcId="{B9E34028-A682-4420-B114-8BCF28393382}" destId="{07702A5B-C3A9-45E3-87FC-212E7EDE9A83}" srcOrd="0" destOrd="0" parTransId="{496C188C-7504-4063-9D91-5AD8F24EE0D6}" sibTransId="{8BEDBA7C-494B-413B-AE1E-2D4573A01FC7}"/>
    <dgm:cxn modelId="{083A5118-B4E5-47DF-AA20-B8E25012837C}" type="presOf" srcId="{07702A5B-C3A9-45E3-87FC-212E7EDE9A83}" destId="{1FD2F765-EB09-4AF2-B8E3-A75D3BEC8888}" srcOrd="0" destOrd="0" presId="urn:microsoft.com/office/officeart/2008/layout/SquareAccentList"/>
    <dgm:cxn modelId="{30AC9670-D7C8-406B-8600-533C3EA8F232}" srcId="{829F0F89-9051-44FE-AD36-1A69104CA294}" destId="{11B4AE76-EAD6-4D27-9121-3A634C2C7F41}" srcOrd="0" destOrd="0" parTransId="{6F8B09C8-5A39-4605-B813-C954C5F9DBF2}" sibTransId="{EBFBBB4B-8BE4-4A4D-98F0-1C2B6C2DBB11}"/>
    <dgm:cxn modelId="{F05D4AB4-E51E-4A5B-9002-C87CA46B1BE1}" type="presOf" srcId="{11B4AE76-EAD6-4D27-9121-3A634C2C7F41}" destId="{40C934BC-61D0-4926-80D0-58CBB6D603D1}" srcOrd="0" destOrd="0" presId="urn:microsoft.com/office/officeart/2008/layout/SquareAccentList"/>
    <dgm:cxn modelId="{D1F7638C-7858-4CB1-AE15-160A91684ABD}" srcId="{B9E34028-A682-4420-B114-8BCF28393382}" destId="{829F0F89-9051-44FE-AD36-1A69104CA294}" srcOrd="1" destOrd="0" parTransId="{B6EB4352-ABCB-4427-8681-4C79E98AD77A}" sibTransId="{ABFA7349-C215-4E73-BAD6-E7E8AC115ACF}"/>
    <dgm:cxn modelId="{4B0BFC49-4540-42AB-B7E4-AF739AF6A097}" type="presParOf" srcId="{4C7F715D-FCF5-4C9E-9A94-1CAAAE4598A8}" destId="{05CE885B-2698-4861-82E5-0820FE9DB678}" srcOrd="0" destOrd="0" presId="urn:microsoft.com/office/officeart/2008/layout/SquareAccentList"/>
    <dgm:cxn modelId="{5FC1E655-9806-48E7-9E21-13A53B39DE37}" type="presParOf" srcId="{05CE885B-2698-4861-82E5-0820FE9DB678}" destId="{E1A4CD90-8DC3-4C79-838E-AA8E300E8890}" srcOrd="0" destOrd="0" presId="urn:microsoft.com/office/officeart/2008/layout/SquareAccentList"/>
    <dgm:cxn modelId="{79345A32-44D9-43F2-B99D-81AAB96D0E1D}" type="presParOf" srcId="{E1A4CD90-8DC3-4C79-838E-AA8E300E8890}" destId="{F05C5E5E-3969-49F4-818C-DD67022DC67C}" srcOrd="0" destOrd="0" presId="urn:microsoft.com/office/officeart/2008/layout/SquareAccentList"/>
    <dgm:cxn modelId="{5418F2EF-7DBE-4248-8391-7BCF7A51BD05}" type="presParOf" srcId="{E1A4CD90-8DC3-4C79-838E-AA8E300E8890}" destId="{03A778FA-9F42-43A2-955C-A94963339E4D}" srcOrd="1" destOrd="0" presId="urn:microsoft.com/office/officeart/2008/layout/SquareAccentList"/>
    <dgm:cxn modelId="{D115C87A-45A5-4266-8A4B-DAD93662CA1A}" type="presParOf" srcId="{E1A4CD90-8DC3-4C79-838E-AA8E300E8890}" destId="{1FD2F765-EB09-4AF2-B8E3-A75D3BEC8888}" srcOrd="2" destOrd="0" presId="urn:microsoft.com/office/officeart/2008/layout/SquareAccentList"/>
    <dgm:cxn modelId="{DD4C676F-6C6F-4238-AC4C-4AD5F15EDA8B}" type="presParOf" srcId="{05CE885B-2698-4861-82E5-0820FE9DB678}" destId="{1877CF7A-06A0-4748-8976-86C51FEC7F6D}" srcOrd="1" destOrd="0" presId="urn:microsoft.com/office/officeart/2008/layout/SquareAccentList"/>
    <dgm:cxn modelId="{73F17A08-D100-4294-B812-A68FA0F4DCAC}" type="presParOf" srcId="{1877CF7A-06A0-4748-8976-86C51FEC7F6D}" destId="{45E2B505-BD6E-4D39-A2B3-AC014086CE9A}" srcOrd="0" destOrd="0" presId="urn:microsoft.com/office/officeart/2008/layout/SquareAccentList"/>
    <dgm:cxn modelId="{B8D5B741-D9A7-456B-8E0A-432640E9C2DC}" type="presParOf" srcId="{45E2B505-BD6E-4D39-A2B3-AC014086CE9A}" destId="{338A4C8D-3614-4669-9D6A-3E9EA84E8C2A}" srcOrd="0" destOrd="0" presId="urn:microsoft.com/office/officeart/2008/layout/SquareAccentList"/>
    <dgm:cxn modelId="{3E72F9FD-D3B5-441A-8538-DAF9065AD1D0}" type="presParOf" srcId="{45E2B505-BD6E-4D39-A2B3-AC014086CE9A}" destId="{871BF77A-D579-481F-8B67-BAFF162DE5CC}" srcOrd="1" destOrd="0" presId="urn:microsoft.com/office/officeart/2008/layout/SquareAccentList"/>
    <dgm:cxn modelId="{6C198FC8-2F29-49A6-98B5-57C1CBC57936}" type="presParOf" srcId="{1877CF7A-06A0-4748-8976-86C51FEC7F6D}" destId="{A5BFE9B5-E4EC-457A-8841-CE49B205E148}" srcOrd="1" destOrd="0" presId="urn:microsoft.com/office/officeart/2008/layout/SquareAccentList"/>
    <dgm:cxn modelId="{9386187F-54A8-458B-A6FB-6DF7BAE78A35}" type="presParOf" srcId="{A5BFE9B5-E4EC-457A-8841-CE49B205E148}" destId="{74F46CC3-B728-475A-9F32-3C01B7497D7C}" srcOrd="0" destOrd="0" presId="urn:microsoft.com/office/officeart/2008/layout/SquareAccentList"/>
    <dgm:cxn modelId="{4C1804E3-8130-48C3-910F-1E502590B704}" type="presParOf" srcId="{A5BFE9B5-E4EC-457A-8841-CE49B205E148}" destId="{9C48CF0B-D680-49FF-88E5-1EDE17C8FE89}" srcOrd="1" destOrd="0" presId="urn:microsoft.com/office/officeart/2008/layout/SquareAccentList"/>
    <dgm:cxn modelId="{D7C9222F-259E-4856-95F1-0B7901D01534}" type="presParOf" srcId="{4C7F715D-FCF5-4C9E-9A94-1CAAAE4598A8}" destId="{271B813C-F5AB-424C-9632-F3FEAE9CF731}" srcOrd="1" destOrd="0" presId="urn:microsoft.com/office/officeart/2008/layout/SquareAccentList"/>
    <dgm:cxn modelId="{C2CBD4DB-DABA-4738-8205-2C9198EC8DBE}" type="presParOf" srcId="{271B813C-F5AB-424C-9632-F3FEAE9CF731}" destId="{CD77989F-1E33-4C54-A80B-8B104881E6B7}" srcOrd="0" destOrd="0" presId="urn:microsoft.com/office/officeart/2008/layout/SquareAccentList"/>
    <dgm:cxn modelId="{535AE3AA-DEDD-42CF-B37D-E37CC22F0052}" type="presParOf" srcId="{CD77989F-1E33-4C54-A80B-8B104881E6B7}" destId="{40E9788F-5222-4D45-9DA6-2E12727CA89C}" srcOrd="0" destOrd="0" presId="urn:microsoft.com/office/officeart/2008/layout/SquareAccentList"/>
    <dgm:cxn modelId="{29D227AE-8FAF-4479-960C-4AC8A36044ED}" type="presParOf" srcId="{CD77989F-1E33-4C54-A80B-8B104881E6B7}" destId="{404A5710-3ED3-4335-94BB-E863540BB482}" srcOrd="1" destOrd="0" presId="urn:microsoft.com/office/officeart/2008/layout/SquareAccentList"/>
    <dgm:cxn modelId="{B9AF7DDE-56FA-4D3D-B299-CA3FE79D3D60}" type="presParOf" srcId="{CD77989F-1E33-4C54-A80B-8B104881E6B7}" destId="{728202BD-2396-4A02-8D62-33967D7381A9}" srcOrd="2" destOrd="0" presId="urn:microsoft.com/office/officeart/2008/layout/SquareAccentList"/>
    <dgm:cxn modelId="{7F5357D3-2449-47A3-9BF2-C42E1D5CC046}" type="presParOf" srcId="{271B813C-F5AB-424C-9632-F3FEAE9CF731}" destId="{822F0FD4-C7E0-4E5F-A6B6-44C57306E255}" srcOrd="1" destOrd="0" presId="urn:microsoft.com/office/officeart/2008/layout/SquareAccentList"/>
    <dgm:cxn modelId="{950CACC1-FCD5-451C-9ABF-E4E41C6E92D7}" type="presParOf" srcId="{822F0FD4-C7E0-4E5F-A6B6-44C57306E255}" destId="{9AEE0AB2-327D-48CE-BE97-4AAAD8112335}" srcOrd="0" destOrd="0" presId="urn:microsoft.com/office/officeart/2008/layout/SquareAccentList"/>
    <dgm:cxn modelId="{20E16B15-3952-4CBB-8498-6F3F43D19359}" type="presParOf" srcId="{9AEE0AB2-327D-48CE-BE97-4AAAD8112335}" destId="{2E7BF4E0-D777-4995-937F-2F331EE12069}" srcOrd="0" destOrd="0" presId="urn:microsoft.com/office/officeart/2008/layout/SquareAccentList"/>
    <dgm:cxn modelId="{0D31E973-35BD-458C-A7AA-65C16D9F2D9C}" type="presParOf" srcId="{9AEE0AB2-327D-48CE-BE97-4AAAD8112335}" destId="{40C934BC-61D0-4926-80D0-58CBB6D603D1}" srcOrd="1" destOrd="0" presId="urn:microsoft.com/office/officeart/2008/layout/SquareAccentList"/>
    <dgm:cxn modelId="{C5111BBC-9496-45A8-8F82-2EBA891A7AD8}" type="presParOf" srcId="{822F0FD4-C7E0-4E5F-A6B6-44C57306E255}" destId="{A8A9B16B-8C37-4511-9234-66FA374D90AA}" srcOrd="1" destOrd="0" presId="urn:microsoft.com/office/officeart/2008/layout/SquareAccentList"/>
    <dgm:cxn modelId="{772714C0-7D9F-47CA-8123-3675074AAF51}" type="presParOf" srcId="{A8A9B16B-8C37-4511-9234-66FA374D90AA}" destId="{16AD7ACA-423E-482B-9C88-13FC45BA1234}" srcOrd="0" destOrd="0" presId="urn:microsoft.com/office/officeart/2008/layout/SquareAccentList"/>
    <dgm:cxn modelId="{CD752234-6EB0-4393-A32E-7B59725ACF36}" type="presParOf" srcId="{A8A9B16B-8C37-4511-9234-66FA374D90AA}" destId="{179BE339-A85D-4F56-A44F-B11522726A6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A925A4-EEC2-4350-811C-226CC84CD526}" type="doc">
      <dgm:prSet loTypeId="urn:microsoft.com/office/officeart/2005/8/layout/chevron1" loCatId="process" qsTypeId="urn:microsoft.com/office/officeart/2005/8/quickstyle/simple1" qsCatId="simple" csTypeId="urn:microsoft.com/office/officeart/2005/8/colors/colorful4" csCatId="colorful" phldr="1"/>
      <dgm:spPr/>
    </dgm:pt>
    <dgm:pt modelId="{507DDC3A-74C2-4922-84F6-E39E1F8D7171}">
      <dgm:prSet phldrT="[Text]" custT="1"/>
      <dgm:spPr/>
      <dgm:t>
        <a:bodyPr/>
        <a:lstStyle/>
        <a:p>
          <a:r>
            <a:rPr lang="en-US" sz="1750" b="1" dirty="0" smtClean="0">
              <a:solidFill>
                <a:schemeClr val="tx1"/>
              </a:solidFill>
            </a:rPr>
            <a:t>JavaScript Object</a:t>
          </a:r>
          <a:endParaRPr lang="en-IN" sz="1750" b="1" dirty="0">
            <a:solidFill>
              <a:schemeClr val="tx1"/>
            </a:solidFill>
          </a:endParaRPr>
        </a:p>
      </dgm:t>
    </dgm:pt>
    <dgm:pt modelId="{4C2C5E64-E299-48D6-B52E-4C6DA77DE05A}" type="parTrans" cxnId="{E48703B1-96FF-442F-9E7B-8F50C10A38F3}">
      <dgm:prSet/>
      <dgm:spPr/>
      <dgm:t>
        <a:bodyPr/>
        <a:lstStyle/>
        <a:p>
          <a:endParaRPr lang="en-IN" sz="2000" b="1">
            <a:solidFill>
              <a:schemeClr val="tx1"/>
            </a:solidFill>
          </a:endParaRPr>
        </a:p>
      </dgm:t>
    </dgm:pt>
    <dgm:pt modelId="{D64D2AF4-01F4-4C9E-9EEF-A9385347ACC1}" type="sibTrans" cxnId="{E48703B1-96FF-442F-9E7B-8F50C10A38F3}">
      <dgm:prSet/>
      <dgm:spPr/>
      <dgm:t>
        <a:bodyPr/>
        <a:lstStyle/>
        <a:p>
          <a:endParaRPr lang="en-IN" sz="2000" b="1">
            <a:solidFill>
              <a:schemeClr val="tx1"/>
            </a:solidFill>
          </a:endParaRPr>
        </a:p>
      </dgm:t>
    </dgm:pt>
    <dgm:pt modelId="{583E87AE-6D17-4139-AD53-431E30931099}">
      <dgm:prSet phldrT="[Text]" custT="1"/>
      <dgm:spPr/>
      <dgm:t>
        <a:bodyPr/>
        <a:lstStyle/>
        <a:p>
          <a:r>
            <a:rPr lang="en-US" sz="2000" b="1" dirty="0" smtClean="0">
              <a:solidFill>
                <a:schemeClr val="tx1"/>
              </a:solidFill>
            </a:rPr>
            <a:t>JSON</a:t>
          </a:r>
          <a:endParaRPr lang="en-IN" sz="2000" b="1" dirty="0">
            <a:solidFill>
              <a:schemeClr val="tx1"/>
            </a:solidFill>
          </a:endParaRPr>
        </a:p>
      </dgm:t>
    </dgm:pt>
    <dgm:pt modelId="{7BDEBC6F-EA4C-4FE8-BCEA-3C78BA5ACE76}" type="parTrans" cxnId="{D21E2A28-78A3-48AF-9AF6-8AB061F01263}">
      <dgm:prSet/>
      <dgm:spPr/>
      <dgm:t>
        <a:bodyPr/>
        <a:lstStyle/>
        <a:p>
          <a:endParaRPr lang="en-IN" sz="2000" b="1">
            <a:solidFill>
              <a:schemeClr val="tx1"/>
            </a:solidFill>
          </a:endParaRPr>
        </a:p>
      </dgm:t>
    </dgm:pt>
    <dgm:pt modelId="{97460255-E4CE-4510-AE28-76833100A69A}" type="sibTrans" cxnId="{D21E2A28-78A3-48AF-9AF6-8AB061F01263}">
      <dgm:prSet/>
      <dgm:spPr/>
      <dgm:t>
        <a:bodyPr/>
        <a:lstStyle/>
        <a:p>
          <a:endParaRPr lang="en-IN" sz="2000" b="1">
            <a:solidFill>
              <a:schemeClr val="tx1"/>
            </a:solidFill>
          </a:endParaRPr>
        </a:p>
      </dgm:t>
    </dgm:pt>
    <dgm:pt modelId="{D397D09E-C3BB-4A6E-82A8-E3298E4E367C}">
      <dgm:prSet phldrT="[Text]" custT="1"/>
      <dgm:spPr/>
      <dgm:t>
        <a:bodyPr/>
        <a:lstStyle/>
        <a:p>
          <a:r>
            <a:rPr lang="en-US" sz="1800" b="1" dirty="0" smtClean="0">
              <a:solidFill>
                <a:schemeClr val="tx1"/>
              </a:solidFill>
            </a:rPr>
            <a:t>Document</a:t>
          </a:r>
          <a:endParaRPr lang="en-IN" sz="1800" b="1" dirty="0">
            <a:solidFill>
              <a:schemeClr val="tx1"/>
            </a:solidFill>
          </a:endParaRPr>
        </a:p>
      </dgm:t>
    </dgm:pt>
    <dgm:pt modelId="{0B7DC7FD-B1F9-4954-8735-98CB8B414DC0}" type="parTrans" cxnId="{A750F56D-CB05-4653-BA13-3914C09CD294}">
      <dgm:prSet/>
      <dgm:spPr/>
      <dgm:t>
        <a:bodyPr/>
        <a:lstStyle/>
        <a:p>
          <a:endParaRPr lang="en-IN" sz="2000" b="1">
            <a:solidFill>
              <a:schemeClr val="tx1"/>
            </a:solidFill>
          </a:endParaRPr>
        </a:p>
      </dgm:t>
    </dgm:pt>
    <dgm:pt modelId="{94B442C1-C266-4116-8626-85D92AAC52E2}" type="sibTrans" cxnId="{A750F56D-CB05-4653-BA13-3914C09CD294}">
      <dgm:prSet/>
      <dgm:spPr/>
      <dgm:t>
        <a:bodyPr/>
        <a:lstStyle/>
        <a:p>
          <a:endParaRPr lang="en-IN" sz="2000" b="1">
            <a:solidFill>
              <a:schemeClr val="tx1"/>
            </a:solidFill>
          </a:endParaRPr>
        </a:p>
      </dgm:t>
    </dgm:pt>
    <dgm:pt modelId="{E44CE9C3-1213-42CB-8BE0-0A7D7F261265}">
      <dgm:prSet phldrT="[Text]" custT="1"/>
      <dgm:spPr/>
      <dgm:t>
        <a:bodyPr/>
        <a:lstStyle/>
        <a:p>
          <a:r>
            <a:rPr lang="en-US" sz="2000" b="1" dirty="0" smtClean="0">
              <a:solidFill>
                <a:schemeClr val="tx1"/>
              </a:solidFill>
            </a:rPr>
            <a:t>BSON</a:t>
          </a:r>
          <a:endParaRPr lang="en-IN" sz="2000" b="1" dirty="0">
            <a:solidFill>
              <a:schemeClr val="tx1"/>
            </a:solidFill>
          </a:endParaRPr>
        </a:p>
      </dgm:t>
    </dgm:pt>
    <dgm:pt modelId="{30C01B41-A253-4085-8DB0-56C8F01394C1}" type="parTrans" cxnId="{53B4D3E2-7AFD-4C07-B27A-F045FCBB7D8D}">
      <dgm:prSet/>
      <dgm:spPr/>
      <dgm:t>
        <a:bodyPr/>
        <a:lstStyle/>
        <a:p>
          <a:endParaRPr lang="en-IN" sz="2000" b="1">
            <a:solidFill>
              <a:schemeClr val="tx1"/>
            </a:solidFill>
          </a:endParaRPr>
        </a:p>
      </dgm:t>
    </dgm:pt>
    <dgm:pt modelId="{5D8E242D-CAAA-4E73-BD02-160EFCACFD89}" type="sibTrans" cxnId="{53B4D3E2-7AFD-4C07-B27A-F045FCBB7D8D}">
      <dgm:prSet/>
      <dgm:spPr/>
      <dgm:t>
        <a:bodyPr/>
        <a:lstStyle/>
        <a:p>
          <a:endParaRPr lang="en-IN" sz="2000" b="1">
            <a:solidFill>
              <a:schemeClr val="tx1"/>
            </a:solidFill>
          </a:endParaRPr>
        </a:p>
      </dgm:t>
    </dgm:pt>
    <dgm:pt modelId="{99220EFE-FD54-4AA6-82E0-62794B0BE545}" type="pres">
      <dgm:prSet presAssocID="{4CA925A4-EEC2-4350-811C-226CC84CD526}" presName="Name0" presStyleCnt="0">
        <dgm:presLayoutVars>
          <dgm:dir/>
          <dgm:animLvl val="lvl"/>
          <dgm:resizeHandles val="exact"/>
        </dgm:presLayoutVars>
      </dgm:prSet>
      <dgm:spPr/>
    </dgm:pt>
    <dgm:pt modelId="{59CF2D21-EFF3-47CA-B39A-EF1610BAE758}" type="pres">
      <dgm:prSet presAssocID="{507DDC3A-74C2-4922-84F6-E39E1F8D7171}" presName="parTxOnly" presStyleLbl="node1" presStyleIdx="0" presStyleCnt="4">
        <dgm:presLayoutVars>
          <dgm:chMax val="0"/>
          <dgm:chPref val="0"/>
          <dgm:bulletEnabled val="1"/>
        </dgm:presLayoutVars>
      </dgm:prSet>
      <dgm:spPr/>
      <dgm:t>
        <a:bodyPr/>
        <a:lstStyle/>
        <a:p>
          <a:endParaRPr lang="en-IN"/>
        </a:p>
      </dgm:t>
    </dgm:pt>
    <dgm:pt modelId="{718F0139-56E7-4279-B8B5-78AE3C600E7B}" type="pres">
      <dgm:prSet presAssocID="{D64D2AF4-01F4-4C9E-9EEF-A9385347ACC1}" presName="parTxOnlySpace" presStyleCnt="0"/>
      <dgm:spPr/>
    </dgm:pt>
    <dgm:pt modelId="{63A2F3E5-82D2-48B4-BC34-5E4E007F73D9}" type="pres">
      <dgm:prSet presAssocID="{583E87AE-6D17-4139-AD53-431E30931099}" presName="parTxOnly" presStyleLbl="node1" presStyleIdx="1" presStyleCnt="4">
        <dgm:presLayoutVars>
          <dgm:chMax val="0"/>
          <dgm:chPref val="0"/>
          <dgm:bulletEnabled val="1"/>
        </dgm:presLayoutVars>
      </dgm:prSet>
      <dgm:spPr/>
      <dgm:t>
        <a:bodyPr/>
        <a:lstStyle/>
        <a:p>
          <a:endParaRPr lang="en-IN"/>
        </a:p>
      </dgm:t>
    </dgm:pt>
    <dgm:pt modelId="{A7ECD62C-CD87-4369-8A61-5C9AEFA89C5D}" type="pres">
      <dgm:prSet presAssocID="{97460255-E4CE-4510-AE28-76833100A69A}" presName="parTxOnlySpace" presStyleCnt="0"/>
      <dgm:spPr/>
    </dgm:pt>
    <dgm:pt modelId="{6ACBA87D-8E76-446E-BD28-2090999AF2DA}" type="pres">
      <dgm:prSet presAssocID="{D397D09E-C3BB-4A6E-82A8-E3298E4E367C}" presName="parTxOnly" presStyleLbl="node1" presStyleIdx="2" presStyleCnt="4">
        <dgm:presLayoutVars>
          <dgm:chMax val="0"/>
          <dgm:chPref val="0"/>
          <dgm:bulletEnabled val="1"/>
        </dgm:presLayoutVars>
      </dgm:prSet>
      <dgm:spPr/>
      <dgm:t>
        <a:bodyPr/>
        <a:lstStyle/>
        <a:p>
          <a:endParaRPr lang="en-IN"/>
        </a:p>
      </dgm:t>
    </dgm:pt>
    <dgm:pt modelId="{0CD97175-3ABC-49AC-8724-FEF5A13F2631}" type="pres">
      <dgm:prSet presAssocID="{94B442C1-C266-4116-8626-85D92AAC52E2}" presName="parTxOnlySpace" presStyleCnt="0"/>
      <dgm:spPr/>
    </dgm:pt>
    <dgm:pt modelId="{D1C6A33F-B862-4E80-A969-C6371E9412EB}" type="pres">
      <dgm:prSet presAssocID="{E44CE9C3-1213-42CB-8BE0-0A7D7F261265}" presName="parTxOnly" presStyleLbl="node1" presStyleIdx="3" presStyleCnt="4">
        <dgm:presLayoutVars>
          <dgm:chMax val="0"/>
          <dgm:chPref val="0"/>
          <dgm:bulletEnabled val="1"/>
        </dgm:presLayoutVars>
      </dgm:prSet>
      <dgm:spPr/>
      <dgm:t>
        <a:bodyPr/>
        <a:lstStyle/>
        <a:p>
          <a:endParaRPr lang="en-IN"/>
        </a:p>
      </dgm:t>
    </dgm:pt>
  </dgm:ptLst>
  <dgm:cxnLst>
    <dgm:cxn modelId="{E48703B1-96FF-442F-9E7B-8F50C10A38F3}" srcId="{4CA925A4-EEC2-4350-811C-226CC84CD526}" destId="{507DDC3A-74C2-4922-84F6-E39E1F8D7171}" srcOrd="0" destOrd="0" parTransId="{4C2C5E64-E299-48D6-B52E-4C6DA77DE05A}" sibTransId="{D64D2AF4-01F4-4C9E-9EEF-A9385347ACC1}"/>
    <dgm:cxn modelId="{5CF9FE05-3B2A-418F-9F0E-76299AB266C8}" type="presOf" srcId="{D397D09E-C3BB-4A6E-82A8-E3298E4E367C}" destId="{6ACBA87D-8E76-446E-BD28-2090999AF2DA}" srcOrd="0" destOrd="0" presId="urn:microsoft.com/office/officeart/2005/8/layout/chevron1"/>
    <dgm:cxn modelId="{A750F56D-CB05-4653-BA13-3914C09CD294}" srcId="{4CA925A4-EEC2-4350-811C-226CC84CD526}" destId="{D397D09E-C3BB-4A6E-82A8-E3298E4E367C}" srcOrd="2" destOrd="0" parTransId="{0B7DC7FD-B1F9-4954-8735-98CB8B414DC0}" sibTransId="{94B442C1-C266-4116-8626-85D92AAC52E2}"/>
    <dgm:cxn modelId="{EF32BE88-C869-4CE0-BF6A-F8B579EFF805}" type="presOf" srcId="{507DDC3A-74C2-4922-84F6-E39E1F8D7171}" destId="{59CF2D21-EFF3-47CA-B39A-EF1610BAE758}" srcOrd="0" destOrd="0" presId="urn:microsoft.com/office/officeart/2005/8/layout/chevron1"/>
    <dgm:cxn modelId="{3A695497-5A05-48A7-9B3B-F8BFCA1158DC}" type="presOf" srcId="{4CA925A4-EEC2-4350-811C-226CC84CD526}" destId="{99220EFE-FD54-4AA6-82E0-62794B0BE545}" srcOrd="0" destOrd="0" presId="urn:microsoft.com/office/officeart/2005/8/layout/chevron1"/>
    <dgm:cxn modelId="{0F49732B-58F1-4C47-9D4E-4F8E74C55C1B}" type="presOf" srcId="{583E87AE-6D17-4139-AD53-431E30931099}" destId="{63A2F3E5-82D2-48B4-BC34-5E4E007F73D9}" srcOrd="0" destOrd="0" presId="urn:microsoft.com/office/officeart/2005/8/layout/chevron1"/>
    <dgm:cxn modelId="{F07305FC-C13A-416B-82A6-37B2103DFE82}" type="presOf" srcId="{E44CE9C3-1213-42CB-8BE0-0A7D7F261265}" destId="{D1C6A33F-B862-4E80-A969-C6371E9412EB}" srcOrd="0" destOrd="0" presId="urn:microsoft.com/office/officeart/2005/8/layout/chevron1"/>
    <dgm:cxn modelId="{D21E2A28-78A3-48AF-9AF6-8AB061F01263}" srcId="{4CA925A4-EEC2-4350-811C-226CC84CD526}" destId="{583E87AE-6D17-4139-AD53-431E30931099}" srcOrd="1" destOrd="0" parTransId="{7BDEBC6F-EA4C-4FE8-BCEA-3C78BA5ACE76}" sibTransId="{97460255-E4CE-4510-AE28-76833100A69A}"/>
    <dgm:cxn modelId="{53B4D3E2-7AFD-4C07-B27A-F045FCBB7D8D}" srcId="{4CA925A4-EEC2-4350-811C-226CC84CD526}" destId="{E44CE9C3-1213-42CB-8BE0-0A7D7F261265}" srcOrd="3" destOrd="0" parTransId="{30C01B41-A253-4085-8DB0-56C8F01394C1}" sibTransId="{5D8E242D-CAAA-4E73-BD02-160EFCACFD89}"/>
    <dgm:cxn modelId="{EE3C64E6-6986-4D5D-AE3E-FE28F89BB40B}" type="presParOf" srcId="{99220EFE-FD54-4AA6-82E0-62794B0BE545}" destId="{59CF2D21-EFF3-47CA-B39A-EF1610BAE758}" srcOrd="0" destOrd="0" presId="urn:microsoft.com/office/officeart/2005/8/layout/chevron1"/>
    <dgm:cxn modelId="{2B9D9A72-2ABA-4E77-B662-DF6E16FF6312}" type="presParOf" srcId="{99220EFE-FD54-4AA6-82E0-62794B0BE545}" destId="{718F0139-56E7-4279-B8B5-78AE3C600E7B}" srcOrd="1" destOrd="0" presId="urn:microsoft.com/office/officeart/2005/8/layout/chevron1"/>
    <dgm:cxn modelId="{DED2BEAD-E7A8-4CFA-B294-91DC2511CBB4}" type="presParOf" srcId="{99220EFE-FD54-4AA6-82E0-62794B0BE545}" destId="{63A2F3E5-82D2-48B4-BC34-5E4E007F73D9}" srcOrd="2" destOrd="0" presId="urn:microsoft.com/office/officeart/2005/8/layout/chevron1"/>
    <dgm:cxn modelId="{58DA2F58-7000-40E4-B59A-ECA2099F9FB5}" type="presParOf" srcId="{99220EFE-FD54-4AA6-82E0-62794B0BE545}" destId="{A7ECD62C-CD87-4369-8A61-5C9AEFA89C5D}" srcOrd="3" destOrd="0" presId="urn:microsoft.com/office/officeart/2005/8/layout/chevron1"/>
    <dgm:cxn modelId="{F147CF80-720D-427C-89B1-972B4FDA5BF2}" type="presParOf" srcId="{99220EFE-FD54-4AA6-82E0-62794B0BE545}" destId="{6ACBA87D-8E76-446E-BD28-2090999AF2DA}" srcOrd="4" destOrd="0" presId="urn:microsoft.com/office/officeart/2005/8/layout/chevron1"/>
    <dgm:cxn modelId="{8F3FF205-15F7-4DAF-B1D3-B68EAA8030FD}" type="presParOf" srcId="{99220EFE-FD54-4AA6-82E0-62794B0BE545}" destId="{0CD97175-3ABC-49AC-8724-FEF5A13F2631}" srcOrd="5" destOrd="0" presId="urn:microsoft.com/office/officeart/2005/8/layout/chevron1"/>
    <dgm:cxn modelId="{13751BBB-B258-496D-A28A-06E77DB69881}" type="presParOf" srcId="{99220EFE-FD54-4AA6-82E0-62794B0BE545}" destId="{D1C6A33F-B862-4E80-A969-C6371E9412E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86E3A-9FC0-4C81-A939-EB61CB76B277}">
      <dsp:nvSpPr>
        <dsp:cNvPr id="0" name=""/>
        <dsp:cNvSpPr/>
      </dsp:nvSpPr>
      <dsp:spPr>
        <a:xfrm>
          <a:off x="1474350" y="775553"/>
          <a:ext cx="2761170" cy="277199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smtClean="0"/>
            <a:t>Relational databases make you define your schema before you can add any data to the system.</a:t>
          </a:r>
          <a:endParaRPr lang="en-IN" sz="1800" kern="1200" dirty="0"/>
        </a:p>
      </dsp:txBody>
      <dsp:txXfrm>
        <a:off x="1916138" y="775553"/>
        <a:ext cx="2319383" cy="2771999"/>
      </dsp:txXfrm>
    </dsp:sp>
    <dsp:sp modelId="{FE059B9B-1C8A-48A8-ADCB-088ED1863584}">
      <dsp:nvSpPr>
        <dsp:cNvPr id="0" name=""/>
        <dsp:cNvSpPr/>
      </dsp:nvSpPr>
      <dsp:spPr>
        <a:xfrm>
          <a:off x="1474350" y="3547553"/>
          <a:ext cx="2761170" cy="2052004"/>
        </a:xfrm>
        <a:prstGeom prst="rect">
          <a:avLst/>
        </a:prstGeom>
        <a:solidFill>
          <a:schemeClr val="accent2">
            <a:tint val="40000"/>
            <a:alpha val="90000"/>
            <a:hueOff val="-4414540"/>
            <a:satOff val="-5582"/>
            <a:lumOff val="-1443"/>
            <a:alphaOff val="0"/>
          </a:schemeClr>
        </a:solidFill>
        <a:ln w="25400" cap="flat" cmpd="sng" algn="ctr">
          <a:solidFill>
            <a:schemeClr val="accent2">
              <a:tint val="40000"/>
              <a:alpha val="90000"/>
              <a:hueOff val="-4414540"/>
              <a:satOff val="-5582"/>
              <a:lumOff val="-14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smtClean="0"/>
            <a:t>Relational databases works on structured data with clearly defined relationships. </a:t>
          </a:r>
          <a:endParaRPr lang="en-IN" sz="1800" kern="1200" dirty="0"/>
        </a:p>
      </dsp:txBody>
      <dsp:txXfrm>
        <a:off x="1916138" y="3547553"/>
        <a:ext cx="2319383" cy="2052004"/>
      </dsp:txXfrm>
    </dsp:sp>
    <dsp:sp modelId="{E57E7D53-AE62-431C-BADB-67E97FCE303F}">
      <dsp:nvSpPr>
        <dsp:cNvPr id="0" name=""/>
        <dsp:cNvSpPr/>
      </dsp:nvSpPr>
      <dsp:spPr>
        <a:xfrm>
          <a:off x="1726" y="39241"/>
          <a:ext cx="1840780" cy="184078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20000"/>
            </a:lnSpc>
            <a:spcBef>
              <a:spcPct val="0"/>
            </a:spcBef>
            <a:spcAft>
              <a:spcPct val="35000"/>
            </a:spcAft>
          </a:pPr>
          <a:r>
            <a:rPr lang="en-US" sz="2400" b="1" kern="1200" dirty="0" smtClean="0"/>
            <a:t>RDBMS</a:t>
          </a:r>
          <a:endParaRPr lang="en-IN" sz="2400" b="1" kern="1200" dirty="0"/>
        </a:p>
      </dsp:txBody>
      <dsp:txXfrm>
        <a:off x="271302" y="308817"/>
        <a:ext cx="1301628" cy="1301628"/>
      </dsp:txXfrm>
    </dsp:sp>
    <dsp:sp modelId="{A4121296-4515-4FE1-8D54-D6C59DAFA684}">
      <dsp:nvSpPr>
        <dsp:cNvPr id="0" name=""/>
        <dsp:cNvSpPr/>
      </dsp:nvSpPr>
      <dsp:spPr>
        <a:xfrm>
          <a:off x="5791211" y="775553"/>
          <a:ext cx="2761170" cy="2771999"/>
        </a:xfrm>
        <a:prstGeom prst="rect">
          <a:avLst/>
        </a:prstGeom>
        <a:solidFill>
          <a:schemeClr val="accent2">
            <a:tint val="40000"/>
            <a:alpha val="90000"/>
            <a:hueOff val="-8829079"/>
            <a:satOff val="-11165"/>
            <a:lumOff val="-2886"/>
            <a:alphaOff val="0"/>
          </a:schemeClr>
        </a:solidFill>
        <a:ln w="25400" cap="flat" cmpd="sng" algn="ctr">
          <a:solidFill>
            <a:schemeClr val="accent2">
              <a:tint val="40000"/>
              <a:alpha val="90000"/>
              <a:hueOff val="-8829079"/>
              <a:satOff val="-11165"/>
              <a:lumOff val="-28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smtClean="0"/>
            <a:t>A </a:t>
          </a:r>
          <a:r>
            <a:rPr lang="en-IN" sz="1800" b="0" i="0" kern="1200" dirty="0" err="1" smtClean="0"/>
            <a:t>NoSQL</a:t>
          </a:r>
          <a:r>
            <a:rPr lang="en-IN" sz="1800" b="0" i="0" kern="1200" dirty="0" smtClean="0"/>
            <a:t> database lets you build an application without having to define the schema making </a:t>
          </a:r>
          <a:r>
            <a:rPr lang="en-IN" sz="1800" b="0" i="0" kern="1200" dirty="0" err="1" smtClean="0"/>
            <a:t>updations</a:t>
          </a:r>
          <a:r>
            <a:rPr lang="en-IN" sz="1800" b="0" i="0" kern="1200" dirty="0" smtClean="0"/>
            <a:t> easier as data and requirement change.</a:t>
          </a:r>
          <a:endParaRPr lang="en-IN" sz="1800" kern="1200" dirty="0"/>
        </a:p>
      </dsp:txBody>
      <dsp:txXfrm>
        <a:off x="6232999" y="775553"/>
        <a:ext cx="2319383" cy="2771999"/>
      </dsp:txXfrm>
    </dsp:sp>
    <dsp:sp modelId="{BCEC2321-0989-4A18-9039-6AC35C8B5FB5}">
      <dsp:nvSpPr>
        <dsp:cNvPr id="0" name=""/>
        <dsp:cNvSpPr/>
      </dsp:nvSpPr>
      <dsp:spPr>
        <a:xfrm>
          <a:off x="5791211" y="3573300"/>
          <a:ext cx="2761170" cy="2052004"/>
        </a:xfrm>
        <a:prstGeom prst="rect">
          <a:avLst/>
        </a:prstGeom>
        <a:solidFill>
          <a:schemeClr val="accent2">
            <a:tint val="40000"/>
            <a:alpha val="90000"/>
            <a:hueOff val="-13243618"/>
            <a:satOff val="-16747"/>
            <a:lumOff val="-4329"/>
            <a:alphaOff val="0"/>
          </a:schemeClr>
        </a:solidFill>
        <a:ln w="25400" cap="flat" cmpd="sng" algn="ctr">
          <a:solidFill>
            <a:schemeClr val="accent2">
              <a:tint val="40000"/>
              <a:alpha val="90000"/>
              <a:hueOff val="-13243618"/>
              <a:satOff val="-16747"/>
              <a:lumOff val="-43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err="1" smtClean="0"/>
            <a:t>NoSQL</a:t>
          </a:r>
          <a:r>
            <a:rPr lang="en-IN" sz="1800" b="0" i="0" kern="1200" dirty="0" smtClean="0"/>
            <a:t> databases are designed to handle unstructured data (e.g., texts, social media posts, video, email)</a:t>
          </a:r>
          <a:endParaRPr lang="en-IN" sz="1800" kern="1200" dirty="0"/>
        </a:p>
      </dsp:txBody>
      <dsp:txXfrm>
        <a:off x="6232999" y="3573300"/>
        <a:ext cx="2319383" cy="2052004"/>
      </dsp:txXfrm>
    </dsp:sp>
    <dsp:sp modelId="{1B7488C6-FCD9-45CB-A826-F6C86706EF50}">
      <dsp:nvSpPr>
        <dsp:cNvPr id="0" name=""/>
        <dsp:cNvSpPr/>
      </dsp:nvSpPr>
      <dsp:spPr>
        <a:xfrm>
          <a:off x="4267218" y="39241"/>
          <a:ext cx="1840780" cy="1840780"/>
        </a:xfrm>
        <a:prstGeom prst="ellipse">
          <a:avLst/>
        </a:prstGeom>
        <a:solidFill>
          <a:schemeClr val="accent2">
            <a:hueOff val="-12635355"/>
            <a:satOff val="21297"/>
            <a:lumOff val="-2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20000"/>
            </a:lnSpc>
            <a:spcBef>
              <a:spcPct val="0"/>
            </a:spcBef>
            <a:spcAft>
              <a:spcPct val="35000"/>
            </a:spcAft>
          </a:pPr>
          <a:r>
            <a:rPr lang="en-US" sz="2400" b="1" kern="1200" dirty="0" err="1" smtClean="0"/>
            <a:t>NoSQL</a:t>
          </a:r>
          <a:endParaRPr lang="en-IN" sz="2400" b="1" kern="1200" dirty="0"/>
        </a:p>
      </dsp:txBody>
      <dsp:txXfrm>
        <a:off x="4536794" y="308817"/>
        <a:ext cx="1301628" cy="130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86E3A-9FC0-4C81-A939-EB61CB76B277}">
      <dsp:nvSpPr>
        <dsp:cNvPr id="0" name=""/>
        <dsp:cNvSpPr/>
      </dsp:nvSpPr>
      <dsp:spPr>
        <a:xfrm>
          <a:off x="1474350" y="883560"/>
          <a:ext cx="2761170" cy="460799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US" sz="1800" b="1" kern="1200" dirty="0" smtClean="0"/>
            <a:t>Example:</a:t>
          </a:r>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r>
            <a:rPr lang="en-US" sz="1800" kern="1200" dirty="0" smtClean="0"/>
            <a:t>Here, 1001 is ID not some lucky number, </a:t>
          </a:r>
        </a:p>
        <a:p>
          <a:pPr lvl="0" algn="l" defTabSz="800100">
            <a:lnSpc>
              <a:spcPct val="120000"/>
            </a:lnSpc>
            <a:spcBef>
              <a:spcPct val="0"/>
            </a:spcBef>
            <a:spcAft>
              <a:spcPct val="35000"/>
            </a:spcAft>
          </a:pPr>
          <a:r>
            <a:rPr lang="en-US" sz="1800" kern="1200" dirty="0" smtClean="0"/>
            <a:t>‘Ram’ is ‘Name’ not system’s RAM. </a:t>
          </a:r>
          <a:r>
            <a:rPr lang="en-US" sz="1800" kern="1200" dirty="0" smtClean="0">
              <a:solidFill>
                <a:srgbClr val="FF0000"/>
              </a:solidFill>
            </a:rPr>
            <a:t>Thus, RDBMS has structured data. </a:t>
          </a:r>
          <a:endParaRPr lang="en-IN" sz="1800" kern="1200" dirty="0">
            <a:solidFill>
              <a:srgbClr val="FF0000"/>
            </a:solidFill>
          </a:endParaRPr>
        </a:p>
      </dsp:txBody>
      <dsp:txXfrm>
        <a:off x="1916138" y="883560"/>
        <a:ext cx="2319383" cy="4607991"/>
      </dsp:txXfrm>
    </dsp:sp>
    <dsp:sp modelId="{E57E7D53-AE62-431C-BADB-67E97FCE303F}">
      <dsp:nvSpPr>
        <dsp:cNvPr id="0" name=""/>
        <dsp:cNvSpPr/>
      </dsp:nvSpPr>
      <dsp:spPr>
        <a:xfrm>
          <a:off x="1726" y="147248"/>
          <a:ext cx="1840780" cy="184078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20000"/>
            </a:lnSpc>
            <a:spcBef>
              <a:spcPct val="0"/>
            </a:spcBef>
            <a:spcAft>
              <a:spcPct val="35000"/>
            </a:spcAft>
          </a:pPr>
          <a:r>
            <a:rPr lang="en-US" sz="2400" b="1" kern="1200" dirty="0" smtClean="0"/>
            <a:t>RDBMS</a:t>
          </a:r>
          <a:endParaRPr lang="en-IN" sz="2400" b="1" kern="1200" dirty="0"/>
        </a:p>
      </dsp:txBody>
      <dsp:txXfrm>
        <a:off x="271302" y="416824"/>
        <a:ext cx="1301628" cy="1301628"/>
      </dsp:txXfrm>
    </dsp:sp>
    <dsp:sp modelId="{A4121296-4515-4FE1-8D54-D6C59DAFA684}">
      <dsp:nvSpPr>
        <dsp:cNvPr id="0" name=""/>
        <dsp:cNvSpPr/>
      </dsp:nvSpPr>
      <dsp:spPr>
        <a:xfrm>
          <a:off x="5791211" y="883560"/>
          <a:ext cx="2761170" cy="4607991"/>
        </a:xfrm>
        <a:prstGeom prst="rect">
          <a:avLst/>
        </a:prstGeom>
        <a:solidFill>
          <a:schemeClr val="accent2">
            <a:tint val="40000"/>
            <a:alpha val="90000"/>
            <a:hueOff val="-13243618"/>
            <a:satOff val="-16747"/>
            <a:lumOff val="-4329"/>
            <a:alphaOff val="0"/>
          </a:schemeClr>
        </a:solidFill>
        <a:ln w="25400" cap="flat" cmpd="sng" algn="ctr">
          <a:solidFill>
            <a:schemeClr val="accent2">
              <a:tint val="40000"/>
              <a:alpha val="90000"/>
              <a:hueOff val="-13243618"/>
              <a:satOff val="-16747"/>
              <a:lumOff val="-43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r>
            <a:rPr lang="en-US" sz="1800" kern="1200" dirty="0" smtClean="0"/>
            <a:t>File has unorganized data like:</a:t>
          </a:r>
        </a:p>
        <a:p>
          <a:pPr lvl="0" algn="l" defTabSz="800100">
            <a:lnSpc>
              <a:spcPct val="120000"/>
            </a:lnSpc>
            <a:spcBef>
              <a:spcPct val="0"/>
            </a:spcBef>
            <a:spcAft>
              <a:spcPct val="35000"/>
            </a:spcAft>
          </a:pPr>
          <a:r>
            <a:rPr lang="en-US" sz="1800" kern="1200" dirty="0" smtClean="0"/>
            <a:t>1001, ‘Ram’, 10,000, ‘Delhi’</a:t>
          </a:r>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r>
            <a:rPr lang="en-US" sz="1800" kern="1200" dirty="0" smtClean="0"/>
            <a:t>‘Ram’ can be system’s RAM as well. </a:t>
          </a:r>
        </a:p>
        <a:p>
          <a:pPr lvl="0" algn="l" defTabSz="800100">
            <a:lnSpc>
              <a:spcPct val="120000"/>
            </a:lnSpc>
            <a:spcBef>
              <a:spcPct val="0"/>
            </a:spcBef>
            <a:spcAft>
              <a:spcPct val="35000"/>
            </a:spcAft>
          </a:pPr>
          <a:endParaRPr lang="en-US" sz="1800" b="1" kern="1200" dirty="0" smtClean="0">
            <a:solidFill>
              <a:srgbClr val="FF0000"/>
            </a:solidFill>
          </a:endParaRPr>
        </a:p>
        <a:p>
          <a:pPr lvl="0" algn="l" defTabSz="800100">
            <a:lnSpc>
              <a:spcPct val="120000"/>
            </a:lnSpc>
            <a:spcBef>
              <a:spcPct val="0"/>
            </a:spcBef>
            <a:spcAft>
              <a:spcPct val="35000"/>
            </a:spcAft>
          </a:pPr>
          <a:r>
            <a:rPr lang="en-US" sz="1800" b="1" kern="1200" dirty="0" smtClean="0">
              <a:solidFill>
                <a:srgbClr val="FF0000"/>
              </a:solidFill>
            </a:rPr>
            <a:t>File System + Program = DBMS</a:t>
          </a:r>
        </a:p>
        <a:p>
          <a:pPr lvl="0" algn="l" defTabSz="800100">
            <a:lnSpc>
              <a:spcPct val="120000"/>
            </a:lnSpc>
            <a:spcBef>
              <a:spcPct val="0"/>
            </a:spcBef>
            <a:spcAft>
              <a:spcPct val="35000"/>
            </a:spcAft>
          </a:pPr>
          <a:endParaRPr lang="en-US" sz="1800" kern="1200" dirty="0" smtClean="0"/>
        </a:p>
        <a:p>
          <a:pPr lvl="0" algn="l" defTabSz="800100">
            <a:lnSpc>
              <a:spcPct val="120000"/>
            </a:lnSpc>
            <a:spcBef>
              <a:spcPct val="0"/>
            </a:spcBef>
            <a:spcAft>
              <a:spcPct val="35000"/>
            </a:spcAft>
          </a:pPr>
          <a:endParaRPr lang="en-IN" sz="1800" kern="1200" dirty="0"/>
        </a:p>
      </dsp:txBody>
      <dsp:txXfrm>
        <a:off x="6232999" y="883560"/>
        <a:ext cx="2319383" cy="4607991"/>
      </dsp:txXfrm>
    </dsp:sp>
    <dsp:sp modelId="{1B7488C6-FCD9-45CB-A826-F6C86706EF50}">
      <dsp:nvSpPr>
        <dsp:cNvPr id="0" name=""/>
        <dsp:cNvSpPr/>
      </dsp:nvSpPr>
      <dsp:spPr>
        <a:xfrm>
          <a:off x="4267218" y="147248"/>
          <a:ext cx="1840780" cy="1840780"/>
        </a:xfrm>
        <a:prstGeom prst="ellipse">
          <a:avLst/>
        </a:prstGeom>
        <a:solidFill>
          <a:schemeClr val="accent2">
            <a:hueOff val="-12635355"/>
            <a:satOff val="21297"/>
            <a:lumOff val="-2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20000"/>
            </a:lnSpc>
            <a:spcBef>
              <a:spcPct val="0"/>
            </a:spcBef>
            <a:spcAft>
              <a:spcPct val="35000"/>
            </a:spcAft>
          </a:pPr>
          <a:r>
            <a:rPr lang="en-US" sz="2400" b="1" kern="1200" dirty="0" err="1" smtClean="0"/>
            <a:t>NoSQL</a:t>
          </a:r>
          <a:endParaRPr lang="en-IN" sz="2400" b="1" kern="1200" dirty="0"/>
        </a:p>
      </dsp:txBody>
      <dsp:txXfrm>
        <a:off x="4536794" y="416824"/>
        <a:ext cx="1301628" cy="1301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86E3A-9FC0-4C81-A939-EB61CB76B277}">
      <dsp:nvSpPr>
        <dsp:cNvPr id="0" name=""/>
        <dsp:cNvSpPr/>
      </dsp:nvSpPr>
      <dsp:spPr>
        <a:xfrm>
          <a:off x="1474350" y="1207561"/>
          <a:ext cx="2761170" cy="287999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smtClean="0"/>
            <a:t>Relational databases require a single server to host your entire database. To scale, you need to buy a bigger, more expensive server.</a:t>
          </a:r>
        </a:p>
      </dsp:txBody>
      <dsp:txXfrm>
        <a:off x="1916138" y="1207561"/>
        <a:ext cx="2319383" cy="2879996"/>
      </dsp:txXfrm>
    </dsp:sp>
    <dsp:sp modelId="{FE059B9B-1C8A-48A8-ADCB-088ED1863584}">
      <dsp:nvSpPr>
        <dsp:cNvPr id="0" name=""/>
        <dsp:cNvSpPr/>
      </dsp:nvSpPr>
      <dsp:spPr>
        <a:xfrm>
          <a:off x="1474350" y="4087558"/>
          <a:ext cx="2761170" cy="1079991"/>
        </a:xfrm>
        <a:prstGeom prst="rect">
          <a:avLst/>
        </a:prstGeom>
        <a:solidFill>
          <a:schemeClr val="accent2">
            <a:tint val="40000"/>
            <a:alpha val="90000"/>
            <a:hueOff val="-4414540"/>
            <a:satOff val="-5582"/>
            <a:lumOff val="-1443"/>
            <a:alphaOff val="0"/>
          </a:schemeClr>
        </a:solidFill>
        <a:ln w="25400" cap="flat" cmpd="sng" algn="ctr">
          <a:solidFill>
            <a:schemeClr val="accent2">
              <a:tint val="40000"/>
              <a:alpha val="90000"/>
              <a:hueOff val="-4414540"/>
              <a:satOff val="-5582"/>
              <a:lumOff val="-14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smtClean="0"/>
            <a:t>Relational databases typically are closed source</a:t>
          </a:r>
        </a:p>
      </dsp:txBody>
      <dsp:txXfrm>
        <a:off x="1916138" y="4087558"/>
        <a:ext cx="2319383" cy="1079991"/>
      </dsp:txXfrm>
    </dsp:sp>
    <dsp:sp modelId="{E57E7D53-AE62-431C-BADB-67E97FCE303F}">
      <dsp:nvSpPr>
        <dsp:cNvPr id="0" name=""/>
        <dsp:cNvSpPr/>
      </dsp:nvSpPr>
      <dsp:spPr>
        <a:xfrm>
          <a:off x="1726" y="471249"/>
          <a:ext cx="1840780" cy="184078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20000"/>
            </a:lnSpc>
            <a:spcBef>
              <a:spcPct val="0"/>
            </a:spcBef>
            <a:spcAft>
              <a:spcPct val="35000"/>
            </a:spcAft>
          </a:pPr>
          <a:r>
            <a:rPr lang="en-US" sz="2400" b="1" kern="1200" dirty="0" smtClean="0"/>
            <a:t>RDBMS</a:t>
          </a:r>
          <a:endParaRPr lang="en-IN" sz="2400" b="1" kern="1200" dirty="0"/>
        </a:p>
      </dsp:txBody>
      <dsp:txXfrm>
        <a:off x="271302" y="740825"/>
        <a:ext cx="1301628" cy="1301628"/>
      </dsp:txXfrm>
    </dsp:sp>
    <dsp:sp modelId="{A4121296-4515-4FE1-8D54-D6C59DAFA684}">
      <dsp:nvSpPr>
        <dsp:cNvPr id="0" name=""/>
        <dsp:cNvSpPr/>
      </dsp:nvSpPr>
      <dsp:spPr>
        <a:xfrm>
          <a:off x="5791211" y="1207561"/>
          <a:ext cx="2761170" cy="2879996"/>
        </a:xfrm>
        <a:prstGeom prst="rect">
          <a:avLst/>
        </a:prstGeom>
        <a:solidFill>
          <a:schemeClr val="accent2">
            <a:tint val="40000"/>
            <a:alpha val="90000"/>
            <a:hueOff val="-8829079"/>
            <a:satOff val="-11165"/>
            <a:lumOff val="-2886"/>
            <a:alphaOff val="0"/>
          </a:schemeClr>
        </a:solidFill>
        <a:ln w="25400" cap="flat" cmpd="sng" algn="ctr">
          <a:solidFill>
            <a:schemeClr val="accent2">
              <a:tint val="40000"/>
              <a:alpha val="90000"/>
              <a:hueOff val="-8829079"/>
              <a:satOff val="-11165"/>
              <a:lumOff val="-28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smtClean="0"/>
            <a:t>It’s much cheaper to scale a </a:t>
          </a:r>
          <a:r>
            <a:rPr lang="en-IN" sz="1800" b="0" i="0" kern="1200" dirty="0" err="1" smtClean="0"/>
            <a:t>NoSQL</a:t>
          </a:r>
          <a:r>
            <a:rPr lang="en-IN" sz="1800" b="0" i="0" kern="1200" dirty="0" smtClean="0"/>
            <a:t> database because you can add capacity by scaling out over cheap, commodity servers.</a:t>
          </a:r>
          <a:endParaRPr lang="en-IN" sz="1800" kern="1200" dirty="0"/>
        </a:p>
      </dsp:txBody>
      <dsp:txXfrm>
        <a:off x="6232999" y="1207561"/>
        <a:ext cx="2319383" cy="2879996"/>
      </dsp:txXfrm>
    </dsp:sp>
    <dsp:sp modelId="{BCEC2321-0989-4A18-9039-6AC35C8B5FB5}">
      <dsp:nvSpPr>
        <dsp:cNvPr id="0" name=""/>
        <dsp:cNvSpPr/>
      </dsp:nvSpPr>
      <dsp:spPr>
        <a:xfrm>
          <a:off x="5791211" y="4113305"/>
          <a:ext cx="2761170" cy="1079991"/>
        </a:xfrm>
        <a:prstGeom prst="rect">
          <a:avLst/>
        </a:prstGeom>
        <a:solidFill>
          <a:schemeClr val="accent2">
            <a:tint val="40000"/>
            <a:alpha val="90000"/>
            <a:hueOff val="-13243618"/>
            <a:satOff val="-16747"/>
            <a:lumOff val="-4329"/>
            <a:alphaOff val="0"/>
          </a:schemeClr>
        </a:solidFill>
        <a:ln w="25400" cap="flat" cmpd="sng" algn="ctr">
          <a:solidFill>
            <a:schemeClr val="accent2">
              <a:tint val="40000"/>
              <a:alpha val="90000"/>
              <a:hueOff val="-13243618"/>
              <a:satOff val="-16747"/>
              <a:lumOff val="-43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120000"/>
            </a:lnSpc>
            <a:spcBef>
              <a:spcPct val="0"/>
            </a:spcBef>
            <a:spcAft>
              <a:spcPct val="35000"/>
            </a:spcAft>
          </a:pPr>
          <a:r>
            <a:rPr lang="en-IN" sz="1800" b="0" i="0" kern="1200" dirty="0" err="1" smtClean="0"/>
            <a:t>NoSQL</a:t>
          </a:r>
          <a:r>
            <a:rPr lang="en-IN" sz="1800" b="0" i="0" kern="1200" dirty="0" smtClean="0"/>
            <a:t> databases are mostly open source</a:t>
          </a:r>
          <a:endParaRPr lang="en-IN" sz="1800" kern="1200" dirty="0"/>
        </a:p>
      </dsp:txBody>
      <dsp:txXfrm>
        <a:off x="6232999" y="4113305"/>
        <a:ext cx="2319383" cy="1079991"/>
      </dsp:txXfrm>
    </dsp:sp>
    <dsp:sp modelId="{1B7488C6-FCD9-45CB-A826-F6C86706EF50}">
      <dsp:nvSpPr>
        <dsp:cNvPr id="0" name=""/>
        <dsp:cNvSpPr/>
      </dsp:nvSpPr>
      <dsp:spPr>
        <a:xfrm>
          <a:off x="4267218" y="471249"/>
          <a:ext cx="1840780" cy="1840780"/>
        </a:xfrm>
        <a:prstGeom prst="ellipse">
          <a:avLst/>
        </a:prstGeom>
        <a:solidFill>
          <a:schemeClr val="accent2">
            <a:hueOff val="-12635355"/>
            <a:satOff val="21297"/>
            <a:lumOff val="-2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120000"/>
            </a:lnSpc>
            <a:spcBef>
              <a:spcPct val="0"/>
            </a:spcBef>
            <a:spcAft>
              <a:spcPct val="35000"/>
            </a:spcAft>
          </a:pPr>
          <a:r>
            <a:rPr lang="en-US" sz="2400" b="1" kern="1200" dirty="0" err="1" smtClean="0"/>
            <a:t>NoSQL</a:t>
          </a:r>
          <a:endParaRPr lang="en-IN" sz="2400" b="1" kern="1200" dirty="0"/>
        </a:p>
      </dsp:txBody>
      <dsp:txXfrm>
        <a:off x="4536794" y="740825"/>
        <a:ext cx="1301628" cy="1301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49EB1-71DB-46E1-AB90-AD12A048231B}">
      <dsp:nvSpPr>
        <dsp:cNvPr id="0" name=""/>
        <dsp:cNvSpPr/>
      </dsp:nvSpPr>
      <dsp:spPr>
        <a:xfrm>
          <a:off x="0" y="0"/>
          <a:ext cx="81534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588DD-1528-4DFC-881B-48F04D9AC137}">
      <dsp:nvSpPr>
        <dsp:cNvPr id="0" name=""/>
        <dsp:cNvSpPr/>
      </dsp:nvSpPr>
      <dsp:spPr>
        <a:xfrm>
          <a:off x="0" y="0"/>
          <a:ext cx="1630680" cy="495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ctr" defTabSz="977900">
            <a:lnSpc>
              <a:spcPct val="90000"/>
            </a:lnSpc>
            <a:spcBef>
              <a:spcPct val="0"/>
            </a:spcBef>
            <a:spcAft>
              <a:spcPct val="35000"/>
            </a:spcAft>
          </a:pPr>
          <a:endParaRPr lang="en-US" sz="2200" b="1" kern="1200" dirty="0" smtClean="0"/>
        </a:p>
        <a:p>
          <a:pPr lvl="0" algn="ctr" defTabSz="977900">
            <a:lnSpc>
              <a:spcPct val="90000"/>
            </a:lnSpc>
            <a:spcBef>
              <a:spcPct val="0"/>
            </a:spcBef>
            <a:spcAft>
              <a:spcPct val="35000"/>
            </a:spcAft>
          </a:pPr>
          <a:endParaRPr lang="en-US" sz="2200" b="1" kern="1200" dirty="0" smtClean="0"/>
        </a:p>
        <a:p>
          <a:pPr lvl="0" algn="ctr" defTabSz="977900">
            <a:lnSpc>
              <a:spcPct val="90000"/>
            </a:lnSpc>
            <a:spcBef>
              <a:spcPct val="0"/>
            </a:spcBef>
            <a:spcAft>
              <a:spcPct val="35000"/>
            </a:spcAft>
          </a:pPr>
          <a:endParaRPr lang="en-US" sz="2200" b="1" kern="1200" dirty="0" smtClean="0"/>
        </a:p>
        <a:p>
          <a:pPr lvl="0" algn="ctr" defTabSz="977900">
            <a:lnSpc>
              <a:spcPct val="90000"/>
            </a:lnSpc>
            <a:spcBef>
              <a:spcPct val="0"/>
            </a:spcBef>
            <a:spcAft>
              <a:spcPct val="35000"/>
            </a:spcAft>
          </a:pPr>
          <a:endParaRPr lang="en-US" sz="2200" b="1" kern="1200" dirty="0" smtClean="0"/>
        </a:p>
        <a:p>
          <a:pPr lvl="0" algn="ctr" defTabSz="977900">
            <a:lnSpc>
              <a:spcPct val="90000"/>
            </a:lnSpc>
            <a:spcBef>
              <a:spcPct val="0"/>
            </a:spcBef>
            <a:spcAft>
              <a:spcPct val="35000"/>
            </a:spcAft>
          </a:pPr>
          <a:endParaRPr lang="en-US" sz="2200" b="1" kern="1200" dirty="0" smtClean="0"/>
        </a:p>
        <a:p>
          <a:pPr lvl="0" algn="ctr" defTabSz="977900">
            <a:lnSpc>
              <a:spcPct val="90000"/>
            </a:lnSpc>
            <a:spcBef>
              <a:spcPct val="0"/>
            </a:spcBef>
            <a:spcAft>
              <a:spcPct val="35000"/>
            </a:spcAft>
          </a:pPr>
          <a:r>
            <a:rPr lang="en-US" sz="2200" b="1" kern="1200" dirty="0" err="1" smtClean="0"/>
            <a:t>MongoDB</a:t>
          </a:r>
          <a:endParaRPr lang="en-IN" sz="2200" b="1" kern="1200" dirty="0"/>
        </a:p>
      </dsp:txBody>
      <dsp:txXfrm>
        <a:off x="0" y="0"/>
        <a:ext cx="1630680" cy="4953000"/>
      </dsp:txXfrm>
    </dsp:sp>
    <dsp:sp modelId="{D52686E8-E5D5-46F6-9563-132E3B88979D}">
      <dsp:nvSpPr>
        <dsp:cNvPr id="0" name=""/>
        <dsp:cNvSpPr/>
      </dsp:nvSpPr>
      <dsp:spPr>
        <a:xfrm>
          <a:off x="1752980" y="46676"/>
          <a:ext cx="6400418"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smtClean="0">
              <a:solidFill>
                <a:srgbClr val="0070C0"/>
              </a:solidFill>
            </a:rPr>
            <a:t>Schema less</a:t>
          </a:r>
          <a:r>
            <a:rPr lang="en-US" sz="2000" kern="1200" dirty="0" smtClean="0"/>
            <a:t> database</a:t>
          </a:r>
          <a:endParaRPr lang="en-IN" sz="2000" kern="1200" dirty="0"/>
        </a:p>
      </dsp:txBody>
      <dsp:txXfrm>
        <a:off x="1752980" y="46676"/>
        <a:ext cx="6400418" cy="933524"/>
      </dsp:txXfrm>
    </dsp:sp>
    <dsp:sp modelId="{350C3B1D-9677-4C35-9463-CDDE88F6026D}">
      <dsp:nvSpPr>
        <dsp:cNvPr id="0" name=""/>
        <dsp:cNvSpPr/>
      </dsp:nvSpPr>
      <dsp:spPr>
        <a:xfrm>
          <a:off x="1630679" y="980200"/>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6CFB7-B181-4450-ADBE-E347E86C840B}">
      <dsp:nvSpPr>
        <dsp:cNvPr id="0" name=""/>
        <dsp:cNvSpPr/>
      </dsp:nvSpPr>
      <dsp:spPr>
        <a:xfrm>
          <a:off x="1752980" y="1026876"/>
          <a:ext cx="6400418"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kern="1200" dirty="0" smtClean="0"/>
            <a:t>Mongo Means </a:t>
          </a:r>
          <a:r>
            <a:rPr lang="en-IN" sz="2000" b="1" kern="1200" dirty="0" smtClean="0">
              <a:solidFill>
                <a:srgbClr val="FF0000"/>
              </a:solidFill>
            </a:rPr>
            <a:t>Humongous</a:t>
          </a:r>
          <a:r>
            <a:rPr lang="en-IN" sz="2000" b="1" kern="1200" dirty="0" smtClean="0"/>
            <a:t> </a:t>
          </a:r>
          <a:r>
            <a:rPr lang="en-IN" sz="2000" kern="1200" dirty="0" smtClean="0"/>
            <a:t>(It can store lots of Data)</a:t>
          </a:r>
          <a:endParaRPr lang="en-IN" sz="2000" kern="1200" dirty="0"/>
        </a:p>
      </dsp:txBody>
      <dsp:txXfrm>
        <a:off x="1752980" y="1026876"/>
        <a:ext cx="6400418" cy="933524"/>
      </dsp:txXfrm>
    </dsp:sp>
    <dsp:sp modelId="{21B4718F-C5A1-4A80-B78D-FA6DDAA451D5}">
      <dsp:nvSpPr>
        <dsp:cNvPr id="0" name=""/>
        <dsp:cNvSpPr/>
      </dsp:nvSpPr>
      <dsp:spPr>
        <a:xfrm>
          <a:off x="1630679" y="1960401"/>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199027-36F7-4AAF-886B-2AF1D8AFE066}">
      <dsp:nvSpPr>
        <dsp:cNvPr id="0" name=""/>
        <dsp:cNvSpPr/>
      </dsp:nvSpPr>
      <dsp:spPr>
        <a:xfrm>
          <a:off x="1752980" y="2007077"/>
          <a:ext cx="6400418"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kern="1200" dirty="0" err="1" smtClean="0"/>
            <a:t>MongoDB</a:t>
          </a:r>
          <a:r>
            <a:rPr lang="en-IN" sz="2000" kern="1200" dirty="0" smtClean="0"/>
            <a:t> is </a:t>
          </a:r>
          <a:r>
            <a:rPr lang="en-IN" sz="2000" b="1" kern="1200" dirty="0" err="1" smtClean="0">
              <a:solidFill>
                <a:srgbClr val="00B050"/>
              </a:solidFill>
            </a:rPr>
            <a:t>NoSQL</a:t>
          </a:r>
          <a:r>
            <a:rPr lang="en-IN" sz="2000" b="1" kern="1200" dirty="0" smtClean="0">
              <a:solidFill>
                <a:srgbClr val="00B050"/>
              </a:solidFill>
            </a:rPr>
            <a:t> Based DB</a:t>
          </a:r>
        </a:p>
      </dsp:txBody>
      <dsp:txXfrm>
        <a:off x="1752980" y="2007077"/>
        <a:ext cx="6400418" cy="933524"/>
      </dsp:txXfrm>
    </dsp:sp>
    <dsp:sp modelId="{85923171-3E19-4C00-88AD-35A9CADB074D}">
      <dsp:nvSpPr>
        <dsp:cNvPr id="0" name=""/>
        <dsp:cNvSpPr/>
      </dsp:nvSpPr>
      <dsp:spPr>
        <a:xfrm>
          <a:off x="1630679" y="2940601"/>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036F9E-3F35-48DB-941B-3E84062CBFCB}">
      <dsp:nvSpPr>
        <dsp:cNvPr id="0" name=""/>
        <dsp:cNvSpPr/>
      </dsp:nvSpPr>
      <dsp:spPr>
        <a:xfrm>
          <a:off x="1752980" y="2987278"/>
          <a:ext cx="6400418"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kern="1200" smtClean="0"/>
            <a:t>Less Or No Relationships</a:t>
          </a:r>
          <a:endParaRPr lang="en-IN" sz="2000" kern="1200"/>
        </a:p>
      </dsp:txBody>
      <dsp:txXfrm>
        <a:off x="1752980" y="2987278"/>
        <a:ext cx="6400418" cy="933524"/>
      </dsp:txXfrm>
    </dsp:sp>
    <dsp:sp modelId="{D4C0DAAF-276C-4B37-92AC-6410386DC919}">
      <dsp:nvSpPr>
        <dsp:cNvPr id="0" name=""/>
        <dsp:cNvSpPr/>
      </dsp:nvSpPr>
      <dsp:spPr>
        <a:xfrm>
          <a:off x="1630679" y="3920802"/>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829C02-DD02-4862-B216-8B339C2C61DC}">
      <dsp:nvSpPr>
        <dsp:cNvPr id="0" name=""/>
        <dsp:cNvSpPr/>
      </dsp:nvSpPr>
      <dsp:spPr>
        <a:xfrm>
          <a:off x="1752980" y="3967478"/>
          <a:ext cx="6400418"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kern="1200" dirty="0" err="1" smtClean="0"/>
            <a:t>DataBase</a:t>
          </a:r>
          <a:r>
            <a:rPr lang="en-IN" sz="2000" kern="1200" dirty="0" smtClean="0"/>
            <a:t> contains Collections. </a:t>
          </a:r>
        </a:p>
        <a:p>
          <a:pPr lvl="0" algn="l" defTabSz="889000">
            <a:lnSpc>
              <a:spcPct val="90000"/>
            </a:lnSpc>
            <a:spcBef>
              <a:spcPct val="0"/>
            </a:spcBef>
            <a:spcAft>
              <a:spcPct val="35000"/>
            </a:spcAft>
          </a:pPr>
          <a:r>
            <a:rPr lang="en-IN" sz="2000" kern="1200" dirty="0" smtClean="0"/>
            <a:t>Inside Collections we have Documents</a:t>
          </a:r>
        </a:p>
      </dsp:txBody>
      <dsp:txXfrm>
        <a:off x="1752980" y="3967478"/>
        <a:ext cx="6400418" cy="933524"/>
      </dsp:txXfrm>
    </dsp:sp>
    <dsp:sp modelId="{C7CC46D2-95F2-4608-B990-9D06D3061BDA}">
      <dsp:nvSpPr>
        <dsp:cNvPr id="0" name=""/>
        <dsp:cNvSpPr/>
      </dsp:nvSpPr>
      <dsp:spPr>
        <a:xfrm>
          <a:off x="1630679" y="4901003"/>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49EB1-71DB-46E1-AB90-AD12A048231B}">
      <dsp:nvSpPr>
        <dsp:cNvPr id="0" name=""/>
        <dsp:cNvSpPr/>
      </dsp:nvSpPr>
      <dsp:spPr>
        <a:xfrm>
          <a:off x="0" y="2418"/>
          <a:ext cx="81534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588DD-1528-4DFC-881B-48F04D9AC137}">
      <dsp:nvSpPr>
        <dsp:cNvPr id="0" name=""/>
        <dsp:cNvSpPr/>
      </dsp:nvSpPr>
      <dsp:spPr>
        <a:xfrm>
          <a:off x="0" y="2418"/>
          <a:ext cx="1630680" cy="494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just" defTabSz="977900">
            <a:lnSpc>
              <a:spcPct val="90000"/>
            </a:lnSpc>
            <a:spcBef>
              <a:spcPct val="0"/>
            </a:spcBef>
            <a:spcAft>
              <a:spcPct val="35000"/>
            </a:spcAft>
          </a:pPr>
          <a:endParaRPr lang="en-US" sz="2200" b="1" kern="1200" dirty="0" smtClean="0"/>
        </a:p>
        <a:p>
          <a:pPr lvl="0" algn="just" defTabSz="977900">
            <a:lnSpc>
              <a:spcPct val="90000"/>
            </a:lnSpc>
            <a:spcBef>
              <a:spcPct val="0"/>
            </a:spcBef>
            <a:spcAft>
              <a:spcPct val="35000"/>
            </a:spcAft>
          </a:pPr>
          <a:endParaRPr lang="en-US" sz="2200" b="1" kern="1200" dirty="0" smtClean="0"/>
        </a:p>
        <a:p>
          <a:pPr lvl="0" algn="just" defTabSz="977900">
            <a:lnSpc>
              <a:spcPct val="90000"/>
            </a:lnSpc>
            <a:spcBef>
              <a:spcPct val="0"/>
            </a:spcBef>
            <a:spcAft>
              <a:spcPct val="35000"/>
            </a:spcAft>
          </a:pPr>
          <a:endParaRPr lang="en-US" sz="2200" b="1" kern="1200" dirty="0" smtClean="0"/>
        </a:p>
        <a:p>
          <a:pPr lvl="0" algn="just" defTabSz="977900">
            <a:lnSpc>
              <a:spcPct val="90000"/>
            </a:lnSpc>
            <a:spcBef>
              <a:spcPct val="0"/>
            </a:spcBef>
            <a:spcAft>
              <a:spcPct val="35000"/>
            </a:spcAft>
          </a:pPr>
          <a:endParaRPr lang="en-US" sz="2200" b="1" kern="1200" dirty="0" smtClean="0"/>
        </a:p>
        <a:p>
          <a:pPr lvl="0" algn="just" defTabSz="977900">
            <a:lnSpc>
              <a:spcPct val="90000"/>
            </a:lnSpc>
            <a:spcBef>
              <a:spcPct val="0"/>
            </a:spcBef>
            <a:spcAft>
              <a:spcPct val="35000"/>
            </a:spcAft>
          </a:pPr>
          <a:endParaRPr lang="en-US" sz="2200" b="1" kern="1200" dirty="0" smtClean="0"/>
        </a:p>
        <a:p>
          <a:pPr lvl="0" algn="ctr" defTabSz="977900">
            <a:lnSpc>
              <a:spcPct val="90000"/>
            </a:lnSpc>
            <a:spcBef>
              <a:spcPct val="0"/>
            </a:spcBef>
            <a:spcAft>
              <a:spcPct val="35000"/>
            </a:spcAft>
          </a:pPr>
          <a:r>
            <a:rPr lang="en-US" sz="2200" b="1" kern="1200" dirty="0" err="1" smtClean="0"/>
            <a:t>MongoDB</a:t>
          </a:r>
          <a:endParaRPr lang="en-IN" sz="2200" b="1" kern="1200" dirty="0"/>
        </a:p>
      </dsp:txBody>
      <dsp:txXfrm>
        <a:off x="0" y="2418"/>
        <a:ext cx="1630680" cy="4948163"/>
      </dsp:txXfrm>
    </dsp:sp>
    <dsp:sp modelId="{D52686E8-E5D5-46F6-9563-132E3B88979D}">
      <dsp:nvSpPr>
        <dsp:cNvPr id="0" name=""/>
        <dsp:cNvSpPr/>
      </dsp:nvSpPr>
      <dsp:spPr>
        <a:xfrm>
          <a:off x="1752980" y="90847"/>
          <a:ext cx="6400418" cy="69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IN" sz="2000" b="0" i="0" kern="1200" dirty="0" smtClean="0"/>
            <a:t>Database is a physical container for collections</a:t>
          </a:r>
          <a:endParaRPr lang="en-IN" sz="2000" b="0" kern="1200" dirty="0"/>
        </a:p>
      </dsp:txBody>
      <dsp:txXfrm>
        <a:off x="1752980" y="90847"/>
        <a:ext cx="6400418" cy="693478"/>
      </dsp:txXfrm>
    </dsp:sp>
    <dsp:sp modelId="{350C3B1D-9677-4C35-9463-CDDE88F6026D}">
      <dsp:nvSpPr>
        <dsp:cNvPr id="0" name=""/>
        <dsp:cNvSpPr/>
      </dsp:nvSpPr>
      <dsp:spPr>
        <a:xfrm>
          <a:off x="1630679" y="784326"/>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E6CFB7-B181-4450-ADBE-E347E86C840B}">
      <dsp:nvSpPr>
        <dsp:cNvPr id="0" name=""/>
        <dsp:cNvSpPr/>
      </dsp:nvSpPr>
      <dsp:spPr>
        <a:xfrm>
          <a:off x="1752980" y="872755"/>
          <a:ext cx="6400418" cy="88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IN" sz="2000" b="0" i="0" kern="1200" dirty="0" smtClean="0"/>
            <a:t>A single </a:t>
          </a:r>
          <a:r>
            <a:rPr lang="en-IN" sz="2000" b="0" i="0" kern="1200" dirty="0" err="1" smtClean="0"/>
            <a:t>MongoDB</a:t>
          </a:r>
          <a:r>
            <a:rPr lang="en-IN" sz="2000" b="0" i="0" kern="1200" dirty="0" smtClean="0"/>
            <a:t> server typically has multiple databases.</a:t>
          </a:r>
          <a:endParaRPr lang="en-IN" sz="2000" kern="1200" dirty="0"/>
        </a:p>
      </dsp:txBody>
      <dsp:txXfrm>
        <a:off x="1752980" y="872755"/>
        <a:ext cx="6400418" cy="885776"/>
      </dsp:txXfrm>
    </dsp:sp>
    <dsp:sp modelId="{21B4718F-C5A1-4A80-B78D-FA6DDAA451D5}">
      <dsp:nvSpPr>
        <dsp:cNvPr id="0" name=""/>
        <dsp:cNvSpPr/>
      </dsp:nvSpPr>
      <dsp:spPr>
        <a:xfrm>
          <a:off x="1630679" y="1758531"/>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199027-36F7-4AAF-886B-2AF1D8AFE066}">
      <dsp:nvSpPr>
        <dsp:cNvPr id="0" name=""/>
        <dsp:cNvSpPr/>
      </dsp:nvSpPr>
      <dsp:spPr>
        <a:xfrm>
          <a:off x="1752980" y="1846960"/>
          <a:ext cx="6400418" cy="115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IN" sz="2000" b="0" i="0" kern="1200" dirty="0" smtClean="0"/>
            <a:t>Collection is a group of </a:t>
          </a:r>
          <a:r>
            <a:rPr lang="en-IN" sz="2000" b="0" i="0" kern="1200" dirty="0" err="1" smtClean="0"/>
            <a:t>MongoDB</a:t>
          </a:r>
          <a:r>
            <a:rPr lang="en-IN" sz="2000" b="0" i="0" kern="1200" dirty="0" smtClean="0"/>
            <a:t> documents.</a:t>
          </a:r>
        </a:p>
        <a:p>
          <a:pPr lvl="0" algn="just" defTabSz="889000">
            <a:lnSpc>
              <a:spcPct val="90000"/>
            </a:lnSpc>
            <a:spcBef>
              <a:spcPct val="0"/>
            </a:spcBef>
            <a:spcAft>
              <a:spcPct val="35000"/>
            </a:spcAft>
          </a:pPr>
          <a:r>
            <a:rPr lang="en-IN" sz="2000" b="0" i="0" kern="1200" dirty="0" smtClean="0"/>
            <a:t>Documents within a collection can have different fields.</a:t>
          </a:r>
          <a:endParaRPr lang="en-IN" sz="2000" b="1" kern="1200" dirty="0" smtClean="0">
            <a:solidFill>
              <a:srgbClr val="00B050"/>
            </a:solidFill>
          </a:endParaRPr>
        </a:p>
      </dsp:txBody>
      <dsp:txXfrm>
        <a:off x="1752980" y="1846960"/>
        <a:ext cx="6400418" cy="1153575"/>
      </dsp:txXfrm>
    </dsp:sp>
    <dsp:sp modelId="{85923171-3E19-4C00-88AD-35A9CADB074D}">
      <dsp:nvSpPr>
        <dsp:cNvPr id="0" name=""/>
        <dsp:cNvSpPr/>
      </dsp:nvSpPr>
      <dsp:spPr>
        <a:xfrm>
          <a:off x="1630679" y="3000535"/>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036F9E-3F35-48DB-941B-3E84062CBFCB}">
      <dsp:nvSpPr>
        <dsp:cNvPr id="0" name=""/>
        <dsp:cNvSpPr/>
      </dsp:nvSpPr>
      <dsp:spPr>
        <a:xfrm>
          <a:off x="1752980" y="3088964"/>
          <a:ext cx="6400418" cy="176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IN" sz="2000" b="0" i="0" kern="1200" dirty="0" smtClean="0"/>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IN" sz="2000" kern="1200" dirty="0"/>
        </a:p>
      </dsp:txBody>
      <dsp:txXfrm>
        <a:off x="1752980" y="3088964"/>
        <a:ext cx="6400418" cy="1768581"/>
      </dsp:txXfrm>
    </dsp:sp>
    <dsp:sp modelId="{D4C0DAAF-276C-4B37-92AC-6410386DC919}">
      <dsp:nvSpPr>
        <dsp:cNvPr id="0" name=""/>
        <dsp:cNvSpPr/>
      </dsp:nvSpPr>
      <dsp:spPr>
        <a:xfrm>
          <a:off x="1630679" y="4857546"/>
          <a:ext cx="652272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D3B99-3E22-473A-9572-19A8164FB8C1}">
      <dsp:nvSpPr>
        <dsp:cNvPr id="0" name=""/>
        <dsp:cNvSpPr/>
      </dsp:nvSpPr>
      <dsp:spPr>
        <a:xfrm>
          <a:off x="40" y="110100"/>
          <a:ext cx="3916784" cy="59903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110000"/>
            </a:lnSpc>
            <a:spcBef>
              <a:spcPct val="0"/>
            </a:spcBef>
            <a:spcAft>
              <a:spcPct val="35000"/>
            </a:spcAft>
          </a:pPr>
          <a:r>
            <a:rPr lang="en-US" sz="2400" b="1" kern="1200" dirty="0" smtClean="0"/>
            <a:t>RDBMS</a:t>
          </a:r>
          <a:endParaRPr lang="en-IN" sz="2400" b="1" kern="1200" dirty="0"/>
        </a:p>
      </dsp:txBody>
      <dsp:txXfrm>
        <a:off x="40" y="110100"/>
        <a:ext cx="3916784" cy="599039"/>
      </dsp:txXfrm>
    </dsp:sp>
    <dsp:sp modelId="{CDFAA99E-9715-4F9D-A7A7-2A0B04ECCD94}">
      <dsp:nvSpPr>
        <dsp:cNvPr id="0" name=""/>
        <dsp:cNvSpPr/>
      </dsp:nvSpPr>
      <dsp:spPr>
        <a:xfrm>
          <a:off x="40" y="709139"/>
          <a:ext cx="3916784" cy="474336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a:lnSpc>
              <a:spcPct val="110000"/>
            </a:lnSpc>
            <a:spcBef>
              <a:spcPct val="0"/>
            </a:spcBef>
            <a:spcAft>
              <a:spcPct val="15000"/>
            </a:spcAft>
            <a:buChar char="••"/>
          </a:pPr>
          <a:r>
            <a:rPr lang="en-IN" sz="1600" b="0" i="0" kern="1200" dirty="0" smtClean="0"/>
            <a:t>Relational database</a:t>
          </a:r>
          <a:endParaRPr lang="en-IN" sz="1600" kern="1200" dirty="0"/>
        </a:p>
        <a:p>
          <a:pPr marL="171450" lvl="1" indent="-171450" algn="just" defTabSz="711200">
            <a:lnSpc>
              <a:spcPct val="110000"/>
            </a:lnSpc>
            <a:spcBef>
              <a:spcPct val="0"/>
            </a:spcBef>
            <a:spcAft>
              <a:spcPct val="15000"/>
            </a:spcAft>
            <a:buChar char="••"/>
          </a:pP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Need to design your tables, data structure, relations first.</a:t>
          </a:r>
          <a:endParaRPr lang="en-IN" sz="1600" kern="1200" dirty="0"/>
        </a:p>
        <a:p>
          <a:pPr marL="171450" lvl="1" indent="-171450" algn="just" defTabSz="711200">
            <a:lnSpc>
              <a:spcPct val="110000"/>
            </a:lnSpc>
            <a:spcBef>
              <a:spcPct val="0"/>
            </a:spcBef>
            <a:spcAft>
              <a:spcPct val="15000"/>
            </a:spcAft>
            <a:buChar char="••"/>
          </a:pPr>
          <a:endParaRPr lang="en-IN" sz="1600" kern="1200" dirty="0"/>
        </a:p>
        <a:p>
          <a:pPr marL="171450" lvl="1" indent="-171450" algn="just" defTabSz="711200">
            <a:lnSpc>
              <a:spcPct val="110000"/>
            </a:lnSpc>
            <a:spcBef>
              <a:spcPct val="0"/>
            </a:spcBef>
            <a:spcAft>
              <a:spcPct val="15000"/>
            </a:spcAft>
            <a:buChar char="••"/>
          </a:pP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Supports SQL query language</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Table based</a:t>
          </a:r>
          <a:endParaRPr lang="en-IN" sz="1600" kern="1200" dirty="0"/>
        </a:p>
        <a:p>
          <a:pPr marL="171450" lvl="1" indent="-171450" algn="just" defTabSz="711200">
            <a:lnSpc>
              <a:spcPct val="110000"/>
            </a:lnSpc>
            <a:spcBef>
              <a:spcPct val="0"/>
            </a:spcBef>
            <a:spcAft>
              <a:spcPct val="15000"/>
            </a:spcAft>
            <a:buChar char="••"/>
          </a:pPr>
          <a:r>
            <a:rPr lang="en-US" sz="1600" kern="1200" dirty="0" smtClean="0"/>
            <a:t>Row based</a:t>
          </a:r>
          <a:endParaRPr lang="en-IN" sz="1600" kern="1200" dirty="0"/>
        </a:p>
        <a:p>
          <a:pPr marL="171450" lvl="1" indent="-171450" algn="just" defTabSz="711200">
            <a:lnSpc>
              <a:spcPct val="110000"/>
            </a:lnSpc>
            <a:spcBef>
              <a:spcPct val="0"/>
            </a:spcBef>
            <a:spcAft>
              <a:spcPct val="15000"/>
            </a:spcAft>
            <a:buChar char="••"/>
          </a:pPr>
          <a:r>
            <a:rPr lang="en-US" sz="1600" kern="1200" dirty="0" smtClean="0"/>
            <a:t>Column based</a:t>
          </a:r>
          <a:endParaRPr lang="en-IN" sz="1600" kern="1200" dirty="0"/>
        </a:p>
        <a:p>
          <a:pPr marL="171450" lvl="1" indent="-171450" algn="just" defTabSz="711200">
            <a:lnSpc>
              <a:spcPct val="110000"/>
            </a:lnSpc>
            <a:spcBef>
              <a:spcPct val="0"/>
            </a:spcBef>
            <a:spcAft>
              <a:spcPct val="15000"/>
            </a:spcAft>
            <a:buChar char="••"/>
          </a:pPr>
          <a:r>
            <a:rPr lang="en-US" sz="1600" kern="1200" dirty="0" smtClean="0"/>
            <a:t>Each row will have same number of columns</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Primary Key</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Contains schema which is predefined</a:t>
          </a:r>
          <a:endParaRPr lang="en-IN" sz="1600" kern="1200" dirty="0"/>
        </a:p>
        <a:p>
          <a:pPr marL="171450" lvl="1" indent="-171450" algn="just" defTabSz="711200">
            <a:lnSpc>
              <a:spcPct val="110000"/>
            </a:lnSpc>
            <a:spcBef>
              <a:spcPct val="0"/>
            </a:spcBef>
            <a:spcAft>
              <a:spcPct val="15000"/>
            </a:spcAft>
            <a:buChar char="••"/>
          </a:pPr>
          <a:endParaRPr lang="en-IN" sz="1600" kern="1200" dirty="0"/>
        </a:p>
      </dsp:txBody>
      <dsp:txXfrm>
        <a:off x="40" y="709139"/>
        <a:ext cx="3916784" cy="4743360"/>
      </dsp:txXfrm>
    </dsp:sp>
    <dsp:sp modelId="{C09A63FE-ECEA-44BD-B88E-ACF504F45C5D}">
      <dsp:nvSpPr>
        <dsp:cNvPr id="0" name=""/>
        <dsp:cNvSpPr/>
      </dsp:nvSpPr>
      <dsp:spPr>
        <a:xfrm>
          <a:off x="4465174" y="110100"/>
          <a:ext cx="3916784" cy="599039"/>
        </a:xfrm>
        <a:prstGeom prst="rect">
          <a:avLst/>
        </a:prstGeom>
        <a:solidFill>
          <a:schemeClr val="accent2">
            <a:hueOff val="-12635355"/>
            <a:satOff val="21297"/>
            <a:lumOff val="-26079"/>
            <a:alphaOff val="0"/>
          </a:schemeClr>
        </a:solidFill>
        <a:ln w="25400" cap="flat" cmpd="sng" algn="ctr">
          <a:solidFill>
            <a:schemeClr val="accent2">
              <a:hueOff val="-12635355"/>
              <a:satOff val="21297"/>
              <a:lumOff val="-2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110000"/>
            </a:lnSpc>
            <a:spcBef>
              <a:spcPct val="0"/>
            </a:spcBef>
            <a:spcAft>
              <a:spcPct val="35000"/>
            </a:spcAft>
          </a:pPr>
          <a:r>
            <a:rPr lang="en-US" sz="2400" b="1" kern="1200" dirty="0" err="1" smtClean="0"/>
            <a:t>MongoDB</a:t>
          </a:r>
          <a:endParaRPr lang="en-IN" sz="2400" b="1" kern="1200" dirty="0"/>
        </a:p>
      </dsp:txBody>
      <dsp:txXfrm>
        <a:off x="4465174" y="110100"/>
        <a:ext cx="3916784" cy="599039"/>
      </dsp:txXfrm>
    </dsp:sp>
    <dsp:sp modelId="{547B6C09-BF92-4CB6-82D5-9D23BE78D4C6}">
      <dsp:nvSpPr>
        <dsp:cNvPr id="0" name=""/>
        <dsp:cNvSpPr/>
      </dsp:nvSpPr>
      <dsp:spPr>
        <a:xfrm>
          <a:off x="4465174" y="709139"/>
          <a:ext cx="3916784" cy="4743360"/>
        </a:xfrm>
        <a:prstGeom prst="rect">
          <a:avLst/>
        </a:prstGeom>
        <a:solidFill>
          <a:schemeClr val="accent2">
            <a:tint val="40000"/>
            <a:alpha val="90000"/>
            <a:hueOff val="-13243618"/>
            <a:satOff val="-16747"/>
            <a:lumOff val="-4329"/>
            <a:alphaOff val="0"/>
          </a:schemeClr>
        </a:solidFill>
        <a:ln w="25400" cap="flat" cmpd="sng" algn="ctr">
          <a:solidFill>
            <a:schemeClr val="accent2">
              <a:tint val="40000"/>
              <a:alpha val="90000"/>
              <a:hueOff val="-13243618"/>
              <a:satOff val="-16747"/>
              <a:lumOff val="-43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a:lnSpc>
              <a:spcPct val="110000"/>
            </a:lnSpc>
            <a:spcBef>
              <a:spcPct val="0"/>
            </a:spcBef>
            <a:spcAft>
              <a:spcPct val="15000"/>
            </a:spcAft>
            <a:buChar char="••"/>
          </a:pPr>
          <a:r>
            <a:rPr lang="en-IN" sz="1600" b="0" i="0" kern="1200" dirty="0" smtClean="0"/>
            <a:t>Non-relational and document-oriented database</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You can start coding without worrying about tables and modify your objects at a lesser cost of development.</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Supports JSON query language</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Collection based and key-value pair</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Document based</a:t>
          </a:r>
          <a:endParaRPr lang="en-IN" sz="1600" kern="1200" dirty="0"/>
        </a:p>
        <a:p>
          <a:pPr marL="171450" lvl="1" indent="-171450" algn="just" defTabSz="711200">
            <a:lnSpc>
              <a:spcPct val="110000"/>
            </a:lnSpc>
            <a:spcBef>
              <a:spcPct val="0"/>
            </a:spcBef>
            <a:spcAft>
              <a:spcPct val="15000"/>
            </a:spcAft>
            <a:buChar char="••"/>
          </a:pPr>
          <a:r>
            <a:rPr lang="en-IN" sz="1600" b="0" i="0" kern="1200" dirty="0" smtClean="0"/>
            <a:t>Field based</a:t>
          </a:r>
          <a:endParaRPr lang="en-IN" sz="1600" b="0" kern="1200" dirty="0"/>
        </a:p>
        <a:p>
          <a:pPr marL="171450" lvl="1" indent="-171450" algn="just" defTabSz="711200">
            <a:lnSpc>
              <a:spcPct val="110000"/>
            </a:lnSpc>
            <a:spcBef>
              <a:spcPct val="0"/>
            </a:spcBef>
            <a:spcAft>
              <a:spcPct val="15000"/>
            </a:spcAft>
            <a:buChar char="••"/>
          </a:pPr>
          <a:r>
            <a:rPr lang="en-US" sz="1600" b="0" kern="1200" dirty="0" smtClean="0"/>
            <a:t>Each document can have different number of fields</a:t>
          </a:r>
          <a:endParaRPr lang="en-IN" sz="1600" b="0" kern="1200" dirty="0"/>
        </a:p>
        <a:p>
          <a:pPr marL="171450" lvl="1" indent="-171450" algn="just" defTabSz="711200">
            <a:lnSpc>
              <a:spcPct val="110000"/>
            </a:lnSpc>
            <a:spcBef>
              <a:spcPct val="0"/>
            </a:spcBef>
            <a:spcAft>
              <a:spcPct val="15000"/>
            </a:spcAft>
            <a:buChar char="••"/>
          </a:pPr>
          <a:r>
            <a:rPr lang="en-IN" sz="1600" b="0" i="0" kern="1200" dirty="0" smtClean="0"/>
            <a:t>Primary Key (Default key </a:t>
          </a:r>
          <a:r>
            <a:rPr lang="en-IN" sz="1600" b="1" i="0" kern="1200" dirty="0" smtClean="0"/>
            <a:t>_id </a:t>
          </a:r>
          <a:r>
            <a:rPr lang="en-IN" sz="1600" b="0" i="0" kern="1200" dirty="0" smtClean="0"/>
            <a:t>provided by </a:t>
          </a:r>
          <a:r>
            <a:rPr lang="en-IN" sz="1600" b="0" i="0" kern="1200" dirty="0" err="1" smtClean="0"/>
            <a:t>MongoDB</a:t>
          </a:r>
          <a:r>
            <a:rPr lang="en-IN" sz="1600" b="0" i="0" kern="1200" dirty="0" smtClean="0"/>
            <a:t> itself)</a:t>
          </a:r>
          <a:endParaRPr lang="en-IN" sz="1600" b="0" kern="1200" dirty="0"/>
        </a:p>
        <a:p>
          <a:pPr marL="171450" lvl="1" indent="-171450" algn="just" defTabSz="711200">
            <a:lnSpc>
              <a:spcPct val="110000"/>
            </a:lnSpc>
            <a:spcBef>
              <a:spcPct val="0"/>
            </a:spcBef>
            <a:spcAft>
              <a:spcPct val="15000"/>
            </a:spcAft>
            <a:buChar char="••"/>
          </a:pPr>
          <a:r>
            <a:rPr lang="en-IN" sz="1600" b="0" i="0" kern="1200" dirty="0" smtClean="0"/>
            <a:t>Contains dynamic schema</a:t>
          </a:r>
          <a:endParaRPr lang="en-IN" sz="1600" b="0" kern="1200" dirty="0"/>
        </a:p>
      </dsp:txBody>
      <dsp:txXfrm>
        <a:off x="4465174" y="709139"/>
        <a:ext cx="3916784" cy="4743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C5E5E-3969-49F4-818C-DD67022DC67C}">
      <dsp:nvSpPr>
        <dsp:cNvPr id="0" name=""/>
        <dsp:cNvSpPr/>
      </dsp:nvSpPr>
      <dsp:spPr>
        <a:xfrm>
          <a:off x="132" y="793408"/>
          <a:ext cx="3754115" cy="44166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778FA-9F42-43A2-955C-A94963339E4D}">
      <dsp:nvSpPr>
        <dsp:cNvPr id="0" name=""/>
        <dsp:cNvSpPr/>
      </dsp:nvSpPr>
      <dsp:spPr>
        <a:xfrm>
          <a:off x="132" y="959277"/>
          <a:ext cx="275790" cy="27579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D2F765-EB09-4AF2-B8E3-A75D3BEC8888}">
      <dsp:nvSpPr>
        <dsp:cNvPr id="0" name=""/>
        <dsp:cNvSpPr/>
      </dsp:nvSpPr>
      <dsp:spPr>
        <a:xfrm>
          <a:off x="132" y="0"/>
          <a:ext cx="3754115" cy="793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en-US" sz="3200" b="1" kern="1200" dirty="0" smtClean="0"/>
            <a:t>JS Object</a:t>
          </a:r>
          <a:endParaRPr lang="en-IN" sz="3200" b="1" kern="1200" dirty="0"/>
        </a:p>
      </dsp:txBody>
      <dsp:txXfrm>
        <a:off x="132" y="0"/>
        <a:ext cx="3754115" cy="793408"/>
      </dsp:txXfrm>
    </dsp:sp>
    <dsp:sp modelId="{338A4C8D-3614-4669-9D6A-3E9EA84E8C2A}">
      <dsp:nvSpPr>
        <dsp:cNvPr id="0" name=""/>
        <dsp:cNvSpPr/>
      </dsp:nvSpPr>
      <dsp:spPr>
        <a:xfrm>
          <a:off x="132" y="1602138"/>
          <a:ext cx="275784" cy="275784"/>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1BF77A-D579-481F-8B67-BAFF162DE5CC}">
      <dsp:nvSpPr>
        <dsp:cNvPr id="0" name=""/>
        <dsp:cNvSpPr/>
      </dsp:nvSpPr>
      <dsp:spPr>
        <a:xfrm>
          <a:off x="262920" y="1418603"/>
          <a:ext cx="3491327" cy="64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Refers memory</a:t>
          </a:r>
          <a:endParaRPr lang="en-IN" sz="2400" kern="1200" dirty="0"/>
        </a:p>
      </dsp:txBody>
      <dsp:txXfrm>
        <a:off x="262920" y="1418603"/>
        <a:ext cx="3491327" cy="642853"/>
      </dsp:txXfrm>
    </dsp:sp>
    <dsp:sp modelId="{74F46CC3-B728-475A-9F32-3C01B7497D7C}">
      <dsp:nvSpPr>
        <dsp:cNvPr id="0" name=""/>
        <dsp:cNvSpPr/>
      </dsp:nvSpPr>
      <dsp:spPr>
        <a:xfrm>
          <a:off x="132" y="2244991"/>
          <a:ext cx="275784" cy="275784"/>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48CF0B-D680-49FF-88E5-1EDE17C8FE89}">
      <dsp:nvSpPr>
        <dsp:cNvPr id="0" name=""/>
        <dsp:cNvSpPr/>
      </dsp:nvSpPr>
      <dsp:spPr>
        <a:xfrm>
          <a:off x="262920" y="2061456"/>
          <a:ext cx="3491327" cy="64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Life </a:t>
          </a:r>
          <a:r>
            <a:rPr lang="en-US" sz="2400" kern="1200" dirty="0" err="1" smtClean="0"/>
            <a:t>upto</a:t>
          </a:r>
          <a:r>
            <a:rPr lang="en-US" sz="2400" kern="1200" dirty="0" smtClean="0"/>
            <a:t> RAM</a:t>
          </a:r>
          <a:endParaRPr lang="en-IN" sz="2400" kern="1200" dirty="0"/>
        </a:p>
      </dsp:txBody>
      <dsp:txXfrm>
        <a:off x="262920" y="2061456"/>
        <a:ext cx="3491327" cy="642853"/>
      </dsp:txXfrm>
    </dsp:sp>
    <dsp:sp modelId="{40E9788F-5222-4D45-9DA6-2E12727CA89C}">
      <dsp:nvSpPr>
        <dsp:cNvPr id="0" name=""/>
        <dsp:cNvSpPr/>
      </dsp:nvSpPr>
      <dsp:spPr>
        <a:xfrm>
          <a:off x="3941952" y="793408"/>
          <a:ext cx="3754115" cy="44166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A5710-3ED3-4335-94BB-E863540BB482}">
      <dsp:nvSpPr>
        <dsp:cNvPr id="0" name=""/>
        <dsp:cNvSpPr/>
      </dsp:nvSpPr>
      <dsp:spPr>
        <a:xfrm>
          <a:off x="3941952" y="959277"/>
          <a:ext cx="275790" cy="27579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8202BD-2396-4A02-8D62-33967D7381A9}">
      <dsp:nvSpPr>
        <dsp:cNvPr id="0" name=""/>
        <dsp:cNvSpPr/>
      </dsp:nvSpPr>
      <dsp:spPr>
        <a:xfrm>
          <a:off x="3941952" y="0"/>
          <a:ext cx="3754115" cy="793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en-US" sz="3200" b="1" kern="1200" dirty="0" smtClean="0"/>
            <a:t>JSON</a:t>
          </a:r>
          <a:endParaRPr lang="en-IN" sz="3200" b="1" kern="1200" dirty="0"/>
        </a:p>
      </dsp:txBody>
      <dsp:txXfrm>
        <a:off x="3941952" y="0"/>
        <a:ext cx="3754115" cy="793408"/>
      </dsp:txXfrm>
    </dsp:sp>
    <dsp:sp modelId="{2E7BF4E0-D777-4995-937F-2F331EE12069}">
      <dsp:nvSpPr>
        <dsp:cNvPr id="0" name=""/>
        <dsp:cNvSpPr/>
      </dsp:nvSpPr>
      <dsp:spPr>
        <a:xfrm>
          <a:off x="3941952" y="1602138"/>
          <a:ext cx="275784" cy="275784"/>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C934BC-61D0-4926-80D0-58CBB6D603D1}">
      <dsp:nvSpPr>
        <dsp:cNvPr id="0" name=""/>
        <dsp:cNvSpPr/>
      </dsp:nvSpPr>
      <dsp:spPr>
        <a:xfrm>
          <a:off x="4204740" y="1418603"/>
          <a:ext cx="3491327" cy="64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String</a:t>
          </a:r>
          <a:endParaRPr lang="en-IN" sz="2400" kern="1200" dirty="0"/>
        </a:p>
      </dsp:txBody>
      <dsp:txXfrm>
        <a:off x="4204740" y="1418603"/>
        <a:ext cx="3491327" cy="642853"/>
      </dsp:txXfrm>
    </dsp:sp>
    <dsp:sp modelId="{16AD7ACA-423E-482B-9C88-13FC45BA1234}">
      <dsp:nvSpPr>
        <dsp:cNvPr id="0" name=""/>
        <dsp:cNvSpPr/>
      </dsp:nvSpPr>
      <dsp:spPr>
        <a:xfrm>
          <a:off x="3941952" y="2244991"/>
          <a:ext cx="275784" cy="275784"/>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9BE339-A85D-4F56-A44F-B11522726A69}">
      <dsp:nvSpPr>
        <dsp:cNvPr id="0" name=""/>
        <dsp:cNvSpPr/>
      </dsp:nvSpPr>
      <dsp:spPr>
        <a:xfrm>
          <a:off x="4204740" y="2061456"/>
          <a:ext cx="3491327" cy="64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kern="1200" dirty="0" smtClean="0"/>
            <a:t>To transfer onto disk/ network</a:t>
          </a:r>
          <a:endParaRPr lang="en-IN" sz="2400" kern="1200" dirty="0"/>
        </a:p>
      </dsp:txBody>
      <dsp:txXfrm>
        <a:off x="4204740" y="2061456"/>
        <a:ext cx="3491327" cy="6428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2D21-EFF3-47CA-B39A-EF1610BAE758}">
      <dsp:nvSpPr>
        <dsp:cNvPr id="0" name=""/>
        <dsp:cNvSpPr/>
      </dsp:nvSpPr>
      <dsp:spPr>
        <a:xfrm>
          <a:off x="3958" y="1698109"/>
          <a:ext cx="2304454" cy="921781"/>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777875">
            <a:lnSpc>
              <a:spcPct val="90000"/>
            </a:lnSpc>
            <a:spcBef>
              <a:spcPct val="0"/>
            </a:spcBef>
            <a:spcAft>
              <a:spcPct val="35000"/>
            </a:spcAft>
          </a:pPr>
          <a:r>
            <a:rPr lang="en-US" sz="1750" b="1" kern="1200" dirty="0" smtClean="0">
              <a:solidFill>
                <a:schemeClr val="tx1"/>
              </a:solidFill>
            </a:rPr>
            <a:t>JavaScript Object</a:t>
          </a:r>
          <a:endParaRPr lang="en-IN" sz="1750" b="1" kern="1200" dirty="0">
            <a:solidFill>
              <a:schemeClr val="tx1"/>
            </a:solidFill>
          </a:endParaRPr>
        </a:p>
      </dsp:txBody>
      <dsp:txXfrm>
        <a:off x="464849" y="1698109"/>
        <a:ext cx="1382673" cy="921781"/>
      </dsp:txXfrm>
    </dsp:sp>
    <dsp:sp modelId="{63A2F3E5-82D2-48B4-BC34-5E4E007F73D9}">
      <dsp:nvSpPr>
        <dsp:cNvPr id="0" name=""/>
        <dsp:cNvSpPr/>
      </dsp:nvSpPr>
      <dsp:spPr>
        <a:xfrm>
          <a:off x="2077968" y="1698109"/>
          <a:ext cx="2304454" cy="921781"/>
        </a:xfrm>
        <a:prstGeom prst="chevron">
          <a:avLst/>
        </a:prstGeom>
        <a:solidFill>
          <a:schemeClr val="accent4">
            <a:hueOff val="3470783"/>
            <a:satOff val="-19734"/>
            <a:lumOff val="63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JSON</a:t>
          </a:r>
          <a:endParaRPr lang="en-IN" sz="2000" b="1" kern="1200" dirty="0">
            <a:solidFill>
              <a:schemeClr val="tx1"/>
            </a:solidFill>
          </a:endParaRPr>
        </a:p>
      </dsp:txBody>
      <dsp:txXfrm>
        <a:off x="2538859" y="1698109"/>
        <a:ext cx="1382673" cy="921781"/>
      </dsp:txXfrm>
    </dsp:sp>
    <dsp:sp modelId="{6ACBA87D-8E76-446E-BD28-2090999AF2DA}">
      <dsp:nvSpPr>
        <dsp:cNvPr id="0" name=""/>
        <dsp:cNvSpPr/>
      </dsp:nvSpPr>
      <dsp:spPr>
        <a:xfrm>
          <a:off x="4151977" y="1698109"/>
          <a:ext cx="2304454" cy="921781"/>
        </a:xfrm>
        <a:prstGeom prst="chevron">
          <a:avLst/>
        </a:prstGeom>
        <a:solidFill>
          <a:schemeClr val="accent4">
            <a:hueOff val="6941566"/>
            <a:satOff val="-39468"/>
            <a:lumOff val="12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Document</a:t>
          </a:r>
          <a:endParaRPr lang="en-IN" sz="1800" b="1" kern="1200" dirty="0">
            <a:solidFill>
              <a:schemeClr val="tx1"/>
            </a:solidFill>
          </a:endParaRPr>
        </a:p>
      </dsp:txBody>
      <dsp:txXfrm>
        <a:off x="4612868" y="1698109"/>
        <a:ext cx="1382673" cy="921781"/>
      </dsp:txXfrm>
    </dsp:sp>
    <dsp:sp modelId="{D1C6A33F-B862-4E80-A969-C6371E9412EB}">
      <dsp:nvSpPr>
        <dsp:cNvPr id="0" name=""/>
        <dsp:cNvSpPr/>
      </dsp:nvSpPr>
      <dsp:spPr>
        <a:xfrm>
          <a:off x="6225986" y="1698109"/>
          <a:ext cx="2304454" cy="921781"/>
        </a:xfrm>
        <a:prstGeom prst="chevron">
          <a:avLst/>
        </a:prstGeom>
        <a:solidFill>
          <a:schemeClr val="accent4">
            <a:hueOff val="10412348"/>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BSON</a:t>
          </a:r>
          <a:endParaRPr lang="en-IN" sz="2000" b="1" kern="1200" dirty="0">
            <a:solidFill>
              <a:schemeClr val="tx1"/>
            </a:solidFill>
          </a:endParaRPr>
        </a:p>
      </dsp:txBody>
      <dsp:txXfrm>
        <a:off x="6686877" y="1698109"/>
        <a:ext cx="1382673" cy="921781"/>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B5A54-D45E-4D8C-8B18-49072F4C6E45}" type="datetimeFigureOut">
              <a:rPr lang="en-IN" smtClean="0"/>
              <a:t>19-06-2019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E1F855-4BBC-4FD3-BC99-191B288733D7}" type="slidenum">
              <a:rPr lang="en-IN" smtClean="0"/>
              <a:t>‹#›</a:t>
            </a:fld>
            <a:endParaRPr lang="en-IN"/>
          </a:p>
        </p:txBody>
      </p:sp>
    </p:spTree>
    <p:extLst>
      <p:ext uri="{BB962C8B-B14F-4D97-AF65-F5344CB8AC3E}">
        <p14:creationId xmlns:p14="http://schemas.microsoft.com/office/powerpoint/2010/main" val="31573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6/19/2019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6/19/2019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6/19/2019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6/19/2019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97112"/>
            <a:ext cx="6172200" cy="1893888"/>
          </a:xfrm>
        </p:spPr>
        <p:txBody>
          <a:bodyPr>
            <a:normAutofit fontScale="90000"/>
          </a:bodyPr>
          <a:lstStyle/>
          <a:p>
            <a:pPr algn="ctr" eaLnBrk="1" fontAlgn="auto" hangingPunct="1">
              <a:spcAft>
                <a:spcPts val="0"/>
              </a:spcAft>
              <a:defRPr/>
            </a:pPr>
            <a:r>
              <a:rPr lang="en-US" sz="4800" dirty="0" smtClean="0"/>
              <a:t>Introduction to </a:t>
            </a:r>
            <a:r>
              <a:rPr lang="en-US" sz="4800" dirty="0" err="1" smtClean="0"/>
              <a:t>NoSQL</a:t>
            </a:r>
            <a:r>
              <a:rPr lang="en-US" sz="4800" dirty="0" smtClean="0"/>
              <a:t> </a:t>
            </a:r>
            <a:br>
              <a:rPr lang="en-US" sz="4800" dirty="0" smtClean="0"/>
            </a:br>
            <a:r>
              <a:rPr lang="en-US" sz="4800" dirty="0" smtClean="0"/>
              <a:t>(</a:t>
            </a:r>
            <a:r>
              <a:rPr lang="en-US" sz="4800" dirty="0" err="1" smtClean="0"/>
              <a:t>MongoDB</a:t>
            </a:r>
            <a:r>
              <a:rPr lang="en-US" sz="4800" dirty="0" smtClean="0"/>
              <a:t>)</a:t>
            </a:r>
            <a:endParaRPr lang="en-IN" sz="4800" dirty="0"/>
          </a:p>
        </p:txBody>
      </p:sp>
      <p:sp>
        <p:nvSpPr>
          <p:cNvPr id="12291" name="Subtitle 2"/>
          <p:cNvSpPr>
            <a:spLocks noGrp="1"/>
          </p:cNvSpPr>
          <p:nvPr>
            <p:ph type="subTitle" idx="1"/>
          </p:nvPr>
        </p:nvSpPr>
        <p:spPr>
          <a:xfrm>
            <a:off x="2743200" y="457200"/>
            <a:ext cx="6172200" cy="1371600"/>
          </a:xfrm>
        </p:spPr>
        <p:txBody>
          <a:bodyPr/>
          <a:lstStyle/>
          <a:p>
            <a:pPr algn="r" eaLnBrk="1" hangingPunct="1"/>
            <a:r>
              <a:rPr lang="en-US" sz="2000" smtClean="0">
                <a:latin typeface="Times New Roman" charset="0"/>
                <a:cs typeface="Times New Roman" charset="0"/>
              </a:rPr>
              <a:t>Lecture 18</a:t>
            </a:r>
            <a:endParaRPr lang="en-IN" sz="2000" dirty="0" smtClean="0">
              <a:latin typeface="Times New Roman" charset="0"/>
              <a:cs typeface="Times New Roman" charset="0"/>
            </a:endParaRPr>
          </a:p>
        </p:txBody>
      </p:sp>
    </p:spTree>
    <p:extLst>
      <p:ext uri="{BB962C8B-B14F-4D97-AF65-F5344CB8AC3E}">
        <p14:creationId xmlns:p14="http://schemas.microsoft.com/office/powerpoint/2010/main" val="4210737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4488291"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2184875171"/>
              </p:ext>
            </p:extLst>
          </p:nvPr>
        </p:nvGraphicFramePr>
        <p:xfrm>
          <a:off x="381000" y="1752600"/>
          <a:ext cx="8153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1654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4488291"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57350"/>
            <a:ext cx="8589376"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799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76200"/>
            <a:ext cx="4488291"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400175"/>
            <a:ext cx="795337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974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RDMS </a:t>
            </a:r>
            <a:r>
              <a:rPr lang="en-US" sz="2800" b="1" dirty="0" err="1"/>
              <a:t>vs</a:t>
            </a:r>
            <a:r>
              <a:rPr lang="en-US" sz="2800" b="1" dirty="0"/>
              <a:t> </a:t>
            </a:r>
            <a:r>
              <a:rPr lang="en-US" sz="2800" b="1" dirty="0" err="1" smtClean="0"/>
              <a:t>MongoDB</a:t>
            </a:r>
            <a:endParaRPr lang="en-IN"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313468"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586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1143000"/>
          </a:xfrm>
        </p:spPr>
        <p:txBody>
          <a:bodyPr>
            <a:normAutofit/>
          </a:bodyPr>
          <a:lstStyle/>
          <a:p>
            <a:r>
              <a:rPr lang="en-US" sz="2700" b="1" dirty="0"/>
              <a:t>R</a:t>
            </a:r>
            <a:r>
              <a:rPr lang="en-US" sz="2700" b="1" dirty="0" smtClean="0"/>
              <a:t>DMS </a:t>
            </a:r>
            <a:r>
              <a:rPr lang="en-US" sz="2700" b="1" dirty="0" err="1" smtClean="0"/>
              <a:t>vs</a:t>
            </a:r>
            <a:r>
              <a:rPr lang="en-US" sz="2700" b="1" dirty="0" smtClean="0"/>
              <a:t> </a:t>
            </a:r>
            <a:r>
              <a:rPr lang="en-US" sz="2700" b="1" dirty="0" err="1" smtClean="0"/>
              <a:t>MongoDB</a:t>
            </a:r>
            <a:r>
              <a:rPr lang="en-US" sz="2700" b="1" dirty="0" smtClean="0"/>
              <a:t> (Cont.)</a:t>
            </a:r>
            <a:endParaRPr lang="en-IN" sz="2700" b="1" dirty="0"/>
          </a:p>
        </p:txBody>
      </p:sp>
      <p:graphicFrame>
        <p:nvGraphicFramePr>
          <p:cNvPr id="4" name="Diagram 3"/>
          <p:cNvGraphicFramePr/>
          <p:nvPr>
            <p:extLst>
              <p:ext uri="{D42A27DB-BD31-4B8C-83A1-F6EECF244321}">
                <p14:modId xmlns:p14="http://schemas.microsoft.com/office/powerpoint/2010/main" val="4283092738"/>
              </p:ext>
            </p:extLst>
          </p:nvPr>
        </p:nvGraphicFramePr>
        <p:xfrm>
          <a:off x="304800" y="1143000"/>
          <a:ext cx="8382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4711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1143000"/>
          </a:xfrm>
        </p:spPr>
        <p:txBody>
          <a:bodyPr/>
          <a:lstStyle/>
          <a:p>
            <a:r>
              <a:rPr lang="en-US" b="1" dirty="0" smtClean="0"/>
              <a:t>JSON - </a:t>
            </a:r>
            <a:r>
              <a:rPr lang="en-IN" b="1" dirty="0"/>
              <a:t>JavaScript Object Notation</a:t>
            </a:r>
          </a:p>
        </p:txBody>
      </p:sp>
      <p:sp>
        <p:nvSpPr>
          <p:cNvPr id="3" name="Content Placeholder 2"/>
          <p:cNvSpPr>
            <a:spLocks noGrp="1"/>
          </p:cNvSpPr>
          <p:nvPr>
            <p:ph sz="quarter" idx="1"/>
          </p:nvPr>
        </p:nvSpPr>
        <p:spPr>
          <a:xfrm>
            <a:off x="304800" y="1295400"/>
            <a:ext cx="8077200" cy="5105400"/>
          </a:xfrm>
        </p:spPr>
        <p:txBody>
          <a:bodyPr>
            <a:noAutofit/>
          </a:bodyPr>
          <a:lstStyle/>
          <a:p>
            <a:pPr algn="just">
              <a:lnSpc>
                <a:spcPct val="150000"/>
              </a:lnSpc>
            </a:pPr>
            <a:r>
              <a:rPr lang="en-IN" sz="2200" dirty="0"/>
              <a:t>JSON is a </a:t>
            </a:r>
            <a:r>
              <a:rPr lang="en-IN" sz="2200" b="1" dirty="0">
                <a:solidFill>
                  <a:srgbClr val="FF0000"/>
                </a:solidFill>
              </a:rPr>
              <a:t>syntax for storing and exchanging data</a:t>
            </a:r>
            <a:r>
              <a:rPr lang="en-IN" sz="2200" dirty="0" smtClean="0"/>
              <a:t>. It can be nested/ embedded.</a:t>
            </a:r>
            <a:endParaRPr lang="en-IN" sz="2200" dirty="0"/>
          </a:p>
          <a:p>
            <a:pPr algn="just">
              <a:lnSpc>
                <a:spcPct val="150000"/>
              </a:lnSpc>
            </a:pPr>
            <a:r>
              <a:rPr lang="en-IN" sz="2200" dirty="0"/>
              <a:t>JSON is text, written with JavaScript object notation</a:t>
            </a:r>
          </a:p>
          <a:p>
            <a:pPr algn="just">
              <a:lnSpc>
                <a:spcPct val="150000"/>
              </a:lnSpc>
            </a:pPr>
            <a:r>
              <a:rPr lang="en-IN" sz="2200" dirty="0"/>
              <a:t>When </a:t>
            </a:r>
            <a:r>
              <a:rPr lang="en-IN" sz="2200" dirty="0">
                <a:solidFill>
                  <a:srgbClr val="0070C0"/>
                </a:solidFill>
              </a:rPr>
              <a:t>exchanging data between a browser and a server, the data can only be text</a:t>
            </a:r>
            <a:r>
              <a:rPr lang="en-IN" sz="2200" dirty="0"/>
              <a:t>.</a:t>
            </a:r>
          </a:p>
          <a:p>
            <a:pPr algn="just">
              <a:lnSpc>
                <a:spcPct val="150000"/>
              </a:lnSpc>
            </a:pPr>
            <a:r>
              <a:rPr lang="en-IN" sz="2200" dirty="0"/>
              <a:t>JSON is </a:t>
            </a:r>
            <a:r>
              <a:rPr lang="en-IN" sz="2200" dirty="0" smtClean="0"/>
              <a:t>text and any </a:t>
            </a:r>
            <a:r>
              <a:rPr lang="en-IN" sz="2200" dirty="0"/>
              <a:t>JavaScript object </a:t>
            </a:r>
            <a:r>
              <a:rPr lang="en-IN" sz="2200" dirty="0" smtClean="0"/>
              <a:t>can be converted into JSON </a:t>
            </a:r>
            <a:r>
              <a:rPr lang="en-IN" sz="2200" dirty="0"/>
              <a:t>and </a:t>
            </a:r>
            <a:r>
              <a:rPr lang="en-IN" sz="2200" dirty="0" smtClean="0"/>
              <a:t>then this </a:t>
            </a:r>
            <a:r>
              <a:rPr lang="en-IN" sz="2200" dirty="0"/>
              <a:t>JSON </a:t>
            </a:r>
            <a:r>
              <a:rPr lang="en-IN" sz="2200" dirty="0" smtClean="0"/>
              <a:t>can be send to </a:t>
            </a:r>
            <a:r>
              <a:rPr lang="en-IN" sz="2200" dirty="0"/>
              <a:t>the server</a:t>
            </a:r>
            <a:r>
              <a:rPr lang="en-IN" sz="2200" dirty="0" smtClean="0"/>
              <a:t>.</a:t>
            </a:r>
            <a:endParaRPr lang="en-US" sz="2200" dirty="0"/>
          </a:p>
          <a:p>
            <a:pPr algn="just">
              <a:lnSpc>
                <a:spcPct val="150000"/>
              </a:lnSpc>
            </a:pPr>
            <a:r>
              <a:rPr lang="en-US" sz="2200" b="1" dirty="0" smtClean="0">
                <a:solidFill>
                  <a:srgbClr val="00B050"/>
                </a:solidFill>
              </a:rPr>
              <a:t>Example:</a:t>
            </a:r>
            <a:r>
              <a:rPr lang="en-US" sz="2200" b="1" dirty="0" smtClean="0"/>
              <a:t> </a:t>
            </a:r>
            <a:r>
              <a:rPr lang="en-IN" sz="2200" dirty="0" smtClean="0"/>
              <a:t>{</a:t>
            </a:r>
            <a:r>
              <a:rPr lang="en-IN" sz="2200" dirty="0"/>
              <a:t>name: "John", age: 31, city: "New York"}</a:t>
            </a:r>
            <a:endParaRPr lang="en-IN" sz="2200" b="1" dirty="0"/>
          </a:p>
          <a:p>
            <a:pPr algn="just">
              <a:lnSpc>
                <a:spcPct val="150000"/>
              </a:lnSpc>
            </a:pPr>
            <a:endParaRPr lang="en-IN" sz="2200" dirty="0"/>
          </a:p>
        </p:txBody>
      </p:sp>
      <p:grpSp>
        <p:nvGrpSpPr>
          <p:cNvPr id="13" name="Group 12"/>
          <p:cNvGrpSpPr/>
          <p:nvPr/>
        </p:nvGrpSpPr>
        <p:grpSpPr>
          <a:xfrm>
            <a:off x="3276600" y="5641848"/>
            <a:ext cx="5119255" cy="1066800"/>
            <a:chOff x="3276600" y="5416296"/>
            <a:chExt cx="5119255" cy="1066800"/>
          </a:xfrm>
        </p:grpSpPr>
        <p:sp>
          <p:nvSpPr>
            <p:cNvPr id="4" name="Line Callout 1 3"/>
            <p:cNvSpPr/>
            <p:nvPr/>
          </p:nvSpPr>
          <p:spPr>
            <a:xfrm>
              <a:off x="6172200" y="5870448"/>
              <a:ext cx="2223655" cy="612648"/>
            </a:xfrm>
            <a:prstGeom prst="borderCallout1">
              <a:avLst>
                <a:gd name="adj1" fmla="val 52672"/>
                <a:gd name="adj2" fmla="val -233"/>
                <a:gd name="adj3" fmla="val -81981"/>
                <a:gd name="adj4" fmla="val -66515"/>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Key-value pairs</a:t>
              </a:r>
              <a:endParaRPr lang="en-IN" dirty="0"/>
            </a:p>
          </p:txBody>
        </p:sp>
        <p:cxnSp>
          <p:nvCxnSpPr>
            <p:cNvPr id="6" name="Straight Connector 5"/>
            <p:cNvCxnSpPr>
              <a:stCxn id="4" idx="2"/>
            </p:cNvCxnSpPr>
            <p:nvPr/>
          </p:nvCxnSpPr>
          <p:spPr>
            <a:xfrm flipH="1" flipV="1">
              <a:off x="3276600" y="5416296"/>
              <a:ext cx="2895600" cy="76047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4" idx="2"/>
            </p:cNvCxnSpPr>
            <p:nvPr/>
          </p:nvCxnSpPr>
          <p:spPr>
            <a:xfrm flipV="1">
              <a:off x="6172200" y="5416296"/>
              <a:ext cx="152400" cy="76047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0757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smtClean="0"/>
              <a:t>Why JS Object to JSON?</a:t>
            </a:r>
            <a:endParaRPr lang="en-IN" b="1" dirty="0"/>
          </a:p>
        </p:txBody>
      </p:sp>
      <p:graphicFrame>
        <p:nvGraphicFramePr>
          <p:cNvPr id="5" name="Diagram 4"/>
          <p:cNvGraphicFramePr/>
          <p:nvPr>
            <p:extLst>
              <p:ext uri="{D42A27DB-BD31-4B8C-83A1-F6EECF244321}">
                <p14:modId xmlns:p14="http://schemas.microsoft.com/office/powerpoint/2010/main" val="605902129"/>
              </p:ext>
            </p:extLst>
          </p:nvPr>
        </p:nvGraphicFramePr>
        <p:xfrm>
          <a:off x="609600" y="1447800"/>
          <a:ext cx="76962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100" y="4192070"/>
            <a:ext cx="7048500" cy="258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189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b="1" dirty="0" smtClean="0"/>
              <a:t>JSON (cont.)</a:t>
            </a:r>
            <a:endParaRPr lang="en-IN" b="1" dirty="0"/>
          </a:p>
        </p:txBody>
      </p:sp>
      <p:graphicFrame>
        <p:nvGraphicFramePr>
          <p:cNvPr id="4" name="Diagram 3"/>
          <p:cNvGraphicFramePr/>
          <p:nvPr>
            <p:extLst>
              <p:ext uri="{D42A27DB-BD31-4B8C-83A1-F6EECF244321}">
                <p14:modId xmlns:p14="http://schemas.microsoft.com/office/powerpoint/2010/main" val="3897627602"/>
              </p:ext>
            </p:extLst>
          </p:nvPr>
        </p:nvGraphicFramePr>
        <p:xfrm>
          <a:off x="152400" y="1701800"/>
          <a:ext cx="85344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1219200" y="1524000"/>
            <a:ext cx="2306100" cy="4572000"/>
            <a:chOff x="1219200" y="1447800"/>
            <a:chExt cx="2306100" cy="4572000"/>
          </a:xfrm>
        </p:grpSpPr>
        <p:sp>
          <p:nvSpPr>
            <p:cNvPr id="6" name="Curved Down Arrow 5"/>
            <p:cNvSpPr/>
            <p:nvPr/>
          </p:nvSpPr>
          <p:spPr>
            <a:xfrm>
              <a:off x="1219200" y="2514600"/>
              <a:ext cx="21336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ounded Rectangle 7"/>
            <p:cNvSpPr/>
            <p:nvPr/>
          </p:nvSpPr>
          <p:spPr>
            <a:xfrm>
              <a:off x="1233055" y="1447800"/>
              <a:ext cx="22680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err="1"/>
                <a:t>JSON.stringify</a:t>
              </a:r>
              <a:r>
                <a:rPr lang="en-IN" b="1" dirty="0"/>
                <a:t>()</a:t>
              </a:r>
            </a:p>
          </p:txBody>
        </p:sp>
        <p:sp>
          <p:nvSpPr>
            <p:cNvPr id="10" name="Curved Down Arrow 9"/>
            <p:cNvSpPr/>
            <p:nvPr/>
          </p:nvSpPr>
          <p:spPr>
            <a:xfrm flipH="1" flipV="1">
              <a:off x="1295400" y="4267200"/>
              <a:ext cx="2133600" cy="762000"/>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11" name="Rounded Rectangle 10"/>
            <p:cNvSpPr/>
            <p:nvPr/>
          </p:nvSpPr>
          <p:spPr>
            <a:xfrm>
              <a:off x="1257300" y="5105400"/>
              <a:ext cx="22680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err="1" smtClean="0"/>
                <a:t>JSON.parse</a:t>
              </a:r>
              <a:r>
                <a:rPr lang="en-IN" b="1" dirty="0" smtClean="0"/>
                <a:t>()</a:t>
              </a:r>
              <a:endParaRPr lang="en-IN" b="1" dirty="0"/>
            </a:p>
          </p:txBody>
        </p:sp>
      </p:grpSp>
      <p:sp>
        <p:nvSpPr>
          <p:cNvPr id="14" name="Rectangle 13"/>
          <p:cNvSpPr/>
          <p:nvPr/>
        </p:nvSpPr>
        <p:spPr>
          <a:xfrm>
            <a:off x="3810000" y="1219200"/>
            <a:ext cx="52578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600" dirty="0" err="1"/>
              <a:t>var</a:t>
            </a:r>
            <a:r>
              <a:rPr lang="en-IN" sz="1600" dirty="0"/>
              <a:t> </a:t>
            </a:r>
            <a:r>
              <a:rPr lang="en-IN" sz="1600" dirty="0" err="1"/>
              <a:t>myObj</a:t>
            </a:r>
            <a:r>
              <a:rPr lang="en-IN" sz="1600" dirty="0"/>
              <a:t> = {name: "John", age: 31, city: "New York</a:t>
            </a:r>
            <a:r>
              <a:rPr lang="en-IN" sz="1600" dirty="0" smtClean="0"/>
              <a:t>"}</a:t>
            </a:r>
          </a:p>
          <a:p>
            <a:endParaRPr lang="en-IN" sz="1600" dirty="0" smtClean="0"/>
          </a:p>
          <a:p>
            <a:r>
              <a:rPr lang="en-IN" sz="1600" dirty="0" err="1" smtClean="0"/>
              <a:t>var</a:t>
            </a:r>
            <a:r>
              <a:rPr lang="en-IN" sz="1600" dirty="0"/>
              <a:t> </a:t>
            </a:r>
            <a:r>
              <a:rPr lang="en-IN" sz="1600" dirty="0" err="1"/>
              <a:t>myJSON</a:t>
            </a:r>
            <a:r>
              <a:rPr lang="en-IN" sz="1600" dirty="0"/>
              <a:t> = </a:t>
            </a:r>
            <a:r>
              <a:rPr lang="en-IN" sz="1600" dirty="0" err="1"/>
              <a:t>JSON.stringify</a:t>
            </a:r>
            <a:r>
              <a:rPr lang="en-IN" sz="1600" dirty="0"/>
              <a:t>(</a:t>
            </a:r>
            <a:r>
              <a:rPr lang="en-IN" sz="1600" dirty="0" err="1"/>
              <a:t>myObj</a:t>
            </a:r>
            <a:r>
              <a:rPr lang="en-IN" sz="1600" dirty="0" smtClean="0"/>
              <a:t>)</a:t>
            </a:r>
          </a:p>
          <a:p>
            <a:endParaRPr lang="en-US" sz="1600" dirty="0" smtClean="0"/>
          </a:p>
          <a:p>
            <a:r>
              <a:rPr lang="en-US" sz="1600" dirty="0" smtClean="0"/>
              <a:t>Output: </a:t>
            </a:r>
            <a:r>
              <a:rPr lang="en-IN" sz="1600" dirty="0"/>
              <a:t>{"name":"John","age":30,"city":"New York"}</a:t>
            </a:r>
          </a:p>
        </p:txBody>
      </p:sp>
      <p:sp>
        <p:nvSpPr>
          <p:cNvPr id="15" name="Rectangle 14"/>
          <p:cNvSpPr/>
          <p:nvPr/>
        </p:nvSpPr>
        <p:spPr>
          <a:xfrm>
            <a:off x="3810000" y="4724400"/>
            <a:ext cx="5257800" cy="1905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smtClean="0"/>
              <a:t>Text from web server: </a:t>
            </a:r>
            <a:r>
              <a:rPr lang="en-IN" sz="1600" dirty="0"/>
              <a:t>'{ "</a:t>
            </a:r>
            <a:r>
              <a:rPr lang="en-IN" sz="1600" dirty="0" err="1"/>
              <a:t>name":"John</a:t>
            </a:r>
            <a:r>
              <a:rPr lang="en-IN" sz="1600" dirty="0"/>
              <a:t>", "age":30, "</a:t>
            </a:r>
            <a:r>
              <a:rPr lang="en-IN" sz="1600" dirty="0" err="1"/>
              <a:t>city":"New</a:t>
            </a:r>
            <a:r>
              <a:rPr lang="en-IN" sz="1600" dirty="0"/>
              <a:t> York</a:t>
            </a:r>
            <a:r>
              <a:rPr lang="en-IN" sz="1600" dirty="0" smtClean="0"/>
              <a:t>"}</a:t>
            </a:r>
          </a:p>
          <a:p>
            <a:endParaRPr lang="en-IN" sz="1600" dirty="0" smtClean="0"/>
          </a:p>
          <a:p>
            <a:r>
              <a:rPr lang="en-IN" sz="1600" dirty="0" err="1"/>
              <a:t>var</a:t>
            </a:r>
            <a:r>
              <a:rPr lang="en-IN" sz="1600" dirty="0"/>
              <a:t> </a:t>
            </a:r>
            <a:r>
              <a:rPr lang="en-IN" sz="1600" dirty="0" err="1"/>
              <a:t>obj</a:t>
            </a:r>
            <a:r>
              <a:rPr lang="en-IN" sz="1600" dirty="0"/>
              <a:t> = </a:t>
            </a:r>
            <a:r>
              <a:rPr lang="en-IN" sz="1600" dirty="0" err="1"/>
              <a:t>JSON.parse</a:t>
            </a:r>
            <a:r>
              <a:rPr lang="en-IN" sz="1600" dirty="0"/>
              <a:t>('{ "</a:t>
            </a:r>
            <a:r>
              <a:rPr lang="en-IN" sz="1600" dirty="0" err="1"/>
              <a:t>name":"John</a:t>
            </a:r>
            <a:r>
              <a:rPr lang="en-IN" sz="1600" dirty="0"/>
              <a:t>", "age":30, "</a:t>
            </a:r>
            <a:r>
              <a:rPr lang="en-IN" sz="1600" dirty="0" err="1"/>
              <a:t>city":"New</a:t>
            </a:r>
            <a:r>
              <a:rPr lang="en-IN" sz="1600" dirty="0"/>
              <a:t> York</a:t>
            </a:r>
            <a:r>
              <a:rPr lang="en-IN" sz="1600" dirty="0" smtClean="0"/>
              <a:t>"}');</a:t>
            </a:r>
          </a:p>
          <a:p>
            <a:endParaRPr lang="en-US" sz="1600" dirty="0"/>
          </a:p>
          <a:p>
            <a:r>
              <a:rPr lang="en-US" sz="1600" dirty="0" err="1" smtClean="0"/>
              <a:t>Ouptput</a:t>
            </a:r>
            <a:r>
              <a:rPr lang="en-US" sz="1600" dirty="0" smtClean="0"/>
              <a:t>: </a:t>
            </a:r>
            <a:r>
              <a:rPr lang="en-IN" sz="1600" dirty="0"/>
              <a:t>{name: "John", age: 31, city: "New York"}</a:t>
            </a:r>
          </a:p>
        </p:txBody>
      </p:sp>
    </p:spTree>
    <p:extLst>
      <p:ext uri="{BB962C8B-B14F-4D97-AF65-F5344CB8AC3E}">
        <p14:creationId xmlns:p14="http://schemas.microsoft.com/office/powerpoint/2010/main" val="3206274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1143000"/>
          </a:xfrm>
        </p:spPr>
        <p:txBody>
          <a:bodyPr>
            <a:normAutofit/>
          </a:bodyPr>
          <a:lstStyle/>
          <a:p>
            <a:r>
              <a:rPr lang="en-US" sz="2800" b="1" dirty="0" smtClean="0"/>
              <a:t>Data Storage in </a:t>
            </a:r>
            <a:r>
              <a:rPr lang="en-US" sz="2800" b="1" dirty="0" err="1" smtClean="0"/>
              <a:t>MongoDB</a:t>
            </a:r>
            <a:endParaRPr lang="en-IN" sz="2800" b="1" dirty="0"/>
          </a:p>
        </p:txBody>
      </p:sp>
      <p:sp>
        <p:nvSpPr>
          <p:cNvPr id="3" name="Content Placeholder 2"/>
          <p:cNvSpPr>
            <a:spLocks noGrp="1"/>
          </p:cNvSpPr>
          <p:nvPr>
            <p:ph sz="quarter" idx="1"/>
          </p:nvPr>
        </p:nvSpPr>
        <p:spPr>
          <a:xfrm>
            <a:off x="457200" y="1219200"/>
            <a:ext cx="8153400" cy="4873752"/>
          </a:xfrm>
        </p:spPr>
        <p:txBody>
          <a:bodyPr>
            <a:normAutofit/>
          </a:bodyPr>
          <a:lstStyle/>
          <a:p>
            <a:pPr algn="just">
              <a:lnSpc>
                <a:spcPct val="150000"/>
              </a:lnSpc>
            </a:pPr>
            <a:r>
              <a:rPr lang="en-US" sz="2200" dirty="0" smtClean="0"/>
              <a:t>A </a:t>
            </a:r>
            <a:r>
              <a:rPr lang="en-US" sz="2200" b="1" dirty="0" smtClean="0">
                <a:solidFill>
                  <a:srgbClr val="FF0000"/>
                </a:solidFill>
              </a:rPr>
              <a:t>document</a:t>
            </a:r>
            <a:r>
              <a:rPr lang="en-US" sz="2200" dirty="0" smtClean="0"/>
              <a:t> is a JSON in </a:t>
            </a:r>
            <a:r>
              <a:rPr lang="en-US" sz="2200" dirty="0" err="1" smtClean="0"/>
              <a:t>MongoDB</a:t>
            </a:r>
            <a:r>
              <a:rPr lang="en-US" sz="2200" dirty="0" smtClean="0"/>
              <a:t>.</a:t>
            </a:r>
          </a:p>
          <a:p>
            <a:pPr algn="just">
              <a:lnSpc>
                <a:spcPct val="150000"/>
              </a:lnSpc>
            </a:pPr>
            <a:r>
              <a:rPr lang="en-IN" sz="2200" b="1" dirty="0">
                <a:solidFill>
                  <a:srgbClr val="FF0000"/>
                </a:solidFill>
              </a:rPr>
              <a:t>Collection</a:t>
            </a:r>
            <a:r>
              <a:rPr lang="en-IN" sz="2200" dirty="0"/>
              <a:t> is a group of </a:t>
            </a:r>
            <a:r>
              <a:rPr lang="en-IN" sz="2200" dirty="0" err="1"/>
              <a:t>MongoDB</a:t>
            </a:r>
            <a:r>
              <a:rPr lang="en-IN" sz="2200" dirty="0"/>
              <a:t> </a:t>
            </a:r>
            <a:r>
              <a:rPr lang="en-IN" sz="2200" dirty="0" smtClean="0"/>
              <a:t>documents (or JSONs).</a:t>
            </a:r>
          </a:p>
          <a:p>
            <a:pPr algn="just">
              <a:lnSpc>
                <a:spcPct val="150000"/>
              </a:lnSpc>
            </a:pPr>
            <a:r>
              <a:rPr lang="en-IN" sz="2200" dirty="0" err="1" smtClean="0"/>
              <a:t>MongoDB</a:t>
            </a:r>
            <a:r>
              <a:rPr lang="en-IN" sz="2200" dirty="0" smtClean="0"/>
              <a:t> </a:t>
            </a:r>
            <a:r>
              <a:rPr lang="en-IN" sz="2200" dirty="0"/>
              <a:t>Store Data in form of </a:t>
            </a:r>
            <a:r>
              <a:rPr lang="en-IN" sz="2200" b="1" dirty="0" smtClean="0">
                <a:solidFill>
                  <a:srgbClr val="FF0000"/>
                </a:solidFill>
              </a:rPr>
              <a:t>BSON.</a:t>
            </a:r>
          </a:p>
          <a:p>
            <a:pPr algn="just">
              <a:lnSpc>
                <a:spcPct val="150000"/>
              </a:lnSpc>
            </a:pPr>
            <a:endParaRPr lang="en-IN" sz="2200" dirty="0"/>
          </a:p>
        </p:txBody>
      </p:sp>
      <p:pic>
        <p:nvPicPr>
          <p:cNvPr id="5125" name="Picture 5" descr="Image result for json b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74242"/>
            <a:ext cx="7048500" cy="352425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5181600" y="3048000"/>
            <a:ext cx="3429000" cy="17716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 typeface="Arial" pitchFamily="34" charset="0"/>
              <a:buChar char="•"/>
            </a:pPr>
            <a:r>
              <a:rPr lang="en-IN" sz="1600" dirty="0"/>
              <a:t>Maximum Size of Document </a:t>
            </a:r>
            <a:r>
              <a:rPr lang="en-IN" sz="1600" dirty="0" smtClean="0"/>
              <a:t>in </a:t>
            </a:r>
            <a:r>
              <a:rPr lang="nl-NL" sz="1600" dirty="0" smtClean="0"/>
              <a:t>MongoDB </a:t>
            </a:r>
            <a:r>
              <a:rPr lang="nl-NL" sz="1600" dirty="0"/>
              <a:t>is 16 MB Per Document</a:t>
            </a:r>
            <a:r>
              <a:rPr lang="nl-NL" sz="1600" dirty="0" smtClean="0"/>
              <a:t>.</a:t>
            </a:r>
          </a:p>
          <a:p>
            <a:pPr algn="just"/>
            <a:endParaRPr lang="nl-NL" sz="1600" dirty="0"/>
          </a:p>
          <a:p>
            <a:pPr marL="285750" indent="-285750" algn="just">
              <a:buFont typeface="Arial" pitchFamily="34" charset="0"/>
              <a:buChar char="•"/>
            </a:pPr>
            <a:r>
              <a:rPr lang="fr-FR" sz="1600" dirty="0"/>
              <a:t>Document </a:t>
            </a:r>
            <a:r>
              <a:rPr lang="fr-FR" sz="1600" dirty="0" err="1"/>
              <a:t>contains</a:t>
            </a:r>
            <a:r>
              <a:rPr lang="fr-FR" sz="1600" dirty="0"/>
              <a:t> JSON </a:t>
            </a:r>
            <a:r>
              <a:rPr lang="fr-FR" sz="1600" dirty="0" smtClean="0"/>
              <a:t>(as a </a:t>
            </a:r>
            <a:r>
              <a:rPr lang="en-IN" sz="1600" dirty="0" smtClean="0"/>
              <a:t>Record</a:t>
            </a:r>
            <a:r>
              <a:rPr lang="en-IN" sz="1600" dirty="0"/>
              <a:t>) so Record Size is </a:t>
            </a:r>
            <a:r>
              <a:rPr lang="en-IN" sz="1600" dirty="0" smtClean="0"/>
              <a:t>16MB.</a:t>
            </a:r>
            <a:endParaRPr lang="en-IN" sz="1600" dirty="0"/>
          </a:p>
        </p:txBody>
      </p:sp>
    </p:spTree>
    <p:extLst>
      <p:ext uri="{BB962C8B-B14F-4D97-AF65-F5344CB8AC3E}">
        <p14:creationId xmlns:p14="http://schemas.microsoft.com/office/powerpoint/2010/main" val="2055707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err="1" smtClean="0"/>
              <a:t>MongoDB</a:t>
            </a:r>
            <a:r>
              <a:rPr lang="en-US" b="1" dirty="0" smtClean="0"/>
              <a:t> Installation</a:t>
            </a:r>
            <a:endParaRPr lang="en-IN" b="1" dirty="0"/>
          </a:p>
        </p:txBody>
      </p:sp>
      <p:sp>
        <p:nvSpPr>
          <p:cNvPr id="3" name="Content Placeholder 2"/>
          <p:cNvSpPr>
            <a:spLocks noGrp="1"/>
          </p:cNvSpPr>
          <p:nvPr>
            <p:ph sz="quarter" idx="1"/>
          </p:nvPr>
        </p:nvSpPr>
        <p:spPr>
          <a:xfrm>
            <a:off x="457200" y="2136648"/>
            <a:ext cx="8001000" cy="4873752"/>
          </a:xfrm>
        </p:spPr>
        <p:txBody>
          <a:bodyPr/>
          <a:lstStyle/>
          <a:p>
            <a:pPr algn="just"/>
            <a:r>
              <a:rPr lang="en-US" b="1" dirty="0" smtClean="0"/>
              <a:t>Step 1 : Download the compatible version from</a:t>
            </a:r>
          </a:p>
          <a:p>
            <a:pPr algn="just"/>
            <a:endParaRPr lang="en-US" dirty="0"/>
          </a:p>
          <a:p>
            <a:pPr marL="0" indent="0" algn="just">
              <a:buNone/>
            </a:pPr>
            <a:r>
              <a:rPr lang="en-IN" dirty="0">
                <a:hlinkClick r:id="rId2"/>
              </a:rPr>
              <a:t>https://</a:t>
            </a:r>
            <a:r>
              <a:rPr lang="en-IN" dirty="0" smtClean="0">
                <a:hlinkClick r:id="rId2"/>
              </a:rPr>
              <a:t>www.mongodb.com/download-center/community</a:t>
            </a:r>
            <a:endParaRPr lang="en-IN" dirty="0" smtClean="0"/>
          </a:p>
          <a:p>
            <a:pPr algn="just"/>
            <a:endParaRPr lang="en-US" dirty="0" smtClean="0"/>
          </a:p>
          <a:p>
            <a:pPr algn="just"/>
            <a:endParaRPr lang="en-US" dirty="0"/>
          </a:p>
          <a:p>
            <a:pPr algn="just"/>
            <a:endParaRPr lang="en-US" dirty="0"/>
          </a:p>
          <a:p>
            <a:pPr algn="just"/>
            <a:r>
              <a:rPr lang="en-US" b="1" dirty="0" smtClean="0"/>
              <a:t>Step 2: Install </a:t>
            </a:r>
            <a:r>
              <a:rPr lang="en-US" b="1" dirty="0" err="1" smtClean="0"/>
              <a:t>MongoDB</a:t>
            </a:r>
            <a:r>
              <a:rPr lang="en-US" b="1" dirty="0" smtClean="0"/>
              <a:t> through the interactive installation.</a:t>
            </a:r>
          </a:p>
        </p:txBody>
      </p:sp>
      <p:pic>
        <p:nvPicPr>
          <p:cNvPr id="1026" name="Picture 2" descr="Image result for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849" y="76200"/>
            <a:ext cx="192795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0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2800" b="1" dirty="0" smtClean="0"/>
              <a:t>RDBMS </a:t>
            </a:r>
            <a:r>
              <a:rPr lang="en-US" sz="2800" b="1" dirty="0" err="1" smtClean="0"/>
              <a:t>vs</a:t>
            </a:r>
            <a:r>
              <a:rPr lang="en-US" sz="2800" b="1" dirty="0" smtClean="0"/>
              <a:t> </a:t>
            </a:r>
            <a:r>
              <a:rPr lang="en-US" sz="2800" b="1" dirty="0" err="1" smtClean="0"/>
              <a:t>NoSQL</a:t>
            </a:r>
            <a:endParaRPr lang="en-IN" sz="2800" b="1" dirty="0"/>
          </a:p>
        </p:txBody>
      </p:sp>
      <p:graphicFrame>
        <p:nvGraphicFramePr>
          <p:cNvPr id="4" name="Diagram 3"/>
          <p:cNvGraphicFramePr/>
          <p:nvPr>
            <p:extLst>
              <p:ext uri="{D42A27DB-BD31-4B8C-83A1-F6EECF244321}">
                <p14:modId xmlns:p14="http://schemas.microsoft.com/office/powerpoint/2010/main" val="1412552826"/>
              </p:ext>
            </p:extLst>
          </p:nvPr>
        </p:nvGraphicFramePr>
        <p:xfrm>
          <a:off x="152400" y="10668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259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err="1"/>
              <a:t>MongoDB</a:t>
            </a:r>
            <a:r>
              <a:rPr lang="en-US" b="1" dirty="0"/>
              <a:t> </a:t>
            </a:r>
            <a:r>
              <a:rPr lang="en-US" b="1" dirty="0" smtClean="0"/>
              <a:t>Installation (cont.)</a:t>
            </a:r>
            <a:endParaRPr lang="en-IN" dirty="0"/>
          </a:p>
        </p:txBody>
      </p:sp>
      <p:sp>
        <p:nvSpPr>
          <p:cNvPr id="3" name="Content Placeholder 2"/>
          <p:cNvSpPr>
            <a:spLocks noGrp="1"/>
          </p:cNvSpPr>
          <p:nvPr>
            <p:ph sz="quarter" idx="1"/>
          </p:nvPr>
        </p:nvSpPr>
        <p:spPr>
          <a:xfrm>
            <a:off x="457200" y="1295400"/>
            <a:ext cx="7467600" cy="4873752"/>
          </a:xfrm>
        </p:spPr>
        <p:txBody>
          <a:bodyPr/>
          <a:lstStyle/>
          <a:p>
            <a:r>
              <a:rPr lang="en-US" b="1" dirty="0" smtClean="0"/>
              <a:t>Step 3: Choose “Complete” Option </a:t>
            </a: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6705600" cy="48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942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err="1"/>
              <a:t>MongoDB</a:t>
            </a:r>
            <a:r>
              <a:rPr lang="en-US" b="1" dirty="0"/>
              <a:t> </a:t>
            </a:r>
            <a:r>
              <a:rPr lang="en-US" b="1" dirty="0" smtClean="0"/>
              <a:t>Installation (cont.)</a:t>
            </a:r>
            <a:endParaRPr lang="en-IN" dirty="0"/>
          </a:p>
        </p:txBody>
      </p:sp>
      <p:sp>
        <p:nvSpPr>
          <p:cNvPr id="3" name="Content Placeholder 2"/>
          <p:cNvSpPr>
            <a:spLocks noGrp="1"/>
          </p:cNvSpPr>
          <p:nvPr>
            <p:ph sz="quarter" idx="1"/>
          </p:nvPr>
        </p:nvSpPr>
        <p:spPr>
          <a:xfrm>
            <a:off x="457200" y="1295400"/>
            <a:ext cx="7467600" cy="4873752"/>
          </a:xfrm>
        </p:spPr>
        <p:txBody>
          <a:bodyPr/>
          <a:lstStyle/>
          <a:p>
            <a:r>
              <a:rPr lang="en-US" b="1" dirty="0" smtClean="0"/>
              <a:t>Step 4: Install </a:t>
            </a:r>
            <a:r>
              <a:rPr lang="en-US" b="1" dirty="0" err="1" smtClean="0"/>
              <a:t>MongoD</a:t>
            </a:r>
            <a:r>
              <a:rPr lang="en-US" b="1" dirty="0" smtClean="0"/>
              <a:t> as a service</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6934200" cy="4902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890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sz="2800" b="1" dirty="0" err="1"/>
              <a:t>MongoDB</a:t>
            </a:r>
            <a:r>
              <a:rPr lang="en-US" sz="2800" b="1" dirty="0"/>
              <a:t> </a:t>
            </a:r>
            <a:r>
              <a:rPr lang="en-US" sz="2800" b="1" dirty="0" smtClean="0"/>
              <a:t>Installation (cont.)</a:t>
            </a:r>
            <a:endParaRPr lang="en-IN" sz="2800" dirty="0"/>
          </a:p>
        </p:txBody>
      </p:sp>
      <p:sp>
        <p:nvSpPr>
          <p:cNvPr id="3" name="Content Placeholder 2"/>
          <p:cNvSpPr>
            <a:spLocks noGrp="1"/>
          </p:cNvSpPr>
          <p:nvPr>
            <p:ph sz="quarter" idx="1"/>
          </p:nvPr>
        </p:nvSpPr>
        <p:spPr>
          <a:xfrm>
            <a:off x="457200" y="1143000"/>
            <a:ext cx="8001000" cy="4873752"/>
          </a:xfrm>
        </p:spPr>
        <p:txBody>
          <a:bodyPr>
            <a:normAutofit/>
          </a:bodyPr>
          <a:lstStyle/>
          <a:p>
            <a:r>
              <a:rPr lang="en-US" sz="2000" b="1" dirty="0" smtClean="0"/>
              <a:t>Step 5: Skip installing the “</a:t>
            </a:r>
            <a:r>
              <a:rPr lang="en-US" sz="2000" b="1" dirty="0" err="1" smtClean="0"/>
              <a:t>MongoDB</a:t>
            </a:r>
            <a:r>
              <a:rPr lang="en-US" sz="2000" b="1" dirty="0" smtClean="0"/>
              <a:t> Compass” which is a GUI for </a:t>
            </a:r>
            <a:r>
              <a:rPr lang="en-US" sz="2000" b="1" dirty="0" err="1" smtClean="0"/>
              <a:t>MongoDB</a:t>
            </a:r>
            <a:endParaRPr lang="en-IN"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98133"/>
            <a:ext cx="6400800" cy="4746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890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1143000"/>
          </a:xfrm>
        </p:spPr>
        <p:txBody>
          <a:bodyPr/>
          <a:lstStyle/>
          <a:p>
            <a:r>
              <a:rPr lang="en-US" b="1" dirty="0" err="1"/>
              <a:t>MongoDB</a:t>
            </a:r>
            <a:r>
              <a:rPr lang="en-US" b="1" dirty="0"/>
              <a:t> </a:t>
            </a:r>
            <a:r>
              <a:rPr lang="en-US" b="1" dirty="0" smtClean="0"/>
              <a:t>Installation (cont.)</a:t>
            </a:r>
            <a:endParaRPr lang="en-IN" dirty="0"/>
          </a:p>
        </p:txBody>
      </p:sp>
      <p:sp>
        <p:nvSpPr>
          <p:cNvPr id="3" name="Content Placeholder 2"/>
          <p:cNvSpPr>
            <a:spLocks noGrp="1"/>
          </p:cNvSpPr>
          <p:nvPr>
            <p:ph sz="quarter" idx="1"/>
          </p:nvPr>
        </p:nvSpPr>
        <p:spPr>
          <a:xfrm>
            <a:off x="381000" y="1295400"/>
            <a:ext cx="7924800" cy="4873752"/>
          </a:xfrm>
        </p:spPr>
        <p:txBody>
          <a:bodyPr>
            <a:noAutofit/>
          </a:bodyPr>
          <a:lstStyle/>
          <a:p>
            <a:pPr algn="just">
              <a:lnSpc>
                <a:spcPct val="130000"/>
              </a:lnSpc>
            </a:pPr>
            <a:r>
              <a:rPr lang="en-US" sz="2000" b="1" dirty="0" smtClean="0"/>
              <a:t>Step 6: Complete the installation process.</a:t>
            </a:r>
          </a:p>
          <a:p>
            <a:pPr algn="just">
              <a:lnSpc>
                <a:spcPct val="130000"/>
              </a:lnSpc>
            </a:pPr>
            <a:endParaRPr lang="en-US" sz="2000" b="1" dirty="0"/>
          </a:p>
          <a:p>
            <a:pPr algn="just">
              <a:lnSpc>
                <a:spcPct val="130000"/>
              </a:lnSpc>
            </a:pPr>
            <a:r>
              <a:rPr lang="en-US" sz="2000" b="1" dirty="0" smtClean="0"/>
              <a:t>Step 7: </a:t>
            </a:r>
            <a:r>
              <a:rPr lang="en-IN" sz="2000" b="1" dirty="0"/>
              <a:t>The path variables are not updated by the </a:t>
            </a:r>
            <a:r>
              <a:rPr lang="en-IN" sz="2000" b="1" dirty="0" err="1"/>
              <a:t>MongoDB</a:t>
            </a:r>
            <a:r>
              <a:rPr lang="en-IN" sz="2000" b="1" dirty="0"/>
              <a:t> </a:t>
            </a:r>
            <a:r>
              <a:rPr lang="en-IN" sz="2000" b="1" dirty="0" smtClean="0"/>
              <a:t>installer. To </a:t>
            </a:r>
            <a:r>
              <a:rPr lang="en-IN" sz="2000" b="1" dirty="0"/>
              <a:t>add the location to your path variable:</a:t>
            </a:r>
          </a:p>
          <a:p>
            <a:pPr lvl="1" algn="just">
              <a:lnSpc>
                <a:spcPct val="130000"/>
              </a:lnSpc>
              <a:buFont typeface="Wingdings" pitchFamily="2" charset="2"/>
              <a:buChar char="Ø"/>
            </a:pPr>
            <a:r>
              <a:rPr lang="en-US" sz="1900" dirty="0" smtClean="0"/>
              <a:t>Go to “</a:t>
            </a:r>
            <a:r>
              <a:rPr lang="en-US" sz="1900" b="1" dirty="0" smtClean="0"/>
              <a:t>System Properties</a:t>
            </a:r>
            <a:r>
              <a:rPr lang="en-US" sz="1900" dirty="0" smtClean="0"/>
              <a:t>”</a:t>
            </a:r>
            <a:r>
              <a:rPr lang="en-IN" sz="1900" dirty="0" smtClean="0"/>
              <a:t>, click on “</a:t>
            </a:r>
            <a:r>
              <a:rPr lang="en-IN" sz="1900" b="1" dirty="0" smtClean="0"/>
              <a:t>Advanced </a:t>
            </a:r>
            <a:r>
              <a:rPr lang="en-IN" sz="1900" b="1" dirty="0"/>
              <a:t>S</a:t>
            </a:r>
            <a:r>
              <a:rPr lang="en-IN" sz="1900" b="1" dirty="0" smtClean="0"/>
              <a:t>ystem Settings”</a:t>
            </a:r>
            <a:r>
              <a:rPr lang="en-IN" sz="1900" dirty="0" smtClean="0"/>
              <a:t> </a:t>
            </a:r>
            <a:r>
              <a:rPr lang="en-IN" sz="1900" dirty="0"/>
              <a:t>and </a:t>
            </a:r>
            <a:r>
              <a:rPr lang="en-IN" sz="1900" dirty="0" smtClean="0"/>
              <a:t>then click</a:t>
            </a:r>
            <a:r>
              <a:rPr lang="en-IN" sz="1900" dirty="0"/>
              <a:t> </a:t>
            </a:r>
            <a:r>
              <a:rPr lang="en-IN" sz="1900" dirty="0" smtClean="0"/>
              <a:t> “</a:t>
            </a:r>
            <a:r>
              <a:rPr lang="en-IN" sz="1900" b="1" dirty="0" smtClean="0"/>
              <a:t>Environment Variables”</a:t>
            </a:r>
            <a:r>
              <a:rPr lang="en-IN" sz="1900" dirty="0" smtClean="0"/>
              <a:t>.</a:t>
            </a:r>
            <a:endParaRPr lang="en-IN" sz="1900" dirty="0"/>
          </a:p>
          <a:p>
            <a:pPr lvl="1" algn="just">
              <a:lnSpc>
                <a:spcPct val="130000"/>
              </a:lnSpc>
              <a:buFont typeface="Wingdings" pitchFamily="2" charset="2"/>
              <a:buChar char="Ø"/>
            </a:pPr>
            <a:r>
              <a:rPr lang="en-IN" sz="1900" dirty="0"/>
              <a:t>Under  </a:t>
            </a:r>
            <a:r>
              <a:rPr lang="en-IN" sz="1900" dirty="0" smtClean="0"/>
              <a:t>“</a:t>
            </a:r>
            <a:r>
              <a:rPr lang="en-IN" sz="1900" b="1" dirty="0" smtClean="0"/>
              <a:t>System Variables”</a:t>
            </a:r>
            <a:r>
              <a:rPr lang="en-IN" sz="1900" dirty="0" smtClean="0"/>
              <a:t>, </a:t>
            </a:r>
            <a:r>
              <a:rPr lang="en-IN" sz="1900" dirty="0"/>
              <a:t>select  </a:t>
            </a:r>
            <a:r>
              <a:rPr lang="en-IN" sz="1900" dirty="0" smtClean="0"/>
              <a:t>“</a:t>
            </a:r>
            <a:r>
              <a:rPr lang="en-IN" sz="1900" b="1" dirty="0" smtClean="0"/>
              <a:t>Path”</a:t>
            </a:r>
            <a:r>
              <a:rPr lang="en-IN" sz="1900" dirty="0" smtClean="0"/>
              <a:t>, </a:t>
            </a:r>
            <a:r>
              <a:rPr lang="en-IN" sz="1900" dirty="0"/>
              <a:t>and then click  </a:t>
            </a:r>
            <a:r>
              <a:rPr lang="en-IN" sz="1900" dirty="0" smtClean="0"/>
              <a:t>“</a:t>
            </a:r>
            <a:r>
              <a:rPr lang="en-IN" sz="1900" b="1" dirty="0" smtClean="0"/>
              <a:t>Edit”</a:t>
            </a:r>
            <a:r>
              <a:rPr lang="en-IN" sz="1900" dirty="0" smtClean="0"/>
              <a:t>.</a:t>
            </a:r>
            <a:endParaRPr lang="en-IN" sz="1900" dirty="0"/>
          </a:p>
          <a:p>
            <a:pPr lvl="1" algn="just">
              <a:lnSpc>
                <a:spcPct val="130000"/>
              </a:lnSpc>
              <a:buFont typeface="Wingdings" pitchFamily="2" charset="2"/>
              <a:buChar char="Ø"/>
            </a:pPr>
            <a:r>
              <a:rPr lang="en-US" sz="1900" b="1" dirty="0" smtClean="0"/>
              <a:t> </a:t>
            </a:r>
            <a:r>
              <a:rPr lang="en-IN" sz="1900" dirty="0"/>
              <a:t>Add the path to your </a:t>
            </a:r>
            <a:r>
              <a:rPr lang="en-IN" sz="1900" dirty="0" err="1"/>
              <a:t>MongoDB</a:t>
            </a:r>
            <a:r>
              <a:rPr lang="en-IN" sz="1900" dirty="0"/>
              <a:t> bin folder. </a:t>
            </a:r>
            <a:r>
              <a:rPr lang="en-IN" sz="1900" dirty="0" err="1"/>
              <a:t>MongoDB</a:t>
            </a:r>
            <a:r>
              <a:rPr lang="en-IN" sz="1900" dirty="0"/>
              <a:t> is typically installed in </a:t>
            </a:r>
            <a:r>
              <a:rPr lang="en-IN" sz="1900" i="1" dirty="0"/>
              <a:t>C:\Program Files\</a:t>
            </a:r>
            <a:r>
              <a:rPr lang="en-IN" sz="1900" i="1" dirty="0" err="1"/>
              <a:t>MongoDB</a:t>
            </a:r>
            <a:r>
              <a:rPr lang="en-IN" sz="1900" dirty="0"/>
              <a:t>. </a:t>
            </a:r>
            <a:endParaRPr lang="en-IN" sz="1900" dirty="0" smtClean="0"/>
          </a:p>
          <a:p>
            <a:pPr lvl="1" algn="just">
              <a:lnSpc>
                <a:spcPct val="130000"/>
              </a:lnSpc>
              <a:buFont typeface="Wingdings" pitchFamily="2" charset="2"/>
              <a:buChar char="Ø"/>
            </a:pPr>
            <a:r>
              <a:rPr lang="en-IN" sz="1900" dirty="0">
                <a:solidFill>
                  <a:srgbClr val="FF0000"/>
                </a:solidFill>
              </a:rPr>
              <a:t>Be sure to add the leading semicolon (;) to indicate that you are adding a location to your PATH variable.</a:t>
            </a:r>
            <a:endParaRPr lang="en-IN" sz="1900" b="1" dirty="0">
              <a:solidFill>
                <a:srgbClr val="FF0000"/>
              </a:solidFill>
            </a:endParaRPr>
          </a:p>
        </p:txBody>
      </p:sp>
      <p:pic>
        <p:nvPicPr>
          <p:cNvPr id="5" name="Picture 2" descr="Image result for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76200"/>
            <a:ext cx="192795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90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err="1"/>
              <a:t>MongoDB</a:t>
            </a:r>
            <a:r>
              <a:rPr lang="en-US" b="1" dirty="0"/>
              <a:t> </a:t>
            </a:r>
            <a:r>
              <a:rPr lang="en-US" b="1" dirty="0" smtClean="0"/>
              <a:t>Installation (cont.)</a:t>
            </a:r>
            <a:endParaRPr lang="en-IN" dirty="0"/>
          </a:p>
        </p:txBody>
      </p:sp>
      <p:sp>
        <p:nvSpPr>
          <p:cNvPr id="3" name="Content Placeholder 2"/>
          <p:cNvSpPr>
            <a:spLocks noGrp="1"/>
          </p:cNvSpPr>
          <p:nvPr>
            <p:ph sz="quarter" idx="1"/>
          </p:nvPr>
        </p:nvSpPr>
        <p:spPr>
          <a:xfrm>
            <a:off x="457200" y="1295400"/>
            <a:ext cx="8001000" cy="4873752"/>
          </a:xfrm>
        </p:spPr>
        <p:txBody>
          <a:bodyPr>
            <a:normAutofit lnSpcReduction="10000"/>
          </a:bodyPr>
          <a:lstStyle/>
          <a:p>
            <a:pPr>
              <a:lnSpc>
                <a:spcPct val="150000"/>
              </a:lnSpc>
            </a:pPr>
            <a:r>
              <a:rPr lang="en-US" b="1" dirty="0"/>
              <a:t>To check path has been installed properly or </a:t>
            </a:r>
            <a:r>
              <a:rPr lang="en-US" b="1" dirty="0" smtClean="0"/>
              <a:t>not, execute the following command in </a:t>
            </a:r>
            <a:r>
              <a:rPr lang="en-US" b="1" dirty="0" err="1" smtClean="0"/>
              <a:t>cmd</a:t>
            </a:r>
            <a:r>
              <a:rPr lang="en-US" b="1" dirty="0" smtClean="0"/>
              <a:t>:</a:t>
            </a:r>
          </a:p>
          <a:p>
            <a:pPr>
              <a:lnSpc>
                <a:spcPct val="150000"/>
              </a:lnSpc>
            </a:pPr>
            <a:endParaRPr lang="en-IN" b="1" dirty="0"/>
          </a:p>
          <a:p>
            <a:pPr marL="0" indent="0" algn="ctr">
              <a:lnSpc>
                <a:spcPct val="150000"/>
              </a:lnSpc>
              <a:buNone/>
            </a:pPr>
            <a:r>
              <a:rPr lang="en-US" b="1" dirty="0" err="1" smtClean="0">
                <a:solidFill>
                  <a:srgbClr val="FF0000"/>
                </a:solidFill>
              </a:rPr>
              <a:t>mongod</a:t>
            </a:r>
            <a:endParaRPr lang="en-IN" b="1" dirty="0" smtClean="0">
              <a:solidFill>
                <a:srgbClr val="FF0000"/>
              </a:solidFill>
            </a:endParaRPr>
          </a:p>
          <a:p>
            <a:pPr marL="0" indent="0">
              <a:lnSpc>
                <a:spcPct val="150000"/>
              </a:lnSpc>
              <a:buNone/>
            </a:pPr>
            <a:endParaRPr lang="en-US" b="1" dirty="0" smtClean="0"/>
          </a:p>
          <a:p>
            <a:pPr>
              <a:lnSpc>
                <a:spcPct val="150000"/>
              </a:lnSpc>
            </a:pPr>
            <a:r>
              <a:rPr lang="en-US" b="1" dirty="0"/>
              <a:t>S</a:t>
            </a:r>
            <a:r>
              <a:rPr lang="en-US" b="1" dirty="0" smtClean="0"/>
              <a:t>tart Mongo Local Server</a:t>
            </a:r>
            <a:endParaRPr lang="en-IN" b="1" dirty="0"/>
          </a:p>
          <a:p>
            <a:pPr marL="0" indent="0">
              <a:lnSpc>
                <a:spcPct val="150000"/>
              </a:lnSpc>
              <a:buNone/>
            </a:pPr>
            <a:endParaRPr lang="en-US" dirty="0" smtClean="0"/>
          </a:p>
          <a:p>
            <a:pPr marL="0" indent="0" algn="ctr">
              <a:lnSpc>
                <a:spcPct val="150000"/>
              </a:lnSpc>
              <a:buNone/>
            </a:pPr>
            <a:r>
              <a:rPr lang="en-US" b="1" dirty="0" err="1" smtClean="0">
                <a:solidFill>
                  <a:srgbClr val="FF0000"/>
                </a:solidFill>
              </a:rPr>
              <a:t>mongod</a:t>
            </a:r>
            <a:r>
              <a:rPr lang="en-US" b="1" dirty="0" smtClean="0">
                <a:solidFill>
                  <a:srgbClr val="FF0000"/>
                </a:solidFill>
              </a:rPr>
              <a:t> </a:t>
            </a:r>
            <a:r>
              <a:rPr lang="en-US" b="1" dirty="0">
                <a:solidFill>
                  <a:srgbClr val="FF0000"/>
                </a:solidFill>
              </a:rPr>
              <a:t>–</a:t>
            </a:r>
            <a:r>
              <a:rPr lang="en-US" b="1" dirty="0" err="1" smtClean="0">
                <a:solidFill>
                  <a:srgbClr val="FF0000"/>
                </a:solidFill>
              </a:rPr>
              <a:t>dbpath</a:t>
            </a:r>
            <a:r>
              <a:rPr lang="en-US" b="1" dirty="0" smtClean="0">
                <a:solidFill>
                  <a:srgbClr val="FF0000"/>
                </a:solidFill>
              </a:rPr>
              <a:t> = &lt;folder path&gt;</a:t>
            </a:r>
            <a:endParaRPr lang="en-IN" b="1" dirty="0">
              <a:solidFill>
                <a:srgbClr val="FF0000"/>
              </a:solidFill>
            </a:endParaRPr>
          </a:p>
          <a:p>
            <a:pPr>
              <a:lnSpc>
                <a:spcPct val="150000"/>
              </a:lnSpc>
            </a:pPr>
            <a:endParaRPr lang="en-IN" b="1" dirty="0"/>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019" y="3048000"/>
            <a:ext cx="2311106"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90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b="1" dirty="0" smtClean="0"/>
              <a:t>Running Mongo Client Shell</a:t>
            </a:r>
            <a:endParaRPr lang="en-IN" b="1" dirty="0"/>
          </a:p>
        </p:txBody>
      </p:sp>
      <p:sp>
        <p:nvSpPr>
          <p:cNvPr id="3" name="Content Placeholder 2"/>
          <p:cNvSpPr>
            <a:spLocks noGrp="1"/>
          </p:cNvSpPr>
          <p:nvPr>
            <p:ph sz="quarter" idx="1"/>
          </p:nvPr>
        </p:nvSpPr>
        <p:spPr>
          <a:xfrm>
            <a:off x="457200" y="1524000"/>
            <a:ext cx="7467600" cy="4873752"/>
          </a:xfrm>
        </p:spPr>
        <p:txBody>
          <a:bodyPr/>
          <a:lstStyle/>
          <a:p>
            <a:pPr>
              <a:lnSpc>
                <a:spcPct val="150000"/>
              </a:lnSpc>
            </a:pPr>
            <a:r>
              <a:rPr lang="en-US" b="1" dirty="0" smtClean="0"/>
              <a:t>Open a new </a:t>
            </a:r>
            <a:r>
              <a:rPr lang="en-US" b="1" dirty="0" err="1" smtClean="0"/>
              <a:t>cmd</a:t>
            </a:r>
            <a:r>
              <a:rPr lang="en-US" b="1" dirty="0" smtClean="0"/>
              <a:t> </a:t>
            </a:r>
          </a:p>
          <a:p>
            <a:pPr>
              <a:lnSpc>
                <a:spcPct val="150000"/>
              </a:lnSpc>
            </a:pPr>
            <a:r>
              <a:rPr lang="en-US" b="1" dirty="0" smtClean="0"/>
              <a:t>Run the following command</a:t>
            </a:r>
          </a:p>
          <a:p>
            <a:pPr marL="0" indent="0" algn="ctr">
              <a:lnSpc>
                <a:spcPct val="150000"/>
              </a:lnSpc>
              <a:buNone/>
            </a:pPr>
            <a:r>
              <a:rPr lang="en-US" b="1" dirty="0" smtClean="0">
                <a:solidFill>
                  <a:srgbClr val="FF0000"/>
                </a:solidFill>
              </a:rPr>
              <a:t>mongo</a:t>
            </a:r>
          </a:p>
          <a:p>
            <a:pPr>
              <a:lnSpc>
                <a:spcPct val="150000"/>
              </a:lnSpc>
            </a:pPr>
            <a:endParaRPr lang="en-US" dirty="0"/>
          </a:p>
          <a:p>
            <a:pPr>
              <a:lnSpc>
                <a:spcPct val="150000"/>
              </a:lnSpc>
            </a:pP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4105275"/>
            <a:ext cx="72104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43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sz="2800" b="1" dirty="0" smtClean="0"/>
              <a:t>Working in the Mongo Shell</a:t>
            </a:r>
            <a:endParaRPr lang="en-IN" sz="2800" b="1" dirty="0"/>
          </a:p>
        </p:txBody>
      </p:sp>
      <p:sp>
        <p:nvSpPr>
          <p:cNvPr id="3" name="Content Placeholder 2"/>
          <p:cNvSpPr>
            <a:spLocks noGrp="1"/>
          </p:cNvSpPr>
          <p:nvPr>
            <p:ph sz="quarter" idx="1"/>
          </p:nvPr>
        </p:nvSpPr>
        <p:spPr>
          <a:xfrm>
            <a:off x="152400" y="1295400"/>
            <a:ext cx="2419350" cy="5514975"/>
          </a:xfrm>
        </p:spPr>
        <p:txBody>
          <a:bodyPr>
            <a:normAutofit fontScale="92500" lnSpcReduction="20000"/>
          </a:bodyPr>
          <a:lstStyle/>
          <a:p>
            <a:pPr algn="just">
              <a:lnSpc>
                <a:spcPct val="130000"/>
              </a:lnSpc>
            </a:pPr>
            <a:r>
              <a:rPr lang="en-IN" dirty="0" smtClean="0">
                <a:solidFill>
                  <a:srgbClr val="0070C0"/>
                </a:solidFill>
              </a:rPr>
              <a:t>The </a:t>
            </a:r>
            <a:r>
              <a:rPr lang="en-IN" dirty="0">
                <a:solidFill>
                  <a:srgbClr val="0070C0"/>
                </a:solidFill>
              </a:rPr>
              <a:t>mongo shell is an interactive JavaScript interface to </a:t>
            </a:r>
            <a:r>
              <a:rPr lang="en-IN" dirty="0" err="1">
                <a:solidFill>
                  <a:srgbClr val="0070C0"/>
                </a:solidFill>
              </a:rPr>
              <a:t>MongoDB</a:t>
            </a:r>
            <a:r>
              <a:rPr lang="en-IN" dirty="0">
                <a:solidFill>
                  <a:srgbClr val="0070C0"/>
                </a:solidFill>
              </a:rPr>
              <a:t>. </a:t>
            </a:r>
          </a:p>
          <a:p>
            <a:pPr algn="just">
              <a:lnSpc>
                <a:spcPct val="130000"/>
              </a:lnSpc>
            </a:pPr>
            <a:r>
              <a:rPr lang="en-IN" dirty="0">
                <a:solidFill>
                  <a:srgbClr val="FF0000"/>
                </a:solidFill>
              </a:rPr>
              <a:t>T</a:t>
            </a:r>
            <a:r>
              <a:rPr lang="en-IN" dirty="0" smtClean="0">
                <a:solidFill>
                  <a:srgbClr val="FF0000"/>
                </a:solidFill>
              </a:rPr>
              <a:t>he </a:t>
            </a:r>
            <a:r>
              <a:rPr lang="en-IN" dirty="0">
                <a:solidFill>
                  <a:srgbClr val="FF0000"/>
                </a:solidFill>
              </a:rPr>
              <a:t>mongo shell </a:t>
            </a:r>
            <a:r>
              <a:rPr lang="en-IN" dirty="0" smtClean="0">
                <a:solidFill>
                  <a:srgbClr val="FF0000"/>
                </a:solidFill>
              </a:rPr>
              <a:t>can be used to </a:t>
            </a:r>
            <a:r>
              <a:rPr lang="en-IN" dirty="0">
                <a:solidFill>
                  <a:srgbClr val="FF0000"/>
                </a:solidFill>
              </a:rPr>
              <a:t>query and update data as well as perform administrative operations</a:t>
            </a:r>
            <a:r>
              <a:rPr lang="en-IN" dirty="0" smtClean="0">
                <a:solidFill>
                  <a:srgbClr val="FF0000"/>
                </a:solidFill>
              </a:rPr>
              <a:t>.</a:t>
            </a:r>
          </a:p>
          <a:p>
            <a:pPr algn="just">
              <a:lnSpc>
                <a:spcPct val="130000"/>
              </a:lnSpc>
            </a:pPr>
            <a:endParaRPr lang="en-US" dirty="0"/>
          </a:p>
          <a:p>
            <a:pPr algn="just">
              <a:lnSpc>
                <a:spcPct val="130000"/>
              </a:lnSpc>
            </a:pP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190625"/>
            <a:ext cx="6343650"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46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smtClean="0"/>
              <a:t>Create Database</a:t>
            </a:r>
            <a:endParaRPr lang="en-IN" b="1" dirty="0"/>
          </a:p>
        </p:txBody>
      </p:sp>
      <p:sp>
        <p:nvSpPr>
          <p:cNvPr id="3" name="Content Placeholder 2"/>
          <p:cNvSpPr>
            <a:spLocks noGrp="1"/>
          </p:cNvSpPr>
          <p:nvPr>
            <p:ph sz="quarter" idx="1"/>
          </p:nvPr>
        </p:nvSpPr>
        <p:spPr>
          <a:xfrm>
            <a:off x="457200" y="1600200"/>
            <a:ext cx="8001000" cy="4873752"/>
          </a:xfrm>
        </p:spPr>
        <p:txBody>
          <a:bodyPr/>
          <a:lstStyle/>
          <a:p>
            <a:pPr algn="just"/>
            <a:r>
              <a:rPr lang="en-US" b="1" dirty="0" smtClean="0">
                <a:solidFill>
                  <a:srgbClr val="FF0000"/>
                </a:solidFill>
              </a:rPr>
              <a:t>use</a:t>
            </a:r>
            <a:r>
              <a:rPr lang="en-US" dirty="0" smtClean="0"/>
              <a:t> command: This command is used to create a database in </a:t>
            </a:r>
            <a:r>
              <a:rPr lang="en-US" dirty="0" err="1" smtClean="0"/>
              <a:t>MongoDB</a:t>
            </a:r>
            <a:r>
              <a:rPr lang="en-US" dirty="0" smtClean="0"/>
              <a:t>.</a:t>
            </a:r>
          </a:p>
          <a:p>
            <a:pPr algn="just"/>
            <a:endParaRPr lang="en-US" dirty="0" smtClean="0"/>
          </a:p>
          <a:p>
            <a:pPr algn="just"/>
            <a:r>
              <a:rPr lang="en-US" dirty="0" smtClean="0"/>
              <a:t>It will return an existing database or will create a new database if it </a:t>
            </a:r>
            <a:r>
              <a:rPr lang="en-US" dirty="0" err="1" smtClean="0"/>
              <a:t>dosen’t</a:t>
            </a:r>
            <a:r>
              <a:rPr lang="en-US" dirty="0" smtClean="0"/>
              <a:t> exist.</a:t>
            </a:r>
          </a:p>
          <a:p>
            <a:pPr algn="just"/>
            <a:endParaRPr lang="en-US" dirty="0"/>
          </a:p>
          <a:p>
            <a:pPr algn="just"/>
            <a:r>
              <a:rPr lang="en-US" b="1" dirty="0" smtClean="0">
                <a:solidFill>
                  <a:srgbClr val="0070C0"/>
                </a:solidFill>
              </a:rPr>
              <a:t>Syntax:</a:t>
            </a:r>
          </a:p>
          <a:p>
            <a:pPr marL="0" indent="0" algn="ctr">
              <a:buNone/>
            </a:pPr>
            <a:r>
              <a:rPr lang="en-IN" b="1" dirty="0">
                <a:solidFill>
                  <a:srgbClr val="FF0000"/>
                </a:solidFill>
              </a:rPr>
              <a:t>use </a:t>
            </a:r>
            <a:r>
              <a:rPr lang="en-IN" b="1" dirty="0" smtClean="0">
                <a:solidFill>
                  <a:srgbClr val="FF0000"/>
                </a:solidFill>
              </a:rPr>
              <a:t>DATABASE_NAME</a:t>
            </a:r>
          </a:p>
          <a:p>
            <a:pPr algn="just"/>
            <a:r>
              <a:rPr lang="en-US" b="1" dirty="0" smtClean="0">
                <a:solidFill>
                  <a:srgbClr val="0070C0"/>
                </a:solidFill>
              </a:rPr>
              <a:t>Example:</a:t>
            </a:r>
          </a:p>
          <a:p>
            <a:pPr marL="0" indent="0" algn="just">
              <a:buNone/>
            </a:pPr>
            <a:r>
              <a:rPr lang="en-IN" b="1" dirty="0" smtClean="0"/>
              <a:t>	&gt; </a:t>
            </a:r>
            <a:r>
              <a:rPr lang="en-IN" b="1" dirty="0"/>
              <a:t>use </a:t>
            </a:r>
            <a:r>
              <a:rPr lang="en-IN" b="1" dirty="0" smtClean="0"/>
              <a:t>company</a:t>
            </a:r>
            <a:endParaRPr lang="en-IN" b="1" dirty="0"/>
          </a:p>
          <a:p>
            <a:pPr marL="0" indent="0" algn="just">
              <a:buNone/>
            </a:pPr>
            <a:r>
              <a:rPr lang="en-IN" b="1" dirty="0" smtClean="0"/>
              <a:t>	</a:t>
            </a:r>
            <a:r>
              <a:rPr lang="en-IN" b="1" dirty="0" smtClean="0">
                <a:solidFill>
                  <a:srgbClr val="00B050"/>
                </a:solidFill>
              </a:rPr>
              <a:t>Output:</a:t>
            </a:r>
            <a:r>
              <a:rPr lang="en-IN" b="1" dirty="0" smtClean="0"/>
              <a:t> switched </a:t>
            </a:r>
            <a:r>
              <a:rPr lang="en-IN" b="1" dirty="0"/>
              <a:t>to </a:t>
            </a:r>
            <a:r>
              <a:rPr lang="en-IN" b="1" dirty="0" err="1"/>
              <a:t>db</a:t>
            </a:r>
            <a:r>
              <a:rPr lang="en-IN" b="1" dirty="0"/>
              <a:t> </a:t>
            </a:r>
            <a:r>
              <a:rPr lang="en-IN" b="1" dirty="0" smtClean="0"/>
              <a:t>company</a:t>
            </a:r>
            <a:endParaRPr lang="en-US" b="1" dirty="0" smtClean="0"/>
          </a:p>
          <a:p>
            <a:pPr marL="0" indent="0" algn="just">
              <a:buNone/>
            </a:pPr>
            <a:endParaRPr lang="en-IN" dirty="0"/>
          </a:p>
        </p:txBody>
      </p:sp>
      <p:sp>
        <p:nvSpPr>
          <p:cNvPr id="4" name="AutoShape 4" descr="Image result for create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22" name="Picture 6" descr="Image result for create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5200" y="4554000"/>
            <a:ext cx="2304000" cy="23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97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sz="2800" b="1" dirty="0" smtClean="0"/>
              <a:t>Create Database (cont.)</a:t>
            </a:r>
            <a:endParaRPr lang="en-IN" sz="2800" b="1" dirty="0"/>
          </a:p>
        </p:txBody>
      </p:sp>
      <p:sp>
        <p:nvSpPr>
          <p:cNvPr id="3" name="Content Placeholder 2"/>
          <p:cNvSpPr>
            <a:spLocks noGrp="1"/>
          </p:cNvSpPr>
          <p:nvPr>
            <p:ph sz="quarter" idx="1"/>
          </p:nvPr>
        </p:nvSpPr>
        <p:spPr>
          <a:xfrm>
            <a:off x="457200" y="1066800"/>
            <a:ext cx="7848600" cy="4873752"/>
          </a:xfrm>
        </p:spPr>
        <p:txBody>
          <a:bodyPr>
            <a:noAutofit/>
          </a:bodyPr>
          <a:lstStyle/>
          <a:p>
            <a:pPr algn="just">
              <a:lnSpc>
                <a:spcPct val="110000"/>
              </a:lnSpc>
            </a:pPr>
            <a:r>
              <a:rPr lang="en-US" sz="2000" b="1" dirty="0" err="1" smtClean="0">
                <a:solidFill>
                  <a:srgbClr val="FF0000"/>
                </a:solidFill>
              </a:rPr>
              <a:t>db</a:t>
            </a:r>
            <a:r>
              <a:rPr lang="en-US" sz="2000" dirty="0" smtClean="0"/>
              <a:t> command: to check currently selected database</a:t>
            </a:r>
            <a:endParaRPr lang="en-US" sz="2000" dirty="0"/>
          </a:p>
          <a:p>
            <a:pPr algn="just">
              <a:lnSpc>
                <a:spcPct val="110000"/>
              </a:lnSpc>
            </a:pPr>
            <a:r>
              <a:rPr lang="en-US" sz="2000" b="1" dirty="0" smtClean="0">
                <a:solidFill>
                  <a:srgbClr val="0070C0"/>
                </a:solidFill>
              </a:rPr>
              <a:t>Example:</a:t>
            </a:r>
            <a:endParaRPr lang="en-IN" sz="2000" b="1" dirty="0" smtClean="0">
              <a:solidFill>
                <a:srgbClr val="0070C0"/>
              </a:solidFill>
            </a:endParaRPr>
          </a:p>
          <a:p>
            <a:pPr marL="0" indent="0" algn="just">
              <a:lnSpc>
                <a:spcPct val="110000"/>
              </a:lnSpc>
              <a:buNone/>
            </a:pPr>
            <a:endParaRPr lang="en-IN" sz="2000" dirty="0" smtClean="0"/>
          </a:p>
          <a:p>
            <a:pPr marL="0" indent="0" algn="just">
              <a:lnSpc>
                <a:spcPct val="110000"/>
              </a:lnSpc>
              <a:buNone/>
            </a:pPr>
            <a:r>
              <a:rPr lang="en-IN" sz="2000" dirty="0" smtClean="0"/>
              <a:t>	</a:t>
            </a:r>
            <a:r>
              <a:rPr lang="en-IN" sz="2000" b="1" dirty="0" smtClean="0"/>
              <a:t>&gt; </a:t>
            </a:r>
            <a:r>
              <a:rPr lang="en-IN" sz="2000" b="1" dirty="0" err="1"/>
              <a:t>db</a:t>
            </a:r>
            <a:endParaRPr lang="en-IN" sz="2000" b="1" dirty="0"/>
          </a:p>
          <a:p>
            <a:pPr marL="0" indent="0" algn="just">
              <a:lnSpc>
                <a:spcPct val="110000"/>
              </a:lnSpc>
              <a:buNone/>
            </a:pPr>
            <a:r>
              <a:rPr lang="en-IN" sz="2000" b="1" dirty="0" smtClean="0"/>
              <a:t>	</a:t>
            </a:r>
            <a:r>
              <a:rPr lang="en-IN" sz="2000" b="1" dirty="0" smtClean="0">
                <a:solidFill>
                  <a:srgbClr val="00B050"/>
                </a:solidFill>
              </a:rPr>
              <a:t>Output:</a:t>
            </a:r>
            <a:r>
              <a:rPr lang="en-IN" sz="2000" b="1" dirty="0" smtClean="0"/>
              <a:t> company</a:t>
            </a:r>
          </a:p>
          <a:p>
            <a:pPr marL="0" indent="0" algn="just">
              <a:lnSpc>
                <a:spcPct val="110000"/>
              </a:lnSpc>
              <a:buNone/>
            </a:pPr>
            <a:endParaRPr lang="en-US" sz="2000" b="1" dirty="0"/>
          </a:p>
          <a:p>
            <a:pPr algn="just">
              <a:lnSpc>
                <a:spcPct val="110000"/>
              </a:lnSpc>
            </a:pPr>
            <a:r>
              <a:rPr lang="en-US" sz="2000" b="1" dirty="0" smtClean="0">
                <a:solidFill>
                  <a:srgbClr val="FF0000"/>
                </a:solidFill>
              </a:rPr>
              <a:t>show </a:t>
            </a:r>
            <a:r>
              <a:rPr lang="en-US" sz="2000" b="1" dirty="0" err="1" smtClean="0">
                <a:solidFill>
                  <a:srgbClr val="FF0000"/>
                </a:solidFill>
              </a:rPr>
              <a:t>dbs</a:t>
            </a:r>
            <a:r>
              <a:rPr lang="en-US" sz="2000" b="1" dirty="0" smtClean="0"/>
              <a:t> </a:t>
            </a:r>
            <a:r>
              <a:rPr lang="en-US" sz="2000" dirty="0" smtClean="0"/>
              <a:t>command: to view databases list</a:t>
            </a:r>
          </a:p>
          <a:p>
            <a:pPr algn="just">
              <a:lnSpc>
                <a:spcPct val="110000"/>
              </a:lnSpc>
            </a:pPr>
            <a:r>
              <a:rPr lang="en-US" sz="2000" b="1" dirty="0" smtClean="0">
                <a:solidFill>
                  <a:srgbClr val="0070C0"/>
                </a:solidFill>
              </a:rPr>
              <a:t>Example:</a:t>
            </a:r>
          </a:p>
          <a:p>
            <a:pPr marL="640080" lvl="2" indent="0" algn="just">
              <a:lnSpc>
                <a:spcPct val="110000"/>
              </a:lnSpc>
              <a:buNone/>
            </a:pPr>
            <a:r>
              <a:rPr lang="en-IN" sz="2000" b="1" dirty="0"/>
              <a:t>&gt; show </a:t>
            </a:r>
            <a:r>
              <a:rPr lang="en-IN" sz="2000" b="1" dirty="0" err="1"/>
              <a:t>dbs</a:t>
            </a:r>
            <a:endParaRPr lang="en-IN" sz="2000" b="1" dirty="0"/>
          </a:p>
          <a:p>
            <a:pPr marL="640080" lvl="2" indent="0" algn="just">
              <a:lnSpc>
                <a:spcPct val="110000"/>
              </a:lnSpc>
              <a:buNone/>
            </a:pPr>
            <a:r>
              <a:rPr lang="en-IN" sz="2000" b="1" dirty="0"/>
              <a:t>Portfolio  0.000GB</a:t>
            </a:r>
          </a:p>
          <a:p>
            <a:pPr marL="640080" lvl="2" indent="0" algn="just">
              <a:lnSpc>
                <a:spcPct val="110000"/>
              </a:lnSpc>
              <a:buNone/>
            </a:pPr>
            <a:r>
              <a:rPr lang="en-IN" sz="2000" b="1" dirty="0"/>
              <a:t>admin      0.000GB</a:t>
            </a:r>
          </a:p>
          <a:p>
            <a:pPr marL="640080" lvl="2" indent="0" algn="just">
              <a:lnSpc>
                <a:spcPct val="110000"/>
              </a:lnSpc>
              <a:buNone/>
            </a:pPr>
            <a:r>
              <a:rPr lang="en-IN" sz="2000" b="1" dirty="0" err="1"/>
              <a:t>config</a:t>
            </a:r>
            <a:r>
              <a:rPr lang="en-IN" sz="2000" b="1" dirty="0"/>
              <a:t>     0.000GB</a:t>
            </a:r>
          </a:p>
          <a:p>
            <a:pPr marL="640080" lvl="2" indent="0" algn="just">
              <a:lnSpc>
                <a:spcPct val="110000"/>
              </a:lnSpc>
              <a:buNone/>
            </a:pPr>
            <a:r>
              <a:rPr lang="en-IN" sz="2000" b="1" dirty="0"/>
              <a:t>local      0.000GB</a:t>
            </a:r>
          </a:p>
          <a:p>
            <a:pPr marL="640080" lvl="2" indent="0" algn="just">
              <a:lnSpc>
                <a:spcPct val="110000"/>
              </a:lnSpc>
              <a:buNone/>
            </a:pPr>
            <a:r>
              <a:rPr lang="en-IN" sz="2000" b="1" dirty="0" err="1"/>
              <a:t>shopdb</a:t>
            </a:r>
            <a:r>
              <a:rPr lang="en-IN" sz="2000" b="1" dirty="0"/>
              <a:t>     0.000GB</a:t>
            </a:r>
          </a:p>
        </p:txBody>
      </p:sp>
      <p:pic>
        <p:nvPicPr>
          <p:cNvPr id="10242" name="Picture 2" descr="Image result for create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618" y="1436254"/>
            <a:ext cx="2586182" cy="2068946"/>
          </a:xfrm>
          <a:prstGeom prst="rect">
            <a:avLst/>
          </a:prstGeom>
          <a:noFill/>
          <a:extLst>
            <a:ext uri="{909E8E84-426E-40DD-AFC4-6F175D3DCCD1}">
              <a14:hiddenFill xmlns:a14="http://schemas.microsoft.com/office/drawing/2010/main">
                <a:solidFill>
                  <a:srgbClr val="FFFFFF"/>
                </a:solidFill>
              </a14:hiddenFill>
            </a:ext>
          </a:extLst>
        </p:spPr>
      </p:pic>
      <p:sp>
        <p:nvSpPr>
          <p:cNvPr id="4" name="Snip Same Side Corner Rectangle 3"/>
          <p:cNvSpPr/>
          <p:nvPr/>
        </p:nvSpPr>
        <p:spPr>
          <a:xfrm>
            <a:off x="4648200" y="4876800"/>
            <a:ext cx="3276600" cy="1371600"/>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dirty="0" smtClean="0"/>
              <a:t>The database “company” created is not visible in the list as no document is inserted into it yet. </a:t>
            </a:r>
            <a:endParaRPr lang="en-IN" dirty="0"/>
          </a:p>
        </p:txBody>
      </p:sp>
      <p:sp>
        <p:nvSpPr>
          <p:cNvPr id="5" name="Right Brace 4"/>
          <p:cNvSpPr/>
          <p:nvPr/>
        </p:nvSpPr>
        <p:spPr>
          <a:xfrm>
            <a:off x="3810000" y="4419600"/>
            <a:ext cx="381000" cy="2286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05417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a:t>Create Collection</a:t>
            </a:r>
            <a:endParaRPr lang="en-IN" b="1" dirty="0"/>
          </a:p>
        </p:txBody>
      </p:sp>
      <p:sp>
        <p:nvSpPr>
          <p:cNvPr id="3" name="Content Placeholder 2"/>
          <p:cNvSpPr>
            <a:spLocks noGrp="1"/>
          </p:cNvSpPr>
          <p:nvPr>
            <p:ph sz="quarter" idx="1"/>
          </p:nvPr>
        </p:nvSpPr>
        <p:spPr>
          <a:xfrm>
            <a:off x="457200" y="1600200"/>
            <a:ext cx="8001000" cy="5029200"/>
          </a:xfrm>
        </p:spPr>
        <p:txBody>
          <a:bodyPr>
            <a:normAutofit fontScale="92500"/>
          </a:bodyPr>
          <a:lstStyle/>
          <a:p>
            <a:pPr algn="just">
              <a:lnSpc>
                <a:spcPct val="150000"/>
              </a:lnSpc>
            </a:pPr>
            <a:r>
              <a:rPr lang="en-US" b="1" dirty="0" err="1" smtClean="0">
                <a:solidFill>
                  <a:srgbClr val="FF0000"/>
                </a:solidFill>
              </a:rPr>
              <a:t>createCollection</a:t>
            </a:r>
            <a:r>
              <a:rPr lang="en-US" b="1" dirty="0" smtClean="0">
                <a:solidFill>
                  <a:srgbClr val="FF0000"/>
                </a:solidFill>
              </a:rPr>
              <a:t>( )</a:t>
            </a:r>
            <a:r>
              <a:rPr lang="en-US" dirty="0" smtClean="0"/>
              <a:t> command: To create a collections in a database</a:t>
            </a:r>
          </a:p>
          <a:p>
            <a:pPr algn="just">
              <a:lnSpc>
                <a:spcPct val="150000"/>
              </a:lnSpc>
            </a:pPr>
            <a:r>
              <a:rPr lang="en-US" b="1" dirty="0">
                <a:solidFill>
                  <a:srgbClr val="0070C0"/>
                </a:solidFill>
              </a:rPr>
              <a:t>Syntax:</a:t>
            </a:r>
          </a:p>
          <a:p>
            <a:pPr marL="0" indent="0" algn="ctr">
              <a:lnSpc>
                <a:spcPct val="150000"/>
              </a:lnSpc>
              <a:buNone/>
            </a:pPr>
            <a:r>
              <a:rPr lang="en-IN" b="1" dirty="0" err="1">
                <a:solidFill>
                  <a:srgbClr val="FF0000"/>
                </a:solidFill>
              </a:rPr>
              <a:t>db.createCollection</a:t>
            </a:r>
            <a:r>
              <a:rPr lang="en-IN" b="1" dirty="0">
                <a:solidFill>
                  <a:srgbClr val="FF0000"/>
                </a:solidFill>
              </a:rPr>
              <a:t>(</a:t>
            </a:r>
            <a:r>
              <a:rPr lang="en-IN" b="1" dirty="0">
                <a:solidFill>
                  <a:schemeClr val="accent1">
                    <a:lumMod val="75000"/>
                  </a:schemeClr>
                </a:solidFill>
              </a:rPr>
              <a:t>name</a:t>
            </a:r>
            <a:r>
              <a:rPr lang="en-IN" b="1" dirty="0">
                <a:solidFill>
                  <a:srgbClr val="FF0000"/>
                </a:solidFill>
              </a:rPr>
              <a:t>, </a:t>
            </a:r>
            <a:r>
              <a:rPr lang="en-IN" b="1" dirty="0">
                <a:solidFill>
                  <a:srgbClr val="0070C0"/>
                </a:solidFill>
              </a:rPr>
              <a:t>options</a:t>
            </a:r>
            <a:r>
              <a:rPr lang="en-IN" b="1" dirty="0" smtClean="0">
                <a:solidFill>
                  <a:srgbClr val="FF0000"/>
                </a:solidFill>
              </a:rPr>
              <a:t>)</a:t>
            </a:r>
          </a:p>
          <a:p>
            <a:pPr marL="0" indent="0" algn="just">
              <a:lnSpc>
                <a:spcPct val="150000"/>
              </a:lnSpc>
              <a:buNone/>
            </a:pPr>
            <a:endParaRPr lang="en-US" sz="4300" b="1" dirty="0">
              <a:solidFill>
                <a:srgbClr val="0070C0"/>
              </a:solidFill>
            </a:endParaRPr>
          </a:p>
          <a:p>
            <a:pPr algn="just">
              <a:lnSpc>
                <a:spcPct val="150000"/>
              </a:lnSpc>
            </a:pPr>
            <a:r>
              <a:rPr lang="en-US" b="1" dirty="0" smtClean="0">
                <a:solidFill>
                  <a:srgbClr val="0070C0"/>
                </a:solidFill>
              </a:rPr>
              <a:t>Example</a:t>
            </a:r>
            <a:r>
              <a:rPr lang="en-US" b="1" dirty="0">
                <a:solidFill>
                  <a:srgbClr val="0070C0"/>
                </a:solidFill>
              </a:rPr>
              <a:t>:</a:t>
            </a:r>
          </a:p>
          <a:p>
            <a:pPr marL="0" indent="0" algn="just">
              <a:lnSpc>
                <a:spcPct val="150000"/>
              </a:lnSpc>
              <a:buNone/>
            </a:pPr>
            <a:r>
              <a:rPr lang="en-IN" b="1" dirty="0"/>
              <a:t>	&gt; </a:t>
            </a:r>
            <a:r>
              <a:rPr lang="en-IN" b="1" dirty="0" err="1"/>
              <a:t>db.createCollection</a:t>
            </a:r>
            <a:r>
              <a:rPr lang="en-IN" b="1" dirty="0"/>
              <a:t>("employee")</a:t>
            </a:r>
          </a:p>
          <a:p>
            <a:pPr marL="0" indent="0" algn="just">
              <a:lnSpc>
                <a:spcPct val="150000"/>
              </a:lnSpc>
              <a:buNone/>
            </a:pPr>
            <a:r>
              <a:rPr lang="en-IN" b="1" dirty="0"/>
              <a:t>	</a:t>
            </a:r>
            <a:r>
              <a:rPr lang="en-IN" b="1" dirty="0" smtClean="0">
                <a:solidFill>
                  <a:srgbClr val="00B050"/>
                </a:solidFill>
              </a:rPr>
              <a:t>Output:</a:t>
            </a:r>
            <a:r>
              <a:rPr lang="en-IN" b="1" dirty="0" smtClean="0"/>
              <a:t> { </a:t>
            </a:r>
            <a:r>
              <a:rPr lang="en-IN" b="1" dirty="0"/>
              <a:t>"ok" : 1 }</a:t>
            </a:r>
            <a:endParaRPr lang="en-IN" dirty="0"/>
          </a:p>
        </p:txBody>
      </p:sp>
      <p:sp>
        <p:nvSpPr>
          <p:cNvPr id="5" name="Line Callout 1 4"/>
          <p:cNvSpPr/>
          <p:nvPr/>
        </p:nvSpPr>
        <p:spPr>
          <a:xfrm>
            <a:off x="6463145" y="2514600"/>
            <a:ext cx="2292928" cy="609600"/>
          </a:xfrm>
          <a:prstGeom prst="borderCallout1">
            <a:avLst>
              <a:gd name="adj1" fmla="val 49659"/>
              <a:gd name="adj2" fmla="val -1060"/>
              <a:gd name="adj3" fmla="val 158409"/>
              <a:gd name="adj4" fmla="val -5467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Name of Collection</a:t>
            </a:r>
            <a:endParaRPr lang="en-IN" sz="1600" dirty="0"/>
          </a:p>
        </p:txBody>
      </p:sp>
      <p:sp>
        <p:nvSpPr>
          <p:cNvPr id="7" name="Line Callout 1 6"/>
          <p:cNvSpPr/>
          <p:nvPr/>
        </p:nvSpPr>
        <p:spPr>
          <a:xfrm>
            <a:off x="6463145" y="3962400"/>
            <a:ext cx="2299855" cy="1905000"/>
          </a:xfrm>
          <a:prstGeom prst="borderCallout1">
            <a:avLst>
              <a:gd name="adj1" fmla="val 49295"/>
              <a:gd name="adj2" fmla="val -1706"/>
              <a:gd name="adj3" fmla="val -10409"/>
              <a:gd name="adj4" fmla="val -16646"/>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IN" sz="1700" b="1" dirty="0"/>
              <a:t>Options</a:t>
            </a:r>
            <a:r>
              <a:rPr lang="en-IN" sz="1700" dirty="0"/>
              <a:t> is a document and is used to specify configuration of </a:t>
            </a:r>
            <a:r>
              <a:rPr lang="en-IN" sz="1700" dirty="0" smtClean="0"/>
              <a:t>collection i.e. options </a:t>
            </a:r>
            <a:r>
              <a:rPr lang="en-IN" sz="1700" dirty="0"/>
              <a:t>about memory size and indexing</a:t>
            </a:r>
          </a:p>
        </p:txBody>
      </p:sp>
    </p:spTree>
    <p:extLst>
      <p:ext uri="{BB962C8B-B14F-4D97-AF65-F5344CB8AC3E}">
        <p14:creationId xmlns:p14="http://schemas.microsoft.com/office/powerpoint/2010/main" val="174260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1143000"/>
          </a:xfrm>
        </p:spPr>
        <p:txBody>
          <a:bodyPr>
            <a:normAutofit/>
          </a:bodyPr>
          <a:lstStyle/>
          <a:p>
            <a:r>
              <a:rPr lang="en-US" sz="2800" b="1" dirty="0"/>
              <a:t>RDBMS </a:t>
            </a:r>
            <a:r>
              <a:rPr lang="en-US" sz="2800" b="1" dirty="0" err="1"/>
              <a:t>vs</a:t>
            </a:r>
            <a:r>
              <a:rPr lang="en-US" sz="2800" b="1" dirty="0"/>
              <a:t> </a:t>
            </a:r>
            <a:r>
              <a:rPr lang="en-US" sz="2800" b="1" dirty="0" err="1" smtClean="0"/>
              <a:t>NoSQL</a:t>
            </a:r>
            <a:r>
              <a:rPr lang="en-US" sz="2800" b="1" dirty="0" smtClean="0"/>
              <a:t> (Cont.)</a:t>
            </a:r>
            <a:endParaRPr lang="en-IN" sz="2800" dirty="0"/>
          </a:p>
        </p:txBody>
      </p:sp>
      <p:graphicFrame>
        <p:nvGraphicFramePr>
          <p:cNvPr id="7" name="Diagram 6"/>
          <p:cNvGraphicFramePr/>
          <p:nvPr>
            <p:extLst>
              <p:ext uri="{D42A27DB-BD31-4B8C-83A1-F6EECF244321}">
                <p14:modId xmlns:p14="http://schemas.microsoft.com/office/powerpoint/2010/main" val="474815568"/>
              </p:ext>
            </p:extLst>
          </p:nvPr>
        </p:nvGraphicFramePr>
        <p:xfrm>
          <a:off x="152400" y="10668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48115736"/>
              </p:ext>
            </p:extLst>
          </p:nvPr>
        </p:nvGraphicFramePr>
        <p:xfrm>
          <a:off x="1676400" y="2895600"/>
          <a:ext cx="2667000" cy="1036320"/>
        </p:xfrm>
        <a:graphic>
          <a:graphicData uri="http://schemas.openxmlformats.org/drawingml/2006/table">
            <a:tbl>
              <a:tblPr firstRow="1" bandRow="1">
                <a:tableStyleId>{5940675A-B579-460E-94D1-54222C63F5DA}</a:tableStyleId>
              </a:tblPr>
              <a:tblGrid>
                <a:gridCol w="561474"/>
                <a:gridCol w="627564"/>
                <a:gridCol w="705936"/>
                <a:gridCol w="772026"/>
              </a:tblGrid>
              <a:tr h="247650">
                <a:tc>
                  <a:txBody>
                    <a:bodyPr/>
                    <a:lstStyle/>
                    <a:p>
                      <a:r>
                        <a:rPr lang="en-US" sz="1100" dirty="0" smtClean="0"/>
                        <a:t>ID</a:t>
                      </a:r>
                      <a:endParaRPr lang="en-IN" sz="1100" dirty="0"/>
                    </a:p>
                  </a:txBody>
                  <a:tcPr/>
                </a:tc>
                <a:tc>
                  <a:txBody>
                    <a:bodyPr/>
                    <a:lstStyle/>
                    <a:p>
                      <a:r>
                        <a:rPr lang="en-US" sz="1100" dirty="0" smtClean="0"/>
                        <a:t>Name</a:t>
                      </a:r>
                      <a:endParaRPr lang="en-IN" sz="1100" dirty="0"/>
                    </a:p>
                  </a:txBody>
                  <a:tcPr/>
                </a:tc>
                <a:tc>
                  <a:txBody>
                    <a:bodyPr/>
                    <a:lstStyle/>
                    <a:p>
                      <a:r>
                        <a:rPr lang="en-US" sz="1100" dirty="0" smtClean="0"/>
                        <a:t>Salary</a:t>
                      </a:r>
                      <a:endParaRPr lang="en-IN" sz="1100" dirty="0"/>
                    </a:p>
                  </a:txBody>
                  <a:tcPr/>
                </a:tc>
                <a:tc>
                  <a:txBody>
                    <a:bodyPr/>
                    <a:lstStyle/>
                    <a:p>
                      <a:r>
                        <a:rPr lang="en-US" sz="1100" dirty="0" smtClean="0"/>
                        <a:t>Address</a:t>
                      </a:r>
                      <a:endParaRPr lang="en-IN" sz="1100" dirty="0"/>
                    </a:p>
                  </a:txBody>
                  <a:tcPr/>
                </a:tc>
              </a:tr>
              <a:tr h="247650">
                <a:tc>
                  <a:txBody>
                    <a:bodyPr/>
                    <a:lstStyle/>
                    <a:p>
                      <a:r>
                        <a:rPr lang="en-US" sz="1100" dirty="0" smtClean="0"/>
                        <a:t>1001</a:t>
                      </a:r>
                      <a:endParaRPr lang="en-IN" sz="1100" dirty="0"/>
                    </a:p>
                  </a:txBody>
                  <a:tcPr/>
                </a:tc>
                <a:tc>
                  <a:txBody>
                    <a:bodyPr/>
                    <a:lstStyle/>
                    <a:p>
                      <a:r>
                        <a:rPr lang="en-US" sz="1100" dirty="0" smtClean="0"/>
                        <a:t>Ram</a:t>
                      </a:r>
                      <a:endParaRPr lang="en-IN" sz="1100" dirty="0"/>
                    </a:p>
                  </a:txBody>
                  <a:tcPr/>
                </a:tc>
                <a:tc>
                  <a:txBody>
                    <a:bodyPr/>
                    <a:lstStyle/>
                    <a:p>
                      <a:r>
                        <a:rPr lang="en-US" sz="1100" dirty="0" smtClean="0"/>
                        <a:t>10,000</a:t>
                      </a:r>
                      <a:endParaRPr lang="en-IN" sz="1100" dirty="0"/>
                    </a:p>
                  </a:txBody>
                  <a:tcPr/>
                </a:tc>
                <a:tc>
                  <a:txBody>
                    <a:bodyPr/>
                    <a:lstStyle/>
                    <a:p>
                      <a:r>
                        <a:rPr lang="en-US" sz="1100" dirty="0" smtClean="0"/>
                        <a:t>Delhi</a:t>
                      </a:r>
                      <a:endParaRPr lang="en-IN" sz="1100" dirty="0"/>
                    </a:p>
                  </a:txBody>
                  <a:tcPr/>
                </a:tc>
              </a:tr>
              <a:tr h="247650">
                <a:tc>
                  <a:txBody>
                    <a:bodyPr/>
                    <a:lstStyle/>
                    <a:p>
                      <a:r>
                        <a:rPr lang="en-US" sz="1100" dirty="0" smtClean="0"/>
                        <a:t>1002</a:t>
                      </a:r>
                      <a:endParaRPr lang="en-IN" sz="1100" dirty="0"/>
                    </a:p>
                  </a:txBody>
                  <a:tcPr/>
                </a:tc>
                <a:tc>
                  <a:txBody>
                    <a:bodyPr/>
                    <a:lstStyle/>
                    <a:p>
                      <a:r>
                        <a:rPr lang="en-US" sz="1100" dirty="0" smtClean="0"/>
                        <a:t>Sham</a:t>
                      </a:r>
                      <a:endParaRPr lang="en-IN" sz="1100" dirty="0"/>
                    </a:p>
                  </a:txBody>
                  <a:tcPr/>
                </a:tc>
                <a:tc>
                  <a:txBody>
                    <a:bodyPr/>
                    <a:lstStyle/>
                    <a:p>
                      <a:r>
                        <a:rPr lang="en-US" sz="1100" dirty="0" smtClean="0"/>
                        <a:t>20,000</a:t>
                      </a:r>
                      <a:endParaRPr lang="en-IN" sz="1100" dirty="0"/>
                    </a:p>
                  </a:txBody>
                  <a:tcPr/>
                </a:tc>
                <a:tc>
                  <a:txBody>
                    <a:bodyPr/>
                    <a:lstStyle/>
                    <a:p>
                      <a:r>
                        <a:rPr lang="en-US" sz="1100" dirty="0" smtClean="0"/>
                        <a:t>Gurgaon</a:t>
                      </a:r>
                      <a:endParaRPr lang="en-IN" sz="1100" dirty="0"/>
                    </a:p>
                  </a:txBody>
                  <a:tcPr/>
                </a:tc>
              </a:tr>
              <a:tr h="247650">
                <a:tc>
                  <a:txBody>
                    <a:bodyPr/>
                    <a:lstStyle/>
                    <a:p>
                      <a:r>
                        <a:rPr lang="en-US" sz="1100" dirty="0" smtClean="0"/>
                        <a:t>….</a:t>
                      </a:r>
                      <a:endParaRPr lang="en-IN" sz="1100" dirty="0"/>
                    </a:p>
                  </a:txBody>
                  <a:tcPr/>
                </a:tc>
                <a:tc>
                  <a:txBody>
                    <a:bodyPr/>
                    <a:lstStyle/>
                    <a:p>
                      <a:r>
                        <a:rPr lang="en-US" sz="1100" dirty="0" smtClean="0"/>
                        <a:t>…</a:t>
                      </a:r>
                      <a:endParaRPr lang="en-IN" sz="1100" dirty="0"/>
                    </a:p>
                  </a:txBody>
                  <a:tcPr/>
                </a:tc>
                <a:tc>
                  <a:txBody>
                    <a:bodyPr/>
                    <a:lstStyle/>
                    <a:p>
                      <a:r>
                        <a:rPr lang="en-US" sz="1100" dirty="0" smtClean="0"/>
                        <a:t>…</a:t>
                      </a:r>
                      <a:endParaRPr lang="en-IN" sz="1100" dirty="0"/>
                    </a:p>
                  </a:txBody>
                  <a:tcPr/>
                </a:tc>
                <a:tc>
                  <a:txBody>
                    <a:bodyPr/>
                    <a:lstStyle/>
                    <a:p>
                      <a:r>
                        <a:rPr lang="en-US" sz="1100" dirty="0" smtClean="0"/>
                        <a:t>…</a:t>
                      </a:r>
                      <a:endParaRPr lang="en-IN" sz="1100" dirty="0"/>
                    </a:p>
                  </a:txBody>
                  <a:tcPr/>
                </a:tc>
              </a:tr>
            </a:tbl>
          </a:graphicData>
        </a:graphic>
      </p:graphicFrame>
    </p:spTree>
    <p:extLst>
      <p:ext uri="{BB962C8B-B14F-4D97-AF65-F5344CB8AC3E}">
        <p14:creationId xmlns:p14="http://schemas.microsoft.com/office/powerpoint/2010/main" val="3016157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a:t>Create </a:t>
            </a:r>
            <a:r>
              <a:rPr lang="en-US" b="1" dirty="0" smtClean="0"/>
              <a:t>Collection (cont.)</a:t>
            </a:r>
            <a:endParaRPr lang="en-IN" dirty="0"/>
          </a:p>
        </p:txBody>
      </p:sp>
      <p:sp>
        <p:nvSpPr>
          <p:cNvPr id="3" name="Content Placeholder 2"/>
          <p:cNvSpPr>
            <a:spLocks noGrp="1"/>
          </p:cNvSpPr>
          <p:nvPr>
            <p:ph sz="quarter" idx="1"/>
          </p:nvPr>
        </p:nvSpPr>
        <p:spPr>
          <a:xfrm>
            <a:off x="457200" y="1600200"/>
            <a:ext cx="7848600" cy="4873752"/>
          </a:xfrm>
        </p:spPr>
        <p:txBody>
          <a:bodyPr>
            <a:normAutofit fontScale="92500" lnSpcReduction="10000"/>
          </a:bodyPr>
          <a:lstStyle/>
          <a:p>
            <a:pPr algn="just">
              <a:lnSpc>
                <a:spcPct val="150000"/>
              </a:lnSpc>
            </a:pPr>
            <a:r>
              <a:rPr lang="en-US" b="1" dirty="0" smtClean="0">
                <a:solidFill>
                  <a:srgbClr val="FF0000"/>
                </a:solidFill>
              </a:rPr>
              <a:t>show collections</a:t>
            </a:r>
            <a:r>
              <a:rPr lang="en-US" dirty="0" smtClean="0"/>
              <a:t> command: To check created collections</a:t>
            </a:r>
          </a:p>
          <a:p>
            <a:pPr algn="just">
              <a:lnSpc>
                <a:spcPct val="150000"/>
              </a:lnSpc>
            </a:pPr>
            <a:endParaRPr lang="en-US" dirty="0"/>
          </a:p>
          <a:p>
            <a:pPr algn="just">
              <a:lnSpc>
                <a:spcPct val="150000"/>
              </a:lnSpc>
            </a:pPr>
            <a:r>
              <a:rPr lang="en-US" b="1" dirty="0" smtClean="0"/>
              <a:t>Example:</a:t>
            </a:r>
          </a:p>
          <a:p>
            <a:pPr marL="0" indent="0" algn="ctr">
              <a:lnSpc>
                <a:spcPct val="150000"/>
              </a:lnSpc>
              <a:buNone/>
            </a:pPr>
            <a:r>
              <a:rPr lang="en-IN" b="1" dirty="0"/>
              <a:t>&gt; show </a:t>
            </a:r>
            <a:r>
              <a:rPr lang="en-IN" b="1" dirty="0" smtClean="0"/>
              <a:t>collections</a:t>
            </a:r>
          </a:p>
          <a:p>
            <a:pPr marL="0" indent="0" algn="ctr">
              <a:lnSpc>
                <a:spcPct val="150000"/>
              </a:lnSpc>
              <a:buNone/>
            </a:pPr>
            <a:r>
              <a:rPr lang="en-IN" b="1" dirty="0" smtClean="0">
                <a:solidFill>
                  <a:srgbClr val="00B050"/>
                </a:solidFill>
              </a:rPr>
              <a:t>Output: </a:t>
            </a:r>
            <a:r>
              <a:rPr lang="en-IN" b="1" dirty="0" smtClean="0"/>
              <a:t>department</a:t>
            </a:r>
          </a:p>
          <a:p>
            <a:pPr marL="0" indent="0" algn="ctr">
              <a:lnSpc>
                <a:spcPct val="150000"/>
              </a:lnSpc>
              <a:buNone/>
            </a:pPr>
            <a:r>
              <a:rPr lang="en-IN" b="1" dirty="0" smtClean="0"/>
              <a:t>	employee</a:t>
            </a:r>
          </a:p>
          <a:p>
            <a:pPr algn="just">
              <a:lnSpc>
                <a:spcPct val="150000"/>
              </a:lnSpc>
            </a:pPr>
            <a:r>
              <a:rPr lang="en-IN" b="1" dirty="0" err="1">
                <a:solidFill>
                  <a:srgbClr val="FF0000"/>
                </a:solidFill>
              </a:rPr>
              <a:t>MongoDB</a:t>
            </a:r>
            <a:r>
              <a:rPr lang="en-IN" b="1" dirty="0">
                <a:solidFill>
                  <a:srgbClr val="FF0000"/>
                </a:solidFill>
              </a:rPr>
              <a:t> creates </a:t>
            </a:r>
            <a:r>
              <a:rPr lang="en-IN" b="1" dirty="0" smtClean="0">
                <a:solidFill>
                  <a:srgbClr val="FF0000"/>
                </a:solidFill>
              </a:rPr>
              <a:t>collections </a:t>
            </a:r>
            <a:r>
              <a:rPr lang="en-IN" b="1" dirty="0">
                <a:solidFill>
                  <a:srgbClr val="FF0000"/>
                </a:solidFill>
              </a:rPr>
              <a:t>automatically, when you insert some document.</a:t>
            </a:r>
            <a:endParaRPr lang="en-US" b="1" dirty="0">
              <a:solidFill>
                <a:srgbClr val="FF0000"/>
              </a:solidFill>
            </a:endParaRPr>
          </a:p>
        </p:txBody>
      </p:sp>
    </p:spTree>
    <p:extLst>
      <p:ext uri="{BB962C8B-B14F-4D97-AF65-F5344CB8AC3E}">
        <p14:creationId xmlns:p14="http://schemas.microsoft.com/office/powerpoint/2010/main" val="437754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839913"/>
            <a:ext cx="3429000" cy="1893887"/>
          </a:xfrm>
        </p:spPr>
        <p:txBody>
          <a:bodyPr>
            <a:normAutofit/>
          </a:bodyPr>
          <a:lstStyle/>
          <a:p>
            <a:pPr>
              <a:defRPr/>
            </a:pPr>
            <a:r>
              <a:rPr lang="en-US" sz="5400" dirty="0" smtClean="0"/>
              <a:t>Thanks!! </a:t>
            </a:r>
            <a:endParaRPr lang="en-IN" sz="5400" dirty="0"/>
          </a:p>
        </p:txBody>
      </p:sp>
    </p:spTree>
    <p:extLst>
      <p:ext uri="{BB962C8B-B14F-4D97-AF65-F5344CB8AC3E}">
        <p14:creationId xmlns:p14="http://schemas.microsoft.com/office/powerpoint/2010/main" val="333069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2800" b="1" dirty="0" smtClean="0"/>
              <a:t>RDBMS </a:t>
            </a:r>
            <a:r>
              <a:rPr lang="en-US" sz="2800" b="1" dirty="0" err="1" smtClean="0"/>
              <a:t>vs</a:t>
            </a:r>
            <a:r>
              <a:rPr lang="en-US" sz="2800" b="1" dirty="0" smtClean="0"/>
              <a:t> </a:t>
            </a:r>
            <a:r>
              <a:rPr lang="en-US" sz="2800" b="1" dirty="0" err="1" smtClean="0"/>
              <a:t>NoSQL</a:t>
            </a:r>
            <a:r>
              <a:rPr lang="en-US" sz="2800" b="1" dirty="0" smtClean="0"/>
              <a:t> (Cont.)</a:t>
            </a:r>
            <a:endParaRPr lang="en-IN" sz="2800" b="1" dirty="0"/>
          </a:p>
        </p:txBody>
      </p:sp>
      <p:graphicFrame>
        <p:nvGraphicFramePr>
          <p:cNvPr id="4" name="Diagram 3"/>
          <p:cNvGraphicFramePr/>
          <p:nvPr>
            <p:extLst>
              <p:ext uri="{D42A27DB-BD31-4B8C-83A1-F6EECF244321}">
                <p14:modId xmlns:p14="http://schemas.microsoft.com/office/powerpoint/2010/main" val="127171477"/>
              </p:ext>
            </p:extLst>
          </p:nvPr>
        </p:nvGraphicFramePr>
        <p:xfrm>
          <a:off x="152400" y="10668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216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1143000"/>
          </a:xfrm>
        </p:spPr>
        <p:txBody>
          <a:bodyPr>
            <a:normAutofit/>
          </a:bodyPr>
          <a:lstStyle/>
          <a:p>
            <a:r>
              <a:rPr lang="en-US" b="1" dirty="0" err="1"/>
              <a:t>NoSQL</a:t>
            </a:r>
            <a:r>
              <a:rPr lang="en-US" b="1" dirty="0"/>
              <a:t> Database Types</a:t>
            </a:r>
            <a:endParaRPr lang="en-IN" dirty="0"/>
          </a:p>
        </p:txBody>
      </p:sp>
      <p:sp>
        <p:nvSpPr>
          <p:cNvPr id="5" name="TextBox 4"/>
          <p:cNvSpPr txBox="1"/>
          <p:nvPr/>
        </p:nvSpPr>
        <p:spPr>
          <a:xfrm>
            <a:off x="722400" y="6019800"/>
            <a:ext cx="3240000" cy="646331"/>
          </a:xfrm>
          <a:prstGeom prst="rect">
            <a:avLst/>
          </a:prstGeom>
          <a:noFill/>
        </p:spPr>
        <p:txBody>
          <a:bodyPr wrap="square" rtlCol="0">
            <a:spAutoFit/>
          </a:bodyPr>
          <a:lstStyle/>
          <a:p>
            <a:pPr algn="ctr"/>
            <a:r>
              <a:rPr lang="en-IN" b="1" dirty="0"/>
              <a:t>It has a Big Hash Table of keys &amp; values</a:t>
            </a:r>
          </a:p>
        </p:txBody>
      </p:sp>
      <p:sp>
        <p:nvSpPr>
          <p:cNvPr id="6" name="Rectangle 5"/>
          <p:cNvSpPr/>
          <p:nvPr/>
        </p:nvSpPr>
        <p:spPr>
          <a:xfrm>
            <a:off x="4953000" y="5983069"/>
            <a:ext cx="3240000" cy="646331"/>
          </a:xfrm>
          <a:prstGeom prst="rect">
            <a:avLst/>
          </a:prstGeom>
        </p:spPr>
        <p:txBody>
          <a:bodyPr>
            <a:spAutoFit/>
          </a:bodyPr>
          <a:lstStyle/>
          <a:p>
            <a:pPr algn="ctr"/>
            <a:r>
              <a:rPr lang="en-IN" b="1" dirty="0" smtClean="0"/>
              <a:t>It</a:t>
            </a:r>
            <a:r>
              <a:rPr lang="en-IN" b="1" dirty="0"/>
              <a:t> stores documents made up of tagged </a:t>
            </a:r>
            <a:r>
              <a:rPr lang="en-IN" b="1" dirty="0" smtClean="0"/>
              <a:t>elements</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304925"/>
            <a:ext cx="32480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85875"/>
            <a:ext cx="33337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683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2800" b="1" dirty="0" err="1"/>
              <a:t>NoSQL</a:t>
            </a:r>
            <a:r>
              <a:rPr lang="en-US" sz="2800" b="1" dirty="0"/>
              <a:t> Database </a:t>
            </a:r>
            <a:r>
              <a:rPr lang="en-US" sz="2800" b="1" dirty="0" smtClean="0"/>
              <a:t>Types (cont.)</a:t>
            </a:r>
            <a:endParaRPr lang="en-IN" sz="2800" dirty="0"/>
          </a:p>
        </p:txBody>
      </p:sp>
      <p:sp>
        <p:nvSpPr>
          <p:cNvPr id="4" name="Rectangle 3"/>
          <p:cNvSpPr/>
          <p:nvPr/>
        </p:nvSpPr>
        <p:spPr>
          <a:xfrm>
            <a:off x="304800" y="6019800"/>
            <a:ext cx="3780000" cy="646331"/>
          </a:xfrm>
          <a:prstGeom prst="rect">
            <a:avLst/>
          </a:prstGeom>
        </p:spPr>
        <p:txBody>
          <a:bodyPr>
            <a:spAutoFit/>
          </a:bodyPr>
          <a:lstStyle/>
          <a:p>
            <a:pPr algn="ctr"/>
            <a:r>
              <a:rPr lang="en-IN" b="1" dirty="0"/>
              <a:t>Each storage block contains data from only one column</a:t>
            </a:r>
          </a:p>
        </p:txBody>
      </p:sp>
      <p:sp>
        <p:nvSpPr>
          <p:cNvPr id="5" name="Rectangle 4"/>
          <p:cNvSpPr/>
          <p:nvPr/>
        </p:nvSpPr>
        <p:spPr>
          <a:xfrm>
            <a:off x="4602000" y="5867400"/>
            <a:ext cx="3780000" cy="646331"/>
          </a:xfrm>
          <a:prstGeom prst="rect">
            <a:avLst/>
          </a:prstGeom>
        </p:spPr>
        <p:txBody>
          <a:bodyPr>
            <a:spAutoFit/>
          </a:bodyPr>
          <a:lstStyle/>
          <a:p>
            <a:pPr algn="ctr"/>
            <a:r>
              <a:rPr lang="en-IN" b="1" dirty="0"/>
              <a:t>A network database that uses edges and nodes to represent and store data</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219200"/>
            <a:ext cx="33432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3718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876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IN" b="1" dirty="0"/>
              <a:t>Motivation for </a:t>
            </a:r>
            <a:r>
              <a:rPr lang="en-IN" b="1" dirty="0" err="1" smtClean="0"/>
              <a:t>MongoDB</a:t>
            </a:r>
            <a:endParaRPr lang="en-IN" b="1" dirty="0"/>
          </a:p>
        </p:txBody>
      </p:sp>
      <p:sp>
        <p:nvSpPr>
          <p:cNvPr id="3" name="Content Placeholder 2"/>
          <p:cNvSpPr>
            <a:spLocks noGrp="1"/>
          </p:cNvSpPr>
          <p:nvPr>
            <p:ph sz="quarter" idx="1"/>
          </p:nvPr>
        </p:nvSpPr>
        <p:spPr>
          <a:xfrm>
            <a:off x="533400" y="1371600"/>
            <a:ext cx="7924800" cy="5102352"/>
          </a:xfrm>
        </p:spPr>
        <p:txBody>
          <a:bodyPr>
            <a:noAutofit/>
          </a:bodyPr>
          <a:lstStyle/>
          <a:p>
            <a:pPr marL="0" indent="0" algn="just">
              <a:lnSpc>
                <a:spcPct val="130000"/>
              </a:lnSpc>
              <a:buNone/>
            </a:pPr>
            <a:r>
              <a:rPr lang="en-IN" sz="2100" b="1" dirty="0" smtClean="0">
                <a:solidFill>
                  <a:srgbClr val="FF0000"/>
                </a:solidFill>
              </a:rPr>
              <a:t>Problems </a:t>
            </a:r>
            <a:r>
              <a:rPr lang="en-IN" sz="2100" b="1" dirty="0">
                <a:solidFill>
                  <a:srgbClr val="FF0000"/>
                </a:solidFill>
              </a:rPr>
              <a:t>with SQL</a:t>
            </a:r>
          </a:p>
          <a:p>
            <a:pPr algn="just">
              <a:lnSpc>
                <a:spcPct val="130000"/>
              </a:lnSpc>
            </a:pPr>
            <a:r>
              <a:rPr lang="en-IN" sz="2100" dirty="0"/>
              <a:t>Rigid schema</a:t>
            </a:r>
          </a:p>
          <a:p>
            <a:pPr algn="just">
              <a:lnSpc>
                <a:spcPct val="130000"/>
              </a:lnSpc>
            </a:pPr>
            <a:r>
              <a:rPr lang="en-IN" sz="2100" dirty="0"/>
              <a:t>Not easily scalable (designed for 90’s </a:t>
            </a:r>
            <a:r>
              <a:rPr lang="en-IN" sz="2100" dirty="0" smtClean="0"/>
              <a:t>technology)</a:t>
            </a:r>
            <a:endParaRPr lang="en-IN" sz="2100" dirty="0"/>
          </a:p>
          <a:p>
            <a:pPr algn="just">
              <a:lnSpc>
                <a:spcPct val="130000"/>
              </a:lnSpc>
            </a:pPr>
            <a:r>
              <a:rPr lang="en-IN" sz="2100" dirty="0"/>
              <a:t>Requires unintuitive joins</a:t>
            </a:r>
          </a:p>
          <a:p>
            <a:pPr marL="0" indent="0" algn="just">
              <a:lnSpc>
                <a:spcPct val="130000"/>
              </a:lnSpc>
              <a:buNone/>
            </a:pPr>
            <a:endParaRPr lang="en-IN" sz="2100" b="1" dirty="0" smtClean="0">
              <a:solidFill>
                <a:srgbClr val="00B050"/>
              </a:solidFill>
            </a:endParaRPr>
          </a:p>
          <a:p>
            <a:pPr marL="0" indent="0" algn="just">
              <a:lnSpc>
                <a:spcPct val="130000"/>
              </a:lnSpc>
              <a:buNone/>
            </a:pPr>
            <a:r>
              <a:rPr lang="en-IN" sz="2100" b="1" dirty="0" smtClean="0">
                <a:solidFill>
                  <a:srgbClr val="00B050"/>
                </a:solidFill>
              </a:rPr>
              <a:t>Perks </a:t>
            </a:r>
            <a:r>
              <a:rPr lang="en-IN" sz="2100" b="1" dirty="0">
                <a:solidFill>
                  <a:srgbClr val="00B050"/>
                </a:solidFill>
              </a:rPr>
              <a:t>of </a:t>
            </a:r>
            <a:r>
              <a:rPr lang="en-IN" sz="2100" b="1" dirty="0" err="1">
                <a:solidFill>
                  <a:srgbClr val="00B050"/>
                </a:solidFill>
              </a:rPr>
              <a:t>M</a:t>
            </a:r>
            <a:r>
              <a:rPr lang="en-IN" sz="2100" b="1" dirty="0" err="1" smtClean="0">
                <a:solidFill>
                  <a:srgbClr val="00B050"/>
                </a:solidFill>
              </a:rPr>
              <a:t>ongoDB</a:t>
            </a:r>
            <a:endParaRPr lang="en-IN" sz="2100" b="1" dirty="0">
              <a:solidFill>
                <a:srgbClr val="00B050"/>
              </a:solidFill>
            </a:endParaRPr>
          </a:p>
          <a:p>
            <a:pPr algn="just">
              <a:lnSpc>
                <a:spcPct val="130000"/>
              </a:lnSpc>
            </a:pPr>
            <a:r>
              <a:rPr lang="en-IN" sz="2100" dirty="0"/>
              <a:t>Easy interface with common languages (Java, </a:t>
            </a:r>
            <a:r>
              <a:rPr lang="en-IN" sz="2100" dirty="0" err="1"/>
              <a:t>Javascript</a:t>
            </a:r>
            <a:r>
              <a:rPr lang="en-IN" sz="2100" dirty="0"/>
              <a:t>, PHP, etc.)</a:t>
            </a:r>
          </a:p>
          <a:p>
            <a:pPr algn="just">
              <a:lnSpc>
                <a:spcPct val="130000"/>
              </a:lnSpc>
            </a:pPr>
            <a:r>
              <a:rPr lang="en-IN" sz="2100" dirty="0"/>
              <a:t>DB </a:t>
            </a:r>
            <a:r>
              <a:rPr lang="en-IN" sz="2100" dirty="0" smtClean="0"/>
              <a:t>technology </a:t>
            </a:r>
            <a:r>
              <a:rPr lang="en-IN" sz="2100" dirty="0"/>
              <a:t>should run anywhere (VM’s, cloud, etc.)</a:t>
            </a:r>
          </a:p>
          <a:p>
            <a:pPr algn="just">
              <a:lnSpc>
                <a:spcPct val="130000"/>
              </a:lnSpc>
            </a:pPr>
            <a:r>
              <a:rPr lang="en-IN" sz="2100" dirty="0"/>
              <a:t>Keeps essential features of RDBMS’s while learning from key-value </a:t>
            </a:r>
            <a:r>
              <a:rPr lang="en-IN" sz="2100" dirty="0" err="1" smtClean="0"/>
              <a:t>NoSQL</a:t>
            </a:r>
            <a:r>
              <a:rPr lang="en-IN" sz="2100" dirty="0" smtClean="0"/>
              <a:t> </a:t>
            </a:r>
            <a:r>
              <a:rPr lang="en-IN" sz="2100" dirty="0"/>
              <a:t>systems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654" y="166255"/>
            <a:ext cx="2272145" cy="227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944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IN" b="1" dirty="0"/>
              <a:t>Why Mongo DB?</a:t>
            </a:r>
          </a:p>
        </p:txBody>
      </p:sp>
      <p:sp>
        <p:nvSpPr>
          <p:cNvPr id="3" name="Content Placeholder 2"/>
          <p:cNvSpPr>
            <a:spLocks noGrp="1"/>
          </p:cNvSpPr>
          <p:nvPr>
            <p:ph sz="quarter" idx="1"/>
          </p:nvPr>
        </p:nvSpPr>
        <p:spPr>
          <a:xfrm>
            <a:off x="457200" y="1447800"/>
            <a:ext cx="7848600" cy="5181600"/>
          </a:xfrm>
        </p:spPr>
        <p:txBody>
          <a:bodyPr>
            <a:normAutofit/>
          </a:bodyPr>
          <a:lstStyle/>
          <a:p>
            <a:pPr algn="just">
              <a:lnSpc>
                <a:spcPct val="160000"/>
              </a:lnSpc>
            </a:pPr>
            <a:r>
              <a:rPr lang="en-IN" sz="2200" dirty="0"/>
              <a:t>All the modern applications deals with </a:t>
            </a:r>
            <a:r>
              <a:rPr lang="en-IN" sz="2200" b="1" dirty="0">
                <a:solidFill>
                  <a:srgbClr val="FF0000"/>
                </a:solidFill>
              </a:rPr>
              <a:t>huge data</a:t>
            </a:r>
            <a:r>
              <a:rPr lang="en-IN" sz="2200" dirty="0"/>
              <a:t>.</a:t>
            </a:r>
          </a:p>
          <a:p>
            <a:pPr algn="just">
              <a:lnSpc>
                <a:spcPct val="160000"/>
              </a:lnSpc>
            </a:pPr>
            <a:r>
              <a:rPr lang="en-IN" sz="2200" dirty="0"/>
              <a:t>Development with </a:t>
            </a:r>
            <a:r>
              <a:rPr lang="en-IN" sz="2200" b="1" dirty="0">
                <a:solidFill>
                  <a:srgbClr val="FF0000"/>
                </a:solidFill>
              </a:rPr>
              <a:t>ease</a:t>
            </a:r>
            <a:r>
              <a:rPr lang="en-IN" sz="2200" dirty="0"/>
              <a:t> is possible with </a:t>
            </a:r>
            <a:r>
              <a:rPr lang="en-IN" sz="2200" dirty="0" err="1" smtClean="0"/>
              <a:t>MongoDB</a:t>
            </a:r>
            <a:r>
              <a:rPr lang="en-IN" sz="2200" dirty="0"/>
              <a:t>.</a:t>
            </a:r>
          </a:p>
          <a:p>
            <a:pPr algn="just">
              <a:lnSpc>
                <a:spcPct val="160000"/>
              </a:lnSpc>
            </a:pPr>
            <a:r>
              <a:rPr lang="en-IN" sz="2200" b="1" dirty="0">
                <a:solidFill>
                  <a:srgbClr val="FF0000"/>
                </a:solidFill>
              </a:rPr>
              <a:t>Flexibility</a:t>
            </a:r>
            <a:r>
              <a:rPr lang="en-IN" sz="2200" dirty="0"/>
              <a:t> in deployment.</a:t>
            </a:r>
          </a:p>
          <a:p>
            <a:pPr algn="just">
              <a:lnSpc>
                <a:spcPct val="160000"/>
              </a:lnSpc>
            </a:pPr>
            <a:r>
              <a:rPr lang="en-IN" sz="2200" b="1" dirty="0">
                <a:solidFill>
                  <a:srgbClr val="FF0000"/>
                </a:solidFill>
              </a:rPr>
              <a:t>Rich Queries</a:t>
            </a:r>
            <a:r>
              <a:rPr lang="en-IN" sz="2200" dirty="0"/>
              <a:t>.</a:t>
            </a:r>
          </a:p>
          <a:p>
            <a:pPr algn="just">
              <a:lnSpc>
                <a:spcPct val="160000"/>
              </a:lnSpc>
            </a:pPr>
            <a:r>
              <a:rPr lang="en-IN" sz="2200" dirty="0"/>
              <a:t>Older database systems may not be </a:t>
            </a:r>
            <a:endParaRPr lang="en-IN" sz="2200" dirty="0" smtClean="0"/>
          </a:p>
          <a:p>
            <a:pPr marL="365760" lvl="1" indent="0" algn="just">
              <a:lnSpc>
                <a:spcPct val="160000"/>
              </a:lnSpc>
              <a:buNone/>
            </a:pPr>
            <a:r>
              <a:rPr lang="en-IN" sz="2200" b="1" dirty="0" smtClean="0">
                <a:solidFill>
                  <a:srgbClr val="FF0000"/>
                </a:solidFill>
              </a:rPr>
              <a:t>compatible</a:t>
            </a:r>
            <a:r>
              <a:rPr lang="en-IN" sz="2200" dirty="0" smtClean="0"/>
              <a:t> </a:t>
            </a:r>
            <a:r>
              <a:rPr lang="en-IN" sz="2200" dirty="0"/>
              <a:t>with the design</a:t>
            </a:r>
            <a:r>
              <a:rPr lang="en-IN" sz="2200" dirty="0" smtClean="0"/>
              <a:t>.</a:t>
            </a:r>
            <a:endParaRPr lang="en-IN" sz="2200" dirty="0"/>
          </a:p>
          <a:p>
            <a:pPr algn="just">
              <a:lnSpc>
                <a:spcPct val="160000"/>
              </a:lnSpc>
            </a:pPr>
            <a:r>
              <a:rPr lang="en-IN" sz="2200" dirty="0" smtClean="0"/>
              <a:t>It is </a:t>
            </a:r>
            <a:r>
              <a:rPr lang="en-IN" sz="2200" dirty="0"/>
              <a:t>a document oriented storage:- Data is </a:t>
            </a:r>
            <a:endParaRPr lang="en-IN" sz="2200" dirty="0" smtClean="0"/>
          </a:p>
          <a:p>
            <a:pPr marL="365760" lvl="1" indent="0" algn="just">
              <a:lnSpc>
                <a:spcPct val="160000"/>
              </a:lnSpc>
              <a:buNone/>
            </a:pPr>
            <a:r>
              <a:rPr lang="en-IN" sz="2200" dirty="0" smtClean="0"/>
              <a:t>stored </a:t>
            </a:r>
            <a:r>
              <a:rPr lang="en-IN" sz="2200" dirty="0"/>
              <a:t>in the form of </a:t>
            </a:r>
            <a:r>
              <a:rPr lang="en-IN" sz="2200" b="1" dirty="0">
                <a:solidFill>
                  <a:srgbClr val="FF0000"/>
                </a:solidFill>
              </a:rPr>
              <a:t>JSON Style</a:t>
            </a:r>
            <a:r>
              <a:rPr lang="en-IN" sz="2200" dirty="0"/>
              <a:t>.</a:t>
            </a:r>
          </a:p>
          <a:p>
            <a:pPr algn="just">
              <a:lnSpc>
                <a:spcPct val="160000"/>
              </a:lnSpc>
            </a:pPr>
            <a:endParaRPr lang="en-IN" sz="2200" dirty="0"/>
          </a:p>
        </p:txBody>
      </p:sp>
      <p:pic>
        <p:nvPicPr>
          <p:cNvPr id="2050" name="Picture 2" descr="Image result for thinking anim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124200"/>
            <a:ext cx="1795272"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3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4488291"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1323205402"/>
              </p:ext>
            </p:extLst>
          </p:nvPr>
        </p:nvGraphicFramePr>
        <p:xfrm>
          <a:off x="381000" y="1752600"/>
          <a:ext cx="8153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40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3146</TotalTime>
  <Words>1119</Words>
  <Application>Microsoft Office PowerPoint</Application>
  <PresentationFormat>On-screen Show (4:3)</PresentationFormat>
  <Paragraphs>240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Oriel</vt:lpstr>
      <vt:lpstr>Introduction to NoSQL  (MongoDB)</vt:lpstr>
      <vt:lpstr>RDBMS vs NoSQL</vt:lpstr>
      <vt:lpstr>RDBMS vs NoSQL (Cont.)</vt:lpstr>
      <vt:lpstr>RDBMS vs NoSQL (Cont.)</vt:lpstr>
      <vt:lpstr>NoSQL Database Types</vt:lpstr>
      <vt:lpstr>NoSQL Database Types (cont.)</vt:lpstr>
      <vt:lpstr>Motivation for MongoDB</vt:lpstr>
      <vt:lpstr>Why Mongo DB?</vt:lpstr>
      <vt:lpstr>PowerPoint Presentation</vt:lpstr>
      <vt:lpstr>PowerPoint Presentation</vt:lpstr>
      <vt:lpstr>PowerPoint Presentation</vt:lpstr>
      <vt:lpstr>PowerPoint Presentation</vt:lpstr>
      <vt:lpstr>RDMS vs MongoDB</vt:lpstr>
      <vt:lpstr>RDMS vs MongoDB (Cont.)</vt:lpstr>
      <vt:lpstr>JSON - JavaScript Object Notation</vt:lpstr>
      <vt:lpstr>Why JS Object to JSON?</vt:lpstr>
      <vt:lpstr>JSON (cont.)</vt:lpstr>
      <vt:lpstr>Data Storage in MongoDB</vt:lpstr>
      <vt:lpstr>MongoDB Installation</vt:lpstr>
      <vt:lpstr>MongoDB Installation (cont.)</vt:lpstr>
      <vt:lpstr>MongoDB Installation (cont.)</vt:lpstr>
      <vt:lpstr>MongoDB Installation (cont.)</vt:lpstr>
      <vt:lpstr>MongoDB Installation (cont.)</vt:lpstr>
      <vt:lpstr>MongoDB Installation (cont.)</vt:lpstr>
      <vt:lpstr>Running Mongo Client Shell</vt:lpstr>
      <vt:lpstr>Working in the Mongo Shell</vt:lpstr>
      <vt:lpstr>Create Database</vt:lpstr>
      <vt:lpstr>Create Database (cont.)</vt:lpstr>
      <vt:lpstr>Create Collection</vt:lpstr>
      <vt:lpstr>Create Collection (cont.)</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NoSQL</dc:title>
  <dc:creator>Kanika</dc:creator>
  <cp:lastModifiedBy>Kanika</cp:lastModifiedBy>
  <cp:revision>31</cp:revision>
  <dcterms:created xsi:type="dcterms:W3CDTF">2006-08-16T00:00:00Z</dcterms:created>
  <dcterms:modified xsi:type="dcterms:W3CDTF">2019-06-19T18:06:33Z</dcterms:modified>
</cp:coreProperties>
</file>