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60" r:id="rId5"/>
    <p:sldId id="270" r:id="rId6"/>
    <p:sldId id="262" r:id="rId7"/>
    <p:sldId id="264" r:id="rId8"/>
    <p:sldId id="277" r:id="rId9"/>
    <p:sldId id="274" r:id="rId10"/>
    <p:sldId id="275" r:id="rId11"/>
    <p:sldId id="276" r:id="rId12"/>
    <p:sldId id="271" r:id="rId13"/>
    <p:sldId id="266" r:id="rId14"/>
    <p:sldId id="278" r:id="rId15"/>
    <p:sldId id="272" r:id="rId16"/>
    <p:sldId id="273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87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52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5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1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994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2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531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129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344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0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9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1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19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01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5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18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3E3D-31A9-4309-95CB-98DB79F6D312}" type="datetimeFigureOut">
              <a:rPr lang="en-IN" smtClean="0"/>
              <a:t>30-11-2020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433CF-C8BA-4920-ADF2-A3790C944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51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8478-1BBB-4A17-BECA-DC81D48EA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533399"/>
            <a:ext cx="9448800" cy="20193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Digital Electronics </a:t>
            </a:r>
            <a:b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b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400" dirty="0">
                <a:latin typeface="Calibri" panose="020F0502020204030204" pitchFamily="34" charset="0"/>
                <a:cs typeface="Calibri" panose="020F0502020204030204" pitchFamily="34" charset="0"/>
              </a:rPr>
              <a:t>Computer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16C7D-191C-4957-A970-000B9801E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6500" y="3429000"/>
            <a:ext cx="9448800" cy="469899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A project on </a:t>
            </a:r>
            <a:r>
              <a:rPr lang="en-IN" sz="2400" b="1" dirty="0"/>
              <a:t>Counter up till hundred using Arduino and LCD screen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9F0F48-2236-422C-ADDD-AD31EA738B3A}"/>
              </a:ext>
            </a:extLst>
          </p:cNvPr>
          <p:cNvSpPr txBox="1">
            <a:spLocks/>
          </p:cNvSpPr>
          <p:nvPr/>
        </p:nvSpPr>
        <p:spPr>
          <a:xfrm>
            <a:off x="3352800" y="4540250"/>
            <a:ext cx="5156200" cy="469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 b="1" dirty="0">
                <a:latin typeface="Abel" panose="02000506030000020004" pitchFamily="2" charset="0"/>
              </a:rPr>
              <a:t>Madhur by : Madhur Nagrath(19csu169)</a:t>
            </a:r>
          </a:p>
        </p:txBody>
      </p:sp>
    </p:spTree>
    <p:extLst>
      <p:ext uri="{BB962C8B-B14F-4D97-AF65-F5344CB8AC3E}">
        <p14:creationId xmlns:p14="http://schemas.microsoft.com/office/powerpoint/2010/main" val="118968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AF56D-1D84-46A2-BB95-049BDFAF2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0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C63ADC-7EF4-43E5-926D-6BF5E12E3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3A37-1183-47E5-BA0C-2A2C8DCDA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867747"/>
            <a:ext cx="8610600" cy="1293028"/>
          </a:xfrm>
        </p:spPr>
        <p:txBody>
          <a:bodyPr/>
          <a:lstStyle/>
          <a:p>
            <a:r>
              <a:rPr lang="en-IN" dirty="0"/>
              <a:t>Procedure with Push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C2CC6-CC4D-46D1-862F-C5AC6445B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Connect an LCD and a Push button to Arduino board.</a:t>
            </a:r>
          </a:p>
          <a:p>
            <a:r>
              <a:rPr lang="en-US" dirty="0"/>
              <a:t> Use the same circuit created earlier using Arduino and LCD </a:t>
            </a:r>
          </a:p>
          <a:p>
            <a:r>
              <a:rPr lang="en-US" dirty="0"/>
              <a:t>Add a pushbutton and make a simple counter </a:t>
            </a:r>
          </a:p>
          <a:p>
            <a:r>
              <a:rPr lang="en-US" dirty="0"/>
              <a:t>Learn the connection circuit details </a:t>
            </a:r>
          </a:p>
          <a:p>
            <a:r>
              <a:rPr lang="en-US" dirty="0"/>
              <a:t>See the live setup of the connection </a:t>
            </a:r>
          </a:p>
          <a:p>
            <a:r>
              <a:rPr lang="en-US" dirty="0"/>
              <a:t>Write a program in the Arduino IDE write the code for void loop write a simple if statement to check whether the pushbutton is pressed or not </a:t>
            </a:r>
          </a:p>
          <a:p>
            <a:r>
              <a:rPr lang="en-US" dirty="0"/>
              <a:t>Compile and upload the program </a:t>
            </a:r>
          </a:p>
          <a:p>
            <a:r>
              <a:rPr lang="en-US" dirty="0"/>
              <a:t>See that pushbutton is working successfully </a:t>
            </a:r>
          </a:p>
          <a:p>
            <a:pPr marL="0" indent="0">
              <a:buNone/>
            </a:pPr>
            <a:r>
              <a:rPr lang="en-US" dirty="0"/>
              <a:t>Write a while statement Again compile and upload the program Output: count is increased whenever the button is pressed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351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888C-BCCB-4976-B919-80A2A417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39315"/>
            <a:ext cx="8610600" cy="1293028"/>
          </a:xfrm>
        </p:spPr>
        <p:txBody>
          <a:bodyPr/>
          <a:lstStyle/>
          <a:p>
            <a:r>
              <a:rPr lang="en-IN" dirty="0"/>
              <a:t>With Push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954-4737-435C-8D7E-8E8C5113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LiquidCrystal.h</a:t>
            </a:r>
            <a:r>
              <a:rPr lang="en-US" dirty="0"/>
              <a:t>&gt;                                       </a:t>
            </a:r>
            <a:r>
              <a:rPr lang="en-US" dirty="0">
                <a:solidFill>
                  <a:srgbClr val="FF0000"/>
                </a:solidFill>
              </a:rPr>
              <a:t>// include the library code</a:t>
            </a:r>
          </a:p>
          <a:p>
            <a:pPr marL="0" indent="0">
              <a:buNone/>
            </a:pPr>
            <a:r>
              <a:rPr lang="en-US" dirty="0"/>
              <a:t>               int push=7</a:t>
            </a:r>
            <a:r>
              <a:rPr lang="en-US" dirty="0">
                <a:solidFill>
                  <a:srgbClr val="FF0000"/>
                </a:solidFill>
              </a:rPr>
              <a:t>;                                                    (initialize if we use button otherwise not)</a:t>
            </a:r>
          </a:p>
          <a:p>
            <a:pPr marL="0" indent="0">
              <a:buNone/>
            </a:pPr>
            <a:r>
              <a:rPr lang="en-US" dirty="0" err="1"/>
              <a:t>LiquidCrystal</a:t>
            </a:r>
            <a:r>
              <a:rPr lang="en-US" dirty="0"/>
              <a:t> </a:t>
            </a:r>
            <a:r>
              <a:rPr lang="en-US" dirty="0" err="1"/>
              <a:t>lcd</a:t>
            </a:r>
            <a:r>
              <a:rPr lang="en-US" dirty="0"/>
              <a:t>(12, 11, 5, 4, 3, 2);                         </a:t>
            </a:r>
            <a:r>
              <a:rPr lang="en-US" dirty="0">
                <a:solidFill>
                  <a:srgbClr val="FF0000"/>
                </a:solidFill>
              </a:rPr>
              <a:t>// initialize the library with the numbers of the interface pins</a:t>
            </a:r>
          </a:p>
          <a:p>
            <a:pPr marL="0" indent="0">
              <a:buNone/>
            </a:pPr>
            <a:r>
              <a:rPr lang="en-US" dirty="0"/>
              <a:t>          </a:t>
            </a:r>
          </a:p>
          <a:p>
            <a:pPr marL="0" indent="0">
              <a:buNone/>
            </a:pPr>
            <a:r>
              <a:rPr lang="en-US" dirty="0"/>
              <a:t>void setup()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lcd.begin</a:t>
            </a:r>
            <a:r>
              <a:rPr lang="en-US" dirty="0"/>
              <a:t>(16, 2);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// set up the LCD's number of columns and rows;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pinMode</a:t>
            </a:r>
            <a:r>
              <a:rPr lang="en-US" dirty="0"/>
              <a:t>(</a:t>
            </a:r>
            <a:r>
              <a:rPr lang="en-US" dirty="0" err="1"/>
              <a:t>push,INPUT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 for(int </a:t>
            </a:r>
            <a:r>
              <a:rPr lang="en-US" dirty="0" err="1"/>
              <a:t>i</a:t>
            </a:r>
            <a:r>
              <a:rPr lang="en-US" dirty="0"/>
              <a:t>=1;i&lt;101;i++){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     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// Print numbers on the LCD. </a:t>
            </a:r>
          </a:p>
          <a:p>
            <a:pPr marL="0" indent="0">
              <a:buNone/>
            </a:pPr>
            <a:r>
              <a:rPr lang="en-US" dirty="0"/>
              <a:t>  delay(750);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79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D6319-1326-4751-880A-CEAB8EA9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loop(){</a:t>
            </a:r>
          </a:p>
          <a:p>
            <a:pPr marL="0" indent="0">
              <a:buNone/>
            </a:pPr>
            <a:r>
              <a:rPr lang="en-IN" dirty="0"/>
              <a:t>If </a:t>
            </a:r>
            <a:r>
              <a:rPr lang="en-IN" dirty="0" err="1"/>
              <a:t>DigitalRead</a:t>
            </a:r>
            <a:r>
              <a:rPr lang="en-IN" dirty="0"/>
              <a:t>(push)==HIGH{</a:t>
            </a:r>
          </a:p>
          <a:p>
            <a:pPr marL="0" indent="0">
              <a:buNone/>
            </a:pPr>
            <a:r>
              <a:rPr lang="en-IN" dirty="0" err="1"/>
              <a:t>LCD.setCursor</a:t>
            </a:r>
            <a:r>
              <a:rPr lang="en-IN" dirty="0"/>
              <a:t>(0,0)</a:t>
            </a:r>
          </a:p>
          <a:p>
            <a:pPr marL="0" indent="0">
              <a:buNone/>
            </a:pPr>
            <a:r>
              <a:rPr lang="en-IN" dirty="0" err="1"/>
              <a:t>Lcd.print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digitalRead</a:t>
            </a:r>
            <a:r>
              <a:rPr lang="en-IN" dirty="0"/>
              <a:t>(push==High)</a:t>
            </a:r>
          </a:p>
          <a:p>
            <a:pPr marL="0" indent="0">
              <a:buNone/>
            </a:pPr>
            <a:r>
              <a:rPr lang="en-IN" dirty="0"/>
              <a:t>                                               }</a:t>
            </a:r>
          </a:p>
          <a:p>
            <a:pPr marL="0" indent="0">
              <a:buNone/>
            </a:pPr>
            <a:r>
              <a:rPr lang="en-IN" dirty="0"/>
              <a:t>           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94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A22010-55CD-43A3-87DC-6C843F91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60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C53928-66B6-42DF-98F0-C9AC5A16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173"/>
            <a:ext cx="12192000" cy="66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44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23B1-CE64-4213-900B-99D0BEAF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01532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39CE-BACC-43E7-B47D-9E3483502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were able to build a counter up till 100 using Arduino and LCD screen by using/not using a Push Button.</a:t>
            </a:r>
          </a:p>
        </p:txBody>
      </p:sp>
    </p:spTree>
    <p:extLst>
      <p:ext uri="{BB962C8B-B14F-4D97-AF65-F5344CB8AC3E}">
        <p14:creationId xmlns:p14="http://schemas.microsoft.com/office/powerpoint/2010/main" val="213158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83C2-83EC-4270-A9CC-D4F7F4EC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300" y="751673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B5AA-3FA0-482D-946B-F3C0DDF6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46960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Connecting LCD and push button to Arduino board.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Writing a programme to increase counter when push button is pushed.</a:t>
            </a:r>
          </a:p>
        </p:txBody>
      </p:sp>
    </p:spTree>
    <p:extLst>
      <p:ext uri="{BB962C8B-B14F-4D97-AF65-F5344CB8AC3E}">
        <p14:creationId xmlns:p14="http://schemas.microsoft.com/office/powerpoint/2010/main" val="1229453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97E7-C5B0-4C1D-92CA-B2791200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893147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9F74-9C9E-45A2-9F24-2D5813AC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Basic knowledge of Electronics and its components.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Basic knowledge of programming languages like C++ or Arduino coding.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39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CD3D-8049-47F5-AA76-81B2CB01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51673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Materials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EA864-314F-467E-92B0-E62737B6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Male to male wire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Male to female wire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Female to female wire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16X2 LCD screen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200 ohm resistor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LED’s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Arduino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Push Button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248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2968-15F6-432D-8D5F-FC583A52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901532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About Crystal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DFDB-0B60-41F3-80A3-9523E7C8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library allows an Arduino board to control </a:t>
            </a:r>
            <a:r>
              <a:rPr lang="en-US" dirty="0" err="1"/>
              <a:t>LiquidCrystal</a:t>
            </a:r>
            <a:r>
              <a:rPr lang="en-US" dirty="0"/>
              <a:t> displays (LCDs) based on the Hitachi HD44780 (or a compatible) chipset, which is found on most text-based LCDs. </a:t>
            </a:r>
            <a:endParaRPr lang="en-IN" dirty="0"/>
          </a:p>
        </p:txBody>
      </p:sp>
      <p:pic>
        <p:nvPicPr>
          <p:cNvPr id="1026" name="Picture 2" descr="blink() and noBlink() methods | Arduino">
            <a:extLst>
              <a:ext uri="{FF2B5EF4-FFF2-40B4-BE49-F238E27FC236}">
                <a16:creationId xmlns:a16="http://schemas.microsoft.com/office/drawing/2014/main" id="{29094680-0D7A-4541-B8FB-EBDED5064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23127"/>
            <a:ext cx="4219575" cy="233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lo World!&quot; | Arduino">
            <a:extLst>
              <a:ext uri="{FF2B5EF4-FFF2-40B4-BE49-F238E27FC236}">
                <a16:creationId xmlns:a16="http://schemas.microsoft.com/office/drawing/2014/main" id="{4A9C0A7B-C9FA-46FF-9C45-A2EF318F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480" y="3623127"/>
            <a:ext cx="4416420" cy="23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5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5D25-F520-4543-9F3D-7EE4D64B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842347"/>
            <a:ext cx="8610600" cy="1293028"/>
          </a:xfrm>
        </p:spPr>
        <p:txBody>
          <a:bodyPr/>
          <a:lstStyle/>
          <a:p>
            <a:pPr algn="ctr"/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C641-51C2-40A6-9FA0-7DB74CF78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Step1 : </a:t>
            </a:r>
            <a:r>
              <a:rPr lang="en-US" dirty="0"/>
              <a:t>Build a simple Arduino LCD counter using simple components like LCD.</a:t>
            </a:r>
          </a:p>
          <a:p>
            <a:pPr marL="0" indent="0">
              <a:buNone/>
            </a:pPr>
            <a:r>
              <a:rPr lang="en-US" dirty="0"/>
              <a:t>Step2 : Connect an LCD to Arduino board.</a:t>
            </a:r>
          </a:p>
          <a:p>
            <a:pPr marL="0" indent="0">
              <a:buNone/>
            </a:pPr>
            <a:r>
              <a:rPr lang="en-US" dirty="0"/>
              <a:t>Step3:  Write a program in the Arduino IDE.</a:t>
            </a:r>
          </a:p>
          <a:p>
            <a:pPr marL="0" indent="0">
              <a:buNone/>
            </a:pPr>
            <a:r>
              <a:rPr lang="en-US" dirty="0"/>
              <a:t>Step4: Write the code for void loop.</a:t>
            </a:r>
          </a:p>
          <a:p>
            <a:pPr marL="0" indent="0">
              <a:buNone/>
            </a:pPr>
            <a:r>
              <a:rPr lang="en-US" dirty="0"/>
              <a:t>Step5: Write a simple if statement to check whether the pushbutton is pressed or        not.(Optional step).</a:t>
            </a:r>
          </a:p>
          <a:p>
            <a:pPr marL="0" indent="0">
              <a:buNone/>
            </a:pPr>
            <a:r>
              <a:rPr lang="en-US" dirty="0"/>
              <a:t>Step6: Compile and upload the program.</a:t>
            </a:r>
          </a:p>
          <a:p>
            <a:pPr marL="0" indent="0">
              <a:buNone/>
            </a:pPr>
            <a:r>
              <a:rPr lang="en-US" dirty="0"/>
              <a:t>Step7: Modify the program to set a counter by adding a while loop(when </a:t>
            </a:r>
            <a:r>
              <a:rPr lang="en-US" dirty="0" err="1"/>
              <a:t>Ush</a:t>
            </a:r>
            <a:r>
              <a:rPr lang="en-US" dirty="0"/>
              <a:t> button is included)</a:t>
            </a:r>
          </a:p>
          <a:p>
            <a:pPr marL="0" indent="0">
              <a:buNone/>
            </a:pPr>
            <a:r>
              <a:rPr lang="en-US" dirty="0"/>
              <a:t>Step8: Again compile and upload the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2883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4CB7-44B1-479F-B2FE-7833652F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700" y="942173"/>
            <a:ext cx="10337800" cy="1293028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Code Explanation (Without Button)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CBD8A-6DC6-48B5-8A1A-BE71C8D9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9252"/>
            <a:ext cx="10820400" cy="5226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LiquidCrystal.h</a:t>
            </a:r>
            <a:r>
              <a:rPr lang="en-US" sz="1800" dirty="0"/>
              <a:t>&gt;                     </a:t>
            </a:r>
            <a:r>
              <a:rPr lang="en-US" sz="1800" dirty="0">
                <a:solidFill>
                  <a:srgbClr val="FF0000"/>
                </a:solidFill>
              </a:rPr>
              <a:t>// include the library code</a:t>
            </a:r>
          </a:p>
          <a:p>
            <a:pPr marL="0" indent="0">
              <a:buNone/>
            </a:pPr>
            <a:r>
              <a:rPr lang="en-US" sz="1800" dirty="0" err="1"/>
              <a:t>LiquidCrystal</a:t>
            </a:r>
            <a:r>
              <a:rPr lang="en-US" sz="1800" dirty="0"/>
              <a:t> </a:t>
            </a:r>
            <a:r>
              <a:rPr lang="en-US" sz="1800" dirty="0" err="1"/>
              <a:t>lcd</a:t>
            </a:r>
            <a:r>
              <a:rPr lang="en-US" sz="1800" dirty="0"/>
              <a:t>(12, 11, 5, 4, 3, 2);    </a:t>
            </a:r>
            <a:r>
              <a:rPr lang="en-US" sz="1800" dirty="0">
                <a:solidFill>
                  <a:srgbClr val="FF0000"/>
                </a:solidFill>
              </a:rPr>
              <a:t>// initialize the library with the numbers of the interface pins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</a:p>
          <a:p>
            <a:pPr marL="0" indent="0">
              <a:buNone/>
            </a:pPr>
            <a:r>
              <a:rPr lang="en-US" sz="1800" dirty="0"/>
              <a:t>void setup() {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lcd.begin</a:t>
            </a:r>
            <a:r>
              <a:rPr lang="en-US" sz="1800" dirty="0"/>
              <a:t>(16, 2);                             </a:t>
            </a:r>
            <a:r>
              <a:rPr lang="en-US" sz="1800" dirty="0">
                <a:solidFill>
                  <a:srgbClr val="FF0000"/>
                </a:solidFill>
              </a:rPr>
              <a:t>// set up the LCD's number of columns and rows;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for(int </a:t>
            </a:r>
            <a:r>
              <a:rPr lang="en-US" sz="1800" dirty="0" err="1"/>
              <a:t>i</a:t>
            </a:r>
            <a:r>
              <a:rPr lang="en-US" sz="1800" dirty="0"/>
              <a:t>=1;i&lt;101;i++){</a:t>
            </a:r>
          </a:p>
          <a:p>
            <a:pPr marL="0" indent="0">
              <a:buNone/>
            </a:pPr>
            <a:r>
              <a:rPr lang="en-US" sz="1800" dirty="0"/>
              <a:t>  </a:t>
            </a:r>
            <a:r>
              <a:rPr lang="en-US" sz="1800" dirty="0" err="1"/>
              <a:t>lcd.print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);                                      </a:t>
            </a:r>
            <a:r>
              <a:rPr lang="en-US" sz="1800" dirty="0">
                <a:solidFill>
                  <a:srgbClr val="FF0000"/>
                </a:solidFill>
              </a:rPr>
              <a:t>// Print numbers on the LCD. </a:t>
            </a:r>
          </a:p>
          <a:p>
            <a:pPr marL="0" indent="0">
              <a:buNone/>
            </a:pPr>
            <a:r>
              <a:rPr lang="en-US" sz="1800" dirty="0"/>
              <a:t>  delay(750);</a:t>
            </a:r>
          </a:p>
          <a:p>
            <a:pPr marL="0" indent="0">
              <a:buNone/>
            </a:pPr>
            <a:r>
              <a:rPr lang="en-US" sz="1800" dirty="0"/>
              <a:t>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0585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B7FB-9B6F-442F-9AD9-92F42024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loop() {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 err="1"/>
              <a:t>lcd.setCursor</a:t>
            </a:r>
            <a:r>
              <a:rPr lang="en-US" dirty="0"/>
              <a:t>(0, 1); </a:t>
            </a:r>
            <a:r>
              <a:rPr lang="en-US" dirty="0">
                <a:solidFill>
                  <a:srgbClr val="FF0000"/>
                </a:solidFill>
              </a:rPr>
              <a:t>// set the cursor to column 0, line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lcd.print</a:t>
            </a:r>
            <a:r>
              <a:rPr lang="en-US" dirty="0"/>
              <a:t>(</a:t>
            </a:r>
            <a:r>
              <a:rPr lang="en-US" dirty="0" err="1"/>
              <a:t>millis</a:t>
            </a:r>
            <a:r>
              <a:rPr lang="en-US" dirty="0"/>
              <a:t>() / 1000); </a:t>
            </a:r>
            <a:r>
              <a:rPr lang="en-US" dirty="0">
                <a:solidFill>
                  <a:srgbClr val="FF0000"/>
                </a:solidFill>
              </a:rPr>
              <a:t>// print the number of seconds since reset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00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D28FA0-EAE6-48C3-8140-2206B106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480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Constantia-Franklin Gothic Book">
      <a:maj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373</TotalTime>
  <Words>666</Words>
  <Application>Microsoft Office PowerPoint</Application>
  <PresentationFormat>Widescreen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Abel</vt:lpstr>
      <vt:lpstr>Arial</vt:lpstr>
      <vt:lpstr>Calibri</vt:lpstr>
      <vt:lpstr>Constantia</vt:lpstr>
      <vt:lpstr>Franklin Gothic Book</vt:lpstr>
      <vt:lpstr>Vapor Trail</vt:lpstr>
      <vt:lpstr>Digital Electronics  and  Computer Architecture</vt:lpstr>
      <vt:lpstr>Learning Objectives</vt:lpstr>
      <vt:lpstr>Pre-Requisites</vt:lpstr>
      <vt:lpstr>Materials Required</vt:lpstr>
      <vt:lpstr>About Crystal library</vt:lpstr>
      <vt:lpstr>Procedure</vt:lpstr>
      <vt:lpstr>Code Explanation (Without Button)</vt:lpstr>
      <vt:lpstr>PowerPoint Presentation</vt:lpstr>
      <vt:lpstr>PowerPoint Presentation</vt:lpstr>
      <vt:lpstr>PowerPoint Presentation</vt:lpstr>
      <vt:lpstr>PowerPoint Presentation</vt:lpstr>
      <vt:lpstr>Procedure with Push Button</vt:lpstr>
      <vt:lpstr>With Push Button</vt:lpstr>
      <vt:lpstr>PowerPoint Presentation</vt:lpstr>
      <vt:lpstr>PowerPoint Presentation</vt:lpstr>
      <vt:lpstr>PowerPoint Presentation</vt:lpstr>
      <vt:lpstr>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Elecronics and Computer Architecture PROJECT</dc:title>
  <dc:creator>Madhur Nagrath</dc:creator>
  <cp:lastModifiedBy>Madhur Nagrath</cp:lastModifiedBy>
  <cp:revision>18</cp:revision>
  <dcterms:created xsi:type="dcterms:W3CDTF">2020-11-16T15:24:42Z</dcterms:created>
  <dcterms:modified xsi:type="dcterms:W3CDTF">2020-11-30T06:06:02Z</dcterms:modified>
</cp:coreProperties>
</file>