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209" r:id="rId1"/>
    <p:sldMasterId id="2147484219" r:id="rId2"/>
  </p:sldMasterIdLst>
  <p:notesMasterIdLst>
    <p:notesMasterId r:id="rId61"/>
  </p:notesMasterIdLst>
  <p:sldIdLst>
    <p:sldId id="396" r:id="rId3"/>
    <p:sldId id="277" r:id="rId4"/>
    <p:sldId id="344" r:id="rId5"/>
    <p:sldId id="345" r:id="rId6"/>
    <p:sldId id="306" r:id="rId7"/>
    <p:sldId id="395" r:id="rId8"/>
    <p:sldId id="258" r:id="rId9"/>
    <p:sldId id="346" r:id="rId10"/>
    <p:sldId id="307" r:id="rId11"/>
    <p:sldId id="308" r:id="rId12"/>
    <p:sldId id="347" r:id="rId13"/>
    <p:sldId id="348" r:id="rId14"/>
    <p:sldId id="349" r:id="rId15"/>
    <p:sldId id="350" r:id="rId16"/>
    <p:sldId id="351" r:id="rId17"/>
    <p:sldId id="352" r:id="rId18"/>
    <p:sldId id="357" r:id="rId19"/>
    <p:sldId id="324" r:id="rId20"/>
    <p:sldId id="354" r:id="rId21"/>
    <p:sldId id="358" r:id="rId22"/>
    <p:sldId id="356" r:id="rId23"/>
    <p:sldId id="359" r:id="rId24"/>
    <p:sldId id="360" r:id="rId25"/>
    <p:sldId id="361" r:id="rId26"/>
    <p:sldId id="362" r:id="rId27"/>
    <p:sldId id="363" r:id="rId28"/>
    <p:sldId id="364" r:id="rId29"/>
    <p:sldId id="365" r:id="rId30"/>
    <p:sldId id="366" r:id="rId31"/>
    <p:sldId id="367" r:id="rId32"/>
    <p:sldId id="368" r:id="rId33"/>
    <p:sldId id="369" r:id="rId34"/>
    <p:sldId id="370" r:id="rId35"/>
    <p:sldId id="371" r:id="rId36"/>
    <p:sldId id="372" r:id="rId37"/>
    <p:sldId id="373" r:id="rId38"/>
    <p:sldId id="374" r:id="rId39"/>
    <p:sldId id="375" r:id="rId40"/>
    <p:sldId id="381" r:id="rId41"/>
    <p:sldId id="382"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76" r:id="rId55"/>
    <p:sldId id="321" r:id="rId56"/>
    <p:sldId id="322" r:id="rId57"/>
    <p:sldId id="323" r:id="rId58"/>
    <p:sldId id="378" r:id="rId59"/>
    <p:sldId id="380"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100000" saltData="+ikje1syVT9nlbSMdongjw==" hashData="c9jNEq74XxPkhv9BTiFbPjQGOC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2FB"/>
    <a:srgbClr val="FEA0FA"/>
    <a:srgbClr val="29D7E9"/>
    <a:srgbClr val="17C8DB"/>
    <a:srgbClr val="396BD9"/>
    <a:srgbClr val="75016F"/>
    <a:srgbClr val="1CADF6"/>
    <a:srgbClr val="C4CE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2" autoAdjust="0"/>
    <p:restoredTop sz="89825" autoAdjust="0"/>
  </p:normalViewPr>
  <p:slideViewPr>
    <p:cSldViewPr>
      <p:cViewPr>
        <p:scale>
          <a:sx n="70" d="100"/>
          <a:sy n="70" d="100"/>
        </p:scale>
        <p:origin x="-1482" y="-180"/>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35F111-EFC8-48C7-835D-4427EA8456B9}"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CA8AB3DD-92C7-4D42-BD17-5719746A4C3C}">
      <dgm:prSet phldrT="[Text]"/>
      <dgm:spPr>
        <a:solidFill>
          <a:schemeClr val="accent6">
            <a:lumMod val="50000"/>
          </a:schemeClr>
        </a:solidFill>
      </dgm:spPr>
      <dgm:t>
        <a:bodyPr/>
        <a:lstStyle/>
        <a:p>
          <a:r>
            <a:rPr lang="en-US" dirty="0" smtClean="0"/>
            <a:t>Created by Dennis Ritchie at AT&amp;T Labs in 1972</a:t>
          </a:r>
          <a:endParaRPr lang="en-US" dirty="0"/>
        </a:p>
      </dgm:t>
    </dgm:pt>
    <dgm:pt modelId="{46F57E86-61E1-4327-B071-434702C08330}" type="parTrans" cxnId="{C6DB901A-EEB2-4F11-83E8-0DBECE1E1EEB}">
      <dgm:prSet/>
      <dgm:spPr/>
      <dgm:t>
        <a:bodyPr/>
        <a:lstStyle/>
        <a:p>
          <a:endParaRPr lang="en-US"/>
        </a:p>
      </dgm:t>
    </dgm:pt>
    <dgm:pt modelId="{847C49EF-6845-4949-83B2-9F91FD4566B4}" type="sibTrans" cxnId="{C6DB901A-EEB2-4F11-83E8-0DBECE1E1EEB}">
      <dgm:prSet/>
      <dgm:spPr/>
      <dgm:t>
        <a:bodyPr/>
        <a:lstStyle/>
        <a:p>
          <a:endParaRPr lang="en-US"/>
        </a:p>
      </dgm:t>
    </dgm:pt>
    <dgm:pt modelId="{7DEF4EB6-3C98-4B52-9236-96960EB09C67}">
      <dgm:prSet phldrT="[Text]"/>
      <dgm:spPr>
        <a:solidFill>
          <a:schemeClr val="accent6">
            <a:lumMod val="50000"/>
          </a:schemeClr>
        </a:solidFill>
      </dgm:spPr>
      <dgm:t>
        <a:bodyPr/>
        <a:lstStyle/>
        <a:p>
          <a:r>
            <a:rPr lang="en-US" dirty="0" smtClean="0"/>
            <a:t>Easy to build a compiler for C. </a:t>
          </a:r>
          <a:endParaRPr lang="en-US" dirty="0"/>
        </a:p>
      </dgm:t>
    </dgm:pt>
    <dgm:pt modelId="{1889AAD2-5E8F-4074-9049-DB9955F50A07}" type="parTrans" cxnId="{7BCDE3DD-8882-47A2-BB57-6930DC618E85}">
      <dgm:prSet/>
      <dgm:spPr/>
      <dgm:t>
        <a:bodyPr/>
        <a:lstStyle/>
        <a:p>
          <a:endParaRPr lang="en-US"/>
        </a:p>
      </dgm:t>
    </dgm:pt>
    <dgm:pt modelId="{A105541D-4B1D-4D7B-B391-54190482C67B}" type="sibTrans" cxnId="{7BCDE3DD-8882-47A2-BB57-6930DC618E85}">
      <dgm:prSet/>
      <dgm:spPr/>
      <dgm:t>
        <a:bodyPr/>
        <a:lstStyle/>
        <a:p>
          <a:endParaRPr lang="en-US"/>
        </a:p>
      </dgm:t>
    </dgm:pt>
    <dgm:pt modelId="{A212ED5C-69DD-4025-B2FC-B4CB58479014}">
      <dgm:prSet phldrT="[Text]"/>
      <dgm:spPr>
        <a:solidFill>
          <a:schemeClr val="accent6">
            <a:lumMod val="50000"/>
          </a:schemeClr>
        </a:solidFill>
      </dgm:spPr>
      <dgm:t>
        <a:bodyPr/>
        <a:lstStyle/>
        <a:p>
          <a:r>
            <a:rPr lang="en-US" dirty="0" smtClean="0"/>
            <a:t>powerful and efficient, achieve the efficiency of assembly code</a:t>
          </a:r>
          <a:endParaRPr lang="en-US" dirty="0"/>
        </a:p>
      </dgm:t>
    </dgm:pt>
    <dgm:pt modelId="{9DA0F67F-5804-4941-8661-1320E6394473}" type="parTrans" cxnId="{10BCFF01-AE9A-44C7-8F7B-DD1B8649A354}">
      <dgm:prSet/>
      <dgm:spPr/>
      <dgm:t>
        <a:bodyPr/>
        <a:lstStyle/>
        <a:p>
          <a:endParaRPr lang="en-US"/>
        </a:p>
      </dgm:t>
    </dgm:pt>
    <dgm:pt modelId="{C7616415-C4D3-46DA-95DC-CC4DD995CD33}" type="sibTrans" cxnId="{10BCFF01-AE9A-44C7-8F7B-DD1B8649A354}">
      <dgm:prSet/>
      <dgm:spPr/>
      <dgm:t>
        <a:bodyPr/>
        <a:lstStyle/>
        <a:p>
          <a:endParaRPr lang="en-US"/>
        </a:p>
      </dgm:t>
    </dgm:pt>
    <dgm:pt modelId="{48D4E90D-201D-4169-898E-E2E27BBD146A}">
      <dgm:prSet phldrT="[Text]"/>
      <dgm:spPr>
        <a:solidFill>
          <a:schemeClr val="accent6">
            <a:lumMod val="50000"/>
          </a:schemeClr>
        </a:solidFill>
      </dgm:spPr>
      <dgm:t>
        <a:bodyPr/>
        <a:lstStyle/>
        <a:p>
          <a:r>
            <a:rPr lang="en-US" altLang="zh-CN" dirty="0" smtClean="0"/>
            <a:t>used for system programming as well as for applications programming</a:t>
          </a:r>
          <a:endParaRPr lang="en-US" dirty="0"/>
        </a:p>
      </dgm:t>
    </dgm:pt>
    <dgm:pt modelId="{FA5F1543-CBA5-467C-BA60-EE023897BEFA}" type="parTrans" cxnId="{30D80464-B9CC-4A4B-9B6A-12CCAB7839EE}">
      <dgm:prSet/>
      <dgm:spPr/>
      <dgm:t>
        <a:bodyPr/>
        <a:lstStyle/>
        <a:p>
          <a:endParaRPr lang="en-US"/>
        </a:p>
      </dgm:t>
    </dgm:pt>
    <dgm:pt modelId="{DEAE8871-BF93-4F0F-BF13-8E7902DD01EA}" type="sibTrans" cxnId="{30D80464-B9CC-4A4B-9B6A-12CCAB7839EE}">
      <dgm:prSet/>
      <dgm:spPr/>
      <dgm:t>
        <a:bodyPr/>
        <a:lstStyle/>
        <a:p>
          <a:endParaRPr lang="en-US"/>
        </a:p>
      </dgm:t>
    </dgm:pt>
    <dgm:pt modelId="{17833143-06CA-4503-8319-F8E7C8416194}">
      <dgm:prSet phldrT="[Text]"/>
      <dgm:spPr>
        <a:solidFill>
          <a:schemeClr val="accent6">
            <a:lumMod val="50000"/>
          </a:schemeClr>
        </a:solidFill>
      </dgm:spPr>
      <dgm:t>
        <a:bodyPr/>
        <a:lstStyle/>
        <a:p>
          <a:r>
            <a:rPr lang="en-IN" dirty="0" smtClean="0"/>
            <a:t>standardized</a:t>
          </a:r>
          <a:endParaRPr lang="en-US" dirty="0"/>
        </a:p>
      </dgm:t>
    </dgm:pt>
    <dgm:pt modelId="{F85BCAB8-DB77-40EA-9FFF-FBC634B7841E}" type="parTrans" cxnId="{AF443543-16BC-4E9A-A66E-559CCEAA19D6}">
      <dgm:prSet/>
      <dgm:spPr/>
      <dgm:t>
        <a:bodyPr/>
        <a:lstStyle/>
        <a:p>
          <a:endParaRPr lang="en-US"/>
        </a:p>
      </dgm:t>
    </dgm:pt>
    <dgm:pt modelId="{0A1E2F96-C86D-4E5F-A783-4F11C4354D7F}" type="sibTrans" cxnId="{AF443543-16BC-4E9A-A66E-559CCEAA19D6}">
      <dgm:prSet/>
      <dgm:spPr/>
      <dgm:t>
        <a:bodyPr/>
        <a:lstStyle/>
        <a:p>
          <a:endParaRPr lang="en-US"/>
        </a:p>
      </dgm:t>
    </dgm:pt>
    <dgm:pt modelId="{87F2B95C-DDAF-4FE9-9BAF-31E778DBBCC8}">
      <dgm:prSet/>
      <dgm:spPr>
        <a:solidFill>
          <a:schemeClr val="accent6">
            <a:lumMod val="50000"/>
          </a:schemeClr>
        </a:solidFill>
      </dgm:spPr>
      <dgm:t>
        <a:bodyPr/>
        <a:lstStyle/>
        <a:p>
          <a:r>
            <a:rPr lang="en-US" altLang="zh-CN" dirty="0" smtClean="0"/>
            <a:t>High level , general purpose structured programming language</a:t>
          </a:r>
          <a:endParaRPr lang="en-US" dirty="0"/>
        </a:p>
      </dgm:t>
    </dgm:pt>
    <dgm:pt modelId="{22C4E067-9C38-4928-A064-9A104E5729E9}" type="parTrans" cxnId="{E0F28181-B855-44CA-8BDB-36BD328A921E}">
      <dgm:prSet/>
      <dgm:spPr/>
      <dgm:t>
        <a:bodyPr/>
        <a:lstStyle/>
        <a:p>
          <a:endParaRPr lang="en-US"/>
        </a:p>
      </dgm:t>
    </dgm:pt>
    <dgm:pt modelId="{5EA1339A-5D68-4C19-A5E8-8E1F463CD76F}" type="sibTrans" cxnId="{E0F28181-B855-44CA-8BDB-36BD328A921E}">
      <dgm:prSet/>
      <dgm:spPr/>
      <dgm:t>
        <a:bodyPr/>
        <a:lstStyle/>
        <a:p>
          <a:endParaRPr lang="en-US"/>
        </a:p>
      </dgm:t>
    </dgm:pt>
    <dgm:pt modelId="{B4B4091D-E6AF-4B77-A76C-01B47E88CA7C}">
      <dgm:prSet phldrT="[Text]"/>
      <dgm:spPr>
        <a:solidFill>
          <a:schemeClr val="accent6">
            <a:lumMod val="50000"/>
          </a:schemeClr>
        </a:solidFill>
      </dgm:spPr>
      <dgm:t>
        <a:bodyPr/>
        <a:lstStyle/>
        <a:p>
          <a:r>
            <a:rPr lang="en-US" dirty="0" smtClean="0">
              <a:solidFill>
                <a:schemeClr val="accent6">
                  <a:lumMod val="20000"/>
                  <a:lumOff val="80000"/>
                </a:schemeClr>
              </a:solidFill>
              <a:latin typeface="+mn-lt"/>
            </a:rPr>
            <a:t>Highly Portable. (related to OS)</a:t>
          </a:r>
          <a:endParaRPr lang="en-US" dirty="0"/>
        </a:p>
      </dgm:t>
    </dgm:pt>
    <dgm:pt modelId="{418D68BA-A0A2-4298-BFA9-F1F25521E4CC}" type="parTrans" cxnId="{03F3A9B1-C452-42A0-B6BF-25E691B7E56E}">
      <dgm:prSet/>
      <dgm:spPr/>
      <dgm:t>
        <a:bodyPr/>
        <a:lstStyle/>
        <a:p>
          <a:endParaRPr lang="en-US"/>
        </a:p>
      </dgm:t>
    </dgm:pt>
    <dgm:pt modelId="{5BDE7D27-879C-4ED3-8304-7BA88A27C20A}" type="sibTrans" cxnId="{03F3A9B1-C452-42A0-B6BF-25E691B7E56E}">
      <dgm:prSet/>
      <dgm:spPr/>
      <dgm:t>
        <a:bodyPr/>
        <a:lstStyle/>
        <a:p>
          <a:endParaRPr lang="en-US"/>
        </a:p>
      </dgm:t>
    </dgm:pt>
    <dgm:pt modelId="{D5ED9A8B-A626-4978-8004-1D6F3D3CF715}">
      <dgm:prSet/>
      <dgm:spPr>
        <a:solidFill>
          <a:schemeClr val="accent6">
            <a:lumMod val="50000"/>
          </a:schemeClr>
        </a:solidFill>
      </dgm:spPr>
      <dgm:t>
        <a:bodyPr/>
        <a:lstStyle/>
        <a:p>
          <a:r>
            <a:rPr lang="en-US" dirty="0" smtClean="0">
              <a:solidFill>
                <a:schemeClr val="accent6">
                  <a:lumMod val="20000"/>
                  <a:lumOff val="80000"/>
                </a:schemeClr>
              </a:solidFill>
              <a:latin typeface="+mj-lt"/>
            </a:rPr>
            <a:t>base language of any other programming language</a:t>
          </a:r>
          <a:endParaRPr lang="en-US" dirty="0">
            <a:solidFill>
              <a:schemeClr val="accent6">
                <a:lumMod val="20000"/>
                <a:lumOff val="80000"/>
              </a:schemeClr>
            </a:solidFill>
            <a:latin typeface="+mj-lt"/>
          </a:endParaRPr>
        </a:p>
      </dgm:t>
    </dgm:pt>
    <dgm:pt modelId="{2B994469-13C1-4170-847F-0D4A6706B86E}" type="parTrans" cxnId="{94B8D414-7F06-4072-9730-D41A2FD0F578}">
      <dgm:prSet/>
      <dgm:spPr/>
      <dgm:t>
        <a:bodyPr/>
        <a:lstStyle/>
        <a:p>
          <a:endParaRPr lang="en-US"/>
        </a:p>
      </dgm:t>
    </dgm:pt>
    <dgm:pt modelId="{4C3B359D-0A9C-4F55-9516-9E9707F7669E}" type="sibTrans" cxnId="{94B8D414-7F06-4072-9730-D41A2FD0F578}">
      <dgm:prSet/>
      <dgm:spPr/>
      <dgm:t>
        <a:bodyPr/>
        <a:lstStyle/>
        <a:p>
          <a:endParaRPr lang="en-US"/>
        </a:p>
      </dgm:t>
    </dgm:pt>
    <dgm:pt modelId="{6A9350C2-0897-43E2-AE83-2541E0FB95A3}">
      <dgm:prSet/>
      <dgm:spPr>
        <a:solidFill>
          <a:schemeClr val="accent6">
            <a:lumMod val="50000"/>
          </a:schemeClr>
        </a:solidFill>
      </dgm:spPr>
      <dgm:t>
        <a:bodyPr/>
        <a:lstStyle/>
        <a:p>
          <a:r>
            <a:rPr lang="en-US" dirty="0" smtClean="0">
              <a:solidFill>
                <a:schemeClr val="accent6">
                  <a:lumMod val="20000"/>
                  <a:lumOff val="80000"/>
                </a:schemeClr>
              </a:solidFill>
              <a:latin typeface="+mn-lt"/>
            </a:rPr>
            <a:t>Ability to extend itself because it </a:t>
          </a:r>
          <a:r>
            <a:rPr lang="en-US" b="0" i="0" dirty="0" smtClean="0"/>
            <a:t>can easily adopt new features.</a:t>
          </a:r>
        </a:p>
        <a:p>
          <a:endParaRPr lang="en-US" b="0" dirty="0">
            <a:solidFill>
              <a:schemeClr val="accent6">
                <a:lumMod val="20000"/>
                <a:lumOff val="80000"/>
              </a:schemeClr>
            </a:solidFill>
            <a:latin typeface="Verdana" pitchFamily="34" charset="0"/>
          </a:endParaRPr>
        </a:p>
      </dgm:t>
    </dgm:pt>
    <dgm:pt modelId="{C3396C1C-6D80-4D9D-B8FA-2D11E5C9DBCB}" type="parTrans" cxnId="{8CA9E9C3-DF75-470A-9E56-17F0CDC51D12}">
      <dgm:prSet/>
      <dgm:spPr/>
      <dgm:t>
        <a:bodyPr/>
        <a:lstStyle/>
        <a:p>
          <a:endParaRPr lang="en-US"/>
        </a:p>
      </dgm:t>
    </dgm:pt>
    <dgm:pt modelId="{43A53083-BE23-4996-9E63-9670C15776CD}" type="sibTrans" cxnId="{8CA9E9C3-DF75-470A-9E56-17F0CDC51D12}">
      <dgm:prSet/>
      <dgm:spPr/>
      <dgm:t>
        <a:bodyPr/>
        <a:lstStyle/>
        <a:p>
          <a:endParaRPr lang="en-US"/>
        </a:p>
      </dgm:t>
    </dgm:pt>
    <dgm:pt modelId="{C3509DE9-1304-441C-9A25-8D34E0068B29}" type="pres">
      <dgm:prSet presAssocID="{BE35F111-EFC8-48C7-835D-4427EA8456B9}" presName="diagram" presStyleCnt="0">
        <dgm:presLayoutVars>
          <dgm:dir/>
          <dgm:resizeHandles val="exact"/>
        </dgm:presLayoutVars>
      </dgm:prSet>
      <dgm:spPr/>
      <dgm:t>
        <a:bodyPr/>
        <a:lstStyle/>
        <a:p>
          <a:endParaRPr lang="en-US"/>
        </a:p>
      </dgm:t>
    </dgm:pt>
    <dgm:pt modelId="{46835E77-E385-4876-8A67-D31E835DF208}" type="pres">
      <dgm:prSet presAssocID="{CA8AB3DD-92C7-4D42-BD17-5719746A4C3C}" presName="node" presStyleLbl="node1" presStyleIdx="0" presStyleCnt="9">
        <dgm:presLayoutVars>
          <dgm:bulletEnabled val="1"/>
        </dgm:presLayoutVars>
      </dgm:prSet>
      <dgm:spPr/>
      <dgm:t>
        <a:bodyPr/>
        <a:lstStyle/>
        <a:p>
          <a:endParaRPr lang="en-US"/>
        </a:p>
      </dgm:t>
    </dgm:pt>
    <dgm:pt modelId="{2DB3897A-DB93-472B-AA45-3A4FCAC7A78D}" type="pres">
      <dgm:prSet presAssocID="{847C49EF-6845-4949-83B2-9F91FD4566B4}" presName="sibTrans" presStyleCnt="0"/>
      <dgm:spPr/>
    </dgm:pt>
    <dgm:pt modelId="{2D75E671-192C-4D78-A33A-BA8DD67CDC9C}" type="pres">
      <dgm:prSet presAssocID="{7DEF4EB6-3C98-4B52-9236-96960EB09C67}" presName="node" presStyleLbl="node1" presStyleIdx="1" presStyleCnt="9">
        <dgm:presLayoutVars>
          <dgm:bulletEnabled val="1"/>
        </dgm:presLayoutVars>
      </dgm:prSet>
      <dgm:spPr/>
      <dgm:t>
        <a:bodyPr/>
        <a:lstStyle/>
        <a:p>
          <a:endParaRPr lang="en-US"/>
        </a:p>
      </dgm:t>
    </dgm:pt>
    <dgm:pt modelId="{4C21BC84-C522-4DF2-8D10-4D44EFA7F91D}" type="pres">
      <dgm:prSet presAssocID="{A105541D-4B1D-4D7B-B391-54190482C67B}" presName="sibTrans" presStyleCnt="0"/>
      <dgm:spPr/>
    </dgm:pt>
    <dgm:pt modelId="{E387AF58-6966-4E30-B69E-07727644C18D}" type="pres">
      <dgm:prSet presAssocID="{87F2B95C-DDAF-4FE9-9BAF-31E778DBBCC8}" presName="node" presStyleLbl="node1" presStyleIdx="2" presStyleCnt="9">
        <dgm:presLayoutVars>
          <dgm:bulletEnabled val="1"/>
        </dgm:presLayoutVars>
      </dgm:prSet>
      <dgm:spPr/>
      <dgm:t>
        <a:bodyPr/>
        <a:lstStyle/>
        <a:p>
          <a:endParaRPr lang="en-US"/>
        </a:p>
      </dgm:t>
    </dgm:pt>
    <dgm:pt modelId="{FC8C55AF-1FAB-482B-929B-585650763421}" type="pres">
      <dgm:prSet presAssocID="{5EA1339A-5D68-4C19-A5E8-8E1F463CD76F}" presName="sibTrans" presStyleCnt="0"/>
      <dgm:spPr/>
    </dgm:pt>
    <dgm:pt modelId="{55E51BCD-EEE1-4AE9-BB4F-FFBA97014C98}" type="pres">
      <dgm:prSet presAssocID="{A212ED5C-69DD-4025-B2FC-B4CB58479014}" presName="node" presStyleLbl="node1" presStyleIdx="3" presStyleCnt="9">
        <dgm:presLayoutVars>
          <dgm:bulletEnabled val="1"/>
        </dgm:presLayoutVars>
      </dgm:prSet>
      <dgm:spPr/>
      <dgm:t>
        <a:bodyPr/>
        <a:lstStyle/>
        <a:p>
          <a:endParaRPr lang="en-US"/>
        </a:p>
      </dgm:t>
    </dgm:pt>
    <dgm:pt modelId="{19D596DF-91B0-46AD-835C-DCA9C6C57079}" type="pres">
      <dgm:prSet presAssocID="{C7616415-C4D3-46DA-95DC-CC4DD995CD33}" presName="sibTrans" presStyleCnt="0"/>
      <dgm:spPr/>
    </dgm:pt>
    <dgm:pt modelId="{34DB8493-E648-460E-8BCB-489D351E19E0}" type="pres">
      <dgm:prSet presAssocID="{48D4E90D-201D-4169-898E-E2E27BBD146A}" presName="node" presStyleLbl="node1" presStyleIdx="4" presStyleCnt="9">
        <dgm:presLayoutVars>
          <dgm:bulletEnabled val="1"/>
        </dgm:presLayoutVars>
      </dgm:prSet>
      <dgm:spPr/>
      <dgm:t>
        <a:bodyPr/>
        <a:lstStyle/>
        <a:p>
          <a:endParaRPr lang="en-US"/>
        </a:p>
      </dgm:t>
    </dgm:pt>
    <dgm:pt modelId="{5DDE3A80-DC86-4FCD-AE00-1A04933595AD}" type="pres">
      <dgm:prSet presAssocID="{DEAE8871-BF93-4F0F-BF13-8E7902DD01EA}" presName="sibTrans" presStyleCnt="0"/>
      <dgm:spPr/>
    </dgm:pt>
    <dgm:pt modelId="{1C286ADC-2964-4572-A3A3-713A961AA320}" type="pres">
      <dgm:prSet presAssocID="{17833143-06CA-4503-8319-F8E7C8416194}" presName="node" presStyleLbl="node1" presStyleIdx="5" presStyleCnt="9">
        <dgm:presLayoutVars>
          <dgm:bulletEnabled val="1"/>
        </dgm:presLayoutVars>
      </dgm:prSet>
      <dgm:spPr/>
      <dgm:t>
        <a:bodyPr/>
        <a:lstStyle/>
        <a:p>
          <a:endParaRPr lang="en-US"/>
        </a:p>
      </dgm:t>
    </dgm:pt>
    <dgm:pt modelId="{5BFE35F4-0E40-4311-92A1-B2933AE8DF23}" type="pres">
      <dgm:prSet presAssocID="{0A1E2F96-C86D-4E5F-A783-4F11C4354D7F}" presName="sibTrans" presStyleCnt="0"/>
      <dgm:spPr/>
    </dgm:pt>
    <dgm:pt modelId="{A296FE89-B457-4FFC-9528-8A2413AFBF07}" type="pres">
      <dgm:prSet presAssocID="{B4B4091D-E6AF-4B77-A76C-01B47E88CA7C}" presName="node" presStyleLbl="node1" presStyleIdx="6" presStyleCnt="9">
        <dgm:presLayoutVars>
          <dgm:bulletEnabled val="1"/>
        </dgm:presLayoutVars>
      </dgm:prSet>
      <dgm:spPr/>
      <dgm:t>
        <a:bodyPr/>
        <a:lstStyle/>
        <a:p>
          <a:endParaRPr lang="en-US"/>
        </a:p>
      </dgm:t>
    </dgm:pt>
    <dgm:pt modelId="{852409B7-C868-487C-A7E8-13C2E68DC12D}" type="pres">
      <dgm:prSet presAssocID="{5BDE7D27-879C-4ED3-8304-7BA88A27C20A}" presName="sibTrans" presStyleCnt="0"/>
      <dgm:spPr/>
    </dgm:pt>
    <dgm:pt modelId="{91996373-9967-4228-A9E8-723B8449AD61}" type="pres">
      <dgm:prSet presAssocID="{D5ED9A8B-A626-4978-8004-1D6F3D3CF715}" presName="node" presStyleLbl="node1" presStyleIdx="7" presStyleCnt="9">
        <dgm:presLayoutVars>
          <dgm:bulletEnabled val="1"/>
        </dgm:presLayoutVars>
      </dgm:prSet>
      <dgm:spPr/>
      <dgm:t>
        <a:bodyPr/>
        <a:lstStyle/>
        <a:p>
          <a:endParaRPr lang="en-US"/>
        </a:p>
      </dgm:t>
    </dgm:pt>
    <dgm:pt modelId="{B36092A9-ABAE-4F35-B1AE-0736AEA05F83}" type="pres">
      <dgm:prSet presAssocID="{4C3B359D-0A9C-4F55-9516-9E9707F7669E}" presName="sibTrans" presStyleCnt="0"/>
      <dgm:spPr/>
    </dgm:pt>
    <dgm:pt modelId="{9B3E3D8A-C7AA-435D-832F-1CAE90CA7692}" type="pres">
      <dgm:prSet presAssocID="{6A9350C2-0897-43E2-AE83-2541E0FB95A3}" presName="node" presStyleLbl="node1" presStyleIdx="8" presStyleCnt="9">
        <dgm:presLayoutVars>
          <dgm:bulletEnabled val="1"/>
        </dgm:presLayoutVars>
      </dgm:prSet>
      <dgm:spPr/>
      <dgm:t>
        <a:bodyPr/>
        <a:lstStyle/>
        <a:p>
          <a:endParaRPr lang="en-US"/>
        </a:p>
      </dgm:t>
    </dgm:pt>
  </dgm:ptLst>
  <dgm:cxnLst>
    <dgm:cxn modelId="{0D3E1D06-8FA2-4966-9091-9C95C4728793}" type="presOf" srcId="{BE35F111-EFC8-48C7-835D-4427EA8456B9}" destId="{C3509DE9-1304-441C-9A25-8D34E0068B29}" srcOrd="0" destOrd="0" presId="urn:microsoft.com/office/officeart/2005/8/layout/default#1"/>
    <dgm:cxn modelId="{544C30D5-6D35-492C-8E1A-2DC6624CD727}" type="presOf" srcId="{87F2B95C-DDAF-4FE9-9BAF-31E778DBBCC8}" destId="{E387AF58-6966-4E30-B69E-07727644C18D}" srcOrd="0" destOrd="0" presId="urn:microsoft.com/office/officeart/2005/8/layout/default#1"/>
    <dgm:cxn modelId="{D7608ED0-7F42-42BB-885D-9D29865E43C4}" type="presOf" srcId="{A212ED5C-69DD-4025-B2FC-B4CB58479014}" destId="{55E51BCD-EEE1-4AE9-BB4F-FFBA97014C98}" srcOrd="0" destOrd="0" presId="urn:microsoft.com/office/officeart/2005/8/layout/default#1"/>
    <dgm:cxn modelId="{94B8D414-7F06-4072-9730-D41A2FD0F578}" srcId="{BE35F111-EFC8-48C7-835D-4427EA8456B9}" destId="{D5ED9A8B-A626-4978-8004-1D6F3D3CF715}" srcOrd="7" destOrd="0" parTransId="{2B994469-13C1-4170-847F-0D4A6706B86E}" sibTransId="{4C3B359D-0A9C-4F55-9516-9E9707F7669E}"/>
    <dgm:cxn modelId="{F1EBCF7C-8416-4208-A88F-DBF8BED84856}" type="presOf" srcId="{48D4E90D-201D-4169-898E-E2E27BBD146A}" destId="{34DB8493-E648-460E-8BCB-489D351E19E0}" srcOrd="0" destOrd="0" presId="urn:microsoft.com/office/officeart/2005/8/layout/default#1"/>
    <dgm:cxn modelId="{30D80464-B9CC-4A4B-9B6A-12CCAB7839EE}" srcId="{BE35F111-EFC8-48C7-835D-4427EA8456B9}" destId="{48D4E90D-201D-4169-898E-E2E27BBD146A}" srcOrd="4" destOrd="0" parTransId="{FA5F1543-CBA5-467C-BA60-EE023897BEFA}" sibTransId="{DEAE8871-BF93-4F0F-BF13-8E7902DD01EA}"/>
    <dgm:cxn modelId="{4C7F717C-D960-454F-BD67-6318575286C7}" type="presOf" srcId="{CA8AB3DD-92C7-4D42-BD17-5719746A4C3C}" destId="{46835E77-E385-4876-8A67-D31E835DF208}" srcOrd="0" destOrd="0" presId="urn:microsoft.com/office/officeart/2005/8/layout/default#1"/>
    <dgm:cxn modelId="{03F3A9B1-C452-42A0-B6BF-25E691B7E56E}" srcId="{BE35F111-EFC8-48C7-835D-4427EA8456B9}" destId="{B4B4091D-E6AF-4B77-A76C-01B47E88CA7C}" srcOrd="6" destOrd="0" parTransId="{418D68BA-A0A2-4298-BFA9-F1F25521E4CC}" sibTransId="{5BDE7D27-879C-4ED3-8304-7BA88A27C20A}"/>
    <dgm:cxn modelId="{8CA9E9C3-DF75-470A-9E56-17F0CDC51D12}" srcId="{BE35F111-EFC8-48C7-835D-4427EA8456B9}" destId="{6A9350C2-0897-43E2-AE83-2541E0FB95A3}" srcOrd="8" destOrd="0" parTransId="{C3396C1C-6D80-4D9D-B8FA-2D11E5C9DBCB}" sibTransId="{43A53083-BE23-4996-9E63-9670C15776CD}"/>
    <dgm:cxn modelId="{C6DB901A-EEB2-4F11-83E8-0DBECE1E1EEB}" srcId="{BE35F111-EFC8-48C7-835D-4427EA8456B9}" destId="{CA8AB3DD-92C7-4D42-BD17-5719746A4C3C}" srcOrd="0" destOrd="0" parTransId="{46F57E86-61E1-4327-B071-434702C08330}" sibTransId="{847C49EF-6845-4949-83B2-9F91FD4566B4}"/>
    <dgm:cxn modelId="{8054A45A-CAE8-48AE-8A1A-8136C3ACF4E4}" type="presOf" srcId="{D5ED9A8B-A626-4978-8004-1D6F3D3CF715}" destId="{91996373-9967-4228-A9E8-723B8449AD61}" srcOrd="0" destOrd="0" presId="urn:microsoft.com/office/officeart/2005/8/layout/default#1"/>
    <dgm:cxn modelId="{0F19E0C0-AD43-46D1-824C-8AC9C6C2EEC8}" type="presOf" srcId="{17833143-06CA-4503-8319-F8E7C8416194}" destId="{1C286ADC-2964-4572-A3A3-713A961AA320}" srcOrd="0" destOrd="0" presId="urn:microsoft.com/office/officeart/2005/8/layout/default#1"/>
    <dgm:cxn modelId="{2B14E944-4FE6-4647-BC12-8969F66A1B74}" type="presOf" srcId="{7DEF4EB6-3C98-4B52-9236-96960EB09C67}" destId="{2D75E671-192C-4D78-A33A-BA8DD67CDC9C}" srcOrd="0" destOrd="0" presId="urn:microsoft.com/office/officeart/2005/8/layout/default#1"/>
    <dgm:cxn modelId="{10BCFF01-AE9A-44C7-8F7B-DD1B8649A354}" srcId="{BE35F111-EFC8-48C7-835D-4427EA8456B9}" destId="{A212ED5C-69DD-4025-B2FC-B4CB58479014}" srcOrd="3" destOrd="0" parTransId="{9DA0F67F-5804-4941-8661-1320E6394473}" sibTransId="{C7616415-C4D3-46DA-95DC-CC4DD995CD33}"/>
    <dgm:cxn modelId="{D3985DB2-4E05-42D2-AFB1-28DEF357F2DA}" type="presOf" srcId="{6A9350C2-0897-43E2-AE83-2541E0FB95A3}" destId="{9B3E3D8A-C7AA-435D-832F-1CAE90CA7692}" srcOrd="0" destOrd="0" presId="urn:microsoft.com/office/officeart/2005/8/layout/default#1"/>
    <dgm:cxn modelId="{504397E7-2BE9-48BE-AE6F-812A54A0CFB9}" type="presOf" srcId="{B4B4091D-E6AF-4B77-A76C-01B47E88CA7C}" destId="{A296FE89-B457-4FFC-9528-8A2413AFBF07}" srcOrd="0" destOrd="0" presId="urn:microsoft.com/office/officeart/2005/8/layout/default#1"/>
    <dgm:cxn modelId="{7BCDE3DD-8882-47A2-BB57-6930DC618E85}" srcId="{BE35F111-EFC8-48C7-835D-4427EA8456B9}" destId="{7DEF4EB6-3C98-4B52-9236-96960EB09C67}" srcOrd="1" destOrd="0" parTransId="{1889AAD2-5E8F-4074-9049-DB9955F50A07}" sibTransId="{A105541D-4B1D-4D7B-B391-54190482C67B}"/>
    <dgm:cxn modelId="{E0F28181-B855-44CA-8BDB-36BD328A921E}" srcId="{BE35F111-EFC8-48C7-835D-4427EA8456B9}" destId="{87F2B95C-DDAF-4FE9-9BAF-31E778DBBCC8}" srcOrd="2" destOrd="0" parTransId="{22C4E067-9C38-4928-A064-9A104E5729E9}" sibTransId="{5EA1339A-5D68-4C19-A5E8-8E1F463CD76F}"/>
    <dgm:cxn modelId="{AF443543-16BC-4E9A-A66E-559CCEAA19D6}" srcId="{BE35F111-EFC8-48C7-835D-4427EA8456B9}" destId="{17833143-06CA-4503-8319-F8E7C8416194}" srcOrd="5" destOrd="0" parTransId="{F85BCAB8-DB77-40EA-9FFF-FBC634B7841E}" sibTransId="{0A1E2F96-C86D-4E5F-A783-4F11C4354D7F}"/>
    <dgm:cxn modelId="{DE30B325-EDB5-4FB2-817B-2148C8EE6A99}" type="presParOf" srcId="{C3509DE9-1304-441C-9A25-8D34E0068B29}" destId="{46835E77-E385-4876-8A67-D31E835DF208}" srcOrd="0" destOrd="0" presId="urn:microsoft.com/office/officeart/2005/8/layout/default#1"/>
    <dgm:cxn modelId="{126E33E1-31F3-486E-AEA1-409D69FBF4A1}" type="presParOf" srcId="{C3509DE9-1304-441C-9A25-8D34E0068B29}" destId="{2DB3897A-DB93-472B-AA45-3A4FCAC7A78D}" srcOrd="1" destOrd="0" presId="urn:microsoft.com/office/officeart/2005/8/layout/default#1"/>
    <dgm:cxn modelId="{B2A002CE-5D13-42AC-92CE-A3AB1E0C6584}" type="presParOf" srcId="{C3509DE9-1304-441C-9A25-8D34E0068B29}" destId="{2D75E671-192C-4D78-A33A-BA8DD67CDC9C}" srcOrd="2" destOrd="0" presId="urn:microsoft.com/office/officeart/2005/8/layout/default#1"/>
    <dgm:cxn modelId="{3EF23B2C-9BD5-49D8-B217-51FE58A201A7}" type="presParOf" srcId="{C3509DE9-1304-441C-9A25-8D34E0068B29}" destId="{4C21BC84-C522-4DF2-8D10-4D44EFA7F91D}" srcOrd="3" destOrd="0" presId="urn:microsoft.com/office/officeart/2005/8/layout/default#1"/>
    <dgm:cxn modelId="{FC070548-B18F-4675-AB01-D9D8FE4870F6}" type="presParOf" srcId="{C3509DE9-1304-441C-9A25-8D34E0068B29}" destId="{E387AF58-6966-4E30-B69E-07727644C18D}" srcOrd="4" destOrd="0" presId="urn:microsoft.com/office/officeart/2005/8/layout/default#1"/>
    <dgm:cxn modelId="{67E3487E-AD56-49CE-AB77-81E895C6828B}" type="presParOf" srcId="{C3509DE9-1304-441C-9A25-8D34E0068B29}" destId="{FC8C55AF-1FAB-482B-929B-585650763421}" srcOrd="5" destOrd="0" presId="urn:microsoft.com/office/officeart/2005/8/layout/default#1"/>
    <dgm:cxn modelId="{E4AB3387-0357-412C-9981-673BC345F871}" type="presParOf" srcId="{C3509DE9-1304-441C-9A25-8D34E0068B29}" destId="{55E51BCD-EEE1-4AE9-BB4F-FFBA97014C98}" srcOrd="6" destOrd="0" presId="urn:microsoft.com/office/officeart/2005/8/layout/default#1"/>
    <dgm:cxn modelId="{86546673-14A4-40B2-8976-112F4A9579C9}" type="presParOf" srcId="{C3509DE9-1304-441C-9A25-8D34E0068B29}" destId="{19D596DF-91B0-46AD-835C-DCA9C6C57079}" srcOrd="7" destOrd="0" presId="urn:microsoft.com/office/officeart/2005/8/layout/default#1"/>
    <dgm:cxn modelId="{9D26FCA2-9562-46A8-82B9-4902DD6F047F}" type="presParOf" srcId="{C3509DE9-1304-441C-9A25-8D34E0068B29}" destId="{34DB8493-E648-460E-8BCB-489D351E19E0}" srcOrd="8" destOrd="0" presId="urn:microsoft.com/office/officeart/2005/8/layout/default#1"/>
    <dgm:cxn modelId="{E89AE1A6-5A66-4C07-B4A7-A071155DFE45}" type="presParOf" srcId="{C3509DE9-1304-441C-9A25-8D34E0068B29}" destId="{5DDE3A80-DC86-4FCD-AE00-1A04933595AD}" srcOrd="9" destOrd="0" presId="urn:microsoft.com/office/officeart/2005/8/layout/default#1"/>
    <dgm:cxn modelId="{911F36B2-5B1D-4A06-95BB-A39D129D381C}" type="presParOf" srcId="{C3509DE9-1304-441C-9A25-8D34E0068B29}" destId="{1C286ADC-2964-4572-A3A3-713A961AA320}" srcOrd="10" destOrd="0" presId="urn:microsoft.com/office/officeart/2005/8/layout/default#1"/>
    <dgm:cxn modelId="{90648091-AFFE-4C1F-B923-5B04F1B47034}" type="presParOf" srcId="{C3509DE9-1304-441C-9A25-8D34E0068B29}" destId="{5BFE35F4-0E40-4311-92A1-B2933AE8DF23}" srcOrd="11" destOrd="0" presId="urn:microsoft.com/office/officeart/2005/8/layout/default#1"/>
    <dgm:cxn modelId="{DCFC430A-4D07-4BAD-8D9C-4B83A1BF30D6}" type="presParOf" srcId="{C3509DE9-1304-441C-9A25-8D34E0068B29}" destId="{A296FE89-B457-4FFC-9528-8A2413AFBF07}" srcOrd="12" destOrd="0" presId="urn:microsoft.com/office/officeart/2005/8/layout/default#1"/>
    <dgm:cxn modelId="{7932E574-AF13-4793-9B36-BD8437B86F08}" type="presParOf" srcId="{C3509DE9-1304-441C-9A25-8D34E0068B29}" destId="{852409B7-C868-487C-A7E8-13C2E68DC12D}" srcOrd="13" destOrd="0" presId="urn:microsoft.com/office/officeart/2005/8/layout/default#1"/>
    <dgm:cxn modelId="{1348777F-371C-48CD-BCE3-685754D0EDDD}" type="presParOf" srcId="{C3509DE9-1304-441C-9A25-8D34E0068B29}" destId="{91996373-9967-4228-A9E8-723B8449AD61}" srcOrd="14" destOrd="0" presId="urn:microsoft.com/office/officeart/2005/8/layout/default#1"/>
    <dgm:cxn modelId="{4A54A27A-48C5-4FA6-BFF5-0FACA096272C}" type="presParOf" srcId="{C3509DE9-1304-441C-9A25-8D34E0068B29}" destId="{B36092A9-ABAE-4F35-B1AE-0736AEA05F83}" srcOrd="15" destOrd="0" presId="urn:microsoft.com/office/officeart/2005/8/layout/default#1"/>
    <dgm:cxn modelId="{434FED43-E8B0-4428-AD0A-33C273F84DDE}" type="presParOf" srcId="{C3509DE9-1304-441C-9A25-8D34E0068B29}" destId="{9B3E3D8A-C7AA-435D-832F-1CAE90CA7692}" srcOrd="16"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FA1FA3-1247-4011-BF21-361F09BA717A}" type="doc">
      <dgm:prSet loTypeId="urn:microsoft.com/office/officeart/2005/8/layout/default#3" loCatId="list" qsTypeId="urn:microsoft.com/office/officeart/2005/8/quickstyle/simple1" qsCatId="simple" csTypeId="urn:microsoft.com/office/officeart/2005/8/colors/colorful1#2" csCatId="colorful" phldr="1"/>
      <dgm:spPr/>
      <dgm:t>
        <a:bodyPr/>
        <a:lstStyle/>
        <a:p>
          <a:endParaRPr lang="en-US"/>
        </a:p>
      </dgm:t>
    </dgm:pt>
    <dgm:pt modelId="{28C56DE9-399D-4A54-A772-2C6BA4ECF23F}">
      <dgm:prSet phldrT="[Text]"/>
      <dgm:spPr/>
      <dgm:t>
        <a:bodyPr/>
        <a:lstStyle/>
        <a:p>
          <a:r>
            <a:rPr lang="en-US" b="1" dirty="0" smtClean="0">
              <a:solidFill>
                <a:schemeClr val="bg1"/>
              </a:solidFill>
            </a:rPr>
            <a:t>Assignments operators</a:t>
          </a:r>
          <a:endParaRPr lang="en-US" dirty="0">
            <a:solidFill>
              <a:schemeClr val="bg1"/>
            </a:solidFill>
          </a:endParaRPr>
        </a:p>
      </dgm:t>
    </dgm:pt>
    <dgm:pt modelId="{39B0848D-2113-4F72-A84F-328EBDFAD3DD}" type="parTrans" cxnId="{4BB15192-FF2D-45E0-84AB-3F54E04B081F}">
      <dgm:prSet/>
      <dgm:spPr/>
      <dgm:t>
        <a:bodyPr/>
        <a:lstStyle/>
        <a:p>
          <a:endParaRPr lang="en-US"/>
        </a:p>
      </dgm:t>
    </dgm:pt>
    <dgm:pt modelId="{B442EC68-5E65-4E8D-9FA9-060CFC59F8FE}" type="sibTrans" cxnId="{4BB15192-FF2D-45E0-84AB-3F54E04B081F}">
      <dgm:prSet/>
      <dgm:spPr/>
      <dgm:t>
        <a:bodyPr/>
        <a:lstStyle/>
        <a:p>
          <a:endParaRPr lang="en-US"/>
        </a:p>
      </dgm:t>
    </dgm:pt>
    <dgm:pt modelId="{EA226B18-FEAF-4D13-950D-66327335186E}">
      <dgm:prSet phldrT="[Text]"/>
      <dgm:spPr/>
      <dgm:t>
        <a:bodyPr/>
        <a:lstStyle/>
        <a:p>
          <a:r>
            <a:rPr lang="en-US" b="1" dirty="0" smtClean="0">
              <a:solidFill>
                <a:schemeClr val="bg1"/>
              </a:solidFill>
            </a:rPr>
            <a:t>Arithmetic  operators</a:t>
          </a:r>
          <a:endParaRPr lang="en-US" dirty="0">
            <a:solidFill>
              <a:schemeClr val="bg1"/>
            </a:solidFill>
          </a:endParaRPr>
        </a:p>
      </dgm:t>
    </dgm:pt>
    <dgm:pt modelId="{9FC117FD-1EF9-476D-BD0B-532561FF554E}" type="parTrans" cxnId="{A738A464-C77C-4AB4-8CA3-F96F5B35717F}">
      <dgm:prSet/>
      <dgm:spPr/>
      <dgm:t>
        <a:bodyPr/>
        <a:lstStyle/>
        <a:p>
          <a:endParaRPr lang="en-US"/>
        </a:p>
      </dgm:t>
    </dgm:pt>
    <dgm:pt modelId="{233553EE-5779-4DC4-B849-38F09F72D9DF}" type="sibTrans" cxnId="{A738A464-C77C-4AB4-8CA3-F96F5B35717F}">
      <dgm:prSet/>
      <dgm:spPr/>
      <dgm:t>
        <a:bodyPr/>
        <a:lstStyle/>
        <a:p>
          <a:endParaRPr lang="en-US"/>
        </a:p>
      </dgm:t>
    </dgm:pt>
    <dgm:pt modelId="{BF44F89A-A62D-425C-B2C1-91B9E46E9812}">
      <dgm:prSet phldrT="[Text]"/>
      <dgm:spPr/>
      <dgm:t>
        <a:bodyPr/>
        <a:lstStyle/>
        <a:p>
          <a:r>
            <a:rPr lang="en-US" b="1" dirty="0" smtClean="0">
              <a:solidFill>
                <a:schemeClr val="bg1"/>
              </a:solidFill>
            </a:rPr>
            <a:t>Relational operators</a:t>
          </a:r>
          <a:endParaRPr lang="en-US" dirty="0">
            <a:solidFill>
              <a:schemeClr val="bg1"/>
            </a:solidFill>
          </a:endParaRPr>
        </a:p>
      </dgm:t>
    </dgm:pt>
    <dgm:pt modelId="{838D4645-CABC-4129-8714-778999FFBADB}" type="parTrans" cxnId="{0684DCBF-F907-48F9-A91E-3A5514BAAA1E}">
      <dgm:prSet/>
      <dgm:spPr/>
      <dgm:t>
        <a:bodyPr/>
        <a:lstStyle/>
        <a:p>
          <a:endParaRPr lang="en-US"/>
        </a:p>
      </dgm:t>
    </dgm:pt>
    <dgm:pt modelId="{40E8FE91-A6C3-4583-BB1E-C2F4FBD41EDD}" type="sibTrans" cxnId="{0684DCBF-F907-48F9-A91E-3A5514BAAA1E}">
      <dgm:prSet/>
      <dgm:spPr/>
      <dgm:t>
        <a:bodyPr/>
        <a:lstStyle/>
        <a:p>
          <a:endParaRPr lang="en-US"/>
        </a:p>
      </dgm:t>
    </dgm:pt>
    <dgm:pt modelId="{4B70CD1C-AA97-47F1-BB34-0CBFF6FD96FB}">
      <dgm:prSet phldrT="[Text]"/>
      <dgm:spPr/>
      <dgm:t>
        <a:bodyPr/>
        <a:lstStyle/>
        <a:p>
          <a:r>
            <a:rPr lang="en-US" b="1" dirty="0" smtClean="0">
              <a:solidFill>
                <a:schemeClr val="bg1"/>
              </a:solidFill>
            </a:rPr>
            <a:t>Logical</a:t>
          </a:r>
          <a:r>
            <a:rPr lang="en-US" dirty="0" smtClean="0">
              <a:solidFill>
                <a:schemeClr val="bg1"/>
              </a:solidFill>
            </a:rPr>
            <a:t> </a:t>
          </a:r>
          <a:r>
            <a:rPr lang="en-US" b="1" dirty="0" smtClean="0">
              <a:solidFill>
                <a:schemeClr val="bg1"/>
              </a:solidFill>
            </a:rPr>
            <a:t>operators</a:t>
          </a:r>
          <a:endParaRPr lang="en-US" dirty="0">
            <a:solidFill>
              <a:schemeClr val="bg1"/>
            </a:solidFill>
          </a:endParaRPr>
        </a:p>
      </dgm:t>
    </dgm:pt>
    <dgm:pt modelId="{AC516B8A-BFFA-43B4-B505-8516A1810C9D}" type="parTrans" cxnId="{11169307-064A-4362-954D-E9E1677A24E9}">
      <dgm:prSet/>
      <dgm:spPr/>
      <dgm:t>
        <a:bodyPr/>
        <a:lstStyle/>
        <a:p>
          <a:endParaRPr lang="en-US"/>
        </a:p>
      </dgm:t>
    </dgm:pt>
    <dgm:pt modelId="{B51FFB05-6A64-4F49-B28D-7AEB7B61780E}" type="sibTrans" cxnId="{11169307-064A-4362-954D-E9E1677A24E9}">
      <dgm:prSet/>
      <dgm:spPr/>
      <dgm:t>
        <a:bodyPr/>
        <a:lstStyle/>
        <a:p>
          <a:endParaRPr lang="en-US"/>
        </a:p>
      </dgm:t>
    </dgm:pt>
    <dgm:pt modelId="{E1B380DF-4ABA-4F65-B192-BEC0296EAD2E}">
      <dgm:prSet phldrT="[Text]"/>
      <dgm:spPr/>
      <dgm:t>
        <a:bodyPr/>
        <a:lstStyle/>
        <a:p>
          <a:r>
            <a:rPr lang="en-US" b="1" dirty="0" smtClean="0">
              <a:solidFill>
                <a:schemeClr val="bg1"/>
              </a:solidFill>
            </a:rPr>
            <a:t>Bitwise operators</a:t>
          </a:r>
          <a:endParaRPr lang="en-US" dirty="0">
            <a:solidFill>
              <a:schemeClr val="bg1"/>
            </a:solidFill>
          </a:endParaRPr>
        </a:p>
      </dgm:t>
    </dgm:pt>
    <dgm:pt modelId="{9101DD7E-7720-4EAB-BEC2-5F8B3280A540}" type="parTrans" cxnId="{493F6DA3-0623-4DEE-8A5E-63585A3C4326}">
      <dgm:prSet/>
      <dgm:spPr/>
      <dgm:t>
        <a:bodyPr/>
        <a:lstStyle/>
        <a:p>
          <a:endParaRPr lang="en-US"/>
        </a:p>
      </dgm:t>
    </dgm:pt>
    <dgm:pt modelId="{F2E308BD-4331-4CC7-9EDB-B36DA0B88ED2}" type="sibTrans" cxnId="{493F6DA3-0623-4DEE-8A5E-63585A3C4326}">
      <dgm:prSet/>
      <dgm:spPr/>
      <dgm:t>
        <a:bodyPr/>
        <a:lstStyle/>
        <a:p>
          <a:endParaRPr lang="en-US"/>
        </a:p>
      </dgm:t>
    </dgm:pt>
    <dgm:pt modelId="{CF9F9C97-C9C9-420C-AE21-D76ADA16CCE1}" type="pres">
      <dgm:prSet presAssocID="{53FA1FA3-1247-4011-BF21-361F09BA717A}" presName="diagram" presStyleCnt="0">
        <dgm:presLayoutVars>
          <dgm:dir/>
          <dgm:resizeHandles val="exact"/>
        </dgm:presLayoutVars>
      </dgm:prSet>
      <dgm:spPr/>
      <dgm:t>
        <a:bodyPr/>
        <a:lstStyle/>
        <a:p>
          <a:endParaRPr lang="en-US"/>
        </a:p>
      </dgm:t>
    </dgm:pt>
    <dgm:pt modelId="{9FE7EBD5-B48E-4EBB-9DC5-7CB544513953}" type="pres">
      <dgm:prSet presAssocID="{28C56DE9-399D-4A54-A772-2C6BA4ECF23F}" presName="node" presStyleLbl="node1" presStyleIdx="0" presStyleCnt="5">
        <dgm:presLayoutVars>
          <dgm:bulletEnabled val="1"/>
        </dgm:presLayoutVars>
      </dgm:prSet>
      <dgm:spPr/>
      <dgm:t>
        <a:bodyPr/>
        <a:lstStyle/>
        <a:p>
          <a:endParaRPr lang="en-US"/>
        </a:p>
      </dgm:t>
    </dgm:pt>
    <dgm:pt modelId="{58C3BCA6-A57F-474C-81E2-F276E7C9158C}" type="pres">
      <dgm:prSet presAssocID="{B442EC68-5E65-4E8D-9FA9-060CFC59F8FE}" presName="sibTrans" presStyleCnt="0"/>
      <dgm:spPr/>
    </dgm:pt>
    <dgm:pt modelId="{205C1726-66AB-4839-800C-7EA06CE6675B}" type="pres">
      <dgm:prSet presAssocID="{EA226B18-FEAF-4D13-950D-66327335186E}" presName="node" presStyleLbl="node1" presStyleIdx="1" presStyleCnt="5">
        <dgm:presLayoutVars>
          <dgm:bulletEnabled val="1"/>
        </dgm:presLayoutVars>
      </dgm:prSet>
      <dgm:spPr/>
      <dgm:t>
        <a:bodyPr/>
        <a:lstStyle/>
        <a:p>
          <a:endParaRPr lang="en-US"/>
        </a:p>
      </dgm:t>
    </dgm:pt>
    <dgm:pt modelId="{547870D7-B216-4CD3-8044-FB214BB8BFC5}" type="pres">
      <dgm:prSet presAssocID="{233553EE-5779-4DC4-B849-38F09F72D9DF}" presName="sibTrans" presStyleCnt="0"/>
      <dgm:spPr/>
    </dgm:pt>
    <dgm:pt modelId="{3CD7530F-633D-4392-9049-D516EBFE18B9}" type="pres">
      <dgm:prSet presAssocID="{BF44F89A-A62D-425C-B2C1-91B9E46E9812}" presName="node" presStyleLbl="node1" presStyleIdx="2" presStyleCnt="5">
        <dgm:presLayoutVars>
          <dgm:bulletEnabled val="1"/>
        </dgm:presLayoutVars>
      </dgm:prSet>
      <dgm:spPr/>
      <dgm:t>
        <a:bodyPr/>
        <a:lstStyle/>
        <a:p>
          <a:endParaRPr lang="en-US"/>
        </a:p>
      </dgm:t>
    </dgm:pt>
    <dgm:pt modelId="{C3AF58FA-BD00-4DF0-AA50-1264955F8C81}" type="pres">
      <dgm:prSet presAssocID="{40E8FE91-A6C3-4583-BB1E-C2F4FBD41EDD}" presName="sibTrans" presStyleCnt="0"/>
      <dgm:spPr/>
    </dgm:pt>
    <dgm:pt modelId="{C2A7E972-F65F-421E-908A-AE35DDDB9158}" type="pres">
      <dgm:prSet presAssocID="{4B70CD1C-AA97-47F1-BB34-0CBFF6FD96FB}" presName="node" presStyleLbl="node1" presStyleIdx="3" presStyleCnt="5">
        <dgm:presLayoutVars>
          <dgm:bulletEnabled val="1"/>
        </dgm:presLayoutVars>
      </dgm:prSet>
      <dgm:spPr/>
      <dgm:t>
        <a:bodyPr/>
        <a:lstStyle/>
        <a:p>
          <a:endParaRPr lang="en-US"/>
        </a:p>
      </dgm:t>
    </dgm:pt>
    <dgm:pt modelId="{A6E91D9D-1BE8-4A59-A570-7723637A1BED}" type="pres">
      <dgm:prSet presAssocID="{B51FFB05-6A64-4F49-B28D-7AEB7B61780E}" presName="sibTrans" presStyleCnt="0"/>
      <dgm:spPr/>
    </dgm:pt>
    <dgm:pt modelId="{D04DA33B-07BF-49AE-953D-C513AFB4A0EA}" type="pres">
      <dgm:prSet presAssocID="{E1B380DF-4ABA-4F65-B192-BEC0296EAD2E}" presName="node" presStyleLbl="node1" presStyleIdx="4" presStyleCnt="5">
        <dgm:presLayoutVars>
          <dgm:bulletEnabled val="1"/>
        </dgm:presLayoutVars>
      </dgm:prSet>
      <dgm:spPr/>
      <dgm:t>
        <a:bodyPr/>
        <a:lstStyle/>
        <a:p>
          <a:endParaRPr lang="en-US"/>
        </a:p>
      </dgm:t>
    </dgm:pt>
  </dgm:ptLst>
  <dgm:cxnLst>
    <dgm:cxn modelId="{E5EE77DC-62D8-40A8-BBDF-FDE424DD8C4A}" type="presOf" srcId="{53FA1FA3-1247-4011-BF21-361F09BA717A}" destId="{CF9F9C97-C9C9-420C-AE21-D76ADA16CCE1}" srcOrd="0" destOrd="0" presId="urn:microsoft.com/office/officeart/2005/8/layout/default#3"/>
    <dgm:cxn modelId="{096D3627-B08A-4689-99A4-4731A377AFBF}" type="presOf" srcId="{28C56DE9-399D-4A54-A772-2C6BA4ECF23F}" destId="{9FE7EBD5-B48E-4EBB-9DC5-7CB544513953}" srcOrd="0" destOrd="0" presId="urn:microsoft.com/office/officeart/2005/8/layout/default#3"/>
    <dgm:cxn modelId="{4BB15192-FF2D-45E0-84AB-3F54E04B081F}" srcId="{53FA1FA3-1247-4011-BF21-361F09BA717A}" destId="{28C56DE9-399D-4A54-A772-2C6BA4ECF23F}" srcOrd="0" destOrd="0" parTransId="{39B0848D-2113-4F72-A84F-328EBDFAD3DD}" sibTransId="{B442EC68-5E65-4E8D-9FA9-060CFC59F8FE}"/>
    <dgm:cxn modelId="{493F6DA3-0623-4DEE-8A5E-63585A3C4326}" srcId="{53FA1FA3-1247-4011-BF21-361F09BA717A}" destId="{E1B380DF-4ABA-4F65-B192-BEC0296EAD2E}" srcOrd="4" destOrd="0" parTransId="{9101DD7E-7720-4EAB-BEC2-5F8B3280A540}" sibTransId="{F2E308BD-4331-4CC7-9EDB-B36DA0B88ED2}"/>
    <dgm:cxn modelId="{5789201B-AD82-412D-846A-0B7A66ADAEA7}" type="presOf" srcId="{E1B380DF-4ABA-4F65-B192-BEC0296EAD2E}" destId="{D04DA33B-07BF-49AE-953D-C513AFB4A0EA}" srcOrd="0" destOrd="0" presId="urn:microsoft.com/office/officeart/2005/8/layout/default#3"/>
    <dgm:cxn modelId="{F718C33F-DD80-4538-84E4-3F8E9668E53A}" type="presOf" srcId="{EA226B18-FEAF-4D13-950D-66327335186E}" destId="{205C1726-66AB-4839-800C-7EA06CE6675B}" srcOrd="0" destOrd="0" presId="urn:microsoft.com/office/officeart/2005/8/layout/default#3"/>
    <dgm:cxn modelId="{11169307-064A-4362-954D-E9E1677A24E9}" srcId="{53FA1FA3-1247-4011-BF21-361F09BA717A}" destId="{4B70CD1C-AA97-47F1-BB34-0CBFF6FD96FB}" srcOrd="3" destOrd="0" parTransId="{AC516B8A-BFFA-43B4-B505-8516A1810C9D}" sibTransId="{B51FFB05-6A64-4F49-B28D-7AEB7B61780E}"/>
    <dgm:cxn modelId="{0684DCBF-F907-48F9-A91E-3A5514BAAA1E}" srcId="{53FA1FA3-1247-4011-BF21-361F09BA717A}" destId="{BF44F89A-A62D-425C-B2C1-91B9E46E9812}" srcOrd="2" destOrd="0" parTransId="{838D4645-CABC-4129-8714-778999FFBADB}" sibTransId="{40E8FE91-A6C3-4583-BB1E-C2F4FBD41EDD}"/>
    <dgm:cxn modelId="{A738A464-C77C-4AB4-8CA3-F96F5B35717F}" srcId="{53FA1FA3-1247-4011-BF21-361F09BA717A}" destId="{EA226B18-FEAF-4D13-950D-66327335186E}" srcOrd="1" destOrd="0" parTransId="{9FC117FD-1EF9-476D-BD0B-532561FF554E}" sibTransId="{233553EE-5779-4DC4-B849-38F09F72D9DF}"/>
    <dgm:cxn modelId="{F144BDA5-74EE-4B2A-A477-BDEFC3F7C183}" type="presOf" srcId="{BF44F89A-A62D-425C-B2C1-91B9E46E9812}" destId="{3CD7530F-633D-4392-9049-D516EBFE18B9}" srcOrd="0" destOrd="0" presId="urn:microsoft.com/office/officeart/2005/8/layout/default#3"/>
    <dgm:cxn modelId="{08BF9D18-2E4E-4E31-8128-92373DBE1298}" type="presOf" srcId="{4B70CD1C-AA97-47F1-BB34-0CBFF6FD96FB}" destId="{C2A7E972-F65F-421E-908A-AE35DDDB9158}" srcOrd="0" destOrd="0" presId="urn:microsoft.com/office/officeart/2005/8/layout/default#3"/>
    <dgm:cxn modelId="{3EE78ADB-1797-4987-81F9-63DA0F5258A4}" type="presParOf" srcId="{CF9F9C97-C9C9-420C-AE21-D76ADA16CCE1}" destId="{9FE7EBD5-B48E-4EBB-9DC5-7CB544513953}" srcOrd="0" destOrd="0" presId="urn:microsoft.com/office/officeart/2005/8/layout/default#3"/>
    <dgm:cxn modelId="{B60703AD-4CD8-4646-A7A0-0E0EF1BBC0BC}" type="presParOf" srcId="{CF9F9C97-C9C9-420C-AE21-D76ADA16CCE1}" destId="{58C3BCA6-A57F-474C-81E2-F276E7C9158C}" srcOrd="1" destOrd="0" presId="urn:microsoft.com/office/officeart/2005/8/layout/default#3"/>
    <dgm:cxn modelId="{4E15A92E-0035-4DEE-A5CB-21291B8E51F7}" type="presParOf" srcId="{CF9F9C97-C9C9-420C-AE21-D76ADA16CCE1}" destId="{205C1726-66AB-4839-800C-7EA06CE6675B}" srcOrd="2" destOrd="0" presId="urn:microsoft.com/office/officeart/2005/8/layout/default#3"/>
    <dgm:cxn modelId="{DE48258F-7880-49EB-B96E-1D98CF32D2E3}" type="presParOf" srcId="{CF9F9C97-C9C9-420C-AE21-D76ADA16CCE1}" destId="{547870D7-B216-4CD3-8044-FB214BB8BFC5}" srcOrd="3" destOrd="0" presId="urn:microsoft.com/office/officeart/2005/8/layout/default#3"/>
    <dgm:cxn modelId="{73D7485F-B5B8-4D5D-829B-9AF336CD8819}" type="presParOf" srcId="{CF9F9C97-C9C9-420C-AE21-D76ADA16CCE1}" destId="{3CD7530F-633D-4392-9049-D516EBFE18B9}" srcOrd="4" destOrd="0" presId="urn:microsoft.com/office/officeart/2005/8/layout/default#3"/>
    <dgm:cxn modelId="{FC0376CD-462E-439B-8DFF-BA6E3B73073B}" type="presParOf" srcId="{CF9F9C97-C9C9-420C-AE21-D76ADA16CCE1}" destId="{C3AF58FA-BD00-4DF0-AA50-1264955F8C81}" srcOrd="5" destOrd="0" presId="urn:microsoft.com/office/officeart/2005/8/layout/default#3"/>
    <dgm:cxn modelId="{6597CAF2-6B3A-496D-B7D4-6B805EF6390C}" type="presParOf" srcId="{CF9F9C97-C9C9-420C-AE21-D76ADA16CCE1}" destId="{C2A7E972-F65F-421E-908A-AE35DDDB9158}" srcOrd="6" destOrd="0" presId="urn:microsoft.com/office/officeart/2005/8/layout/default#3"/>
    <dgm:cxn modelId="{A4A01F84-8BB0-41E5-8116-A72EF7EE8097}" type="presParOf" srcId="{CF9F9C97-C9C9-420C-AE21-D76ADA16CCE1}" destId="{A6E91D9D-1BE8-4A59-A570-7723637A1BED}" srcOrd="7" destOrd="0" presId="urn:microsoft.com/office/officeart/2005/8/layout/default#3"/>
    <dgm:cxn modelId="{913C53AB-613E-4013-8A9E-FF59D75A7236}" type="presParOf" srcId="{CF9F9C97-C9C9-420C-AE21-D76ADA16CCE1}" destId="{D04DA33B-07BF-49AE-953D-C513AFB4A0EA}" srcOrd="8" destOrd="0" presId="urn:microsoft.com/office/officeart/2005/8/layout/defaul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35F111-EFC8-48C7-835D-4427EA8456B9}" type="doc">
      <dgm:prSet loTypeId="urn:microsoft.com/office/officeart/2005/8/layout/default#2" loCatId="list" qsTypeId="urn:microsoft.com/office/officeart/2005/8/quickstyle/simple1" qsCatId="simple" csTypeId="urn:microsoft.com/office/officeart/2005/8/colors/accent1_2" csCatId="accent1" phldr="1"/>
      <dgm:spPr/>
      <dgm:t>
        <a:bodyPr/>
        <a:lstStyle/>
        <a:p>
          <a:endParaRPr lang="en-US"/>
        </a:p>
      </dgm:t>
    </dgm:pt>
    <dgm:pt modelId="{CA8AB3DD-92C7-4D42-BD17-5719746A4C3C}">
      <dgm:prSet phldrT="[Text]"/>
      <dgm:spPr>
        <a:solidFill>
          <a:schemeClr val="accent6">
            <a:lumMod val="50000"/>
          </a:schemeClr>
        </a:solidFill>
      </dgm:spPr>
      <dgm:t>
        <a:bodyPr/>
        <a:lstStyle/>
        <a:p>
          <a:r>
            <a:rPr lang="en-US" dirty="0" smtClean="0"/>
            <a:t>Syntax is clear and understandable</a:t>
          </a:r>
          <a:endParaRPr lang="en-US" dirty="0"/>
        </a:p>
      </dgm:t>
    </dgm:pt>
    <dgm:pt modelId="{46F57E86-61E1-4327-B071-434702C08330}" type="parTrans" cxnId="{C6DB901A-EEB2-4F11-83E8-0DBECE1E1EEB}">
      <dgm:prSet/>
      <dgm:spPr/>
      <dgm:t>
        <a:bodyPr/>
        <a:lstStyle/>
        <a:p>
          <a:endParaRPr lang="en-US"/>
        </a:p>
      </dgm:t>
    </dgm:pt>
    <dgm:pt modelId="{847C49EF-6845-4949-83B2-9F91FD4566B4}" type="sibTrans" cxnId="{C6DB901A-EEB2-4F11-83E8-0DBECE1E1EEB}">
      <dgm:prSet/>
      <dgm:spPr/>
      <dgm:t>
        <a:bodyPr/>
        <a:lstStyle/>
        <a:p>
          <a:endParaRPr lang="en-US"/>
        </a:p>
      </dgm:t>
    </dgm:pt>
    <dgm:pt modelId="{7DEF4EB6-3C98-4B52-9236-96960EB09C67}">
      <dgm:prSet phldrT="[Text]"/>
      <dgm:spPr>
        <a:solidFill>
          <a:schemeClr val="accent6">
            <a:lumMod val="50000"/>
          </a:schemeClr>
        </a:solidFill>
      </dgm:spPr>
      <dgm:t>
        <a:bodyPr/>
        <a:lstStyle/>
        <a:p>
          <a:r>
            <a:rPr lang="en-US" dirty="0" smtClean="0"/>
            <a:t>Portable and can run on any machine irrespective of type of CPU and machine. </a:t>
          </a:r>
          <a:endParaRPr lang="en-US" dirty="0"/>
        </a:p>
      </dgm:t>
    </dgm:pt>
    <dgm:pt modelId="{1889AAD2-5E8F-4074-9049-DB9955F50A07}" type="parTrans" cxnId="{7BCDE3DD-8882-47A2-BB57-6930DC618E85}">
      <dgm:prSet/>
      <dgm:spPr/>
      <dgm:t>
        <a:bodyPr/>
        <a:lstStyle/>
        <a:p>
          <a:endParaRPr lang="en-US"/>
        </a:p>
      </dgm:t>
    </dgm:pt>
    <dgm:pt modelId="{A105541D-4B1D-4D7B-B391-54190482C67B}" type="sibTrans" cxnId="{7BCDE3DD-8882-47A2-BB57-6930DC618E85}">
      <dgm:prSet/>
      <dgm:spPr/>
      <dgm:t>
        <a:bodyPr/>
        <a:lstStyle/>
        <a:p>
          <a:endParaRPr lang="en-US"/>
        </a:p>
      </dgm:t>
    </dgm:pt>
    <dgm:pt modelId="{A212ED5C-69DD-4025-B2FC-B4CB58479014}">
      <dgm:prSet phldrT="[Text]"/>
      <dgm:spPr>
        <a:solidFill>
          <a:schemeClr val="accent6">
            <a:lumMod val="50000"/>
          </a:schemeClr>
        </a:solidFill>
      </dgm:spPr>
      <dgm:t>
        <a:bodyPr/>
        <a:lstStyle/>
        <a:p>
          <a:r>
            <a:rPr lang="en-US" dirty="0" smtClean="0"/>
            <a:t>Modular language which is easy to manage and understand</a:t>
          </a:r>
          <a:endParaRPr lang="en-US" dirty="0"/>
        </a:p>
      </dgm:t>
    </dgm:pt>
    <dgm:pt modelId="{9DA0F67F-5804-4941-8661-1320E6394473}" type="parTrans" cxnId="{10BCFF01-AE9A-44C7-8F7B-DD1B8649A354}">
      <dgm:prSet/>
      <dgm:spPr/>
      <dgm:t>
        <a:bodyPr/>
        <a:lstStyle/>
        <a:p>
          <a:endParaRPr lang="en-US"/>
        </a:p>
      </dgm:t>
    </dgm:pt>
    <dgm:pt modelId="{C7616415-C4D3-46DA-95DC-CC4DD995CD33}" type="sibTrans" cxnId="{10BCFF01-AE9A-44C7-8F7B-DD1B8649A354}">
      <dgm:prSet/>
      <dgm:spPr/>
      <dgm:t>
        <a:bodyPr/>
        <a:lstStyle/>
        <a:p>
          <a:endParaRPr lang="en-US"/>
        </a:p>
      </dgm:t>
    </dgm:pt>
    <dgm:pt modelId="{48D4E90D-201D-4169-898E-E2E27BBD146A}">
      <dgm:prSet phldrT="[Text]"/>
      <dgm:spPr>
        <a:solidFill>
          <a:schemeClr val="accent6">
            <a:lumMod val="50000"/>
          </a:schemeClr>
        </a:solidFill>
      </dgm:spPr>
      <dgm:t>
        <a:bodyPr/>
        <a:lstStyle/>
        <a:p>
          <a:r>
            <a:rPr lang="en-US" altLang="zh-CN" dirty="0" smtClean="0"/>
            <a:t>Quicker compiler: Speed of executing C programs is very fast</a:t>
          </a:r>
          <a:endParaRPr lang="en-US" dirty="0"/>
        </a:p>
      </dgm:t>
    </dgm:pt>
    <dgm:pt modelId="{FA5F1543-CBA5-467C-BA60-EE023897BEFA}" type="parTrans" cxnId="{30D80464-B9CC-4A4B-9B6A-12CCAB7839EE}">
      <dgm:prSet/>
      <dgm:spPr/>
      <dgm:t>
        <a:bodyPr/>
        <a:lstStyle/>
        <a:p>
          <a:endParaRPr lang="en-US"/>
        </a:p>
      </dgm:t>
    </dgm:pt>
    <dgm:pt modelId="{DEAE8871-BF93-4F0F-BF13-8E7902DD01EA}" type="sibTrans" cxnId="{30D80464-B9CC-4A4B-9B6A-12CCAB7839EE}">
      <dgm:prSet/>
      <dgm:spPr/>
      <dgm:t>
        <a:bodyPr/>
        <a:lstStyle/>
        <a:p>
          <a:endParaRPr lang="en-US"/>
        </a:p>
      </dgm:t>
    </dgm:pt>
    <dgm:pt modelId="{17833143-06CA-4503-8319-F8E7C8416194}">
      <dgm:prSet phldrT="[Text]"/>
      <dgm:spPr>
        <a:solidFill>
          <a:schemeClr val="accent6">
            <a:lumMod val="50000"/>
          </a:schemeClr>
        </a:solidFill>
      </dgm:spPr>
      <dgm:t>
        <a:bodyPr/>
        <a:lstStyle/>
        <a:p>
          <a:r>
            <a:rPr lang="en-IN" dirty="0" smtClean="0"/>
            <a:t>Easy to learn and debug</a:t>
          </a:r>
          <a:endParaRPr lang="en-US" dirty="0"/>
        </a:p>
      </dgm:t>
    </dgm:pt>
    <dgm:pt modelId="{F85BCAB8-DB77-40EA-9FFF-FBC634B7841E}" type="parTrans" cxnId="{AF443543-16BC-4E9A-A66E-559CCEAA19D6}">
      <dgm:prSet/>
      <dgm:spPr/>
      <dgm:t>
        <a:bodyPr/>
        <a:lstStyle/>
        <a:p>
          <a:endParaRPr lang="en-US"/>
        </a:p>
      </dgm:t>
    </dgm:pt>
    <dgm:pt modelId="{0A1E2F96-C86D-4E5F-A783-4F11C4354D7F}" type="sibTrans" cxnId="{AF443543-16BC-4E9A-A66E-559CCEAA19D6}">
      <dgm:prSet/>
      <dgm:spPr/>
      <dgm:t>
        <a:bodyPr/>
        <a:lstStyle/>
        <a:p>
          <a:endParaRPr lang="en-US"/>
        </a:p>
      </dgm:t>
    </dgm:pt>
    <dgm:pt modelId="{87F2B95C-DDAF-4FE9-9BAF-31E778DBBCC8}">
      <dgm:prSet/>
      <dgm:spPr>
        <a:solidFill>
          <a:schemeClr val="accent6">
            <a:lumMod val="50000"/>
          </a:schemeClr>
        </a:solidFill>
      </dgm:spPr>
      <dgm:t>
        <a:bodyPr/>
        <a:lstStyle/>
        <a:p>
          <a:r>
            <a:rPr lang="en-US" altLang="zh-CN" dirty="0" smtClean="0"/>
            <a:t>Built in functions available to perform various operations</a:t>
          </a:r>
          <a:endParaRPr lang="en-US" dirty="0"/>
        </a:p>
      </dgm:t>
    </dgm:pt>
    <dgm:pt modelId="{22C4E067-9C38-4928-A064-9A104E5729E9}" type="parTrans" cxnId="{E0F28181-B855-44CA-8BDB-36BD328A921E}">
      <dgm:prSet/>
      <dgm:spPr/>
      <dgm:t>
        <a:bodyPr/>
        <a:lstStyle/>
        <a:p>
          <a:endParaRPr lang="en-US"/>
        </a:p>
      </dgm:t>
    </dgm:pt>
    <dgm:pt modelId="{5EA1339A-5D68-4C19-A5E8-8E1F463CD76F}" type="sibTrans" cxnId="{E0F28181-B855-44CA-8BDB-36BD328A921E}">
      <dgm:prSet/>
      <dgm:spPr/>
      <dgm:t>
        <a:bodyPr/>
        <a:lstStyle/>
        <a:p>
          <a:endParaRPr lang="en-US"/>
        </a:p>
      </dgm:t>
    </dgm:pt>
    <dgm:pt modelId="{B4B4091D-E6AF-4B77-A76C-01B47E88CA7C}">
      <dgm:prSet phldrT="[Text]"/>
      <dgm:spPr>
        <a:solidFill>
          <a:schemeClr val="accent6">
            <a:lumMod val="50000"/>
          </a:schemeClr>
        </a:solidFill>
      </dgm:spPr>
      <dgm:t>
        <a:bodyPr/>
        <a:lstStyle/>
        <a:p>
          <a:r>
            <a:rPr lang="en-US" b="0" i="0" dirty="0" smtClean="0"/>
            <a:t>User Friendly language,  tells the location, type and number of the line in which error is present</a:t>
          </a:r>
          <a:endParaRPr lang="en-US" dirty="0"/>
        </a:p>
      </dgm:t>
    </dgm:pt>
    <dgm:pt modelId="{418D68BA-A0A2-4298-BFA9-F1F25521E4CC}" type="parTrans" cxnId="{03F3A9B1-C452-42A0-B6BF-25E691B7E56E}">
      <dgm:prSet/>
      <dgm:spPr/>
      <dgm:t>
        <a:bodyPr/>
        <a:lstStyle/>
        <a:p>
          <a:endParaRPr lang="en-US"/>
        </a:p>
      </dgm:t>
    </dgm:pt>
    <dgm:pt modelId="{5BDE7D27-879C-4ED3-8304-7BA88A27C20A}" type="sibTrans" cxnId="{03F3A9B1-C452-42A0-B6BF-25E691B7E56E}">
      <dgm:prSet/>
      <dgm:spPr/>
      <dgm:t>
        <a:bodyPr/>
        <a:lstStyle/>
        <a:p>
          <a:endParaRPr lang="en-US"/>
        </a:p>
      </dgm:t>
    </dgm:pt>
    <dgm:pt modelId="{D5ED9A8B-A626-4978-8004-1D6F3D3CF715}">
      <dgm:prSet/>
      <dgm:spPr>
        <a:solidFill>
          <a:schemeClr val="accent6">
            <a:lumMod val="50000"/>
          </a:schemeClr>
        </a:solidFill>
      </dgm:spPr>
      <dgm:t>
        <a:bodyPr/>
        <a:lstStyle/>
        <a:p>
          <a:r>
            <a:rPr lang="en-US" b="0" i="0" dirty="0" smtClean="0"/>
            <a:t>Supports Pointers which tells where variables are stored in the computer memory.</a:t>
          </a:r>
          <a:endParaRPr lang="en-US" dirty="0">
            <a:solidFill>
              <a:schemeClr val="accent6">
                <a:lumMod val="20000"/>
                <a:lumOff val="80000"/>
              </a:schemeClr>
            </a:solidFill>
            <a:latin typeface="Verdana" pitchFamily="34" charset="0"/>
          </a:endParaRPr>
        </a:p>
      </dgm:t>
    </dgm:pt>
    <dgm:pt modelId="{2B994469-13C1-4170-847F-0D4A6706B86E}" type="parTrans" cxnId="{94B8D414-7F06-4072-9730-D41A2FD0F578}">
      <dgm:prSet/>
      <dgm:spPr/>
      <dgm:t>
        <a:bodyPr/>
        <a:lstStyle/>
        <a:p>
          <a:endParaRPr lang="en-US"/>
        </a:p>
      </dgm:t>
    </dgm:pt>
    <dgm:pt modelId="{4C3B359D-0A9C-4F55-9516-9E9707F7669E}" type="sibTrans" cxnId="{94B8D414-7F06-4072-9730-D41A2FD0F578}">
      <dgm:prSet/>
      <dgm:spPr/>
      <dgm:t>
        <a:bodyPr/>
        <a:lstStyle/>
        <a:p>
          <a:endParaRPr lang="en-US"/>
        </a:p>
      </dgm:t>
    </dgm:pt>
    <dgm:pt modelId="{6A9350C2-0897-43E2-AE83-2541E0FB95A3}">
      <dgm:prSet/>
      <dgm:spPr>
        <a:solidFill>
          <a:schemeClr val="accent6">
            <a:lumMod val="50000"/>
          </a:schemeClr>
        </a:solidFill>
      </dgm:spPr>
      <dgm:t>
        <a:bodyPr/>
        <a:lstStyle/>
        <a:p>
          <a:r>
            <a:rPr lang="en-US" dirty="0" smtClean="0">
              <a:solidFill>
                <a:schemeClr val="accent6">
                  <a:lumMod val="20000"/>
                  <a:lumOff val="80000"/>
                </a:schemeClr>
              </a:solidFill>
              <a:latin typeface="+mn-lt"/>
            </a:rPr>
            <a:t>Case sensitive language</a:t>
          </a:r>
          <a:endParaRPr lang="en-US" dirty="0">
            <a:solidFill>
              <a:schemeClr val="accent6">
                <a:lumMod val="20000"/>
                <a:lumOff val="80000"/>
              </a:schemeClr>
            </a:solidFill>
            <a:latin typeface="Verdana" pitchFamily="34" charset="0"/>
          </a:endParaRPr>
        </a:p>
      </dgm:t>
    </dgm:pt>
    <dgm:pt modelId="{C3396C1C-6D80-4D9D-B8FA-2D11E5C9DBCB}" type="parTrans" cxnId="{8CA9E9C3-DF75-470A-9E56-17F0CDC51D12}">
      <dgm:prSet/>
      <dgm:spPr/>
      <dgm:t>
        <a:bodyPr/>
        <a:lstStyle/>
        <a:p>
          <a:endParaRPr lang="en-US"/>
        </a:p>
      </dgm:t>
    </dgm:pt>
    <dgm:pt modelId="{43A53083-BE23-4996-9E63-9670C15776CD}" type="sibTrans" cxnId="{8CA9E9C3-DF75-470A-9E56-17F0CDC51D12}">
      <dgm:prSet/>
      <dgm:spPr/>
      <dgm:t>
        <a:bodyPr/>
        <a:lstStyle/>
        <a:p>
          <a:endParaRPr lang="en-US"/>
        </a:p>
      </dgm:t>
    </dgm:pt>
    <dgm:pt modelId="{C3509DE9-1304-441C-9A25-8D34E0068B29}" type="pres">
      <dgm:prSet presAssocID="{BE35F111-EFC8-48C7-835D-4427EA8456B9}" presName="diagram" presStyleCnt="0">
        <dgm:presLayoutVars>
          <dgm:dir/>
          <dgm:resizeHandles val="exact"/>
        </dgm:presLayoutVars>
      </dgm:prSet>
      <dgm:spPr/>
      <dgm:t>
        <a:bodyPr/>
        <a:lstStyle/>
        <a:p>
          <a:endParaRPr lang="en-US"/>
        </a:p>
      </dgm:t>
    </dgm:pt>
    <dgm:pt modelId="{46835E77-E385-4876-8A67-D31E835DF208}" type="pres">
      <dgm:prSet presAssocID="{CA8AB3DD-92C7-4D42-BD17-5719746A4C3C}" presName="node" presStyleLbl="node1" presStyleIdx="0" presStyleCnt="9">
        <dgm:presLayoutVars>
          <dgm:bulletEnabled val="1"/>
        </dgm:presLayoutVars>
      </dgm:prSet>
      <dgm:spPr/>
      <dgm:t>
        <a:bodyPr/>
        <a:lstStyle/>
        <a:p>
          <a:endParaRPr lang="en-US"/>
        </a:p>
      </dgm:t>
    </dgm:pt>
    <dgm:pt modelId="{2DB3897A-DB93-472B-AA45-3A4FCAC7A78D}" type="pres">
      <dgm:prSet presAssocID="{847C49EF-6845-4949-83B2-9F91FD4566B4}" presName="sibTrans" presStyleCnt="0"/>
      <dgm:spPr/>
    </dgm:pt>
    <dgm:pt modelId="{2D75E671-192C-4D78-A33A-BA8DD67CDC9C}" type="pres">
      <dgm:prSet presAssocID="{7DEF4EB6-3C98-4B52-9236-96960EB09C67}" presName="node" presStyleLbl="node1" presStyleIdx="1" presStyleCnt="9">
        <dgm:presLayoutVars>
          <dgm:bulletEnabled val="1"/>
        </dgm:presLayoutVars>
      </dgm:prSet>
      <dgm:spPr/>
      <dgm:t>
        <a:bodyPr/>
        <a:lstStyle/>
        <a:p>
          <a:endParaRPr lang="en-US"/>
        </a:p>
      </dgm:t>
    </dgm:pt>
    <dgm:pt modelId="{4C21BC84-C522-4DF2-8D10-4D44EFA7F91D}" type="pres">
      <dgm:prSet presAssocID="{A105541D-4B1D-4D7B-B391-54190482C67B}" presName="sibTrans" presStyleCnt="0"/>
      <dgm:spPr/>
    </dgm:pt>
    <dgm:pt modelId="{E387AF58-6966-4E30-B69E-07727644C18D}" type="pres">
      <dgm:prSet presAssocID="{87F2B95C-DDAF-4FE9-9BAF-31E778DBBCC8}" presName="node" presStyleLbl="node1" presStyleIdx="2" presStyleCnt="9">
        <dgm:presLayoutVars>
          <dgm:bulletEnabled val="1"/>
        </dgm:presLayoutVars>
      </dgm:prSet>
      <dgm:spPr/>
      <dgm:t>
        <a:bodyPr/>
        <a:lstStyle/>
        <a:p>
          <a:endParaRPr lang="en-US"/>
        </a:p>
      </dgm:t>
    </dgm:pt>
    <dgm:pt modelId="{FC8C55AF-1FAB-482B-929B-585650763421}" type="pres">
      <dgm:prSet presAssocID="{5EA1339A-5D68-4C19-A5E8-8E1F463CD76F}" presName="sibTrans" presStyleCnt="0"/>
      <dgm:spPr/>
    </dgm:pt>
    <dgm:pt modelId="{55E51BCD-EEE1-4AE9-BB4F-FFBA97014C98}" type="pres">
      <dgm:prSet presAssocID="{A212ED5C-69DD-4025-B2FC-B4CB58479014}" presName="node" presStyleLbl="node1" presStyleIdx="3" presStyleCnt="9">
        <dgm:presLayoutVars>
          <dgm:bulletEnabled val="1"/>
        </dgm:presLayoutVars>
      </dgm:prSet>
      <dgm:spPr/>
      <dgm:t>
        <a:bodyPr/>
        <a:lstStyle/>
        <a:p>
          <a:endParaRPr lang="en-US"/>
        </a:p>
      </dgm:t>
    </dgm:pt>
    <dgm:pt modelId="{19D596DF-91B0-46AD-835C-DCA9C6C57079}" type="pres">
      <dgm:prSet presAssocID="{C7616415-C4D3-46DA-95DC-CC4DD995CD33}" presName="sibTrans" presStyleCnt="0"/>
      <dgm:spPr/>
    </dgm:pt>
    <dgm:pt modelId="{34DB8493-E648-460E-8BCB-489D351E19E0}" type="pres">
      <dgm:prSet presAssocID="{48D4E90D-201D-4169-898E-E2E27BBD146A}" presName="node" presStyleLbl="node1" presStyleIdx="4" presStyleCnt="9">
        <dgm:presLayoutVars>
          <dgm:bulletEnabled val="1"/>
        </dgm:presLayoutVars>
      </dgm:prSet>
      <dgm:spPr/>
      <dgm:t>
        <a:bodyPr/>
        <a:lstStyle/>
        <a:p>
          <a:endParaRPr lang="en-US"/>
        </a:p>
      </dgm:t>
    </dgm:pt>
    <dgm:pt modelId="{5DDE3A80-DC86-4FCD-AE00-1A04933595AD}" type="pres">
      <dgm:prSet presAssocID="{DEAE8871-BF93-4F0F-BF13-8E7902DD01EA}" presName="sibTrans" presStyleCnt="0"/>
      <dgm:spPr/>
    </dgm:pt>
    <dgm:pt modelId="{1C286ADC-2964-4572-A3A3-713A961AA320}" type="pres">
      <dgm:prSet presAssocID="{17833143-06CA-4503-8319-F8E7C8416194}" presName="node" presStyleLbl="node1" presStyleIdx="5" presStyleCnt="9">
        <dgm:presLayoutVars>
          <dgm:bulletEnabled val="1"/>
        </dgm:presLayoutVars>
      </dgm:prSet>
      <dgm:spPr/>
      <dgm:t>
        <a:bodyPr/>
        <a:lstStyle/>
        <a:p>
          <a:endParaRPr lang="en-US"/>
        </a:p>
      </dgm:t>
    </dgm:pt>
    <dgm:pt modelId="{5BFE35F4-0E40-4311-92A1-B2933AE8DF23}" type="pres">
      <dgm:prSet presAssocID="{0A1E2F96-C86D-4E5F-A783-4F11C4354D7F}" presName="sibTrans" presStyleCnt="0"/>
      <dgm:spPr/>
    </dgm:pt>
    <dgm:pt modelId="{A296FE89-B457-4FFC-9528-8A2413AFBF07}" type="pres">
      <dgm:prSet presAssocID="{B4B4091D-E6AF-4B77-A76C-01B47E88CA7C}" presName="node" presStyleLbl="node1" presStyleIdx="6" presStyleCnt="9">
        <dgm:presLayoutVars>
          <dgm:bulletEnabled val="1"/>
        </dgm:presLayoutVars>
      </dgm:prSet>
      <dgm:spPr/>
      <dgm:t>
        <a:bodyPr/>
        <a:lstStyle/>
        <a:p>
          <a:endParaRPr lang="en-US"/>
        </a:p>
      </dgm:t>
    </dgm:pt>
    <dgm:pt modelId="{852409B7-C868-487C-A7E8-13C2E68DC12D}" type="pres">
      <dgm:prSet presAssocID="{5BDE7D27-879C-4ED3-8304-7BA88A27C20A}" presName="sibTrans" presStyleCnt="0"/>
      <dgm:spPr/>
    </dgm:pt>
    <dgm:pt modelId="{91996373-9967-4228-A9E8-723B8449AD61}" type="pres">
      <dgm:prSet presAssocID="{D5ED9A8B-A626-4978-8004-1D6F3D3CF715}" presName="node" presStyleLbl="node1" presStyleIdx="7" presStyleCnt="9">
        <dgm:presLayoutVars>
          <dgm:bulletEnabled val="1"/>
        </dgm:presLayoutVars>
      </dgm:prSet>
      <dgm:spPr/>
      <dgm:t>
        <a:bodyPr/>
        <a:lstStyle/>
        <a:p>
          <a:endParaRPr lang="en-US"/>
        </a:p>
      </dgm:t>
    </dgm:pt>
    <dgm:pt modelId="{B36092A9-ABAE-4F35-B1AE-0736AEA05F83}" type="pres">
      <dgm:prSet presAssocID="{4C3B359D-0A9C-4F55-9516-9E9707F7669E}" presName="sibTrans" presStyleCnt="0"/>
      <dgm:spPr/>
    </dgm:pt>
    <dgm:pt modelId="{9B3E3D8A-C7AA-435D-832F-1CAE90CA7692}" type="pres">
      <dgm:prSet presAssocID="{6A9350C2-0897-43E2-AE83-2541E0FB95A3}" presName="node" presStyleLbl="node1" presStyleIdx="8" presStyleCnt="9">
        <dgm:presLayoutVars>
          <dgm:bulletEnabled val="1"/>
        </dgm:presLayoutVars>
      </dgm:prSet>
      <dgm:spPr/>
      <dgm:t>
        <a:bodyPr/>
        <a:lstStyle/>
        <a:p>
          <a:endParaRPr lang="en-US"/>
        </a:p>
      </dgm:t>
    </dgm:pt>
  </dgm:ptLst>
  <dgm:cxnLst>
    <dgm:cxn modelId="{7BCDE3DD-8882-47A2-BB57-6930DC618E85}" srcId="{BE35F111-EFC8-48C7-835D-4427EA8456B9}" destId="{7DEF4EB6-3C98-4B52-9236-96960EB09C67}" srcOrd="1" destOrd="0" parTransId="{1889AAD2-5E8F-4074-9049-DB9955F50A07}" sibTransId="{A105541D-4B1D-4D7B-B391-54190482C67B}"/>
    <dgm:cxn modelId="{0E32E2C0-A342-4430-A2ED-B9ABF9998A62}" type="presOf" srcId="{B4B4091D-E6AF-4B77-A76C-01B47E88CA7C}" destId="{A296FE89-B457-4FFC-9528-8A2413AFBF07}" srcOrd="0" destOrd="0" presId="urn:microsoft.com/office/officeart/2005/8/layout/default#2"/>
    <dgm:cxn modelId="{30D80464-B9CC-4A4B-9B6A-12CCAB7839EE}" srcId="{BE35F111-EFC8-48C7-835D-4427EA8456B9}" destId="{48D4E90D-201D-4169-898E-E2E27BBD146A}" srcOrd="4" destOrd="0" parTransId="{FA5F1543-CBA5-467C-BA60-EE023897BEFA}" sibTransId="{DEAE8871-BF93-4F0F-BF13-8E7902DD01EA}"/>
    <dgm:cxn modelId="{AF443543-16BC-4E9A-A66E-559CCEAA19D6}" srcId="{BE35F111-EFC8-48C7-835D-4427EA8456B9}" destId="{17833143-06CA-4503-8319-F8E7C8416194}" srcOrd="5" destOrd="0" parTransId="{F85BCAB8-DB77-40EA-9FFF-FBC634B7841E}" sibTransId="{0A1E2F96-C86D-4E5F-A783-4F11C4354D7F}"/>
    <dgm:cxn modelId="{8DF2C614-59CC-43EC-8798-66F0EA4EDBE5}" type="presOf" srcId="{D5ED9A8B-A626-4978-8004-1D6F3D3CF715}" destId="{91996373-9967-4228-A9E8-723B8449AD61}" srcOrd="0" destOrd="0" presId="urn:microsoft.com/office/officeart/2005/8/layout/default#2"/>
    <dgm:cxn modelId="{C6DB901A-EEB2-4F11-83E8-0DBECE1E1EEB}" srcId="{BE35F111-EFC8-48C7-835D-4427EA8456B9}" destId="{CA8AB3DD-92C7-4D42-BD17-5719746A4C3C}" srcOrd="0" destOrd="0" parTransId="{46F57E86-61E1-4327-B071-434702C08330}" sibTransId="{847C49EF-6845-4949-83B2-9F91FD4566B4}"/>
    <dgm:cxn modelId="{E0F28181-B855-44CA-8BDB-36BD328A921E}" srcId="{BE35F111-EFC8-48C7-835D-4427EA8456B9}" destId="{87F2B95C-DDAF-4FE9-9BAF-31E778DBBCC8}" srcOrd="2" destOrd="0" parTransId="{22C4E067-9C38-4928-A064-9A104E5729E9}" sibTransId="{5EA1339A-5D68-4C19-A5E8-8E1F463CD76F}"/>
    <dgm:cxn modelId="{7169C02D-5B8D-49D8-96C2-230774A94619}" type="presOf" srcId="{48D4E90D-201D-4169-898E-E2E27BBD146A}" destId="{34DB8493-E648-460E-8BCB-489D351E19E0}" srcOrd="0" destOrd="0" presId="urn:microsoft.com/office/officeart/2005/8/layout/default#2"/>
    <dgm:cxn modelId="{7309D3F0-76A7-4834-9F82-A5FFED397691}" type="presOf" srcId="{87F2B95C-DDAF-4FE9-9BAF-31E778DBBCC8}" destId="{E387AF58-6966-4E30-B69E-07727644C18D}" srcOrd="0" destOrd="0" presId="urn:microsoft.com/office/officeart/2005/8/layout/default#2"/>
    <dgm:cxn modelId="{8CA9E9C3-DF75-470A-9E56-17F0CDC51D12}" srcId="{BE35F111-EFC8-48C7-835D-4427EA8456B9}" destId="{6A9350C2-0897-43E2-AE83-2541E0FB95A3}" srcOrd="8" destOrd="0" parTransId="{C3396C1C-6D80-4D9D-B8FA-2D11E5C9DBCB}" sibTransId="{43A53083-BE23-4996-9E63-9670C15776CD}"/>
    <dgm:cxn modelId="{03F3A9B1-C452-42A0-B6BF-25E691B7E56E}" srcId="{BE35F111-EFC8-48C7-835D-4427EA8456B9}" destId="{B4B4091D-E6AF-4B77-A76C-01B47E88CA7C}" srcOrd="6" destOrd="0" parTransId="{418D68BA-A0A2-4298-BFA9-F1F25521E4CC}" sibTransId="{5BDE7D27-879C-4ED3-8304-7BA88A27C20A}"/>
    <dgm:cxn modelId="{D7E645E1-AB82-4E1A-B3EF-F69C17404BCB}" type="presOf" srcId="{BE35F111-EFC8-48C7-835D-4427EA8456B9}" destId="{C3509DE9-1304-441C-9A25-8D34E0068B29}" srcOrd="0" destOrd="0" presId="urn:microsoft.com/office/officeart/2005/8/layout/default#2"/>
    <dgm:cxn modelId="{17176AD3-BB8F-42EF-8BA2-CC2332769A73}" type="presOf" srcId="{CA8AB3DD-92C7-4D42-BD17-5719746A4C3C}" destId="{46835E77-E385-4876-8A67-D31E835DF208}" srcOrd="0" destOrd="0" presId="urn:microsoft.com/office/officeart/2005/8/layout/default#2"/>
    <dgm:cxn modelId="{732E9629-2068-4061-8CB0-34F1FC7E7FCE}" type="presOf" srcId="{6A9350C2-0897-43E2-AE83-2541E0FB95A3}" destId="{9B3E3D8A-C7AA-435D-832F-1CAE90CA7692}" srcOrd="0" destOrd="0" presId="urn:microsoft.com/office/officeart/2005/8/layout/default#2"/>
    <dgm:cxn modelId="{C148BD88-E9B1-4DE8-8992-52EC95C37CF2}" type="presOf" srcId="{A212ED5C-69DD-4025-B2FC-B4CB58479014}" destId="{55E51BCD-EEE1-4AE9-BB4F-FFBA97014C98}" srcOrd="0" destOrd="0" presId="urn:microsoft.com/office/officeart/2005/8/layout/default#2"/>
    <dgm:cxn modelId="{1E087508-C11F-4D21-A05F-E5F1EDC97D78}" type="presOf" srcId="{7DEF4EB6-3C98-4B52-9236-96960EB09C67}" destId="{2D75E671-192C-4D78-A33A-BA8DD67CDC9C}" srcOrd="0" destOrd="0" presId="urn:microsoft.com/office/officeart/2005/8/layout/default#2"/>
    <dgm:cxn modelId="{94B8D414-7F06-4072-9730-D41A2FD0F578}" srcId="{BE35F111-EFC8-48C7-835D-4427EA8456B9}" destId="{D5ED9A8B-A626-4978-8004-1D6F3D3CF715}" srcOrd="7" destOrd="0" parTransId="{2B994469-13C1-4170-847F-0D4A6706B86E}" sibTransId="{4C3B359D-0A9C-4F55-9516-9E9707F7669E}"/>
    <dgm:cxn modelId="{2BEEC116-743E-4860-A31A-95E5245C59C1}" type="presOf" srcId="{17833143-06CA-4503-8319-F8E7C8416194}" destId="{1C286ADC-2964-4572-A3A3-713A961AA320}" srcOrd="0" destOrd="0" presId="urn:microsoft.com/office/officeart/2005/8/layout/default#2"/>
    <dgm:cxn modelId="{10BCFF01-AE9A-44C7-8F7B-DD1B8649A354}" srcId="{BE35F111-EFC8-48C7-835D-4427EA8456B9}" destId="{A212ED5C-69DD-4025-B2FC-B4CB58479014}" srcOrd="3" destOrd="0" parTransId="{9DA0F67F-5804-4941-8661-1320E6394473}" sibTransId="{C7616415-C4D3-46DA-95DC-CC4DD995CD33}"/>
    <dgm:cxn modelId="{D2239FE3-0384-4251-895E-A71CB11B0462}" type="presParOf" srcId="{C3509DE9-1304-441C-9A25-8D34E0068B29}" destId="{46835E77-E385-4876-8A67-D31E835DF208}" srcOrd="0" destOrd="0" presId="urn:microsoft.com/office/officeart/2005/8/layout/default#2"/>
    <dgm:cxn modelId="{03087040-BBB6-4E11-B0AA-C349283DD603}" type="presParOf" srcId="{C3509DE9-1304-441C-9A25-8D34E0068B29}" destId="{2DB3897A-DB93-472B-AA45-3A4FCAC7A78D}" srcOrd="1" destOrd="0" presId="urn:microsoft.com/office/officeart/2005/8/layout/default#2"/>
    <dgm:cxn modelId="{A18C12C2-A267-4FE0-99B7-35568C3DAD53}" type="presParOf" srcId="{C3509DE9-1304-441C-9A25-8D34E0068B29}" destId="{2D75E671-192C-4D78-A33A-BA8DD67CDC9C}" srcOrd="2" destOrd="0" presId="urn:microsoft.com/office/officeart/2005/8/layout/default#2"/>
    <dgm:cxn modelId="{11FBBA55-AACA-4A6A-A4CD-1AF27D6D5F52}" type="presParOf" srcId="{C3509DE9-1304-441C-9A25-8D34E0068B29}" destId="{4C21BC84-C522-4DF2-8D10-4D44EFA7F91D}" srcOrd="3" destOrd="0" presId="urn:microsoft.com/office/officeart/2005/8/layout/default#2"/>
    <dgm:cxn modelId="{83ED0C6B-2B40-4459-AE7A-FF4C02B8D1EF}" type="presParOf" srcId="{C3509DE9-1304-441C-9A25-8D34E0068B29}" destId="{E387AF58-6966-4E30-B69E-07727644C18D}" srcOrd="4" destOrd="0" presId="urn:microsoft.com/office/officeart/2005/8/layout/default#2"/>
    <dgm:cxn modelId="{72BA2681-D3A1-487A-87B9-01D605793B33}" type="presParOf" srcId="{C3509DE9-1304-441C-9A25-8D34E0068B29}" destId="{FC8C55AF-1FAB-482B-929B-585650763421}" srcOrd="5" destOrd="0" presId="urn:microsoft.com/office/officeart/2005/8/layout/default#2"/>
    <dgm:cxn modelId="{3D6E6121-999B-4905-AF0C-A95DE497D882}" type="presParOf" srcId="{C3509DE9-1304-441C-9A25-8D34E0068B29}" destId="{55E51BCD-EEE1-4AE9-BB4F-FFBA97014C98}" srcOrd="6" destOrd="0" presId="urn:microsoft.com/office/officeart/2005/8/layout/default#2"/>
    <dgm:cxn modelId="{CE1FA9D8-C0B5-49A9-8A99-30969C91759B}" type="presParOf" srcId="{C3509DE9-1304-441C-9A25-8D34E0068B29}" destId="{19D596DF-91B0-46AD-835C-DCA9C6C57079}" srcOrd="7" destOrd="0" presId="urn:microsoft.com/office/officeart/2005/8/layout/default#2"/>
    <dgm:cxn modelId="{F5F0412A-D761-447D-87AE-FC242B9E8C68}" type="presParOf" srcId="{C3509DE9-1304-441C-9A25-8D34E0068B29}" destId="{34DB8493-E648-460E-8BCB-489D351E19E0}" srcOrd="8" destOrd="0" presId="urn:microsoft.com/office/officeart/2005/8/layout/default#2"/>
    <dgm:cxn modelId="{E028B1F5-D4CF-4B74-A28D-DB6D0EE760AC}" type="presParOf" srcId="{C3509DE9-1304-441C-9A25-8D34E0068B29}" destId="{5DDE3A80-DC86-4FCD-AE00-1A04933595AD}" srcOrd="9" destOrd="0" presId="urn:microsoft.com/office/officeart/2005/8/layout/default#2"/>
    <dgm:cxn modelId="{CA23A0EC-2B84-4E1A-9FE2-255FCF4EE601}" type="presParOf" srcId="{C3509DE9-1304-441C-9A25-8D34E0068B29}" destId="{1C286ADC-2964-4572-A3A3-713A961AA320}" srcOrd="10" destOrd="0" presId="urn:microsoft.com/office/officeart/2005/8/layout/default#2"/>
    <dgm:cxn modelId="{3421C3AC-17D3-4CFE-8FDA-2AB5A1A5A737}" type="presParOf" srcId="{C3509DE9-1304-441C-9A25-8D34E0068B29}" destId="{5BFE35F4-0E40-4311-92A1-B2933AE8DF23}" srcOrd="11" destOrd="0" presId="urn:microsoft.com/office/officeart/2005/8/layout/default#2"/>
    <dgm:cxn modelId="{0E2C7244-682A-4C3C-BF4D-BEB005519AAF}" type="presParOf" srcId="{C3509DE9-1304-441C-9A25-8D34E0068B29}" destId="{A296FE89-B457-4FFC-9528-8A2413AFBF07}" srcOrd="12" destOrd="0" presId="urn:microsoft.com/office/officeart/2005/8/layout/default#2"/>
    <dgm:cxn modelId="{E0FCA1F1-5412-470D-87D5-8E08FF783D5D}" type="presParOf" srcId="{C3509DE9-1304-441C-9A25-8D34E0068B29}" destId="{852409B7-C868-487C-A7E8-13C2E68DC12D}" srcOrd="13" destOrd="0" presId="urn:microsoft.com/office/officeart/2005/8/layout/default#2"/>
    <dgm:cxn modelId="{AAF37852-C4B7-4231-A6FF-BDD8B014CFAF}" type="presParOf" srcId="{C3509DE9-1304-441C-9A25-8D34E0068B29}" destId="{91996373-9967-4228-A9E8-723B8449AD61}" srcOrd="14" destOrd="0" presId="urn:microsoft.com/office/officeart/2005/8/layout/default#2"/>
    <dgm:cxn modelId="{A5471A1F-A26D-486C-8519-0A7D2D56A689}" type="presParOf" srcId="{C3509DE9-1304-441C-9A25-8D34E0068B29}" destId="{B36092A9-ABAE-4F35-B1AE-0736AEA05F83}" srcOrd="15" destOrd="0" presId="urn:microsoft.com/office/officeart/2005/8/layout/default#2"/>
    <dgm:cxn modelId="{51A15CEF-B4C4-4A64-862A-201B96A44081}" type="presParOf" srcId="{C3509DE9-1304-441C-9A25-8D34E0068B29}" destId="{9B3E3D8A-C7AA-435D-832F-1CAE90CA7692}" srcOrd="16"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6EDE3D-0FB5-4CB6-9331-0173AC86022C}" type="doc">
      <dgm:prSet loTypeId="urn:microsoft.com/office/officeart/2005/8/layout/process2" loCatId="process" qsTypeId="urn:microsoft.com/office/officeart/2005/8/quickstyle/simple1" qsCatId="simple" csTypeId="urn:microsoft.com/office/officeart/2005/8/colors/accent1_2" csCatId="accent1" phldr="1"/>
      <dgm:spPr/>
    </dgm:pt>
    <dgm:pt modelId="{3F4D8EB4-3F9D-4351-9AB4-F2C03B770CCC}">
      <dgm:prSet phldrT="[Text]" custT="1"/>
      <dgm:spPr>
        <a:solidFill>
          <a:schemeClr val="accent2">
            <a:lumMod val="75000"/>
          </a:schemeClr>
        </a:solidFill>
      </dgm:spPr>
      <dgm:t>
        <a:bodyPr/>
        <a:lstStyle/>
        <a:p>
          <a:r>
            <a:rPr lang="en-IN" sz="2000" dirty="0" smtClean="0"/>
            <a:t>Alphabets</a:t>
          </a:r>
          <a:endParaRPr lang="en-US" sz="2000" dirty="0"/>
        </a:p>
      </dgm:t>
    </dgm:pt>
    <dgm:pt modelId="{080C54F9-10AB-48A5-A020-3450A8D8EAE6}" type="parTrans" cxnId="{2531BC03-5F43-41A6-95BF-02916DDD55EB}">
      <dgm:prSet/>
      <dgm:spPr/>
      <dgm:t>
        <a:bodyPr/>
        <a:lstStyle/>
        <a:p>
          <a:endParaRPr lang="en-US"/>
        </a:p>
      </dgm:t>
    </dgm:pt>
    <dgm:pt modelId="{8F4E3CB4-5D91-4F9E-9BDC-C52166959547}" type="sibTrans" cxnId="{2531BC03-5F43-41A6-95BF-02916DDD55EB}">
      <dgm:prSet/>
      <dgm:spPr/>
      <dgm:t>
        <a:bodyPr/>
        <a:lstStyle/>
        <a:p>
          <a:endParaRPr lang="en-US"/>
        </a:p>
      </dgm:t>
    </dgm:pt>
    <dgm:pt modelId="{00AB2D4D-0C49-4EDC-878B-2B3D3FC5D650}">
      <dgm:prSet phldrT="[Text]" custT="1"/>
      <dgm:spPr>
        <a:solidFill>
          <a:schemeClr val="accent2">
            <a:lumMod val="60000"/>
            <a:lumOff val="40000"/>
          </a:schemeClr>
        </a:solidFill>
      </dgm:spPr>
      <dgm:t>
        <a:bodyPr/>
        <a:lstStyle/>
        <a:p>
          <a:r>
            <a:rPr lang="en-IN" sz="2000" dirty="0" smtClean="0"/>
            <a:t>Words</a:t>
          </a:r>
          <a:endParaRPr lang="en-US" sz="2000" dirty="0"/>
        </a:p>
      </dgm:t>
    </dgm:pt>
    <dgm:pt modelId="{3EDB3D0D-FB25-41D9-BEB9-38BA0EB0E7F1}" type="parTrans" cxnId="{73AD5096-BA69-4853-B5D2-68AFCDD4F7C5}">
      <dgm:prSet/>
      <dgm:spPr/>
      <dgm:t>
        <a:bodyPr/>
        <a:lstStyle/>
        <a:p>
          <a:endParaRPr lang="en-US"/>
        </a:p>
      </dgm:t>
    </dgm:pt>
    <dgm:pt modelId="{93930687-FED4-4586-9A84-B85E675EE0F2}" type="sibTrans" cxnId="{73AD5096-BA69-4853-B5D2-68AFCDD4F7C5}">
      <dgm:prSet/>
      <dgm:spPr/>
      <dgm:t>
        <a:bodyPr/>
        <a:lstStyle/>
        <a:p>
          <a:endParaRPr lang="en-US"/>
        </a:p>
      </dgm:t>
    </dgm:pt>
    <dgm:pt modelId="{F7B3A185-3B15-4E68-8AD6-813B51D9D123}">
      <dgm:prSet phldrT="[Text]" custT="1"/>
      <dgm:spPr>
        <a:solidFill>
          <a:schemeClr val="accent2">
            <a:lumMod val="75000"/>
          </a:schemeClr>
        </a:solidFill>
      </dgm:spPr>
      <dgm:t>
        <a:bodyPr/>
        <a:lstStyle/>
        <a:p>
          <a:r>
            <a:rPr lang="en-IN" sz="2000" dirty="0" smtClean="0"/>
            <a:t>Sentences</a:t>
          </a:r>
          <a:endParaRPr lang="en-US" sz="2000" dirty="0"/>
        </a:p>
      </dgm:t>
    </dgm:pt>
    <dgm:pt modelId="{D79CD0C7-2FD8-4A3E-838B-C3C1C2D7897C}" type="parTrans" cxnId="{B01841B4-4E68-41BE-810E-A22FB42CEF2F}">
      <dgm:prSet/>
      <dgm:spPr/>
      <dgm:t>
        <a:bodyPr/>
        <a:lstStyle/>
        <a:p>
          <a:endParaRPr lang="en-US"/>
        </a:p>
      </dgm:t>
    </dgm:pt>
    <dgm:pt modelId="{37ED0EC5-4CCA-4710-ADBB-AD67C48C4E85}" type="sibTrans" cxnId="{B01841B4-4E68-41BE-810E-A22FB42CEF2F}">
      <dgm:prSet/>
      <dgm:spPr/>
      <dgm:t>
        <a:bodyPr/>
        <a:lstStyle/>
        <a:p>
          <a:endParaRPr lang="en-US"/>
        </a:p>
      </dgm:t>
    </dgm:pt>
    <dgm:pt modelId="{9DC95A3E-AC4C-452D-84E6-716B324D4ADE}">
      <dgm:prSet phldrT="[Text]" custT="1"/>
      <dgm:spPr>
        <a:solidFill>
          <a:schemeClr val="accent2">
            <a:lumMod val="60000"/>
            <a:lumOff val="40000"/>
          </a:schemeClr>
        </a:solidFill>
      </dgm:spPr>
      <dgm:t>
        <a:bodyPr/>
        <a:lstStyle/>
        <a:p>
          <a:r>
            <a:rPr lang="en-IN" sz="2000" dirty="0" smtClean="0"/>
            <a:t>Paragraphs</a:t>
          </a:r>
          <a:endParaRPr lang="en-US" sz="2000" dirty="0"/>
        </a:p>
      </dgm:t>
    </dgm:pt>
    <dgm:pt modelId="{9C3FA381-7AA9-4873-8E6A-EEF830460050}" type="parTrans" cxnId="{BD22B569-C193-4EC0-939F-7B6D03DB68C8}">
      <dgm:prSet/>
      <dgm:spPr/>
      <dgm:t>
        <a:bodyPr/>
        <a:lstStyle/>
        <a:p>
          <a:endParaRPr lang="en-US"/>
        </a:p>
      </dgm:t>
    </dgm:pt>
    <dgm:pt modelId="{158DAC1F-87A7-4973-93AB-7181B4844CE2}" type="sibTrans" cxnId="{BD22B569-C193-4EC0-939F-7B6D03DB68C8}">
      <dgm:prSet/>
      <dgm:spPr/>
      <dgm:t>
        <a:bodyPr/>
        <a:lstStyle/>
        <a:p>
          <a:endParaRPr lang="en-US"/>
        </a:p>
      </dgm:t>
    </dgm:pt>
    <dgm:pt modelId="{1B93C366-1FEF-4F5D-80EC-9602F886A677}" type="pres">
      <dgm:prSet presAssocID="{356EDE3D-0FB5-4CB6-9331-0173AC86022C}" presName="linearFlow" presStyleCnt="0">
        <dgm:presLayoutVars>
          <dgm:resizeHandles val="exact"/>
        </dgm:presLayoutVars>
      </dgm:prSet>
      <dgm:spPr/>
    </dgm:pt>
    <dgm:pt modelId="{A2A9279B-7D8C-49E5-B16A-A6D99F438F9A}" type="pres">
      <dgm:prSet presAssocID="{3F4D8EB4-3F9D-4351-9AB4-F2C03B770CCC}" presName="node" presStyleLbl="node1" presStyleIdx="0" presStyleCnt="4">
        <dgm:presLayoutVars>
          <dgm:bulletEnabled val="1"/>
        </dgm:presLayoutVars>
      </dgm:prSet>
      <dgm:spPr/>
      <dgm:t>
        <a:bodyPr/>
        <a:lstStyle/>
        <a:p>
          <a:endParaRPr lang="en-US"/>
        </a:p>
      </dgm:t>
    </dgm:pt>
    <dgm:pt modelId="{15D5B248-4789-40A5-887F-02F93AD36B1B}" type="pres">
      <dgm:prSet presAssocID="{8F4E3CB4-5D91-4F9E-9BDC-C52166959547}" presName="sibTrans" presStyleLbl="sibTrans2D1" presStyleIdx="0" presStyleCnt="3"/>
      <dgm:spPr/>
      <dgm:t>
        <a:bodyPr/>
        <a:lstStyle/>
        <a:p>
          <a:endParaRPr lang="en-US"/>
        </a:p>
      </dgm:t>
    </dgm:pt>
    <dgm:pt modelId="{E51D6ABC-89EB-41FB-826F-8583E89E82AD}" type="pres">
      <dgm:prSet presAssocID="{8F4E3CB4-5D91-4F9E-9BDC-C52166959547}" presName="connectorText" presStyleLbl="sibTrans2D1" presStyleIdx="0" presStyleCnt="3"/>
      <dgm:spPr/>
      <dgm:t>
        <a:bodyPr/>
        <a:lstStyle/>
        <a:p>
          <a:endParaRPr lang="en-US"/>
        </a:p>
      </dgm:t>
    </dgm:pt>
    <dgm:pt modelId="{4AAF92A6-9134-4E08-9D4A-C8111191BD8C}" type="pres">
      <dgm:prSet presAssocID="{00AB2D4D-0C49-4EDC-878B-2B3D3FC5D650}" presName="node" presStyleLbl="node1" presStyleIdx="1" presStyleCnt="4">
        <dgm:presLayoutVars>
          <dgm:bulletEnabled val="1"/>
        </dgm:presLayoutVars>
      </dgm:prSet>
      <dgm:spPr/>
      <dgm:t>
        <a:bodyPr/>
        <a:lstStyle/>
        <a:p>
          <a:endParaRPr lang="en-US"/>
        </a:p>
      </dgm:t>
    </dgm:pt>
    <dgm:pt modelId="{7E729E34-196B-4CC2-A8FF-543E5B9627BB}" type="pres">
      <dgm:prSet presAssocID="{93930687-FED4-4586-9A84-B85E675EE0F2}" presName="sibTrans" presStyleLbl="sibTrans2D1" presStyleIdx="1" presStyleCnt="3"/>
      <dgm:spPr/>
      <dgm:t>
        <a:bodyPr/>
        <a:lstStyle/>
        <a:p>
          <a:endParaRPr lang="en-US"/>
        </a:p>
      </dgm:t>
    </dgm:pt>
    <dgm:pt modelId="{D96121C7-5ABE-488A-BC46-7A2B4A5CE719}" type="pres">
      <dgm:prSet presAssocID="{93930687-FED4-4586-9A84-B85E675EE0F2}" presName="connectorText" presStyleLbl="sibTrans2D1" presStyleIdx="1" presStyleCnt="3"/>
      <dgm:spPr/>
      <dgm:t>
        <a:bodyPr/>
        <a:lstStyle/>
        <a:p>
          <a:endParaRPr lang="en-US"/>
        </a:p>
      </dgm:t>
    </dgm:pt>
    <dgm:pt modelId="{4691B313-9C46-4DF0-8230-A3AEDAD7554A}" type="pres">
      <dgm:prSet presAssocID="{F7B3A185-3B15-4E68-8AD6-813B51D9D123}" presName="node" presStyleLbl="node1" presStyleIdx="2" presStyleCnt="4">
        <dgm:presLayoutVars>
          <dgm:bulletEnabled val="1"/>
        </dgm:presLayoutVars>
      </dgm:prSet>
      <dgm:spPr/>
      <dgm:t>
        <a:bodyPr/>
        <a:lstStyle/>
        <a:p>
          <a:endParaRPr lang="en-US"/>
        </a:p>
      </dgm:t>
    </dgm:pt>
    <dgm:pt modelId="{D434822F-ECB9-4054-A043-FE8B1E5CE089}" type="pres">
      <dgm:prSet presAssocID="{37ED0EC5-4CCA-4710-ADBB-AD67C48C4E85}" presName="sibTrans" presStyleLbl="sibTrans2D1" presStyleIdx="2" presStyleCnt="3"/>
      <dgm:spPr/>
      <dgm:t>
        <a:bodyPr/>
        <a:lstStyle/>
        <a:p>
          <a:endParaRPr lang="en-US"/>
        </a:p>
      </dgm:t>
    </dgm:pt>
    <dgm:pt modelId="{DAA75405-9E7D-4E5F-A5F8-211280E75F37}" type="pres">
      <dgm:prSet presAssocID="{37ED0EC5-4CCA-4710-ADBB-AD67C48C4E85}" presName="connectorText" presStyleLbl="sibTrans2D1" presStyleIdx="2" presStyleCnt="3"/>
      <dgm:spPr/>
      <dgm:t>
        <a:bodyPr/>
        <a:lstStyle/>
        <a:p>
          <a:endParaRPr lang="en-US"/>
        </a:p>
      </dgm:t>
    </dgm:pt>
    <dgm:pt modelId="{330E235A-BEF9-4303-8AE7-967C1353EF96}" type="pres">
      <dgm:prSet presAssocID="{9DC95A3E-AC4C-452D-84E6-716B324D4ADE}" presName="node" presStyleLbl="node1" presStyleIdx="3" presStyleCnt="4">
        <dgm:presLayoutVars>
          <dgm:bulletEnabled val="1"/>
        </dgm:presLayoutVars>
      </dgm:prSet>
      <dgm:spPr/>
      <dgm:t>
        <a:bodyPr/>
        <a:lstStyle/>
        <a:p>
          <a:endParaRPr lang="en-US"/>
        </a:p>
      </dgm:t>
    </dgm:pt>
  </dgm:ptLst>
  <dgm:cxnLst>
    <dgm:cxn modelId="{8E629C6E-B27F-47D3-834F-263B79991928}" type="presOf" srcId="{93930687-FED4-4586-9A84-B85E675EE0F2}" destId="{7E729E34-196B-4CC2-A8FF-543E5B9627BB}" srcOrd="0" destOrd="0" presId="urn:microsoft.com/office/officeart/2005/8/layout/process2"/>
    <dgm:cxn modelId="{2531BC03-5F43-41A6-95BF-02916DDD55EB}" srcId="{356EDE3D-0FB5-4CB6-9331-0173AC86022C}" destId="{3F4D8EB4-3F9D-4351-9AB4-F2C03B770CCC}" srcOrd="0" destOrd="0" parTransId="{080C54F9-10AB-48A5-A020-3450A8D8EAE6}" sibTransId="{8F4E3CB4-5D91-4F9E-9BDC-C52166959547}"/>
    <dgm:cxn modelId="{BD22B569-C193-4EC0-939F-7B6D03DB68C8}" srcId="{356EDE3D-0FB5-4CB6-9331-0173AC86022C}" destId="{9DC95A3E-AC4C-452D-84E6-716B324D4ADE}" srcOrd="3" destOrd="0" parTransId="{9C3FA381-7AA9-4873-8E6A-EEF830460050}" sibTransId="{158DAC1F-87A7-4973-93AB-7181B4844CE2}"/>
    <dgm:cxn modelId="{9595C4D7-1F56-450D-ABE8-5BEB0D8FF507}" type="presOf" srcId="{00AB2D4D-0C49-4EDC-878B-2B3D3FC5D650}" destId="{4AAF92A6-9134-4E08-9D4A-C8111191BD8C}" srcOrd="0" destOrd="0" presId="urn:microsoft.com/office/officeart/2005/8/layout/process2"/>
    <dgm:cxn modelId="{1A61EAF7-0E91-4166-9D41-8C66AFE20DFF}" type="presOf" srcId="{9DC95A3E-AC4C-452D-84E6-716B324D4ADE}" destId="{330E235A-BEF9-4303-8AE7-967C1353EF96}" srcOrd="0" destOrd="0" presId="urn:microsoft.com/office/officeart/2005/8/layout/process2"/>
    <dgm:cxn modelId="{73AD5096-BA69-4853-B5D2-68AFCDD4F7C5}" srcId="{356EDE3D-0FB5-4CB6-9331-0173AC86022C}" destId="{00AB2D4D-0C49-4EDC-878B-2B3D3FC5D650}" srcOrd="1" destOrd="0" parTransId="{3EDB3D0D-FB25-41D9-BEB9-38BA0EB0E7F1}" sibTransId="{93930687-FED4-4586-9A84-B85E675EE0F2}"/>
    <dgm:cxn modelId="{7DD2C7EB-F431-4DD4-B1E0-583727DE1B28}" type="presOf" srcId="{8F4E3CB4-5D91-4F9E-9BDC-C52166959547}" destId="{15D5B248-4789-40A5-887F-02F93AD36B1B}" srcOrd="0" destOrd="0" presId="urn:microsoft.com/office/officeart/2005/8/layout/process2"/>
    <dgm:cxn modelId="{B01841B4-4E68-41BE-810E-A22FB42CEF2F}" srcId="{356EDE3D-0FB5-4CB6-9331-0173AC86022C}" destId="{F7B3A185-3B15-4E68-8AD6-813B51D9D123}" srcOrd="2" destOrd="0" parTransId="{D79CD0C7-2FD8-4A3E-838B-C3C1C2D7897C}" sibTransId="{37ED0EC5-4CCA-4710-ADBB-AD67C48C4E85}"/>
    <dgm:cxn modelId="{45646A88-B6B0-4F61-92E1-0A5CE757AC25}" type="presOf" srcId="{8F4E3CB4-5D91-4F9E-9BDC-C52166959547}" destId="{E51D6ABC-89EB-41FB-826F-8583E89E82AD}" srcOrd="1" destOrd="0" presId="urn:microsoft.com/office/officeart/2005/8/layout/process2"/>
    <dgm:cxn modelId="{70DF7711-3B70-44B9-8FE3-5BEE8E1C6164}" type="presOf" srcId="{93930687-FED4-4586-9A84-B85E675EE0F2}" destId="{D96121C7-5ABE-488A-BC46-7A2B4A5CE719}" srcOrd="1" destOrd="0" presId="urn:microsoft.com/office/officeart/2005/8/layout/process2"/>
    <dgm:cxn modelId="{8E3625A7-5451-4B0E-BAC9-3E32AE07C850}" type="presOf" srcId="{37ED0EC5-4CCA-4710-ADBB-AD67C48C4E85}" destId="{DAA75405-9E7D-4E5F-A5F8-211280E75F37}" srcOrd="1" destOrd="0" presId="urn:microsoft.com/office/officeart/2005/8/layout/process2"/>
    <dgm:cxn modelId="{D0A6D4FF-58F3-432C-B3E3-D5DC55D82BBE}" type="presOf" srcId="{356EDE3D-0FB5-4CB6-9331-0173AC86022C}" destId="{1B93C366-1FEF-4F5D-80EC-9602F886A677}" srcOrd="0" destOrd="0" presId="urn:microsoft.com/office/officeart/2005/8/layout/process2"/>
    <dgm:cxn modelId="{CA3279BF-5148-4C01-88BB-B08244C3C084}" type="presOf" srcId="{37ED0EC5-4CCA-4710-ADBB-AD67C48C4E85}" destId="{D434822F-ECB9-4054-A043-FE8B1E5CE089}" srcOrd="0" destOrd="0" presId="urn:microsoft.com/office/officeart/2005/8/layout/process2"/>
    <dgm:cxn modelId="{10438D09-2879-4414-9792-CF32AE69852C}" type="presOf" srcId="{F7B3A185-3B15-4E68-8AD6-813B51D9D123}" destId="{4691B313-9C46-4DF0-8230-A3AEDAD7554A}" srcOrd="0" destOrd="0" presId="urn:microsoft.com/office/officeart/2005/8/layout/process2"/>
    <dgm:cxn modelId="{7B2BF93E-F2D2-4E6D-A704-EF2634D5D44F}" type="presOf" srcId="{3F4D8EB4-3F9D-4351-9AB4-F2C03B770CCC}" destId="{A2A9279B-7D8C-49E5-B16A-A6D99F438F9A}" srcOrd="0" destOrd="0" presId="urn:microsoft.com/office/officeart/2005/8/layout/process2"/>
    <dgm:cxn modelId="{E2590107-AD15-4072-84E4-190208B23A63}" type="presParOf" srcId="{1B93C366-1FEF-4F5D-80EC-9602F886A677}" destId="{A2A9279B-7D8C-49E5-B16A-A6D99F438F9A}" srcOrd="0" destOrd="0" presId="urn:microsoft.com/office/officeart/2005/8/layout/process2"/>
    <dgm:cxn modelId="{32403CE8-F918-48DD-A5A0-1CAE6F01919C}" type="presParOf" srcId="{1B93C366-1FEF-4F5D-80EC-9602F886A677}" destId="{15D5B248-4789-40A5-887F-02F93AD36B1B}" srcOrd="1" destOrd="0" presId="urn:microsoft.com/office/officeart/2005/8/layout/process2"/>
    <dgm:cxn modelId="{EE8C41C5-E732-42ED-B5D9-83DD3203D9D0}" type="presParOf" srcId="{15D5B248-4789-40A5-887F-02F93AD36B1B}" destId="{E51D6ABC-89EB-41FB-826F-8583E89E82AD}" srcOrd="0" destOrd="0" presId="urn:microsoft.com/office/officeart/2005/8/layout/process2"/>
    <dgm:cxn modelId="{128352CA-9980-4006-8730-7EFBCFDF9A11}" type="presParOf" srcId="{1B93C366-1FEF-4F5D-80EC-9602F886A677}" destId="{4AAF92A6-9134-4E08-9D4A-C8111191BD8C}" srcOrd="2" destOrd="0" presId="urn:microsoft.com/office/officeart/2005/8/layout/process2"/>
    <dgm:cxn modelId="{C156B202-F496-4110-B893-57CE8AEE6552}" type="presParOf" srcId="{1B93C366-1FEF-4F5D-80EC-9602F886A677}" destId="{7E729E34-196B-4CC2-A8FF-543E5B9627BB}" srcOrd="3" destOrd="0" presId="urn:microsoft.com/office/officeart/2005/8/layout/process2"/>
    <dgm:cxn modelId="{17B6D058-7BF3-4923-A364-73A6DEA3307A}" type="presParOf" srcId="{7E729E34-196B-4CC2-A8FF-543E5B9627BB}" destId="{D96121C7-5ABE-488A-BC46-7A2B4A5CE719}" srcOrd="0" destOrd="0" presId="urn:microsoft.com/office/officeart/2005/8/layout/process2"/>
    <dgm:cxn modelId="{DFC30989-3007-44DF-B6AF-44C95D6855D7}" type="presParOf" srcId="{1B93C366-1FEF-4F5D-80EC-9602F886A677}" destId="{4691B313-9C46-4DF0-8230-A3AEDAD7554A}" srcOrd="4" destOrd="0" presId="urn:microsoft.com/office/officeart/2005/8/layout/process2"/>
    <dgm:cxn modelId="{9C80B8AD-28BD-4D4B-B1B5-5B1AC26FF782}" type="presParOf" srcId="{1B93C366-1FEF-4F5D-80EC-9602F886A677}" destId="{D434822F-ECB9-4054-A043-FE8B1E5CE089}" srcOrd="5" destOrd="0" presId="urn:microsoft.com/office/officeart/2005/8/layout/process2"/>
    <dgm:cxn modelId="{986C2739-0229-4207-9E0D-E780C66EB7C0}" type="presParOf" srcId="{D434822F-ECB9-4054-A043-FE8B1E5CE089}" destId="{DAA75405-9E7D-4E5F-A5F8-211280E75F37}" srcOrd="0" destOrd="0" presId="urn:microsoft.com/office/officeart/2005/8/layout/process2"/>
    <dgm:cxn modelId="{C23B5454-DB79-4789-AF70-EFB632860890}" type="presParOf" srcId="{1B93C366-1FEF-4F5D-80EC-9602F886A677}" destId="{330E235A-BEF9-4303-8AE7-967C1353EF9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6EDE3D-0FB5-4CB6-9331-0173AC86022C}" type="doc">
      <dgm:prSet loTypeId="urn:microsoft.com/office/officeart/2005/8/layout/process2" loCatId="process" qsTypeId="urn:microsoft.com/office/officeart/2005/8/quickstyle/simple1" qsCatId="simple" csTypeId="urn:microsoft.com/office/officeart/2005/8/colors/accent1_2" csCatId="accent1" phldr="1"/>
      <dgm:spPr/>
    </dgm:pt>
    <dgm:pt modelId="{3F4D8EB4-3F9D-4351-9AB4-F2C03B770CCC}">
      <dgm:prSet phldrT="[Text]" custT="1"/>
      <dgm:spPr>
        <a:solidFill>
          <a:srgbClr val="29D7E9"/>
        </a:solidFill>
      </dgm:spPr>
      <dgm:t>
        <a:bodyPr/>
        <a:lstStyle/>
        <a:p>
          <a:r>
            <a:rPr lang="en-IN" sz="1800" dirty="0" smtClean="0"/>
            <a:t>Alphabets</a:t>
          </a:r>
        </a:p>
        <a:p>
          <a:r>
            <a:rPr lang="en-IN" sz="1800" dirty="0" smtClean="0"/>
            <a:t>Digits</a:t>
          </a:r>
        </a:p>
        <a:p>
          <a:r>
            <a:rPr lang="en-IN" sz="1800" dirty="0" smtClean="0"/>
            <a:t>Special Symbols</a:t>
          </a:r>
          <a:endParaRPr lang="en-US" sz="1800" dirty="0"/>
        </a:p>
      </dgm:t>
    </dgm:pt>
    <dgm:pt modelId="{080C54F9-10AB-48A5-A020-3450A8D8EAE6}" type="parTrans" cxnId="{2531BC03-5F43-41A6-95BF-02916DDD55EB}">
      <dgm:prSet/>
      <dgm:spPr/>
      <dgm:t>
        <a:bodyPr/>
        <a:lstStyle/>
        <a:p>
          <a:endParaRPr lang="en-US"/>
        </a:p>
      </dgm:t>
    </dgm:pt>
    <dgm:pt modelId="{8F4E3CB4-5D91-4F9E-9BDC-C52166959547}" type="sibTrans" cxnId="{2531BC03-5F43-41A6-95BF-02916DDD55EB}">
      <dgm:prSet/>
      <dgm:spPr/>
      <dgm:t>
        <a:bodyPr/>
        <a:lstStyle/>
        <a:p>
          <a:endParaRPr lang="en-US"/>
        </a:p>
      </dgm:t>
    </dgm:pt>
    <dgm:pt modelId="{00AB2D4D-0C49-4EDC-878B-2B3D3FC5D650}">
      <dgm:prSet phldrT="[Text]" custT="1"/>
      <dgm:spPr>
        <a:solidFill>
          <a:srgbClr val="0070C0"/>
        </a:solidFill>
      </dgm:spPr>
      <dgm:t>
        <a:bodyPr/>
        <a:lstStyle/>
        <a:p>
          <a:r>
            <a:rPr lang="en-IN" sz="1800" dirty="0" smtClean="0"/>
            <a:t>Constants</a:t>
          </a:r>
        </a:p>
        <a:p>
          <a:r>
            <a:rPr lang="en-IN" sz="1800" dirty="0" smtClean="0"/>
            <a:t>Variables</a:t>
          </a:r>
        </a:p>
        <a:p>
          <a:r>
            <a:rPr lang="en-IN" sz="1800" dirty="0" smtClean="0"/>
            <a:t>Keywords</a:t>
          </a:r>
          <a:endParaRPr lang="en-US" sz="1800" dirty="0"/>
        </a:p>
      </dgm:t>
    </dgm:pt>
    <dgm:pt modelId="{3EDB3D0D-FB25-41D9-BEB9-38BA0EB0E7F1}" type="parTrans" cxnId="{73AD5096-BA69-4853-B5D2-68AFCDD4F7C5}">
      <dgm:prSet/>
      <dgm:spPr/>
      <dgm:t>
        <a:bodyPr/>
        <a:lstStyle/>
        <a:p>
          <a:endParaRPr lang="en-US"/>
        </a:p>
      </dgm:t>
    </dgm:pt>
    <dgm:pt modelId="{93930687-FED4-4586-9A84-B85E675EE0F2}" type="sibTrans" cxnId="{73AD5096-BA69-4853-B5D2-68AFCDD4F7C5}">
      <dgm:prSet/>
      <dgm:spPr/>
      <dgm:t>
        <a:bodyPr/>
        <a:lstStyle/>
        <a:p>
          <a:endParaRPr lang="en-US"/>
        </a:p>
      </dgm:t>
    </dgm:pt>
    <dgm:pt modelId="{F7B3A185-3B15-4E68-8AD6-813B51D9D123}">
      <dgm:prSet phldrT="[Text]" custT="1"/>
      <dgm:spPr>
        <a:solidFill>
          <a:srgbClr val="29D7E9"/>
        </a:solidFill>
      </dgm:spPr>
      <dgm:t>
        <a:bodyPr/>
        <a:lstStyle/>
        <a:p>
          <a:r>
            <a:rPr lang="en-IN" sz="1800" dirty="0" smtClean="0"/>
            <a:t>Instructions</a:t>
          </a:r>
          <a:endParaRPr lang="en-US" sz="1800" dirty="0"/>
        </a:p>
      </dgm:t>
    </dgm:pt>
    <dgm:pt modelId="{D79CD0C7-2FD8-4A3E-838B-C3C1C2D7897C}" type="parTrans" cxnId="{B01841B4-4E68-41BE-810E-A22FB42CEF2F}">
      <dgm:prSet/>
      <dgm:spPr/>
      <dgm:t>
        <a:bodyPr/>
        <a:lstStyle/>
        <a:p>
          <a:endParaRPr lang="en-US"/>
        </a:p>
      </dgm:t>
    </dgm:pt>
    <dgm:pt modelId="{37ED0EC5-4CCA-4710-ADBB-AD67C48C4E85}" type="sibTrans" cxnId="{B01841B4-4E68-41BE-810E-A22FB42CEF2F}">
      <dgm:prSet/>
      <dgm:spPr/>
      <dgm:t>
        <a:bodyPr/>
        <a:lstStyle/>
        <a:p>
          <a:endParaRPr lang="en-US"/>
        </a:p>
      </dgm:t>
    </dgm:pt>
    <dgm:pt modelId="{9DC95A3E-AC4C-452D-84E6-716B324D4ADE}">
      <dgm:prSet phldrT="[Text]" custT="1"/>
      <dgm:spPr>
        <a:solidFill>
          <a:srgbClr val="396BD9"/>
        </a:solidFill>
      </dgm:spPr>
      <dgm:t>
        <a:bodyPr/>
        <a:lstStyle/>
        <a:p>
          <a:r>
            <a:rPr lang="en-IN" sz="1800" dirty="0" smtClean="0"/>
            <a:t>Program</a:t>
          </a:r>
          <a:endParaRPr lang="en-US" sz="1800" dirty="0"/>
        </a:p>
      </dgm:t>
    </dgm:pt>
    <dgm:pt modelId="{9C3FA381-7AA9-4873-8E6A-EEF830460050}" type="parTrans" cxnId="{BD22B569-C193-4EC0-939F-7B6D03DB68C8}">
      <dgm:prSet/>
      <dgm:spPr/>
      <dgm:t>
        <a:bodyPr/>
        <a:lstStyle/>
        <a:p>
          <a:endParaRPr lang="en-US"/>
        </a:p>
      </dgm:t>
    </dgm:pt>
    <dgm:pt modelId="{158DAC1F-87A7-4973-93AB-7181B4844CE2}" type="sibTrans" cxnId="{BD22B569-C193-4EC0-939F-7B6D03DB68C8}">
      <dgm:prSet/>
      <dgm:spPr/>
      <dgm:t>
        <a:bodyPr/>
        <a:lstStyle/>
        <a:p>
          <a:endParaRPr lang="en-US"/>
        </a:p>
      </dgm:t>
    </dgm:pt>
    <dgm:pt modelId="{1B93C366-1FEF-4F5D-80EC-9602F886A677}" type="pres">
      <dgm:prSet presAssocID="{356EDE3D-0FB5-4CB6-9331-0173AC86022C}" presName="linearFlow" presStyleCnt="0">
        <dgm:presLayoutVars>
          <dgm:resizeHandles val="exact"/>
        </dgm:presLayoutVars>
      </dgm:prSet>
      <dgm:spPr/>
    </dgm:pt>
    <dgm:pt modelId="{A2A9279B-7D8C-49E5-B16A-A6D99F438F9A}" type="pres">
      <dgm:prSet presAssocID="{3F4D8EB4-3F9D-4351-9AB4-F2C03B770CCC}" presName="node" presStyleLbl="node1" presStyleIdx="0" presStyleCnt="4">
        <dgm:presLayoutVars>
          <dgm:bulletEnabled val="1"/>
        </dgm:presLayoutVars>
      </dgm:prSet>
      <dgm:spPr/>
      <dgm:t>
        <a:bodyPr/>
        <a:lstStyle/>
        <a:p>
          <a:endParaRPr lang="en-US"/>
        </a:p>
      </dgm:t>
    </dgm:pt>
    <dgm:pt modelId="{15D5B248-4789-40A5-887F-02F93AD36B1B}" type="pres">
      <dgm:prSet presAssocID="{8F4E3CB4-5D91-4F9E-9BDC-C52166959547}" presName="sibTrans" presStyleLbl="sibTrans2D1" presStyleIdx="0" presStyleCnt="3"/>
      <dgm:spPr/>
      <dgm:t>
        <a:bodyPr/>
        <a:lstStyle/>
        <a:p>
          <a:endParaRPr lang="en-US"/>
        </a:p>
      </dgm:t>
    </dgm:pt>
    <dgm:pt modelId="{E51D6ABC-89EB-41FB-826F-8583E89E82AD}" type="pres">
      <dgm:prSet presAssocID="{8F4E3CB4-5D91-4F9E-9BDC-C52166959547}" presName="connectorText" presStyleLbl="sibTrans2D1" presStyleIdx="0" presStyleCnt="3"/>
      <dgm:spPr/>
      <dgm:t>
        <a:bodyPr/>
        <a:lstStyle/>
        <a:p>
          <a:endParaRPr lang="en-US"/>
        </a:p>
      </dgm:t>
    </dgm:pt>
    <dgm:pt modelId="{4AAF92A6-9134-4E08-9D4A-C8111191BD8C}" type="pres">
      <dgm:prSet presAssocID="{00AB2D4D-0C49-4EDC-878B-2B3D3FC5D650}" presName="node" presStyleLbl="node1" presStyleIdx="1" presStyleCnt="4">
        <dgm:presLayoutVars>
          <dgm:bulletEnabled val="1"/>
        </dgm:presLayoutVars>
      </dgm:prSet>
      <dgm:spPr/>
      <dgm:t>
        <a:bodyPr/>
        <a:lstStyle/>
        <a:p>
          <a:endParaRPr lang="en-US"/>
        </a:p>
      </dgm:t>
    </dgm:pt>
    <dgm:pt modelId="{7E729E34-196B-4CC2-A8FF-543E5B9627BB}" type="pres">
      <dgm:prSet presAssocID="{93930687-FED4-4586-9A84-B85E675EE0F2}" presName="sibTrans" presStyleLbl="sibTrans2D1" presStyleIdx="1" presStyleCnt="3"/>
      <dgm:spPr/>
      <dgm:t>
        <a:bodyPr/>
        <a:lstStyle/>
        <a:p>
          <a:endParaRPr lang="en-US"/>
        </a:p>
      </dgm:t>
    </dgm:pt>
    <dgm:pt modelId="{D96121C7-5ABE-488A-BC46-7A2B4A5CE719}" type="pres">
      <dgm:prSet presAssocID="{93930687-FED4-4586-9A84-B85E675EE0F2}" presName="connectorText" presStyleLbl="sibTrans2D1" presStyleIdx="1" presStyleCnt="3"/>
      <dgm:spPr/>
      <dgm:t>
        <a:bodyPr/>
        <a:lstStyle/>
        <a:p>
          <a:endParaRPr lang="en-US"/>
        </a:p>
      </dgm:t>
    </dgm:pt>
    <dgm:pt modelId="{4691B313-9C46-4DF0-8230-A3AEDAD7554A}" type="pres">
      <dgm:prSet presAssocID="{F7B3A185-3B15-4E68-8AD6-813B51D9D123}" presName="node" presStyleLbl="node1" presStyleIdx="2" presStyleCnt="4">
        <dgm:presLayoutVars>
          <dgm:bulletEnabled val="1"/>
        </dgm:presLayoutVars>
      </dgm:prSet>
      <dgm:spPr/>
      <dgm:t>
        <a:bodyPr/>
        <a:lstStyle/>
        <a:p>
          <a:endParaRPr lang="en-US"/>
        </a:p>
      </dgm:t>
    </dgm:pt>
    <dgm:pt modelId="{D434822F-ECB9-4054-A043-FE8B1E5CE089}" type="pres">
      <dgm:prSet presAssocID="{37ED0EC5-4CCA-4710-ADBB-AD67C48C4E85}" presName="sibTrans" presStyleLbl="sibTrans2D1" presStyleIdx="2" presStyleCnt="3"/>
      <dgm:spPr/>
      <dgm:t>
        <a:bodyPr/>
        <a:lstStyle/>
        <a:p>
          <a:endParaRPr lang="en-US"/>
        </a:p>
      </dgm:t>
    </dgm:pt>
    <dgm:pt modelId="{DAA75405-9E7D-4E5F-A5F8-211280E75F37}" type="pres">
      <dgm:prSet presAssocID="{37ED0EC5-4CCA-4710-ADBB-AD67C48C4E85}" presName="connectorText" presStyleLbl="sibTrans2D1" presStyleIdx="2" presStyleCnt="3"/>
      <dgm:spPr/>
      <dgm:t>
        <a:bodyPr/>
        <a:lstStyle/>
        <a:p>
          <a:endParaRPr lang="en-US"/>
        </a:p>
      </dgm:t>
    </dgm:pt>
    <dgm:pt modelId="{330E235A-BEF9-4303-8AE7-967C1353EF96}" type="pres">
      <dgm:prSet presAssocID="{9DC95A3E-AC4C-452D-84E6-716B324D4ADE}" presName="node" presStyleLbl="node1" presStyleIdx="3" presStyleCnt="4">
        <dgm:presLayoutVars>
          <dgm:bulletEnabled val="1"/>
        </dgm:presLayoutVars>
      </dgm:prSet>
      <dgm:spPr/>
      <dgm:t>
        <a:bodyPr/>
        <a:lstStyle/>
        <a:p>
          <a:endParaRPr lang="en-US"/>
        </a:p>
      </dgm:t>
    </dgm:pt>
  </dgm:ptLst>
  <dgm:cxnLst>
    <dgm:cxn modelId="{2531BC03-5F43-41A6-95BF-02916DDD55EB}" srcId="{356EDE3D-0FB5-4CB6-9331-0173AC86022C}" destId="{3F4D8EB4-3F9D-4351-9AB4-F2C03B770CCC}" srcOrd="0" destOrd="0" parTransId="{080C54F9-10AB-48A5-A020-3450A8D8EAE6}" sibTransId="{8F4E3CB4-5D91-4F9E-9BDC-C52166959547}"/>
    <dgm:cxn modelId="{BD22B569-C193-4EC0-939F-7B6D03DB68C8}" srcId="{356EDE3D-0FB5-4CB6-9331-0173AC86022C}" destId="{9DC95A3E-AC4C-452D-84E6-716B324D4ADE}" srcOrd="3" destOrd="0" parTransId="{9C3FA381-7AA9-4873-8E6A-EEF830460050}" sibTransId="{158DAC1F-87A7-4973-93AB-7181B4844CE2}"/>
    <dgm:cxn modelId="{5799493F-2797-4CBE-B9A3-D1B1C299B613}" type="presOf" srcId="{93930687-FED4-4586-9A84-B85E675EE0F2}" destId="{D96121C7-5ABE-488A-BC46-7A2B4A5CE719}" srcOrd="1" destOrd="0" presId="urn:microsoft.com/office/officeart/2005/8/layout/process2"/>
    <dgm:cxn modelId="{F50DD161-E176-4D4B-AC89-49B65051FE3C}" type="presOf" srcId="{00AB2D4D-0C49-4EDC-878B-2B3D3FC5D650}" destId="{4AAF92A6-9134-4E08-9D4A-C8111191BD8C}" srcOrd="0" destOrd="0" presId="urn:microsoft.com/office/officeart/2005/8/layout/process2"/>
    <dgm:cxn modelId="{3EBD27AD-7D2E-4327-B67E-22E0731C8EA5}" type="presOf" srcId="{37ED0EC5-4CCA-4710-ADBB-AD67C48C4E85}" destId="{D434822F-ECB9-4054-A043-FE8B1E5CE089}" srcOrd="0" destOrd="0" presId="urn:microsoft.com/office/officeart/2005/8/layout/process2"/>
    <dgm:cxn modelId="{14A1CA6B-78B5-4643-8A8F-B771E751ADB3}" type="presOf" srcId="{F7B3A185-3B15-4E68-8AD6-813B51D9D123}" destId="{4691B313-9C46-4DF0-8230-A3AEDAD7554A}" srcOrd="0" destOrd="0" presId="urn:microsoft.com/office/officeart/2005/8/layout/process2"/>
    <dgm:cxn modelId="{73AD5096-BA69-4853-B5D2-68AFCDD4F7C5}" srcId="{356EDE3D-0FB5-4CB6-9331-0173AC86022C}" destId="{00AB2D4D-0C49-4EDC-878B-2B3D3FC5D650}" srcOrd="1" destOrd="0" parTransId="{3EDB3D0D-FB25-41D9-BEB9-38BA0EB0E7F1}" sibTransId="{93930687-FED4-4586-9A84-B85E675EE0F2}"/>
    <dgm:cxn modelId="{563021EF-41D4-4FA4-A632-8F4DCD62C378}" type="presOf" srcId="{3F4D8EB4-3F9D-4351-9AB4-F2C03B770CCC}" destId="{A2A9279B-7D8C-49E5-B16A-A6D99F438F9A}" srcOrd="0" destOrd="0" presId="urn:microsoft.com/office/officeart/2005/8/layout/process2"/>
    <dgm:cxn modelId="{B01841B4-4E68-41BE-810E-A22FB42CEF2F}" srcId="{356EDE3D-0FB5-4CB6-9331-0173AC86022C}" destId="{F7B3A185-3B15-4E68-8AD6-813B51D9D123}" srcOrd="2" destOrd="0" parTransId="{D79CD0C7-2FD8-4A3E-838B-C3C1C2D7897C}" sibTransId="{37ED0EC5-4CCA-4710-ADBB-AD67C48C4E85}"/>
    <dgm:cxn modelId="{CC154959-F59A-4873-B383-D599C487C2EE}" type="presOf" srcId="{9DC95A3E-AC4C-452D-84E6-716B324D4ADE}" destId="{330E235A-BEF9-4303-8AE7-967C1353EF96}" srcOrd="0" destOrd="0" presId="urn:microsoft.com/office/officeart/2005/8/layout/process2"/>
    <dgm:cxn modelId="{A8DD416A-BE55-4AEB-ADB1-7B26FBD27666}" type="presOf" srcId="{37ED0EC5-4CCA-4710-ADBB-AD67C48C4E85}" destId="{DAA75405-9E7D-4E5F-A5F8-211280E75F37}" srcOrd="1" destOrd="0" presId="urn:microsoft.com/office/officeart/2005/8/layout/process2"/>
    <dgm:cxn modelId="{BFE43DAD-AE10-4DE4-A610-62A5FC7BF208}" type="presOf" srcId="{356EDE3D-0FB5-4CB6-9331-0173AC86022C}" destId="{1B93C366-1FEF-4F5D-80EC-9602F886A677}" srcOrd="0" destOrd="0" presId="urn:microsoft.com/office/officeart/2005/8/layout/process2"/>
    <dgm:cxn modelId="{3FE7D786-91DD-47A9-89F0-EEE6EFA01552}" type="presOf" srcId="{8F4E3CB4-5D91-4F9E-9BDC-C52166959547}" destId="{E51D6ABC-89EB-41FB-826F-8583E89E82AD}" srcOrd="1" destOrd="0" presId="urn:microsoft.com/office/officeart/2005/8/layout/process2"/>
    <dgm:cxn modelId="{FF8D49F2-DBC0-48C1-91D3-634BA7565B7D}" type="presOf" srcId="{8F4E3CB4-5D91-4F9E-9BDC-C52166959547}" destId="{15D5B248-4789-40A5-887F-02F93AD36B1B}" srcOrd="0" destOrd="0" presId="urn:microsoft.com/office/officeart/2005/8/layout/process2"/>
    <dgm:cxn modelId="{DA3AFE53-CCEA-42B6-8AFD-DB9A91DD84AC}" type="presOf" srcId="{93930687-FED4-4586-9A84-B85E675EE0F2}" destId="{7E729E34-196B-4CC2-A8FF-543E5B9627BB}" srcOrd="0" destOrd="0" presId="urn:microsoft.com/office/officeart/2005/8/layout/process2"/>
    <dgm:cxn modelId="{21355B24-CF19-46DD-9E67-73AEE71A9EF2}" type="presParOf" srcId="{1B93C366-1FEF-4F5D-80EC-9602F886A677}" destId="{A2A9279B-7D8C-49E5-B16A-A6D99F438F9A}" srcOrd="0" destOrd="0" presId="urn:microsoft.com/office/officeart/2005/8/layout/process2"/>
    <dgm:cxn modelId="{7F663C84-6F14-4100-9250-8050C49C0CD8}" type="presParOf" srcId="{1B93C366-1FEF-4F5D-80EC-9602F886A677}" destId="{15D5B248-4789-40A5-887F-02F93AD36B1B}" srcOrd="1" destOrd="0" presId="urn:microsoft.com/office/officeart/2005/8/layout/process2"/>
    <dgm:cxn modelId="{30FCE908-9A7A-4528-BF98-C42716A09436}" type="presParOf" srcId="{15D5B248-4789-40A5-887F-02F93AD36B1B}" destId="{E51D6ABC-89EB-41FB-826F-8583E89E82AD}" srcOrd="0" destOrd="0" presId="urn:microsoft.com/office/officeart/2005/8/layout/process2"/>
    <dgm:cxn modelId="{006085DA-5BB2-4D56-A386-2EBE5C222A85}" type="presParOf" srcId="{1B93C366-1FEF-4F5D-80EC-9602F886A677}" destId="{4AAF92A6-9134-4E08-9D4A-C8111191BD8C}" srcOrd="2" destOrd="0" presId="urn:microsoft.com/office/officeart/2005/8/layout/process2"/>
    <dgm:cxn modelId="{1520D4E0-575C-448C-A459-C542E0A476A8}" type="presParOf" srcId="{1B93C366-1FEF-4F5D-80EC-9602F886A677}" destId="{7E729E34-196B-4CC2-A8FF-543E5B9627BB}" srcOrd="3" destOrd="0" presId="urn:microsoft.com/office/officeart/2005/8/layout/process2"/>
    <dgm:cxn modelId="{4F2220CB-7A49-4FB0-921D-BA86C73D0A9A}" type="presParOf" srcId="{7E729E34-196B-4CC2-A8FF-543E5B9627BB}" destId="{D96121C7-5ABE-488A-BC46-7A2B4A5CE719}" srcOrd="0" destOrd="0" presId="urn:microsoft.com/office/officeart/2005/8/layout/process2"/>
    <dgm:cxn modelId="{1C744B1F-5F04-4ACE-8FAB-E93943B2C2A7}" type="presParOf" srcId="{1B93C366-1FEF-4F5D-80EC-9602F886A677}" destId="{4691B313-9C46-4DF0-8230-A3AEDAD7554A}" srcOrd="4" destOrd="0" presId="urn:microsoft.com/office/officeart/2005/8/layout/process2"/>
    <dgm:cxn modelId="{03A26C50-4199-45CD-8935-9A020F3BE499}" type="presParOf" srcId="{1B93C366-1FEF-4F5D-80EC-9602F886A677}" destId="{D434822F-ECB9-4054-A043-FE8B1E5CE089}" srcOrd="5" destOrd="0" presId="urn:microsoft.com/office/officeart/2005/8/layout/process2"/>
    <dgm:cxn modelId="{7F25D279-1CAD-48F8-9EC3-4F967C0DADF4}" type="presParOf" srcId="{D434822F-ECB9-4054-A043-FE8B1E5CE089}" destId="{DAA75405-9E7D-4E5F-A5F8-211280E75F37}" srcOrd="0" destOrd="0" presId="urn:microsoft.com/office/officeart/2005/8/layout/process2"/>
    <dgm:cxn modelId="{18D6FD2C-9356-4558-862F-96DC1C29141C}" type="presParOf" srcId="{1B93C366-1FEF-4F5D-80EC-9602F886A677}" destId="{330E235A-BEF9-4303-8AE7-967C1353EF96}" srcOrd="6"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27309C-1E1F-4763-B561-8DFB6F36618C}" type="doc">
      <dgm:prSet loTypeId="urn:microsoft.com/office/officeart/2005/8/layout/pyramid2" loCatId="pyramid" qsTypeId="urn:microsoft.com/office/officeart/2005/8/quickstyle/simple1" qsCatId="simple" csTypeId="urn:microsoft.com/office/officeart/2005/8/colors/colorful1#1" csCatId="colorful" phldr="1"/>
      <dgm:spPr/>
    </dgm:pt>
    <dgm:pt modelId="{5AE7142C-EB9B-4939-B5E8-A0AF3B7A2A9C}">
      <dgm:prSet phldrT="[Text]"/>
      <dgm:spPr/>
      <dgm:t>
        <a:bodyPr/>
        <a:lstStyle/>
        <a:p>
          <a:r>
            <a:rPr lang="en-IN" dirty="0" smtClean="0"/>
            <a:t>Identifiers</a:t>
          </a:r>
          <a:endParaRPr lang="en-US" dirty="0"/>
        </a:p>
      </dgm:t>
    </dgm:pt>
    <dgm:pt modelId="{336CFE4E-D6D0-4981-A6D8-73689404B76D}" type="parTrans" cxnId="{91A0F2F7-7D7E-4A2C-A8D2-D70810D6F94B}">
      <dgm:prSet/>
      <dgm:spPr/>
      <dgm:t>
        <a:bodyPr/>
        <a:lstStyle/>
        <a:p>
          <a:endParaRPr lang="en-US"/>
        </a:p>
      </dgm:t>
    </dgm:pt>
    <dgm:pt modelId="{BEE77043-C390-4933-AA8C-B3290FA043BB}" type="sibTrans" cxnId="{91A0F2F7-7D7E-4A2C-A8D2-D70810D6F94B}">
      <dgm:prSet/>
      <dgm:spPr/>
      <dgm:t>
        <a:bodyPr/>
        <a:lstStyle/>
        <a:p>
          <a:endParaRPr lang="en-US"/>
        </a:p>
      </dgm:t>
    </dgm:pt>
    <dgm:pt modelId="{55F6C07C-3561-49BA-AA03-A1C0BA5AE50F}">
      <dgm:prSet phldrT="[Text]"/>
      <dgm:spPr/>
      <dgm:t>
        <a:bodyPr/>
        <a:lstStyle/>
        <a:p>
          <a:r>
            <a:rPr lang="en-IN" dirty="0" smtClean="0"/>
            <a:t>Keywords</a:t>
          </a:r>
          <a:endParaRPr lang="en-US" dirty="0"/>
        </a:p>
      </dgm:t>
    </dgm:pt>
    <dgm:pt modelId="{5BF969C1-0ED9-473B-93AA-6D05740C94EC}" type="parTrans" cxnId="{220B1F36-4288-437E-82C1-898B9CF14BB2}">
      <dgm:prSet/>
      <dgm:spPr/>
      <dgm:t>
        <a:bodyPr/>
        <a:lstStyle/>
        <a:p>
          <a:endParaRPr lang="en-US"/>
        </a:p>
      </dgm:t>
    </dgm:pt>
    <dgm:pt modelId="{581F7DD9-C333-4F5E-8F9C-D2507B33FA47}" type="sibTrans" cxnId="{220B1F36-4288-437E-82C1-898B9CF14BB2}">
      <dgm:prSet/>
      <dgm:spPr/>
      <dgm:t>
        <a:bodyPr/>
        <a:lstStyle/>
        <a:p>
          <a:endParaRPr lang="en-US"/>
        </a:p>
      </dgm:t>
    </dgm:pt>
    <dgm:pt modelId="{035F4E52-A5E3-4777-82CF-0B2C202B6508}">
      <dgm:prSet phldrT="[Text]"/>
      <dgm:spPr/>
      <dgm:t>
        <a:bodyPr/>
        <a:lstStyle/>
        <a:p>
          <a:r>
            <a:rPr lang="en-IN" dirty="0" smtClean="0"/>
            <a:t>Constants</a:t>
          </a:r>
          <a:endParaRPr lang="en-US" dirty="0"/>
        </a:p>
      </dgm:t>
    </dgm:pt>
    <dgm:pt modelId="{C8BC6FD8-B4C6-41E5-93DF-6FB4597D3E71}" type="parTrans" cxnId="{751452FA-C1E3-4138-B46C-959E6DF9EFC7}">
      <dgm:prSet/>
      <dgm:spPr/>
      <dgm:t>
        <a:bodyPr/>
        <a:lstStyle/>
        <a:p>
          <a:endParaRPr lang="en-US"/>
        </a:p>
      </dgm:t>
    </dgm:pt>
    <dgm:pt modelId="{0AC75FAF-8E1A-4356-B448-85C06B5327D5}" type="sibTrans" cxnId="{751452FA-C1E3-4138-B46C-959E6DF9EFC7}">
      <dgm:prSet/>
      <dgm:spPr/>
      <dgm:t>
        <a:bodyPr/>
        <a:lstStyle/>
        <a:p>
          <a:endParaRPr lang="en-US"/>
        </a:p>
      </dgm:t>
    </dgm:pt>
    <dgm:pt modelId="{809FB88E-3E07-4F63-849C-6DE82F58B6D6}">
      <dgm:prSet phldrT="[Text]"/>
      <dgm:spPr/>
      <dgm:t>
        <a:bodyPr/>
        <a:lstStyle/>
        <a:p>
          <a:r>
            <a:rPr lang="en-IN" dirty="0" smtClean="0"/>
            <a:t>Operators</a:t>
          </a:r>
          <a:endParaRPr lang="en-US" dirty="0"/>
        </a:p>
      </dgm:t>
    </dgm:pt>
    <dgm:pt modelId="{E1C7C628-B169-4570-BF1B-5D55E0BC46B7}" type="parTrans" cxnId="{DA2E60CC-D585-468F-8474-74B27D547825}">
      <dgm:prSet/>
      <dgm:spPr/>
      <dgm:t>
        <a:bodyPr/>
        <a:lstStyle/>
        <a:p>
          <a:endParaRPr lang="en-US"/>
        </a:p>
      </dgm:t>
    </dgm:pt>
    <dgm:pt modelId="{77E57AEB-86C2-4878-87E8-50197474D253}" type="sibTrans" cxnId="{DA2E60CC-D585-468F-8474-74B27D547825}">
      <dgm:prSet/>
      <dgm:spPr/>
      <dgm:t>
        <a:bodyPr/>
        <a:lstStyle/>
        <a:p>
          <a:endParaRPr lang="en-US"/>
        </a:p>
      </dgm:t>
    </dgm:pt>
    <dgm:pt modelId="{88E7EC0E-7EEA-4D67-9072-D01C0A0AA4F2}">
      <dgm:prSet phldrT="[Text]"/>
      <dgm:spPr>
        <a:ln>
          <a:solidFill>
            <a:schemeClr val="accent3">
              <a:lumMod val="75000"/>
            </a:schemeClr>
          </a:solidFill>
        </a:ln>
      </dgm:spPr>
      <dgm:t>
        <a:bodyPr/>
        <a:lstStyle/>
        <a:p>
          <a:r>
            <a:rPr lang="en-IN" dirty="0" smtClean="0"/>
            <a:t>Punctuation Symbols</a:t>
          </a:r>
          <a:endParaRPr lang="en-US" dirty="0"/>
        </a:p>
      </dgm:t>
    </dgm:pt>
    <dgm:pt modelId="{A25FB1B9-3B7A-42A4-8FD8-0DC89A2CC4A4}" type="parTrans" cxnId="{4DC07546-B258-41FE-96CE-4216B1ED21EF}">
      <dgm:prSet/>
      <dgm:spPr/>
      <dgm:t>
        <a:bodyPr/>
        <a:lstStyle/>
        <a:p>
          <a:endParaRPr lang="en-US"/>
        </a:p>
      </dgm:t>
    </dgm:pt>
    <dgm:pt modelId="{E4662047-BC91-47A6-BC67-03A6D9AABF05}" type="sibTrans" cxnId="{4DC07546-B258-41FE-96CE-4216B1ED21EF}">
      <dgm:prSet/>
      <dgm:spPr/>
      <dgm:t>
        <a:bodyPr/>
        <a:lstStyle/>
        <a:p>
          <a:endParaRPr lang="en-US"/>
        </a:p>
      </dgm:t>
    </dgm:pt>
    <dgm:pt modelId="{05D1A6AB-269B-4583-853C-11CE5BEDB952}" type="pres">
      <dgm:prSet presAssocID="{D127309C-1E1F-4763-B561-8DFB6F36618C}" presName="compositeShape" presStyleCnt="0">
        <dgm:presLayoutVars>
          <dgm:dir/>
          <dgm:resizeHandles/>
        </dgm:presLayoutVars>
      </dgm:prSet>
      <dgm:spPr/>
    </dgm:pt>
    <dgm:pt modelId="{E27CEA55-7629-4C70-9A6F-06FBEFB2EF54}" type="pres">
      <dgm:prSet presAssocID="{D127309C-1E1F-4763-B561-8DFB6F36618C}" presName="pyramid" presStyleLbl="node1" presStyleIdx="0" presStyleCnt="1" custLinFactNeighborX="-1553" custLinFactNeighborY="-3544"/>
      <dgm:spPr/>
    </dgm:pt>
    <dgm:pt modelId="{A008CE3B-8BD3-4AF2-AA3D-B8FD22382F5B}" type="pres">
      <dgm:prSet presAssocID="{D127309C-1E1F-4763-B561-8DFB6F36618C}" presName="theList" presStyleCnt="0"/>
      <dgm:spPr/>
    </dgm:pt>
    <dgm:pt modelId="{89F590AC-F214-47E9-8754-6A82F5722072}" type="pres">
      <dgm:prSet presAssocID="{5AE7142C-EB9B-4939-B5E8-A0AF3B7A2A9C}" presName="aNode" presStyleLbl="fgAcc1" presStyleIdx="0" presStyleCnt="5">
        <dgm:presLayoutVars>
          <dgm:bulletEnabled val="1"/>
        </dgm:presLayoutVars>
      </dgm:prSet>
      <dgm:spPr/>
      <dgm:t>
        <a:bodyPr/>
        <a:lstStyle/>
        <a:p>
          <a:endParaRPr lang="en-US"/>
        </a:p>
      </dgm:t>
    </dgm:pt>
    <dgm:pt modelId="{9597AAF5-C177-4AE6-A257-CF39CAE45072}" type="pres">
      <dgm:prSet presAssocID="{5AE7142C-EB9B-4939-B5E8-A0AF3B7A2A9C}" presName="aSpace" presStyleCnt="0"/>
      <dgm:spPr/>
    </dgm:pt>
    <dgm:pt modelId="{3C571369-7780-48CF-84D6-F61C26355D38}" type="pres">
      <dgm:prSet presAssocID="{55F6C07C-3561-49BA-AA03-A1C0BA5AE50F}" presName="aNode" presStyleLbl="fgAcc1" presStyleIdx="1" presStyleCnt="5">
        <dgm:presLayoutVars>
          <dgm:bulletEnabled val="1"/>
        </dgm:presLayoutVars>
      </dgm:prSet>
      <dgm:spPr/>
      <dgm:t>
        <a:bodyPr/>
        <a:lstStyle/>
        <a:p>
          <a:endParaRPr lang="en-US"/>
        </a:p>
      </dgm:t>
    </dgm:pt>
    <dgm:pt modelId="{66F0C82F-CF21-49FC-ADC1-614CA7965753}" type="pres">
      <dgm:prSet presAssocID="{55F6C07C-3561-49BA-AA03-A1C0BA5AE50F}" presName="aSpace" presStyleCnt="0"/>
      <dgm:spPr/>
    </dgm:pt>
    <dgm:pt modelId="{35ED4307-F4A6-466B-9B0F-32B8DCB4C179}" type="pres">
      <dgm:prSet presAssocID="{035F4E52-A5E3-4777-82CF-0B2C202B6508}" presName="aNode" presStyleLbl="fgAcc1" presStyleIdx="2" presStyleCnt="5">
        <dgm:presLayoutVars>
          <dgm:bulletEnabled val="1"/>
        </dgm:presLayoutVars>
      </dgm:prSet>
      <dgm:spPr/>
      <dgm:t>
        <a:bodyPr/>
        <a:lstStyle/>
        <a:p>
          <a:endParaRPr lang="en-US"/>
        </a:p>
      </dgm:t>
    </dgm:pt>
    <dgm:pt modelId="{C50709E0-7C00-467E-966E-5D72FF95A073}" type="pres">
      <dgm:prSet presAssocID="{035F4E52-A5E3-4777-82CF-0B2C202B6508}" presName="aSpace" presStyleCnt="0"/>
      <dgm:spPr/>
    </dgm:pt>
    <dgm:pt modelId="{27FB086D-3EEA-49D6-B000-90E187C840A3}" type="pres">
      <dgm:prSet presAssocID="{809FB88E-3E07-4F63-849C-6DE82F58B6D6}" presName="aNode" presStyleLbl="fgAcc1" presStyleIdx="3" presStyleCnt="5">
        <dgm:presLayoutVars>
          <dgm:bulletEnabled val="1"/>
        </dgm:presLayoutVars>
      </dgm:prSet>
      <dgm:spPr/>
      <dgm:t>
        <a:bodyPr/>
        <a:lstStyle/>
        <a:p>
          <a:endParaRPr lang="en-US"/>
        </a:p>
      </dgm:t>
    </dgm:pt>
    <dgm:pt modelId="{DD452DC8-B66C-4B2D-91E8-01860A35C8FC}" type="pres">
      <dgm:prSet presAssocID="{809FB88E-3E07-4F63-849C-6DE82F58B6D6}" presName="aSpace" presStyleCnt="0"/>
      <dgm:spPr/>
    </dgm:pt>
    <dgm:pt modelId="{FCC55850-F8A4-47FD-A2B3-FFD93D1242D4}" type="pres">
      <dgm:prSet presAssocID="{88E7EC0E-7EEA-4D67-9072-D01C0A0AA4F2}" presName="aNode" presStyleLbl="fgAcc1" presStyleIdx="4" presStyleCnt="5">
        <dgm:presLayoutVars>
          <dgm:bulletEnabled val="1"/>
        </dgm:presLayoutVars>
      </dgm:prSet>
      <dgm:spPr/>
      <dgm:t>
        <a:bodyPr/>
        <a:lstStyle/>
        <a:p>
          <a:endParaRPr lang="en-US"/>
        </a:p>
      </dgm:t>
    </dgm:pt>
    <dgm:pt modelId="{594A0198-1C4C-4F56-A25E-D38E9A493566}" type="pres">
      <dgm:prSet presAssocID="{88E7EC0E-7EEA-4D67-9072-D01C0A0AA4F2}" presName="aSpace" presStyleCnt="0"/>
      <dgm:spPr/>
    </dgm:pt>
  </dgm:ptLst>
  <dgm:cxnLst>
    <dgm:cxn modelId="{DA2E60CC-D585-468F-8474-74B27D547825}" srcId="{D127309C-1E1F-4763-B561-8DFB6F36618C}" destId="{809FB88E-3E07-4F63-849C-6DE82F58B6D6}" srcOrd="3" destOrd="0" parTransId="{E1C7C628-B169-4570-BF1B-5D55E0BC46B7}" sibTransId="{77E57AEB-86C2-4878-87E8-50197474D253}"/>
    <dgm:cxn modelId="{751452FA-C1E3-4138-B46C-959E6DF9EFC7}" srcId="{D127309C-1E1F-4763-B561-8DFB6F36618C}" destId="{035F4E52-A5E3-4777-82CF-0B2C202B6508}" srcOrd="2" destOrd="0" parTransId="{C8BC6FD8-B4C6-41E5-93DF-6FB4597D3E71}" sibTransId="{0AC75FAF-8E1A-4356-B448-85C06B5327D5}"/>
    <dgm:cxn modelId="{42076615-93F5-4652-A1DF-889985F1D97F}" type="presOf" srcId="{035F4E52-A5E3-4777-82CF-0B2C202B6508}" destId="{35ED4307-F4A6-466B-9B0F-32B8DCB4C179}" srcOrd="0" destOrd="0" presId="urn:microsoft.com/office/officeart/2005/8/layout/pyramid2"/>
    <dgm:cxn modelId="{91A0F2F7-7D7E-4A2C-A8D2-D70810D6F94B}" srcId="{D127309C-1E1F-4763-B561-8DFB6F36618C}" destId="{5AE7142C-EB9B-4939-B5E8-A0AF3B7A2A9C}" srcOrd="0" destOrd="0" parTransId="{336CFE4E-D6D0-4981-A6D8-73689404B76D}" sibTransId="{BEE77043-C390-4933-AA8C-B3290FA043BB}"/>
    <dgm:cxn modelId="{220B1F36-4288-437E-82C1-898B9CF14BB2}" srcId="{D127309C-1E1F-4763-B561-8DFB6F36618C}" destId="{55F6C07C-3561-49BA-AA03-A1C0BA5AE50F}" srcOrd="1" destOrd="0" parTransId="{5BF969C1-0ED9-473B-93AA-6D05740C94EC}" sibTransId="{581F7DD9-C333-4F5E-8F9C-D2507B33FA47}"/>
    <dgm:cxn modelId="{0FC65A5E-DF67-47D5-8947-9D46C6CC8CEE}" type="presOf" srcId="{5AE7142C-EB9B-4939-B5E8-A0AF3B7A2A9C}" destId="{89F590AC-F214-47E9-8754-6A82F5722072}" srcOrd="0" destOrd="0" presId="urn:microsoft.com/office/officeart/2005/8/layout/pyramid2"/>
    <dgm:cxn modelId="{C035A90E-C264-41C2-B6AD-977A2FB7312A}" type="presOf" srcId="{55F6C07C-3561-49BA-AA03-A1C0BA5AE50F}" destId="{3C571369-7780-48CF-84D6-F61C26355D38}" srcOrd="0" destOrd="0" presId="urn:microsoft.com/office/officeart/2005/8/layout/pyramid2"/>
    <dgm:cxn modelId="{5F6F4537-DC83-403A-9C3C-45A174776F50}" type="presOf" srcId="{809FB88E-3E07-4F63-849C-6DE82F58B6D6}" destId="{27FB086D-3EEA-49D6-B000-90E187C840A3}" srcOrd="0" destOrd="0" presId="urn:microsoft.com/office/officeart/2005/8/layout/pyramid2"/>
    <dgm:cxn modelId="{4DC07546-B258-41FE-96CE-4216B1ED21EF}" srcId="{D127309C-1E1F-4763-B561-8DFB6F36618C}" destId="{88E7EC0E-7EEA-4D67-9072-D01C0A0AA4F2}" srcOrd="4" destOrd="0" parTransId="{A25FB1B9-3B7A-42A4-8FD8-0DC89A2CC4A4}" sibTransId="{E4662047-BC91-47A6-BC67-03A6D9AABF05}"/>
    <dgm:cxn modelId="{B790EE3E-65AF-4F35-9686-38E2D7F9167F}" type="presOf" srcId="{D127309C-1E1F-4763-B561-8DFB6F36618C}" destId="{05D1A6AB-269B-4583-853C-11CE5BEDB952}" srcOrd="0" destOrd="0" presId="urn:microsoft.com/office/officeart/2005/8/layout/pyramid2"/>
    <dgm:cxn modelId="{79EBE04E-E9C6-4E38-89A6-A2DF9D848342}" type="presOf" srcId="{88E7EC0E-7EEA-4D67-9072-D01C0A0AA4F2}" destId="{FCC55850-F8A4-47FD-A2B3-FFD93D1242D4}" srcOrd="0" destOrd="0" presId="urn:microsoft.com/office/officeart/2005/8/layout/pyramid2"/>
    <dgm:cxn modelId="{E619BB21-1482-4C03-90D5-E72C4D129CD0}" type="presParOf" srcId="{05D1A6AB-269B-4583-853C-11CE5BEDB952}" destId="{E27CEA55-7629-4C70-9A6F-06FBEFB2EF54}" srcOrd="0" destOrd="0" presId="urn:microsoft.com/office/officeart/2005/8/layout/pyramid2"/>
    <dgm:cxn modelId="{F2C01F5A-02BF-40DE-BE91-9E3378C5212C}" type="presParOf" srcId="{05D1A6AB-269B-4583-853C-11CE5BEDB952}" destId="{A008CE3B-8BD3-4AF2-AA3D-B8FD22382F5B}" srcOrd="1" destOrd="0" presId="urn:microsoft.com/office/officeart/2005/8/layout/pyramid2"/>
    <dgm:cxn modelId="{3FDCA559-24C6-40F5-86AD-83A1B28CC110}" type="presParOf" srcId="{A008CE3B-8BD3-4AF2-AA3D-B8FD22382F5B}" destId="{89F590AC-F214-47E9-8754-6A82F5722072}" srcOrd="0" destOrd="0" presId="urn:microsoft.com/office/officeart/2005/8/layout/pyramid2"/>
    <dgm:cxn modelId="{BF2BC0F7-C111-4D00-99A7-814E30DD6F45}" type="presParOf" srcId="{A008CE3B-8BD3-4AF2-AA3D-B8FD22382F5B}" destId="{9597AAF5-C177-4AE6-A257-CF39CAE45072}" srcOrd="1" destOrd="0" presId="urn:microsoft.com/office/officeart/2005/8/layout/pyramid2"/>
    <dgm:cxn modelId="{8E580EFF-0CA9-4B0A-9D02-71FE94234B3B}" type="presParOf" srcId="{A008CE3B-8BD3-4AF2-AA3D-B8FD22382F5B}" destId="{3C571369-7780-48CF-84D6-F61C26355D38}" srcOrd="2" destOrd="0" presId="urn:microsoft.com/office/officeart/2005/8/layout/pyramid2"/>
    <dgm:cxn modelId="{0B7DABC1-7C5F-4C4B-B092-DD883E255C12}" type="presParOf" srcId="{A008CE3B-8BD3-4AF2-AA3D-B8FD22382F5B}" destId="{66F0C82F-CF21-49FC-ADC1-614CA7965753}" srcOrd="3" destOrd="0" presId="urn:microsoft.com/office/officeart/2005/8/layout/pyramid2"/>
    <dgm:cxn modelId="{A423F760-BEDA-4DA9-95B3-1B2D14ACF9C5}" type="presParOf" srcId="{A008CE3B-8BD3-4AF2-AA3D-B8FD22382F5B}" destId="{35ED4307-F4A6-466B-9B0F-32B8DCB4C179}" srcOrd="4" destOrd="0" presId="urn:microsoft.com/office/officeart/2005/8/layout/pyramid2"/>
    <dgm:cxn modelId="{F26C5B8B-E2B5-4A71-A96D-460355ECE6D7}" type="presParOf" srcId="{A008CE3B-8BD3-4AF2-AA3D-B8FD22382F5B}" destId="{C50709E0-7C00-467E-966E-5D72FF95A073}" srcOrd="5" destOrd="0" presId="urn:microsoft.com/office/officeart/2005/8/layout/pyramid2"/>
    <dgm:cxn modelId="{B4074337-7096-4A8F-8079-9DD7FEC6639A}" type="presParOf" srcId="{A008CE3B-8BD3-4AF2-AA3D-B8FD22382F5B}" destId="{27FB086D-3EEA-49D6-B000-90E187C840A3}" srcOrd="6" destOrd="0" presId="urn:microsoft.com/office/officeart/2005/8/layout/pyramid2"/>
    <dgm:cxn modelId="{73297AFD-91B1-47B6-BD7B-91A89913DD2C}" type="presParOf" srcId="{A008CE3B-8BD3-4AF2-AA3D-B8FD22382F5B}" destId="{DD452DC8-B66C-4B2D-91E8-01860A35C8FC}" srcOrd="7" destOrd="0" presId="urn:microsoft.com/office/officeart/2005/8/layout/pyramid2"/>
    <dgm:cxn modelId="{8B681906-EC6D-401D-933C-345053E3B7A9}" type="presParOf" srcId="{A008CE3B-8BD3-4AF2-AA3D-B8FD22382F5B}" destId="{FCC55850-F8A4-47FD-A2B3-FFD93D1242D4}" srcOrd="8" destOrd="0" presId="urn:microsoft.com/office/officeart/2005/8/layout/pyramid2"/>
    <dgm:cxn modelId="{EA1AE388-680E-461F-B534-D4098B09BA4F}" type="presParOf" srcId="{A008CE3B-8BD3-4AF2-AA3D-B8FD22382F5B}" destId="{594A0198-1C4C-4F56-A25E-D38E9A493566}"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46730F-DDC3-4DB2-A401-E7E20A20A41E}" type="doc">
      <dgm:prSet loTypeId="urn:microsoft.com/office/officeart/2005/8/layout/gear1" loCatId="process" qsTypeId="urn:microsoft.com/office/officeart/2005/8/quickstyle/simple1" qsCatId="simple" csTypeId="urn:microsoft.com/office/officeart/2005/8/colors/colorful5" csCatId="colorful" phldr="1"/>
      <dgm:spPr/>
    </dgm:pt>
    <dgm:pt modelId="{11E12352-DACD-4209-9DA1-72882A21EBD0}">
      <dgm:prSet phldrT="[Text]"/>
      <dgm:spPr/>
      <dgm:t>
        <a:bodyPr/>
        <a:lstStyle/>
        <a:p>
          <a:r>
            <a:rPr lang="en-IN" dirty="0" smtClean="0"/>
            <a:t>Character</a:t>
          </a:r>
          <a:endParaRPr lang="en-US" dirty="0"/>
        </a:p>
      </dgm:t>
    </dgm:pt>
    <dgm:pt modelId="{743763F9-32D0-4A00-8774-C4CDF1DAB391}" type="parTrans" cxnId="{9BD28CC0-16A3-4D2F-A13B-9B2C67830D35}">
      <dgm:prSet/>
      <dgm:spPr/>
    </dgm:pt>
    <dgm:pt modelId="{94C6C984-7CB0-44D0-96CE-36A0DBDE90F2}" type="sibTrans" cxnId="{9BD28CC0-16A3-4D2F-A13B-9B2C67830D35}">
      <dgm:prSet/>
      <dgm:spPr/>
    </dgm:pt>
    <dgm:pt modelId="{8EB8868D-14F0-46A5-9A1D-6A31E7F13DE6}">
      <dgm:prSet phldrT="[Text]"/>
      <dgm:spPr/>
      <dgm:t>
        <a:bodyPr/>
        <a:lstStyle/>
        <a:p>
          <a:r>
            <a:rPr lang="en-IN" dirty="0" smtClean="0"/>
            <a:t>Real</a:t>
          </a:r>
          <a:endParaRPr lang="en-US" dirty="0"/>
        </a:p>
      </dgm:t>
    </dgm:pt>
    <dgm:pt modelId="{34FFA830-822D-4B25-958C-B5F3DA7F908B}" type="parTrans" cxnId="{626D2498-DEE6-4B13-B817-F80986D846BF}">
      <dgm:prSet/>
      <dgm:spPr/>
    </dgm:pt>
    <dgm:pt modelId="{F710AC1C-5154-45E4-A52A-1F8BC5A97687}" type="sibTrans" cxnId="{626D2498-DEE6-4B13-B817-F80986D846BF}">
      <dgm:prSet/>
      <dgm:spPr/>
    </dgm:pt>
    <dgm:pt modelId="{43B3AF00-0ECA-44C3-8A80-EA8D0BC6B907}">
      <dgm:prSet phldrT="[Text]"/>
      <dgm:spPr/>
      <dgm:t>
        <a:bodyPr/>
        <a:lstStyle/>
        <a:p>
          <a:r>
            <a:rPr lang="en-IN" dirty="0" smtClean="0"/>
            <a:t>Integer</a:t>
          </a:r>
          <a:endParaRPr lang="en-US" dirty="0"/>
        </a:p>
      </dgm:t>
    </dgm:pt>
    <dgm:pt modelId="{DDB2115C-5746-486D-866B-F92AC587DEE8}" type="parTrans" cxnId="{9438999C-94BE-4A5B-B741-7F7A3F35DA37}">
      <dgm:prSet/>
      <dgm:spPr/>
    </dgm:pt>
    <dgm:pt modelId="{AC7D79F5-7649-4A49-A65D-8246358079C5}" type="sibTrans" cxnId="{9438999C-94BE-4A5B-B741-7F7A3F35DA37}">
      <dgm:prSet/>
      <dgm:spPr/>
    </dgm:pt>
    <dgm:pt modelId="{45460B6C-996E-4C38-A877-0C25C4707D72}" type="pres">
      <dgm:prSet presAssocID="{B046730F-DDC3-4DB2-A401-E7E20A20A41E}" presName="composite" presStyleCnt="0">
        <dgm:presLayoutVars>
          <dgm:chMax val="3"/>
          <dgm:animLvl val="lvl"/>
          <dgm:resizeHandles val="exact"/>
        </dgm:presLayoutVars>
      </dgm:prSet>
      <dgm:spPr/>
    </dgm:pt>
    <dgm:pt modelId="{655F7273-E419-4428-AB5F-658ED4E9F273}" type="pres">
      <dgm:prSet presAssocID="{11E12352-DACD-4209-9DA1-72882A21EBD0}" presName="gear1" presStyleLbl="node1" presStyleIdx="0" presStyleCnt="3">
        <dgm:presLayoutVars>
          <dgm:chMax val="1"/>
          <dgm:bulletEnabled val="1"/>
        </dgm:presLayoutVars>
      </dgm:prSet>
      <dgm:spPr/>
      <dgm:t>
        <a:bodyPr/>
        <a:lstStyle/>
        <a:p>
          <a:endParaRPr lang="en-US"/>
        </a:p>
      </dgm:t>
    </dgm:pt>
    <dgm:pt modelId="{0C880D45-B97E-4052-AB41-3646C7D72A40}" type="pres">
      <dgm:prSet presAssocID="{11E12352-DACD-4209-9DA1-72882A21EBD0}" presName="gear1srcNode" presStyleLbl="node1" presStyleIdx="0" presStyleCnt="3"/>
      <dgm:spPr/>
      <dgm:t>
        <a:bodyPr/>
        <a:lstStyle/>
        <a:p>
          <a:endParaRPr lang="en-US"/>
        </a:p>
      </dgm:t>
    </dgm:pt>
    <dgm:pt modelId="{0D39B739-4E9F-46F4-B283-2EA9A23C9816}" type="pres">
      <dgm:prSet presAssocID="{11E12352-DACD-4209-9DA1-72882A21EBD0}" presName="gear1dstNode" presStyleLbl="node1" presStyleIdx="0" presStyleCnt="3"/>
      <dgm:spPr/>
      <dgm:t>
        <a:bodyPr/>
        <a:lstStyle/>
        <a:p>
          <a:endParaRPr lang="en-US"/>
        </a:p>
      </dgm:t>
    </dgm:pt>
    <dgm:pt modelId="{F32DA437-072F-4F76-BEB1-B911C56F9288}" type="pres">
      <dgm:prSet presAssocID="{8EB8868D-14F0-46A5-9A1D-6A31E7F13DE6}" presName="gear2" presStyleLbl="node1" presStyleIdx="1" presStyleCnt="3">
        <dgm:presLayoutVars>
          <dgm:chMax val="1"/>
          <dgm:bulletEnabled val="1"/>
        </dgm:presLayoutVars>
      </dgm:prSet>
      <dgm:spPr/>
      <dgm:t>
        <a:bodyPr/>
        <a:lstStyle/>
        <a:p>
          <a:endParaRPr lang="en-US"/>
        </a:p>
      </dgm:t>
    </dgm:pt>
    <dgm:pt modelId="{05669070-6F46-4478-B452-538937459F48}" type="pres">
      <dgm:prSet presAssocID="{8EB8868D-14F0-46A5-9A1D-6A31E7F13DE6}" presName="gear2srcNode" presStyleLbl="node1" presStyleIdx="1" presStyleCnt="3"/>
      <dgm:spPr/>
      <dgm:t>
        <a:bodyPr/>
        <a:lstStyle/>
        <a:p>
          <a:endParaRPr lang="en-US"/>
        </a:p>
      </dgm:t>
    </dgm:pt>
    <dgm:pt modelId="{0FD7A0AB-97BF-43A6-AFDE-17B82CF07054}" type="pres">
      <dgm:prSet presAssocID="{8EB8868D-14F0-46A5-9A1D-6A31E7F13DE6}" presName="gear2dstNode" presStyleLbl="node1" presStyleIdx="1" presStyleCnt="3"/>
      <dgm:spPr/>
      <dgm:t>
        <a:bodyPr/>
        <a:lstStyle/>
        <a:p>
          <a:endParaRPr lang="en-US"/>
        </a:p>
      </dgm:t>
    </dgm:pt>
    <dgm:pt modelId="{0C5B733A-D659-459E-95DB-A2437F5FEC9E}" type="pres">
      <dgm:prSet presAssocID="{43B3AF00-0ECA-44C3-8A80-EA8D0BC6B907}" presName="gear3" presStyleLbl="node1" presStyleIdx="2" presStyleCnt="3"/>
      <dgm:spPr/>
      <dgm:t>
        <a:bodyPr/>
        <a:lstStyle/>
        <a:p>
          <a:endParaRPr lang="en-US"/>
        </a:p>
      </dgm:t>
    </dgm:pt>
    <dgm:pt modelId="{AD40A623-B493-4456-926B-C928455D74F1}" type="pres">
      <dgm:prSet presAssocID="{43B3AF00-0ECA-44C3-8A80-EA8D0BC6B907}" presName="gear3tx" presStyleLbl="node1" presStyleIdx="2" presStyleCnt="3">
        <dgm:presLayoutVars>
          <dgm:chMax val="1"/>
          <dgm:bulletEnabled val="1"/>
        </dgm:presLayoutVars>
      </dgm:prSet>
      <dgm:spPr/>
      <dgm:t>
        <a:bodyPr/>
        <a:lstStyle/>
        <a:p>
          <a:endParaRPr lang="en-US"/>
        </a:p>
      </dgm:t>
    </dgm:pt>
    <dgm:pt modelId="{A53AE5A1-69C2-4A80-A138-D558B0A33F72}" type="pres">
      <dgm:prSet presAssocID="{43B3AF00-0ECA-44C3-8A80-EA8D0BC6B907}" presName="gear3srcNode" presStyleLbl="node1" presStyleIdx="2" presStyleCnt="3"/>
      <dgm:spPr/>
      <dgm:t>
        <a:bodyPr/>
        <a:lstStyle/>
        <a:p>
          <a:endParaRPr lang="en-US"/>
        </a:p>
      </dgm:t>
    </dgm:pt>
    <dgm:pt modelId="{4345FD15-B4E0-49AA-A851-797F4EFF4EF8}" type="pres">
      <dgm:prSet presAssocID="{43B3AF00-0ECA-44C3-8A80-EA8D0BC6B907}" presName="gear3dstNode" presStyleLbl="node1" presStyleIdx="2" presStyleCnt="3"/>
      <dgm:spPr/>
      <dgm:t>
        <a:bodyPr/>
        <a:lstStyle/>
        <a:p>
          <a:endParaRPr lang="en-US"/>
        </a:p>
      </dgm:t>
    </dgm:pt>
    <dgm:pt modelId="{25B59470-BDA7-450A-9420-B362C8E4AD9D}" type="pres">
      <dgm:prSet presAssocID="{94C6C984-7CB0-44D0-96CE-36A0DBDE90F2}" presName="connector1" presStyleLbl="sibTrans2D1" presStyleIdx="0" presStyleCnt="3"/>
      <dgm:spPr/>
    </dgm:pt>
    <dgm:pt modelId="{86F6A580-2B08-48C5-ABE6-AA18252BD646}" type="pres">
      <dgm:prSet presAssocID="{F710AC1C-5154-45E4-A52A-1F8BC5A97687}" presName="connector2" presStyleLbl="sibTrans2D1" presStyleIdx="1" presStyleCnt="3"/>
      <dgm:spPr/>
    </dgm:pt>
    <dgm:pt modelId="{ED326606-8D8D-4A7D-A226-1744B56AD3A4}" type="pres">
      <dgm:prSet presAssocID="{AC7D79F5-7649-4A49-A65D-8246358079C5}" presName="connector3" presStyleLbl="sibTrans2D1" presStyleIdx="2" presStyleCnt="3"/>
      <dgm:spPr/>
    </dgm:pt>
  </dgm:ptLst>
  <dgm:cxnLst>
    <dgm:cxn modelId="{5065DEA7-0589-4935-8B65-AE620DE9C470}" type="presOf" srcId="{11E12352-DACD-4209-9DA1-72882A21EBD0}" destId="{0C880D45-B97E-4052-AB41-3646C7D72A40}" srcOrd="1" destOrd="0" presId="urn:microsoft.com/office/officeart/2005/8/layout/gear1"/>
    <dgm:cxn modelId="{9438999C-94BE-4A5B-B741-7F7A3F35DA37}" srcId="{B046730F-DDC3-4DB2-A401-E7E20A20A41E}" destId="{43B3AF00-0ECA-44C3-8A80-EA8D0BC6B907}" srcOrd="2" destOrd="0" parTransId="{DDB2115C-5746-486D-866B-F92AC587DEE8}" sibTransId="{AC7D79F5-7649-4A49-A65D-8246358079C5}"/>
    <dgm:cxn modelId="{A18D6E5F-7372-4B8D-91A7-730E058612D2}" type="presOf" srcId="{11E12352-DACD-4209-9DA1-72882A21EBD0}" destId="{655F7273-E419-4428-AB5F-658ED4E9F273}" srcOrd="0" destOrd="0" presId="urn:microsoft.com/office/officeart/2005/8/layout/gear1"/>
    <dgm:cxn modelId="{D9A79255-4C10-4085-BD46-3B002131AD79}" type="presOf" srcId="{94C6C984-7CB0-44D0-96CE-36A0DBDE90F2}" destId="{25B59470-BDA7-450A-9420-B362C8E4AD9D}" srcOrd="0" destOrd="0" presId="urn:microsoft.com/office/officeart/2005/8/layout/gear1"/>
    <dgm:cxn modelId="{9CB48B06-BBF5-4C01-8AB6-0ADBA6E050D7}" type="presOf" srcId="{8EB8868D-14F0-46A5-9A1D-6A31E7F13DE6}" destId="{0FD7A0AB-97BF-43A6-AFDE-17B82CF07054}" srcOrd="2" destOrd="0" presId="urn:microsoft.com/office/officeart/2005/8/layout/gear1"/>
    <dgm:cxn modelId="{852C24F7-681B-416D-AA48-FEF94CF1A412}" type="presOf" srcId="{8EB8868D-14F0-46A5-9A1D-6A31E7F13DE6}" destId="{05669070-6F46-4478-B452-538937459F48}" srcOrd="1" destOrd="0" presId="urn:microsoft.com/office/officeart/2005/8/layout/gear1"/>
    <dgm:cxn modelId="{701A7FCD-EE90-40D6-8223-F14989DC11C9}" type="presOf" srcId="{43B3AF00-0ECA-44C3-8A80-EA8D0BC6B907}" destId="{4345FD15-B4E0-49AA-A851-797F4EFF4EF8}" srcOrd="3" destOrd="0" presId="urn:microsoft.com/office/officeart/2005/8/layout/gear1"/>
    <dgm:cxn modelId="{EF9EC15F-2A42-44D6-8515-1FAEA25390D0}" type="presOf" srcId="{43B3AF00-0ECA-44C3-8A80-EA8D0BC6B907}" destId="{AD40A623-B493-4456-926B-C928455D74F1}" srcOrd="1" destOrd="0" presId="urn:microsoft.com/office/officeart/2005/8/layout/gear1"/>
    <dgm:cxn modelId="{FEB0833F-3A62-45DD-917A-DEBDF7367D80}" type="presOf" srcId="{AC7D79F5-7649-4A49-A65D-8246358079C5}" destId="{ED326606-8D8D-4A7D-A226-1744B56AD3A4}" srcOrd="0" destOrd="0" presId="urn:microsoft.com/office/officeart/2005/8/layout/gear1"/>
    <dgm:cxn modelId="{C16FB396-6B99-4373-A949-FD955BE37C49}" type="presOf" srcId="{43B3AF00-0ECA-44C3-8A80-EA8D0BC6B907}" destId="{0C5B733A-D659-459E-95DB-A2437F5FEC9E}" srcOrd="0" destOrd="0" presId="urn:microsoft.com/office/officeart/2005/8/layout/gear1"/>
    <dgm:cxn modelId="{9BD28CC0-16A3-4D2F-A13B-9B2C67830D35}" srcId="{B046730F-DDC3-4DB2-A401-E7E20A20A41E}" destId="{11E12352-DACD-4209-9DA1-72882A21EBD0}" srcOrd="0" destOrd="0" parTransId="{743763F9-32D0-4A00-8774-C4CDF1DAB391}" sibTransId="{94C6C984-7CB0-44D0-96CE-36A0DBDE90F2}"/>
    <dgm:cxn modelId="{C629F3D8-C380-426D-8830-B7FE05D7ABF7}" type="presOf" srcId="{43B3AF00-0ECA-44C3-8A80-EA8D0BC6B907}" destId="{A53AE5A1-69C2-4A80-A138-D558B0A33F72}" srcOrd="2" destOrd="0" presId="urn:microsoft.com/office/officeart/2005/8/layout/gear1"/>
    <dgm:cxn modelId="{CECF4480-E1AE-446C-96B7-D0403393C068}" type="presOf" srcId="{F710AC1C-5154-45E4-A52A-1F8BC5A97687}" destId="{86F6A580-2B08-48C5-ABE6-AA18252BD646}" srcOrd="0" destOrd="0" presId="urn:microsoft.com/office/officeart/2005/8/layout/gear1"/>
    <dgm:cxn modelId="{626D2498-DEE6-4B13-B817-F80986D846BF}" srcId="{B046730F-DDC3-4DB2-A401-E7E20A20A41E}" destId="{8EB8868D-14F0-46A5-9A1D-6A31E7F13DE6}" srcOrd="1" destOrd="0" parTransId="{34FFA830-822D-4B25-958C-B5F3DA7F908B}" sibTransId="{F710AC1C-5154-45E4-A52A-1F8BC5A97687}"/>
    <dgm:cxn modelId="{710E673A-2F2A-4173-BF95-8947D91F4951}" type="presOf" srcId="{11E12352-DACD-4209-9DA1-72882A21EBD0}" destId="{0D39B739-4E9F-46F4-B283-2EA9A23C9816}" srcOrd="2" destOrd="0" presId="urn:microsoft.com/office/officeart/2005/8/layout/gear1"/>
    <dgm:cxn modelId="{2083A15A-D104-422C-B29E-E1275A588674}" type="presOf" srcId="{8EB8868D-14F0-46A5-9A1D-6A31E7F13DE6}" destId="{F32DA437-072F-4F76-BEB1-B911C56F9288}" srcOrd="0" destOrd="0" presId="urn:microsoft.com/office/officeart/2005/8/layout/gear1"/>
    <dgm:cxn modelId="{3435E50F-4332-4B70-8FBC-53037B315C34}" type="presOf" srcId="{B046730F-DDC3-4DB2-A401-E7E20A20A41E}" destId="{45460B6C-996E-4C38-A877-0C25C4707D72}" srcOrd="0" destOrd="0" presId="urn:microsoft.com/office/officeart/2005/8/layout/gear1"/>
    <dgm:cxn modelId="{62FE35C5-150E-4A3E-A7FC-24C3B0775701}" type="presParOf" srcId="{45460B6C-996E-4C38-A877-0C25C4707D72}" destId="{655F7273-E419-4428-AB5F-658ED4E9F273}" srcOrd="0" destOrd="0" presId="urn:microsoft.com/office/officeart/2005/8/layout/gear1"/>
    <dgm:cxn modelId="{B907A40C-EC4B-440C-ADEC-826061A3F54D}" type="presParOf" srcId="{45460B6C-996E-4C38-A877-0C25C4707D72}" destId="{0C880D45-B97E-4052-AB41-3646C7D72A40}" srcOrd="1" destOrd="0" presId="urn:microsoft.com/office/officeart/2005/8/layout/gear1"/>
    <dgm:cxn modelId="{D96A8AC4-0ADB-494D-A24C-E8B6A14F57F8}" type="presParOf" srcId="{45460B6C-996E-4C38-A877-0C25C4707D72}" destId="{0D39B739-4E9F-46F4-B283-2EA9A23C9816}" srcOrd="2" destOrd="0" presId="urn:microsoft.com/office/officeart/2005/8/layout/gear1"/>
    <dgm:cxn modelId="{CEB5765F-F9B9-43D3-9D47-23C20D549060}" type="presParOf" srcId="{45460B6C-996E-4C38-A877-0C25C4707D72}" destId="{F32DA437-072F-4F76-BEB1-B911C56F9288}" srcOrd="3" destOrd="0" presId="urn:microsoft.com/office/officeart/2005/8/layout/gear1"/>
    <dgm:cxn modelId="{FB304443-4C5E-466F-8090-16A5014C830A}" type="presParOf" srcId="{45460B6C-996E-4C38-A877-0C25C4707D72}" destId="{05669070-6F46-4478-B452-538937459F48}" srcOrd="4" destOrd="0" presId="urn:microsoft.com/office/officeart/2005/8/layout/gear1"/>
    <dgm:cxn modelId="{48F273C3-E975-4DEA-9907-52EB52394018}" type="presParOf" srcId="{45460B6C-996E-4C38-A877-0C25C4707D72}" destId="{0FD7A0AB-97BF-43A6-AFDE-17B82CF07054}" srcOrd="5" destOrd="0" presId="urn:microsoft.com/office/officeart/2005/8/layout/gear1"/>
    <dgm:cxn modelId="{98D769B4-2C68-45F7-9A99-C12F2A84ECA7}" type="presParOf" srcId="{45460B6C-996E-4C38-A877-0C25C4707D72}" destId="{0C5B733A-D659-459E-95DB-A2437F5FEC9E}" srcOrd="6" destOrd="0" presId="urn:microsoft.com/office/officeart/2005/8/layout/gear1"/>
    <dgm:cxn modelId="{FB6582E6-A133-45F8-8090-1984AFD9DA48}" type="presParOf" srcId="{45460B6C-996E-4C38-A877-0C25C4707D72}" destId="{AD40A623-B493-4456-926B-C928455D74F1}" srcOrd="7" destOrd="0" presId="urn:microsoft.com/office/officeart/2005/8/layout/gear1"/>
    <dgm:cxn modelId="{D485FA74-CE77-4B4B-9DA5-97095F710960}" type="presParOf" srcId="{45460B6C-996E-4C38-A877-0C25C4707D72}" destId="{A53AE5A1-69C2-4A80-A138-D558B0A33F72}" srcOrd="8" destOrd="0" presId="urn:microsoft.com/office/officeart/2005/8/layout/gear1"/>
    <dgm:cxn modelId="{31F45125-8441-49EA-B9F4-AE54A4D78DE0}" type="presParOf" srcId="{45460B6C-996E-4C38-A877-0C25C4707D72}" destId="{4345FD15-B4E0-49AA-A851-797F4EFF4EF8}" srcOrd="9" destOrd="0" presId="urn:microsoft.com/office/officeart/2005/8/layout/gear1"/>
    <dgm:cxn modelId="{5E3179BA-ED1E-4E1F-B3F7-A8CACA4696CA}" type="presParOf" srcId="{45460B6C-996E-4C38-A877-0C25C4707D72}" destId="{25B59470-BDA7-450A-9420-B362C8E4AD9D}" srcOrd="10" destOrd="0" presId="urn:microsoft.com/office/officeart/2005/8/layout/gear1"/>
    <dgm:cxn modelId="{521BC972-5D0F-4E7B-A40B-EEB50256ADDC}" type="presParOf" srcId="{45460B6C-996E-4C38-A877-0C25C4707D72}" destId="{86F6A580-2B08-48C5-ABE6-AA18252BD646}" srcOrd="11" destOrd="0" presId="urn:microsoft.com/office/officeart/2005/8/layout/gear1"/>
    <dgm:cxn modelId="{3D4604CE-1BD0-4106-A7AF-FA098FB026C9}" type="presParOf" srcId="{45460B6C-996E-4C38-A877-0C25C4707D72}" destId="{ED326606-8D8D-4A7D-A226-1744B56AD3A4}"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9A6411C-63AF-4C47-B073-D96206FE3FFA}"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US"/>
        </a:p>
      </dgm:t>
    </dgm:pt>
    <dgm:pt modelId="{1CA89FA9-CE9E-43F8-B0EA-22340A0F08EC}">
      <dgm:prSet phldrT="[Text]" custT="1"/>
      <dgm:spPr/>
      <dgm:t>
        <a:bodyPr/>
        <a:lstStyle/>
        <a:p>
          <a:r>
            <a:rPr lang="en-IN" sz="1600" dirty="0" smtClean="0"/>
            <a:t>Names given to locations in memory</a:t>
          </a:r>
          <a:endParaRPr lang="en-US" sz="1600" dirty="0"/>
        </a:p>
      </dgm:t>
    </dgm:pt>
    <dgm:pt modelId="{565A7FB4-0782-49AC-B2EA-162705803D1D}" type="parTrans" cxnId="{78AEF6FD-AA98-4D65-9303-EFEA1ABBB66F}">
      <dgm:prSet/>
      <dgm:spPr/>
      <dgm:t>
        <a:bodyPr/>
        <a:lstStyle/>
        <a:p>
          <a:endParaRPr lang="en-US"/>
        </a:p>
      </dgm:t>
    </dgm:pt>
    <dgm:pt modelId="{8130A458-46F8-456B-AB11-75187E008B71}" type="sibTrans" cxnId="{78AEF6FD-AA98-4D65-9303-EFEA1ABBB66F}">
      <dgm:prSet/>
      <dgm:spPr/>
      <dgm:t>
        <a:bodyPr/>
        <a:lstStyle/>
        <a:p>
          <a:endParaRPr lang="en-US"/>
        </a:p>
      </dgm:t>
    </dgm:pt>
    <dgm:pt modelId="{8780FCFB-649E-4789-9A9A-1A48310207E7}">
      <dgm:prSet phldrT="[Text]" custT="1"/>
      <dgm:spPr/>
      <dgm:t>
        <a:bodyPr/>
        <a:lstStyle/>
        <a:p>
          <a:r>
            <a:rPr lang="en-IN" sz="1600" dirty="0" smtClean="0"/>
            <a:t>Locations can contain integer, real or character constants</a:t>
          </a:r>
          <a:endParaRPr lang="en-US" sz="1600" dirty="0"/>
        </a:p>
      </dgm:t>
    </dgm:pt>
    <dgm:pt modelId="{85F057F7-C9D3-40E1-B519-9285C76B949E}" type="parTrans" cxnId="{4A7AAAC5-B1A7-4625-982B-791E2EF97A6E}">
      <dgm:prSet/>
      <dgm:spPr/>
      <dgm:t>
        <a:bodyPr/>
        <a:lstStyle/>
        <a:p>
          <a:endParaRPr lang="en-US"/>
        </a:p>
      </dgm:t>
    </dgm:pt>
    <dgm:pt modelId="{40A71756-6ECD-4663-B789-98C76C6A72AF}" type="sibTrans" cxnId="{4A7AAAC5-B1A7-4625-982B-791E2EF97A6E}">
      <dgm:prSet/>
      <dgm:spPr/>
      <dgm:t>
        <a:bodyPr/>
        <a:lstStyle/>
        <a:p>
          <a:endParaRPr lang="en-US"/>
        </a:p>
      </dgm:t>
    </dgm:pt>
    <dgm:pt modelId="{946037F1-576E-41D7-9382-6B6549283AC8}">
      <dgm:prSet phldrT="[Text]" custT="1"/>
      <dgm:spPr/>
      <dgm:t>
        <a:bodyPr/>
        <a:lstStyle/>
        <a:p>
          <a:r>
            <a:rPr lang="en-IN" sz="1600" dirty="0" smtClean="0"/>
            <a:t>Types of variables depend on the type of constants it can handle</a:t>
          </a:r>
          <a:endParaRPr lang="en-US" sz="1600" dirty="0"/>
        </a:p>
      </dgm:t>
    </dgm:pt>
    <dgm:pt modelId="{E2B16F92-907C-480B-A9BC-8560DB436327}" type="parTrans" cxnId="{4148D12D-70B8-4F80-8893-C2D507A7C1C7}">
      <dgm:prSet/>
      <dgm:spPr/>
      <dgm:t>
        <a:bodyPr/>
        <a:lstStyle/>
        <a:p>
          <a:endParaRPr lang="en-US"/>
        </a:p>
      </dgm:t>
    </dgm:pt>
    <dgm:pt modelId="{721C53B4-DAFC-45C3-8A3C-BEDBBCE62F5D}" type="sibTrans" cxnId="{4148D12D-70B8-4F80-8893-C2D507A7C1C7}">
      <dgm:prSet/>
      <dgm:spPr/>
      <dgm:t>
        <a:bodyPr/>
        <a:lstStyle/>
        <a:p>
          <a:endParaRPr lang="en-US"/>
        </a:p>
      </dgm:t>
    </dgm:pt>
    <dgm:pt modelId="{BC53279E-FBE3-4F2F-9A7C-A1EB49E16F81}">
      <dgm:prSet phldrT="[Text]" custT="1"/>
      <dgm:spPr/>
      <dgm:t>
        <a:bodyPr/>
        <a:lstStyle/>
        <a:p>
          <a:r>
            <a:rPr lang="en-IN" sz="1600" dirty="0" smtClean="0"/>
            <a:t>Particular type of variable can hold same type of constants</a:t>
          </a:r>
          <a:endParaRPr lang="en-US" sz="1600" dirty="0"/>
        </a:p>
      </dgm:t>
    </dgm:pt>
    <dgm:pt modelId="{E1045BD2-E21A-431F-B06F-DA40B1FDB65B}" type="parTrans" cxnId="{37C5B6AC-8C55-4BF4-801A-419B081601AA}">
      <dgm:prSet/>
      <dgm:spPr/>
      <dgm:t>
        <a:bodyPr/>
        <a:lstStyle/>
        <a:p>
          <a:endParaRPr lang="en-US"/>
        </a:p>
      </dgm:t>
    </dgm:pt>
    <dgm:pt modelId="{BAA2ADC1-04F3-44E9-9289-9BC39607DD7B}" type="sibTrans" cxnId="{37C5B6AC-8C55-4BF4-801A-419B081601AA}">
      <dgm:prSet/>
      <dgm:spPr/>
      <dgm:t>
        <a:bodyPr/>
        <a:lstStyle/>
        <a:p>
          <a:endParaRPr lang="en-US"/>
        </a:p>
      </dgm:t>
    </dgm:pt>
    <dgm:pt modelId="{1D282663-3FDC-45DE-97D3-8CDDC54CEF02}">
      <dgm:prSet phldrT="[Text]" custT="1"/>
      <dgm:spPr/>
      <dgm:t>
        <a:bodyPr/>
        <a:lstStyle/>
        <a:p>
          <a:r>
            <a:rPr lang="en-IN" sz="1600" dirty="0" smtClean="0"/>
            <a:t>Rules for constructing different types of variables are different</a:t>
          </a:r>
          <a:endParaRPr lang="en-US" sz="1600" dirty="0"/>
        </a:p>
      </dgm:t>
    </dgm:pt>
    <dgm:pt modelId="{6EAF1491-684F-47DD-B51C-36A1D05E8381}" type="parTrans" cxnId="{F9559517-7375-4CE1-83FF-6D70BC701E08}">
      <dgm:prSet/>
      <dgm:spPr/>
      <dgm:t>
        <a:bodyPr/>
        <a:lstStyle/>
        <a:p>
          <a:endParaRPr lang="en-US"/>
        </a:p>
      </dgm:t>
    </dgm:pt>
    <dgm:pt modelId="{31298E65-6E6B-4FB2-8659-1372D93D6D9B}" type="sibTrans" cxnId="{F9559517-7375-4CE1-83FF-6D70BC701E08}">
      <dgm:prSet/>
      <dgm:spPr/>
      <dgm:t>
        <a:bodyPr/>
        <a:lstStyle/>
        <a:p>
          <a:endParaRPr lang="en-US"/>
        </a:p>
      </dgm:t>
    </dgm:pt>
    <dgm:pt modelId="{6B8EECCA-E9DC-4C24-BFEA-9FBF9494A359}" type="pres">
      <dgm:prSet presAssocID="{B9A6411C-63AF-4C47-B073-D96206FE3FFA}" presName="cycle" presStyleCnt="0">
        <dgm:presLayoutVars>
          <dgm:dir/>
          <dgm:resizeHandles val="exact"/>
        </dgm:presLayoutVars>
      </dgm:prSet>
      <dgm:spPr/>
      <dgm:t>
        <a:bodyPr/>
        <a:lstStyle/>
        <a:p>
          <a:endParaRPr lang="en-US"/>
        </a:p>
      </dgm:t>
    </dgm:pt>
    <dgm:pt modelId="{D6E43CCE-2245-4CF5-8DDC-CC3F483CA3C9}" type="pres">
      <dgm:prSet presAssocID="{1CA89FA9-CE9E-43F8-B0EA-22340A0F08EC}" presName="node" presStyleLbl="node1" presStyleIdx="0" presStyleCnt="5">
        <dgm:presLayoutVars>
          <dgm:bulletEnabled val="1"/>
        </dgm:presLayoutVars>
      </dgm:prSet>
      <dgm:spPr/>
      <dgm:t>
        <a:bodyPr/>
        <a:lstStyle/>
        <a:p>
          <a:endParaRPr lang="en-US"/>
        </a:p>
      </dgm:t>
    </dgm:pt>
    <dgm:pt modelId="{293448BA-53A8-4201-B375-5DB73FE51FD9}" type="pres">
      <dgm:prSet presAssocID="{8130A458-46F8-456B-AB11-75187E008B71}" presName="sibTrans" presStyleLbl="sibTrans2D1" presStyleIdx="0" presStyleCnt="5"/>
      <dgm:spPr/>
      <dgm:t>
        <a:bodyPr/>
        <a:lstStyle/>
        <a:p>
          <a:endParaRPr lang="en-US"/>
        </a:p>
      </dgm:t>
    </dgm:pt>
    <dgm:pt modelId="{49003563-F9D0-4AFF-94D0-F7B5E5D50480}" type="pres">
      <dgm:prSet presAssocID="{8130A458-46F8-456B-AB11-75187E008B71}" presName="connectorText" presStyleLbl="sibTrans2D1" presStyleIdx="0" presStyleCnt="5"/>
      <dgm:spPr/>
      <dgm:t>
        <a:bodyPr/>
        <a:lstStyle/>
        <a:p>
          <a:endParaRPr lang="en-US"/>
        </a:p>
      </dgm:t>
    </dgm:pt>
    <dgm:pt modelId="{BB1B0154-B676-4C92-B0DA-C0D51974C394}" type="pres">
      <dgm:prSet presAssocID="{8780FCFB-649E-4789-9A9A-1A48310207E7}" presName="node" presStyleLbl="node1" presStyleIdx="1" presStyleCnt="5">
        <dgm:presLayoutVars>
          <dgm:bulletEnabled val="1"/>
        </dgm:presLayoutVars>
      </dgm:prSet>
      <dgm:spPr/>
      <dgm:t>
        <a:bodyPr/>
        <a:lstStyle/>
        <a:p>
          <a:endParaRPr lang="en-US"/>
        </a:p>
      </dgm:t>
    </dgm:pt>
    <dgm:pt modelId="{C630EA0C-DA7E-4A14-AB38-495949291148}" type="pres">
      <dgm:prSet presAssocID="{40A71756-6ECD-4663-B789-98C76C6A72AF}" presName="sibTrans" presStyleLbl="sibTrans2D1" presStyleIdx="1" presStyleCnt="5"/>
      <dgm:spPr/>
      <dgm:t>
        <a:bodyPr/>
        <a:lstStyle/>
        <a:p>
          <a:endParaRPr lang="en-US"/>
        </a:p>
      </dgm:t>
    </dgm:pt>
    <dgm:pt modelId="{5777DD2E-381D-4F56-9EE8-4D26A26EDBCF}" type="pres">
      <dgm:prSet presAssocID="{40A71756-6ECD-4663-B789-98C76C6A72AF}" presName="connectorText" presStyleLbl="sibTrans2D1" presStyleIdx="1" presStyleCnt="5"/>
      <dgm:spPr/>
      <dgm:t>
        <a:bodyPr/>
        <a:lstStyle/>
        <a:p>
          <a:endParaRPr lang="en-US"/>
        </a:p>
      </dgm:t>
    </dgm:pt>
    <dgm:pt modelId="{AE968679-6466-442A-B8ED-199CFD56D860}" type="pres">
      <dgm:prSet presAssocID="{946037F1-576E-41D7-9382-6B6549283AC8}" presName="node" presStyleLbl="node1" presStyleIdx="2" presStyleCnt="5">
        <dgm:presLayoutVars>
          <dgm:bulletEnabled val="1"/>
        </dgm:presLayoutVars>
      </dgm:prSet>
      <dgm:spPr/>
      <dgm:t>
        <a:bodyPr/>
        <a:lstStyle/>
        <a:p>
          <a:endParaRPr lang="en-US"/>
        </a:p>
      </dgm:t>
    </dgm:pt>
    <dgm:pt modelId="{DC6DF205-2D35-438F-BA5C-18F3B75B67D0}" type="pres">
      <dgm:prSet presAssocID="{721C53B4-DAFC-45C3-8A3C-BEDBBCE62F5D}" presName="sibTrans" presStyleLbl="sibTrans2D1" presStyleIdx="2" presStyleCnt="5"/>
      <dgm:spPr/>
      <dgm:t>
        <a:bodyPr/>
        <a:lstStyle/>
        <a:p>
          <a:endParaRPr lang="en-US"/>
        </a:p>
      </dgm:t>
    </dgm:pt>
    <dgm:pt modelId="{19FED278-B778-4B5C-A2B9-29C060F7D912}" type="pres">
      <dgm:prSet presAssocID="{721C53B4-DAFC-45C3-8A3C-BEDBBCE62F5D}" presName="connectorText" presStyleLbl="sibTrans2D1" presStyleIdx="2" presStyleCnt="5"/>
      <dgm:spPr/>
      <dgm:t>
        <a:bodyPr/>
        <a:lstStyle/>
        <a:p>
          <a:endParaRPr lang="en-US"/>
        </a:p>
      </dgm:t>
    </dgm:pt>
    <dgm:pt modelId="{F6A0DB2D-AB32-4708-AED9-1635B4C2B905}" type="pres">
      <dgm:prSet presAssocID="{BC53279E-FBE3-4F2F-9A7C-A1EB49E16F81}" presName="node" presStyleLbl="node1" presStyleIdx="3" presStyleCnt="5">
        <dgm:presLayoutVars>
          <dgm:bulletEnabled val="1"/>
        </dgm:presLayoutVars>
      </dgm:prSet>
      <dgm:spPr/>
      <dgm:t>
        <a:bodyPr/>
        <a:lstStyle/>
        <a:p>
          <a:endParaRPr lang="en-US"/>
        </a:p>
      </dgm:t>
    </dgm:pt>
    <dgm:pt modelId="{C66E5D9C-DC4E-436D-A88C-513B95EBB62C}" type="pres">
      <dgm:prSet presAssocID="{BAA2ADC1-04F3-44E9-9289-9BC39607DD7B}" presName="sibTrans" presStyleLbl="sibTrans2D1" presStyleIdx="3" presStyleCnt="5"/>
      <dgm:spPr/>
      <dgm:t>
        <a:bodyPr/>
        <a:lstStyle/>
        <a:p>
          <a:endParaRPr lang="en-US"/>
        </a:p>
      </dgm:t>
    </dgm:pt>
    <dgm:pt modelId="{8DDEDAE1-D77D-4A56-81D1-58F9AB1DE5B2}" type="pres">
      <dgm:prSet presAssocID="{BAA2ADC1-04F3-44E9-9289-9BC39607DD7B}" presName="connectorText" presStyleLbl="sibTrans2D1" presStyleIdx="3" presStyleCnt="5"/>
      <dgm:spPr/>
      <dgm:t>
        <a:bodyPr/>
        <a:lstStyle/>
        <a:p>
          <a:endParaRPr lang="en-US"/>
        </a:p>
      </dgm:t>
    </dgm:pt>
    <dgm:pt modelId="{21E36963-0A19-40DB-842E-962342D7A3F6}" type="pres">
      <dgm:prSet presAssocID="{1D282663-3FDC-45DE-97D3-8CDDC54CEF02}" presName="node" presStyleLbl="node1" presStyleIdx="4" presStyleCnt="5">
        <dgm:presLayoutVars>
          <dgm:bulletEnabled val="1"/>
        </dgm:presLayoutVars>
      </dgm:prSet>
      <dgm:spPr/>
      <dgm:t>
        <a:bodyPr/>
        <a:lstStyle/>
        <a:p>
          <a:endParaRPr lang="en-US"/>
        </a:p>
      </dgm:t>
    </dgm:pt>
    <dgm:pt modelId="{7DA3BE7D-DACF-4BCC-BD35-4CBFBB63A2B0}" type="pres">
      <dgm:prSet presAssocID="{31298E65-6E6B-4FB2-8659-1372D93D6D9B}" presName="sibTrans" presStyleLbl="sibTrans2D1" presStyleIdx="4" presStyleCnt="5"/>
      <dgm:spPr/>
      <dgm:t>
        <a:bodyPr/>
        <a:lstStyle/>
        <a:p>
          <a:endParaRPr lang="en-US"/>
        </a:p>
      </dgm:t>
    </dgm:pt>
    <dgm:pt modelId="{EFC0FEF4-4039-4BA4-BD00-DE2C4E91D312}" type="pres">
      <dgm:prSet presAssocID="{31298E65-6E6B-4FB2-8659-1372D93D6D9B}" presName="connectorText" presStyleLbl="sibTrans2D1" presStyleIdx="4" presStyleCnt="5"/>
      <dgm:spPr/>
      <dgm:t>
        <a:bodyPr/>
        <a:lstStyle/>
        <a:p>
          <a:endParaRPr lang="en-US"/>
        </a:p>
      </dgm:t>
    </dgm:pt>
  </dgm:ptLst>
  <dgm:cxnLst>
    <dgm:cxn modelId="{12DB8267-D855-4A73-897C-CA340C5279C2}" type="presOf" srcId="{721C53B4-DAFC-45C3-8A3C-BEDBBCE62F5D}" destId="{DC6DF205-2D35-438F-BA5C-18F3B75B67D0}" srcOrd="0" destOrd="0" presId="urn:microsoft.com/office/officeart/2005/8/layout/cycle2"/>
    <dgm:cxn modelId="{B928B7F9-8660-466C-94D5-31E19DFEAA91}" type="presOf" srcId="{BC53279E-FBE3-4F2F-9A7C-A1EB49E16F81}" destId="{F6A0DB2D-AB32-4708-AED9-1635B4C2B905}" srcOrd="0" destOrd="0" presId="urn:microsoft.com/office/officeart/2005/8/layout/cycle2"/>
    <dgm:cxn modelId="{F603662A-0073-46AA-910E-F0BCB6D4E0DA}" type="presOf" srcId="{31298E65-6E6B-4FB2-8659-1372D93D6D9B}" destId="{7DA3BE7D-DACF-4BCC-BD35-4CBFBB63A2B0}" srcOrd="0" destOrd="0" presId="urn:microsoft.com/office/officeart/2005/8/layout/cycle2"/>
    <dgm:cxn modelId="{78AEF6FD-AA98-4D65-9303-EFEA1ABBB66F}" srcId="{B9A6411C-63AF-4C47-B073-D96206FE3FFA}" destId="{1CA89FA9-CE9E-43F8-B0EA-22340A0F08EC}" srcOrd="0" destOrd="0" parTransId="{565A7FB4-0782-49AC-B2EA-162705803D1D}" sibTransId="{8130A458-46F8-456B-AB11-75187E008B71}"/>
    <dgm:cxn modelId="{ECFC143A-F0E9-4A82-B93C-032B27EB7F09}" type="presOf" srcId="{1CA89FA9-CE9E-43F8-B0EA-22340A0F08EC}" destId="{D6E43CCE-2245-4CF5-8DDC-CC3F483CA3C9}" srcOrd="0" destOrd="0" presId="urn:microsoft.com/office/officeart/2005/8/layout/cycle2"/>
    <dgm:cxn modelId="{8274A619-151C-49B2-8986-7BD822EFC2CF}" type="presOf" srcId="{1D282663-3FDC-45DE-97D3-8CDDC54CEF02}" destId="{21E36963-0A19-40DB-842E-962342D7A3F6}" srcOrd="0" destOrd="0" presId="urn:microsoft.com/office/officeart/2005/8/layout/cycle2"/>
    <dgm:cxn modelId="{4148D12D-70B8-4F80-8893-C2D507A7C1C7}" srcId="{B9A6411C-63AF-4C47-B073-D96206FE3FFA}" destId="{946037F1-576E-41D7-9382-6B6549283AC8}" srcOrd="2" destOrd="0" parTransId="{E2B16F92-907C-480B-A9BC-8560DB436327}" sibTransId="{721C53B4-DAFC-45C3-8A3C-BEDBBCE62F5D}"/>
    <dgm:cxn modelId="{F9559517-7375-4CE1-83FF-6D70BC701E08}" srcId="{B9A6411C-63AF-4C47-B073-D96206FE3FFA}" destId="{1D282663-3FDC-45DE-97D3-8CDDC54CEF02}" srcOrd="4" destOrd="0" parTransId="{6EAF1491-684F-47DD-B51C-36A1D05E8381}" sibTransId="{31298E65-6E6B-4FB2-8659-1372D93D6D9B}"/>
    <dgm:cxn modelId="{37C5B6AC-8C55-4BF4-801A-419B081601AA}" srcId="{B9A6411C-63AF-4C47-B073-D96206FE3FFA}" destId="{BC53279E-FBE3-4F2F-9A7C-A1EB49E16F81}" srcOrd="3" destOrd="0" parTransId="{E1045BD2-E21A-431F-B06F-DA40B1FDB65B}" sibTransId="{BAA2ADC1-04F3-44E9-9289-9BC39607DD7B}"/>
    <dgm:cxn modelId="{E2BEE55C-CA02-4AEF-BC8F-20E974575450}" type="presOf" srcId="{8130A458-46F8-456B-AB11-75187E008B71}" destId="{293448BA-53A8-4201-B375-5DB73FE51FD9}" srcOrd="0" destOrd="0" presId="urn:microsoft.com/office/officeart/2005/8/layout/cycle2"/>
    <dgm:cxn modelId="{F066F146-DC25-4183-AF58-555BFEA7CCEA}" type="presOf" srcId="{40A71756-6ECD-4663-B789-98C76C6A72AF}" destId="{5777DD2E-381D-4F56-9EE8-4D26A26EDBCF}" srcOrd="1" destOrd="0" presId="urn:microsoft.com/office/officeart/2005/8/layout/cycle2"/>
    <dgm:cxn modelId="{FB0325C8-07D6-48FE-8F92-7EEC37A1C1AD}" type="presOf" srcId="{BAA2ADC1-04F3-44E9-9289-9BC39607DD7B}" destId="{8DDEDAE1-D77D-4A56-81D1-58F9AB1DE5B2}" srcOrd="1" destOrd="0" presId="urn:microsoft.com/office/officeart/2005/8/layout/cycle2"/>
    <dgm:cxn modelId="{CE40E536-CA29-4ABD-BC20-8B3BA05725FF}" type="presOf" srcId="{BAA2ADC1-04F3-44E9-9289-9BC39607DD7B}" destId="{C66E5D9C-DC4E-436D-A88C-513B95EBB62C}" srcOrd="0" destOrd="0" presId="urn:microsoft.com/office/officeart/2005/8/layout/cycle2"/>
    <dgm:cxn modelId="{4A7AAAC5-B1A7-4625-982B-791E2EF97A6E}" srcId="{B9A6411C-63AF-4C47-B073-D96206FE3FFA}" destId="{8780FCFB-649E-4789-9A9A-1A48310207E7}" srcOrd="1" destOrd="0" parTransId="{85F057F7-C9D3-40E1-B519-9285C76B949E}" sibTransId="{40A71756-6ECD-4663-B789-98C76C6A72AF}"/>
    <dgm:cxn modelId="{A2646473-CCF4-42E1-8AA2-78B0DB0C402A}" type="presOf" srcId="{8780FCFB-649E-4789-9A9A-1A48310207E7}" destId="{BB1B0154-B676-4C92-B0DA-C0D51974C394}" srcOrd="0" destOrd="0" presId="urn:microsoft.com/office/officeart/2005/8/layout/cycle2"/>
    <dgm:cxn modelId="{017CEC31-9DE5-4765-9190-C116819B0015}" type="presOf" srcId="{721C53B4-DAFC-45C3-8A3C-BEDBBCE62F5D}" destId="{19FED278-B778-4B5C-A2B9-29C060F7D912}" srcOrd="1" destOrd="0" presId="urn:microsoft.com/office/officeart/2005/8/layout/cycle2"/>
    <dgm:cxn modelId="{F1FB3E84-1F15-44C7-80FF-EF26F8B1666A}" type="presOf" srcId="{B9A6411C-63AF-4C47-B073-D96206FE3FFA}" destId="{6B8EECCA-E9DC-4C24-BFEA-9FBF9494A359}" srcOrd="0" destOrd="0" presId="urn:microsoft.com/office/officeart/2005/8/layout/cycle2"/>
    <dgm:cxn modelId="{E8400795-7EE0-426E-8625-4328D4674EE3}" type="presOf" srcId="{40A71756-6ECD-4663-B789-98C76C6A72AF}" destId="{C630EA0C-DA7E-4A14-AB38-495949291148}" srcOrd="0" destOrd="0" presId="urn:microsoft.com/office/officeart/2005/8/layout/cycle2"/>
    <dgm:cxn modelId="{FE6ED3C9-A6D1-4877-B8B7-55FE65D4BBDC}" type="presOf" srcId="{946037F1-576E-41D7-9382-6B6549283AC8}" destId="{AE968679-6466-442A-B8ED-199CFD56D860}" srcOrd="0" destOrd="0" presId="urn:microsoft.com/office/officeart/2005/8/layout/cycle2"/>
    <dgm:cxn modelId="{786636A9-877F-403F-95C8-F644BB50906D}" type="presOf" srcId="{31298E65-6E6B-4FB2-8659-1372D93D6D9B}" destId="{EFC0FEF4-4039-4BA4-BD00-DE2C4E91D312}" srcOrd="1" destOrd="0" presId="urn:microsoft.com/office/officeart/2005/8/layout/cycle2"/>
    <dgm:cxn modelId="{E14DED4F-6438-4D6A-A05E-DF08765D8173}" type="presOf" srcId="{8130A458-46F8-456B-AB11-75187E008B71}" destId="{49003563-F9D0-4AFF-94D0-F7B5E5D50480}" srcOrd="1" destOrd="0" presId="urn:microsoft.com/office/officeart/2005/8/layout/cycle2"/>
    <dgm:cxn modelId="{053860A9-C138-489C-BD15-CF2A6617F3CD}" type="presParOf" srcId="{6B8EECCA-E9DC-4C24-BFEA-9FBF9494A359}" destId="{D6E43CCE-2245-4CF5-8DDC-CC3F483CA3C9}" srcOrd="0" destOrd="0" presId="urn:microsoft.com/office/officeart/2005/8/layout/cycle2"/>
    <dgm:cxn modelId="{15EF38D7-4297-4B3C-A0D7-72E6C1591C97}" type="presParOf" srcId="{6B8EECCA-E9DC-4C24-BFEA-9FBF9494A359}" destId="{293448BA-53A8-4201-B375-5DB73FE51FD9}" srcOrd="1" destOrd="0" presId="urn:microsoft.com/office/officeart/2005/8/layout/cycle2"/>
    <dgm:cxn modelId="{A227BBD8-A23E-490B-AFCF-F97E9C5702B8}" type="presParOf" srcId="{293448BA-53A8-4201-B375-5DB73FE51FD9}" destId="{49003563-F9D0-4AFF-94D0-F7B5E5D50480}" srcOrd="0" destOrd="0" presId="urn:microsoft.com/office/officeart/2005/8/layout/cycle2"/>
    <dgm:cxn modelId="{7BB7952E-AE3E-43D5-AD70-6E9499094FB2}" type="presParOf" srcId="{6B8EECCA-E9DC-4C24-BFEA-9FBF9494A359}" destId="{BB1B0154-B676-4C92-B0DA-C0D51974C394}" srcOrd="2" destOrd="0" presId="urn:microsoft.com/office/officeart/2005/8/layout/cycle2"/>
    <dgm:cxn modelId="{7FC54BCC-CBBF-4A5A-B79E-D06FDB135528}" type="presParOf" srcId="{6B8EECCA-E9DC-4C24-BFEA-9FBF9494A359}" destId="{C630EA0C-DA7E-4A14-AB38-495949291148}" srcOrd="3" destOrd="0" presId="urn:microsoft.com/office/officeart/2005/8/layout/cycle2"/>
    <dgm:cxn modelId="{8B38DEEC-FCAF-48A6-88E9-670AD07D2530}" type="presParOf" srcId="{C630EA0C-DA7E-4A14-AB38-495949291148}" destId="{5777DD2E-381D-4F56-9EE8-4D26A26EDBCF}" srcOrd="0" destOrd="0" presId="urn:microsoft.com/office/officeart/2005/8/layout/cycle2"/>
    <dgm:cxn modelId="{2F243CA2-6C1A-4A2D-8F2C-902D442B883F}" type="presParOf" srcId="{6B8EECCA-E9DC-4C24-BFEA-9FBF9494A359}" destId="{AE968679-6466-442A-B8ED-199CFD56D860}" srcOrd="4" destOrd="0" presId="urn:microsoft.com/office/officeart/2005/8/layout/cycle2"/>
    <dgm:cxn modelId="{DB8B8BCF-9047-4D40-9838-87F70690AA2C}" type="presParOf" srcId="{6B8EECCA-E9DC-4C24-BFEA-9FBF9494A359}" destId="{DC6DF205-2D35-438F-BA5C-18F3B75B67D0}" srcOrd="5" destOrd="0" presId="urn:microsoft.com/office/officeart/2005/8/layout/cycle2"/>
    <dgm:cxn modelId="{2AC2B36E-06CB-44BB-8F16-9E780F334F36}" type="presParOf" srcId="{DC6DF205-2D35-438F-BA5C-18F3B75B67D0}" destId="{19FED278-B778-4B5C-A2B9-29C060F7D912}" srcOrd="0" destOrd="0" presId="urn:microsoft.com/office/officeart/2005/8/layout/cycle2"/>
    <dgm:cxn modelId="{B29CB273-8215-4E4E-BD9D-9D60070001AD}" type="presParOf" srcId="{6B8EECCA-E9DC-4C24-BFEA-9FBF9494A359}" destId="{F6A0DB2D-AB32-4708-AED9-1635B4C2B905}" srcOrd="6" destOrd="0" presId="urn:microsoft.com/office/officeart/2005/8/layout/cycle2"/>
    <dgm:cxn modelId="{8A6704E8-075B-4C31-84E9-69A00B6BA87D}" type="presParOf" srcId="{6B8EECCA-E9DC-4C24-BFEA-9FBF9494A359}" destId="{C66E5D9C-DC4E-436D-A88C-513B95EBB62C}" srcOrd="7" destOrd="0" presId="urn:microsoft.com/office/officeart/2005/8/layout/cycle2"/>
    <dgm:cxn modelId="{390523D9-1465-449D-8266-CAD097AAA981}" type="presParOf" srcId="{C66E5D9C-DC4E-436D-A88C-513B95EBB62C}" destId="{8DDEDAE1-D77D-4A56-81D1-58F9AB1DE5B2}" srcOrd="0" destOrd="0" presId="urn:microsoft.com/office/officeart/2005/8/layout/cycle2"/>
    <dgm:cxn modelId="{23145C71-08B7-4E30-B16F-030FC4DCA7F3}" type="presParOf" srcId="{6B8EECCA-E9DC-4C24-BFEA-9FBF9494A359}" destId="{21E36963-0A19-40DB-842E-962342D7A3F6}" srcOrd="8" destOrd="0" presId="urn:microsoft.com/office/officeart/2005/8/layout/cycle2"/>
    <dgm:cxn modelId="{EB7B4700-19EB-48DC-BC93-356A7CEBC0C5}" type="presParOf" srcId="{6B8EECCA-E9DC-4C24-BFEA-9FBF9494A359}" destId="{7DA3BE7D-DACF-4BCC-BD35-4CBFBB63A2B0}" srcOrd="9" destOrd="0" presId="urn:microsoft.com/office/officeart/2005/8/layout/cycle2"/>
    <dgm:cxn modelId="{B053AED4-366E-4EDD-BD8F-BA5EFFA09112}" type="presParOf" srcId="{7DA3BE7D-DACF-4BCC-BD35-4CBFBB63A2B0}" destId="{EFC0FEF4-4039-4BA4-BD00-DE2C4E91D31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9A6411C-63AF-4C47-B073-D96206FE3FFA}"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US"/>
        </a:p>
      </dgm:t>
    </dgm:pt>
    <dgm:pt modelId="{1CA89FA9-CE9E-43F8-B0EA-22340A0F08EC}">
      <dgm:prSet phldrT="[Text]" custT="1"/>
      <dgm:spPr/>
      <dgm:t>
        <a:bodyPr/>
        <a:lstStyle/>
        <a:p>
          <a:r>
            <a:rPr lang="en-IN" sz="1600" dirty="0" smtClean="0"/>
            <a:t>Words whose meaning have been  already explained to compiler</a:t>
          </a:r>
          <a:endParaRPr lang="en-US" sz="1600" dirty="0"/>
        </a:p>
      </dgm:t>
    </dgm:pt>
    <dgm:pt modelId="{565A7FB4-0782-49AC-B2EA-162705803D1D}" type="parTrans" cxnId="{78AEF6FD-AA98-4D65-9303-EFEA1ABBB66F}">
      <dgm:prSet/>
      <dgm:spPr/>
      <dgm:t>
        <a:bodyPr/>
        <a:lstStyle/>
        <a:p>
          <a:endParaRPr lang="en-US"/>
        </a:p>
      </dgm:t>
    </dgm:pt>
    <dgm:pt modelId="{8130A458-46F8-456B-AB11-75187E008B71}" type="sibTrans" cxnId="{78AEF6FD-AA98-4D65-9303-EFEA1ABBB66F}">
      <dgm:prSet/>
      <dgm:spPr/>
      <dgm:t>
        <a:bodyPr/>
        <a:lstStyle/>
        <a:p>
          <a:endParaRPr lang="en-US"/>
        </a:p>
      </dgm:t>
    </dgm:pt>
    <dgm:pt modelId="{8780FCFB-649E-4789-9A9A-1A48310207E7}">
      <dgm:prSet phldrT="[Text]" custT="1"/>
      <dgm:spPr/>
      <dgm:t>
        <a:bodyPr/>
        <a:lstStyle/>
        <a:p>
          <a:r>
            <a:rPr lang="en-IN" sz="1600" dirty="0" smtClean="0"/>
            <a:t>Cannot be used as variable names</a:t>
          </a:r>
          <a:endParaRPr lang="en-US" sz="1600" dirty="0"/>
        </a:p>
      </dgm:t>
    </dgm:pt>
    <dgm:pt modelId="{85F057F7-C9D3-40E1-B519-9285C76B949E}" type="parTrans" cxnId="{4A7AAAC5-B1A7-4625-982B-791E2EF97A6E}">
      <dgm:prSet/>
      <dgm:spPr/>
      <dgm:t>
        <a:bodyPr/>
        <a:lstStyle/>
        <a:p>
          <a:endParaRPr lang="en-US"/>
        </a:p>
      </dgm:t>
    </dgm:pt>
    <dgm:pt modelId="{40A71756-6ECD-4663-B789-98C76C6A72AF}" type="sibTrans" cxnId="{4A7AAAC5-B1A7-4625-982B-791E2EF97A6E}">
      <dgm:prSet/>
      <dgm:spPr/>
      <dgm:t>
        <a:bodyPr/>
        <a:lstStyle/>
        <a:p>
          <a:endParaRPr lang="en-US"/>
        </a:p>
      </dgm:t>
    </dgm:pt>
    <dgm:pt modelId="{946037F1-576E-41D7-9382-6B6549283AC8}">
      <dgm:prSet phldrT="[Text]" custT="1"/>
      <dgm:spPr/>
      <dgm:t>
        <a:bodyPr/>
        <a:lstStyle/>
        <a:p>
          <a:r>
            <a:rPr lang="en-IN" sz="1600" dirty="0" smtClean="0"/>
            <a:t>Also called reserved words</a:t>
          </a:r>
          <a:endParaRPr lang="en-US" sz="1600" dirty="0"/>
        </a:p>
      </dgm:t>
    </dgm:pt>
    <dgm:pt modelId="{E2B16F92-907C-480B-A9BC-8560DB436327}" type="parTrans" cxnId="{4148D12D-70B8-4F80-8893-C2D507A7C1C7}">
      <dgm:prSet/>
      <dgm:spPr/>
      <dgm:t>
        <a:bodyPr/>
        <a:lstStyle/>
        <a:p>
          <a:endParaRPr lang="en-US"/>
        </a:p>
      </dgm:t>
    </dgm:pt>
    <dgm:pt modelId="{721C53B4-DAFC-45C3-8A3C-BEDBBCE62F5D}" type="sibTrans" cxnId="{4148D12D-70B8-4F80-8893-C2D507A7C1C7}">
      <dgm:prSet/>
      <dgm:spPr/>
      <dgm:t>
        <a:bodyPr/>
        <a:lstStyle/>
        <a:p>
          <a:endParaRPr lang="en-US"/>
        </a:p>
      </dgm:t>
    </dgm:pt>
    <dgm:pt modelId="{BC53279E-FBE3-4F2F-9A7C-A1EB49E16F81}">
      <dgm:prSet phldrT="[Text]" custT="1"/>
      <dgm:spPr/>
      <dgm:t>
        <a:bodyPr/>
        <a:lstStyle/>
        <a:p>
          <a:r>
            <a:rPr lang="en-IN" sz="1600" dirty="0" smtClean="0"/>
            <a:t>Total 32 keywords</a:t>
          </a:r>
          <a:endParaRPr lang="en-US" sz="1600" dirty="0"/>
        </a:p>
      </dgm:t>
    </dgm:pt>
    <dgm:pt modelId="{E1045BD2-E21A-431F-B06F-DA40B1FDB65B}" type="parTrans" cxnId="{37C5B6AC-8C55-4BF4-801A-419B081601AA}">
      <dgm:prSet/>
      <dgm:spPr/>
      <dgm:t>
        <a:bodyPr/>
        <a:lstStyle/>
        <a:p>
          <a:endParaRPr lang="en-US"/>
        </a:p>
      </dgm:t>
    </dgm:pt>
    <dgm:pt modelId="{BAA2ADC1-04F3-44E9-9289-9BC39607DD7B}" type="sibTrans" cxnId="{37C5B6AC-8C55-4BF4-801A-419B081601AA}">
      <dgm:prSet/>
      <dgm:spPr/>
      <dgm:t>
        <a:bodyPr/>
        <a:lstStyle/>
        <a:p>
          <a:endParaRPr lang="en-US"/>
        </a:p>
      </dgm:t>
    </dgm:pt>
    <dgm:pt modelId="{6B8EECCA-E9DC-4C24-BFEA-9FBF9494A359}" type="pres">
      <dgm:prSet presAssocID="{B9A6411C-63AF-4C47-B073-D96206FE3FFA}" presName="cycle" presStyleCnt="0">
        <dgm:presLayoutVars>
          <dgm:dir/>
          <dgm:resizeHandles val="exact"/>
        </dgm:presLayoutVars>
      </dgm:prSet>
      <dgm:spPr/>
      <dgm:t>
        <a:bodyPr/>
        <a:lstStyle/>
        <a:p>
          <a:endParaRPr lang="en-US"/>
        </a:p>
      </dgm:t>
    </dgm:pt>
    <dgm:pt modelId="{D6E43CCE-2245-4CF5-8DDC-CC3F483CA3C9}" type="pres">
      <dgm:prSet presAssocID="{1CA89FA9-CE9E-43F8-B0EA-22340A0F08EC}" presName="node" presStyleLbl="node1" presStyleIdx="0" presStyleCnt="4">
        <dgm:presLayoutVars>
          <dgm:bulletEnabled val="1"/>
        </dgm:presLayoutVars>
      </dgm:prSet>
      <dgm:spPr/>
      <dgm:t>
        <a:bodyPr/>
        <a:lstStyle/>
        <a:p>
          <a:endParaRPr lang="en-US"/>
        </a:p>
      </dgm:t>
    </dgm:pt>
    <dgm:pt modelId="{293448BA-53A8-4201-B375-5DB73FE51FD9}" type="pres">
      <dgm:prSet presAssocID="{8130A458-46F8-456B-AB11-75187E008B71}" presName="sibTrans" presStyleLbl="sibTrans2D1" presStyleIdx="0" presStyleCnt="4"/>
      <dgm:spPr/>
      <dgm:t>
        <a:bodyPr/>
        <a:lstStyle/>
        <a:p>
          <a:endParaRPr lang="en-US"/>
        </a:p>
      </dgm:t>
    </dgm:pt>
    <dgm:pt modelId="{49003563-F9D0-4AFF-94D0-F7B5E5D50480}" type="pres">
      <dgm:prSet presAssocID="{8130A458-46F8-456B-AB11-75187E008B71}" presName="connectorText" presStyleLbl="sibTrans2D1" presStyleIdx="0" presStyleCnt="4"/>
      <dgm:spPr/>
      <dgm:t>
        <a:bodyPr/>
        <a:lstStyle/>
        <a:p>
          <a:endParaRPr lang="en-US"/>
        </a:p>
      </dgm:t>
    </dgm:pt>
    <dgm:pt modelId="{BB1B0154-B676-4C92-B0DA-C0D51974C394}" type="pres">
      <dgm:prSet presAssocID="{8780FCFB-649E-4789-9A9A-1A48310207E7}" presName="node" presStyleLbl="node1" presStyleIdx="1" presStyleCnt="4">
        <dgm:presLayoutVars>
          <dgm:bulletEnabled val="1"/>
        </dgm:presLayoutVars>
      </dgm:prSet>
      <dgm:spPr/>
      <dgm:t>
        <a:bodyPr/>
        <a:lstStyle/>
        <a:p>
          <a:endParaRPr lang="en-US"/>
        </a:p>
      </dgm:t>
    </dgm:pt>
    <dgm:pt modelId="{C630EA0C-DA7E-4A14-AB38-495949291148}" type="pres">
      <dgm:prSet presAssocID="{40A71756-6ECD-4663-B789-98C76C6A72AF}" presName="sibTrans" presStyleLbl="sibTrans2D1" presStyleIdx="1" presStyleCnt="4"/>
      <dgm:spPr/>
      <dgm:t>
        <a:bodyPr/>
        <a:lstStyle/>
        <a:p>
          <a:endParaRPr lang="en-US"/>
        </a:p>
      </dgm:t>
    </dgm:pt>
    <dgm:pt modelId="{5777DD2E-381D-4F56-9EE8-4D26A26EDBCF}" type="pres">
      <dgm:prSet presAssocID="{40A71756-6ECD-4663-B789-98C76C6A72AF}" presName="connectorText" presStyleLbl="sibTrans2D1" presStyleIdx="1" presStyleCnt="4"/>
      <dgm:spPr/>
      <dgm:t>
        <a:bodyPr/>
        <a:lstStyle/>
        <a:p>
          <a:endParaRPr lang="en-US"/>
        </a:p>
      </dgm:t>
    </dgm:pt>
    <dgm:pt modelId="{AE968679-6466-442A-B8ED-199CFD56D860}" type="pres">
      <dgm:prSet presAssocID="{946037F1-576E-41D7-9382-6B6549283AC8}" presName="node" presStyleLbl="node1" presStyleIdx="2" presStyleCnt="4">
        <dgm:presLayoutVars>
          <dgm:bulletEnabled val="1"/>
        </dgm:presLayoutVars>
      </dgm:prSet>
      <dgm:spPr/>
      <dgm:t>
        <a:bodyPr/>
        <a:lstStyle/>
        <a:p>
          <a:endParaRPr lang="en-US"/>
        </a:p>
      </dgm:t>
    </dgm:pt>
    <dgm:pt modelId="{DC6DF205-2D35-438F-BA5C-18F3B75B67D0}" type="pres">
      <dgm:prSet presAssocID="{721C53B4-DAFC-45C3-8A3C-BEDBBCE62F5D}" presName="sibTrans" presStyleLbl="sibTrans2D1" presStyleIdx="2" presStyleCnt="4"/>
      <dgm:spPr/>
      <dgm:t>
        <a:bodyPr/>
        <a:lstStyle/>
        <a:p>
          <a:endParaRPr lang="en-US"/>
        </a:p>
      </dgm:t>
    </dgm:pt>
    <dgm:pt modelId="{19FED278-B778-4B5C-A2B9-29C060F7D912}" type="pres">
      <dgm:prSet presAssocID="{721C53B4-DAFC-45C3-8A3C-BEDBBCE62F5D}" presName="connectorText" presStyleLbl="sibTrans2D1" presStyleIdx="2" presStyleCnt="4"/>
      <dgm:spPr/>
      <dgm:t>
        <a:bodyPr/>
        <a:lstStyle/>
        <a:p>
          <a:endParaRPr lang="en-US"/>
        </a:p>
      </dgm:t>
    </dgm:pt>
    <dgm:pt modelId="{F6A0DB2D-AB32-4708-AED9-1635B4C2B905}" type="pres">
      <dgm:prSet presAssocID="{BC53279E-FBE3-4F2F-9A7C-A1EB49E16F81}" presName="node" presStyleLbl="node1" presStyleIdx="3" presStyleCnt="4">
        <dgm:presLayoutVars>
          <dgm:bulletEnabled val="1"/>
        </dgm:presLayoutVars>
      </dgm:prSet>
      <dgm:spPr/>
      <dgm:t>
        <a:bodyPr/>
        <a:lstStyle/>
        <a:p>
          <a:endParaRPr lang="en-US"/>
        </a:p>
      </dgm:t>
    </dgm:pt>
    <dgm:pt modelId="{C66E5D9C-DC4E-436D-A88C-513B95EBB62C}" type="pres">
      <dgm:prSet presAssocID="{BAA2ADC1-04F3-44E9-9289-9BC39607DD7B}" presName="sibTrans" presStyleLbl="sibTrans2D1" presStyleIdx="3" presStyleCnt="4"/>
      <dgm:spPr/>
      <dgm:t>
        <a:bodyPr/>
        <a:lstStyle/>
        <a:p>
          <a:endParaRPr lang="en-US"/>
        </a:p>
      </dgm:t>
    </dgm:pt>
    <dgm:pt modelId="{8DDEDAE1-D77D-4A56-81D1-58F9AB1DE5B2}" type="pres">
      <dgm:prSet presAssocID="{BAA2ADC1-04F3-44E9-9289-9BC39607DD7B}" presName="connectorText" presStyleLbl="sibTrans2D1" presStyleIdx="3" presStyleCnt="4"/>
      <dgm:spPr/>
      <dgm:t>
        <a:bodyPr/>
        <a:lstStyle/>
        <a:p>
          <a:endParaRPr lang="en-US"/>
        </a:p>
      </dgm:t>
    </dgm:pt>
  </dgm:ptLst>
  <dgm:cxnLst>
    <dgm:cxn modelId="{F8A2917C-8A6B-4AF9-99AA-1D0CB33B72A7}" type="presOf" srcId="{BAA2ADC1-04F3-44E9-9289-9BC39607DD7B}" destId="{C66E5D9C-DC4E-436D-A88C-513B95EBB62C}" srcOrd="0" destOrd="0" presId="urn:microsoft.com/office/officeart/2005/8/layout/cycle2"/>
    <dgm:cxn modelId="{77B65F4E-37B2-4536-8FD2-1C9F5FC4A582}" type="presOf" srcId="{1CA89FA9-CE9E-43F8-B0EA-22340A0F08EC}" destId="{D6E43CCE-2245-4CF5-8DDC-CC3F483CA3C9}" srcOrd="0" destOrd="0" presId="urn:microsoft.com/office/officeart/2005/8/layout/cycle2"/>
    <dgm:cxn modelId="{4A7AAAC5-B1A7-4625-982B-791E2EF97A6E}" srcId="{B9A6411C-63AF-4C47-B073-D96206FE3FFA}" destId="{8780FCFB-649E-4789-9A9A-1A48310207E7}" srcOrd="1" destOrd="0" parTransId="{85F057F7-C9D3-40E1-B519-9285C76B949E}" sibTransId="{40A71756-6ECD-4663-B789-98C76C6A72AF}"/>
    <dgm:cxn modelId="{78AEF6FD-AA98-4D65-9303-EFEA1ABBB66F}" srcId="{B9A6411C-63AF-4C47-B073-D96206FE3FFA}" destId="{1CA89FA9-CE9E-43F8-B0EA-22340A0F08EC}" srcOrd="0" destOrd="0" parTransId="{565A7FB4-0782-49AC-B2EA-162705803D1D}" sibTransId="{8130A458-46F8-456B-AB11-75187E008B71}"/>
    <dgm:cxn modelId="{FA9CA04B-3AAB-4A4D-862B-3522997BD58E}" type="presOf" srcId="{8780FCFB-649E-4789-9A9A-1A48310207E7}" destId="{BB1B0154-B676-4C92-B0DA-C0D51974C394}" srcOrd="0" destOrd="0" presId="urn:microsoft.com/office/officeart/2005/8/layout/cycle2"/>
    <dgm:cxn modelId="{E4E82B35-743D-4CA3-8BF4-6C364D0E4268}" type="presOf" srcId="{BC53279E-FBE3-4F2F-9A7C-A1EB49E16F81}" destId="{F6A0DB2D-AB32-4708-AED9-1635B4C2B905}" srcOrd="0" destOrd="0" presId="urn:microsoft.com/office/officeart/2005/8/layout/cycle2"/>
    <dgm:cxn modelId="{052252AF-C2BB-4ABD-9D65-0B0BF45C337E}" type="presOf" srcId="{BAA2ADC1-04F3-44E9-9289-9BC39607DD7B}" destId="{8DDEDAE1-D77D-4A56-81D1-58F9AB1DE5B2}" srcOrd="1" destOrd="0" presId="urn:microsoft.com/office/officeart/2005/8/layout/cycle2"/>
    <dgm:cxn modelId="{72BE74C4-63F3-4D56-98C9-DF4B5CA07515}" type="presOf" srcId="{8130A458-46F8-456B-AB11-75187E008B71}" destId="{293448BA-53A8-4201-B375-5DB73FE51FD9}" srcOrd="0" destOrd="0" presId="urn:microsoft.com/office/officeart/2005/8/layout/cycle2"/>
    <dgm:cxn modelId="{37C5B6AC-8C55-4BF4-801A-419B081601AA}" srcId="{B9A6411C-63AF-4C47-B073-D96206FE3FFA}" destId="{BC53279E-FBE3-4F2F-9A7C-A1EB49E16F81}" srcOrd="3" destOrd="0" parTransId="{E1045BD2-E21A-431F-B06F-DA40B1FDB65B}" sibTransId="{BAA2ADC1-04F3-44E9-9289-9BC39607DD7B}"/>
    <dgm:cxn modelId="{D0279724-FBEE-4CAD-B6DC-0E37898AC0C5}" type="presOf" srcId="{B9A6411C-63AF-4C47-B073-D96206FE3FFA}" destId="{6B8EECCA-E9DC-4C24-BFEA-9FBF9494A359}" srcOrd="0" destOrd="0" presId="urn:microsoft.com/office/officeart/2005/8/layout/cycle2"/>
    <dgm:cxn modelId="{4BC3E6B8-5656-4580-855D-7EFA138B689A}" type="presOf" srcId="{721C53B4-DAFC-45C3-8A3C-BEDBBCE62F5D}" destId="{19FED278-B778-4B5C-A2B9-29C060F7D912}" srcOrd="1" destOrd="0" presId="urn:microsoft.com/office/officeart/2005/8/layout/cycle2"/>
    <dgm:cxn modelId="{231DF2D1-8761-42F0-B87E-156FB6B9CAE1}" type="presOf" srcId="{721C53B4-DAFC-45C3-8A3C-BEDBBCE62F5D}" destId="{DC6DF205-2D35-438F-BA5C-18F3B75B67D0}" srcOrd="0" destOrd="0" presId="urn:microsoft.com/office/officeart/2005/8/layout/cycle2"/>
    <dgm:cxn modelId="{01FB09DA-8618-4698-B62D-15E7DFCC8A48}" type="presOf" srcId="{946037F1-576E-41D7-9382-6B6549283AC8}" destId="{AE968679-6466-442A-B8ED-199CFD56D860}" srcOrd="0" destOrd="0" presId="urn:microsoft.com/office/officeart/2005/8/layout/cycle2"/>
    <dgm:cxn modelId="{DDBBA0AB-E7B9-4E9E-9654-FA2FABDFF49F}" type="presOf" srcId="{40A71756-6ECD-4663-B789-98C76C6A72AF}" destId="{5777DD2E-381D-4F56-9EE8-4D26A26EDBCF}" srcOrd="1" destOrd="0" presId="urn:microsoft.com/office/officeart/2005/8/layout/cycle2"/>
    <dgm:cxn modelId="{AD14A4F9-5182-40D5-8972-5D5E8B028AB6}" type="presOf" srcId="{8130A458-46F8-456B-AB11-75187E008B71}" destId="{49003563-F9D0-4AFF-94D0-F7B5E5D50480}" srcOrd="1" destOrd="0" presId="urn:microsoft.com/office/officeart/2005/8/layout/cycle2"/>
    <dgm:cxn modelId="{33BD98FD-064B-4B7F-8A77-435488C1727D}" type="presOf" srcId="{40A71756-6ECD-4663-B789-98C76C6A72AF}" destId="{C630EA0C-DA7E-4A14-AB38-495949291148}" srcOrd="0" destOrd="0" presId="urn:microsoft.com/office/officeart/2005/8/layout/cycle2"/>
    <dgm:cxn modelId="{4148D12D-70B8-4F80-8893-C2D507A7C1C7}" srcId="{B9A6411C-63AF-4C47-B073-D96206FE3FFA}" destId="{946037F1-576E-41D7-9382-6B6549283AC8}" srcOrd="2" destOrd="0" parTransId="{E2B16F92-907C-480B-A9BC-8560DB436327}" sibTransId="{721C53B4-DAFC-45C3-8A3C-BEDBBCE62F5D}"/>
    <dgm:cxn modelId="{261109A4-AF61-4AF2-B5ED-F87A33EA839D}" type="presParOf" srcId="{6B8EECCA-E9DC-4C24-BFEA-9FBF9494A359}" destId="{D6E43CCE-2245-4CF5-8DDC-CC3F483CA3C9}" srcOrd="0" destOrd="0" presId="urn:microsoft.com/office/officeart/2005/8/layout/cycle2"/>
    <dgm:cxn modelId="{5D06EE2B-4CD2-4771-98AB-CA2894A71010}" type="presParOf" srcId="{6B8EECCA-E9DC-4C24-BFEA-9FBF9494A359}" destId="{293448BA-53A8-4201-B375-5DB73FE51FD9}" srcOrd="1" destOrd="0" presId="urn:microsoft.com/office/officeart/2005/8/layout/cycle2"/>
    <dgm:cxn modelId="{81E82251-CFCD-4CB7-B23C-1B877AC6DAE1}" type="presParOf" srcId="{293448BA-53A8-4201-B375-5DB73FE51FD9}" destId="{49003563-F9D0-4AFF-94D0-F7B5E5D50480}" srcOrd="0" destOrd="0" presId="urn:microsoft.com/office/officeart/2005/8/layout/cycle2"/>
    <dgm:cxn modelId="{CE2AD85D-DC03-4E1A-9BAF-47F1F88B0F8C}" type="presParOf" srcId="{6B8EECCA-E9DC-4C24-BFEA-9FBF9494A359}" destId="{BB1B0154-B676-4C92-B0DA-C0D51974C394}" srcOrd="2" destOrd="0" presId="urn:microsoft.com/office/officeart/2005/8/layout/cycle2"/>
    <dgm:cxn modelId="{5854DFFC-04B9-465C-B4E9-585B2DCA9BC8}" type="presParOf" srcId="{6B8EECCA-E9DC-4C24-BFEA-9FBF9494A359}" destId="{C630EA0C-DA7E-4A14-AB38-495949291148}" srcOrd="3" destOrd="0" presId="urn:microsoft.com/office/officeart/2005/8/layout/cycle2"/>
    <dgm:cxn modelId="{68A83BF3-9EFD-486B-917C-70D183975268}" type="presParOf" srcId="{C630EA0C-DA7E-4A14-AB38-495949291148}" destId="{5777DD2E-381D-4F56-9EE8-4D26A26EDBCF}" srcOrd="0" destOrd="0" presId="urn:microsoft.com/office/officeart/2005/8/layout/cycle2"/>
    <dgm:cxn modelId="{7C695E4E-6431-404F-8B7D-08BE353B7209}" type="presParOf" srcId="{6B8EECCA-E9DC-4C24-BFEA-9FBF9494A359}" destId="{AE968679-6466-442A-B8ED-199CFD56D860}" srcOrd="4" destOrd="0" presId="urn:microsoft.com/office/officeart/2005/8/layout/cycle2"/>
    <dgm:cxn modelId="{B8557EAE-868A-4313-9D66-E04DF3AEB6AF}" type="presParOf" srcId="{6B8EECCA-E9DC-4C24-BFEA-9FBF9494A359}" destId="{DC6DF205-2D35-438F-BA5C-18F3B75B67D0}" srcOrd="5" destOrd="0" presId="urn:microsoft.com/office/officeart/2005/8/layout/cycle2"/>
    <dgm:cxn modelId="{01C23486-492F-491F-8DE6-C1651F751DAA}" type="presParOf" srcId="{DC6DF205-2D35-438F-BA5C-18F3B75B67D0}" destId="{19FED278-B778-4B5C-A2B9-29C060F7D912}" srcOrd="0" destOrd="0" presId="urn:microsoft.com/office/officeart/2005/8/layout/cycle2"/>
    <dgm:cxn modelId="{4D81EB13-6AC3-4C0C-9FBA-002898C26731}" type="presParOf" srcId="{6B8EECCA-E9DC-4C24-BFEA-9FBF9494A359}" destId="{F6A0DB2D-AB32-4708-AED9-1635B4C2B905}" srcOrd="6" destOrd="0" presId="urn:microsoft.com/office/officeart/2005/8/layout/cycle2"/>
    <dgm:cxn modelId="{D754DAA6-ACC8-47E2-8540-FA9763AFAE7A}" type="presParOf" srcId="{6B8EECCA-E9DC-4C24-BFEA-9FBF9494A359}" destId="{C66E5D9C-DC4E-436D-A88C-513B95EBB62C}" srcOrd="7" destOrd="0" presId="urn:microsoft.com/office/officeart/2005/8/layout/cycle2"/>
    <dgm:cxn modelId="{40E516D6-4E97-41AE-8FCA-9754EE6C9E31}" type="presParOf" srcId="{C66E5D9C-DC4E-436D-A88C-513B95EBB62C}" destId="{8DDEDAE1-D77D-4A56-81D1-58F9AB1DE5B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9A6411C-63AF-4C47-B073-D96206FE3FFA}"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US"/>
        </a:p>
      </dgm:t>
    </dgm:pt>
    <dgm:pt modelId="{1CA89FA9-CE9E-43F8-B0EA-22340A0F08EC}">
      <dgm:prSet phldrT="[Text]" custT="1"/>
      <dgm:spPr/>
      <dgm:t>
        <a:bodyPr/>
        <a:lstStyle/>
        <a:p>
          <a:r>
            <a:rPr lang="en-US" sz="1400" dirty="0" smtClean="0"/>
            <a:t>sequence of letters and digits, but must start with a letter</a:t>
          </a:r>
          <a:endParaRPr lang="en-US" sz="1400" dirty="0"/>
        </a:p>
      </dgm:t>
    </dgm:pt>
    <dgm:pt modelId="{565A7FB4-0782-49AC-B2EA-162705803D1D}" type="parTrans" cxnId="{78AEF6FD-AA98-4D65-9303-EFEA1ABBB66F}">
      <dgm:prSet/>
      <dgm:spPr/>
      <dgm:t>
        <a:bodyPr/>
        <a:lstStyle/>
        <a:p>
          <a:endParaRPr lang="en-US"/>
        </a:p>
      </dgm:t>
    </dgm:pt>
    <dgm:pt modelId="{8130A458-46F8-456B-AB11-75187E008B71}" type="sibTrans" cxnId="{78AEF6FD-AA98-4D65-9303-EFEA1ABBB66F}">
      <dgm:prSet/>
      <dgm:spPr/>
      <dgm:t>
        <a:bodyPr/>
        <a:lstStyle/>
        <a:p>
          <a:endParaRPr lang="en-US"/>
        </a:p>
      </dgm:t>
    </dgm:pt>
    <dgm:pt modelId="{8780FCFB-649E-4789-9A9A-1A48310207E7}">
      <dgm:prSet phldrT="[Text]" custT="1"/>
      <dgm:spPr/>
      <dgm:t>
        <a:bodyPr/>
        <a:lstStyle/>
        <a:p>
          <a:r>
            <a:rPr lang="en-IN" altLang="en-US" sz="1400" dirty="0" smtClean="0"/>
            <a:t>Upper and lowercase letters can be used </a:t>
          </a:r>
          <a:endParaRPr lang="en-US" sz="1400" dirty="0"/>
        </a:p>
      </dgm:t>
    </dgm:pt>
    <dgm:pt modelId="{85F057F7-C9D3-40E1-B519-9285C76B949E}" type="parTrans" cxnId="{4A7AAAC5-B1A7-4625-982B-791E2EF97A6E}">
      <dgm:prSet/>
      <dgm:spPr/>
      <dgm:t>
        <a:bodyPr/>
        <a:lstStyle/>
        <a:p>
          <a:endParaRPr lang="en-US"/>
        </a:p>
      </dgm:t>
    </dgm:pt>
    <dgm:pt modelId="{40A71756-6ECD-4663-B789-98C76C6A72AF}" type="sibTrans" cxnId="{4A7AAAC5-B1A7-4625-982B-791E2EF97A6E}">
      <dgm:prSet/>
      <dgm:spPr/>
      <dgm:t>
        <a:bodyPr/>
        <a:lstStyle/>
        <a:p>
          <a:endParaRPr lang="en-US"/>
        </a:p>
      </dgm:t>
    </dgm:pt>
    <dgm:pt modelId="{946037F1-576E-41D7-9382-6B6549283AC8}">
      <dgm:prSet phldrT="[Text]" custT="1"/>
      <dgm:spPr/>
      <dgm:t>
        <a:bodyPr/>
        <a:lstStyle/>
        <a:p>
          <a:r>
            <a:rPr lang="en-US" sz="1400" dirty="0" smtClean="0"/>
            <a:t>Identifiers are case sensitive. </a:t>
          </a:r>
          <a:endParaRPr lang="en-US" sz="1400" dirty="0"/>
        </a:p>
      </dgm:t>
    </dgm:pt>
    <dgm:pt modelId="{E2B16F92-907C-480B-A9BC-8560DB436327}" type="parTrans" cxnId="{4148D12D-70B8-4F80-8893-C2D507A7C1C7}">
      <dgm:prSet/>
      <dgm:spPr/>
      <dgm:t>
        <a:bodyPr/>
        <a:lstStyle/>
        <a:p>
          <a:endParaRPr lang="en-US"/>
        </a:p>
      </dgm:t>
    </dgm:pt>
    <dgm:pt modelId="{721C53B4-DAFC-45C3-8A3C-BEDBBCE62F5D}" type="sibTrans" cxnId="{4148D12D-70B8-4F80-8893-C2D507A7C1C7}">
      <dgm:prSet/>
      <dgm:spPr/>
      <dgm:t>
        <a:bodyPr/>
        <a:lstStyle/>
        <a:p>
          <a:endParaRPr lang="en-US"/>
        </a:p>
      </dgm:t>
    </dgm:pt>
    <dgm:pt modelId="{BC53279E-FBE3-4F2F-9A7C-A1EB49E16F81}">
      <dgm:prSet phldrT="[Text]" custT="1"/>
      <dgm:spPr/>
      <dgm:t>
        <a:bodyPr/>
        <a:lstStyle/>
        <a:p>
          <a:r>
            <a:rPr lang="en-US" sz="1400" dirty="0" smtClean="0"/>
            <a:t>used to name, </a:t>
          </a:r>
          <a:r>
            <a:rPr lang="en-US" sz="1400" b="1" dirty="0" smtClean="0">
              <a:solidFill>
                <a:schemeClr val="bg1"/>
              </a:solidFill>
            </a:rPr>
            <a:t>variables</a:t>
          </a:r>
          <a:r>
            <a:rPr lang="en-US" sz="1400" dirty="0" smtClean="0"/>
            <a:t>, functions etc</a:t>
          </a:r>
          <a:r>
            <a:rPr lang="en-US" sz="1100" dirty="0" smtClean="0"/>
            <a:t>.</a:t>
          </a:r>
          <a:endParaRPr lang="en-US" sz="1100" dirty="0"/>
        </a:p>
      </dgm:t>
    </dgm:pt>
    <dgm:pt modelId="{E1045BD2-E21A-431F-B06F-DA40B1FDB65B}" type="parTrans" cxnId="{37C5B6AC-8C55-4BF4-801A-419B081601AA}">
      <dgm:prSet/>
      <dgm:spPr/>
      <dgm:t>
        <a:bodyPr/>
        <a:lstStyle/>
        <a:p>
          <a:endParaRPr lang="en-US"/>
        </a:p>
      </dgm:t>
    </dgm:pt>
    <dgm:pt modelId="{BAA2ADC1-04F3-44E9-9289-9BC39607DD7B}" type="sibTrans" cxnId="{37C5B6AC-8C55-4BF4-801A-419B081601AA}">
      <dgm:prSet/>
      <dgm:spPr/>
      <dgm:t>
        <a:bodyPr/>
        <a:lstStyle/>
        <a:p>
          <a:endParaRPr lang="en-US"/>
        </a:p>
      </dgm:t>
    </dgm:pt>
    <dgm:pt modelId="{B2A7CD85-34E9-468F-B66C-5AEB2CDBBA84}">
      <dgm:prSet phldrT="[Text]" custT="1"/>
      <dgm:spPr/>
      <dgm:t>
        <a:bodyPr/>
        <a:lstStyle/>
        <a:p>
          <a:r>
            <a:rPr lang="en-US" sz="1400" dirty="0" smtClean="0"/>
            <a:t>Underscore</a:t>
          </a:r>
        </a:p>
        <a:p>
          <a:r>
            <a:rPr lang="en-US" sz="1400" dirty="0" smtClean="0"/>
            <a:t>( _ ) is treated as a letter.</a:t>
          </a:r>
          <a:endParaRPr lang="en-US" sz="1400" dirty="0"/>
        </a:p>
      </dgm:t>
    </dgm:pt>
    <dgm:pt modelId="{51FE09E8-810C-425B-A4B7-E088924A73BC}" type="parTrans" cxnId="{5264813C-6496-4CFC-94F8-57F9C5769F0F}">
      <dgm:prSet/>
      <dgm:spPr/>
      <dgm:t>
        <a:bodyPr/>
        <a:lstStyle/>
        <a:p>
          <a:endParaRPr lang="en-US"/>
        </a:p>
      </dgm:t>
    </dgm:pt>
    <dgm:pt modelId="{02F876F0-DDCF-4FB5-84CF-44BFC0723C75}" type="sibTrans" cxnId="{5264813C-6496-4CFC-94F8-57F9C5769F0F}">
      <dgm:prSet/>
      <dgm:spPr/>
      <dgm:t>
        <a:bodyPr/>
        <a:lstStyle/>
        <a:p>
          <a:endParaRPr lang="en-US"/>
        </a:p>
      </dgm:t>
    </dgm:pt>
    <dgm:pt modelId="{041DC1CF-3741-4014-9A7B-1DCFF38DACC1}">
      <dgm:prSet custT="1"/>
      <dgm:spPr/>
      <dgm:t>
        <a:bodyPr/>
        <a:lstStyle/>
        <a:p>
          <a:r>
            <a:rPr lang="en-US" sz="1400" b="1" dirty="0" smtClean="0">
              <a:solidFill>
                <a:srgbClr val="FF0000"/>
              </a:solidFill>
              <a:latin typeface="+mn-lt"/>
            </a:rPr>
            <a:t>Valid:  </a:t>
          </a:r>
          <a:r>
            <a:rPr lang="en-US" sz="1400" b="1" dirty="0" smtClean="0">
              <a:latin typeface="+mn-lt"/>
            </a:rPr>
            <a:t>Root, _</a:t>
          </a:r>
          <a:r>
            <a:rPr lang="en-US" sz="1400" b="1" dirty="0" err="1" smtClean="0">
              <a:latin typeface="+mn-lt"/>
            </a:rPr>
            <a:t>getchar</a:t>
          </a:r>
          <a:r>
            <a:rPr lang="en-US" sz="1400" b="1" dirty="0" smtClean="0">
              <a:latin typeface="+mn-lt"/>
            </a:rPr>
            <a:t>, __sin, x1, _1, If</a:t>
          </a:r>
        </a:p>
      </dgm:t>
    </dgm:pt>
    <dgm:pt modelId="{63F03C79-AE3E-4461-B568-6E5DAEB30153}" type="parTrans" cxnId="{E7C468EB-25E3-4113-90EB-56DB3A003F9F}">
      <dgm:prSet/>
      <dgm:spPr/>
      <dgm:t>
        <a:bodyPr/>
        <a:lstStyle/>
        <a:p>
          <a:endParaRPr lang="en-US"/>
        </a:p>
      </dgm:t>
    </dgm:pt>
    <dgm:pt modelId="{2CB87803-80AB-49A2-8683-B0308DE99E4C}" type="sibTrans" cxnId="{E7C468EB-25E3-4113-90EB-56DB3A003F9F}">
      <dgm:prSet/>
      <dgm:spPr/>
      <dgm:t>
        <a:bodyPr/>
        <a:lstStyle/>
        <a:p>
          <a:endParaRPr lang="en-US"/>
        </a:p>
      </dgm:t>
    </dgm:pt>
    <dgm:pt modelId="{2D4831B5-3D3C-4F08-B7DF-A5BC10683358}">
      <dgm:prSet custT="1"/>
      <dgm:spPr/>
      <dgm:t>
        <a:bodyPr/>
        <a:lstStyle/>
        <a:p>
          <a:r>
            <a:rPr lang="en-US" sz="1400" b="1" dirty="0" smtClean="0">
              <a:solidFill>
                <a:schemeClr val="bg1"/>
              </a:solidFill>
              <a:latin typeface="+mn-lt"/>
            </a:rPr>
            <a:t>Invalid: 324, short, price$, My Name</a:t>
          </a:r>
        </a:p>
      </dgm:t>
    </dgm:pt>
    <dgm:pt modelId="{2077AB97-D4B6-4042-BFEF-EC5C9C1119FC}" type="parTrans" cxnId="{A1D4413D-8ACE-47A4-A3AF-990A721E6312}">
      <dgm:prSet/>
      <dgm:spPr/>
      <dgm:t>
        <a:bodyPr/>
        <a:lstStyle/>
        <a:p>
          <a:endParaRPr lang="en-US"/>
        </a:p>
      </dgm:t>
    </dgm:pt>
    <dgm:pt modelId="{C4E2C5DD-4E50-4B12-B6D2-2AC260BDA0EF}" type="sibTrans" cxnId="{A1D4413D-8ACE-47A4-A3AF-990A721E6312}">
      <dgm:prSet/>
      <dgm:spPr/>
      <dgm:t>
        <a:bodyPr/>
        <a:lstStyle/>
        <a:p>
          <a:endParaRPr lang="en-US"/>
        </a:p>
      </dgm:t>
    </dgm:pt>
    <dgm:pt modelId="{6B8EECCA-E9DC-4C24-BFEA-9FBF9494A359}" type="pres">
      <dgm:prSet presAssocID="{B9A6411C-63AF-4C47-B073-D96206FE3FFA}" presName="cycle" presStyleCnt="0">
        <dgm:presLayoutVars>
          <dgm:dir/>
          <dgm:resizeHandles val="exact"/>
        </dgm:presLayoutVars>
      </dgm:prSet>
      <dgm:spPr/>
      <dgm:t>
        <a:bodyPr/>
        <a:lstStyle/>
        <a:p>
          <a:endParaRPr lang="en-US"/>
        </a:p>
      </dgm:t>
    </dgm:pt>
    <dgm:pt modelId="{D6E43CCE-2245-4CF5-8DDC-CC3F483CA3C9}" type="pres">
      <dgm:prSet presAssocID="{1CA89FA9-CE9E-43F8-B0EA-22340A0F08EC}" presName="node" presStyleLbl="node1" presStyleIdx="0" presStyleCnt="7" custScaleX="110126" custScaleY="108436">
        <dgm:presLayoutVars>
          <dgm:bulletEnabled val="1"/>
        </dgm:presLayoutVars>
      </dgm:prSet>
      <dgm:spPr/>
      <dgm:t>
        <a:bodyPr/>
        <a:lstStyle/>
        <a:p>
          <a:endParaRPr lang="en-US"/>
        </a:p>
      </dgm:t>
    </dgm:pt>
    <dgm:pt modelId="{293448BA-53A8-4201-B375-5DB73FE51FD9}" type="pres">
      <dgm:prSet presAssocID="{8130A458-46F8-456B-AB11-75187E008B71}" presName="sibTrans" presStyleLbl="sibTrans2D1" presStyleIdx="0" presStyleCnt="7"/>
      <dgm:spPr/>
      <dgm:t>
        <a:bodyPr/>
        <a:lstStyle/>
        <a:p>
          <a:endParaRPr lang="en-US"/>
        </a:p>
      </dgm:t>
    </dgm:pt>
    <dgm:pt modelId="{49003563-F9D0-4AFF-94D0-F7B5E5D50480}" type="pres">
      <dgm:prSet presAssocID="{8130A458-46F8-456B-AB11-75187E008B71}" presName="connectorText" presStyleLbl="sibTrans2D1" presStyleIdx="0" presStyleCnt="7"/>
      <dgm:spPr/>
      <dgm:t>
        <a:bodyPr/>
        <a:lstStyle/>
        <a:p>
          <a:endParaRPr lang="en-US"/>
        </a:p>
      </dgm:t>
    </dgm:pt>
    <dgm:pt modelId="{BB1B0154-B676-4C92-B0DA-C0D51974C394}" type="pres">
      <dgm:prSet presAssocID="{8780FCFB-649E-4789-9A9A-1A48310207E7}" presName="node" presStyleLbl="node1" presStyleIdx="1" presStyleCnt="7">
        <dgm:presLayoutVars>
          <dgm:bulletEnabled val="1"/>
        </dgm:presLayoutVars>
      </dgm:prSet>
      <dgm:spPr/>
      <dgm:t>
        <a:bodyPr/>
        <a:lstStyle/>
        <a:p>
          <a:endParaRPr lang="en-US"/>
        </a:p>
      </dgm:t>
    </dgm:pt>
    <dgm:pt modelId="{C630EA0C-DA7E-4A14-AB38-495949291148}" type="pres">
      <dgm:prSet presAssocID="{40A71756-6ECD-4663-B789-98C76C6A72AF}" presName="sibTrans" presStyleLbl="sibTrans2D1" presStyleIdx="1" presStyleCnt="7"/>
      <dgm:spPr/>
      <dgm:t>
        <a:bodyPr/>
        <a:lstStyle/>
        <a:p>
          <a:endParaRPr lang="en-US"/>
        </a:p>
      </dgm:t>
    </dgm:pt>
    <dgm:pt modelId="{5777DD2E-381D-4F56-9EE8-4D26A26EDBCF}" type="pres">
      <dgm:prSet presAssocID="{40A71756-6ECD-4663-B789-98C76C6A72AF}" presName="connectorText" presStyleLbl="sibTrans2D1" presStyleIdx="1" presStyleCnt="7"/>
      <dgm:spPr/>
      <dgm:t>
        <a:bodyPr/>
        <a:lstStyle/>
        <a:p>
          <a:endParaRPr lang="en-US"/>
        </a:p>
      </dgm:t>
    </dgm:pt>
    <dgm:pt modelId="{FE22B155-1598-4541-B63C-32B02B21E11A}" type="pres">
      <dgm:prSet presAssocID="{B2A7CD85-34E9-468F-B66C-5AEB2CDBBA84}" presName="node" presStyleLbl="node1" presStyleIdx="2" presStyleCnt="7">
        <dgm:presLayoutVars>
          <dgm:bulletEnabled val="1"/>
        </dgm:presLayoutVars>
      </dgm:prSet>
      <dgm:spPr/>
      <dgm:t>
        <a:bodyPr/>
        <a:lstStyle/>
        <a:p>
          <a:endParaRPr lang="en-US"/>
        </a:p>
      </dgm:t>
    </dgm:pt>
    <dgm:pt modelId="{0D97DC2E-E566-47E0-9B52-E37F8B0D8C35}" type="pres">
      <dgm:prSet presAssocID="{02F876F0-DDCF-4FB5-84CF-44BFC0723C75}" presName="sibTrans" presStyleLbl="sibTrans2D1" presStyleIdx="2" presStyleCnt="7"/>
      <dgm:spPr/>
      <dgm:t>
        <a:bodyPr/>
        <a:lstStyle/>
        <a:p>
          <a:endParaRPr lang="en-US"/>
        </a:p>
      </dgm:t>
    </dgm:pt>
    <dgm:pt modelId="{8B9FEFCA-AA88-4A9C-BB55-31712798B71B}" type="pres">
      <dgm:prSet presAssocID="{02F876F0-DDCF-4FB5-84CF-44BFC0723C75}" presName="connectorText" presStyleLbl="sibTrans2D1" presStyleIdx="2" presStyleCnt="7"/>
      <dgm:spPr/>
      <dgm:t>
        <a:bodyPr/>
        <a:lstStyle/>
        <a:p>
          <a:endParaRPr lang="en-US"/>
        </a:p>
      </dgm:t>
    </dgm:pt>
    <dgm:pt modelId="{AE968679-6466-442A-B8ED-199CFD56D860}" type="pres">
      <dgm:prSet presAssocID="{946037F1-576E-41D7-9382-6B6549283AC8}" presName="node" presStyleLbl="node1" presStyleIdx="3" presStyleCnt="7">
        <dgm:presLayoutVars>
          <dgm:bulletEnabled val="1"/>
        </dgm:presLayoutVars>
      </dgm:prSet>
      <dgm:spPr/>
      <dgm:t>
        <a:bodyPr/>
        <a:lstStyle/>
        <a:p>
          <a:endParaRPr lang="en-US"/>
        </a:p>
      </dgm:t>
    </dgm:pt>
    <dgm:pt modelId="{DC6DF205-2D35-438F-BA5C-18F3B75B67D0}" type="pres">
      <dgm:prSet presAssocID="{721C53B4-DAFC-45C3-8A3C-BEDBBCE62F5D}" presName="sibTrans" presStyleLbl="sibTrans2D1" presStyleIdx="3" presStyleCnt="7"/>
      <dgm:spPr/>
      <dgm:t>
        <a:bodyPr/>
        <a:lstStyle/>
        <a:p>
          <a:endParaRPr lang="en-US"/>
        </a:p>
      </dgm:t>
    </dgm:pt>
    <dgm:pt modelId="{19FED278-B778-4B5C-A2B9-29C060F7D912}" type="pres">
      <dgm:prSet presAssocID="{721C53B4-DAFC-45C3-8A3C-BEDBBCE62F5D}" presName="connectorText" presStyleLbl="sibTrans2D1" presStyleIdx="3" presStyleCnt="7"/>
      <dgm:spPr/>
      <dgm:t>
        <a:bodyPr/>
        <a:lstStyle/>
        <a:p>
          <a:endParaRPr lang="en-US"/>
        </a:p>
      </dgm:t>
    </dgm:pt>
    <dgm:pt modelId="{F6A0DB2D-AB32-4708-AED9-1635B4C2B905}" type="pres">
      <dgm:prSet presAssocID="{BC53279E-FBE3-4F2F-9A7C-A1EB49E16F81}" presName="node" presStyleLbl="node1" presStyleIdx="4" presStyleCnt="7">
        <dgm:presLayoutVars>
          <dgm:bulletEnabled val="1"/>
        </dgm:presLayoutVars>
      </dgm:prSet>
      <dgm:spPr/>
      <dgm:t>
        <a:bodyPr/>
        <a:lstStyle/>
        <a:p>
          <a:endParaRPr lang="en-US"/>
        </a:p>
      </dgm:t>
    </dgm:pt>
    <dgm:pt modelId="{C66E5D9C-DC4E-436D-A88C-513B95EBB62C}" type="pres">
      <dgm:prSet presAssocID="{BAA2ADC1-04F3-44E9-9289-9BC39607DD7B}" presName="sibTrans" presStyleLbl="sibTrans2D1" presStyleIdx="4" presStyleCnt="7"/>
      <dgm:spPr/>
      <dgm:t>
        <a:bodyPr/>
        <a:lstStyle/>
        <a:p>
          <a:endParaRPr lang="en-US"/>
        </a:p>
      </dgm:t>
    </dgm:pt>
    <dgm:pt modelId="{8DDEDAE1-D77D-4A56-81D1-58F9AB1DE5B2}" type="pres">
      <dgm:prSet presAssocID="{BAA2ADC1-04F3-44E9-9289-9BC39607DD7B}" presName="connectorText" presStyleLbl="sibTrans2D1" presStyleIdx="4" presStyleCnt="7"/>
      <dgm:spPr/>
      <dgm:t>
        <a:bodyPr/>
        <a:lstStyle/>
        <a:p>
          <a:endParaRPr lang="en-US"/>
        </a:p>
      </dgm:t>
    </dgm:pt>
    <dgm:pt modelId="{1A426669-F6AC-49DB-B58B-5DD82BE17677}" type="pres">
      <dgm:prSet presAssocID="{041DC1CF-3741-4014-9A7B-1DCFF38DACC1}" presName="node" presStyleLbl="node1" presStyleIdx="5" presStyleCnt="7">
        <dgm:presLayoutVars>
          <dgm:bulletEnabled val="1"/>
        </dgm:presLayoutVars>
      </dgm:prSet>
      <dgm:spPr/>
      <dgm:t>
        <a:bodyPr/>
        <a:lstStyle/>
        <a:p>
          <a:endParaRPr lang="en-US"/>
        </a:p>
      </dgm:t>
    </dgm:pt>
    <dgm:pt modelId="{A6127DA5-ADD1-4280-9EAE-1D58A61FB5E2}" type="pres">
      <dgm:prSet presAssocID="{2CB87803-80AB-49A2-8683-B0308DE99E4C}" presName="sibTrans" presStyleLbl="sibTrans2D1" presStyleIdx="5" presStyleCnt="7"/>
      <dgm:spPr/>
      <dgm:t>
        <a:bodyPr/>
        <a:lstStyle/>
        <a:p>
          <a:endParaRPr lang="en-US"/>
        </a:p>
      </dgm:t>
    </dgm:pt>
    <dgm:pt modelId="{EF01C98E-7ACE-4C0B-A3F5-401600E9D855}" type="pres">
      <dgm:prSet presAssocID="{2CB87803-80AB-49A2-8683-B0308DE99E4C}" presName="connectorText" presStyleLbl="sibTrans2D1" presStyleIdx="5" presStyleCnt="7"/>
      <dgm:spPr/>
      <dgm:t>
        <a:bodyPr/>
        <a:lstStyle/>
        <a:p>
          <a:endParaRPr lang="en-US"/>
        </a:p>
      </dgm:t>
    </dgm:pt>
    <dgm:pt modelId="{F3F680BF-4EB7-43EA-85A5-08E35368057B}" type="pres">
      <dgm:prSet presAssocID="{2D4831B5-3D3C-4F08-B7DF-A5BC10683358}" presName="node" presStyleLbl="node1" presStyleIdx="6" presStyleCnt="7">
        <dgm:presLayoutVars>
          <dgm:bulletEnabled val="1"/>
        </dgm:presLayoutVars>
      </dgm:prSet>
      <dgm:spPr/>
      <dgm:t>
        <a:bodyPr/>
        <a:lstStyle/>
        <a:p>
          <a:endParaRPr lang="en-US"/>
        </a:p>
      </dgm:t>
    </dgm:pt>
    <dgm:pt modelId="{03D35153-45B1-4A47-B502-619A9E224461}" type="pres">
      <dgm:prSet presAssocID="{C4E2C5DD-4E50-4B12-B6D2-2AC260BDA0EF}" presName="sibTrans" presStyleLbl="sibTrans2D1" presStyleIdx="6" presStyleCnt="7"/>
      <dgm:spPr/>
      <dgm:t>
        <a:bodyPr/>
        <a:lstStyle/>
        <a:p>
          <a:endParaRPr lang="en-US"/>
        </a:p>
      </dgm:t>
    </dgm:pt>
    <dgm:pt modelId="{F3AA2A89-F4F3-4845-BABF-4B53BB4BB626}" type="pres">
      <dgm:prSet presAssocID="{C4E2C5DD-4E50-4B12-B6D2-2AC260BDA0EF}" presName="connectorText" presStyleLbl="sibTrans2D1" presStyleIdx="6" presStyleCnt="7"/>
      <dgm:spPr/>
      <dgm:t>
        <a:bodyPr/>
        <a:lstStyle/>
        <a:p>
          <a:endParaRPr lang="en-US"/>
        </a:p>
      </dgm:t>
    </dgm:pt>
  </dgm:ptLst>
  <dgm:cxnLst>
    <dgm:cxn modelId="{8A4EAA02-E052-4E69-947E-B60568FDA90B}" type="presOf" srcId="{BAA2ADC1-04F3-44E9-9289-9BC39607DD7B}" destId="{C66E5D9C-DC4E-436D-A88C-513B95EBB62C}" srcOrd="0" destOrd="0" presId="urn:microsoft.com/office/officeart/2005/8/layout/cycle2"/>
    <dgm:cxn modelId="{C25B6718-13F2-40A9-9DCB-44765B9E1E44}" type="presOf" srcId="{C4E2C5DD-4E50-4B12-B6D2-2AC260BDA0EF}" destId="{03D35153-45B1-4A47-B502-619A9E224461}" srcOrd="0" destOrd="0" presId="urn:microsoft.com/office/officeart/2005/8/layout/cycle2"/>
    <dgm:cxn modelId="{5B4E36C4-DF04-4DB9-86BF-02A1D4E206AF}" type="presOf" srcId="{02F876F0-DDCF-4FB5-84CF-44BFC0723C75}" destId="{8B9FEFCA-AA88-4A9C-BB55-31712798B71B}" srcOrd="1" destOrd="0" presId="urn:microsoft.com/office/officeart/2005/8/layout/cycle2"/>
    <dgm:cxn modelId="{4AAE4CEC-65AF-413D-B835-E6029441747A}" type="presOf" srcId="{40A71756-6ECD-4663-B789-98C76C6A72AF}" destId="{C630EA0C-DA7E-4A14-AB38-495949291148}" srcOrd="0" destOrd="0" presId="urn:microsoft.com/office/officeart/2005/8/layout/cycle2"/>
    <dgm:cxn modelId="{5264813C-6496-4CFC-94F8-57F9C5769F0F}" srcId="{B9A6411C-63AF-4C47-B073-D96206FE3FFA}" destId="{B2A7CD85-34E9-468F-B66C-5AEB2CDBBA84}" srcOrd="2" destOrd="0" parTransId="{51FE09E8-810C-425B-A4B7-E088924A73BC}" sibTransId="{02F876F0-DDCF-4FB5-84CF-44BFC0723C75}"/>
    <dgm:cxn modelId="{F7879E90-30F2-4E65-BEC0-7714812D47F1}" type="presOf" srcId="{BC53279E-FBE3-4F2F-9A7C-A1EB49E16F81}" destId="{F6A0DB2D-AB32-4708-AED9-1635B4C2B905}" srcOrd="0" destOrd="0" presId="urn:microsoft.com/office/officeart/2005/8/layout/cycle2"/>
    <dgm:cxn modelId="{C287E7DE-5EF0-47FA-870D-9DE39EF268D6}" type="presOf" srcId="{721C53B4-DAFC-45C3-8A3C-BEDBBCE62F5D}" destId="{DC6DF205-2D35-438F-BA5C-18F3B75B67D0}" srcOrd="0" destOrd="0" presId="urn:microsoft.com/office/officeart/2005/8/layout/cycle2"/>
    <dgm:cxn modelId="{E7C468EB-25E3-4113-90EB-56DB3A003F9F}" srcId="{B9A6411C-63AF-4C47-B073-D96206FE3FFA}" destId="{041DC1CF-3741-4014-9A7B-1DCFF38DACC1}" srcOrd="5" destOrd="0" parTransId="{63F03C79-AE3E-4461-B568-6E5DAEB30153}" sibTransId="{2CB87803-80AB-49A2-8683-B0308DE99E4C}"/>
    <dgm:cxn modelId="{A3DE0C6A-604E-45EE-8945-CEA3B1045DE5}" type="presOf" srcId="{2D4831B5-3D3C-4F08-B7DF-A5BC10683358}" destId="{F3F680BF-4EB7-43EA-85A5-08E35368057B}" srcOrd="0" destOrd="0" presId="urn:microsoft.com/office/officeart/2005/8/layout/cycle2"/>
    <dgm:cxn modelId="{4A7AAAC5-B1A7-4625-982B-791E2EF97A6E}" srcId="{B9A6411C-63AF-4C47-B073-D96206FE3FFA}" destId="{8780FCFB-649E-4789-9A9A-1A48310207E7}" srcOrd="1" destOrd="0" parTransId="{85F057F7-C9D3-40E1-B519-9285C76B949E}" sibTransId="{40A71756-6ECD-4663-B789-98C76C6A72AF}"/>
    <dgm:cxn modelId="{4148D12D-70B8-4F80-8893-C2D507A7C1C7}" srcId="{B9A6411C-63AF-4C47-B073-D96206FE3FFA}" destId="{946037F1-576E-41D7-9382-6B6549283AC8}" srcOrd="3" destOrd="0" parTransId="{E2B16F92-907C-480B-A9BC-8560DB436327}" sibTransId="{721C53B4-DAFC-45C3-8A3C-BEDBBCE62F5D}"/>
    <dgm:cxn modelId="{14493A81-966F-41D3-8316-41CF6C5EEE51}" type="presOf" srcId="{1CA89FA9-CE9E-43F8-B0EA-22340A0F08EC}" destId="{D6E43CCE-2245-4CF5-8DDC-CC3F483CA3C9}" srcOrd="0" destOrd="0" presId="urn:microsoft.com/office/officeart/2005/8/layout/cycle2"/>
    <dgm:cxn modelId="{C8DB7E66-B5DD-4B09-A64D-1DB747B5714B}" type="presOf" srcId="{02F876F0-DDCF-4FB5-84CF-44BFC0723C75}" destId="{0D97DC2E-E566-47E0-9B52-E37F8B0D8C35}" srcOrd="0" destOrd="0" presId="urn:microsoft.com/office/officeart/2005/8/layout/cycle2"/>
    <dgm:cxn modelId="{ACB7E2A5-A321-4285-A2B7-3165BDE38670}" type="presOf" srcId="{B2A7CD85-34E9-468F-B66C-5AEB2CDBBA84}" destId="{FE22B155-1598-4541-B63C-32B02B21E11A}" srcOrd="0" destOrd="0" presId="urn:microsoft.com/office/officeart/2005/8/layout/cycle2"/>
    <dgm:cxn modelId="{9E671F9F-F767-4406-813D-94CAD5FBD228}" type="presOf" srcId="{8780FCFB-649E-4789-9A9A-1A48310207E7}" destId="{BB1B0154-B676-4C92-B0DA-C0D51974C394}" srcOrd="0" destOrd="0" presId="urn:microsoft.com/office/officeart/2005/8/layout/cycle2"/>
    <dgm:cxn modelId="{C6036B83-3D66-4031-9619-6DDF64CEB694}" type="presOf" srcId="{B9A6411C-63AF-4C47-B073-D96206FE3FFA}" destId="{6B8EECCA-E9DC-4C24-BFEA-9FBF9494A359}" srcOrd="0" destOrd="0" presId="urn:microsoft.com/office/officeart/2005/8/layout/cycle2"/>
    <dgm:cxn modelId="{36FDBE34-2B25-40FA-85B1-A16A2F644465}" type="presOf" srcId="{40A71756-6ECD-4663-B789-98C76C6A72AF}" destId="{5777DD2E-381D-4F56-9EE8-4D26A26EDBCF}" srcOrd="1" destOrd="0" presId="urn:microsoft.com/office/officeart/2005/8/layout/cycle2"/>
    <dgm:cxn modelId="{A1D4413D-8ACE-47A4-A3AF-990A721E6312}" srcId="{B9A6411C-63AF-4C47-B073-D96206FE3FFA}" destId="{2D4831B5-3D3C-4F08-B7DF-A5BC10683358}" srcOrd="6" destOrd="0" parTransId="{2077AB97-D4B6-4042-BFEF-EC5C9C1119FC}" sibTransId="{C4E2C5DD-4E50-4B12-B6D2-2AC260BDA0EF}"/>
    <dgm:cxn modelId="{C5A68013-4025-4D0B-9D6D-070AE6D43257}" type="presOf" srcId="{721C53B4-DAFC-45C3-8A3C-BEDBBCE62F5D}" destId="{19FED278-B778-4B5C-A2B9-29C060F7D912}" srcOrd="1" destOrd="0" presId="urn:microsoft.com/office/officeart/2005/8/layout/cycle2"/>
    <dgm:cxn modelId="{C57144CA-09DC-4CF2-BBAF-0D734A60F6C8}" type="presOf" srcId="{8130A458-46F8-456B-AB11-75187E008B71}" destId="{49003563-F9D0-4AFF-94D0-F7B5E5D50480}" srcOrd="1" destOrd="0" presId="urn:microsoft.com/office/officeart/2005/8/layout/cycle2"/>
    <dgm:cxn modelId="{82ADC2C4-D8C0-4E96-84AE-2979D9DF90DD}" type="presOf" srcId="{041DC1CF-3741-4014-9A7B-1DCFF38DACC1}" destId="{1A426669-F6AC-49DB-B58B-5DD82BE17677}" srcOrd="0" destOrd="0" presId="urn:microsoft.com/office/officeart/2005/8/layout/cycle2"/>
    <dgm:cxn modelId="{05E5615A-C352-4BE5-9403-F93D6E92264B}" type="presOf" srcId="{2CB87803-80AB-49A2-8683-B0308DE99E4C}" destId="{A6127DA5-ADD1-4280-9EAE-1D58A61FB5E2}" srcOrd="0" destOrd="0" presId="urn:microsoft.com/office/officeart/2005/8/layout/cycle2"/>
    <dgm:cxn modelId="{74A433E5-5BE8-4E7E-AE36-24BE1CF4C4EB}" type="presOf" srcId="{BAA2ADC1-04F3-44E9-9289-9BC39607DD7B}" destId="{8DDEDAE1-D77D-4A56-81D1-58F9AB1DE5B2}" srcOrd="1" destOrd="0" presId="urn:microsoft.com/office/officeart/2005/8/layout/cycle2"/>
    <dgm:cxn modelId="{531B2F1F-C57D-4E35-8984-23FDF487A5E5}" type="presOf" srcId="{2CB87803-80AB-49A2-8683-B0308DE99E4C}" destId="{EF01C98E-7ACE-4C0B-A3F5-401600E9D855}" srcOrd="1" destOrd="0" presId="urn:microsoft.com/office/officeart/2005/8/layout/cycle2"/>
    <dgm:cxn modelId="{821CD25E-CEE6-4080-94FE-D8D7C6F6246A}" type="presOf" srcId="{946037F1-576E-41D7-9382-6B6549283AC8}" destId="{AE968679-6466-442A-B8ED-199CFD56D860}" srcOrd="0" destOrd="0" presId="urn:microsoft.com/office/officeart/2005/8/layout/cycle2"/>
    <dgm:cxn modelId="{37C5B6AC-8C55-4BF4-801A-419B081601AA}" srcId="{B9A6411C-63AF-4C47-B073-D96206FE3FFA}" destId="{BC53279E-FBE3-4F2F-9A7C-A1EB49E16F81}" srcOrd="4" destOrd="0" parTransId="{E1045BD2-E21A-431F-B06F-DA40B1FDB65B}" sibTransId="{BAA2ADC1-04F3-44E9-9289-9BC39607DD7B}"/>
    <dgm:cxn modelId="{78AEF6FD-AA98-4D65-9303-EFEA1ABBB66F}" srcId="{B9A6411C-63AF-4C47-B073-D96206FE3FFA}" destId="{1CA89FA9-CE9E-43F8-B0EA-22340A0F08EC}" srcOrd="0" destOrd="0" parTransId="{565A7FB4-0782-49AC-B2EA-162705803D1D}" sibTransId="{8130A458-46F8-456B-AB11-75187E008B71}"/>
    <dgm:cxn modelId="{6E8B6D54-061E-444B-AB89-4FEABFF77DB9}" type="presOf" srcId="{C4E2C5DD-4E50-4B12-B6D2-2AC260BDA0EF}" destId="{F3AA2A89-F4F3-4845-BABF-4B53BB4BB626}" srcOrd="1" destOrd="0" presId="urn:microsoft.com/office/officeart/2005/8/layout/cycle2"/>
    <dgm:cxn modelId="{5B991374-60FC-4054-8841-93B6C5584EFF}" type="presOf" srcId="{8130A458-46F8-456B-AB11-75187E008B71}" destId="{293448BA-53A8-4201-B375-5DB73FE51FD9}" srcOrd="0" destOrd="0" presId="urn:microsoft.com/office/officeart/2005/8/layout/cycle2"/>
    <dgm:cxn modelId="{F3964F3A-289F-452C-ADB6-A807EEA7E65F}" type="presParOf" srcId="{6B8EECCA-E9DC-4C24-BFEA-9FBF9494A359}" destId="{D6E43CCE-2245-4CF5-8DDC-CC3F483CA3C9}" srcOrd="0" destOrd="0" presId="urn:microsoft.com/office/officeart/2005/8/layout/cycle2"/>
    <dgm:cxn modelId="{67E78225-F6BA-431F-B794-4B9BB49207E9}" type="presParOf" srcId="{6B8EECCA-E9DC-4C24-BFEA-9FBF9494A359}" destId="{293448BA-53A8-4201-B375-5DB73FE51FD9}" srcOrd="1" destOrd="0" presId="urn:microsoft.com/office/officeart/2005/8/layout/cycle2"/>
    <dgm:cxn modelId="{C6D73987-5B2A-4620-9AEB-FDAAB2713BB5}" type="presParOf" srcId="{293448BA-53A8-4201-B375-5DB73FE51FD9}" destId="{49003563-F9D0-4AFF-94D0-F7B5E5D50480}" srcOrd="0" destOrd="0" presId="urn:microsoft.com/office/officeart/2005/8/layout/cycle2"/>
    <dgm:cxn modelId="{88B7C1F2-E6D2-417B-821E-C6EC5CC994D0}" type="presParOf" srcId="{6B8EECCA-E9DC-4C24-BFEA-9FBF9494A359}" destId="{BB1B0154-B676-4C92-B0DA-C0D51974C394}" srcOrd="2" destOrd="0" presId="urn:microsoft.com/office/officeart/2005/8/layout/cycle2"/>
    <dgm:cxn modelId="{DCCE06BF-0FA8-4E82-9C1C-124F41799265}" type="presParOf" srcId="{6B8EECCA-E9DC-4C24-BFEA-9FBF9494A359}" destId="{C630EA0C-DA7E-4A14-AB38-495949291148}" srcOrd="3" destOrd="0" presId="urn:microsoft.com/office/officeart/2005/8/layout/cycle2"/>
    <dgm:cxn modelId="{F59133DE-061B-4851-A129-531EC5A65EF1}" type="presParOf" srcId="{C630EA0C-DA7E-4A14-AB38-495949291148}" destId="{5777DD2E-381D-4F56-9EE8-4D26A26EDBCF}" srcOrd="0" destOrd="0" presId="urn:microsoft.com/office/officeart/2005/8/layout/cycle2"/>
    <dgm:cxn modelId="{8C668753-33C0-4B6D-ADC0-EBC37571B2C2}" type="presParOf" srcId="{6B8EECCA-E9DC-4C24-BFEA-9FBF9494A359}" destId="{FE22B155-1598-4541-B63C-32B02B21E11A}" srcOrd="4" destOrd="0" presId="urn:microsoft.com/office/officeart/2005/8/layout/cycle2"/>
    <dgm:cxn modelId="{8F9EC038-05F7-41FC-AEE9-33E200E408DE}" type="presParOf" srcId="{6B8EECCA-E9DC-4C24-BFEA-9FBF9494A359}" destId="{0D97DC2E-E566-47E0-9B52-E37F8B0D8C35}" srcOrd="5" destOrd="0" presId="urn:microsoft.com/office/officeart/2005/8/layout/cycle2"/>
    <dgm:cxn modelId="{E5C88656-DFB9-4415-85AC-FC778F6348CC}" type="presParOf" srcId="{0D97DC2E-E566-47E0-9B52-E37F8B0D8C35}" destId="{8B9FEFCA-AA88-4A9C-BB55-31712798B71B}" srcOrd="0" destOrd="0" presId="urn:microsoft.com/office/officeart/2005/8/layout/cycle2"/>
    <dgm:cxn modelId="{A24BE4B7-4E31-4554-B88C-B39CA8A4AD1C}" type="presParOf" srcId="{6B8EECCA-E9DC-4C24-BFEA-9FBF9494A359}" destId="{AE968679-6466-442A-B8ED-199CFD56D860}" srcOrd="6" destOrd="0" presId="urn:microsoft.com/office/officeart/2005/8/layout/cycle2"/>
    <dgm:cxn modelId="{9A3AC0BB-4059-4F23-9D43-18973514F176}" type="presParOf" srcId="{6B8EECCA-E9DC-4C24-BFEA-9FBF9494A359}" destId="{DC6DF205-2D35-438F-BA5C-18F3B75B67D0}" srcOrd="7" destOrd="0" presId="urn:microsoft.com/office/officeart/2005/8/layout/cycle2"/>
    <dgm:cxn modelId="{7F6D334C-6E72-48E4-961D-D27CCC6BB548}" type="presParOf" srcId="{DC6DF205-2D35-438F-BA5C-18F3B75B67D0}" destId="{19FED278-B778-4B5C-A2B9-29C060F7D912}" srcOrd="0" destOrd="0" presId="urn:microsoft.com/office/officeart/2005/8/layout/cycle2"/>
    <dgm:cxn modelId="{7732ECC0-A785-4294-8B98-FE66AEC5F19A}" type="presParOf" srcId="{6B8EECCA-E9DC-4C24-BFEA-9FBF9494A359}" destId="{F6A0DB2D-AB32-4708-AED9-1635B4C2B905}" srcOrd="8" destOrd="0" presId="urn:microsoft.com/office/officeart/2005/8/layout/cycle2"/>
    <dgm:cxn modelId="{2328A4D2-8A15-4098-9BF6-5B0347A3D032}" type="presParOf" srcId="{6B8EECCA-E9DC-4C24-BFEA-9FBF9494A359}" destId="{C66E5D9C-DC4E-436D-A88C-513B95EBB62C}" srcOrd="9" destOrd="0" presId="urn:microsoft.com/office/officeart/2005/8/layout/cycle2"/>
    <dgm:cxn modelId="{62ACC6F8-7554-47B5-AE27-67068DAD0927}" type="presParOf" srcId="{C66E5D9C-DC4E-436D-A88C-513B95EBB62C}" destId="{8DDEDAE1-D77D-4A56-81D1-58F9AB1DE5B2}" srcOrd="0" destOrd="0" presId="urn:microsoft.com/office/officeart/2005/8/layout/cycle2"/>
    <dgm:cxn modelId="{EBD26033-B511-434C-9A9C-61E9B6ACF872}" type="presParOf" srcId="{6B8EECCA-E9DC-4C24-BFEA-9FBF9494A359}" destId="{1A426669-F6AC-49DB-B58B-5DD82BE17677}" srcOrd="10" destOrd="0" presId="urn:microsoft.com/office/officeart/2005/8/layout/cycle2"/>
    <dgm:cxn modelId="{C78BC1EF-0F1E-475A-8D74-6851D205F433}" type="presParOf" srcId="{6B8EECCA-E9DC-4C24-BFEA-9FBF9494A359}" destId="{A6127DA5-ADD1-4280-9EAE-1D58A61FB5E2}" srcOrd="11" destOrd="0" presId="urn:microsoft.com/office/officeart/2005/8/layout/cycle2"/>
    <dgm:cxn modelId="{D6132853-CC97-4A4B-BDC6-AFB75CD90196}" type="presParOf" srcId="{A6127DA5-ADD1-4280-9EAE-1D58A61FB5E2}" destId="{EF01C98E-7ACE-4C0B-A3F5-401600E9D855}" srcOrd="0" destOrd="0" presId="urn:microsoft.com/office/officeart/2005/8/layout/cycle2"/>
    <dgm:cxn modelId="{198C6757-A8F6-4951-BD76-7579519FD53E}" type="presParOf" srcId="{6B8EECCA-E9DC-4C24-BFEA-9FBF9494A359}" destId="{F3F680BF-4EB7-43EA-85A5-08E35368057B}" srcOrd="12" destOrd="0" presId="urn:microsoft.com/office/officeart/2005/8/layout/cycle2"/>
    <dgm:cxn modelId="{E37C2E47-C381-4256-BCE8-46043C5D4930}" type="presParOf" srcId="{6B8EECCA-E9DC-4C24-BFEA-9FBF9494A359}" destId="{03D35153-45B1-4A47-B502-619A9E224461}" srcOrd="13" destOrd="0" presId="urn:microsoft.com/office/officeart/2005/8/layout/cycle2"/>
    <dgm:cxn modelId="{3EB4C52D-D085-4077-A0D7-72DCE3779A7C}" type="presParOf" srcId="{03D35153-45B1-4A47-B502-619A9E224461}" destId="{F3AA2A89-F4F3-4845-BABF-4B53BB4BB62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835E77-E385-4876-8A67-D31E835DF208}">
      <dsp:nvSpPr>
        <dsp:cNvPr id="0" name=""/>
        <dsp:cNvSpPr/>
      </dsp:nvSpPr>
      <dsp:spPr>
        <a:xfrm>
          <a:off x="21451" y="398"/>
          <a:ext cx="2131725" cy="1279035"/>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Created by Dennis Ritchie at AT&amp;T Labs in 1972</a:t>
          </a:r>
          <a:endParaRPr lang="en-US" sz="1700" kern="1200" dirty="0"/>
        </a:p>
      </dsp:txBody>
      <dsp:txXfrm>
        <a:off x="21451" y="398"/>
        <a:ext cx="2131725" cy="1279035"/>
      </dsp:txXfrm>
    </dsp:sp>
    <dsp:sp modelId="{2D75E671-192C-4D78-A33A-BA8DD67CDC9C}">
      <dsp:nvSpPr>
        <dsp:cNvPr id="0" name=""/>
        <dsp:cNvSpPr/>
      </dsp:nvSpPr>
      <dsp:spPr>
        <a:xfrm>
          <a:off x="2366349" y="398"/>
          <a:ext cx="2131725" cy="1279035"/>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Easy to build a compiler for C. </a:t>
          </a:r>
          <a:endParaRPr lang="en-US" sz="1700" kern="1200" dirty="0"/>
        </a:p>
      </dsp:txBody>
      <dsp:txXfrm>
        <a:off x="2366349" y="398"/>
        <a:ext cx="2131725" cy="1279035"/>
      </dsp:txXfrm>
    </dsp:sp>
    <dsp:sp modelId="{E387AF58-6966-4E30-B69E-07727644C18D}">
      <dsp:nvSpPr>
        <dsp:cNvPr id="0" name=""/>
        <dsp:cNvSpPr/>
      </dsp:nvSpPr>
      <dsp:spPr>
        <a:xfrm>
          <a:off x="4711247" y="398"/>
          <a:ext cx="2131725" cy="1279035"/>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High level , general purpose structured programming language</a:t>
          </a:r>
          <a:endParaRPr lang="en-US" sz="1700" kern="1200" dirty="0"/>
        </a:p>
      </dsp:txBody>
      <dsp:txXfrm>
        <a:off x="4711247" y="398"/>
        <a:ext cx="2131725" cy="1279035"/>
      </dsp:txXfrm>
    </dsp:sp>
    <dsp:sp modelId="{55E51BCD-EEE1-4AE9-BB4F-FFBA97014C98}">
      <dsp:nvSpPr>
        <dsp:cNvPr id="0" name=""/>
        <dsp:cNvSpPr/>
      </dsp:nvSpPr>
      <dsp:spPr>
        <a:xfrm>
          <a:off x="21451" y="1492606"/>
          <a:ext cx="2131725" cy="1279035"/>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powerful and efficient, achieve the efficiency of assembly code</a:t>
          </a:r>
          <a:endParaRPr lang="en-US" sz="1700" kern="1200" dirty="0"/>
        </a:p>
      </dsp:txBody>
      <dsp:txXfrm>
        <a:off x="21451" y="1492606"/>
        <a:ext cx="2131725" cy="1279035"/>
      </dsp:txXfrm>
    </dsp:sp>
    <dsp:sp modelId="{34DB8493-E648-460E-8BCB-489D351E19E0}">
      <dsp:nvSpPr>
        <dsp:cNvPr id="0" name=""/>
        <dsp:cNvSpPr/>
      </dsp:nvSpPr>
      <dsp:spPr>
        <a:xfrm>
          <a:off x="2366349" y="1492606"/>
          <a:ext cx="2131725" cy="1279035"/>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used for system programming as well as for applications programming</a:t>
          </a:r>
          <a:endParaRPr lang="en-US" sz="1700" kern="1200" dirty="0"/>
        </a:p>
      </dsp:txBody>
      <dsp:txXfrm>
        <a:off x="2366349" y="1492606"/>
        <a:ext cx="2131725" cy="1279035"/>
      </dsp:txXfrm>
    </dsp:sp>
    <dsp:sp modelId="{1C286ADC-2964-4572-A3A3-713A961AA320}">
      <dsp:nvSpPr>
        <dsp:cNvPr id="0" name=""/>
        <dsp:cNvSpPr/>
      </dsp:nvSpPr>
      <dsp:spPr>
        <a:xfrm>
          <a:off x="4711247" y="1492606"/>
          <a:ext cx="2131725" cy="1279035"/>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smtClean="0"/>
            <a:t>standardized</a:t>
          </a:r>
          <a:endParaRPr lang="en-US" sz="1700" kern="1200" dirty="0"/>
        </a:p>
      </dsp:txBody>
      <dsp:txXfrm>
        <a:off x="4711247" y="1492606"/>
        <a:ext cx="2131725" cy="1279035"/>
      </dsp:txXfrm>
    </dsp:sp>
    <dsp:sp modelId="{A296FE89-B457-4FFC-9528-8A2413AFBF07}">
      <dsp:nvSpPr>
        <dsp:cNvPr id="0" name=""/>
        <dsp:cNvSpPr/>
      </dsp:nvSpPr>
      <dsp:spPr>
        <a:xfrm>
          <a:off x="21451" y="2984814"/>
          <a:ext cx="2131725" cy="1279035"/>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accent6">
                  <a:lumMod val="20000"/>
                  <a:lumOff val="80000"/>
                </a:schemeClr>
              </a:solidFill>
              <a:latin typeface="+mn-lt"/>
            </a:rPr>
            <a:t>Highly Portable. (related to OS)</a:t>
          </a:r>
          <a:endParaRPr lang="en-US" sz="1700" kern="1200" dirty="0"/>
        </a:p>
      </dsp:txBody>
      <dsp:txXfrm>
        <a:off x="21451" y="2984814"/>
        <a:ext cx="2131725" cy="1279035"/>
      </dsp:txXfrm>
    </dsp:sp>
    <dsp:sp modelId="{91996373-9967-4228-A9E8-723B8449AD61}">
      <dsp:nvSpPr>
        <dsp:cNvPr id="0" name=""/>
        <dsp:cNvSpPr/>
      </dsp:nvSpPr>
      <dsp:spPr>
        <a:xfrm>
          <a:off x="2366349" y="2984814"/>
          <a:ext cx="2131725" cy="1279035"/>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accent6">
                  <a:lumMod val="20000"/>
                  <a:lumOff val="80000"/>
                </a:schemeClr>
              </a:solidFill>
              <a:latin typeface="+mj-lt"/>
            </a:rPr>
            <a:t>base language of any other programming language</a:t>
          </a:r>
          <a:endParaRPr lang="en-US" sz="1700" kern="1200" dirty="0">
            <a:solidFill>
              <a:schemeClr val="accent6">
                <a:lumMod val="20000"/>
                <a:lumOff val="80000"/>
              </a:schemeClr>
            </a:solidFill>
            <a:latin typeface="+mj-lt"/>
          </a:endParaRPr>
        </a:p>
      </dsp:txBody>
      <dsp:txXfrm>
        <a:off x="2366349" y="2984814"/>
        <a:ext cx="2131725" cy="1279035"/>
      </dsp:txXfrm>
    </dsp:sp>
    <dsp:sp modelId="{9B3E3D8A-C7AA-435D-832F-1CAE90CA7692}">
      <dsp:nvSpPr>
        <dsp:cNvPr id="0" name=""/>
        <dsp:cNvSpPr/>
      </dsp:nvSpPr>
      <dsp:spPr>
        <a:xfrm>
          <a:off x="4711247" y="2984814"/>
          <a:ext cx="2131725" cy="1279035"/>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accent6">
                  <a:lumMod val="20000"/>
                  <a:lumOff val="80000"/>
                </a:schemeClr>
              </a:solidFill>
              <a:latin typeface="+mn-lt"/>
            </a:rPr>
            <a:t>Ability to extend itself because it </a:t>
          </a:r>
          <a:r>
            <a:rPr lang="en-US" sz="1700" b="0" i="0" kern="1200" dirty="0" smtClean="0"/>
            <a:t>can easily adopt new features.</a:t>
          </a:r>
        </a:p>
        <a:p>
          <a:pPr lvl="0" algn="ctr" defTabSz="755650">
            <a:lnSpc>
              <a:spcPct val="90000"/>
            </a:lnSpc>
            <a:spcBef>
              <a:spcPct val="0"/>
            </a:spcBef>
            <a:spcAft>
              <a:spcPct val="35000"/>
            </a:spcAft>
          </a:pPr>
          <a:endParaRPr lang="en-US" sz="1700" b="0" kern="1200" dirty="0">
            <a:solidFill>
              <a:schemeClr val="accent6">
                <a:lumMod val="20000"/>
                <a:lumOff val="80000"/>
              </a:schemeClr>
            </a:solidFill>
            <a:latin typeface="Verdana" pitchFamily="34" charset="0"/>
          </a:endParaRPr>
        </a:p>
      </dsp:txBody>
      <dsp:txXfrm>
        <a:off x="4711247" y="2984814"/>
        <a:ext cx="2131725" cy="127903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7EBD5-B48E-4EBB-9DC5-7CB544513953}">
      <dsp:nvSpPr>
        <dsp:cNvPr id="0" name=""/>
        <dsp:cNvSpPr/>
      </dsp:nvSpPr>
      <dsp:spPr>
        <a:xfrm>
          <a:off x="916483" y="1984"/>
          <a:ext cx="2030015" cy="121800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smtClean="0">
              <a:solidFill>
                <a:schemeClr val="bg1"/>
              </a:solidFill>
            </a:rPr>
            <a:t>Assignments operators</a:t>
          </a:r>
          <a:endParaRPr lang="en-US" sz="2700" kern="1200" dirty="0">
            <a:solidFill>
              <a:schemeClr val="bg1"/>
            </a:solidFill>
          </a:endParaRPr>
        </a:p>
      </dsp:txBody>
      <dsp:txXfrm>
        <a:off x="916483" y="1984"/>
        <a:ext cx="2030015" cy="1218009"/>
      </dsp:txXfrm>
    </dsp:sp>
    <dsp:sp modelId="{205C1726-66AB-4839-800C-7EA06CE6675B}">
      <dsp:nvSpPr>
        <dsp:cNvPr id="0" name=""/>
        <dsp:cNvSpPr/>
      </dsp:nvSpPr>
      <dsp:spPr>
        <a:xfrm>
          <a:off x="3149500" y="1984"/>
          <a:ext cx="2030015" cy="12180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smtClean="0">
              <a:solidFill>
                <a:schemeClr val="bg1"/>
              </a:solidFill>
            </a:rPr>
            <a:t>Arithmetic  operators</a:t>
          </a:r>
          <a:endParaRPr lang="en-US" sz="2700" kern="1200" dirty="0">
            <a:solidFill>
              <a:schemeClr val="bg1"/>
            </a:solidFill>
          </a:endParaRPr>
        </a:p>
      </dsp:txBody>
      <dsp:txXfrm>
        <a:off x="3149500" y="1984"/>
        <a:ext cx="2030015" cy="1218009"/>
      </dsp:txXfrm>
    </dsp:sp>
    <dsp:sp modelId="{3CD7530F-633D-4392-9049-D516EBFE18B9}">
      <dsp:nvSpPr>
        <dsp:cNvPr id="0" name=""/>
        <dsp:cNvSpPr/>
      </dsp:nvSpPr>
      <dsp:spPr>
        <a:xfrm>
          <a:off x="916483" y="1422995"/>
          <a:ext cx="2030015" cy="121800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smtClean="0">
              <a:solidFill>
                <a:schemeClr val="bg1"/>
              </a:solidFill>
            </a:rPr>
            <a:t>Relational operators</a:t>
          </a:r>
          <a:endParaRPr lang="en-US" sz="2700" kern="1200" dirty="0">
            <a:solidFill>
              <a:schemeClr val="bg1"/>
            </a:solidFill>
          </a:endParaRPr>
        </a:p>
      </dsp:txBody>
      <dsp:txXfrm>
        <a:off x="916483" y="1422995"/>
        <a:ext cx="2030015" cy="1218009"/>
      </dsp:txXfrm>
    </dsp:sp>
    <dsp:sp modelId="{C2A7E972-F65F-421E-908A-AE35DDDB9158}">
      <dsp:nvSpPr>
        <dsp:cNvPr id="0" name=""/>
        <dsp:cNvSpPr/>
      </dsp:nvSpPr>
      <dsp:spPr>
        <a:xfrm>
          <a:off x="3149500" y="1422995"/>
          <a:ext cx="2030015" cy="121800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smtClean="0">
              <a:solidFill>
                <a:schemeClr val="bg1"/>
              </a:solidFill>
            </a:rPr>
            <a:t>Logical</a:t>
          </a:r>
          <a:r>
            <a:rPr lang="en-US" sz="2700" kern="1200" dirty="0" smtClean="0">
              <a:solidFill>
                <a:schemeClr val="bg1"/>
              </a:solidFill>
            </a:rPr>
            <a:t> </a:t>
          </a:r>
          <a:r>
            <a:rPr lang="en-US" sz="2700" b="1" kern="1200" dirty="0" smtClean="0">
              <a:solidFill>
                <a:schemeClr val="bg1"/>
              </a:solidFill>
            </a:rPr>
            <a:t>operators</a:t>
          </a:r>
          <a:endParaRPr lang="en-US" sz="2700" kern="1200" dirty="0">
            <a:solidFill>
              <a:schemeClr val="bg1"/>
            </a:solidFill>
          </a:endParaRPr>
        </a:p>
      </dsp:txBody>
      <dsp:txXfrm>
        <a:off x="3149500" y="1422995"/>
        <a:ext cx="2030015" cy="1218009"/>
      </dsp:txXfrm>
    </dsp:sp>
    <dsp:sp modelId="{D04DA33B-07BF-49AE-953D-C513AFB4A0EA}">
      <dsp:nvSpPr>
        <dsp:cNvPr id="0" name=""/>
        <dsp:cNvSpPr/>
      </dsp:nvSpPr>
      <dsp:spPr>
        <a:xfrm>
          <a:off x="2032992" y="2844006"/>
          <a:ext cx="2030015" cy="121800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smtClean="0">
              <a:solidFill>
                <a:schemeClr val="bg1"/>
              </a:solidFill>
            </a:rPr>
            <a:t>Bitwise operators</a:t>
          </a:r>
          <a:endParaRPr lang="en-US" sz="2700" kern="1200" dirty="0">
            <a:solidFill>
              <a:schemeClr val="bg1"/>
            </a:solidFill>
          </a:endParaRPr>
        </a:p>
      </dsp:txBody>
      <dsp:txXfrm>
        <a:off x="2032992" y="2844006"/>
        <a:ext cx="2030015" cy="12180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835E77-E385-4876-8A67-D31E835DF208}">
      <dsp:nvSpPr>
        <dsp:cNvPr id="0" name=""/>
        <dsp:cNvSpPr/>
      </dsp:nvSpPr>
      <dsp:spPr>
        <a:xfrm>
          <a:off x="0" y="39391"/>
          <a:ext cx="2272752" cy="1363651"/>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Syntax is clear and understandable</a:t>
          </a:r>
          <a:endParaRPr lang="en-US" sz="1700" kern="1200" dirty="0"/>
        </a:p>
      </dsp:txBody>
      <dsp:txXfrm>
        <a:off x="0" y="39391"/>
        <a:ext cx="2272752" cy="1363651"/>
      </dsp:txXfrm>
    </dsp:sp>
    <dsp:sp modelId="{2D75E671-192C-4D78-A33A-BA8DD67CDC9C}">
      <dsp:nvSpPr>
        <dsp:cNvPr id="0" name=""/>
        <dsp:cNvSpPr/>
      </dsp:nvSpPr>
      <dsp:spPr>
        <a:xfrm>
          <a:off x="2500027" y="39391"/>
          <a:ext cx="2272752" cy="1363651"/>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Portable and can run on any machine irrespective of type of CPU and machine. </a:t>
          </a:r>
          <a:endParaRPr lang="en-US" sz="1700" kern="1200" dirty="0"/>
        </a:p>
      </dsp:txBody>
      <dsp:txXfrm>
        <a:off x="2500027" y="39391"/>
        <a:ext cx="2272752" cy="1363651"/>
      </dsp:txXfrm>
    </dsp:sp>
    <dsp:sp modelId="{E387AF58-6966-4E30-B69E-07727644C18D}">
      <dsp:nvSpPr>
        <dsp:cNvPr id="0" name=""/>
        <dsp:cNvSpPr/>
      </dsp:nvSpPr>
      <dsp:spPr>
        <a:xfrm>
          <a:off x="5000055" y="39391"/>
          <a:ext cx="2272752" cy="1363651"/>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Built in functions available to perform various operations</a:t>
          </a:r>
          <a:endParaRPr lang="en-US" sz="1700" kern="1200" dirty="0"/>
        </a:p>
      </dsp:txBody>
      <dsp:txXfrm>
        <a:off x="5000055" y="39391"/>
        <a:ext cx="2272752" cy="1363651"/>
      </dsp:txXfrm>
    </dsp:sp>
    <dsp:sp modelId="{55E51BCD-EEE1-4AE9-BB4F-FFBA97014C98}">
      <dsp:nvSpPr>
        <dsp:cNvPr id="0" name=""/>
        <dsp:cNvSpPr/>
      </dsp:nvSpPr>
      <dsp:spPr>
        <a:xfrm>
          <a:off x="0" y="1630318"/>
          <a:ext cx="2272752" cy="1363651"/>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Modular language which is easy to manage and understand</a:t>
          </a:r>
          <a:endParaRPr lang="en-US" sz="1700" kern="1200" dirty="0"/>
        </a:p>
      </dsp:txBody>
      <dsp:txXfrm>
        <a:off x="0" y="1630318"/>
        <a:ext cx="2272752" cy="1363651"/>
      </dsp:txXfrm>
    </dsp:sp>
    <dsp:sp modelId="{34DB8493-E648-460E-8BCB-489D351E19E0}">
      <dsp:nvSpPr>
        <dsp:cNvPr id="0" name=""/>
        <dsp:cNvSpPr/>
      </dsp:nvSpPr>
      <dsp:spPr>
        <a:xfrm>
          <a:off x="2500027" y="1630318"/>
          <a:ext cx="2272752" cy="1363651"/>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Quicker compiler: Speed of executing C programs is very fast</a:t>
          </a:r>
          <a:endParaRPr lang="en-US" sz="1700" kern="1200" dirty="0"/>
        </a:p>
      </dsp:txBody>
      <dsp:txXfrm>
        <a:off x="2500027" y="1630318"/>
        <a:ext cx="2272752" cy="1363651"/>
      </dsp:txXfrm>
    </dsp:sp>
    <dsp:sp modelId="{1C286ADC-2964-4572-A3A3-713A961AA320}">
      <dsp:nvSpPr>
        <dsp:cNvPr id="0" name=""/>
        <dsp:cNvSpPr/>
      </dsp:nvSpPr>
      <dsp:spPr>
        <a:xfrm>
          <a:off x="5000055" y="1630318"/>
          <a:ext cx="2272752" cy="1363651"/>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smtClean="0"/>
            <a:t>Easy to learn and debug</a:t>
          </a:r>
          <a:endParaRPr lang="en-US" sz="1700" kern="1200" dirty="0"/>
        </a:p>
      </dsp:txBody>
      <dsp:txXfrm>
        <a:off x="5000055" y="1630318"/>
        <a:ext cx="2272752" cy="1363651"/>
      </dsp:txXfrm>
    </dsp:sp>
    <dsp:sp modelId="{A296FE89-B457-4FFC-9528-8A2413AFBF07}">
      <dsp:nvSpPr>
        <dsp:cNvPr id="0" name=""/>
        <dsp:cNvSpPr/>
      </dsp:nvSpPr>
      <dsp:spPr>
        <a:xfrm>
          <a:off x="0" y="3221244"/>
          <a:ext cx="2272752" cy="1363651"/>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0" i="0" kern="1200" dirty="0" smtClean="0"/>
            <a:t>User Friendly language,  tells the location, type and number of the line in which error is present</a:t>
          </a:r>
          <a:endParaRPr lang="en-US" sz="1700" kern="1200" dirty="0"/>
        </a:p>
      </dsp:txBody>
      <dsp:txXfrm>
        <a:off x="0" y="3221244"/>
        <a:ext cx="2272752" cy="1363651"/>
      </dsp:txXfrm>
    </dsp:sp>
    <dsp:sp modelId="{91996373-9967-4228-A9E8-723B8449AD61}">
      <dsp:nvSpPr>
        <dsp:cNvPr id="0" name=""/>
        <dsp:cNvSpPr/>
      </dsp:nvSpPr>
      <dsp:spPr>
        <a:xfrm>
          <a:off x="2500027" y="3221244"/>
          <a:ext cx="2272752" cy="1363651"/>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0" i="0" kern="1200" dirty="0" smtClean="0"/>
            <a:t>Supports Pointers which tells where variables are stored in the computer memory.</a:t>
          </a:r>
          <a:endParaRPr lang="en-US" sz="1700" kern="1200" dirty="0">
            <a:solidFill>
              <a:schemeClr val="accent6">
                <a:lumMod val="20000"/>
                <a:lumOff val="80000"/>
              </a:schemeClr>
            </a:solidFill>
            <a:latin typeface="Verdana" pitchFamily="34" charset="0"/>
          </a:endParaRPr>
        </a:p>
      </dsp:txBody>
      <dsp:txXfrm>
        <a:off x="2500027" y="3221244"/>
        <a:ext cx="2272752" cy="1363651"/>
      </dsp:txXfrm>
    </dsp:sp>
    <dsp:sp modelId="{9B3E3D8A-C7AA-435D-832F-1CAE90CA7692}">
      <dsp:nvSpPr>
        <dsp:cNvPr id="0" name=""/>
        <dsp:cNvSpPr/>
      </dsp:nvSpPr>
      <dsp:spPr>
        <a:xfrm>
          <a:off x="5000055" y="3221244"/>
          <a:ext cx="2272752" cy="1363651"/>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accent6">
                  <a:lumMod val="20000"/>
                  <a:lumOff val="80000"/>
                </a:schemeClr>
              </a:solidFill>
              <a:latin typeface="+mn-lt"/>
            </a:rPr>
            <a:t>Case sensitive language</a:t>
          </a:r>
          <a:endParaRPr lang="en-US" sz="1700" kern="1200" dirty="0">
            <a:solidFill>
              <a:schemeClr val="accent6">
                <a:lumMod val="20000"/>
                <a:lumOff val="80000"/>
              </a:schemeClr>
            </a:solidFill>
            <a:latin typeface="Verdana" pitchFamily="34" charset="0"/>
          </a:endParaRPr>
        </a:p>
      </dsp:txBody>
      <dsp:txXfrm>
        <a:off x="5000055" y="3221244"/>
        <a:ext cx="2272752" cy="13636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9279B-7D8C-49E5-B16A-A6D99F438F9A}">
      <dsp:nvSpPr>
        <dsp:cNvPr id="0" name=""/>
        <dsp:cNvSpPr/>
      </dsp:nvSpPr>
      <dsp:spPr>
        <a:xfrm>
          <a:off x="1168667" y="2531"/>
          <a:ext cx="1695113" cy="941729"/>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smtClean="0"/>
            <a:t>Alphabets</a:t>
          </a:r>
          <a:endParaRPr lang="en-US" sz="2000" kern="1200" dirty="0"/>
        </a:p>
      </dsp:txBody>
      <dsp:txXfrm>
        <a:off x="1196249" y="30113"/>
        <a:ext cx="1639949" cy="886565"/>
      </dsp:txXfrm>
    </dsp:sp>
    <dsp:sp modelId="{15D5B248-4789-40A5-887F-02F93AD36B1B}">
      <dsp:nvSpPr>
        <dsp:cNvPr id="0" name=""/>
        <dsp:cNvSpPr/>
      </dsp:nvSpPr>
      <dsp:spPr>
        <a:xfrm rot="5400000">
          <a:off x="1839649" y="967804"/>
          <a:ext cx="353148" cy="4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1889090" y="1003119"/>
        <a:ext cx="254266" cy="247204"/>
      </dsp:txXfrm>
    </dsp:sp>
    <dsp:sp modelId="{4AAF92A6-9134-4E08-9D4A-C8111191BD8C}">
      <dsp:nvSpPr>
        <dsp:cNvPr id="0" name=""/>
        <dsp:cNvSpPr/>
      </dsp:nvSpPr>
      <dsp:spPr>
        <a:xfrm>
          <a:off x="1168667" y="1415125"/>
          <a:ext cx="1695113" cy="941729"/>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smtClean="0"/>
            <a:t>Words</a:t>
          </a:r>
          <a:endParaRPr lang="en-US" sz="2000" kern="1200" dirty="0"/>
        </a:p>
      </dsp:txBody>
      <dsp:txXfrm>
        <a:off x="1196249" y="1442707"/>
        <a:ext cx="1639949" cy="886565"/>
      </dsp:txXfrm>
    </dsp:sp>
    <dsp:sp modelId="{7E729E34-196B-4CC2-A8FF-543E5B9627BB}">
      <dsp:nvSpPr>
        <dsp:cNvPr id="0" name=""/>
        <dsp:cNvSpPr/>
      </dsp:nvSpPr>
      <dsp:spPr>
        <a:xfrm rot="5400000">
          <a:off x="1839649" y="2380398"/>
          <a:ext cx="353148" cy="4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1889090" y="2415713"/>
        <a:ext cx="254266" cy="247204"/>
      </dsp:txXfrm>
    </dsp:sp>
    <dsp:sp modelId="{4691B313-9C46-4DF0-8230-A3AEDAD7554A}">
      <dsp:nvSpPr>
        <dsp:cNvPr id="0" name=""/>
        <dsp:cNvSpPr/>
      </dsp:nvSpPr>
      <dsp:spPr>
        <a:xfrm>
          <a:off x="1168667" y="2827720"/>
          <a:ext cx="1695113" cy="941729"/>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smtClean="0"/>
            <a:t>Sentences</a:t>
          </a:r>
          <a:endParaRPr lang="en-US" sz="2000" kern="1200" dirty="0"/>
        </a:p>
      </dsp:txBody>
      <dsp:txXfrm>
        <a:off x="1196249" y="2855302"/>
        <a:ext cx="1639949" cy="886565"/>
      </dsp:txXfrm>
    </dsp:sp>
    <dsp:sp modelId="{D434822F-ECB9-4054-A043-FE8B1E5CE089}">
      <dsp:nvSpPr>
        <dsp:cNvPr id="0" name=""/>
        <dsp:cNvSpPr/>
      </dsp:nvSpPr>
      <dsp:spPr>
        <a:xfrm rot="5400000">
          <a:off x="1839649" y="3792993"/>
          <a:ext cx="353148" cy="423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1889090" y="3828308"/>
        <a:ext cx="254266" cy="247204"/>
      </dsp:txXfrm>
    </dsp:sp>
    <dsp:sp modelId="{330E235A-BEF9-4303-8AE7-967C1353EF96}">
      <dsp:nvSpPr>
        <dsp:cNvPr id="0" name=""/>
        <dsp:cNvSpPr/>
      </dsp:nvSpPr>
      <dsp:spPr>
        <a:xfrm>
          <a:off x="1168667" y="4240314"/>
          <a:ext cx="1695113" cy="941729"/>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smtClean="0"/>
            <a:t>Paragraphs</a:t>
          </a:r>
          <a:endParaRPr lang="en-US" sz="2000" kern="1200" dirty="0"/>
        </a:p>
      </dsp:txBody>
      <dsp:txXfrm>
        <a:off x="1196249" y="4267896"/>
        <a:ext cx="1639949" cy="8865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9279B-7D8C-49E5-B16A-A6D99F438F9A}">
      <dsp:nvSpPr>
        <dsp:cNvPr id="0" name=""/>
        <dsp:cNvSpPr/>
      </dsp:nvSpPr>
      <dsp:spPr>
        <a:xfrm>
          <a:off x="1301750" y="5130"/>
          <a:ext cx="1716978" cy="953876"/>
        </a:xfrm>
        <a:prstGeom prst="roundRect">
          <a:avLst>
            <a:gd name="adj" fmla="val 10000"/>
          </a:avLst>
        </a:prstGeom>
        <a:solidFill>
          <a:srgbClr val="29D7E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Alphabets</a:t>
          </a:r>
        </a:p>
        <a:p>
          <a:pPr lvl="0" algn="ctr" defTabSz="800100">
            <a:lnSpc>
              <a:spcPct val="90000"/>
            </a:lnSpc>
            <a:spcBef>
              <a:spcPct val="0"/>
            </a:spcBef>
            <a:spcAft>
              <a:spcPct val="35000"/>
            </a:spcAft>
          </a:pPr>
          <a:r>
            <a:rPr lang="en-IN" sz="1800" kern="1200" dirty="0" smtClean="0"/>
            <a:t>Digits</a:t>
          </a:r>
        </a:p>
        <a:p>
          <a:pPr lvl="0" algn="ctr" defTabSz="800100">
            <a:lnSpc>
              <a:spcPct val="90000"/>
            </a:lnSpc>
            <a:spcBef>
              <a:spcPct val="0"/>
            </a:spcBef>
            <a:spcAft>
              <a:spcPct val="35000"/>
            </a:spcAft>
          </a:pPr>
          <a:r>
            <a:rPr lang="en-IN" sz="1800" kern="1200" dirty="0" smtClean="0"/>
            <a:t>Special Symbols</a:t>
          </a:r>
          <a:endParaRPr lang="en-US" sz="1800" kern="1200" dirty="0"/>
        </a:p>
      </dsp:txBody>
      <dsp:txXfrm>
        <a:off x="1329688" y="33068"/>
        <a:ext cx="1661102" cy="898000"/>
      </dsp:txXfrm>
    </dsp:sp>
    <dsp:sp modelId="{15D5B248-4789-40A5-887F-02F93AD36B1B}">
      <dsp:nvSpPr>
        <dsp:cNvPr id="0" name=""/>
        <dsp:cNvSpPr/>
      </dsp:nvSpPr>
      <dsp:spPr>
        <a:xfrm rot="5400000">
          <a:off x="1981388" y="982854"/>
          <a:ext cx="357703" cy="4292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2031467" y="1018625"/>
        <a:ext cx="257546" cy="250392"/>
      </dsp:txXfrm>
    </dsp:sp>
    <dsp:sp modelId="{4AAF92A6-9134-4E08-9D4A-C8111191BD8C}">
      <dsp:nvSpPr>
        <dsp:cNvPr id="0" name=""/>
        <dsp:cNvSpPr/>
      </dsp:nvSpPr>
      <dsp:spPr>
        <a:xfrm>
          <a:off x="1301750" y="1435946"/>
          <a:ext cx="1716978" cy="953876"/>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Constants</a:t>
          </a:r>
        </a:p>
        <a:p>
          <a:pPr lvl="0" algn="ctr" defTabSz="800100">
            <a:lnSpc>
              <a:spcPct val="90000"/>
            </a:lnSpc>
            <a:spcBef>
              <a:spcPct val="0"/>
            </a:spcBef>
            <a:spcAft>
              <a:spcPct val="35000"/>
            </a:spcAft>
          </a:pPr>
          <a:r>
            <a:rPr lang="en-IN" sz="1800" kern="1200" dirty="0" smtClean="0"/>
            <a:t>Variables</a:t>
          </a:r>
        </a:p>
        <a:p>
          <a:pPr lvl="0" algn="ctr" defTabSz="800100">
            <a:lnSpc>
              <a:spcPct val="90000"/>
            </a:lnSpc>
            <a:spcBef>
              <a:spcPct val="0"/>
            </a:spcBef>
            <a:spcAft>
              <a:spcPct val="35000"/>
            </a:spcAft>
          </a:pPr>
          <a:r>
            <a:rPr lang="en-IN" sz="1800" kern="1200" dirty="0" smtClean="0"/>
            <a:t>Keywords</a:t>
          </a:r>
          <a:endParaRPr lang="en-US" sz="1800" kern="1200" dirty="0"/>
        </a:p>
      </dsp:txBody>
      <dsp:txXfrm>
        <a:off x="1329688" y="1463884"/>
        <a:ext cx="1661102" cy="898000"/>
      </dsp:txXfrm>
    </dsp:sp>
    <dsp:sp modelId="{7E729E34-196B-4CC2-A8FF-543E5B9627BB}">
      <dsp:nvSpPr>
        <dsp:cNvPr id="0" name=""/>
        <dsp:cNvSpPr/>
      </dsp:nvSpPr>
      <dsp:spPr>
        <a:xfrm rot="5400000">
          <a:off x="1981388" y="2413669"/>
          <a:ext cx="357703" cy="4292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2031467" y="2449440"/>
        <a:ext cx="257546" cy="250392"/>
      </dsp:txXfrm>
    </dsp:sp>
    <dsp:sp modelId="{4691B313-9C46-4DF0-8230-A3AEDAD7554A}">
      <dsp:nvSpPr>
        <dsp:cNvPr id="0" name=""/>
        <dsp:cNvSpPr/>
      </dsp:nvSpPr>
      <dsp:spPr>
        <a:xfrm>
          <a:off x="1301750" y="2866761"/>
          <a:ext cx="1716978" cy="953876"/>
        </a:xfrm>
        <a:prstGeom prst="roundRect">
          <a:avLst>
            <a:gd name="adj" fmla="val 10000"/>
          </a:avLst>
        </a:prstGeom>
        <a:solidFill>
          <a:srgbClr val="29D7E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Instructions</a:t>
          </a:r>
          <a:endParaRPr lang="en-US" sz="1800" kern="1200" dirty="0"/>
        </a:p>
      </dsp:txBody>
      <dsp:txXfrm>
        <a:off x="1329688" y="2894699"/>
        <a:ext cx="1661102" cy="898000"/>
      </dsp:txXfrm>
    </dsp:sp>
    <dsp:sp modelId="{D434822F-ECB9-4054-A043-FE8B1E5CE089}">
      <dsp:nvSpPr>
        <dsp:cNvPr id="0" name=""/>
        <dsp:cNvSpPr/>
      </dsp:nvSpPr>
      <dsp:spPr>
        <a:xfrm rot="5400000">
          <a:off x="1981388" y="3844484"/>
          <a:ext cx="357703" cy="4292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2031467" y="3880255"/>
        <a:ext cx="257546" cy="250392"/>
      </dsp:txXfrm>
    </dsp:sp>
    <dsp:sp modelId="{330E235A-BEF9-4303-8AE7-967C1353EF96}">
      <dsp:nvSpPr>
        <dsp:cNvPr id="0" name=""/>
        <dsp:cNvSpPr/>
      </dsp:nvSpPr>
      <dsp:spPr>
        <a:xfrm>
          <a:off x="1301750" y="4297576"/>
          <a:ext cx="1716978" cy="953876"/>
        </a:xfrm>
        <a:prstGeom prst="roundRect">
          <a:avLst>
            <a:gd name="adj" fmla="val 10000"/>
          </a:avLst>
        </a:prstGeom>
        <a:solidFill>
          <a:srgbClr val="396BD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Program</a:t>
          </a:r>
          <a:endParaRPr lang="en-US" sz="1800" kern="1200" dirty="0"/>
        </a:p>
      </dsp:txBody>
      <dsp:txXfrm>
        <a:off x="1329688" y="4325514"/>
        <a:ext cx="1661102" cy="898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CEA55-7629-4C70-9A6F-06FBEFB2EF54}">
      <dsp:nvSpPr>
        <dsp:cNvPr id="0" name=""/>
        <dsp:cNvSpPr/>
      </dsp:nvSpPr>
      <dsp:spPr>
        <a:xfrm>
          <a:off x="748581" y="0"/>
          <a:ext cx="3487936" cy="3487936"/>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F590AC-F214-47E9-8754-6A82F5722072}">
      <dsp:nvSpPr>
        <dsp:cNvPr id="0" name=""/>
        <dsp:cNvSpPr/>
      </dsp:nvSpPr>
      <dsp:spPr>
        <a:xfrm>
          <a:off x="2546716" y="349134"/>
          <a:ext cx="2267158" cy="49594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t>Identifiers</a:t>
          </a:r>
          <a:endParaRPr lang="en-US" sz="1900" kern="1200" dirty="0"/>
        </a:p>
      </dsp:txBody>
      <dsp:txXfrm>
        <a:off x="2570926" y="373344"/>
        <a:ext cx="2218738" cy="447520"/>
      </dsp:txXfrm>
    </dsp:sp>
    <dsp:sp modelId="{3C571369-7780-48CF-84D6-F61C26355D38}">
      <dsp:nvSpPr>
        <dsp:cNvPr id="0" name=""/>
        <dsp:cNvSpPr/>
      </dsp:nvSpPr>
      <dsp:spPr>
        <a:xfrm>
          <a:off x="2546716" y="907067"/>
          <a:ext cx="2267158" cy="495940"/>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t>Keywords</a:t>
          </a:r>
          <a:endParaRPr lang="en-US" sz="1900" kern="1200" dirty="0"/>
        </a:p>
      </dsp:txBody>
      <dsp:txXfrm>
        <a:off x="2570926" y="931277"/>
        <a:ext cx="2218738" cy="447520"/>
      </dsp:txXfrm>
    </dsp:sp>
    <dsp:sp modelId="{35ED4307-F4A6-466B-9B0F-32B8DCB4C179}">
      <dsp:nvSpPr>
        <dsp:cNvPr id="0" name=""/>
        <dsp:cNvSpPr/>
      </dsp:nvSpPr>
      <dsp:spPr>
        <a:xfrm>
          <a:off x="2546716" y="1465001"/>
          <a:ext cx="2267158" cy="495940"/>
        </a:xfrm>
        <a:prstGeom prst="round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t>Constants</a:t>
          </a:r>
          <a:endParaRPr lang="en-US" sz="1900" kern="1200" dirty="0"/>
        </a:p>
      </dsp:txBody>
      <dsp:txXfrm>
        <a:off x="2570926" y="1489211"/>
        <a:ext cx="2218738" cy="447520"/>
      </dsp:txXfrm>
    </dsp:sp>
    <dsp:sp modelId="{27FB086D-3EEA-49D6-B000-90E187C840A3}">
      <dsp:nvSpPr>
        <dsp:cNvPr id="0" name=""/>
        <dsp:cNvSpPr/>
      </dsp:nvSpPr>
      <dsp:spPr>
        <a:xfrm>
          <a:off x="2546716" y="2022934"/>
          <a:ext cx="2267158" cy="49594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t>Operators</a:t>
          </a:r>
          <a:endParaRPr lang="en-US" sz="1900" kern="1200" dirty="0"/>
        </a:p>
      </dsp:txBody>
      <dsp:txXfrm>
        <a:off x="2570926" y="2047144"/>
        <a:ext cx="2218738" cy="447520"/>
      </dsp:txXfrm>
    </dsp:sp>
    <dsp:sp modelId="{FCC55850-F8A4-47FD-A2B3-FFD93D1242D4}">
      <dsp:nvSpPr>
        <dsp:cNvPr id="0" name=""/>
        <dsp:cNvSpPr/>
      </dsp:nvSpPr>
      <dsp:spPr>
        <a:xfrm>
          <a:off x="2546716" y="2580868"/>
          <a:ext cx="2267158" cy="495940"/>
        </a:xfrm>
        <a:prstGeom prst="roundRect">
          <a:avLst/>
        </a:prstGeom>
        <a:solidFill>
          <a:schemeClr val="lt1">
            <a:alpha val="90000"/>
            <a:hueOff val="0"/>
            <a:satOff val="0"/>
            <a:lumOff val="0"/>
            <a:alphaOff val="0"/>
          </a:schemeClr>
        </a:solidFill>
        <a:ln w="12700"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kern="1200" dirty="0" smtClean="0"/>
            <a:t>Punctuation Symbols</a:t>
          </a:r>
          <a:endParaRPr lang="en-US" sz="1900" kern="1200" dirty="0"/>
        </a:p>
      </dsp:txBody>
      <dsp:txXfrm>
        <a:off x="2570926" y="2605078"/>
        <a:ext cx="2218738" cy="4475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F7273-E419-4428-AB5F-658ED4E9F273}">
      <dsp:nvSpPr>
        <dsp:cNvPr id="0" name=""/>
        <dsp:cNvSpPr/>
      </dsp:nvSpPr>
      <dsp:spPr>
        <a:xfrm>
          <a:off x="2844800" y="1828800"/>
          <a:ext cx="2235200" cy="2235200"/>
        </a:xfrm>
        <a:prstGeom prst="gear9">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IN" sz="2200" kern="1200" dirty="0" smtClean="0"/>
            <a:t>Character</a:t>
          </a:r>
          <a:endParaRPr lang="en-US" sz="2200" kern="1200" dirty="0"/>
        </a:p>
      </dsp:txBody>
      <dsp:txXfrm>
        <a:off x="3294175" y="2352385"/>
        <a:ext cx="1336450" cy="1148939"/>
      </dsp:txXfrm>
    </dsp:sp>
    <dsp:sp modelId="{F32DA437-072F-4F76-BEB1-B911C56F9288}">
      <dsp:nvSpPr>
        <dsp:cNvPr id="0" name=""/>
        <dsp:cNvSpPr/>
      </dsp:nvSpPr>
      <dsp:spPr>
        <a:xfrm>
          <a:off x="1544320" y="1300480"/>
          <a:ext cx="1625600" cy="1625600"/>
        </a:xfrm>
        <a:prstGeom prst="gear6">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IN" sz="2200" kern="1200" dirty="0" smtClean="0"/>
            <a:t>Real</a:t>
          </a:r>
          <a:endParaRPr lang="en-US" sz="2200" kern="1200" dirty="0"/>
        </a:p>
      </dsp:txBody>
      <dsp:txXfrm>
        <a:off x="1953570" y="1712203"/>
        <a:ext cx="807100" cy="802154"/>
      </dsp:txXfrm>
    </dsp:sp>
    <dsp:sp modelId="{0C5B733A-D659-459E-95DB-A2437F5FEC9E}">
      <dsp:nvSpPr>
        <dsp:cNvPr id="0" name=""/>
        <dsp:cNvSpPr/>
      </dsp:nvSpPr>
      <dsp:spPr>
        <a:xfrm rot="20700000">
          <a:off x="2454821" y="178981"/>
          <a:ext cx="1592756" cy="1592756"/>
        </a:xfrm>
        <a:prstGeom prst="gear6">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IN" sz="2200" kern="1200" dirty="0" smtClean="0"/>
            <a:t>Integer</a:t>
          </a:r>
          <a:endParaRPr lang="en-US" sz="2200" kern="1200" dirty="0"/>
        </a:p>
      </dsp:txBody>
      <dsp:txXfrm rot="-20700000">
        <a:off x="2804160" y="528320"/>
        <a:ext cx="894080" cy="894080"/>
      </dsp:txXfrm>
    </dsp:sp>
    <dsp:sp modelId="{25B59470-BDA7-450A-9420-B362C8E4AD9D}">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F6A580-2B08-48C5-ABE6-AA18252BD646}">
      <dsp:nvSpPr>
        <dsp:cNvPr id="0" name=""/>
        <dsp:cNvSpPr/>
      </dsp:nvSpPr>
      <dsp:spPr>
        <a:xfrm>
          <a:off x="1256429" y="941355"/>
          <a:ext cx="2078736" cy="2078736"/>
        </a:xfrm>
        <a:prstGeom prst="leftCircularArrow">
          <a:avLst>
            <a:gd name="adj1" fmla="val 6452"/>
            <a:gd name="adj2" fmla="val 429999"/>
            <a:gd name="adj3" fmla="val 10489124"/>
            <a:gd name="adj4" fmla="val 14837806"/>
            <a:gd name="adj5" fmla="val 7527"/>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326606-8D8D-4A7D-A226-1744B56AD3A4}">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43CCE-2245-4CF5-8DDC-CC3F483CA3C9}">
      <dsp:nvSpPr>
        <dsp:cNvPr id="0" name=""/>
        <dsp:cNvSpPr/>
      </dsp:nvSpPr>
      <dsp:spPr>
        <a:xfrm>
          <a:off x="3260612" y="289"/>
          <a:ext cx="1543671" cy="154367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Names given to locations in memory</a:t>
          </a:r>
          <a:endParaRPr lang="en-US" sz="1600" kern="1200" dirty="0"/>
        </a:p>
      </dsp:txBody>
      <dsp:txXfrm>
        <a:off x="3486677" y="226354"/>
        <a:ext cx="1091541" cy="1091541"/>
      </dsp:txXfrm>
    </dsp:sp>
    <dsp:sp modelId="{293448BA-53A8-4201-B375-5DB73FE51FD9}">
      <dsp:nvSpPr>
        <dsp:cNvPr id="0" name=""/>
        <dsp:cNvSpPr/>
      </dsp:nvSpPr>
      <dsp:spPr>
        <a:xfrm rot="2160000">
          <a:off x="4755611" y="1186284"/>
          <a:ext cx="410835" cy="5209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4767380" y="1254260"/>
        <a:ext cx="287585" cy="312593"/>
      </dsp:txXfrm>
    </dsp:sp>
    <dsp:sp modelId="{BB1B0154-B676-4C92-B0DA-C0D51974C394}">
      <dsp:nvSpPr>
        <dsp:cNvPr id="0" name=""/>
        <dsp:cNvSpPr/>
      </dsp:nvSpPr>
      <dsp:spPr>
        <a:xfrm>
          <a:off x="5136587" y="1363265"/>
          <a:ext cx="1543671" cy="1543671"/>
        </a:xfrm>
        <a:prstGeom prst="ellipse">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Locations can contain integer, real or character constants</a:t>
          </a:r>
          <a:endParaRPr lang="en-US" sz="1600" kern="1200" dirty="0"/>
        </a:p>
      </dsp:txBody>
      <dsp:txXfrm>
        <a:off x="5362652" y="1589330"/>
        <a:ext cx="1091541" cy="1091541"/>
      </dsp:txXfrm>
    </dsp:sp>
    <dsp:sp modelId="{C630EA0C-DA7E-4A14-AB38-495949291148}">
      <dsp:nvSpPr>
        <dsp:cNvPr id="0" name=""/>
        <dsp:cNvSpPr/>
      </dsp:nvSpPr>
      <dsp:spPr>
        <a:xfrm rot="6480000">
          <a:off x="5348319" y="2966219"/>
          <a:ext cx="410835" cy="520989"/>
        </a:xfrm>
        <a:prstGeom prst="rightArrow">
          <a:avLst>
            <a:gd name="adj1" fmla="val 60000"/>
            <a:gd name="adj2" fmla="val 50000"/>
          </a:avLst>
        </a:prstGeom>
        <a:solidFill>
          <a:schemeClr val="accent5">
            <a:hueOff val="-1838336"/>
            <a:satOff val="-2557"/>
            <a:lumOff val="-98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rot="10800000">
        <a:off x="5428987" y="3011808"/>
        <a:ext cx="287585" cy="312593"/>
      </dsp:txXfrm>
    </dsp:sp>
    <dsp:sp modelId="{AE968679-6466-442A-B8ED-199CFD56D860}">
      <dsp:nvSpPr>
        <dsp:cNvPr id="0" name=""/>
        <dsp:cNvSpPr/>
      </dsp:nvSpPr>
      <dsp:spPr>
        <a:xfrm>
          <a:off x="4420028" y="3568606"/>
          <a:ext cx="1543671" cy="1543671"/>
        </a:xfrm>
        <a:prstGeom prst="ellipse">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Types of variables depend on the type of constants it can handle</a:t>
          </a:r>
          <a:endParaRPr lang="en-US" sz="1600" kern="1200" dirty="0"/>
        </a:p>
      </dsp:txBody>
      <dsp:txXfrm>
        <a:off x="4646093" y="3794671"/>
        <a:ext cx="1091541" cy="1091541"/>
      </dsp:txXfrm>
    </dsp:sp>
    <dsp:sp modelId="{DC6DF205-2D35-438F-BA5C-18F3B75B67D0}">
      <dsp:nvSpPr>
        <dsp:cNvPr id="0" name=""/>
        <dsp:cNvSpPr/>
      </dsp:nvSpPr>
      <dsp:spPr>
        <a:xfrm rot="10800000">
          <a:off x="3838657" y="4079948"/>
          <a:ext cx="410835" cy="520989"/>
        </a:xfrm>
        <a:prstGeom prst="rightArrow">
          <a:avLst>
            <a:gd name="adj1" fmla="val 60000"/>
            <a:gd name="adj2" fmla="val 50000"/>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rot="10800000">
        <a:off x="3961907" y="4184146"/>
        <a:ext cx="287585" cy="312593"/>
      </dsp:txXfrm>
    </dsp:sp>
    <dsp:sp modelId="{F6A0DB2D-AB32-4708-AED9-1635B4C2B905}">
      <dsp:nvSpPr>
        <dsp:cNvPr id="0" name=""/>
        <dsp:cNvSpPr/>
      </dsp:nvSpPr>
      <dsp:spPr>
        <a:xfrm>
          <a:off x="2101195" y="3568606"/>
          <a:ext cx="1543671" cy="1543671"/>
        </a:xfrm>
        <a:prstGeom prst="ellipse">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Particular type of variable can hold same type of constants</a:t>
          </a:r>
          <a:endParaRPr lang="en-US" sz="1600" kern="1200" dirty="0"/>
        </a:p>
      </dsp:txBody>
      <dsp:txXfrm>
        <a:off x="2327260" y="3794671"/>
        <a:ext cx="1091541" cy="1091541"/>
      </dsp:txXfrm>
    </dsp:sp>
    <dsp:sp modelId="{C66E5D9C-DC4E-436D-A88C-513B95EBB62C}">
      <dsp:nvSpPr>
        <dsp:cNvPr id="0" name=""/>
        <dsp:cNvSpPr/>
      </dsp:nvSpPr>
      <dsp:spPr>
        <a:xfrm rot="15120000">
          <a:off x="2312927" y="2988335"/>
          <a:ext cx="410835" cy="520989"/>
        </a:xfrm>
        <a:prstGeom prst="rightArrow">
          <a:avLst>
            <a:gd name="adj1" fmla="val 60000"/>
            <a:gd name="adj2" fmla="val 50000"/>
          </a:avLst>
        </a:prstGeom>
        <a:solidFill>
          <a:schemeClr val="accent5">
            <a:hueOff val="-5515009"/>
            <a:satOff val="-7671"/>
            <a:lumOff val="-294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rot="10800000">
        <a:off x="2393595" y="3151142"/>
        <a:ext cx="287585" cy="312593"/>
      </dsp:txXfrm>
    </dsp:sp>
    <dsp:sp modelId="{21E36963-0A19-40DB-842E-962342D7A3F6}">
      <dsp:nvSpPr>
        <dsp:cNvPr id="0" name=""/>
        <dsp:cNvSpPr/>
      </dsp:nvSpPr>
      <dsp:spPr>
        <a:xfrm>
          <a:off x="1384636" y="1363265"/>
          <a:ext cx="1543671" cy="1543671"/>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Rules for constructing different types of variables are different</a:t>
          </a:r>
          <a:endParaRPr lang="en-US" sz="1600" kern="1200" dirty="0"/>
        </a:p>
      </dsp:txBody>
      <dsp:txXfrm>
        <a:off x="1610701" y="1589330"/>
        <a:ext cx="1091541" cy="1091541"/>
      </dsp:txXfrm>
    </dsp:sp>
    <dsp:sp modelId="{7DA3BE7D-DACF-4BCC-BD35-4CBFBB63A2B0}">
      <dsp:nvSpPr>
        <dsp:cNvPr id="0" name=""/>
        <dsp:cNvSpPr/>
      </dsp:nvSpPr>
      <dsp:spPr>
        <a:xfrm rot="19440000">
          <a:off x="2879635" y="1199953"/>
          <a:ext cx="410835" cy="520989"/>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2891404" y="1340373"/>
        <a:ext cx="287585" cy="3125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43CCE-2245-4CF5-8DDC-CC3F483CA3C9}">
      <dsp:nvSpPr>
        <dsp:cNvPr id="0" name=""/>
        <dsp:cNvSpPr/>
      </dsp:nvSpPr>
      <dsp:spPr>
        <a:xfrm>
          <a:off x="3214341" y="1184"/>
          <a:ext cx="1636213" cy="163621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Words whose meaning have been  already explained to compiler</a:t>
          </a:r>
          <a:endParaRPr lang="en-US" sz="1600" kern="1200" dirty="0"/>
        </a:p>
      </dsp:txBody>
      <dsp:txXfrm>
        <a:off x="3453959" y="240802"/>
        <a:ext cx="1156977" cy="1156977"/>
      </dsp:txXfrm>
    </dsp:sp>
    <dsp:sp modelId="{293448BA-53A8-4201-B375-5DB73FE51FD9}">
      <dsp:nvSpPr>
        <dsp:cNvPr id="0" name=""/>
        <dsp:cNvSpPr/>
      </dsp:nvSpPr>
      <dsp:spPr>
        <a:xfrm rot="2700000">
          <a:off x="4674873" y="1402976"/>
          <a:ext cx="434740" cy="55222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4693973" y="1467309"/>
        <a:ext cx="304318" cy="331333"/>
      </dsp:txXfrm>
    </dsp:sp>
    <dsp:sp modelId="{BB1B0154-B676-4C92-B0DA-C0D51974C394}">
      <dsp:nvSpPr>
        <dsp:cNvPr id="0" name=""/>
        <dsp:cNvSpPr/>
      </dsp:nvSpPr>
      <dsp:spPr>
        <a:xfrm>
          <a:off x="4951334" y="1738177"/>
          <a:ext cx="1636213" cy="1636213"/>
        </a:xfrm>
        <a:prstGeom prst="ellipse">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Cannot be used as variable names</a:t>
          </a:r>
          <a:endParaRPr lang="en-US" sz="1600" kern="1200" dirty="0"/>
        </a:p>
      </dsp:txBody>
      <dsp:txXfrm>
        <a:off x="5190952" y="1977795"/>
        <a:ext cx="1156977" cy="1156977"/>
      </dsp:txXfrm>
    </dsp:sp>
    <dsp:sp modelId="{C630EA0C-DA7E-4A14-AB38-495949291148}">
      <dsp:nvSpPr>
        <dsp:cNvPr id="0" name=""/>
        <dsp:cNvSpPr/>
      </dsp:nvSpPr>
      <dsp:spPr>
        <a:xfrm rot="8100000">
          <a:off x="4692274" y="3139969"/>
          <a:ext cx="434740" cy="552221"/>
        </a:xfrm>
        <a:prstGeom prst="rightArrow">
          <a:avLst>
            <a:gd name="adj1" fmla="val 60000"/>
            <a:gd name="adj2" fmla="val 50000"/>
          </a:avLst>
        </a:prstGeom>
        <a:solidFill>
          <a:schemeClr val="accent5">
            <a:hueOff val="-2451115"/>
            <a:satOff val="-3409"/>
            <a:lumOff val="-130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4803596" y="3204302"/>
        <a:ext cx="304318" cy="331333"/>
      </dsp:txXfrm>
    </dsp:sp>
    <dsp:sp modelId="{AE968679-6466-442A-B8ED-199CFD56D860}">
      <dsp:nvSpPr>
        <dsp:cNvPr id="0" name=""/>
        <dsp:cNvSpPr/>
      </dsp:nvSpPr>
      <dsp:spPr>
        <a:xfrm>
          <a:off x="3214341" y="3475170"/>
          <a:ext cx="1636213" cy="1636213"/>
        </a:xfrm>
        <a:prstGeom prst="ellipse">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Also called reserved words</a:t>
          </a:r>
          <a:endParaRPr lang="en-US" sz="1600" kern="1200" dirty="0"/>
        </a:p>
      </dsp:txBody>
      <dsp:txXfrm>
        <a:off x="3453959" y="3714788"/>
        <a:ext cx="1156977" cy="1156977"/>
      </dsp:txXfrm>
    </dsp:sp>
    <dsp:sp modelId="{DC6DF205-2D35-438F-BA5C-18F3B75B67D0}">
      <dsp:nvSpPr>
        <dsp:cNvPr id="0" name=""/>
        <dsp:cNvSpPr/>
      </dsp:nvSpPr>
      <dsp:spPr>
        <a:xfrm rot="13500000">
          <a:off x="2955281" y="3157369"/>
          <a:ext cx="434740" cy="552221"/>
        </a:xfrm>
        <a:prstGeom prst="rightArrow">
          <a:avLst>
            <a:gd name="adj1" fmla="val 60000"/>
            <a:gd name="adj2" fmla="val 50000"/>
          </a:avLst>
        </a:prstGeom>
        <a:solidFill>
          <a:schemeClr val="accent5">
            <a:hueOff val="-4902230"/>
            <a:satOff val="-6819"/>
            <a:lumOff val="-26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3066603" y="3313924"/>
        <a:ext cx="304318" cy="331333"/>
      </dsp:txXfrm>
    </dsp:sp>
    <dsp:sp modelId="{F6A0DB2D-AB32-4708-AED9-1635B4C2B905}">
      <dsp:nvSpPr>
        <dsp:cNvPr id="0" name=""/>
        <dsp:cNvSpPr/>
      </dsp:nvSpPr>
      <dsp:spPr>
        <a:xfrm>
          <a:off x="1477348" y="1738177"/>
          <a:ext cx="1636213" cy="1636213"/>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t>Total 32 keywords</a:t>
          </a:r>
          <a:endParaRPr lang="en-US" sz="1600" kern="1200" dirty="0"/>
        </a:p>
      </dsp:txBody>
      <dsp:txXfrm>
        <a:off x="1716966" y="1977795"/>
        <a:ext cx="1156977" cy="1156977"/>
      </dsp:txXfrm>
    </dsp:sp>
    <dsp:sp modelId="{C66E5D9C-DC4E-436D-A88C-513B95EBB62C}">
      <dsp:nvSpPr>
        <dsp:cNvPr id="0" name=""/>
        <dsp:cNvSpPr/>
      </dsp:nvSpPr>
      <dsp:spPr>
        <a:xfrm rot="18900000">
          <a:off x="2937881" y="1420376"/>
          <a:ext cx="434740" cy="552221"/>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956981" y="1576931"/>
        <a:ext cx="304318" cy="3313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43CCE-2245-4CF5-8DDC-CC3F483CA3C9}">
      <dsp:nvSpPr>
        <dsp:cNvPr id="0" name=""/>
        <dsp:cNvSpPr/>
      </dsp:nvSpPr>
      <dsp:spPr>
        <a:xfrm>
          <a:off x="3528393" y="-24807"/>
          <a:ext cx="1368149" cy="134715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sequence of letters and digits, but must start with a letter</a:t>
          </a:r>
          <a:endParaRPr lang="en-US" sz="1400" kern="1200" dirty="0"/>
        </a:p>
      </dsp:txBody>
      <dsp:txXfrm>
        <a:off x="3728754" y="172479"/>
        <a:ext cx="967427" cy="952581"/>
      </dsp:txXfrm>
    </dsp:sp>
    <dsp:sp modelId="{293448BA-53A8-4201-B375-5DB73FE51FD9}">
      <dsp:nvSpPr>
        <dsp:cNvPr id="0" name=""/>
        <dsp:cNvSpPr/>
      </dsp:nvSpPr>
      <dsp:spPr>
        <a:xfrm rot="1542857">
          <a:off x="4923425" y="853070"/>
          <a:ext cx="297228" cy="41929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4927840" y="917584"/>
        <a:ext cx="208060" cy="251576"/>
      </dsp:txXfrm>
    </dsp:sp>
    <dsp:sp modelId="{BB1B0154-B676-4C92-B0DA-C0D51974C394}">
      <dsp:nvSpPr>
        <dsp:cNvPr id="0" name=""/>
        <dsp:cNvSpPr/>
      </dsp:nvSpPr>
      <dsp:spPr>
        <a:xfrm>
          <a:off x="5270739" y="836373"/>
          <a:ext cx="1242348" cy="1242348"/>
        </a:xfrm>
        <a:prstGeom prst="ellipse">
          <a:avLst/>
        </a:prstGeom>
        <a:solidFill>
          <a:schemeClr val="accent5">
            <a:hueOff val="-1225557"/>
            <a:satOff val="-170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altLang="en-US" sz="1400" kern="1200" dirty="0" smtClean="0"/>
            <a:t>Upper and lowercase letters can be used </a:t>
          </a:r>
          <a:endParaRPr lang="en-US" sz="1400" kern="1200" dirty="0"/>
        </a:p>
      </dsp:txBody>
      <dsp:txXfrm>
        <a:off x="5452677" y="1018311"/>
        <a:ext cx="878472" cy="878472"/>
      </dsp:txXfrm>
    </dsp:sp>
    <dsp:sp modelId="{C630EA0C-DA7E-4A14-AB38-495949291148}">
      <dsp:nvSpPr>
        <dsp:cNvPr id="0" name=""/>
        <dsp:cNvSpPr/>
      </dsp:nvSpPr>
      <dsp:spPr>
        <a:xfrm rot="4628571">
          <a:off x="5932484" y="2147464"/>
          <a:ext cx="329498" cy="419292"/>
        </a:xfrm>
        <a:prstGeom prst="rightArrow">
          <a:avLst>
            <a:gd name="adj1" fmla="val 60000"/>
            <a:gd name="adj2" fmla="val 50000"/>
          </a:avLst>
        </a:prstGeom>
        <a:solidFill>
          <a:schemeClr val="accent5">
            <a:hueOff val="-1225557"/>
            <a:satOff val="-1705"/>
            <a:lumOff val="-6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970911" y="2183137"/>
        <a:ext cx="230649" cy="251576"/>
      </dsp:txXfrm>
    </dsp:sp>
    <dsp:sp modelId="{FE22B155-1598-4541-B63C-32B02B21E11A}">
      <dsp:nvSpPr>
        <dsp:cNvPr id="0" name=""/>
        <dsp:cNvSpPr/>
      </dsp:nvSpPr>
      <dsp:spPr>
        <a:xfrm>
          <a:off x="5685528" y="2653682"/>
          <a:ext cx="1242348" cy="1242348"/>
        </a:xfrm>
        <a:prstGeom prst="ellipse">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Underscore</a:t>
          </a:r>
        </a:p>
        <a:p>
          <a:pPr lvl="0" algn="ctr" defTabSz="622300">
            <a:lnSpc>
              <a:spcPct val="90000"/>
            </a:lnSpc>
            <a:spcBef>
              <a:spcPct val="0"/>
            </a:spcBef>
            <a:spcAft>
              <a:spcPct val="35000"/>
            </a:spcAft>
          </a:pPr>
          <a:r>
            <a:rPr lang="en-US" sz="1400" kern="1200" dirty="0" smtClean="0"/>
            <a:t>( _ ) is treated as a letter.</a:t>
          </a:r>
          <a:endParaRPr lang="en-US" sz="1400" kern="1200" dirty="0"/>
        </a:p>
      </dsp:txBody>
      <dsp:txXfrm>
        <a:off x="5867466" y="2835620"/>
        <a:ext cx="878472" cy="878472"/>
      </dsp:txXfrm>
    </dsp:sp>
    <dsp:sp modelId="{0D97DC2E-E566-47E0-9B52-E37F8B0D8C35}">
      <dsp:nvSpPr>
        <dsp:cNvPr id="0" name=""/>
        <dsp:cNvSpPr/>
      </dsp:nvSpPr>
      <dsp:spPr>
        <a:xfrm rot="7714286">
          <a:off x="5566661" y="3786603"/>
          <a:ext cx="329498" cy="419292"/>
        </a:xfrm>
        <a:prstGeom prst="rightArrow">
          <a:avLst>
            <a:gd name="adj1" fmla="val 60000"/>
            <a:gd name="adj2" fmla="val 50000"/>
          </a:avLst>
        </a:prstGeom>
        <a:solidFill>
          <a:schemeClr val="accent5">
            <a:hueOff val="-2451115"/>
            <a:satOff val="-3409"/>
            <a:lumOff val="-130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5646901" y="3831819"/>
        <a:ext cx="230649" cy="251576"/>
      </dsp:txXfrm>
    </dsp:sp>
    <dsp:sp modelId="{AE968679-6466-442A-B8ED-199CFD56D860}">
      <dsp:nvSpPr>
        <dsp:cNvPr id="0" name=""/>
        <dsp:cNvSpPr/>
      </dsp:nvSpPr>
      <dsp:spPr>
        <a:xfrm>
          <a:off x="4523315" y="4111050"/>
          <a:ext cx="1242348" cy="1242348"/>
        </a:xfrm>
        <a:prstGeom prst="ellipse">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Identifiers are case sensitive. </a:t>
          </a:r>
          <a:endParaRPr lang="en-US" sz="1400" kern="1200" dirty="0"/>
        </a:p>
      </dsp:txBody>
      <dsp:txXfrm>
        <a:off x="4705253" y="4292988"/>
        <a:ext cx="878472" cy="878472"/>
      </dsp:txXfrm>
    </dsp:sp>
    <dsp:sp modelId="{DC6DF205-2D35-438F-BA5C-18F3B75B67D0}">
      <dsp:nvSpPr>
        <dsp:cNvPr id="0" name=""/>
        <dsp:cNvSpPr/>
      </dsp:nvSpPr>
      <dsp:spPr>
        <a:xfrm rot="10800000">
          <a:off x="4057044" y="4522578"/>
          <a:ext cx="329498" cy="419292"/>
        </a:xfrm>
        <a:prstGeom prst="rightArrow">
          <a:avLst>
            <a:gd name="adj1" fmla="val 60000"/>
            <a:gd name="adj2" fmla="val 50000"/>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4155893" y="4606436"/>
        <a:ext cx="230649" cy="251576"/>
      </dsp:txXfrm>
    </dsp:sp>
    <dsp:sp modelId="{F6A0DB2D-AB32-4708-AED9-1635B4C2B905}">
      <dsp:nvSpPr>
        <dsp:cNvPr id="0" name=""/>
        <dsp:cNvSpPr/>
      </dsp:nvSpPr>
      <dsp:spPr>
        <a:xfrm>
          <a:off x="2659271" y="4111050"/>
          <a:ext cx="1242348" cy="1242348"/>
        </a:xfrm>
        <a:prstGeom prst="ellipse">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used to name, </a:t>
          </a:r>
          <a:r>
            <a:rPr lang="en-US" sz="1400" b="1" kern="1200" dirty="0" smtClean="0">
              <a:solidFill>
                <a:schemeClr val="bg1"/>
              </a:solidFill>
            </a:rPr>
            <a:t>variables</a:t>
          </a:r>
          <a:r>
            <a:rPr lang="en-US" sz="1400" kern="1200" dirty="0" smtClean="0"/>
            <a:t>, functions etc</a:t>
          </a:r>
          <a:r>
            <a:rPr lang="en-US" sz="1100" kern="1200" dirty="0" smtClean="0"/>
            <a:t>.</a:t>
          </a:r>
          <a:endParaRPr lang="en-US" sz="1100" kern="1200" dirty="0"/>
        </a:p>
      </dsp:txBody>
      <dsp:txXfrm>
        <a:off x="2841209" y="4292988"/>
        <a:ext cx="878472" cy="878472"/>
      </dsp:txXfrm>
    </dsp:sp>
    <dsp:sp modelId="{C66E5D9C-DC4E-436D-A88C-513B95EBB62C}">
      <dsp:nvSpPr>
        <dsp:cNvPr id="0" name=""/>
        <dsp:cNvSpPr/>
      </dsp:nvSpPr>
      <dsp:spPr>
        <a:xfrm rot="13885714">
          <a:off x="2540404" y="3801185"/>
          <a:ext cx="329498" cy="419292"/>
        </a:xfrm>
        <a:prstGeom prst="rightArrow">
          <a:avLst>
            <a:gd name="adj1" fmla="val 60000"/>
            <a:gd name="adj2" fmla="val 50000"/>
          </a:avLst>
        </a:prstGeom>
        <a:solidFill>
          <a:schemeClr val="accent5">
            <a:hueOff val="-4902230"/>
            <a:satOff val="-6819"/>
            <a:lumOff val="-26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2620644" y="3923685"/>
        <a:ext cx="230649" cy="251576"/>
      </dsp:txXfrm>
    </dsp:sp>
    <dsp:sp modelId="{1A426669-F6AC-49DB-B58B-5DD82BE17677}">
      <dsp:nvSpPr>
        <dsp:cNvPr id="0" name=""/>
        <dsp:cNvSpPr/>
      </dsp:nvSpPr>
      <dsp:spPr>
        <a:xfrm>
          <a:off x="1497058" y="2653682"/>
          <a:ext cx="1242348" cy="1242348"/>
        </a:xfrm>
        <a:prstGeom prst="ellipse">
          <a:avLst/>
        </a:prstGeom>
        <a:solidFill>
          <a:schemeClr val="accent5">
            <a:hueOff val="-6127787"/>
            <a:satOff val="-8523"/>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FF0000"/>
              </a:solidFill>
              <a:latin typeface="+mn-lt"/>
            </a:rPr>
            <a:t>Valid:  </a:t>
          </a:r>
          <a:r>
            <a:rPr lang="en-US" sz="1400" b="1" kern="1200" dirty="0" smtClean="0">
              <a:latin typeface="+mn-lt"/>
            </a:rPr>
            <a:t>Root, _</a:t>
          </a:r>
          <a:r>
            <a:rPr lang="en-US" sz="1400" b="1" kern="1200" dirty="0" err="1" smtClean="0">
              <a:latin typeface="+mn-lt"/>
            </a:rPr>
            <a:t>getchar</a:t>
          </a:r>
          <a:r>
            <a:rPr lang="en-US" sz="1400" b="1" kern="1200" dirty="0" smtClean="0">
              <a:latin typeface="+mn-lt"/>
            </a:rPr>
            <a:t>, __sin, x1, _1, If</a:t>
          </a:r>
        </a:p>
      </dsp:txBody>
      <dsp:txXfrm>
        <a:off x="1678996" y="2835620"/>
        <a:ext cx="878472" cy="878472"/>
      </dsp:txXfrm>
    </dsp:sp>
    <dsp:sp modelId="{A6127DA5-ADD1-4280-9EAE-1D58A61FB5E2}">
      <dsp:nvSpPr>
        <dsp:cNvPr id="0" name=""/>
        <dsp:cNvSpPr/>
      </dsp:nvSpPr>
      <dsp:spPr>
        <a:xfrm rot="16971429">
          <a:off x="2158803" y="2165647"/>
          <a:ext cx="329498" cy="419292"/>
        </a:xfrm>
        <a:prstGeom prst="rightArrow">
          <a:avLst>
            <a:gd name="adj1" fmla="val 60000"/>
            <a:gd name="adj2" fmla="val 50000"/>
          </a:avLst>
        </a:prstGeom>
        <a:solidFill>
          <a:schemeClr val="accent5">
            <a:hueOff val="-6127787"/>
            <a:satOff val="-8523"/>
            <a:lumOff val="-326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197230" y="2297690"/>
        <a:ext cx="230649" cy="251576"/>
      </dsp:txXfrm>
    </dsp:sp>
    <dsp:sp modelId="{F3F680BF-4EB7-43EA-85A5-08E35368057B}">
      <dsp:nvSpPr>
        <dsp:cNvPr id="0" name=""/>
        <dsp:cNvSpPr/>
      </dsp:nvSpPr>
      <dsp:spPr>
        <a:xfrm>
          <a:off x="1911847" y="836373"/>
          <a:ext cx="1242348" cy="1242348"/>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latin typeface="+mn-lt"/>
            </a:rPr>
            <a:t>Invalid: 324, short, price$, My Name</a:t>
          </a:r>
        </a:p>
      </dsp:txBody>
      <dsp:txXfrm>
        <a:off x="2093785" y="1018311"/>
        <a:ext cx="878472" cy="878472"/>
      </dsp:txXfrm>
    </dsp:sp>
    <dsp:sp modelId="{03D35153-45B1-4A47-B502-619A9E224461}">
      <dsp:nvSpPr>
        <dsp:cNvPr id="0" name=""/>
        <dsp:cNvSpPr/>
      </dsp:nvSpPr>
      <dsp:spPr>
        <a:xfrm rot="20057143">
          <a:off x="3189123" y="860370"/>
          <a:ext cx="297228" cy="419292"/>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3193538" y="963572"/>
        <a:ext cx="208060" cy="251576"/>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75E7943-DF6E-48A7-8D68-87572CB96309}" type="datetimeFigureOut">
              <a:rPr lang="en-US"/>
              <a:pPr>
                <a:defRPr/>
              </a:pPr>
              <a:t>8/7/2019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F43E4CF-1B76-46BC-86E9-A197DB3BDA3A}" type="slidenum">
              <a:rPr lang="en-US"/>
              <a:pPr>
                <a:defRPr/>
              </a:pPr>
              <a:t>‹#›</a:t>
            </a:fld>
            <a:endParaRPr lang="en-US" dirty="0"/>
          </a:p>
        </p:txBody>
      </p:sp>
    </p:spTree>
    <p:extLst>
      <p:ext uri="{BB962C8B-B14F-4D97-AF65-F5344CB8AC3E}">
        <p14:creationId xmlns:p14="http://schemas.microsoft.com/office/powerpoint/2010/main" val="15412065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presentation demonstrates the new capabilities of PowerPoint and it is best viewed in Slide Show. These slides are designed to give you great ideas for the presentations you’ll create in PowerPoint 2010!</a:t>
            </a:r>
          </a:p>
          <a:p>
            <a:pPr eaLnBrk="1" hangingPunct="1">
              <a:spcBef>
                <a:spcPct val="0"/>
              </a:spcBef>
            </a:pPr>
            <a:endParaRPr lang="en-US" smtClean="0"/>
          </a:p>
          <a:p>
            <a:pPr eaLnBrk="1" hangingPunct="1">
              <a:spcBef>
                <a:spcPct val="0"/>
              </a:spcBef>
            </a:pPr>
            <a:r>
              <a:rPr lang="en-US" smtClean="0"/>
              <a:t>For more sample templates, click the File tab, and then on the New tab, click Sample Templates.</a:t>
            </a:r>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332817E-6EC4-4B15-B472-00FA9B21F1F5}"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0B9AE5-B6D2-44C3-8714-DA5840A53DFD}"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E35AD61A-C924-46D8-BB45-F539F2134B09}" type="slidenum">
              <a:rPr lang="en-US" smtClean="0"/>
              <a:pPr>
                <a:defRPr/>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F6DC546B-6E8F-4B97-AFE8-A10983254B8E}" type="slidenum">
              <a:rPr lang="en-US" smtClean="0"/>
              <a:pPr>
                <a:defRPr/>
              </a:pPr>
              <a:t>32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6FEDCC70-CC6D-4B1A-8675-910ED6B126EE}" type="slidenum">
              <a:rPr lang="en-US" smtClean="0"/>
              <a:pPr>
                <a:defRPr/>
              </a:pPr>
              <a:t>37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3302471A-4534-48AA-9CA0-C7963321F337}" type="slidenum">
              <a:rPr lang="en-US" smtClean="0"/>
              <a:pPr>
                <a:defRPr/>
              </a:pPr>
              <a:t>53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smtClean="0"/>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dirty="0"/>
          </a:p>
        </p:txBody>
      </p:sp>
      <p:pic>
        <p:nvPicPr>
          <p:cNvPr id="6" name="Picture 5"/>
          <p:cNvPicPr>
            <a:picLocks noChangeAspect="1"/>
          </p:cNvPicPr>
          <p:nvPr userDrawn="1"/>
        </p:nvPicPr>
        <p:blipFill>
          <a:blip r:embed="rId3" cstate="print"/>
          <a:srcRect/>
          <a:stretch>
            <a:fillRect/>
          </a:stretch>
        </p:blipFill>
        <p:spPr bwMode="auto">
          <a:xfrm>
            <a:off x="20638" y="20638"/>
            <a:ext cx="3498850" cy="2825750"/>
          </a:xfrm>
          <a:prstGeom prst="rect">
            <a:avLst/>
          </a:prstGeom>
          <a:noFill/>
          <a:ln w="9525">
            <a:noFill/>
            <a:miter lim="800000"/>
            <a:headEnd/>
            <a:tailEnd/>
          </a:ln>
        </p:spPr>
      </p:pic>
      <p:pic>
        <p:nvPicPr>
          <p:cNvPr id="7" name="Picture 6"/>
          <p:cNvPicPr>
            <a:picLocks noChangeAspect="1"/>
          </p:cNvPicPr>
          <p:nvPr userDrawn="1"/>
        </p:nvPicPr>
        <p:blipFill>
          <a:blip r:embed="rId4" cstate="print"/>
          <a:srcRect/>
          <a:stretch>
            <a:fillRect/>
          </a:stretch>
        </p:blipFill>
        <p:spPr bwMode="auto">
          <a:xfrm>
            <a:off x="3503613" y="20638"/>
            <a:ext cx="5624512" cy="2825750"/>
          </a:xfrm>
          <a:prstGeom prst="rect">
            <a:avLst/>
          </a:prstGeom>
          <a:noFill/>
          <a:ln w="9525">
            <a:noFill/>
            <a:miter lim="800000"/>
            <a:headEnd/>
            <a:tailEnd/>
          </a:ln>
        </p:spPr>
      </p:pic>
      <p:pic>
        <p:nvPicPr>
          <p:cNvPr id="8" name="Picture 7"/>
          <p:cNvPicPr>
            <a:picLocks noChangeAspect="1"/>
          </p:cNvPicPr>
          <p:nvPr userDrawn="1"/>
        </p:nvPicPr>
        <p:blipFill>
          <a:blip r:embed="rId5" cstate="print"/>
          <a:srcRect/>
          <a:stretch>
            <a:fillRect/>
          </a:stretch>
        </p:blipFill>
        <p:spPr bwMode="auto">
          <a:xfrm>
            <a:off x="20638" y="2817813"/>
            <a:ext cx="7669212" cy="2297112"/>
          </a:xfrm>
          <a:prstGeom prst="rect">
            <a:avLst/>
          </a:prstGeom>
          <a:noFill/>
          <a:ln w="9525">
            <a:noFill/>
            <a:miter lim="800000"/>
            <a:headEnd/>
            <a:tailEnd/>
          </a:ln>
        </p:spPr>
      </p:pic>
      <p:pic>
        <p:nvPicPr>
          <p:cNvPr id="9" name="Picture 8"/>
          <p:cNvPicPr>
            <a:picLocks noChangeAspect="1"/>
          </p:cNvPicPr>
          <p:nvPr userDrawn="1"/>
        </p:nvPicPr>
        <p:blipFill>
          <a:blip r:embed="rId6" cstate="print"/>
          <a:srcRect/>
          <a:stretch>
            <a:fillRect/>
          </a:stretch>
        </p:blipFill>
        <p:spPr bwMode="auto">
          <a:xfrm>
            <a:off x="7662863" y="2819400"/>
            <a:ext cx="1460500" cy="2293938"/>
          </a:xfrm>
          <a:prstGeom prst="rect">
            <a:avLst/>
          </a:prstGeom>
          <a:noFill/>
          <a:ln w="9525">
            <a:noFill/>
            <a:miter lim="800000"/>
            <a:headEnd/>
            <a:tailEnd/>
          </a:ln>
        </p:spPr>
      </p:pic>
      <p:pic>
        <p:nvPicPr>
          <p:cNvPr id="10" name="Picture 9"/>
          <p:cNvPicPr>
            <a:picLocks/>
          </p:cNvPicPr>
          <p:nvPr userDrawn="1"/>
        </p:nvPicPr>
        <p:blipFill>
          <a:blip r:embed="rId7" cstate="print"/>
          <a:srcRect/>
          <a:stretch>
            <a:fillRect/>
          </a:stretch>
        </p:blipFill>
        <p:spPr bwMode="auto">
          <a:xfrm>
            <a:off x="20638" y="5089525"/>
            <a:ext cx="9097962" cy="1738313"/>
          </a:xfrm>
          <a:prstGeom prst="rect">
            <a:avLst/>
          </a:prstGeom>
          <a:noFill/>
          <a:ln w="9525">
            <a:noFill/>
            <a:miter lim="800000"/>
            <a:headEnd/>
            <a:tailEnd/>
          </a:ln>
        </p:spPr>
      </p:pic>
      <p:sp>
        <p:nvSpPr>
          <p:cNvPr id="11" name="Rectangle 10"/>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anim calcmode="lin" valueType="num">
                                      <p:cBhvr>
                                        <p:cTn id="16" dur="500" fill="hold"/>
                                        <p:tgtEl>
                                          <p:spTgt spid="10"/>
                                        </p:tgtEl>
                                        <p:attrNameLst>
                                          <p:attrName>ppt_x</p:attrName>
                                        </p:attrNameLst>
                                      </p:cBhvr>
                                      <p:tavLst>
                                        <p:tav tm="0">
                                          <p:val>
                                            <p:strVal val="#ppt_x"/>
                                          </p:val>
                                        </p:tav>
                                        <p:tav tm="100000">
                                          <p:val>
                                            <p:strVal val="#ppt_x"/>
                                          </p:val>
                                        </p:tav>
                                      </p:tavLst>
                                    </p:anim>
                                    <p:anim calcmode="lin" valueType="num">
                                      <p:cBhvr>
                                        <p:cTn id="17" dur="500" fill="hold"/>
                                        <p:tgtEl>
                                          <p:spTgt spid="10"/>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srcRect/>
          <a:stretch>
            <a:fillRect/>
          </a:stretch>
        </p:blipFill>
        <p:spPr bwMode="auto">
          <a:xfrm>
            <a:off x="20638" y="20638"/>
            <a:ext cx="3498850" cy="2825750"/>
          </a:xfrm>
          <a:prstGeom prst="rect">
            <a:avLst/>
          </a:prstGeom>
          <a:noFill/>
          <a:ln w="9525">
            <a:noFill/>
            <a:miter lim="800000"/>
            <a:headEnd/>
            <a:tailEnd/>
          </a:ln>
        </p:spPr>
      </p:pic>
      <p:pic>
        <p:nvPicPr>
          <p:cNvPr id="5" name="Picture 4"/>
          <p:cNvPicPr>
            <a:picLocks noChangeAspect="1"/>
          </p:cNvPicPr>
          <p:nvPr userDrawn="1"/>
        </p:nvPicPr>
        <p:blipFill>
          <a:blip r:embed="rId3" cstate="print"/>
          <a:srcRect/>
          <a:stretch>
            <a:fillRect/>
          </a:stretch>
        </p:blipFill>
        <p:spPr bwMode="auto">
          <a:xfrm>
            <a:off x="3503613" y="20638"/>
            <a:ext cx="5624512" cy="2825750"/>
          </a:xfrm>
          <a:prstGeom prst="rect">
            <a:avLst/>
          </a:prstGeom>
          <a:noFill/>
          <a:ln w="9525">
            <a:noFill/>
            <a:miter lim="800000"/>
            <a:headEnd/>
            <a:tailEnd/>
          </a:ln>
        </p:spPr>
      </p:pic>
      <p:pic>
        <p:nvPicPr>
          <p:cNvPr id="6" name="Picture 5"/>
          <p:cNvPicPr>
            <a:picLocks noChangeAspect="1"/>
          </p:cNvPicPr>
          <p:nvPr userDrawn="1"/>
        </p:nvPicPr>
        <p:blipFill>
          <a:blip r:embed="rId4" cstate="print"/>
          <a:srcRect/>
          <a:stretch>
            <a:fillRect/>
          </a:stretch>
        </p:blipFill>
        <p:spPr bwMode="auto">
          <a:xfrm>
            <a:off x="20638" y="2817813"/>
            <a:ext cx="7669212" cy="2297112"/>
          </a:xfrm>
          <a:prstGeom prst="rect">
            <a:avLst/>
          </a:prstGeom>
          <a:noFill/>
          <a:ln w="9525">
            <a:noFill/>
            <a:miter lim="800000"/>
            <a:headEnd/>
            <a:tailEnd/>
          </a:ln>
        </p:spPr>
      </p:pic>
      <p:pic>
        <p:nvPicPr>
          <p:cNvPr id="7" name="Picture 6"/>
          <p:cNvPicPr>
            <a:picLocks noChangeAspect="1"/>
          </p:cNvPicPr>
          <p:nvPr userDrawn="1"/>
        </p:nvPicPr>
        <p:blipFill>
          <a:blip r:embed="rId5" cstate="print"/>
          <a:srcRect/>
          <a:stretch>
            <a:fillRect/>
          </a:stretch>
        </p:blipFill>
        <p:spPr bwMode="auto">
          <a:xfrm>
            <a:off x="7662863" y="2819400"/>
            <a:ext cx="1460500" cy="2293938"/>
          </a:xfrm>
          <a:prstGeom prst="rect">
            <a:avLst/>
          </a:prstGeom>
          <a:noFill/>
          <a:ln w="9525">
            <a:noFill/>
            <a:miter lim="800000"/>
            <a:headEnd/>
            <a:tailEnd/>
          </a:ln>
        </p:spPr>
      </p:pic>
      <p:pic>
        <p:nvPicPr>
          <p:cNvPr id="8" name="Picture 7"/>
          <p:cNvPicPr>
            <a:picLocks/>
          </p:cNvPicPr>
          <p:nvPr userDrawn="1"/>
        </p:nvPicPr>
        <p:blipFill>
          <a:blip r:embed="rId6" cstate="print"/>
          <a:srcRect/>
          <a:stretch>
            <a:fillRect/>
          </a:stretch>
        </p:blipFill>
        <p:spPr bwMode="auto">
          <a:xfrm>
            <a:off x="20638" y="5089525"/>
            <a:ext cx="9097962" cy="1738313"/>
          </a:xfrm>
          <a:prstGeom prst="rect">
            <a:avLst/>
          </a:prstGeom>
          <a:noFill/>
          <a:ln w="9525">
            <a:noFill/>
            <a:miter lim="800000"/>
            <a:headEnd/>
            <a:tailEnd/>
          </a:ln>
        </p:spPr>
      </p:pic>
      <p:sp>
        <p:nvSpPr>
          <p:cNvPr id="9" name="Rectangle 8"/>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
        <p:nvSpPr>
          <p:cNvPr id="15" name="Text Placeholder 15"/>
          <p:cNvSpPr>
            <a:spLocks noGrp="1"/>
          </p:cNvSpPr>
          <p:nvPr>
            <p:ph type="body" sz="quarter" idx="14"/>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smtClean="0"/>
              <a:t>Click to edit Master text styles</a:t>
            </a:r>
          </a:p>
        </p:txBody>
      </p:sp>
      <p:sp>
        <p:nvSpPr>
          <p:cNvPr id="2" name="Title 1"/>
          <p:cNvSpPr>
            <a:spLocks noGrp="1"/>
          </p:cNvSpPr>
          <p:nvPr>
            <p:ph type="title"/>
          </p:nvPr>
        </p:nvSpPr>
        <p:spPr>
          <a:xfrm>
            <a:off x="106344" y="4114800"/>
            <a:ext cx="7315200" cy="914400"/>
          </a:xfrm>
        </p:spPr>
        <p:txBody>
          <a:bodyPr anchor="b">
            <a:normAutofit/>
          </a:bodyPr>
          <a:lstStyle>
            <a:lvl1pPr marL="0" indent="0">
              <a:defRPr lang="en-US" sz="3600" b="1" kern="1200" baseline="0">
                <a:solidFill>
                  <a:schemeClr val="bg1"/>
                </a:solidFill>
                <a:latin typeface="Arial" pitchFamily="34" charset="0"/>
                <a:ea typeface="+mn-ea"/>
                <a:cs typeface="Arial" pitchFamily="34" charset="0"/>
              </a:defRPr>
            </a:lvl1pPr>
          </a:lstStyle>
          <a:p>
            <a:pPr lvl="0"/>
            <a:r>
              <a:rPr lang="en-US" smtClean="0"/>
              <a:t>Click to edit Master title style</a:t>
            </a:r>
            <a:endParaRPr lang="en-US" dirty="0"/>
          </a:p>
        </p:txBody>
      </p:sp>
      <p:sp>
        <p:nvSpPr>
          <p:cNvPr id="10" name="Date Placeholder 3"/>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CF89577D-770F-4967-98B9-E2051ADC332A}" type="datetimeFigureOut">
              <a:rPr lang="en-US"/>
              <a:pPr>
                <a:defRPr/>
              </a:pPr>
              <a:t>8/7/2019</a:t>
            </a:fld>
            <a:endParaRPr lang="en-US" dirty="0"/>
          </a:p>
        </p:txBody>
      </p:sp>
      <p:sp>
        <p:nvSpPr>
          <p:cNvPr id="11" name="Footer Placeholder 4"/>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12" name="Slide Number Placeholder 5"/>
          <p:cNvSpPr>
            <a:spLocks noGrp="1"/>
          </p:cNvSpPr>
          <p:nvPr>
            <p:ph type="sldNum" sz="quarter" idx="17"/>
          </p:nvPr>
        </p:nvSpPr>
        <p:spPr/>
        <p:txBody>
          <a:bodyPr/>
          <a:lstStyle>
            <a:lvl1pPr>
              <a:defRPr>
                <a:solidFill>
                  <a:schemeClr val="bg1"/>
                </a:solidFill>
              </a:defRPr>
            </a:lvl1pPr>
          </a:lstStyle>
          <a:p>
            <a:pPr>
              <a:defRPr/>
            </a:pPr>
            <a:fld id="{55B5E820-2FF9-4974-A69D-86434D497D0F}" type="slidenum">
              <a:rPr lang="en-US"/>
              <a:pPr>
                <a:defRPr/>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smtClean="0"/>
              <a:t>Click to edit Master text styles</a:t>
            </a:r>
          </a:p>
        </p:txBody>
      </p:sp>
      <p:sp>
        <p:nvSpPr>
          <p:cNvPr id="5" name="Date Placeholder 2"/>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9478CCAB-9E5A-4E78-BFAD-636AE05FABA1}" type="datetimeFigureOut">
              <a:rPr lang="en-US"/>
              <a:pPr>
                <a:defRPr/>
              </a:pPr>
              <a:t>8/7/2019</a:t>
            </a:fld>
            <a:endParaRPr lang="en-US" dirty="0"/>
          </a:p>
        </p:txBody>
      </p:sp>
      <p:sp>
        <p:nvSpPr>
          <p:cNvPr id="6" name="Footer Placeholder 3"/>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7" name="Slide Number Placeholder 4"/>
          <p:cNvSpPr>
            <a:spLocks noGrp="1"/>
          </p:cNvSpPr>
          <p:nvPr>
            <p:ph type="sldNum" sz="quarter" idx="17"/>
          </p:nvPr>
        </p:nvSpPr>
        <p:spPr/>
        <p:txBody>
          <a:bodyPr/>
          <a:lstStyle>
            <a:lvl1pPr>
              <a:defRPr>
                <a:solidFill>
                  <a:schemeClr val="bg1"/>
                </a:solidFill>
              </a:defRPr>
            </a:lvl1pPr>
          </a:lstStyle>
          <a:p>
            <a:pPr>
              <a:defRPr/>
            </a:pPr>
            <a:fld id="{2590F8ED-570D-4C2C-97FD-0FF06AC5E8B7}" type="slidenum">
              <a:rPr lang="en-US"/>
              <a:pPr>
                <a:defRPr/>
              </a:pPr>
              <a:t>‹#›</a:t>
            </a:fld>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595313" y="4800600"/>
            <a:ext cx="4873625"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rtlCol="0">
            <a:normAutofit/>
          </a:bodyPr>
          <a:lstStyle>
            <a:lvl1pPr>
              <a:buNone/>
              <a:defRPr/>
            </a:lvl1pPr>
          </a:lstStyle>
          <a:p>
            <a:pPr lvl="0"/>
            <a:r>
              <a:rPr lang="en-US" noProof="0" smtClean="0"/>
              <a:t>Click icon to add media</a:t>
            </a:r>
            <a:endParaRPr lang="en-US" noProof="0"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
        <p:nvSpPr>
          <p:cNvPr id="6" name="Date Placeholder 2"/>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57794BFD-3776-44A8-92A2-1932B4261999}" type="datetimeFigureOut">
              <a:rPr lang="en-US"/>
              <a:pPr>
                <a:defRPr/>
              </a:pPr>
              <a:t>8/7/2019</a:t>
            </a:fld>
            <a:endParaRPr lang="en-US" dirty="0"/>
          </a:p>
        </p:txBody>
      </p:sp>
      <p:sp>
        <p:nvSpPr>
          <p:cNvPr id="8" name="Footer Placeholder 3"/>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10" name="Slide Number Placeholder 4"/>
          <p:cNvSpPr>
            <a:spLocks noGrp="1"/>
          </p:cNvSpPr>
          <p:nvPr>
            <p:ph type="sldNum" sz="quarter" idx="17"/>
          </p:nvPr>
        </p:nvSpPr>
        <p:spPr/>
        <p:txBody>
          <a:bodyPr/>
          <a:lstStyle>
            <a:lvl1pPr>
              <a:defRPr>
                <a:solidFill>
                  <a:schemeClr val="bg1"/>
                </a:solidFill>
              </a:defRPr>
            </a:lvl1pPr>
          </a:lstStyle>
          <a:p>
            <a:pPr>
              <a:defRPr/>
            </a:pPr>
            <a:fld id="{73FE09F8-539B-405C-8161-ED7F11FC73C5}" type="slidenum">
              <a:rPr lang="en-US"/>
              <a:pPr>
                <a:defRPr/>
              </a:pPr>
              <a:t>‹#›</a:t>
            </a:fld>
            <a:endParaRPr lang="en-US" dirty="0"/>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itle 1"/>
          <p:cNvSpPr>
            <a:spLocks noGrp="1"/>
          </p:cNvSpPr>
          <p:nvPr>
            <p:ph type="title"/>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537B4EB-E51F-4192-AA85-296FD11F388C}" type="datetimeFigureOut">
              <a:rPr lang="en-US"/>
              <a:pPr>
                <a:defRPr/>
              </a:pPr>
              <a:t>8/7/2019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99460B-6D7F-455D-AE05-498053DE0544}"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rcRect l="2599" r="5875" b="5263"/>
          <a:stretch>
            <a:fillRect/>
          </a:stretch>
        </p:blipFill>
        <p:spPr bwMode="auto">
          <a:xfrm>
            <a:off x="3175" y="5867400"/>
            <a:ext cx="9144000" cy="1054100"/>
          </a:xfrm>
          <a:prstGeom prst="rect">
            <a:avLst/>
          </a:prstGeom>
          <a:noFill/>
          <a:ln w="9525">
            <a:noFill/>
            <a:miter lim="800000"/>
            <a:headEnd/>
            <a:tailEnd/>
          </a:ln>
        </p:spPr>
      </p:pic>
      <p:sp>
        <p:nvSpPr>
          <p:cNvPr id="3"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636777D0-1DF9-48A7-A5E6-391201156A12}" type="datetimeFigureOut">
              <a:rPr lang="en-US"/>
              <a:pPr>
                <a:defRPr/>
              </a:pPr>
              <a:t>8/7/2019</a:t>
            </a:fld>
            <a:endParaRPr lang="en-US" dirty="0"/>
          </a:p>
        </p:txBody>
      </p:sp>
      <p:sp>
        <p:nvSpPr>
          <p:cNvPr id="4"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B6D995C2-DEA4-4C75-BCFA-FA0F723568D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smtClean="0"/>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dirty="0"/>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6" name="Slide Number Placeholder 5"/>
          <p:cNvSpPr>
            <a:spLocks noGrp="1"/>
          </p:cNvSpPr>
          <p:nvPr>
            <p:ph type="sldNum" sz="quarter" idx="12"/>
          </p:nvPr>
        </p:nvSpPr>
        <p:spPr/>
        <p:txBody>
          <a:bodyPr/>
          <a:lstStyle/>
          <a:p>
            <a:fld id="{56693B4B-36E0-40EA-BD24-5FA98D4B3C7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0246816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BBBB3DD2-B253-4AF0-BEAD-B52B71FB73BD}"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fld id="{0D46494F-E7D3-4A45-AA75-14BD4DB91D3E}"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fld id="{56581229-2129-465E-954C-ACF4F90BADA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58201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6" name="Slide Number Placeholder 5"/>
          <p:cNvSpPr>
            <a:spLocks noGrp="1"/>
          </p:cNvSpPr>
          <p:nvPr>
            <p:ph type="sldNum" sz="quarter" idx="12"/>
          </p:nvPr>
        </p:nvSpPr>
        <p:spPr/>
        <p:txBody>
          <a:bodyPr/>
          <a:lstStyle/>
          <a:p>
            <a:pPr>
              <a:defRPr/>
            </a:pPr>
            <a:fld id="{59614231-8587-400F-964F-5A93934E68A1}" type="slidenum">
              <a:rPr lang="en-US" smtClean="0"/>
              <a:pPr>
                <a:defRPr/>
              </a:pPr>
              <a:t>‹#›</a:t>
            </a:fld>
            <a:endParaRPr lang="en-US" dirty="0"/>
          </a:p>
        </p:txBody>
      </p:sp>
      <p:pic>
        <p:nvPicPr>
          <p:cNvPr id="5" name="Picture 4"/>
          <p:cNvPicPr>
            <a:picLocks noChangeAspect="1"/>
          </p:cNvPicPr>
          <p:nvPr userDrawn="1"/>
        </p:nvPicPr>
        <p:blipFill>
          <a:blip r:embed="rId2" cstate="print"/>
          <a:srcRect l="2599" r="5875" b="5263"/>
          <a:stretch>
            <a:fillRect/>
          </a:stretch>
        </p:blipFill>
        <p:spPr bwMode="auto">
          <a:xfrm>
            <a:off x="3175" y="5867400"/>
            <a:ext cx="9144000" cy="1054100"/>
          </a:xfrm>
          <a:prstGeom prst="rect">
            <a:avLst/>
          </a:prstGeom>
          <a:noFill/>
          <a:ln w="9525">
            <a:noFill/>
            <a:miter lim="800000"/>
            <a:headEnd/>
            <a:tailEnd/>
          </a:ln>
        </p:spPr>
      </p:pic>
    </p:spTree>
    <p:extLst>
      <p:ext uri="{BB962C8B-B14F-4D97-AF65-F5344CB8AC3E}">
        <p14:creationId xmlns:p14="http://schemas.microsoft.com/office/powerpoint/2010/main" val="402468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2AA5D8-F942-421E-945D-AF7EE64B6EF6}"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14356809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pPr>
              <a:defRPr/>
            </a:pPr>
            <a:fld id="{5E45A91F-8EE8-4218-BE1A-126D758DB5BB}" type="slidenum">
              <a:rPr lang="en-US" smtClean="0"/>
              <a:pPr>
                <a:defRPr/>
              </a:pPr>
              <a:t>‹#›</a:t>
            </a:fld>
            <a:endParaRPr lang="en-US" dirty="0"/>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pPr>
              <a:defRPr/>
            </a:pPr>
            <a:fld id="{46F3AEAA-FEA2-443D-A705-ED6AE2FADA8C}" type="slidenum">
              <a:rPr lang="en-US" smtClean="0"/>
              <a:pPr>
                <a:defRPr/>
              </a:pPr>
              <a:t>‹#›</a:t>
            </a:fld>
            <a:endParaRPr lang="en-US" dirty="0"/>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pPr>
              <a:defRPr/>
            </a:pPr>
            <a:fld id="{A1BCFAF1-7A12-453C-95C6-5939A03E07A8}" type="slidenum">
              <a:rPr lang="en-US" smtClean="0"/>
              <a:pPr>
                <a:defRPr/>
              </a:pPr>
              <a:t>‹#›</a:t>
            </a:fld>
            <a:endParaRPr lang="en-US" dirty="0"/>
          </a:p>
        </p:txBody>
      </p:sp>
      <p:pic>
        <p:nvPicPr>
          <p:cNvPr id="4" name="Picture 3"/>
          <p:cNvPicPr>
            <a:picLocks noChangeAspect="1"/>
          </p:cNvPicPr>
          <p:nvPr userDrawn="1"/>
        </p:nvPicPr>
        <p:blipFill>
          <a:blip r:embed="rId2" cstate="print"/>
          <a:srcRect/>
          <a:stretch>
            <a:fillRect/>
          </a:stretch>
        </p:blipFill>
        <p:spPr bwMode="auto">
          <a:xfrm>
            <a:off x="0" y="762000"/>
            <a:ext cx="2444750" cy="2286000"/>
          </a:xfrm>
          <a:prstGeom prst="rect">
            <a:avLst/>
          </a:prstGeom>
          <a:noFill/>
          <a:ln w="9525">
            <a:noFill/>
            <a:miter lim="800000"/>
            <a:headEnd/>
            <a:tailEnd/>
          </a:ln>
        </p:spPr>
      </p:pic>
    </p:spTree>
    <p:extLst>
      <p:ext uri="{BB962C8B-B14F-4D97-AF65-F5344CB8AC3E}">
        <p14:creationId xmlns:p14="http://schemas.microsoft.com/office/powerpoint/2010/main" val="4582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6D995C2-DEA4-4C75-BCFA-FA0F723568DE}" type="slidenum">
              <a:rPr lang="en-US" smtClean="0"/>
              <a:pPr>
                <a:defRPr/>
              </a:pPr>
              <a:t>‹#›</a:t>
            </a:fld>
            <a:endParaRPr lang="en-US" dirty="0"/>
          </a:p>
        </p:txBody>
      </p:sp>
      <p:pic>
        <p:nvPicPr>
          <p:cNvPr id="3" name="Picture 2"/>
          <p:cNvPicPr>
            <a:picLocks noChangeAspect="1"/>
          </p:cNvPicPr>
          <p:nvPr userDrawn="1"/>
        </p:nvPicPr>
        <p:blipFill>
          <a:blip r:embed="rId2" cstate="print"/>
          <a:srcRect l="2599" r="5875" b="5263"/>
          <a:stretch>
            <a:fillRect/>
          </a:stretch>
        </p:blipFill>
        <p:spPr bwMode="auto">
          <a:xfrm>
            <a:off x="3175" y="5867400"/>
            <a:ext cx="9144000" cy="1054100"/>
          </a:xfrm>
          <a:prstGeom prst="rect">
            <a:avLst/>
          </a:prstGeom>
          <a:noFill/>
          <a:ln w="9525">
            <a:noFill/>
            <a:miter lim="800000"/>
            <a:headEnd/>
            <a:tailEnd/>
          </a:ln>
        </p:spPr>
      </p:pic>
    </p:spTree>
    <p:extLst>
      <p:ext uri="{BB962C8B-B14F-4D97-AF65-F5344CB8AC3E}">
        <p14:creationId xmlns:p14="http://schemas.microsoft.com/office/powerpoint/2010/main" val="143568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Oval 3"/>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5" name="Rectangle 4"/>
          <p:cNvSpPr/>
          <p:nvPr userDrawn="1"/>
        </p:nvSpPr>
        <p:spPr>
          <a:xfrm>
            <a:off x="8686800" y="526573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6" name="Oval 5"/>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2" name="Title 1"/>
          <p:cNvSpPr>
            <a:spLocks noGrp="1"/>
          </p:cNvSpPr>
          <p:nvPr>
            <p:ph type="title"/>
          </p:nvPr>
        </p:nvSpPr>
        <p:spPr>
          <a:xfrm>
            <a:off x="2971800" y="1992354"/>
            <a:ext cx="5867400" cy="1970046"/>
          </a:xfrm>
        </p:spPr>
        <p:txBody>
          <a:bodyP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Footer Placeholder 4"/>
          <p:cNvSpPr>
            <a:spLocks noGrp="1"/>
          </p:cNvSpPr>
          <p:nvPr>
            <p:ph type="ftr" sz="quarter" idx="10"/>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endParaRPr lang="en-US"/>
          </a:p>
        </p:txBody>
      </p:sp>
      <p:sp>
        <p:nvSpPr>
          <p:cNvPr id="8" name="Slide Number Placeholder 5"/>
          <p:cNvSpPr>
            <a:spLocks noGrp="1"/>
          </p:cNvSpPr>
          <p:nvPr>
            <p:ph type="sldNum" sz="quarter" idx="11"/>
          </p:nvPr>
        </p:nvSpPr>
        <p:spPr/>
        <p:txBody>
          <a:bodyPr/>
          <a:lstStyle>
            <a:lvl1pPr>
              <a:defRPr>
                <a:solidFill>
                  <a:schemeClr val="tx1">
                    <a:lumMod val="85000"/>
                    <a:lumOff val="15000"/>
                  </a:schemeClr>
                </a:solidFill>
              </a:defRPr>
            </a:lvl1pPr>
          </a:lstStyle>
          <a:p>
            <a:pPr>
              <a:defRPr/>
            </a:pPr>
            <a:fld id="{DD28B6DA-8061-4424-9D0E-F6639B65B29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
          <p:cNvSpPr>
            <a:spLocks noGrp="1"/>
          </p:cNvSpPr>
          <p:nvPr>
            <p:ph type="dt" sz="half" idx="10"/>
          </p:nvPr>
        </p:nvSpPr>
        <p:spPr>
          <a:xfrm>
            <a:off x="457200" y="6356350"/>
            <a:ext cx="2133600" cy="365125"/>
          </a:xfrm>
          <a:prstGeom prst="rect">
            <a:avLst/>
          </a:prstGeom>
        </p:spPr>
        <p:txBody>
          <a:bodyPr/>
          <a:lstStyle>
            <a:lvl1pPr>
              <a:defRPr>
                <a:solidFill>
                  <a:schemeClr val="tx1">
                    <a:lumMod val="85000"/>
                    <a:lumOff val="15000"/>
                  </a:schemeClr>
                </a:solidFill>
              </a:defRPr>
            </a:lvl1pPr>
          </a:lstStyle>
          <a:p>
            <a:pPr>
              <a:defRPr/>
            </a:pPr>
            <a:fld id="{7C8E3EB8-B749-41C7-89B2-E2B1FD4170FD}" type="datetimeFigureOut">
              <a:rPr lang="en-US"/>
              <a:pPr>
                <a:defRPr/>
              </a:pPr>
              <a:t>8/7/2019</a:t>
            </a:fld>
            <a:endParaRPr lang="en-US" dirty="0"/>
          </a:p>
        </p:txBody>
      </p:sp>
      <p:sp>
        <p:nvSpPr>
          <p:cNvPr id="5" name="Footer Placeholder 3"/>
          <p:cNvSpPr>
            <a:spLocks noGrp="1"/>
          </p:cNvSpPr>
          <p:nvPr>
            <p:ph type="ftr" sz="quarter" idx="11"/>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endParaRPr lang="en-US"/>
          </a:p>
        </p:txBody>
      </p:sp>
      <p:sp>
        <p:nvSpPr>
          <p:cNvPr id="7"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pPr>
              <a:defRPr/>
            </a:pPr>
            <a:fld id="{BC013008-4A0E-4174-BC6D-2E6A968E9A2B}"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Only: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3FC54731-EB2D-4389-BECA-A0EC203576BC}" type="datetimeFigureOut">
              <a:rPr lang="en-US"/>
              <a:pPr>
                <a:defRPr/>
              </a:pPr>
              <a:t>8/7/2019</a:t>
            </a:fld>
            <a:endParaRPr lang="en-US" dirty="0"/>
          </a:p>
        </p:txBody>
      </p:sp>
      <p:sp>
        <p:nvSpPr>
          <p:cNvPr id="5"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3"/>
          <p:cNvSpPr>
            <a:spLocks noGrp="1"/>
          </p:cNvSpPr>
          <p:nvPr>
            <p:ph type="sldNum" sz="quarter" idx="12"/>
          </p:nvPr>
        </p:nvSpPr>
        <p:spPr/>
        <p:txBody>
          <a:bodyPr/>
          <a:lstStyle>
            <a:lvl1pPr>
              <a:defRPr/>
            </a:lvl1pPr>
          </a:lstStyle>
          <a:p>
            <a:pPr>
              <a:defRPr/>
            </a:pPr>
            <a:fld id="{FF9909E8-1C73-4AF4-8E5C-35202D6FC876}" type="slidenum">
              <a:rPr lang="en-US"/>
              <a:pPr>
                <a:defRPr/>
              </a:pPr>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a:defRPr/>
            </a:pPr>
            <a:fld id="{46F3AEAA-FEA2-443D-A705-ED6AE2FADA8C}" type="slidenum">
              <a:rPr lang="en-US" smtClean="0"/>
              <a:pPr>
                <a:defRPr/>
              </a:pPr>
              <a:t>‹#›</a:t>
            </a:fld>
            <a:endParaRPr lang="en-US" dirty="0"/>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195" r:id="rId10"/>
    <p:sldLayoutId id="2147484202" r:id="rId11"/>
    <p:sldLayoutId id="2147484204" r:id="rId12"/>
    <p:sldLayoutId id="2147484206" r:id="rId13"/>
    <p:sldLayoutId id="2147484208"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fontAlgn="auto">
              <a:spcBef>
                <a:spcPts val="0"/>
              </a:spcBef>
              <a:spcAft>
                <a:spcPts val="0"/>
              </a:spcAft>
            </a:pPr>
            <a:fld id="{67223ECF-C399-47EC-A87B-6FB827350433}" type="slidenum">
              <a:rPr lang="en-SG" smtClean="0">
                <a:solidFill>
                  <a:srgbClr val="E7E6E6">
                    <a:lumMod val="25000"/>
                  </a:srgbClr>
                </a:solidFill>
                <a:latin typeface="Calibri"/>
                <a:cs typeface="+mn-cs"/>
              </a:rPr>
              <a:pPr fontAlgn="auto">
                <a:spcBef>
                  <a:spcPts val="0"/>
                </a:spcBef>
                <a:spcAft>
                  <a:spcPts val="0"/>
                </a:spcAft>
              </a:pPr>
              <a:t>‹#›</a:t>
            </a:fld>
            <a:endParaRPr lang="en-SG" dirty="0">
              <a:solidFill>
                <a:srgbClr val="E7E6E6">
                  <a:lumMod val="25000"/>
                </a:srgbClr>
              </a:solidFill>
              <a:latin typeface="Calibri"/>
              <a:cs typeface="+mn-cs"/>
            </a:endParaRPr>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oleObject" Target="../embeddings/oleObject2.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8.jpeg"/><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dirty="0" smtClean="0"/>
              <a:t>C Basics</a:t>
            </a:r>
            <a:endParaRPr lang="en-SG" dirty="0"/>
          </a:p>
        </p:txBody>
      </p:sp>
      <p:sp>
        <p:nvSpPr>
          <p:cNvPr id="3" name="Subtitle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57525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algn="ctr" eaLnBrk="1" fontAlgn="auto" hangingPunct="1">
              <a:spcAft>
                <a:spcPts val="0"/>
              </a:spcAft>
              <a:defRPr/>
            </a:pPr>
            <a:r>
              <a:rPr lang="en-IN" sz="3200" b="1" dirty="0" smtClean="0">
                <a:effectLst>
                  <a:outerShdw blurRad="38100" dist="38100" dir="2700000" algn="tl">
                    <a:srgbClr val="000000">
                      <a:alpha val="43137"/>
                    </a:srgbClr>
                  </a:outerShdw>
                </a:effectLst>
              </a:rPr>
              <a:t>Constants</a:t>
            </a:r>
            <a:endParaRPr lang="en-IN" sz="3200" b="1" dirty="0">
              <a:effectLst>
                <a:outerShdw blurRad="38100" dist="38100" dir="2700000" algn="tl">
                  <a:srgbClr val="000000">
                    <a:alpha val="43137"/>
                  </a:srgbClr>
                </a:outerShdw>
              </a:effectLst>
            </a:endParaRPr>
          </a:p>
        </p:txBody>
      </p:sp>
      <p:sp>
        <p:nvSpPr>
          <p:cNvPr id="9" name="TextBox 8"/>
          <p:cNvSpPr txBox="1"/>
          <p:nvPr/>
        </p:nvSpPr>
        <p:spPr>
          <a:xfrm>
            <a:off x="264473" y="1352764"/>
            <a:ext cx="8424863" cy="708025"/>
          </a:xfrm>
          <a:prstGeom prst="rect">
            <a:avLst/>
          </a:prstGeom>
          <a:noFill/>
        </p:spPr>
        <p:txBody>
          <a:bodyPr>
            <a:spAutoFit/>
          </a:bodyPr>
          <a:lstStyle/>
          <a:p>
            <a:pPr algn="just">
              <a:buFont typeface="Arial" pitchFamily="34" charset="0"/>
              <a:buChar char="•"/>
              <a:defRPr/>
            </a:pPr>
            <a:r>
              <a:rPr lang="en-US" sz="2000" dirty="0">
                <a:latin typeface="+mn-lt"/>
              </a:rPr>
              <a:t> Constant is an entity that doesn’t change whereas a variable is an entity that may change. </a:t>
            </a:r>
          </a:p>
        </p:txBody>
      </p:sp>
      <p:pic>
        <p:nvPicPr>
          <p:cNvPr id="24580" name="Picture 8"/>
          <p:cNvPicPr>
            <a:picLocks noChangeAspect="1" noChangeArrowheads="1"/>
          </p:cNvPicPr>
          <p:nvPr/>
        </p:nvPicPr>
        <p:blipFill>
          <a:blip r:embed="rId2" cstate="print"/>
          <a:srcRect/>
          <a:stretch>
            <a:fillRect/>
          </a:stretch>
        </p:blipFill>
        <p:spPr bwMode="auto">
          <a:xfrm>
            <a:off x="1793875" y="2024063"/>
            <a:ext cx="5586413" cy="2171700"/>
          </a:xfrm>
          <a:prstGeom prst="rect">
            <a:avLst/>
          </a:prstGeom>
          <a:noFill/>
          <a:ln w="9525">
            <a:noFill/>
            <a:miter lim="800000"/>
            <a:headEnd/>
            <a:tailEnd/>
          </a:ln>
        </p:spPr>
      </p:pic>
      <p:sp>
        <p:nvSpPr>
          <p:cNvPr id="11" name="TextBox 10"/>
          <p:cNvSpPr txBox="1"/>
          <p:nvPr/>
        </p:nvSpPr>
        <p:spPr>
          <a:xfrm>
            <a:off x="395288" y="4365625"/>
            <a:ext cx="8353425" cy="922338"/>
          </a:xfrm>
          <a:prstGeom prst="rect">
            <a:avLst/>
          </a:prstGeom>
          <a:noFill/>
        </p:spPr>
        <p:txBody>
          <a:bodyPr>
            <a:spAutoFit/>
          </a:bodyPr>
          <a:lstStyle/>
          <a:p>
            <a:pPr algn="just">
              <a:buFont typeface="Arial" pitchFamily="34" charset="0"/>
              <a:buChar char="•"/>
              <a:defRPr/>
            </a:pPr>
            <a:r>
              <a:rPr lang="en-IN" dirty="0">
                <a:latin typeface="+mn-lt"/>
              </a:rPr>
              <a:t> </a:t>
            </a:r>
            <a:r>
              <a:rPr lang="en-US" dirty="0">
                <a:latin typeface="+mn-lt"/>
              </a:rPr>
              <a:t>Here 3 is stored in a memory location and a name x is given to it. Then we are assigning a new value 5 to the same memory location x. This would overwrite the earlier value 3, since a memory location can hold only one value at a time.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sz="3200" b="1" dirty="0" smtClean="0">
                <a:effectLst>
                  <a:outerShdw blurRad="38100" dist="38100" dir="2700000" algn="tl">
                    <a:srgbClr val="000000">
                      <a:alpha val="43137"/>
                    </a:srgbClr>
                  </a:outerShdw>
                </a:effectLst>
              </a:rPr>
              <a:t>Types of Constants</a:t>
            </a:r>
            <a:endParaRPr lang="en-US" sz="3200" b="1" dirty="0">
              <a:effectLst>
                <a:outerShdw blurRad="38100" dist="38100" dir="2700000" algn="tl">
                  <a:srgbClr val="000000">
                    <a:alpha val="43137"/>
                  </a:srgbClr>
                </a:outerShdw>
              </a:effectLst>
            </a:endParaRPr>
          </a:p>
        </p:txBody>
      </p:sp>
      <p:graphicFrame>
        <p:nvGraphicFramePr>
          <p:cNvPr id="6" name="Diagram 5"/>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3200" b="1" dirty="0" smtClean="0">
                <a:effectLst>
                  <a:outerShdw blurRad="38100" dist="38100" dir="2700000" algn="tl">
                    <a:srgbClr val="000000">
                      <a:alpha val="43137"/>
                    </a:srgbClr>
                  </a:outerShdw>
                </a:effectLst>
              </a:rPr>
              <a:t>Rules for Constructing Integer Constants</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81075"/>
            <a:ext cx="8229600" cy="5145088"/>
          </a:xfrm>
        </p:spPr>
        <p:txBody>
          <a:bodyPr/>
          <a:lstStyle/>
          <a:p>
            <a:pPr>
              <a:defRPr/>
            </a:pPr>
            <a:r>
              <a:rPr lang="en-US" sz="2400" dirty="0" smtClean="0"/>
              <a:t>An integer constant must have at least one digit. </a:t>
            </a:r>
          </a:p>
          <a:p>
            <a:pPr>
              <a:defRPr/>
            </a:pPr>
            <a:r>
              <a:rPr lang="en-US" sz="2400" dirty="0" smtClean="0"/>
              <a:t>It must not have a decimal point.</a:t>
            </a:r>
          </a:p>
          <a:p>
            <a:pPr>
              <a:defRPr/>
            </a:pPr>
            <a:r>
              <a:rPr lang="en-US" sz="2400" dirty="0" smtClean="0"/>
              <a:t> It can be either positive or negative. </a:t>
            </a:r>
          </a:p>
          <a:p>
            <a:pPr>
              <a:defRPr/>
            </a:pPr>
            <a:r>
              <a:rPr lang="en-US" sz="2400" dirty="0" smtClean="0"/>
              <a:t>If no sign precedes an integer constant it is assumed to be positive. </a:t>
            </a:r>
          </a:p>
          <a:p>
            <a:pPr>
              <a:defRPr/>
            </a:pPr>
            <a:r>
              <a:rPr lang="en-US" sz="2400" dirty="0" smtClean="0"/>
              <a:t>No commas or blanks are allowed within an integer constant. </a:t>
            </a:r>
          </a:p>
          <a:p>
            <a:pPr>
              <a:defRPr/>
            </a:pPr>
            <a:r>
              <a:rPr lang="en-US" sz="2400" dirty="0" smtClean="0"/>
              <a:t>The allowable range for integer constants is -32768 to 32767</a:t>
            </a:r>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3200" b="1" dirty="0" smtClean="0">
                <a:effectLst>
                  <a:outerShdw blurRad="38100" dist="38100" dir="2700000" algn="tl">
                    <a:srgbClr val="000000">
                      <a:alpha val="43137"/>
                    </a:srgbClr>
                  </a:outerShdw>
                </a:effectLst>
              </a:rPr>
              <a:t>Rules for Constructing Real Constants</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81075"/>
            <a:ext cx="8229600" cy="5145088"/>
          </a:xfrm>
        </p:spPr>
        <p:txBody>
          <a:bodyPr/>
          <a:lstStyle/>
          <a:p>
            <a:pPr>
              <a:defRPr/>
            </a:pPr>
            <a:r>
              <a:rPr lang="en-US" sz="2400" dirty="0" smtClean="0"/>
              <a:t>A real constant must have at least one digit. </a:t>
            </a:r>
          </a:p>
          <a:p>
            <a:pPr>
              <a:defRPr/>
            </a:pPr>
            <a:r>
              <a:rPr lang="en-US" sz="2400" dirty="0" smtClean="0"/>
              <a:t>It must have a decimal point. </a:t>
            </a:r>
          </a:p>
          <a:p>
            <a:pPr>
              <a:defRPr/>
            </a:pPr>
            <a:r>
              <a:rPr lang="en-US" sz="2400" dirty="0" smtClean="0"/>
              <a:t>It could be either positive or negative. </a:t>
            </a:r>
          </a:p>
          <a:p>
            <a:pPr>
              <a:defRPr/>
            </a:pPr>
            <a:r>
              <a:rPr lang="en-US" sz="2400" dirty="0" smtClean="0"/>
              <a:t>Default sign is positive. </a:t>
            </a:r>
          </a:p>
          <a:p>
            <a:pPr>
              <a:defRPr/>
            </a:pPr>
            <a:r>
              <a:rPr lang="en-US" sz="2400" dirty="0" smtClean="0"/>
              <a:t>No commas or blanks are allowed within a real constant.</a:t>
            </a:r>
          </a:p>
          <a:p>
            <a:pPr>
              <a:defRPr/>
            </a:pPr>
            <a:r>
              <a:rPr lang="en-US" sz="2400" dirty="0" smtClean="0"/>
              <a:t>The exponential form of representation of real constants is usually used if the value of the constant is either too small or too large.</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normAutofit fontScale="90000"/>
          </a:bodyPr>
          <a:lstStyle/>
          <a:p>
            <a:pPr>
              <a:defRPr/>
            </a:pPr>
            <a:r>
              <a:rPr lang="en-IN" sz="3200" b="1" dirty="0" smtClean="0">
                <a:effectLst>
                  <a:outerShdw blurRad="38100" dist="38100" dir="2700000" algn="tl">
                    <a:srgbClr val="000000">
                      <a:alpha val="43137"/>
                    </a:srgbClr>
                  </a:outerShdw>
                </a:effectLst>
              </a:rPr>
              <a:t>Rules for Constructing Real Constants expressed in exponential form</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8313" y="1341438"/>
            <a:ext cx="8229600" cy="5145087"/>
          </a:xfrm>
        </p:spPr>
        <p:txBody>
          <a:bodyPr/>
          <a:lstStyle/>
          <a:p>
            <a:pPr>
              <a:defRPr/>
            </a:pPr>
            <a:r>
              <a:rPr lang="en-US" sz="2400" dirty="0" smtClean="0"/>
              <a:t>The mantissa part and the exponential part should be separated by a letter e. </a:t>
            </a:r>
          </a:p>
          <a:p>
            <a:pPr>
              <a:defRPr/>
            </a:pPr>
            <a:r>
              <a:rPr lang="en-US" sz="2400" dirty="0" smtClean="0"/>
              <a:t>The mantissa part may have a positive or negative sign.</a:t>
            </a:r>
          </a:p>
          <a:p>
            <a:pPr>
              <a:defRPr/>
            </a:pPr>
            <a:r>
              <a:rPr lang="en-US" sz="2400" dirty="0" smtClean="0"/>
              <a:t>Default sign of mantissa part is positive. </a:t>
            </a:r>
          </a:p>
          <a:p>
            <a:pPr>
              <a:defRPr/>
            </a:pPr>
            <a:r>
              <a:rPr lang="en-US" sz="2400" dirty="0" smtClean="0"/>
              <a:t>The exponent must have at least one digit, which must be a positive or negative integer. Default sign is positive. </a:t>
            </a:r>
          </a:p>
          <a:p>
            <a:pPr>
              <a:defRPr/>
            </a:pPr>
            <a:r>
              <a:rPr lang="en-US" sz="2400" dirty="0" smtClean="0"/>
              <a:t>Range of real constants expressed in exponential form is -3.4e38 to 3.4e38.</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normAutofit fontScale="90000"/>
          </a:bodyPr>
          <a:lstStyle/>
          <a:p>
            <a:pPr>
              <a:defRPr/>
            </a:pPr>
            <a:r>
              <a:rPr lang="en-IN" sz="3200" b="1" dirty="0" smtClean="0">
                <a:effectLst>
                  <a:outerShdw blurRad="38100" dist="38100" dir="2700000" algn="tl">
                    <a:srgbClr val="000000">
                      <a:alpha val="43137"/>
                    </a:srgbClr>
                  </a:outerShdw>
                </a:effectLst>
              </a:rPr>
              <a:t>Rules for Constructing Character Constants</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8313" y="1341438"/>
            <a:ext cx="8207375" cy="4103687"/>
          </a:xfrm>
        </p:spPr>
        <p:txBody>
          <a:bodyPr/>
          <a:lstStyle/>
          <a:p>
            <a:pPr algn="just">
              <a:defRPr/>
            </a:pPr>
            <a:r>
              <a:rPr lang="en-US" sz="2400" dirty="0" smtClean="0"/>
              <a:t>A character constant is a single alphabet, a single digit or a single special symbol enclosed within single inverted commas. Both the inverted commas should point to the left. For example, ’A’ is a valid character constant whereas ‘A’ is not.</a:t>
            </a:r>
          </a:p>
          <a:p>
            <a:pPr algn="just">
              <a:defRPr/>
            </a:pPr>
            <a:r>
              <a:rPr lang="en-US" sz="2400" dirty="0" smtClean="0"/>
              <a:t>The maximum length of a character constant can be 1 character. </a:t>
            </a:r>
          </a:p>
          <a:p>
            <a:pPr algn="just">
              <a:buFont typeface="Arial" pitchFamily="34" charset="0"/>
              <a:buNone/>
              <a:defRPr/>
            </a:pPr>
            <a:r>
              <a:rPr lang="en-US" sz="2400" dirty="0" smtClean="0"/>
              <a:t>     Ex.: 'A'    'I'    '5'    '='</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7875"/>
          </a:xfrm>
        </p:spPr>
        <p:txBody>
          <a:bodyPr/>
          <a:lstStyle/>
          <a:p>
            <a:pPr>
              <a:defRPr/>
            </a:pPr>
            <a:r>
              <a:rPr lang="en-IN" sz="3200" b="1" dirty="0" smtClean="0">
                <a:effectLst>
                  <a:outerShdw blurRad="38100" dist="38100" dir="2700000" algn="tl">
                    <a:srgbClr val="000000">
                      <a:alpha val="43137"/>
                    </a:srgbClr>
                  </a:outerShdw>
                </a:effectLst>
              </a:rPr>
              <a:t>Types of Variables</a:t>
            </a:r>
            <a:endParaRPr lang="en-US" sz="3200" b="1" dirty="0">
              <a:effectLst>
                <a:outerShdw blurRad="38100" dist="38100" dir="2700000" algn="tl">
                  <a:srgbClr val="000000">
                    <a:alpha val="43137"/>
                  </a:srgbClr>
                </a:outerShdw>
              </a:effectLst>
            </a:endParaRPr>
          </a:p>
        </p:txBody>
      </p:sp>
      <p:graphicFrame>
        <p:nvGraphicFramePr>
          <p:cNvPr id="5" name="Diagram 4"/>
          <p:cNvGraphicFramePr/>
          <p:nvPr/>
        </p:nvGraphicFramePr>
        <p:xfrm>
          <a:off x="467544" y="980728"/>
          <a:ext cx="8064896"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3200" b="1" dirty="0" smtClean="0">
                <a:effectLst>
                  <a:outerShdw blurRad="38100" dist="38100" dir="2700000" algn="tl">
                    <a:srgbClr val="000000">
                      <a:alpha val="43137"/>
                    </a:srgbClr>
                  </a:outerShdw>
                </a:effectLst>
              </a:rPr>
              <a:t>Rules for Constructing Variable Names</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81075"/>
            <a:ext cx="8229600" cy="5145088"/>
          </a:xfrm>
        </p:spPr>
        <p:txBody>
          <a:bodyPr/>
          <a:lstStyle/>
          <a:p>
            <a:pPr>
              <a:defRPr/>
            </a:pPr>
            <a:r>
              <a:rPr lang="en-US" sz="2400" dirty="0" smtClean="0"/>
              <a:t>A variable name is any combination of 1 to 31 alphabets, digits or underscores. </a:t>
            </a:r>
          </a:p>
          <a:p>
            <a:pPr>
              <a:defRPr/>
            </a:pPr>
            <a:r>
              <a:rPr lang="en-US" sz="2400" dirty="0" smtClean="0"/>
              <a:t>Some compilers allow variable names whose length could be up to 247 characters. </a:t>
            </a:r>
          </a:p>
          <a:p>
            <a:pPr>
              <a:defRPr/>
            </a:pPr>
            <a:r>
              <a:rPr lang="en-US" sz="2400" dirty="0" smtClean="0"/>
              <a:t>Do not create unnecessarily long variable names as it adds to your typing effort. </a:t>
            </a:r>
          </a:p>
          <a:p>
            <a:pPr>
              <a:defRPr/>
            </a:pPr>
            <a:r>
              <a:rPr lang="en-US" sz="2400" dirty="0" smtClean="0"/>
              <a:t>The first character in the variable name must be an alphabet or underscore. </a:t>
            </a:r>
          </a:p>
          <a:p>
            <a:pPr>
              <a:defRPr/>
            </a:pPr>
            <a:r>
              <a:rPr lang="en-US" sz="2400" dirty="0" smtClean="0"/>
              <a:t>No commas or blanks are allowed within a variable name. </a:t>
            </a:r>
          </a:p>
          <a:p>
            <a:pPr>
              <a:defRPr/>
            </a:pPr>
            <a:r>
              <a:rPr lang="en-US" sz="2400" dirty="0" smtClean="0"/>
              <a:t>No special symbol other than an underscore (as in </a:t>
            </a:r>
            <a:r>
              <a:rPr lang="en-US" sz="2400" dirty="0" err="1" smtClean="0"/>
              <a:t>gross_sal</a:t>
            </a:r>
            <a:r>
              <a:rPr lang="en-US" sz="2400" dirty="0" smtClean="0"/>
              <a:t>) can be used in a variable name. </a:t>
            </a:r>
          </a:p>
          <a:p>
            <a:pPr>
              <a:buFont typeface="Arial" pitchFamily="34" charset="0"/>
              <a:buNone/>
              <a:defRPr/>
            </a:pPr>
            <a:r>
              <a:rPr lang="en-US" sz="2400" dirty="0" smtClean="0"/>
              <a:t>      Ex.: </a:t>
            </a:r>
            <a:r>
              <a:rPr lang="en-US" sz="2400" dirty="0" err="1" smtClean="0"/>
              <a:t>si_int</a:t>
            </a:r>
            <a:r>
              <a:rPr lang="en-US" sz="2400" dirty="0" smtClean="0"/>
              <a:t>,  </a:t>
            </a:r>
            <a:r>
              <a:rPr lang="en-US" sz="2400" dirty="0" err="1" smtClean="0"/>
              <a:t>m_hra</a:t>
            </a:r>
            <a:r>
              <a:rPr lang="en-US" sz="2400" dirty="0" smtClean="0"/>
              <a:t>,  pop_e_89 </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a:t>Quiz?</a:t>
            </a:r>
            <a:endParaRP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337"/>
          </a:xfrm>
        </p:spPr>
        <p:txBody>
          <a:bodyPr/>
          <a:lstStyle/>
          <a:p>
            <a:pPr algn="just">
              <a:defRPr/>
            </a:pPr>
            <a:r>
              <a:rPr lang="en-IN" sz="2800" b="1" dirty="0" smtClean="0">
                <a:effectLst>
                  <a:outerShdw blurRad="38100" dist="38100" dir="2700000" algn="tl">
                    <a:srgbClr val="000000">
                      <a:alpha val="43137"/>
                    </a:srgbClr>
                  </a:outerShdw>
                </a:effectLst>
              </a:rPr>
              <a:t>Which of the following are invalid variable names and why?</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96975"/>
            <a:ext cx="8229600" cy="4929188"/>
          </a:xfrm>
        </p:spPr>
        <p:txBody>
          <a:bodyPr>
            <a:normAutofit lnSpcReduction="10000"/>
          </a:bodyPr>
          <a:lstStyle/>
          <a:p>
            <a:pPr marL="457200" indent="-457200">
              <a:buFont typeface="+mj-lt"/>
              <a:buAutoNum type="arabicPeriod"/>
              <a:defRPr/>
            </a:pPr>
            <a:r>
              <a:rPr lang="en-US" sz="2000" dirty="0" smtClean="0"/>
              <a:t>BASICSALARY </a:t>
            </a:r>
          </a:p>
          <a:p>
            <a:pPr marL="457200" indent="-457200">
              <a:buFont typeface="+mj-lt"/>
              <a:buAutoNum type="arabicPeriod"/>
              <a:defRPr/>
            </a:pPr>
            <a:r>
              <a:rPr lang="en-US" sz="2000" dirty="0" smtClean="0"/>
              <a:t>_basic</a:t>
            </a:r>
          </a:p>
          <a:p>
            <a:pPr marL="457200" indent="-457200">
              <a:buFont typeface="+mj-lt"/>
              <a:buAutoNum type="arabicPeriod"/>
              <a:defRPr/>
            </a:pPr>
            <a:r>
              <a:rPr lang="en-US" sz="2000" dirty="0" smtClean="0"/>
              <a:t> basic-</a:t>
            </a:r>
            <a:r>
              <a:rPr lang="en-US" sz="2000" dirty="0" err="1" smtClean="0"/>
              <a:t>hra</a:t>
            </a:r>
            <a:r>
              <a:rPr lang="en-US" sz="2000" dirty="0" smtClean="0"/>
              <a:t> </a:t>
            </a:r>
          </a:p>
          <a:p>
            <a:pPr marL="457200" indent="-457200">
              <a:buFont typeface="+mj-lt"/>
              <a:buAutoNum type="arabicPeriod"/>
              <a:defRPr/>
            </a:pPr>
            <a:r>
              <a:rPr lang="en-US" sz="2000" dirty="0" smtClean="0"/>
              <a:t>#MEAN </a:t>
            </a:r>
          </a:p>
          <a:p>
            <a:pPr marL="457200" indent="-457200">
              <a:buFont typeface="+mj-lt"/>
              <a:buAutoNum type="arabicPeriod"/>
              <a:defRPr/>
            </a:pPr>
            <a:r>
              <a:rPr lang="en-US" sz="2000" dirty="0" smtClean="0"/>
              <a:t>group. </a:t>
            </a:r>
          </a:p>
          <a:p>
            <a:pPr marL="457200" indent="-457200">
              <a:buFont typeface="+mj-lt"/>
              <a:buAutoNum type="arabicPeriod"/>
              <a:defRPr/>
            </a:pPr>
            <a:r>
              <a:rPr lang="en-US" sz="2000" dirty="0" smtClean="0"/>
              <a:t>422 </a:t>
            </a:r>
          </a:p>
          <a:p>
            <a:pPr marL="457200" indent="-457200">
              <a:buFont typeface="+mj-lt"/>
              <a:buAutoNum type="arabicPeriod"/>
              <a:defRPr/>
            </a:pPr>
            <a:r>
              <a:rPr lang="en-US" sz="2000" dirty="0" smtClean="0"/>
              <a:t>population in 2006 </a:t>
            </a:r>
          </a:p>
          <a:p>
            <a:pPr marL="457200" indent="-457200">
              <a:buFont typeface="+mj-lt"/>
              <a:buAutoNum type="arabicPeriod"/>
              <a:defRPr/>
            </a:pPr>
            <a:r>
              <a:rPr lang="en-US" sz="2000" dirty="0" smtClean="0"/>
              <a:t>over time </a:t>
            </a:r>
          </a:p>
          <a:p>
            <a:pPr marL="457200" indent="-457200">
              <a:buFont typeface="+mj-lt"/>
              <a:buAutoNum type="arabicPeriod"/>
              <a:defRPr/>
            </a:pPr>
            <a:r>
              <a:rPr lang="en-US" sz="2000" dirty="0" err="1" smtClean="0"/>
              <a:t>mindovermatter</a:t>
            </a:r>
            <a:endParaRPr lang="en-US" sz="2000" dirty="0" smtClean="0"/>
          </a:p>
          <a:p>
            <a:pPr marL="457200" indent="-457200">
              <a:buFont typeface="+mj-lt"/>
              <a:buAutoNum type="arabicPeriod"/>
              <a:defRPr/>
            </a:pPr>
            <a:r>
              <a:rPr lang="en-US" sz="2000" dirty="0" smtClean="0"/>
              <a:t>FLOAT</a:t>
            </a:r>
          </a:p>
          <a:p>
            <a:pPr marL="457200" indent="-457200">
              <a:buFont typeface="+mj-lt"/>
              <a:buAutoNum type="arabicPeriod"/>
              <a:defRPr/>
            </a:pPr>
            <a:r>
              <a:rPr lang="en-US" sz="2000" dirty="0" err="1" smtClean="0"/>
              <a:t>hELLO</a:t>
            </a:r>
            <a:r>
              <a:rPr lang="en-US" sz="2000" dirty="0" smtClean="0"/>
              <a:t> </a:t>
            </a:r>
          </a:p>
          <a:p>
            <a:pPr marL="457200" indent="-457200">
              <a:buFont typeface="+mj-lt"/>
              <a:buAutoNum type="arabicPeriod"/>
              <a:defRPr/>
            </a:pPr>
            <a:r>
              <a:rPr lang="en-US" sz="2000" dirty="0" smtClean="0"/>
              <a:t>queue. </a:t>
            </a:r>
          </a:p>
          <a:p>
            <a:pPr marL="457200" indent="-457200">
              <a:buFont typeface="+mj-lt"/>
              <a:buAutoNum type="arabicPeriod"/>
              <a:defRPr/>
            </a:pPr>
            <a:r>
              <a:rPr lang="en-US" sz="2000" dirty="0" err="1" smtClean="0"/>
              <a:t>team’svictory</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8600" y="3048000"/>
            <a:ext cx="7239000" cy="1828800"/>
          </a:xfrm>
        </p:spPr>
        <p:txBody>
          <a:bodyPr rtlCol="0">
            <a:normAutofit/>
          </a:bodyPr>
          <a:lstStyle/>
          <a:p>
            <a:pPr algn="l" eaLnBrk="1" fontAlgn="auto" hangingPunct="1">
              <a:spcAft>
                <a:spcPts val="0"/>
              </a:spcAft>
              <a:defRPr/>
            </a:pPr>
            <a:r>
              <a:rPr sz="6000" b="0" dirty="0" smtClean="0">
                <a:solidFill>
                  <a:srgbClr val="7BCF27"/>
                </a:solidFill>
                <a:latin typeface="Calibri" pitchFamily="34" charset="0"/>
              </a:rPr>
              <a:t>Welcome to the </a:t>
            </a:r>
            <a:br>
              <a:rPr sz="6000" b="0" dirty="0" smtClean="0">
                <a:solidFill>
                  <a:srgbClr val="7BCF27"/>
                </a:solidFill>
                <a:latin typeface="Calibri" pitchFamily="34" charset="0"/>
              </a:rPr>
            </a:br>
            <a:r>
              <a:rPr sz="6000" b="0" dirty="0" smtClean="0">
                <a:solidFill>
                  <a:srgbClr val="7BCF27"/>
                </a:solidFill>
                <a:latin typeface="Calibri" pitchFamily="34" charset="0"/>
              </a:rPr>
              <a:t>    World of C</a:t>
            </a:r>
            <a:endParaRPr sz="6000" b="0" dirty="0"/>
          </a:p>
        </p:txBody>
      </p:sp>
      <p:pic>
        <p:nvPicPr>
          <p:cNvPr id="17411" name="Picture 5" descr="Image result for c programming"/>
          <p:cNvPicPr>
            <a:picLocks noChangeAspect="1" noChangeArrowheads="1"/>
          </p:cNvPicPr>
          <p:nvPr/>
        </p:nvPicPr>
        <p:blipFill>
          <a:blip r:embed="rId3" cstate="print"/>
          <a:srcRect/>
          <a:stretch>
            <a:fillRect/>
          </a:stretch>
        </p:blipFill>
        <p:spPr bwMode="auto">
          <a:xfrm>
            <a:off x="4500563" y="333375"/>
            <a:ext cx="3527425" cy="2338388"/>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7875"/>
          </a:xfrm>
        </p:spPr>
        <p:txBody>
          <a:bodyPr/>
          <a:lstStyle/>
          <a:p>
            <a:pPr>
              <a:defRPr/>
            </a:pPr>
            <a:r>
              <a:rPr lang="en-IN" sz="3200" b="1" dirty="0" smtClean="0">
                <a:effectLst>
                  <a:outerShdw blurRad="38100" dist="38100" dir="2700000" algn="tl">
                    <a:srgbClr val="000000">
                      <a:alpha val="43137"/>
                    </a:srgbClr>
                  </a:outerShdw>
                </a:effectLst>
              </a:rPr>
              <a:t>Keywords</a:t>
            </a:r>
            <a:endParaRPr lang="en-US" sz="3200" b="1" dirty="0">
              <a:effectLst>
                <a:outerShdw blurRad="38100" dist="38100" dir="2700000" algn="tl">
                  <a:srgbClr val="000000">
                    <a:alpha val="43137"/>
                  </a:srgbClr>
                </a:outerShdw>
              </a:effectLst>
            </a:endParaRPr>
          </a:p>
        </p:txBody>
      </p:sp>
      <p:graphicFrame>
        <p:nvGraphicFramePr>
          <p:cNvPr id="5" name="Diagram 4"/>
          <p:cNvGraphicFramePr/>
          <p:nvPr/>
        </p:nvGraphicFramePr>
        <p:xfrm>
          <a:off x="467544" y="980728"/>
          <a:ext cx="8064896"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sz="3200" b="1" dirty="0" smtClean="0">
                <a:effectLst>
                  <a:outerShdw blurRad="38100" dist="38100" dir="2700000" algn="tl">
                    <a:srgbClr val="000000">
                      <a:alpha val="43137"/>
                    </a:srgbClr>
                  </a:outerShdw>
                </a:effectLst>
              </a:rPr>
              <a:t>List of Keywords</a:t>
            </a:r>
            <a:endParaRPr lang="en-US" sz="3200" b="1" dirty="0">
              <a:effectLst>
                <a:outerShdw blurRad="38100" dist="38100" dir="2700000" algn="tl">
                  <a:srgbClr val="000000">
                    <a:alpha val="43137"/>
                  </a:srgbClr>
                </a:outerShdw>
              </a:effectLst>
            </a:endParaRPr>
          </a:p>
        </p:txBody>
      </p:sp>
      <p:pic>
        <p:nvPicPr>
          <p:cNvPr id="35843" name="Picture 2"/>
          <p:cNvPicPr>
            <a:picLocks noChangeAspect="1" noChangeArrowheads="1"/>
          </p:cNvPicPr>
          <p:nvPr/>
        </p:nvPicPr>
        <p:blipFill>
          <a:blip r:embed="rId2" cstate="print"/>
          <a:srcRect/>
          <a:stretch>
            <a:fillRect/>
          </a:stretch>
        </p:blipFill>
        <p:spPr bwMode="auto">
          <a:xfrm>
            <a:off x="1187450" y="1557338"/>
            <a:ext cx="7335838" cy="3754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evel 8"/>
          <p:cNvSpPr/>
          <p:nvPr/>
        </p:nvSpPr>
        <p:spPr>
          <a:xfrm>
            <a:off x="3419475" y="260350"/>
            <a:ext cx="2160588" cy="936625"/>
          </a:xfrm>
          <a:prstGeom prst="bevel">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C Data Types</a:t>
            </a:r>
            <a:endParaRPr lang="en-US" dirty="0">
              <a:solidFill>
                <a:schemeClr val="tx1"/>
              </a:solidFill>
            </a:endParaRPr>
          </a:p>
        </p:txBody>
      </p:sp>
      <p:cxnSp>
        <p:nvCxnSpPr>
          <p:cNvPr id="11" name="Straight Connector 10"/>
          <p:cNvCxnSpPr>
            <a:stCxn id="9" idx="2"/>
          </p:cNvCxnSpPr>
          <p:nvPr/>
        </p:nvCxnSpPr>
        <p:spPr>
          <a:xfrm>
            <a:off x="4500563" y="1196975"/>
            <a:ext cx="0" cy="287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92275" y="1484313"/>
            <a:ext cx="56880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692275" y="1484313"/>
            <a:ext cx="0" cy="2889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380288" y="1484313"/>
            <a:ext cx="0" cy="2889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Bevel 17"/>
          <p:cNvSpPr/>
          <p:nvPr/>
        </p:nvSpPr>
        <p:spPr>
          <a:xfrm>
            <a:off x="611188" y="1844675"/>
            <a:ext cx="2160587" cy="936625"/>
          </a:xfrm>
          <a:prstGeom prst="bevel">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Primitive</a:t>
            </a:r>
          </a:p>
          <a:p>
            <a:pPr algn="ctr">
              <a:defRPr/>
            </a:pPr>
            <a:r>
              <a:rPr lang="en-IN" dirty="0">
                <a:solidFill>
                  <a:schemeClr val="tx1"/>
                </a:solidFill>
              </a:rPr>
              <a:t> Data Types</a:t>
            </a:r>
            <a:endParaRPr lang="en-US" dirty="0">
              <a:solidFill>
                <a:schemeClr val="tx1"/>
              </a:solidFill>
            </a:endParaRPr>
          </a:p>
        </p:txBody>
      </p:sp>
      <p:sp>
        <p:nvSpPr>
          <p:cNvPr id="19" name="Bevel 18"/>
          <p:cNvSpPr/>
          <p:nvPr/>
        </p:nvSpPr>
        <p:spPr>
          <a:xfrm>
            <a:off x="6300788" y="1844675"/>
            <a:ext cx="2159000" cy="936625"/>
          </a:xfrm>
          <a:prstGeom prst="bevel">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Derived</a:t>
            </a:r>
          </a:p>
          <a:p>
            <a:pPr algn="ctr">
              <a:defRPr/>
            </a:pPr>
            <a:r>
              <a:rPr lang="en-IN" dirty="0">
                <a:solidFill>
                  <a:schemeClr val="tx1"/>
                </a:solidFill>
              </a:rPr>
              <a:t> Data Types</a:t>
            </a:r>
            <a:endParaRPr lang="en-US" dirty="0">
              <a:solidFill>
                <a:schemeClr val="tx1"/>
              </a:solidFill>
            </a:endParaRPr>
          </a:p>
        </p:txBody>
      </p:sp>
      <p:cxnSp>
        <p:nvCxnSpPr>
          <p:cNvPr id="23" name="Straight Connector 22"/>
          <p:cNvCxnSpPr/>
          <p:nvPr/>
        </p:nvCxnSpPr>
        <p:spPr>
          <a:xfrm>
            <a:off x="1042988" y="2781300"/>
            <a:ext cx="0" cy="23034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804025" y="2781300"/>
            <a:ext cx="0" cy="266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042988" y="3141663"/>
            <a:ext cx="5048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042988" y="4005263"/>
            <a:ext cx="5048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042988" y="5084763"/>
            <a:ext cx="5048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Bevel 28"/>
          <p:cNvSpPr/>
          <p:nvPr/>
        </p:nvSpPr>
        <p:spPr>
          <a:xfrm>
            <a:off x="1547813" y="2924175"/>
            <a:ext cx="1655762" cy="649288"/>
          </a:xfrm>
          <a:prstGeom prst="bevel">
            <a:avLst/>
          </a:prstGeom>
          <a:solidFill>
            <a:srgbClr val="FEC2FB"/>
          </a:solidFill>
          <a:ln>
            <a:solidFill>
              <a:srgbClr val="FEC2F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Integer</a:t>
            </a:r>
            <a:endParaRPr lang="en-US" dirty="0">
              <a:solidFill>
                <a:schemeClr val="tx1"/>
              </a:solidFill>
            </a:endParaRPr>
          </a:p>
        </p:txBody>
      </p:sp>
      <p:sp>
        <p:nvSpPr>
          <p:cNvPr id="30" name="Bevel 29"/>
          <p:cNvSpPr/>
          <p:nvPr/>
        </p:nvSpPr>
        <p:spPr>
          <a:xfrm>
            <a:off x="1547813" y="3789363"/>
            <a:ext cx="1655762" cy="647700"/>
          </a:xfrm>
          <a:prstGeom prst="bevel">
            <a:avLst/>
          </a:prstGeom>
          <a:solidFill>
            <a:srgbClr val="FEC2FB"/>
          </a:solidFill>
          <a:ln>
            <a:solidFill>
              <a:srgbClr val="FEC2F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Float</a:t>
            </a:r>
            <a:endParaRPr lang="en-US" dirty="0">
              <a:solidFill>
                <a:schemeClr val="tx1"/>
              </a:solidFill>
            </a:endParaRPr>
          </a:p>
        </p:txBody>
      </p:sp>
      <p:sp>
        <p:nvSpPr>
          <p:cNvPr id="31" name="Bevel 30"/>
          <p:cNvSpPr/>
          <p:nvPr/>
        </p:nvSpPr>
        <p:spPr>
          <a:xfrm>
            <a:off x="1547813" y="4724400"/>
            <a:ext cx="1655762" cy="649288"/>
          </a:xfrm>
          <a:prstGeom prst="bevel">
            <a:avLst/>
          </a:prstGeom>
          <a:solidFill>
            <a:srgbClr val="FEC2FB"/>
          </a:solidFill>
          <a:ln>
            <a:solidFill>
              <a:srgbClr val="FEC2F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Character</a:t>
            </a:r>
            <a:endParaRPr lang="en-US" dirty="0">
              <a:solidFill>
                <a:schemeClr val="tx1"/>
              </a:solidFill>
            </a:endParaRPr>
          </a:p>
        </p:txBody>
      </p:sp>
      <p:cxnSp>
        <p:nvCxnSpPr>
          <p:cNvPr id="34" name="Straight Arrow Connector 33"/>
          <p:cNvCxnSpPr/>
          <p:nvPr/>
        </p:nvCxnSpPr>
        <p:spPr>
          <a:xfrm>
            <a:off x="6804025" y="3141663"/>
            <a:ext cx="5048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Bevel 34"/>
          <p:cNvSpPr/>
          <p:nvPr/>
        </p:nvSpPr>
        <p:spPr>
          <a:xfrm>
            <a:off x="7308850" y="2924175"/>
            <a:ext cx="1655763" cy="649288"/>
          </a:xfrm>
          <a:prstGeom prst="bevel">
            <a:avLst/>
          </a:prstGeom>
          <a:solidFill>
            <a:srgbClr val="FEC2FB"/>
          </a:solidFill>
          <a:ln>
            <a:solidFill>
              <a:srgbClr val="FEC2F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Arrays</a:t>
            </a:r>
            <a:endParaRPr lang="en-US" dirty="0">
              <a:solidFill>
                <a:schemeClr val="tx1"/>
              </a:solidFill>
            </a:endParaRPr>
          </a:p>
        </p:txBody>
      </p:sp>
      <p:cxnSp>
        <p:nvCxnSpPr>
          <p:cNvPr id="36" name="Straight Arrow Connector 35"/>
          <p:cNvCxnSpPr/>
          <p:nvPr/>
        </p:nvCxnSpPr>
        <p:spPr>
          <a:xfrm>
            <a:off x="6804025" y="3933825"/>
            <a:ext cx="5048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Bevel 36"/>
          <p:cNvSpPr/>
          <p:nvPr/>
        </p:nvSpPr>
        <p:spPr>
          <a:xfrm>
            <a:off x="7308850" y="3716338"/>
            <a:ext cx="1655763" cy="649287"/>
          </a:xfrm>
          <a:prstGeom prst="bevel">
            <a:avLst/>
          </a:prstGeom>
          <a:solidFill>
            <a:srgbClr val="FEC2FB"/>
          </a:solidFill>
          <a:ln>
            <a:solidFill>
              <a:srgbClr val="FEC2F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Pointers</a:t>
            </a:r>
            <a:endParaRPr lang="en-US" dirty="0">
              <a:solidFill>
                <a:schemeClr val="tx1"/>
              </a:solidFill>
            </a:endParaRPr>
          </a:p>
        </p:txBody>
      </p:sp>
      <p:cxnSp>
        <p:nvCxnSpPr>
          <p:cNvPr id="38" name="Straight Arrow Connector 37"/>
          <p:cNvCxnSpPr/>
          <p:nvPr/>
        </p:nvCxnSpPr>
        <p:spPr>
          <a:xfrm>
            <a:off x="6804025" y="4724400"/>
            <a:ext cx="5048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Bevel 38"/>
          <p:cNvSpPr/>
          <p:nvPr/>
        </p:nvSpPr>
        <p:spPr>
          <a:xfrm>
            <a:off x="7308850" y="4508500"/>
            <a:ext cx="1655763" cy="649288"/>
          </a:xfrm>
          <a:prstGeom prst="bevel">
            <a:avLst/>
          </a:prstGeom>
          <a:solidFill>
            <a:srgbClr val="FEC2FB"/>
          </a:solidFill>
          <a:ln>
            <a:solidFill>
              <a:srgbClr val="FEC2F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Structures</a:t>
            </a:r>
            <a:endParaRPr lang="en-US" dirty="0">
              <a:solidFill>
                <a:schemeClr val="tx1"/>
              </a:solidFill>
            </a:endParaRPr>
          </a:p>
        </p:txBody>
      </p:sp>
      <p:cxnSp>
        <p:nvCxnSpPr>
          <p:cNvPr id="40" name="Straight Arrow Connector 39"/>
          <p:cNvCxnSpPr/>
          <p:nvPr/>
        </p:nvCxnSpPr>
        <p:spPr>
          <a:xfrm>
            <a:off x="6804025" y="5445125"/>
            <a:ext cx="5048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Bevel 41"/>
          <p:cNvSpPr/>
          <p:nvPr/>
        </p:nvSpPr>
        <p:spPr>
          <a:xfrm>
            <a:off x="7308850" y="5229225"/>
            <a:ext cx="1655763" cy="647700"/>
          </a:xfrm>
          <a:prstGeom prst="bevel">
            <a:avLst/>
          </a:prstGeom>
          <a:solidFill>
            <a:srgbClr val="FEC2FB"/>
          </a:solidFill>
          <a:ln>
            <a:solidFill>
              <a:srgbClr val="FEC2F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err="1">
                <a:solidFill>
                  <a:schemeClr val="tx1"/>
                </a:solidFill>
              </a:rPr>
              <a:t>Enums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Grp="1" noChangeAspect="1" noChangeArrowheads="1"/>
          </p:cNvPicPr>
          <p:nvPr>
            <p:ph idx="1"/>
          </p:nvPr>
        </p:nvPicPr>
        <p:blipFill>
          <a:blip r:embed="rId2" cstate="print"/>
          <a:srcRect/>
          <a:stretch>
            <a:fillRect/>
          </a:stretch>
        </p:blipFill>
        <p:spPr>
          <a:xfrm>
            <a:off x="250825" y="404813"/>
            <a:ext cx="8642350" cy="5256212"/>
          </a:xfr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7875"/>
          </a:xfrm>
        </p:spPr>
        <p:txBody>
          <a:bodyPr/>
          <a:lstStyle/>
          <a:p>
            <a:pPr>
              <a:defRPr/>
            </a:pPr>
            <a:r>
              <a:rPr lang="en-IN" sz="3200" b="1" dirty="0" smtClean="0">
                <a:effectLst>
                  <a:outerShdw blurRad="38100" dist="38100" dir="2700000" algn="tl">
                    <a:srgbClr val="000000">
                      <a:alpha val="43137"/>
                    </a:srgbClr>
                  </a:outerShdw>
                </a:effectLst>
              </a:rPr>
              <a:t>Integer type (16-bit/32-bit compiler)</a:t>
            </a:r>
            <a:endParaRPr lang="en-US" sz="3200" b="1" dirty="0">
              <a:effectLst>
                <a:outerShdw blurRad="38100" dist="38100" dir="2700000" algn="tl">
                  <a:srgbClr val="000000">
                    <a:alpha val="43137"/>
                  </a:srgbClr>
                </a:outerShdw>
              </a:effectLst>
            </a:endParaRPr>
          </a:p>
        </p:txBody>
      </p:sp>
      <p:graphicFrame>
        <p:nvGraphicFramePr>
          <p:cNvPr id="6" name="Table 5"/>
          <p:cNvGraphicFramePr>
            <a:graphicFrameLocks noGrp="1"/>
          </p:cNvGraphicFramePr>
          <p:nvPr/>
        </p:nvGraphicFramePr>
        <p:xfrm>
          <a:off x="900113" y="1123950"/>
          <a:ext cx="6720408" cy="5032217"/>
        </p:xfrm>
        <a:graphic>
          <a:graphicData uri="http://schemas.openxmlformats.org/drawingml/2006/table">
            <a:tbl>
              <a:tblPr firstRow="1" bandRow="1">
                <a:tableStyleId>{F5AB1C69-6EDB-4FF4-983F-18BD219EF322}</a:tableStyleId>
              </a:tblPr>
              <a:tblGrid>
                <a:gridCol w="1680102"/>
                <a:gridCol w="1680102"/>
                <a:gridCol w="1680102"/>
                <a:gridCol w="1680102"/>
              </a:tblGrid>
              <a:tr h="676691">
                <a:tc>
                  <a:txBody>
                    <a:bodyPr/>
                    <a:lstStyle/>
                    <a:p>
                      <a:pPr algn="ctr"/>
                      <a:r>
                        <a:rPr lang="en-IN" dirty="0" smtClean="0"/>
                        <a:t>Type</a:t>
                      </a:r>
                      <a:endParaRPr lang="en-US" dirty="0"/>
                    </a:p>
                  </a:txBody>
                  <a:tcPr/>
                </a:tc>
                <a:tc>
                  <a:txBody>
                    <a:bodyPr/>
                    <a:lstStyle/>
                    <a:p>
                      <a:pPr algn="ctr"/>
                      <a:r>
                        <a:rPr lang="en-IN" dirty="0" smtClean="0"/>
                        <a:t>Size (bytes)</a:t>
                      </a:r>
                      <a:endParaRPr lang="en-US" dirty="0"/>
                    </a:p>
                  </a:txBody>
                  <a:tcPr/>
                </a:tc>
                <a:tc>
                  <a:txBody>
                    <a:bodyPr/>
                    <a:lstStyle/>
                    <a:p>
                      <a:pPr algn="ctr"/>
                      <a:r>
                        <a:rPr lang="en-IN" dirty="0" smtClean="0"/>
                        <a:t>Range</a:t>
                      </a:r>
                      <a:endParaRPr lang="en-US" dirty="0"/>
                    </a:p>
                  </a:txBody>
                  <a:tcPr/>
                </a:tc>
                <a:tc>
                  <a:txBody>
                    <a:bodyPr/>
                    <a:lstStyle/>
                    <a:p>
                      <a:pPr algn="ctr"/>
                      <a:r>
                        <a:rPr lang="en-IN" dirty="0" smtClean="0"/>
                        <a:t>Format </a:t>
                      </a:r>
                      <a:r>
                        <a:rPr lang="en-IN" dirty="0" err="1" smtClean="0"/>
                        <a:t>Specifier</a:t>
                      </a:r>
                      <a:endParaRPr lang="en-US" dirty="0"/>
                    </a:p>
                  </a:txBody>
                  <a:tcPr/>
                </a:tc>
              </a:tr>
              <a:tr h="676691">
                <a:tc>
                  <a:txBody>
                    <a:bodyPr/>
                    <a:lstStyle/>
                    <a:p>
                      <a:pPr algn="ctr"/>
                      <a:r>
                        <a:rPr lang="en-US" sz="1800" b="0" i="0" kern="1200" dirty="0" err="1" smtClean="0">
                          <a:solidFill>
                            <a:schemeClr val="dk1"/>
                          </a:solidFill>
                          <a:latin typeface="+mn-lt"/>
                          <a:ea typeface="+mn-ea"/>
                          <a:cs typeface="+mn-cs"/>
                        </a:rPr>
                        <a:t>int</a:t>
                      </a:r>
                      <a:r>
                        <a:rPr lang="en-US" sz="1800" b="0" i="0" kern="1200" dirty="0" smtClean="0">
                          <a:solidFill>
                            <a:schemeClr val="dk1"/>
                          </a:solidFill>
                          <a:latin typeface="+mn-lt"/>
                          <a:ea typeface="+mn-ea"/>
                          <a:cs typeface="+mn-cs"/>
                        </a:rPr>
                        <a:t> or signed </a:t>
                      </a:r>
                      <a:r>
                        <a:rPr lang="en-US" sz="1800" b="0" i="0" kern="1200" dirty="0" err="1" smtClean="0">
                          <a:solidFill>
                            <a:schemeClr val="dk1"/>
                          </a:solidFill>
                          <a:latin typeface="+mn-lt"/>
                          <a:ea typeface="+mn-ea"/>
                          <a:cs typeface="+mn-cs"/>
                        </a:rPr>
                        <a:t>int</a:t>
                      </a:r>
                      <a:endParaRPr lang="en-US" dirty="0"/>
                    </a:p>
                  </a:txBody>
                  <a:tcPr/>
                </a:tc>
                <a:tc>
                  <a:txBody>
                    <a:bodyPr/>
                    <a:lstStyle/>
                    <a:p>
                      <a:pPr algn="ctr"/>
                      <a:r>
                        <a:rPr lang="en-IN" dirty="0" smtClean="0"/>
                        <a:t>2 /4</a:t>
                      </a:r>
                      <a:endParaRPr lang="en-US" dirty="0"/>
                    </a:p>
                  </a:txBody>
                  <a:tcPr/>
                </a:tc>
                <a:tc>
                  <a:txBody>
                    <a:bodyPr/>
                    <a:lstStyle/>
                    <a:p>
                      <a:pPr algn="ctr"/>
                      <a:r>
                        <a:rPr lang="en-IN" dirty="0" smtClean="0"/>
                        <a:t>-32768 to 32767</a:t>
                      </a:r>
                      <a:endParaRPr lang="en-US" dirty="0"/>
                    </a:p>
                  </a:txBody>
                  <a:tcPr/>
                </a:tc>
                <a:tc>
                  <a:txBody>
                    <a:bodyPr/>
                    <a:lstStyle/>
                    <a:p>
                      <a:pPr algn="ctr"/>
                      <a:r>
                        <a:rPr lang="en-IN" dirty="0" smtClean="0"/>
                        <a:t>%d</a:t>
                      </a:r>
                      <a:endParaRPr lang="en-US" dirty="0"/>
                    </a:p>
                  </a:txBody>
                  <a:tcPr/>
                </a:tc>
              </a:tr>
              <a:tr h="392051">
                <a:tc>
                  <a:txBody>
                    <a:bodyPr/>
                    <a:lstStyle/>
                    <a:p>
                      <a:pPr algn="ctr"/>
                      <a:r>
                        <a:rPr lang="en-IN" dirty="0" smtClean="0"/>
                        <a:t>Unsigned </a:t>
                      </a:r>
                      <a:r>
                        <a:rPr lang="en-IN" dirty="0" err="1" smtClean="0"/>
                        <a:t>int</a:t>
                      </a:r>
                      <a:endParaRPr lang="en-US" dirty="0"/>
                    </a:p>
                  </a:txBody>
                  <a:tcPr/>
                </a:tc>
                <a:tc>
                  <a:txBody>
                    <a:bodyPr/>
                    <a:lstStyle/>
                    <a:p>
                      <a:pPr algn="ctr"/>
                      <a:r>
                        <a:rPr lang="en-IN" dirty="0" smtClean="0"/>
                        <a:t>2 /4</a:t>
                      </a:r>
                      <a:endParaRPr lang="en-US" dirty="0"/>
                    </a:p>
                  </a:txBody>
                  <a:tcPr/>
                </a:tc>
                <a:tc>
                  <a:txBody>
                    <a:bodyPr/>
                    <a:lstStyle/>
                    <a:p>
                      <a:pPr algn="ctr"/>
                      <a:r>
                        <a:rPr lang="en-IN" dirty="0" smtClean="0"/>
                        <a:t>0 to 65535</a:t>
                      </a:r>
                      <a:endParaRPr lang="en-US" dirty="0"/>
                    </a:p>
                  </a:txBody>
                  <a:tcPr/>
                </a:tc>
                <a:tc>
                  <a:txBody>
                    <a:bodyPr/>
                    <a:lstStyle/>
                    <a:p>
                      <a:pPr algn="ctr"/>
                      <a:r>
                        <a:rPr lang="en-IN" dirty="0" smtClean="0"/>
                        <a:t>%u</a:t>
                      </a:r>
                      <a:endParaRPr lang="en-US" dirty="0"/>
                    </a:p>
                  </a:txBody>
                  <a:tcPr/>
                </a:tc>
              </a:tr>
              <a:tr h="966701">
                <a:tc>
                  <a:txBody>
                    <a:bodyPr/>
                    <a:lstStyle/>
                    <a:p>
                      <a:pPr algn="ctr"/>
                      <a:r>
                        <a:rPr lang="en-IN" dirty="0" smtClean="0"/>
                        <a:t>Short </a:t>
                      </a:r>
                      <a:r>
                        <a:rPr lang="en-IN" dirty="0" err="1" smtClean="0"/>
                        <a:t>int</a:t>
                      </a:r>
                      <a:r>
                        <a:rPr lang="en-IN" dirty="0" smtClean="0"/>
                        <a:t> or signed short </a:t>
                      </a:r>
                      <a:r>
                        <a:rPr lang="en-IN" dirty="0" err="1" smtClean="0"/>
                        <a:t>int</a:t>
                      </a:r>
                      <a:endParaRPr lang="en-US" dirty="0"/>
                    </a:p>
                  </a:txBody>
                  <a:tcPr/>
                </a:tc>
                <a:tc>
                  <a:txBody>
                    <a:bodyPr/>
                    <a:lstStyle/>
                    <a:p>
                      <a:pPr algn="ctr"/>
                      <a:r>
                        <a:rPr lang="en-IN" dirty="0" smtClean="0"/>
                        <a:t>1 /2</a:t>
                      </a:r>
                      <a:endParaRPr lang="en-US" dirty="0"/>
                    </a:p>
                  </a:txBody>
                  <a:tcPr/>
                </a:tc>
                <a:tc>
                  <a:txBody>
                    <a:bodyPr/>
                    <a:lstStyle/>
                    <a:p>
                      <a:pPr algn="ctr"/>
                      <a:r>
                        <a:rPr lang="en-IN" dirty="0" smtClean="0"/>
                        <a:t>-128</a:t>
                      </a:r>
                      <a:r>
                        <a:rPr lang="en-IN" baseline="0" dirty="0" smtClean="0"/>
                        <a:t> to 127</a:t>
                      </a:r>
                      <a:endParaRPr lang="en-US" dirty="0"/>
                    </a:p>
                  </a:txBody>
                  <a:tcPr/>
                </a:tc>
                <a:tc>
                  <a:txBody>
                    <a:bodyPr/>
                    <a:lstStyle/>
                    <a:p>
                      <a:pPr algn="ctr"/>
                      <a:r>
                        <a:rPr lang="en-IN" dirty="0" smtClean="0"/>
                        <a:t>%</a:t>
                      </a:r>
                      <a:r>
                        <a:rPr lang="en-IN" dirty="0" err="1" smtClean="0"/>
                        <a:t>hd</a:t>
                      </a:r>
                      <a:endParaRPr lang="en-US" dirty="0"/>
                    </a:p>
                  </a:txBody>
                  <a:tcPr/>
                </a:tc>
              </a:tr>
              <a:tr h="676691">
                <a:tc>
                  <a:txBody>
                    <a:bodyPr/>
                    <a:lstStyle/>
                    <a:p>
                      <a:pPr algn="ctr"/>
                      <a:r>
                        <a:rPr lang="en-IN" dirty="0" smtClean="0"/>
                        <a:t>Unsigned short </a:t>
                      </a:r>
                      <a:r>
                        <a:rPr lang="en-IN" dirty="0" err="1" smtClean="0"/>
                        <a:t>int</a:t>
                      </a:r>
                      <a:endParaRPr lang="en-US" dirty="0"/>
                    </a:p>
                  </a:txBody>
                  <a:tcPr/>
                </a:tc>
                <a:tc>
                  <a:txBody>
                    <a:bodyPr/>
                    <a:lstStyle/>
                    <a:p>
                      <a:pPr algn="ctr"/>
                      <a:r>
                        <a:rPr lang="en-IN" dirty="0" smtClean="0"/>
                        <a:t>1 /2</a:t>
                      </a:r>
                      <a:endParaRPr lang="en-US" dirty="0"/>
                    </a:p>
                  </a:txBody>
                  <a:tcPr/>
                </a:tc>
                <a:tc>
                  <a:txBody>
                    <a:bodyPr/>
                    <a:lstStyle/>
                    <a:p>
                      <a:pPr algn="ctr"/>
                      <a:r>
                        <a:rPr lang="en-IN" dirty="0" smtClean="0"/>
                        <a:t>0 to 255</a:t>
                      </a:r>
                      <a:endParaRPr lang="en-US" dirty="0"/>
                    </a:p>
                  </a:txBody>
                  <a:tcPr/>
                </a:tc>
                <a:tc>
                  <a:txBody>
                    <a:bodyPr/>
                    <a:lstStyle/>
                    <a:p>
                      <a:pPr algn="ctr"/>
                      <a:r>
                        <a:rPr lang="en-IN" dirty="0" smtClean="0"/>
                        <a:t>%</a:t>
                      </a:r>
                      <a:r>
                        <a:rPr lang="en-IN" dirty="0" err="1" smtClean="0"/>
                        <a:t>hu</a:t>
                      </a:r>
                      <a:endParaRPr lang="en-US" dirty="0"/>
                    </a:p>
                  </a:txBody>
                  <a:tcPr/>
                </a:tc>
              </a:tr>
              <a:tr h="966701">
                <a:tc>
                  <a:txBody>
                    <a:bodyPr/>
                    <a:lstStyle/>
                    <a:p>
                      <a:pPr algn="ctr"/>
                      <a:r>
                        <a:rPr lang="en-IN" dirty="0" smtClean="0"/>
                        <a:t>Long </a:t>
                      </a:r>
                      <a:r>
                        <a:rPr lang="en-IN" dirty="0" err="1" smtClean="0"/>
                        <a:t>int</a:t>
                      </a:r>
                      <a:r>
                        <a:rPr lang="en-IN" dirty="0" smtClean="0"/>
                        <a:t> or signed long </a:t>
                      </a:r>
                      <a:r>
                        <a:rPr lang="en-IN" dirty="0" err="1" smtClean="0"/>
                        <a:t>int</a:t>
                      </a:r>
                      <a:endParaRPr lang="en-US" dirty="0"/>
                    </a:p>
                  </a:txBody>
                  <a:tcPr/>
                </a:tc>
                <a:tc>
                  <a:txBody>
                    <a:bodyPr/>
                    <a:lstStyle/>
                    <a:p>
                      <a:pPr algn="ctr"/>
                      <a:r>
                        <a:rPr lang="en-IN" dirty="0" smtClean="0"/>
                        <a:t>4 /4</a:t>
                      </a:r>
                      <a:endParaRPr lang="en-US" dirty="0"/>
                    </a:p>
                  </a:txBody>
                  <a:tcPr/>
                </a:tc>
                <a:tc>
                  <a:txBody>
                    <a:bodyPr/>
                    <a:lstStyle/>
                    <a:p>
                      <a:pPr algn="ctr"/>
                      <a:r>
                        <a:rPr lang="en-IN" dirty="0" smtClean="0"/>
                        <a:t>-2147483648 to 2147483647</a:t>
                      </a:r>
                      <a:endParaRPr lang="en-US" dirty="0"/>
                    </a:p>
                  </a:txBody>
                  <a:tcPr/>
                </a:tc>
                <a:tc>
                  <a:txBody>
                    <a:bodyPr/>
                    <a:lstStyle/>
                    <a:p>
                      <a:pPr algn="ctr"/>
                      <a:r>
                        <a:rPr lang="en-IN" dirty="0" smtClean="0"/>
                        <a:t>%ld</a:t>
                      </a:r>
                      <a:endParaRPr lang="en-US" dirty="0"/>
                    </a:p>
                  </a:txBody>
                  <a:tcPr/>
                </a:tc>
              </a:tr>
              <a:tr h="676691">
                <a:tc>
                  <a:txBody>
                    <a:bodyPr/>
                    <a:lstStyle/>
                    <a:p>
                      <a:pPr algn="ctr"/>
                      <a:r>
                        <a:rPr lang="en-IN" dirty="0" smtClean="0"/>
                        <a:t>Unsigned long </a:t>
                      </a:r>
                      <a:r>
                        <a:rPr lang="en-IN" dirty="0" err="1" smtClean="0"/>
                        <a:t>int</a:t>
                      </a:r>
                      <a:endParaRPr lang="en-US" dirty="0"/>
                    </a:p>
                  </a:txBody>
                  <a:tcPr/>
                </a:tc>
                <a:tc>
                  <a:txBody>
                    <a:bodyPr/>
                    <a:lstStyle/>
                    <a:p>
                      <a:pPr algn="ctr"/>
                      <a:r>
                        <a:rPr lang="en-IN" dirty="0" smtClean="0"/>
                        <a:t>4/4</a:t>
                      </a:r>
                      <a:endParaRPr lang="en-US" dirty="0"/>
                    </a:p>
                  </a:txBody>
                  <a:tcPr/>
                </a:tc>
                <a:tc>
                  <a:txBody>
                    <a:bodyPr/>
                    <a:lstStyle/>
                    <a:p>
                      <a:pPr algn="ctr"/>
                      <a:r>
                        <a:rPr lang="en-IN" dirty="0" smtClean="0"/>
                        <a:t>0 to 4294967295</a:t>
                      </a:r>
                      <a:endParaRPr lang="en-US" dirty="0"/>
                    </a:p>
                  </a:txBody>
                  <a:tcPr/>
                </a:tc>
                <a:tc>
                  <a:txBody>
                    <a:bodyPr/>
                    <a:lstStyle/>
                    <a:p>
                      <a:pPr algn="ctr"/>
                      <a:r>
                        <a:rPr lang="en-IN" dirty="0" smtClean="0"/>
                        <a:t>%</a:t>
                      </a:r>
                      <a:r>
                        <a:rPr lang="en-IN" dirty="0" err="1" smtClean="0"/>
                        <a:t>lu</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7875"/>
          </a:xfrm>
        </p:spPr>
        <p:txBody>
          <a:bodyPr/>
          <a:lstStyle/>
          <a:p>
            <a:pPr>
              <a:defRPr/>
            </a:pPr>
            <a:r>
              <a:rPr lang="en-IN" sz="3200" b="1" dirty="0" smtClean="0">
                <a:effectLst>
                  <a:outerShdw blurRad="38100" dist="38100" dir="2700000" algn="tl">
                    <a:srgbClr val="000000">
                      <a:alpha val="43137"/>
                    </a:srgbClr>
                  </a:outerShdw>
                </a:effectLst>
              </a:rPr>
              <a:t>Floating point type</a:t>
            </a:r>
            <a:endParaRPr lang="en-US" sz="3200" b="1" dirty="0">
              <a:effectLst>
                <a:outerShdw blurRad="38100" dist="38100" dir="2700000" algn="tl">
                  <a:srgbClr val="000000">
                    <a:alpha val="43137"/>
                  </a:srgbClr>
                </a:outerShdw>
              </a:effectLst>
            </a:endParaRPr>
          </a:p>
        </p:txBody>
      </p:sp>
      <p:graphicFrame>
        <p:nvGraphicFramePr>
          <p:cNvPr id="6" name="Table 5"/>
          <p:cNvGraphicFramePr>
            <a:graphicFrameLocks noGrp="1"/>
          </p:cNvGraphicFramePr>
          <p:nvPr/>
        </p:nvGraphicFramePr>
        <p:xfrm>
          <a:off x="900113" y="1123950"/>
          <a:ext cx="6720408" cy="2960163"/>
        </p:xfrm>
        <a:graphic>
          <a:graphicData uri="http://schemas.openxmlformats.org/drawingml/2006/table">
            <a:tbl>
              <a:tblPr firstRow="1" bandRow="1">
                <a:tableStyleId>{F5AB1C69-6EDB-4FF4-983F-18BD219EF322}</a:tableStyleId>
              </a:tblPr>
              <a:tblGrid>
                <a:gridCol w="1680102"/>
                <a:gridCol w="1680102"/>
                <a:gridCol w="1680102"/>
                <a:gridCol w="1680102"/>
              </a:tblGrid>
              <a:tr h="676691">
                <a:tc>
                  <a:txBody>
                    <a:bodyPr/>
                    <a:lstStyle/>
                    <a:p>
                      <a:pPr algn="ctr"/>
                      <a:r>
                        <a:rPr lang="en-IN" dirty="0" smtClean="0"/>
                        <a:t>Type</a:t>
                      </a:r>
                      <a:endParaRPr lang="en-US" dirty="0"/>
                    </a:p>
                  </a:txBody>
                  <a:tcPr/>
                </a:tc>
                <a:tc>
                  <a:txBody>
                    <a:bodyPr/>
                    <a:lstStyle/>
                    <a:p>
                      <a:pPr algn="ctr"/>
                      <a:r>
                        <a:rPr lang="en-IN" dirty="0" smtClean="0"/>
                        <a:t>Size (bytes)</a:t>
                      </a:r>
                      <a:endParaRPr lang="en-US" dirty="0"/>
                    </a:p>
                  </a:txBody>
                  <a:tcPr/>
                </a:tc>
                <a:tc>
                  <a:txBody>
                    <a:bodyPr/>
                    <a:lstStyle/>
                    <a:p>
                      <a:pPr algn="ctr"/>
                      <a:r>
                        <a:rPr lang="en-IN" dirty="0" smtClean="0"/>
                        <a:t>Range</a:t>
                      </a:r>
                      <a:endParaRPr lang="en-US" dirty="0"/>
                    </a:p>
                  </a:txBody>
                  <a:tcPr/>
                </a:tc>
                <a:tc>
                  <a:txBody>
                    <a:bodyPr/>
                    <a:lstStyle/>
                    <a:p>
                      <a:pPr algn="ctr"/>
                      <a:r>
                        <a:rPr lang="en-IN" dirty="0" smtClean="0"/>
                        <a:t>Format </a:t>
                      </a:r>
                      <a:r>
                        <a:rPr lang="en-IN" dirty="0" err="1" smtClean="0"/>
                        <a:t>Specifier</a:t>
                      </a:r>
                      <a:endParaRPr lang="en-US" dirty="0"/>
                    </a:p>
                  </a:txBody>
                  <a:tcPr/>
                </a:tc>
              </a:tr>
              <a:tr h="676691">
                <a:tc>
                  <a:txBody>
                    <a:bodyPr/>
                    <a:lstStyle/>
                    <a:p>
                      <a:pPr algn="ctr"/>
                      <a:r>
                        <a:rPr lang="en-US" sz="1800" b="0" i="0" kern="1200" dirty="0" smtClean="0">
                          <a:solidFill>
                            <a:schemeClr val="dk1"/>
                          </a:solidFill>
                          <a:latin typeface="+mn-lt"/>
                          <a:ea typeface="+mn-ea"/>
                          <a:cs typeface="+mn-cs"/>
                        </a:rPr>
                        <a:t>Float</a:t>
                      </a:r>
                      <a:endParaRPr lang="en-US" dirty="0"/>
                    </a:p>
                  </a:txBody>
                  <a:tcPr/>
                </a:tc>
                <a:tc>
                  <a:txBody>
                    <a:bodyPr/>
                    <a:lstStyle/>
                    <a:p>
                      <a:pPr algn="ctr"/>
                      <a:r>
                        <a:rPr lang="en-IN" dirty="0" smtClean="0"/>
                        <a:t>4/4</a:t>
                      </a:r>
                      <a:endParaRPr lang="en-US" dirty="0"/>
                    </a:p>
                  </a:txBody>
                  <a:tcPr/>
                </a:tc>
                <a:tc>
                  <a:txBody>
                    <a:bodyPr/>
                    <a:lstStyle/>
                    <a:p>
                      <a:pPr algn="ctr"/>
                      <a:r>
                        <a:rPr lang="en-US" sz="1800" b="0" i="0" kern="1200" dirty="0" smtClean="0">
                          <a:solidFill>
                            <a:schemeClr val="dk1"/>
                          </a:solidFill>
                          <a:latin typeface="+mn-lt"/>
                          <a:ea typeface="+mn-ea"/>
                          <a:cs typeface="+mn-cs"/>
                        </a:rPr>
                        <a:t>3.4E-38 to 3.4E+38</a:t>
                      </a:r>
                      <a:endParaRPr lang="en-US" dirty="0"/>
                    </a:p>
                  </a:txBody>
                  <a:tcPr/>
                </a:tc>
                <a:tc>
                  <a:txBody>
                    <a:bodyPr/>
                    <a:lstStyle/>
                    <a:p>
                      <a:pPr algn="ctr"/>
                      <a:r>
                        <a:rPr lang="en-IN" dirty="0" smtClean="0"/>
                        <a:t>%f</a:t>
                      </a:r>
                      <a:endParaRPr lang="en-US" dirty="0"/>
                    </a:p>
                  </a:txBody>
                  <a:tcPr/>
                </a:tc>
              </a:tr>
              <a:tr h="392051">
                <a:tc>
                  <a:txBody>
                    <a:bodyPr/>
                    <a:lstStyle/>
                    <a:p>
                      <a:pPr algn="ctr"/>
                      <a:r>
                        <a:rPr lang="en-IN" dirty="0" smtClean="0"/>
                        <a:t>Double</a:t>
                      </a:r>
                      <a:endParaRPr lang="en-US" dirty="0"/>
                    </a:p>
                  </a:txBody>
                  <a:tcPr/>
                </a:tc>
                <a:tc>
                  <a:txBody>
                    <a:bodyPr/>
                    <a:lstStyle/>
                    <a:p>
                      <a:pPr algn="ctr"/>
                      <a:r>
                        <a:rPr lang="en-IN" dirty="0" smtClean="0"/>
                        <a:t>8/8</a:t>
                      </a:r>
                      <a:endParaRPr lang="en-US" dirty="0"/>
                    </a:p>
                  </a:txBody>
                  <a:tcPr/>
                </a:tc>
                <a:tc>
                  <a:txBody>
                    <a:bodyPr/>
                    <a:lstStyle/>
                    <a:p>
                      <a:pPr algn="ctr"/>
                      <a:r>
                        <a:rPr lang="en-US" sz="1800" b="0" i="0" kern="1200" dirty="0" smtClean="0">
                          <a:solidFill>
                            <a:schemeClr val="dk1"/>
                          </a:solidFill>
                          <a:latin typeface="+mn-lt"/>
                          <a:ea typeface="+mn-ea"/>
                          <a:cs typeface="+mn-cs"/>
                        </a:rPr>
                        <a:t>1.7E-308 to 1.7E+308</a:t>
                      </a:r>
                      <a:endParaRPr lang="en-US" dirty="0"/>
                    </a:p>
                  </a:txBody>
                  <a:tcPr/>
                </a:tc>
                <a:tc>
                  <a:txBody>
                    <a:bodyPr/>
                    <a:lstStyle/>
                    <a:p>
                      <a:pPr algn="ctr"/>
                      <a:r>
                        <a:rPr lang="en-IN" dirty="0" smtClean="0"/>
                        <a:t>%lf</a:t>
                      </a:r>
                      <a:endParaRPr lang="en-US" dirty="0"/>
                    </a:p>
                  </a:txBody>
                  <a:tcPr/>
                </a:tc>
              </a:tr>
              <a:tr h="966701">
                <a:tc>
                  <a:txBody>
                    <a:bodyPr/>
                    <a:lstStyle/>
                    <a:p>
                      <a:pPr algn="ctr"/>
                      <a:r>
                        <a:rPr lang="en-IN" dirty="0" smtClean="0"/>
                        <a:t>Long double</a:t>
                      </a:r>
                      <a:endParaRPr lang="en-US" dirty="0"/>
                    </a:p>
                  </a:txBody>
                  <a:tcPr/>
                </a:tc>
                <a:tc>
                  <a:txBody>
                    <a:bodyPr/>
                    <a:lstStyle/>
                    <a:p>
                      <a:pPr algn="ctr"/>
                      <a:r>
                        <a:rPr lang="en-IN" dirty="0" smtClean="0"/>
                        <a:t>10/12</a:t>
                      </a:r>
                      <a:endParaRPr lang="en-US" dirty="0"/>
                    </a:p>
                  </a:txBody>
                  <a:tcPr/>
                </a:tc>
                <a:tc>
                  <a:txBody>
                    <a:bodyPr/>
                    <a:lstStyle/>
                    <a:p>
                      <a:pPr algn="l" fontAlgn="t"/>
                      <a:r>
                        <a:rPr lang="en-US" dirty="0" smtClean="0"/>
                        <a:t>3.4E-4932 </a:t>
                      </a:r>
                      <a:r>
                        <a:rPr lang="en-US" dirty="0"/>
                        <a:t>to 1.1E+4932</a:t>
                      </a:r>
                    </a:p>
                  </a:txBody>
                  <a:tcPr marL="76200" marR="76200" marT="76200" marB="76200"/>
                </a:tc>
                <a:tc>
                  <a:txBody>
                    <a:bodyPr/>
                    <a:lstStyle/>
                    <a:p>
                      <a:pPr algn="ctr"/>
                      <a:r>
                        <a:rPr lang="en-IN" dirty="0" smtClean="0"/>
                        <a:t>%Lf</a:t>
                      </a:r>
                      <a:endParaRPr 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7875"/>
          </a:xfrm>
        </p:spPr>
        <p:txBody>
          <a:bodyPr/>
          <a:lstStyle/>
          <a:p>
            <a:pPr>
              <a:defRPr/>
            </a:pPr>
            <a:r>
              <a:rPr lang="en-IN" sz="3200" b="1" dirty="0" smtClean="0">
                <a:effectLst>
                  <a:outerShdw blurRad="38100" dist="38100" dir="2700000" algn="tl">
                    <a:srgbClr val="000000">
                      <a:alpha val="43137"/>
                    </a:srgbClr>
                  </a:outerShdw>
                </a:effectLst>
              </a:rPr>
              <a:t>Character type</a:t>
            </a:r>
            <a:endParaRPr lang="en-US" sz="3200" b="1" dirty="0">
              <a:effectLst>
                <a:outerShdw blurRad="38100" dist="38100" dir="2700000" algn="tl">
                  <a:srgbClr val="000000">
                    <a:alpha val="43137"/>
                  </a:srgbClr>
                </a:outerShdw>
              </a:effectLst>
            </a:endParaRPr>
          </a:p>
        </p:txBody>
      </p:sp>
      <p:graphicFrame>
        <p:nvGraphicFramePr>
          <p:cNvPr id="6" name="Table 5"/>
          <p:cNvGraphicFramePr>
            <a:graphicFrameLocks noGrp="1"/>
          </p:cNvGraphicFramePr>
          <p:nvPr/>
        </p:nvGraphicFramePr>
        <p:xfrm>
          <a:off x="900113" y="1123950"/>
          <a:ext cx="6720408" cy="1745433"/>
        </p:xfrm>
        <a:graphic>
          <a:graphicData uri="http://schemas.openxmlformats.org/drawingml/2006/table">
            <a:tbl>
              <a:tblPr firstRow="1" bandRow="1">
                <a:tableStyleId>{F5AB1C69-6EDB-4FF4-983F-18BD219EF322}</a:tableStyleId>
              </a:tblPr>
              <a:tblGrid>
                <a:gridCol w="1680102"/>
                <a:gridCol w="1680102"/>
                <a:gridCol w="1680102"/>
                <a:gridCol w="1680102"/>
              </a:tblGrid>
              <a:tr h="676691">
                <a:tc>
                  <a:txBody>
                    <a:bodyPr/>
                    <a:lstStyle/>
                    <a:p>
                      <a:pPr algn="ctr"/>
                      <a:r>
                        <a:rPr lang="en-IN" dirty="0" smtClean="0"/>
                        <a:t>Type</a:t>
                      </a:r>
                      <a:endParaRPr lang="en-US" dirty="0"/>
                    </a:p>
                  </a:txBody>
                  <a:tcPr/>
                </a:tc>
                <a:tc>
                  <a:txBody>
                    <a:bodyPr/>
                    <a:lstStyle/>
                    <a:p>
                      <a:pPr algn="ctr"/>
                      <a:r>
                        <a:rPr lang="en-IN" dirty="0" smtClean="0"/>
                        <a:t>Size (bytes)</a:t>
                      </a:r>
                      <a:endParaRPr lang="en-US" dirty="0"/>
                    </a:p>
                  </a:txBody>
                  <a:tcPr/>
                </a:tc>
                <a:tc>
                  <a:txBody>
                    <a:bodyPr/>
                    <a:lstStyle/>
                    <a:p>
                      <a:pPr algn="ctr"/>
                      <a:r>
                        <a:rPr lang="en-IN" dirty="0" smtClean="0"/>
                        <a:t>Range</a:t>
                      </a:r>
                      <a:endParaRPr lang="en-US" dirty="0"/>
                    </a:p>
                  </a:txBody>
                  <a:tcPr/>
                </a:tc>
                <a:tc>
                  <a:txBody>
                    <a:bodyPr/>
                    <a:lstStyle/>
                    <a:p>
                      <a:pPr algn="ctr"/>
                      <a:r>
                        <a:rPr lang="en-IN" dirty="0" smtClean="0"/>
                        <a:t>Format </a:t>
                      </a:r>
                      <a:r>
                        <a:rPr lang="en-IN" dirty="0" err="1" smtClean="0"/>
                        <a:t>Specifier</a:t>
                      </a:r>
                      <a:endParaRPr lang="en-US" dirty="0"/>
                    </a:p>
                  </a:txBody>
                  <a:tcPr/>
                </a:tc>
              </a:tr>
              <a:tr h="676691">
                <a:tc>
                  <a:txBody>
                    <a:bodyPr/>
                    <a:lstStyle/>
                    <a:p>
                      <a:pPr algn="ctr"/>
                      <a:r>
                        <a:rPr lang="en-US" sz="1800" b="0" i="0" kern="1200" dirty="0" smtClean="0">
                          <a:solidFill>
                            <a:schemeClr val="dk1"/>
                          </a:solidFill>
                          <a:latin typeface="+mn-lt"/>
                          <a:ea typeface="+mn-ea"/>
                          <a:cs typeface="+mn-cs"/>
                        </a:rPr>
                        <a:t>char or signed char</a:t>
                      </a:r>
                      <a:endParaRPr lang="en-US" dirty="0"/>
                    </a:p>
                  </a:txBody>
                  <a:tcPr/>
                </a:tc>
                <a:tc>
                  <a:txBody>
                    <a:bodyPr/>
                    <a:lstStyle/>
                    <a:p>
                      <a:pPr algn="ctr"/>
                      <a:r>
                        <a:rPr lang="en-IN" dirty="0" smtClean="0"/>
                        <a:t>1</a:t>
                      </a:r>
                      <a:endParaRPr lang="en-US" dirty="0"/>
                    </a:p>
                  </a:txBody>
                  <a:tcPr/>
                </a:tc>
                <a:tc>
                  <a:txBody>
                    <a:bodyPr/>
                    <a:lstStyle/>
                    <a:p>
                      <a:pPr algn="ctr"/>
                      <a:r>
                        <a:rPr lang="en-IN" dirty="0" smtClean="0"/>
                        <a:t>-128 to 127</a:t>
                      </a:r>
                      <a:endParaRPr lang="en-US" dirty="0"/>
                    </a:p>
                  </a:txBody>
                  <a:tcPr/>
                </a:tc>
                <a:tc>
                  <a:txBody>
                    <a:bodyPr/>
                    <a:lstStyle/>
                    <a:p>
                      <a:pPr algn="ctr"/>
                      <a:r>
                        <a:rPr lang="en-IN" dirty="0" smtClean="0"/>
                        <a:t>%c</a:t>
                      </a:r>
                      <a:endParaRPr lang="en-US" dirty="0"/>
                    </a:p>
                  </a:txBody>
                  <a:tcPr/>
                </a:tc>
              </a:tr>
              <a:tr h="392051">
                <a:tc>
                  <a:txBody>
                    <a:bodyPr/>
                    <a:lstStyle/>
                    <a:p>
                      <a:pPr algn="ctr"/>
                      <a:r>
                        <a:rPr lang="en-IN" dirty="0" smtClean="0"/>
                        <a:t>Unsigned char</a:t>
                      </a:r>
                      <a:endParaRPr lang="en-US" dirty="0"/>
                    </a:p>
                  </a:txBody>
                  <a:tcPr/>
                </a:tc>
                <a:tc>
                  <a:txBody>
                    <a:bodyPr/>
                    <a:lstStyle/>
                    <a:p>
                      <a:pPr algn="ctr"/>
                      <a:r>
                        <a:rPr lang="en-IN" dirty="0" smtClean="0"/>
                        <a:t>1</a:t>
                      </a:r>
                      <a:endParaRPr lang="en-US" dirty="0"/>
                    </a:p>
                  </a:txBody>
                  <a:tcPr/>
                </a:tc>
                <a:tc>
                  <a:txBody>
                    <a:bodyPr/>
                    <a:lstStyle/>
                    <a:p>
                      <a:pPr algn="ctr"/>
                      <a:r>
                        <a:rPr lang="en-IN" dirty="0" smtClean="0"/>
                        <a:t>0 to 255</a:t>
                      </a:r>
                      <a:endParaRPr lang="en-US" dirty="0"/>
                    </a:p>
                  </a:txBody>
                  <a:tcPr/>
                </a:tc>
                <a:tc>
                  <a:txBody>
                    <a:bodyPr/>
                    <a:lstStyle/>
                    <a:p>
                      <a:pPr algn="ctr"/>
                      <a:r>
                        <a:rPr lang="en-IN" dirty="0" smtClean="0"/>
                        <a:t>%c</a:t>
                      </a:r>
                      <a:endParaRPr lang="en-US"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7875"/>
          </a:xfrm>
        </p:spPr>
        <p:txBody>
          <a:bodyPr/>
          <a:lstStyle/>
          <a:p>
            <a:pPr>
              <a:defRPr/>
            </a:pPr>
            <a:r>
              <a:rPr lang="en-IN" sz="3200" b="1" dirty="0" smtClean="0">
                <a:effectLst>
                  <a:outerShdw blurRad="38100" dist="38100" dir="2700000" algn="tl">
                    <a:srgbClr val="000000">
                      <a:alpha val="43137"/>
                    </a:srgbClr>
                  </a:outerShdw>
                </a:effectLst>
              </a:rPr>
              <a:t>Identifiers</a:t>
            </a:r>
            <a:endParaRPr lang="en-US" sz="3200" b="1" dirty="0">
              <a:effectLst>
                <a:outerShdw blurRad="38100" dist="38100" dir="2700000" algn="tl">
                  <a:srgbClr val="000000">
                    <a:alpha val="43137"/>
                  </a:srgbClr>
                </a:outerShdw>
              </a:effectLst>
            </a:endParaRPr>
          </a:p>
        </p:txBody>
      </p:sp>
      <p:graphicFrame>
        <p:nvGraphicFramePr>
          <p:cNvPr id="5" name="Diagram 4"/>
          <p:cNvGraphicFramePr/>
          <p:nvPr/>
        </p:nvGraphicFramePr>
        <p:xfrm>
          <a:off x="467544" y="980728"/>
          <a:ext cx="8424936"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900"/>
          </a:xfrm>
        </p:spPr>
        <p:txBody>
          <a:bodyPr/>
          <a:lstStyle/>
          <a:p>
            <a:pPr>
              <a:defRPr/>
            </a:pPr>
            <a:r>
              <a:rPr lang="en-IN" sz="3200" b="1" dirty="0" smtClean="0">
                <a:effectLst>
                  <a:outerShdw blurRad="38100" dist="38100" dir="2700000" algn="tl">
                    <a:srgbClr val="000000">
                      <a:alpha val="43137"/>
                    </a:srgbClr>
                  </a:outerShdw>
                </a:effectLst>
              </a:rPr>
              <a:t>Operators</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26735"/>
            <a:ext cx="8229600" cy="5145088"/>
          </a:xfrm>
        </p:spPr>
        <p:txBody>
          <a:bodyPr/>
          <a:lstStyle/>
          <a:p>
            <a:pPr eaLnBrk="1" hangingPunct="1">
              <a:defRPr/>
            </a:pPr>
            <a:r>
              <a:rPr lang="en-US" sz="2400" dirty="0" smtClean="0"/>
              <a:t>define how  the variables and literals in the expression will be manipulated.</a:t>
            </a:r>
            <a:r>
              <a:rPr lang="en-US" sz="2400" b="1" dirty="0" smtClean="0">
                <a:solidFill>
                  <a:srgbClr val="C00000"/>
                </a:solidFill>
              </a:rPr>
              <a:t> </a:t>
            </a:r>
          </a:p>
          <a:p>
            <a:pPr>
              <a:defRPr/>
            </a:pPr>
            <a:endParaRPr lang="en-US" sz="2400" dirty="0"/>
          </a:p>
        </p:txBody>
      </p:sp>
      <p:graphicFrame>
        <p:nvGraphicFramePr>
          <p:cNvPr id="8" name="Diagram 7"/>
          <p:cNvGraphicFramePr/>
          <p:nvPr>
            <p:extLst>
              <p:ext uri="{D42A27DB-BD31-4B8C-83A1-F6EECF244321}">
                <p14:modId xmlns:p14="http://schemas.microsoft.com/office/powerpoint/2010/main" val="2173273880"/>
              </p:ext>
            </p:extLst>
          </p:nvPr>
        </p:nvGraphicFramePr>
        <p:xfrm>
          <a:off x="1187624" y="213285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14400" y="0"/>
            <a:ext cx="7772400" cy="914400"/>
          </a:xfrm>
        </p:spPr>
        <p:txBody>
          <a:bodyPr/>
          <a:lstStyle/>
          <a:p>
            <a:pPr eaLnBrk="1" hangingPunct="1"/>
            <a:r>
              <a:rPr lang="en-US" b="1" smtClean="0">
                <a:solidFill>
                  <a:schemeClr val="tx1"/>
                </a:solidFill>
                <a:latin typeface="Bell MT" pitchFamily="18" charset="0"/>
              </a:rPr>
              <a:t>Operators</a:t>
            </a:r>
          </a:p>
        </p:txBody>
      </p:sp>
      <p:sp>
        <p:nvSpPr>
          <p:cNvPr id="23555" name="Rectangle 3"/>
          <p:cNvSpPr>
            <a:spLocks noGrp="1" noChangeArrowheads="1"/>
          </p:cNvSpPr>
          <p:nvPr>
            <p:ph idx="1"/>
          </p:nvPr>
        </p:nvSpPr>
        <p:spPr>
          <a:xfrm>
            <a:off x="914400" y="1066800"/>
            <a:ext cx="7772400" cy="4572000"/>
          </a:xfrm>
        </p:spPr>
        <p:txBody>
          <a:bodyPr/>
          <a:lstStyle/>
          <a:p>
            <a:pPr eaLnBrk="1" hangingPunct="1">
              <a:defRPr/>
            </a:pPr>
            <a:r>
              <a:rPr lang="en-US" b="1" dirty="0" smtClean="0">
                <a:solidFill>
                  <a:srgbClr val="FF0000"/>
                </a:solidFill>
              </a:rPr>
              <a:t>Assignment operators</a:t>
            </a:r>
          </a:p>
          <a:p>
            <a:pPr lvl="1" eaLnBrk="1" hangingPunct="1">
              <a:defRPr/>
            </a:pPr>
            <a:r>
              <a:rPr lang="en-US" dirty="0" smtClean="0"/>
              <a:t>Assignment operator (=) is used to assign a value to a variable.</a:t>
            </a:r>
          </a:p>
          <a:p>
            <a:pPr lvl="1" eaLnBrk="1" hangingPunct="1">
              <a:defRPr/>
            </a:pPr>
            <a:endParaRPr lang="en-US" dirty="0" smtClean="0">
              <a:latin typeface="Courier New" pitchFamily="49" charset="0"/>
            </a:endParaRPr>
          </a:p>
          <a:p>
            <a:pPr lvl="1" eaLnBrk="1" hangingPunct="1">
              <a:defRPr/>
            </a:pPr>
            <a:endParaRPr lang="en-US" dirty="0" smtClean="0">
              <a:latin typeface="Courier New" pitchFamily="49" charset="0"/>
            </a:endParaRPr>
          </a:p>
        </p:txBody>
      </p:sp>
      <p:pic>
        <p:nvPicPr>
          <p:cNvPr id="44036" name="Picture 2"/>
          <p:cNvPicPr>
            <a:picLocks noChangeAspect="1" noChangeArrowheads="1"/>
          </p:cNvPicPr>
          <p:nvPr/>
        </p:nvPicPr>
        <p:blipFill>
          <a:blip r:embed="rId2" cstate="print"/>
          <a:srcRect/>
          <a:stretch>
            <a:fillRect/>
          </a:stretch>
        </p:blipFill>
        <p:spPr bwMode="auto">
          <a:xfrm>
            <a:off x="838200" y="2895600"/>
            <a:ext cx="7315200" cy="1828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1116013" y="2708275"/>
            <a:ext cx="1295400" cy="708025"/>
          </a:xfrm>
          <a:prstGeom prst="rect">
            <a:avLst/>
          </a:prstGeom>
          <a:noFill/>
          <a:ln w="9525">
            <a:noFill/>
            <a:miter lim="800000"/>
            <a:headEnd/>
            <a:tailEnd/>
          </a:ln>
        </p:spPr>
        <p:txBody>
          <a:bodyPr>
            <a:spAutoFit/>
          </a:bodyPr>
          <a:lstStyle/>
          <a:p>
            <a:pPr algn="ctr"/>
            <a:r>
              <a:rPr lang="en-IN" sz="2000">
                <a:latin typeface="Times New Roman" pitchFamily="18" charset="0"/>
                <a:cs typeface="Times New Roman" pitchFamily="18" charset="0"/>
              </a:rPr>
              <a:t>Learning</a:t>
            </a:r>
          </a:p>
          <a:p>
            <a:pPr algn="ctr"/>
            <a:r>
              <a:rPr lang="en-IN" sz="2000">
                <a:latin typeface="Times New Roman" pitchFamily="18" charset="0"/>
                <a:cs typeface="Times New Roman" pitchFamily="18" charset="0"/>
              </a:rPr>
              <a:t>Outcomes</a:t>
            </a:r>
            <a:endParaRPr lang="en-US" sz="2000">
              <a:latin typeface="Times New Roman" pitchFamily="18" charset="0"/>
              <a:cs typeface="Times New Roman" pitchFamily="18" charset="0"/>
            </a:endParaRPr>
          </a:p>
        </p:txBody>
      </p:sp>
      <p:sp>
        <p:nvSpPr>
          <p:cNvPr id="18435" name="TextBox 5"/>
          <p:cNvSpPr txBox="1">
            <a:spLocks noChangeArrowheads="1"/>
          </p:cNvSpPr>
          <p:nvPr/>
        </p:nvSpPr>
        <p:spPr bwMode="auto">
          <a:xfrm>
            <a:off x="3203575" y="2349500"/>
            <a:ext cx="5256213" cy="1014413"/>
          </a:xfrm>
          <a:prstGeom prst="rect">
            <a:avLst/>
          </a:prstGeom>
          <a:noFill/>
          <a:ln w="9525">
            <a:noFill/>
            <a:miter lim="800000"/>
            <a:headEnd/>
            <a:tailEnd/>
          </a:ln>
        </p:spPr>
        <p:txBody>
          <a:bodyPr>
            <a:spAutoFit/>
          </a:bodyPr>
          <a:lstStyle/>
          <a:p>
            <a:pPr algn="just"/>
            <a:r>
              <a:rPr lang="en-IN" sz="2000">
                <a:latin typeface="Times New Roman" pitchFamily="18" charset="0"/>
                <a:cs typeface="Times New Roman" pitchFamily="18" charset="0"/>
              </a:rPr>
              <a:t>1. Through this lecture, students will be learning transition from Scratch to C programming</a:t>
            </a:r>
          </a:p>
          <a:p>
            <a:pPr algn="just"/>
            <a:r>
              <a:rPr lang="en-IN" sz="2000">
                <a:latin typeface="Times New Roman" pitchFamily="18" charset="0"/>
                <a:cs typeface="Times New Roman" pitchFamily="18" charset="0"/>
              </a:rPr>
              <a:t>2. Students will be understanding the basics of C</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14400" y="0"/>
            <a:ext cx="7772400" cy="914400"/>
          </a:xfrm>
        </p:spPr>
        <p:txBody>
          <a:bodyPr/>
          <a:lstStyle/>
          <a:p>
            <a:pPr eaLnBrk="1" hangingPunct="1"/>
            <a:r>
              <a:rPr lang="en-US" b="1" smtClean="0">
                <a:solidFill>
                  <a:schemeClr val="tx1"/>
                </a:solidFill>
                <a:latin typeface="Bell MT" pitchFamily="18" charset="0"/>
              </a:rPr>
              <a:t>Operators</a:t>
            </a:r>
          </a:p>
        </p:txBody>
      </p:sp>
      <p:sp>
        <p:nvSpPr>
          <p:cNvPr id="24579" name="Rectangle 3"/>
          <p:cNvSpPr>
            <a:spLocks noGrp="1" noChangeArrowheads="1"/>
          </p:cNvSpPr>
          <p:nvPr>
            <p:ph idx="1"/>
          </p:nvPr>
        </p:nvSpPr>
        <p:spPr>
          <a:xfrm>
            <a:off x="914400" y="1066800"/>
            <a:ext cx="7772400" cy="4572000"/>
          </a:xfrm>
        </p:spPr>
        <p:txBody>
          <a:bodyPr/>
          <a:lstStyle/>
          <a:p>
            <a:pPr eaLnBrk="1" hangingPunct="1">
              <a:defRPr/>
            </a:pPr>
            <a:r>
              <a:rPr lang="en-US" sz="2400" b="1" dirty="0" smtClean="0">
                <a:solidFill>
                  <a:srgbClr val="FF0000"/>
                </a:solidFill>
              </a:rPr>
              <a:t>Assignment operators</a:t>
            </a:r>
          </a:p>
          <a:p>
            <a:pPr eaLnBrk="1" hangingPunct="1">
              <a:defRPr/>
            </a:pPr>
            <a:r>
              <a:rPr lang="en-US" sz="2400" dirty="0" smtClean="0"/>
              <a:t>In C lots of shortcut are possible by using</a:t>
            </a:r>
            <a:r>
              <a:rPr lang="en-US" sz="2400" b="1" dirty="0" smtClean="0">
                <a:solidFill>
                  <a:srgbClr val="FF0000"/>
                </a:solidFill>
              </a:rPr>
              <a:t> </a:t>
            </a:r>
            <a:r>
              <a:rPr lang="en-US" sz="2400" b="1" dirty="0" smtClean="0">
                <a:solidFill>
                  <a:srgbClr val="C00000"/>
                </a:solidFill>
              </a:rPr>
              <a:t>Shorthand operators.</a:t>
            </a:r>
          </a:p>
          <a:p>
            <a:pPr eaLnBrk="1" hangingPunct="1">
              <a:defRPr/>
            </a:pPr>
            <a:r>
              <a:rPr lang="en-US" sz="2000" b="1" dirty="0" smtClean="0">
                <a:solidFill>
                  <a:srgbClr val="C00000"/>
                </a:solidFill>
              </a:rPr>
              <a:t>For ex.</a:t>
            </a:r>
          </a:p>
          <a:p>
            <a:pPr lvl="1" eaLnBrk="1" hangingPunct="1">
              <a:defRPr/>
            </a:pPr>
            <a:r>
              <a:rPr lang="en-US" sz="2000" dirty="0" smtClean="0"/>
              <a:t>a = a + b	 	can be written as</a:t>
            </a:r>
          </a:p>
          <a:p>
            <a:pPr lvl="2" eaLnBrk="1" hangingPunct="1">
              <a:defRPr/>
            </a:pPr>
            <a:r>
              <a:rPr lang="en-US" sz="2000" dirty="0" smtClean="0"/>
              <a:t>	a += b</a:t>
            </a:r>
          </a:p>
          <a:p>
            <a:pPr lvl="1" eaLnBrk="1" hangingPunct="1">
              <a:defRPr/>
            </a:pPr>
            <a:r>
              <a:rPr lang="en-US" sz="2000" dirty="0" smtClean="0"/>
              <a:t>a = a * b	 	can be written as</a:t>
            </a:r>
          </a:p>
          <a:p>
            <a:pPr lvl="2" eaLnBrk="1" hangingPunct="1">
              <a:defRPr/>
            </a:pPr>
            <a:r>
              <a:rPr lang="en-US" sz="2000" dirty="0" smtClean="0"/>
              <a:t>	a *= b</a:t>
            </a:r>
          </a:p>
          <a:p>
            <a:pPr lvl="1" eaLnBrk="1" hangingPunct="1">
              <a:defRPr/>
            </a:pPr>
            <a:r>
              <a:rPr lang="en-US" sz="2000" dirty="0" smtClean="0"/>
              <a:t>a = a / b	 	can be written as</a:t>
            </a:r>
          </a:p>
          <a:p>
            <a:pPr lvl="2" eaLnBrk="1" hangingPunct="1">
              <a:defRPr/>
            </a:pPr>
            <a:r>
              <a:rPr lang="en-US" sz="2000" dirty="0" smtClean="0"/>
              <a:t>	a /= b</a:t>
            </a:r>
          </a:p>
          <a:p>
            <a:pPr lvl="1" eaLnBrk="1" hangingPunct="1">
              <a:defRPr/>
            </a:pPr>
            <a:r>
              <a:rPr lang="en-US" sz="2000" dirty="0" smtClean="0"/>
              <a:t>a = a - b	 	can be written as</a:t>
            </a:r>
          </a:p>
          <a:p>
            <a:pPr lvl="2" eaLnBrk="1" hangingPunct="1">
              <a:defRPr/>
            </a:pPr>
            <a:r>
              <a:rPr lang="en-US" sz="2000" dirty="0" smtClean="0"/>
              <a:t>	a -= b</a:t>
            </a:r>
          </a:p>
          <a:p>
            <a:pPr lvl="1" eaLnBrk="1" hangingPunct="1">
              <a:defRPr/>
            </a:pPr>
            <a:endParaRPr lang="en-US" dirty="0" smtClean="0">
              <a:latin typeface="Courier New" pitchFamily="49"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755650" y="188913"/>
            <a:ext cx="7772400" cy="792162"/>
          </a:xfrm>
        </p:spPr>
        <p:txBody>
          <a:bodyPr/>
          <a:lstStyle/>
          <a:p>
            <a:pPr eaLnBrk="1" hangingPunct="1"/>
            <a:r>
              <a:rPr lang="en-US" sz="3600" b="1" smtClean="0">
                <a:solidFill>
                  <a:schemeClr val="tx1"/>
                </a:solidFill>
                <a:latin typeface="Bell MT" pitchFamily="18" charset="0"/>
              </a:rPr>
              <a:t>Operators Contd…</a:t>
            </a:r>
          </a:p>
        </p:txBody>
      </p:sp>
      <p:sp>
        <p:nvSpPr>
          <p:cNvPr id="25603" name="Content Placeholder 2"/>
          <p:cNvSpPr>
            <a:spLocks noGrp="1"/>
          </p:cNvSpPr>
          <p:nvPr>
            <p:ph idx="1"/>
          </p:nvPr>
        </p:nvSpPr>
        <p:spPr>
          <a:xfrm>
            <a:off x="914400" y="1600200"/>
            <a:ext cx="7772400" cy="4876800"/>
          </a:xfrm>
        </p:spPr>
        <p:txBody>
          <a:bodyPr/>
          <a:lstStyle/>
          <a:p>
            <a:pPr eaLnBrk="1" hangingPunct="1">
              <a:defRPr/>
            </a:pPr>
            <a:r>
              <a:rPr lang="en-US" b="1" dirty="0" smtClean="0">
                <a:solidFill>
                  <a:srgbClr val="C00000"/>
                </a:solidFill>
              </a:rPr>
              <a:t>Arithmetic  operators: </a:t>
            </a:r>
            <a:r>
              <a:rPr lang="en-US" dirty="0" smtClean="0"/>
              <a:t>C supports five major operators.</a:t>
            </a:r>
          </a:p>
          <a:p>
            <a:pPr lvl="1" eaLnBrk="1" hangingPunct="1">
              <a:defRPr/>
            </a:pPr>
            <a:r>
              <a:rPr lang="en-US" dirty="0" smtClean="0"/>
              <a:t>Addition +</a:t>
            </a:r>
          </a:p>
          <a:p>
            <a:pPr lvl="1" eaLnBrk="1" hangingPunct="1">
              <a:defRPr/>
            </a:pPr>
            <a:r>
              <a:rPr lang="en-US" dirty="0" smtClean="0"/>
              <a:t>Subtraction –</a:t>
            </a:r>
          </a:p>
          <a:p>
            <a:pPr lvl="1" eaLnBrk="1" hangingPunct="1">
              <a:defRPr/>
            </a:pPr>
            <a:r>
              <a:rPr lang="en-US" dirty="0" smtClean="0"/>
              <a:t>Division /</a:t>
            </a:r>
          </a:p>
          <a:p>
            <a:pPr lvl="1" eaLnBrk="1" hangingPunct="1">
              <a:defRPr/>
            </a:pPr>
            <a:r>
              <a:rPr lang="en-US" dirty="0" smtClean="0"/>
              <a:t>Multiplication *</a:t>
            </a:r>
          </a:p>
          <a:p>
            <a:pPr lvl="1" eaLnBrk="1" hangingPunct="1">
              <a:defRPr/>
            </a:pPr>
            <a:r>
              <a:rPr lang="en-US" dirty="0" smtClean="0"/>
              <a:t>Reminder %</a:t>
            </a:r>
          </a:p>
          <a:p>
            <a:pPr eaLnBrk="1" hangingPunct="1">
              <a:defRPr/>
            </a:pPr>
            <a:endParaRPr lang="en-US" dirty="0" smtClean="0"/>
          </a:p>
          <a:p>
            <a:pPr eaLnBrk="1" hangingPunct="1">
              <a:defRPr/>
            </a:pPr>
            <a:endParaRPr 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755650" y="0"/>
            <a:ext cx="7772400" cy="792163"/>
          </a:xfrm>
        </p:spPr>
        <p:txBody>
          <a:bodyPr/>
          <a:lstStyle/>
          <a:p>
            <a:pPr eaLnBrk="1" hangingPunct="1"/>
            <a:r>
              <a:rPr lang="en-US" sz="3600" b="1" smtClean="0">
                <a:solidFill>
                  <a:schemeClr val="tx1"/>
                </a:solidFill>
                <a:latin typeface="Bell MT" pitchFamily="18" charset="0"/>
              </a:rPr>
              <a:t>Operators Contd…</a:t>
            </a:r>
          </a:p>
        </p:txBody>
      </p:sp>
      <p:sp>
        <p:nvSpPr>
          <p:cNvPr id="26627" name="Content Placeholder 2"/>
          <p:cNvSpPr>
            <a:spLocks noGrp="1"/>
          </p:cNvSpPr>
          <p:nvPr>
            <p:ph idx="1"/>
          </p:nvPr>
        </p:nvSpPr>
        <p:spPr>
          <a:xfrm>
            <a:off x="914400" y="1600200"/>
            <a:ext cx="7772400" cy="4876800"/>
          </a:xfrm>
        </p:spPr>
        <p:txBody>
          <a:bodyPr/>
          <a:lstStyle/>
          <a:p>
            <a:pPr eaLnBrk="1" hangingPunct="1">
              <a:buFont typeface="Wingdings 2" pitchFamily="18" charset="2"/>
              <a:buNone/>
              <a:defRPr/>
            </a:pPr>
            <a:r>
              <a:rPr lang="en-US" b="1" dirty="0" smtClean="0">
                <a:solidFill>
                  <a:srgbClr val="C00000"/>
                </a:solidFill>
              </a:rPr>
              <a:t>Relational operators</a:t>
            </a:r>
          </a:p>
          <a:p>
            <a:pPr lvl="1" eaLnBrk="1" hangingPunct="1">
              <a:defRPr/>
            </a:pPr>
            <a:r>
              <a:rPr lang="en-US" dirty="0" smtClean="0"/>
              <a:t>Equal to ==</a:t>
            </a:r>
          </a:p>
          <a:p>
            <a:pPr lvl="1" eaLnBrk="1" hangingPunct="1">
              <a:defRPr/>
            </a:pPr>
            <a:r>
              <a:rPr lang="en-US" dirty="0" smtClean="0"/>
              <a:t>Not equal to !=</a:t>
            </a:r>
          </a:p>
          <a:p>
            <a:pPr lvl="1" eaLnBrk="1" hangingPunct="1">
              <a:defRPr/>
            </a:pPr>
            <a:r>
              <a:rPr lang="en-US" dirty="0" smtClean="0"/>
              <a:t>Less than &lt;</a:t>
            </a:r>
          </a:p>
          <a:p>
            <a:pPr lvl="1" eaLnBrk="1" hangingPunct="1">
              <a:defRPr/>
            </a:pPr>
            <a:r>
              <a:rPr lang="en-US" dirty="0" smtClean="0"/>
              <a:t>Less than equal to &lt;=</a:t>
            </a:r>
          </a:p>
          <a:p>
            <a:pPr lvl="1" eaLnBrk="1" hangingPunct="1">
              <a:defRPr/>
            </a:pPr>
            <a:r>
              <a:rPr lang="en-US" dirty="0" smtClean="0"/>
              <a:t>Greater than and greater than equal to (&gt;, &gt;=)</a:t>
            </a:r>
          </a:p>
          <a:p>
            <a:pPr eaLnBrk="1" hangingPunct="1">
              <a:defRPr/>
            </a:pPr>
            <a:endParaRPr lang="en-US" dirty="0" smtClean="0"/>
          </a:p>
          <a:p>
            <a:pPr eaLnBrk="1" hangingPunct="1">
              <a:defRPr/>
            </a:pPr>
            <a:endParaRPr lang="en-US"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4213" y="0"/>
            <a:ext cx="7772400" cy="1020763"/>
          </a:xfrm>
        </p:spPr>
        <p:txBody>
          <a:bodyPr/>
          <a:lstStyle/>
          <a:p>
            <a:pPr eaLnBrk="1" hangingPunct="1"/>
            <a:r>
              <a:rPr lang="en-US" b="1" smtClean="0">
                <a:solidFill>
                  <a:schemeClr val="tx1"/>
                </a:solidFill>
                <a:latin typeface="Bell MT" pitchFamily="18" charset="0"/>
              </a:rPr>
              <a:t>Operators contd…</a:t>
            </a:r>
          </a:p>
        </p:txBody>
      </p:sp>
      <p:sp>
        <p:nvSpPr>
          <p:cNvPr id="27651" name="Rectangle 3"/>
          <p:cNvSpPr>
            <a:spLocks noGrp="1" noChangeArrowheads="1"/>
          </p:cNvSpPr>
          <p:nvPr>
            <p:ph idx="1"/>
          </p:nvPr>
        </p:nvSpPr>
        <p:spPr>
          <a:xfrm>
            <a:off x="395288" y="1196975"/>
            <a:ext cx="8229600" cy="4525963"/>
          </a:xfrm>
        </p:spPr>
        <p:txBody>
          <a:bodyPr/>
          <a:lstStyle/>
          <a:p>
            <a:pPr eaLnBrk="1" hangingPunct="1">
              <a:defRPr/>
            </a:pPr>
            <a:r>
              <a:rPr lang="en-US" sz="2400" b="1" dirty="0" smtClean="0">
                <a:solidFill>
                  <a:srgbClr val="FF0000"/>
                </a:solidFill>
              </a:rPr>
              <a:t>Relational Operators</a:t>
            </a:r>
            <a:r>
              <a:rPr lang="en-US" sz="2400" dirty="0" smtClean="0"/>
              <a:t> </a:t>
            </a:r>
          </a:p>
          <a:p>
            <a:pPr lvl="1" eaLnBrk="1" hangingPunct="1">
              <a:defRPr/>
            </a:pPr>
            <a:endParaRPr lang="en-US" sz="2400" dirty="0" smtClean="0"/>
          </a:p>
          <a:p>
            <a:pPr lvl="1" eaLnBrk="1" hangingPunct="1">
              <a:defRPr/>
            </a:pPr>
            <a:r>
              <a:rPr lang="en-US" sz="2400" dirty="0" smtClean="0"/>
              <a:t>The expression</a:t>
            </a:r>
          </a:p>
          <a:p>
            <a:pPr lvl="1" eaLnBrk="1" hangingPunct="1">
              <a:buFont typeface="Monotype Sorts"/>
              <a:buNone/>
              <a:defRPr/>
            </a:pPr>
            <a:r>
              <a:rPr lang="en-US" sz="2400" dirty="0" smtClean="0"/>
              <a:t>	</a:t>
            </a:r>
            <a:r>
              <a:rPr lang="en-US" sz="2400" b="1" dirty="0" smtClean="0">
                <a:solidFill>
                  <a:srgbClr val="C00000"/>
                </a:solidFill>
                <a:latin typeface="Courier New" pitchFamily="49" charset="0"/>
              </a:rPr>
              <a:t>operand1 relational-operator operand2</a:t>
            </a:r>
          </a:p>
          <a:p>
            <a:pPr lvl="1" eaLnBrk="1" hangingPunct="1">
              <a:buFont typeface="Monotype Sorts"/>
              <a:buNone/>
              <a:defRPr/>
            </a:pPr>
            <a:r>
              <a:rPr lang="en-US" sz="2400" dirty="0" smtClean="0"/>
              <a:t>	takes a value of 1 if the relationship is true and 0 if relationship is false.</a:t>
            </a:r>
          </a:p>
          <a:p>
            <a:pPr lvl="1" eaLnBrk="1" hangingPunct="1">
              <a:defRPr/>
            </a:pPr>
            <a:r>
              <a:rPr lang="en-US" sz="2400" b="1" dirty="0" smtClean="0">
                <a:solidFill>
                  <a:srgbClr val="FF0000"/>
                </a:solidFill>
              </a:rPr>
              <a:t>Example</a:t>
            </a:r>
          </a:p>
          <a:p>
            <a:pPr lvl="1" eaLnBrk="1" hangingPunct="1">
              <a:buFont typeface="Monotype Sorts"/>
              <a:buNone/>
              <a:defRPr/>
            </a:pPr>
            <a:r>
              <a:rPr lang="en-US" sz="2400" dirty="0" smtClean="0">
                <a:latin typeface="Courier New" pitchFamily="49" charset="0"/>
              </a:rPr>
              <a:t>	</a:t>
            </a:r>
            <a:r>
              <a:rPr lang="en-US" sz="2400" dirty="0" err="1" smtClean="0">
                <a:latin typeface="Courier New" pitchFamily="49" charset="0"/>
              </a:rPr>
              <a:t>int</a:t>
            </a:r>
            <a:r>
              <a:rPr lang="en-US" sz="2400" dirty="0" smtClean="0">
                <a:latin typeface="Courier New" pitchFamily="49" charset="0"/>
              </a:rPr>
              <a:t> a = 25, b = 30, c, d;</a:t>
            </a:r>
          </a:p>
          <a:p>
            <a:pPr lvl="1" eaLnBrk="1" hangingPunct="1">
              <a:buFont typeface="Monotype Sorts"/>
              <a:buNone/>
              <a:defRPr/>
            </a:pPr>
            <a:r>
              <a:rPr lang="en-US" sz="2400" dirty="0" smtClean="0">
                <a:latin typeface="Courier New" pitchFamily="49" charset="0"/>
              </a:rPr>
              <a:t>	c = a &lt; b;</a:t>
            </a:r>
          </a:p>
          <a:p>
            <a:pPr lvl="1" eaLnBrk="1" hangingPunct="1">
              <a:buFont typeface="Monotype Sorts"/>
              <a:buNone/>
              <a:defRPr/>
            </a:pPr>
            <a:r>
              <a:rPr lang="en-US" sz="2400" dirty="0" smtClean="0">
                <a:latin typeface="Courier New" pitchFamily="49" charset="0"/>
              </a:rPr>
              <a:t>	d = a &gt; b;</a:t>
            </a:r>
          </a:p>
          <a:p>
            <a:pPr lvl="1" eaLnBrk="1" hangingPunct="1">
              <a:buFont typeface="Monotype Sorts"/>
              <a:buNone/>
              <a:defRPr/>
            </a:pPr>
            <a:r>
              <a:rPr lang="en-US" sz="2400" dirty="0" smtClean="0">
                <a:latin typeface="Courier New" pitchFamily="49" charset="0"/>
              </a:rPr>
              <a:t>	</a:t>
            </a:r>
            <a:r>
              <a:rPr lang="en-US" sz="2400" dirty="0" smtClean="0"/>
              <a:t>value of c will be 1 and that of d will be 0.</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00113" y="44450"/>
            <a:ext cx="7772400" cy="792163"/>
          </a:xfrm>
        </p:spPr>
        <p:txBody>
          <a:bodyPr/>
          <a:lstStyle/>
          <a:p>
            <a:pPr eaLnBrk="1" hangingPunct="1"/>
            <a:r>
              <a:rPr lang="en-US" b="1" smtClean="0">
                <a:solidFill>
                  <a:schemeClr val="tx1"/>
                </a:solidFill>
                <a:latin typeface="Bell MT" pitchFamily="18" charset="0"/>
              </a:rPr>
              <a:t>Operators contd…</a:t>
            </a:r>
          </a:p>
        </p:txBody>
      </p:sp>
      <p:sp>
        <p:nvSpPr>
          <p:cNvPr id="28675" name="Rectangle 3"/>
          <p:cNvSpPr>
            <a:spLocks noGrp="1" noChangeArrowheads="1"/>
          </p:cNvSpPr>
          <p:nvPr>
            <p:ph idx="1"/>
          </p:nvPr>
        </p:nvSpPr>
        <p:spPr>
          <a:xfrm>
            <a:off x="468313" y="1196975"/>
            <a:ext cx="8229600" cy="4525963"/>
          </a:xfrm>
        </p:spPr>
        <p:txBody>
          <a:bodyPr/>
          <a:lstStyle/>
          <a:p>
            <a:pPr eaLnBrk="1" hangingPunct="1">
              <a:defRPr/>
            </a:pPr>
            <a:r>
              <a:rPr lang="en-US" sz="2400" b="1" dirty="0" smtClean="0">
                <a:solidFill>
                  <a:srgbClr val="FF0000"/>
                </a:solidFill>
              </a:rPr>
              <a:t>Logical Operators</a:t>
            </a:r>
          </a:p>
          <a:p>
            <a:pPr lvl="1" eaLnBrk="1" hangingPunct="1">
              <a:defRPr/>
            </a:pPr>
            <a:r>
              <a:rPr lang="en-US" sz="2400" dirty="0" smtClean="0">
                <a:latin typeface="Courier New" pitchFamily="49" charset="0"/>
              </a:rPr>
              <a:t>&amp;&amp;, ||</a:t>
            </a:r>
            <a:r>
              <a:rPr lang="en-US" sz="2400" dirty="0" smtClean="0"/>
              <a:t> and </a:t>
            </a:r>
            <a:r>
              <a:rPr lang="en-US" sz="2400" dirty="0" smtClean="0">
                <a:latin typeface="Courier New" pitchFamily="49" charset="0"/>
              </a:rPr>
              <a:t>!</a:t>
            </a:r>
            <a:r>
              <a:rPr lang="en-US" sz="2400" dirty="0" smtClean="0"/>
              <a:t> are the three logical operators.</a:t>
            </a:r>
          </a:p>
          <a:p>
            <a:pPr lvl="1" eaLnBrk="1" hangingPunct="1">
              <a:defRPr/>
            </a:pPr>
            <a:r>
              <a:rPr lang="en-US" sz="2400" dirty="0" smtClean="0">
                <a:latin typeface="Courier New" pitchFamily="49" charset="0"/>
              </a:rPr>
              <a:t>expr1 &amp;&amp; expr2</a:t>
            </a:r>
            <a:r>
              <a:rPr lang="en-US" sz="2400" dirty="0" smtClean="0"/>
              <a:t> has a value 1 if </a:t>
            </a:r>
            <a:r>
              <a:rPr lang="en-US" sz="2400" dirty="0" smtClean="0">
                <a:latin typeface="Courier New" pitchFamily="49" charset="0"/>
              </a:rPr>
              <a:t>expr1</a:t>
            </a:r>
            <a:r>
              <a:rPr lang="en-US" sz="2400" dirty="0" smtClean="0"/>
              <a:t> and </a:t>
            </a:r>
            <a:r>
              <a:rPr lang="en-US" sz="2400" dirty="0" smtClean="0">
                <a:latin typeface="Courier New" pitchFamily="49" charset="0"/>
              </a:rPr>
              <a:t>expr2 </a:t>
            </a:r>
            <a:r>
              <a:rPr lang="en-US" sz="2400" dirty="0" smtClean="0"/>
              <a:t>both are nonzero.</a:t>
            </a:r>
          </a:p>
          <a:p>
            <a:pPr lvl="1" eaLnBrk="1" hangingPunct="1">
              <a:defRPr/>
            </a:pPr>
            <a:r>
              <a:rPr lang="en-US" sz="2400" dirty="0" smtClean="0">
                <a:latin typeface="Courier New" pitchFamily="49" charset="0"/>
              </a:rPr>
              <a:t>expr1 || expr2</a:t>
            </a:r>
            <a:r>
              <a:rPr lang="en-US" sz="2400" dirty="0" smtClean="0"/>
              <a:t> has a value 1 if </a:t>
            </a:r>
            <a:r>
              <a:rPr lang="en-US" sz="2400" dirty="0" smtClean="0">
                <a:latin typeface="Courier New" pitchFamily="49" charset="0"/>
              </a:rPr>
              <a:t>expr1</a:t>
            </a:r>
            <a:r>
              <a:rPr lang="en-US" sz="2400" dirty="0" smtClean="0"/>
              <a:t> and </a:t>
            </a:r>
            <a:r>
              <a:rPr lang="en-US" sz="2400" dirty="0" smtClean="0">
                <a:latin typeface="Courier New" pitchFamily="49" charset="0"/>
              </a:rPr>
              <a:t>expr2</a:t>
            </a:r>
            <a:r>
              <a:rPr lang="en-US" sz="2400" dirty="0" smtClean="0"/>
              <a:t> both are nonzero.</a:t>
            </a:r>
          </a:p>
          <a:p>
            <a:pPr lvl="1" eaLnBrk="1" hangingPunct="1">
              <a:defRPr/>
            </a:pPr>
            <a:r>
              <a:rPr lang="en-US" sz="2400" dirty="0" smtClean="0">
                <a:latin typeface="Courier New" pitchFamily="49" charset="0"/>
              </a:rPr>
              <a:t>!expr1</a:t>
            </a:r>
            <a:r>
              <a:rPr lang="en-US" sz="2400" dirty="0" smtClean="0"/>
              <a:t> has a value 1 if expr1 is zero else 0.</a:t>
            </a:r>
          </a:p>
          <a:p>
            <a:pPr lvl="1" eaLnBrk="1" hangingPunct="1">
              <a:defRPr/>
            </a:pPr>
            <a:r>
              <a:rPr lang="en-US" sz="2400" b="1" dirty="0" smtClean="0">
                <a:solidFill>
                  <a:srgbClr val="FF0000"/>
                </a:solidFill>
              </a:rPr>
              <a:t>Example </a:t>
            </a:r>
          </a:p>
          <a:p>
            <a:pPr lvl="1" eaLnBrk="1" hangingPunct="1">
              <a:defRPr/>
            </a:pPr>
            <a:r>
              <a:rPr lang="en-US" sz="2400" dirty="0" smtClean="0">
                <a:latin typeface="Courier New" pitchFamily="49" charset="0"/>
              </a:rPr>
              <a:t>if ( marks &gt;= 40 &amp;&amp; attendance &gt;= 75 ) grade = ‘P’</a:t>
            </a:r>
          </a:p>
          <a:p>
            <a:pPr lvl="1" eaLnBrk="1" hangingPunct="1">
              <a:defRPr/>
            </a:pPr>
            <a:r>
              <a:rPr lang="en-US" sz="2400" dirty="0" smtClean="0">
                <a:latin typeface="Courier New" pitchFamily="49" charset="0"/>
              </a:rPr>
              <a:t>If ( marks &lt; 40 || attendance &lt; 75 ) grade = ‘N’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00113" y="44450"/>
            <a:ext cx="7772400" cy="792163"/>
          </a:xfrm>
        </p:spPr>
        <p:txBody>
          <a:bodyPr/>
          <a:lstStyle/>
          <a:p>
            <a:pPr eaLnBrk="1" hangingPunct="1"/>
            <a:r>
              <a:rPr lang="en-US" b="1" smtClean="0">
                <a:solidFill>
                  <a:schemeClr val="tx1"/>
                </a:solidFill>
                <a:latin typeface="Bell MT" pitchFamily="18" charset="0"/>
              </a:rPr>
              <a:t>Operators contd…</a:t>
            </a:r>
          </a:p>
        </p:txBody>
      </p:sp>
      <p:sp>
        <p:nvSpPr>
          <p:cNvPr id="29699" name="Rectangle 3"/>
          <p:cNvSpPr>
            <a:spLocks noGrp="1" noChangeArrowheads="1"/>
          </p:cNvSpPr>
          <p:nvPr>
            <p:ph idx="1"/>
          </p:nvPr>
        </p:nvSpPr>
        <p:spPr/>
        <p:txBody>
          <a:bodyPr/>
          <a:lstStyle/>
          <a:p>
            <a:pPr eaLnBrk="1" hangingPunct="1">
              <a:defRPr/>
            </a:pPr>
            <a:r>
              <a:rPr lang="en-US" sz="2400" dirty="0" smtClean="0"/>
              <a:t>Logical Operators follows following rules of precedence.</a:t>
            </a:r>
          </a:p>
        </p:txBody>
      </p:sp>
      <p:pic>
        <p:nvPicPr>
          <p:cNvPr id="50180" name="Picture 2"/>
          <p:cNvPicPr>
            <a:picLocks noChangeAspect="1" noChangeArrowheads="1"/>
          </p:cNvPicPr>
          <p:nvPr/>
        </p:nvPicPr>
        <p:blipFill>
          <a:blip r:embed="rId2" cstate="print"/>
          <a:srcRect/>
          <a:stretch>
            <a:fillRect/>
          </a:stretch>
        </p:blipFill>
        <p:spPr bwMode="auto">
          <a:xfrm>
            <a:off x="533400" y="2438400"/>
            <a:ext cx="8153400" cy="2190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4213" y="0"/>
            <a:ext cx="7772400" cy="882650"/>
          </a:xfrm>
        </p:spPr>
        <p:txBody>
          <a:bodyPr/>
          <a:lstStyle/>
          <a:p>
            <a:pPr eaLnBrk="1" hangingPunct="1"/>
            <a:r>
              <a:rPr lang="en-US" b="1" smtClean="0">
                <a:solidFill>
                  <a:schemeClr val="tx1"/>
                </a:solidFill>
                <a:latin typeface="Bell MT" pitchFamily="18" charset="0"/>
              </a:rPr>
              <a:t>Operators</a:t>
            </a:r>
          </a:p>
        </p:txBody>
      </p:sp>
      <p:sp>
        <p:nvSpPr>
          <p:cNvPr id="30723" name="Rectangle 3"/>
          <p:cNvSpPr>
            <a:spLocks noGrp="1" noChangeArrowheads="1"/>
          </p:cNvSpPr>
          <p:nvPr>
            <p:ph idx="1"/>
          </p:nvPr>
        </p:nvSpPr>
        <p:spPr>
          <a:xfrm>
            <a:off x="395288" y="1125538"/>
            <a:ext cx="8229600" cy="4525962"/>
          </a:xfrm>
        </p:spPr>
        <p:txBody>
          <a:bodyPr/>
          <a:lstStyle/>
          <a:p>
            <a:pPr eaLnBrk="1" hangingPunct="1">
              <a:defRPr/>
            </a:pPr>
            <a:r>
              <a:rPr lang="en-US" sz="2000" b="1" dirty="0" smtClean="0">
                <a:solidFill>
                  <a:srgbClr val="FF0000"/>
                </a:solidFill>
              </a:rPr>
              <a:t>Increment and Decrement Operators</a:t>
            </a:r>
          </a:p>
          <a:p>
            <a:pPr lvl="1" eaLnBrk="1" hangingPunct="1">
              <a:defRPr/>
            </a:pPr>
            <a:r>
              <a:rPr lang="en-US" sz="2000" dirty="0" smtClean="0"/>
              <a:t>The operators </a:t>
            </a:r>
            <a:r>
              <a:rPr lang="en-US" sz="2000" dirty="0" smtClean="0">
                <a:latin typeface="Courier New" pitchFamily="49" charset="0"/>
              </a:rPr>
              <a:t>++</a:t>
            </a:r>
            <a:r>
              <a:rPr lang="en-US" sz="2000" dirty="0" smtClean="0"/>
              <a:t> and </a:t>
            </a:r>
            <a:r>
              <a:rPr lang="en-US" sz="2000" dirty="0" smtClean="0">
                <a:latin typeface="Courier New" pitchFamily="49" charset="0"/>
              </a:rPr>
              <a:t>–-</a:t>
            </a:r>
            <a:r>
              <a:rPr lang="en-US" sz="2000" dirty="0" smtClean="0"/>
              <a:t> are called increment and decrement operators.</a:t>
            </a:r>
          </a:p>
          <a:p>
            <a:pPr lvl="1" eaLnBrk="1" hangingPunct="1">
              <a:defRPr/>
            </a:pPr>
            <a:r>
              <a:rPr lang="en-US" sz="2000" dirty="0" smtClean="0">
                <a:latin typeface="Courier New" pitchFamily="49" charset="0"/>
              </a:rPr>
              <a:t>a++</a:t>
            </a:r>
            <a:r>
              <a:rPr lang="en-US" sz="2000" dirty="0" smtClean="0"/>
              <a:t> and </a:t>
            </a:r>
            <a:r>
              <a:rPr lang="en-US" sz="2000" dirty="0" smtClean="0">
                <a:latin typeface="Courier New" pitchFamily="49" charset="0"/>
              </a:rPr>
              <a:t>++a</a:t>
            </a:r>
            <a:r>
              <a:rPr lang="en-US" sz="2000" dirty="0" smtClean="0"/>
              <a:t> are equivalent to </a:t>
            </a:r>
            <a:r>
              <a:rPr lang="en-US" sz="2000" dirty="0" smtClean="0">
                <a:latin typeface="Courier New" pitchFamily="49" charset="0"/>
              </a:rPr>
              <a:t>a += 1</a:t>
            </a:r>
            <a:r>
              <a:rPr lang="en-US" sz="2000" dirty="0" smtClean="0"/>
              <a:t>.</a:t>
            </a:r>
          </a:p>
          <a:p>
            <a:pPr lvl="1" eaLnBrk="1" hangingPunct="1">
              <a:defRPr/>
            </a:pPr>
            <a:r>
              <a:rPr lang="en-US" sz="2000" dirty="0" smtClean="0">
                <a:latin typeface="Courier New" pitchFamily="49" charset="0"/>
              </a:rPr>
              <a:t>a--</a:t>
            </a:r>
            <a:r>
              <a:rPr lang="en-US" sz="2000" dirty="0" smtClean="0"/>
              <a:t> and </a:t>
            </a:r>
            <a:r>
              <a:rPr lang="en-US" sz="2000" dirty="0" smtClean="0">
                <a:latin typeface="Courier New" pitchFamily="49" charset="0"/>
              </a:rPr>
              <a:t>--a</a:t>
            </a:r>
            <a:r>
              <a:rPr lang="en-US" sz="2000" dirty="0" smtClean="0"/>
              <a:t> are equivalent to </a:t>
            </a:r>
            <a:r>
              <a:rPr lang="en-US" sz="2000" dirty="0" smtClean="0">
                <a:latin typeface="Courier New" pitchFamily="49" charset="0"/>
              </a:rPr>
              <a:t>a -= 1</a:t>
            </a:r>
            <a:r>
              <a:rPr lang="en-US" sz="2000" dirty="0" smtClean="0"/>
              <a:t>.</a:t>
            </a:r>
          </a:p>
          <a:p>
            <a:pPr lvl="1" eaLnBrk="1" hangingPunct="1">
              <a:defRPr/>
            </a:pPr>
            <a:r>
              <a:rPr lang="en-US" sz="2000" dirty="0" smtClean="0">
                <a:solidFill>
                  <a:srgbClr val="C00000"/>
                </a:solidFill>
                <a:latin typeface="Courier New" pitchFamily="49" charset="0"/>
              </a:rPr>
              <a:t>++a op b</a:t>
            </a:r>
            <a:r>
              <a:rPr lang="en-US" sz="2000" dirty="0" smtClean="0">
                <a:solidFill>
                  <a:srgbClr val="C00000"/>
                </a:solidFill>
              </a:rPr>
              <a:t> </a:t>
            </a:r>
            <a:r>
              <a:rPr lang="en-US" sz="2000" dirty="0" smtClean="0"/>
              <a:t>is equivalent to </a:t>
            </a:r>
            <a:r>
              <a:rPr lang="en-US" sz="2000" dirty="0" smtClean="0">
                <a:solidFill>
                  <a:srgbClr val="C00000"/>
                </a:solidFill>
                <a:latin typeface="Courier New" pitchFamily="49" charset="0"/>
              </a:rPr>
              <a:t>a ++; a op b;</a:t>
            </a:r>
          </a:p>
          <a:p>
            <a:pPr lvl="1" eaLnBrk="1" hangingPunct="1">
              <a:defRPr/>
            </a:pPr>
            <a:r>
              <a:rPr lang="en-US" sz="2000" dirty="0" smtClean="0">
                <a:solidFill>
                  <a:srgbClr val="C00000"/>
                </a:solidFill>
                <a:latin typeface="Courier New" pitchFamily="49" charset="0"/>
              </a:rPr>
              <a:t>a++ op b</a:t>
            </a:r>
            <a:r>
              <a:rPr lang="en-US" sz="2000" dirty="0" smtClean="0">
                <a:solidFill>
                  <a:srgbClr val="C00000"/>
                </a:solidFill>
              </a:rPr>
              <a:t> </a:t>
            </a:r>
            <a:r>
              <a:rPr lang="en-US" sz="2000" dirty="0" smtClean="0"/>
              <a:t>is equivalent to </a:t>
            </a:r>
            <a:r>
              <a:rPr lang="en-US" sz="2000" dirty="0" smtClean="0">
                <a:solidFill>
                  <a:srgbClr val="C00000"/>
                </a:solidFill>
                <a:latin typeface="Courier New" pitchFamily="49" charset="0"/>
              </a:rPr>
              <a:t>a op b; a++;</a:t>
            </a:r>
          </a:p>
          <a:p>
            <a:pPr lvl="1" eaLnBrk="1" hangingPunct="1">
              <a:defRPr/>
            </a:pPr>
            <a:r>
              <a:rPr lang="en-US" sz="2000" b="1" dirty="0" smtClean="0">
                <a:solidFill>
                  <a:srgbClr val="FF0000"/>
                </a:solidFill>
                <a:latin typeface="Courier New" pitchFamily="49" charset="0"/>
              </a:rPr>
              <a:t>Example</a:t>
            </a:r>
          </a:p>
          <a:p>
            <a:pPr lvl="1" eaLnBrk="1" hangingPunct="1">
              <a:buFont typeface="Monotype Sorts"/>
              <a:buNone/>
              <a:defRPr/>
            </a:pPr>
            <a:r>
              <a:rPr lang="en-US" sz="2000" dirty="0" smtClean="0">
                <a:latin typeface="Courier New" pitchFamily="49" charset="0"/>
              </a:rPr>
              <a:t>	Let b = 10 then</a:t>
            </a:r>
          </a:p>
          <a:p>
            <a:pPr lvl="1" eaLnBrk="1" hangingPunct="1">
              <a:buFont typeface="Monotype Sorts"/>
              <a:buNone/>
              <a:defRPr/>
            </a:pPr>
            <a:r>
              <a:rPr lang="en-US" sz="2000" dirty="0" smtClean="0">
                <a:latin typeface="Courier New" pitchFamily="49" charset="0"/>
              </a:rPr>
              <a:t>	(++b)+</a:t>
            </a:r>
            <a:r>
              <a:rPr lang="en-US" sz="2000" dirty="0" err="1" smtClean="0">
                <a:latin typeface="Courier New" pitchFamily="49" charset="0"/>
              </a:rPr>
              <a:t>b+b</a:t>
            </a:r>
            <a:r>
              <a:rPr lang="en-US" sz="2000" dirty="0" smtClean="0">
                <a:latin typeface="Courier New" pitchFamily="49" charset="0"/>
              </a:rPr>
              <a:t> = ?</a:t>
            </a:r>
          </a:p>
          <a:p>
            <a:pPr lvl="1" eaLnBrk="1" hangingPunct="1">
              <a:buFont typeface="Monotype Sorts"/>
              <a:buNone/>
              <a:defRPr/>
            </a:pPr>
            <a:r>
              <a:rPr lang="en-US" sz="2000" dirty="0" smtClean="0">
                <a:latin typeface="Courier New" pitchFamily="49" charset="0"/>
              </a:rPr>
              <a:t>	b+(++b)+b = ?</a:t>
            </a:r>
          </a:p>
          <a:p>
            <a:pPr lvl="1" eaLnBrk="1" hangingPunct="1">
              <a:buFont typeface="Monotype Sorts"/>
              <a:buNone/>
              <a:defRPr/>
            </a:pPr>
            <a:r>
              <a:rPr lang="en-US" sz="2000" dirty="0" smtClean="0">
                <a:latin typeface="Courier New" pitchFamily="49" charset="0"/>
              </a:rPr>
              <a:t>	</a:t>
            </a:r>
            <a:r>
              <a:rPr lang="en-US" sz="2000" dirty="0" err="1" smtClean="0">
                <a:latin typeface="Courier New" pitchFamily="49" charset="0"/>
              </a:rPr>
              <a:t>b+b</a:t>
            </a:r>
            <a:r>
              <a:rPr lang="en-US" sz="2000" dirty="0" smtClean="0">
                <a:latin typeface="Courier New" pitchFamily="49" charset="0"/>
              </a:rPr>
              <a:t>+(++b) = ?</a:t>
            </a:r>
          </a:p>
          <a:p>
            <a:pPr lvl="1" eaLnBrk="1" hangingPunct="1">
              <a:buFont typeface="Monotype Sorts"/>
              <a:buNone/>
              <a:defRPr/>
            </a:pPr>
            <a:r>
              <a:rPr lang="en-US" sz="2000" dirty="0" smtClean="0">
                <a:latin typeface="Courier New" pitchFamily="49" charset="0"/>
              </a:rPr>
              <a:t>	</a:t>
            </a:r>
            <a:r>
              <a:rPr lang="en-US" sz="2000" dirty="0" err="1" smtClean="0">
                <a:latin typeface="Courier New" pitchFamily="49" charset="0"/>
              </a:rPr>
              <a:t>b+b</a:t>
            </a:r>
            <a:r>
              <a:rPr lang="en-US" sz="2000" dirty="0" smtClean="0">
                <a:latin typeface="Courier New" pitchFamily="49" charset="0"/>
              </a:rPr>
              <a:t>*(++b) = ?</a:t>
            </a:r>
          </a:p>
          <a:p>
            <a:pPr lvl="1" eaLnBrk="1" hangingPunct="1">
              <a:defRPr/>
            </a:pPr>
            <a:endParaRPr lang="en-US" dirty="0" smtClean="0">
              <a:latin typeface="Courier New" pitchFamily="49" charset="0"/>
            </a:endParaRPr>
          </a:p>
          <a:p>
            <a:pPr lvl="1" eaLnBrk="1" hangingPunct="1">
              <a:buFont typeface="Monotype Sorts"/>
              <a:buNone/>
              <a:defRPr/>
            </a:pPr>
            <a:endParaRPr lang="en-US" dirty="0" smtClean="0">
              <a:latin typeface="Courier New" pitchFamily="49"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84213" y="44450"/>
            <a:ext cx="7772400" cy="792163"/>
          </a:xfrm>
        </p:spPr>
        <p:txBody>
          <a:bodyPr/>
          <a:lstStyle/>
          <a:p>
            <a:pPr eaLnBrk="1" hangingPunct="1"/>
            <a:r>
              <a:rPr lang="en-US" b="1" smtClean="0">
                <a:solidFill>
                  <a:schemeClr val="tx1"/>
                </a:solidFill>
                <a:latin typeface="Bell MT" pitchFamily="18" charset="0"/>
              </a:rPr>
              <a:t>Rules of operator precedence </a:t>
            </a:r>
          </a:p>
        </p:txBody>
      </p:sp>
      <p:sp>
        <p:nvSpPr>
          <p:cNvPr id="31747" name="Content Placeholder 2"/>
          <p:cNvSpPr>
            <a:spLocks noGrp="1"/>
          </p:cNvSpPr>
          <p:nvPr>
            <p:ph idx="1"/>
          </p:nvPr>
        </p:nvSpPr>
        <p:spPr>
          <a:xfrm>
            <a:off x="684213" y="1341438"/>
            <a:ext cx="8077200" cy="4572000"/>
          </a:xfrm>
        </p:spPr>
        <p:txBody>
          <a:bodyPr/>
          <a:lstStyle/>
          <a:p>
            <a:pPr algn="just" eaLnBrk="1" hangingPunct="1">
              <a:defRPr/>
            </a:pPr>
            <a:endParaRPr lang="en-US" sz="1800" b="1" dirty="0" smtClean="0">
              <a:solidFill>
                <a:srgbClr val="FF0000"/>
              </a:solidFill>
              <a:latin typeface="Constantia" pitchFamily="18" charset="0"/>
            </a:endParaRPr>
          </a:p>
          <a:p>
            <a:pPr algn="just" eaLnBrk="1" hangingPunct="1">
              <a:defRPr/>
            </a:pPr>
            <a:r>
              <a:rPr lang="en-US" sz="2000" b="1" dirty="0" smtClean="0">
                <a:solidFill>
                  <a:srgbClr val="FF0000"/>
                </a:solidFill>
                <a:latin typeface="Constantia" pitchFamily="18" charset="0"/>
              </a:rPr>
              <a:t>BODMAS</a:t>
            </a:r>
            <a:r>
              <a:rPr lang="en-US" sz="2000" dirty="0" smtClean="0">
                <a:latin typeface="Constantia" pitchFamily="18" charset="0"/>
              </a:rPr>
              <a:t> rules and </a:t>
            </a:r>
            <a:r>
              <a:rPr lang="en-US" sz="2000" b="1" dirty="0" err="1" smtClean="0">
                <a:solidFill>
                  <a:srgbClr val="FF0000"/>
                </a:solidFill>
                <a:latin typeface="Constantia" pitchFamily="18" charset="0"/>
              </a:rPr>
              <a:t>associativity</a:t>
            </a:r>
            <a:r>
              <a:rPr lang="en-US" sz="2000" b="1" dirty="0" smtClean="0">
                <a:solidFill>
                  <a:srgbClr val="FF0000"/>
                </a:solidFill>
                <a:latin typeface="Constantia" pitchFamily="18" charset="0"/>
              </a:rPr>
              <a:t> </a:t>
            </a:r>
            <a:r>
              <a:rPr lang="en-US" sz="2000" dirty="0" smtClean="0">
                <a:latin typeface="Constantia" pitchFamily="18" charset="0"/>
              </a:rPr>
              <a:t>rules follows</a:t>
            </a:r>
          </a:p>
          <a:p>
            <a:pPr algn="just" eaLnBrk="1" hangingPunct="1">
              <a:buFont typeface="Arial" pitchFamily="34" charset="0"/>
              <a:buNone/>
              <a:defRPr/>
            </a:pPr>
            <a:r>
              <a:rPr lang="en-US" sz="2000" dirty="0" smtClean="0">
                <a:latin typeface="Constantia" pitchFamily="18" charset="0"/>
              </a:rPr>
              <a:t>                   (Highest)</a:t>
            </a:r>
          </a:p>
          <a:p>
            <a:pPr algn="just" eaLnBrk="1" hangingPunct="1">
              <a:defRPr/>
            </a:pPr>
            <a:r>
              <a:rPr lang="en-US" sz="2000" dirty="0" smtClean="0">
                <a:solidFill>
                  <a:srgbClr val="FF0000"/>
                </a:solidFill>
                <a:latin typeface="Constantia" pitchFamily="18" charset="0"/>
              </a:rPr>
              <a:t>^</a:t>
            </a:r>
            <a:r>
              <a:rPr lang="en-US" sz="2000" dirty="0" smtClean="0">
                <a:latin typeface="Constantia" pitchFamily="18" charset="0"/>
              </a:rPr>
              <a:t>             Right associative</a:t>
            </a:r>
          </a:p>
          <a:p>
            <a:pPr algn="just" eaLnBrk="1" hangingPunct="1">
              <a:defRPr/>
            </a:pPr>
            <a:r>
              <a:rPr lang="en-US" sz="2000" dirty="0" smtClean="0">
                <a:solidFill>
                  <a:srgbClr val="FF0000"/>
                </a:solidFill>
                <a:latin typeface="Constantia" pitchFamily="18" charset="0"/>
              </a:rPr>
              <a:t>*,/   </a:t>
            </a:r>
            <a:r>
              <a:rPr lang="en-US" sz="2000" dirty="0" smtClean="0">
                <a:latin typeface="Constantia" pitchFamily="18" charset="0"/>
              </a:rPr>
              <a:t>       left associative</a:t>
            </a:r>
          </a:p>
          <a:p>
            <a:pPr algn="just" eaLnBrk="1" hangingPunct="1">
              <a:defRPr/>
            </a:pPr>
            <a:r>
              <a:rPr lang="en-US" sz="2000" dirty="0" smtClean="0">
                <a:solidFill>
                  <a:srgbClr val="FF0000"/>
                </a:solidFill>
                <a:latin typeface="Constantia" pitchFamily="18" charset="0"/>
              </a:rPr>
              <a:t>+,-  </a:t>
            </a:r>
            <a:r>
              <a:rPr lang="en-US" sz="2000" dirty="0" smtClean="0">
                <a:latin typeface="Constantia" pitchFamily="18" charset="0"/>
              </a:rPr>
              <a:t>         left associative</a:t>
            </a:r>
          </a:p>
          <a:p>
            <a:pPr eaLnBrk="1" hangingPunct="1">
              <a:defRPr/>
            </a:pPr>
            <a:endParaRPr lang="en-US" sz="2000" dirty="0" smtClean="0"/>
          </a:p>
          <a:p>
            <a:pPr eaLnBrk="1" hangingPunct="1">
              <a:defRPr/>
            </a:pPr>
            <a:r>
              <a:rPr lang="en-US" sz="2000" dirty="0" smtClean="0"/>
              <a:t>Addition and subtraction – at same level but lower than the above mentioned category (evaluation </a:t>
            </a:r>
            <a:r>
              <a:rPr lang="en-US" sz="2000" dirty="0" smtClean="0">
                <a:solidFill>
                  <a:srgbClr val="FF0000"/>
                </a:solidFill>
              </a:rPr>
              <a:t>left to right</a:t>
            </a:r>
            <a:r>
              <a:rPr lang="en-US" sz="2000" dirty="0" smtClean="0"/>
              <a:t>)</a:t>
            </a:r>
          </a:p>
          <a:p>
            <a:pPr eaLnBrk="1" hangingPunct="1">
              <a:defRPr/>
            </a:pPr>
            <a:r>
              <a:rPr lang="en-US" sz="2000" dirty="0" smtClean="0">
                <a:solidFill>
                  <a:srgbClr val="FF0000"/>
                </a:solidFill>
              </a:rPr>
              <a:t>Multiplication</a:t>
            </a:r>
            <a:r>
              <a:rPr lang="en-US" sz="2000" dirty="0" smtClean="0"/>
              <a:t>, </a:t>
            </a:r>
            <a:r>
              <a:rPr lang="en-US" sz="2000" dirty="0" smtClean="0">
                <a:solidFill>
                  <a:srgbClr val="FF0000"/>
                </a:solidFill>
              </a:rPr>
              <a:t>division</a:t>
            </a:r>
            <a:r>
              <a:rPr lang="en-US" sz="2000" dirty="0" smtClean="0"/>
              <a:t> and </a:t>
            </a:r>
            <a:r>
              <a:rPr lang="en-US" sz="2000" dirty="0" smtClean="0">
                <a:solidFill>
                  <a:srgbClr val="FF0000"/>
                </a:solidFill>
              </a:rPr>
              <a:t>reminder</a:t>
            </a:r>
            <a:r>
              <a:rPr lang="en-US" sz="2000" dirty="0" smtClean="0"/>
              <a:t> on same precedence (evaluation </a:t>
            </a:r>
            <a:r>
              <a:rPr lang="en-US" sz="2000" dirty="0" smtClean="0">
                <a:solidFill>
                  <a:srgbClr val="FF0000"/>
                </a:solidFill>
              </a:rPr>
              <a:t>left to right</a:t>
            </a:r>
            <a:r>
              <a:rPr lang="en-US" sz="2000" dirty="0" smtClean="0"/>
              <a:t>)</a:t>
            </a:r>
          </a:p>
          <a:p>
            <a:pPr eaLnBrk="1" hangingPunct="1">
              <a:defRPr/>
            </a:pPr>
            <a:r>
              <a:rPr lang="en-US" sz="2000" dirty="0" smtClean="0"/>
              <a:t> Exponent are right associative( evaluate </a:t>
            </a:r>
            <a:r>
              <a:rPr lang="en-US" sz="2000" dirty="0" smtClean="0">
                <a:solidFill>
                  <a:srgbClr val="FF0000"/>
                </a:solidFill>
              </a:rPr>
              <a:t>right to left) </a:t>
            </a:r>
          </a:p>
          <a:p>
            <a:pPr eaLnBrk="1" hangingPunct="1">
              <a:buFont typeface="Wingdings 2" pitchFamily="18" charset="2"/>
              <a:buNone/>
              <a:defRPr/>
            </a:pPr>
            <a:endParaRPr 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idx="1"/>
          </p:nvPr>
        </p:nvSpPr>
        <p:spPr>
          <a:xfrm>
            <a:off x="457200" y="2133600"/>
            <a:ext cx="8229600" cy="3886200"/>
          </a:xfrm>
        </p:spPr>
        <p:txBody>
          <a:bodyPr/>
          <a:lstStyle/>
          <a:p>
            <a:pPr>
              <a:buFont typeface="Wingdings" pitchFamily="2" charset="2"/>
              <a:buNone/>
              <a:defRPr/>
            </a:pPr>
            <a:r>
              <a:rPr lang="en-US" sz="2800" smtClean="0">
                <a:solidFill>
                  <a:srgbClr val="7030A0"/>
                </a:solidFill>
                <a:latin typeface="Constantia" pitchFamily="18" charset="0"/>
              </a:rPr>
              <a:t>Ex: </a:t>
            </a:r>
          </a:p>
          <a:p>
            <a:pPr>
              <a:buFont typeface="Wingdings" pitchFamily="2" charset="2"/>
              <a:buNone/>
              <a:defRPr/>
            </a:pPr>
            <a:r>
              <a:rPr lang="en-US" sz="2800" smtClean="0">
                <a:solidFill>
                  <a:srgbClr val="7030A0"/>
                </a:solidFill>
                <a:latin typeface="Constantia" pitchFamily="18" charset="0"/>
              </a:rPr>
              <a:t>          </a:t>
            </a:r>
            <a:r>
              <a:rPr lang="en-US" sz="2800" smtClean="0">
                <a:solidFill>
                  <a:srgbClr val="C00000"/>
                </a:solidFill>
                <a:latin typeface="Constantia" pitchFamily="18" charset="0"/>
              </a:rPr>
              <a:t>A + B +C       </a:t>
            </a:r>
            <a:r>
              <a:rPr lang="en-US" sz="2800" smtClean="0">
                <a:latin typeface="Constantia" pitchFamily="18" charset="0"/>
              </a:rPr>
              <a:t>means (A + B) + C</a:t>
            </a:r>
          </a:p>
          <a:p>
            <a:pPr>
              <a:buFont typeface="Wingdings" pitchFamily="2" charset="2"/>
              <a:buNone/>
              <a:defRPr/>
            </a:pPr>
            <a:r>
              <a:rPr lang="en-US" sz="2800" smtClean="0">
                <a:solidFill>
                  <a:srgbClr val="C00000"/>
                </a:solidFill>
                <a:latin typeface="Constantia" pitchFamily="18" charset="0"/>
              </a:rPr>
              <a:t>           A ^ B ^ C        </a:t>
            </a:r>
            <a:r>
              <a:rPr lang="en-US" sz="2800" smtClean="0">
                <a:latin typeface="Constantia" pitchFamily="18" charset="0"/>
              </a:rPr>
              <a:t>means A </a:t>
            </a:r>
            <a:r>
              <a:rPr lang="en-US" sz="2800" smtClean="0">
                <a:solidFill>
                  <a:srgbClr val="C00000"/>
                </a:solidFill>
                <a:latin typeface="Constantia" pitchFamily="18" charset="0"/>
              </a:rPr>
              <a:t>^</a:t>
            </a:r>
            <a:r>
              <a:rPr lang="en-US" sz="2800" smtClean="0">
                <a:latin typeface="Constantia" pitchFamily="18" charset="0"/>
              </a:rPr>
              <a:t>(B </a:t>
            </a:r>
            <a:r>
              <a:rPr lang="en-US" sz="2800" smtClean="0">
                <a:solidFill>
                  <a:srgbClr val="C00000"/>
                </a:solidFill>
                <a:latin typeface="Constantia" pitchFamily="18" charset="0"/>
              </a:rPr>
              <a:t>^</a:t>
            </a:r>
            <a:r>
              <a:rPr lang="en-US" sz="2800" smtClean="0">
                <a:latin typeface="Constantia" pitchFamily="18" charset="0"/>
              </a:rPr>
              <a:t> C), </a:t>
            </a:r>
            <a:r>
              <a:rPr lang="en-US" sz="2000" smtClean="0">
                <a:latin typeface="Constantia" pitchFamily="18" charset="0"/>
              </a:rPr>
              <a:t>where </a:t>
            </a:r>
            <a:r>
              <a:rPr lang="en-US" sz="2000" smtClean="0">
                <a:solidFill>
                  <a:srgbClr val="C00000"/>
                </a:solidFill>
                <a:latin typeface="Constantia" pitchFamily="18" charset="0"/>
              </a:rPr>
              <a:t>^ </a:t>
            </a:r>
            <a:r>
              <a:rPr lang="en-US" sz="2000" smtClean="0">
                <a:latin typeface="Constantia" pitchFamily="18" charset="0"/>
              </a:rPr>
              <a:t>stands for         			exponentiation</a:t>
            </a:r>
            <a:endParaRPr lang="en-US" sz="2000" smtClean="0">
              <a:solidFill>
                <a:srgbClr val="C00000"/>
              </a:solidFill>
              <a:latin typeface="Constantia" pitchFamily="18" charset="0"/>
            </a:endParaRPr>
          </a:p>
          <a:p>
            <a:pPr>
              <a:defRPr/>
            </a:pPr>
            <a:endParaRPr lang="en-US"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7875"/>
          </a:xfrm>
        </p:spPr>
        <p:txBody>
          <a:bodyPr/>
          <a:lstStyle/>
          <a:p>
            <a:pPr>
              <a:defRPr/>
            </a:pPr>
            <a:r>
              <a:rPr lang="en-IN" sz="3200" b="1" dirty="0" smtClean="0">
                <a:effectLst>
                  <a:outerShdw blurRad="38100" dist="38100" dir="2700000" algn="tl">
                    <a:srgbClr val="000000">
                      <a:alpha val="43137"/>
                    </a:srgbClr>
                  </a:outerShdw>
                </a:effectLst>
              </a:rPr>
              <a:t>Bitwise</a:t>
            </a:r>
            <a:r>
              <a:rPr lang="en-IN" sz="3200" dirty="0" smtClean="0"/>
              <a:t> </a:t>
            </a:r>
            <a:r>
              <a:rPr lang="en-IN" sz="3200" b="1" dirty="0" smtClean="0">
                <a:effectLst>
                  <a:outerShdw blurRad="38100" dist="38100" dir="2700000" algn="tl">
                    <a:srgbClr val="000000">
                      <a:alpha val="43137"/>
                    </a:srgbClr>
                  </a:outerShdw>
                </a:effectLst>
              </a:rPr>
              <a:t>Operator</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8313" y="981075"/>
            <a:ext cx="8229600" cy="935038"/>
          </a:xfrm>
        </p:spPr>
        <p:txBody>
          <a:bodyPr/>
          <a:lstStyle/>
          <a:p>
            <a:pPr>
              <a:defRPr/>
            </a:pPr>
            <a:r>
              <a:rPr lang="en-US" sz="2000" dirty="0" smtClean="0"/>
              <a:t>Operates on each bit of data.</a:t>
            </a:r>
          </a:p>
          <a:p>
            <a:pPr>
              <a:defRPr/>
            </a:pPr>
            <a:r>
              <a:rPr lang="en-US" sz="2000" dirty="0" smtClean="0"/>
              <a:t>Operates on integer operands such as </a:t>
            </a:r>
            <a:r>
              <a:rPr lang="en-US" sz="2000" dirty="0" err="1" smtClean="0"/>
              <a:t>int</a:t>
            </a:r>
            <a:r>
              <a:rPr lang="en-US" sz="2000" dirty="0" smtClean="0"/>
              <a:t>, char, short </a:t>
            </a:r>
            <a:r>
              <a:rPr lang="en-US" sz="2000" dirty="0" err="1" smtClean="0"/>
              <a:t>int</a:t>
            </a:r>
            <a:r>
              <a:rPr lang="en-US" sz="2000" dirty="0" smtClean="0"/>
              <a:t>, long int.</a:t>
            </a:r>
          </a:p>
          <a:p>
            <a:pPr>
              <a:defRPr/>
            </a:pPr>
            <a:endParaRPr lang="en-US" sz="2000" dirty="0" smtClean="0"/>
          </a:p>
          <a:p>
            <a:pPr>
              <a:defRPr/>
            </a:pPr>
            <a:endParaRPr lang="en-US" sz="2000" dirty="0"/>
          </a:p>
        </p:txBody>
      </p:sp>
      <p:sp>
        <p:nvSpPr>
          <p:cNvPr id="54276" name="AutoShape 2" descr="C Bitwise Operators"/>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54277" name="Picture 3"/>
          <p:cNvPicPr>
            <a:picLocks noChangeAspect="1" noChangeArrowheads="1"/>
          </p:cNvPicPr>
          <p:nvPr/>
        </p:nvPicPr>
        <p:blipFill>
          <a:blip r:embed="rId2" cstate="print"/>
          <a:srcRect/>
          <a:stretch>
            <a:fillRect/>
          </a:stretch>
        </p:blipFill>
        <p:spPr bwMode="auto">
          <a:xfrm>
            <a:off x="1692275" y="2205038"/>
            <a:ext cx="5335588" cy="34353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sz="3200" b="1" dirty="0" smtClean="0">
                <a:effectLst>
                  <a:outerShdw blurRad="38100" dist="38100" dir="2700000" algn="tl">
                    <a:srgbClr val="000000">
                      <a:alpha val="43137"/>
                    </a:srgbClr>
                  </a:outerShdw>
                </a:effectLst>
              </a:rPr>
              <a:t>Contents</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defRPr/>
            </a:pPr>
            <a:r>
              <a:rPr lang="en-IN" sz="2000" dirty="0" smtClean="0"/>
              <a:t>Introduction to C</a:t>
            </a:r>
          </a:p>
          <a:p>
            <a:pPr>
              <a:defRPr/>
            </a:pPr>
            <a:r>
              <a:rPr lang="en-IN" sz="2000" dirty="0" smtClean="0"/>
              <a:t>Data types</a:t>
            </a:r>
          </a:p>
          <a:p>
            <a:pPr>
              <a:defRPr/>
            </a:pPr>
            <a:r>
              <a:rPr lang="en-IN" sz="2000" dirty="0" smtClean="0"/>
              <a:t>Variables</a:t>
            </a:r>
          </a:p>
          <a:p>
            <a:pPr>
              <a:defRPr/>
            </a:pPr>
            <a:r>
              <a:rPr lang="en-IN" sz="2000" dirty="0" smtClean="0"/>
              <a:t>Operators</a:t>
            </a:r>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3200" b="1" dirty="0" smtClean="0">
                <a:effectLst>
                  <a:outerShdw blurRad="38100" dist="38100" dir="2700000" algn="tl">
                    <a:srgbClr val="000000">
                      <a:alpha val="43137"/>
                    </a:srgbClr>
                  </a:outerShdw>
                </a:effectLst>
              </a:rPr>
              <a:t>C Bitwise Operators</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052513"/>
            <a:ext cx="8229600" cy="5073650"/>
          </a:xfrm>
        </p:spPr>
        <p:txBody>
          <a:bodyPr/>
          <a:lstStyle/>
          <a:p>
            <a:pPr>
              <a:defRPr/>
            </a:pPr>
            <a:r>
              <a:rPr lang="en-US" sz="2000" dirty="0" smtClean="0"/>
              <a:t>C provides </a:t>
            </a:r>
            <a:r>
              <a:rPr lang="en-US" sz="2000" b="1" dirty="0" smtClean="0"/>
              <a:t>6</a:t>
            </a:r>
            <a:r>
              <a:rPr lang="en-US" sz="2000" dirty="0" smtClean="0"/>
              <a:t> bitwise operators to operate on individual bits in an integer quantity</a:t>
            </a:r>
            <a:endParaRPr lang="en-US" sz="2000" dirty="0"/>
          </a:p>
        </p:txBody>
      </p:sp>
      <p:pic>
        <p:nvPicPr>
          <p:cNvPr id="55300" name="Picture 2"/>
          <p:cNvPicPr>
            <a:picLocks noChangeAspect="1" noChangeArrowheads="1"/>
          </p:cNvPicPr>
          <p:nvPr/>
        </p:nvPicPr>
        <p:blipFill>
          <a:blip r:embed="rId2" cstate="print"/>
          <a:srcRect/>
          <a:stretch>
            <a:fillRect/>
          </a:stretch>
        </p:blipFill>
        <p:spPr bwMode="auto">
          <a:xfrm>
            <a:off x="684213" y="2060575"/>
            <a:ext cx="7726362" cy="328295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3200" b="1" dirty="0" smtClean="0">
                <a:effectLst>
                  <a:outerShdw blurRad="38100" dist="38100" dir="2700000" algn="tl">
                    <a:srgbClr val="000000">
                      <a:alpha val="43137"/>
                    </a:srgbClr>
                  </a:outerShdw>
                </a:effectLst>
              </a:rPr>
              <a:t>Bitwise AND</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81075"/>
            <a:ext cx="8229600" cy="1152525"/>
          </a:xfrm>
        </p:spPr>
        <p:txBody>
          <a:bodyPr/>
          <a:lstStyle/>
          <a:p>
            <a:pPr>
              <a:buFont typeface="Arial" pitchFamily="34" charset="0"/>
              <a:buNone/>
              <a:defRPr/>
            </a:pPr>
            <a:r>
              <a:rPr lang="en-US" sz="2000" dirty="0" smtClean="0"/>
              <a:t>Bitwise AND operator, &amp;, combines corresponding bits in its two operands such that if both bits are 1, the result is 1 otherwise the result is 0.</a:t>
            </a:r>
            <a:endParaRPr lang="en-US" sz="2000" dirty="0"/>
          </a:p>
        </p:txBody>
      </p:sp>
      <p:pic>
        <p:nvPicPr>
          <p:cNvPr id="56324" name="Picture 3"/>
          <p:cNvPicPr>
            <a:picLocks noChangeAspect="1" noChangeArrowheads="1"/>
          </p:cNvPicPr>
          <p:nvPr/>
        </p:nvPicPr>
        <p:blipFill>
          <a:blip r:embed="rId2" cstate="print"/>
          <a:srcRect/>
          <a:stretch>
            <a:fillRect/>
          </a:stretch>
        </p:blipFill>
        <p:spPr bwMode="auto">
          <a:xfrm>
            <a:off x="755650" y="1989138"/>
            <a:ext cx="7581900" cy="316865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900"/>
          </a:xfrm>
        </p:spPr>
        <p:txBody>
          <a:bodyPr/>
          <a:lstStyle/>
          <a:p>
            <a:pPr>
              <a:defRPr/>
            </a:pPr>
            <a:r>
              <a:rPr lang="en-IN" sz="3200" b="1" dirty="0" smtClean="0">
                <a:effectLst>
                  <a:outerShdw blurRad="38100" dist="38100" dir="2700000" algn="tl">
                    <a:srgbClr val="000000">
                      <a:alpha val="43137"/>
                    </a:srgbClr>
                  </a:outerShdw>
                </a:effectLst>
              </a:rPr>
              <a:t>Bitwise AND operator program</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052513"/>
            <a:ext cx="8229600" cy="2736850"/>
          </a:xfrm>
        </p:spPr>
        <p:txBody>
          <a:bodyPr>
            <a:normAutofit lnSpcReduction="10000"/>
          </a:bodyPr>
          <a:lstStyle/>
          <a:p>
            <a:pPr>
              <a:buFont typeface="Arial" pitchFamily="34" charset="0"/>
              <a:buNone/>
              <a:defRPr/>
            </a:pPr>
            <a:r>
              <a:rPr lang="en-US" sz="2000" dirty="0" smtClean="0"/>
              <a:t>#include &lt;</a:t>
            </a:r>
            <a:r>
              <a:rPr lang="en-US" sz="2000" dirty="0" err="1" smtClean="0"/>
              <a:t>stdio.h</a:t>
            </a:r>
            <a:r>
              <a:rPr lang="en-US" sz="2000" dirty="0" smtClean="0"/>
              <a:t>&gt; </a:t>
            </a:r>
          </a:p>
          <a:p>
            <a:pPr>
              <a:buFont typeface="Arial" pitchFamily="34" charset="0"/>
              <a:buNone/>
              <a:defRPr/>
            </a:pPr>
            <a:r>
              <a:rPr lang="en-US" sz="2000" dirty="0" err="1" smtClean="0"/>
              <a:t>int</a:t>
            </a:r>
            <a:r>
              <a:rPr lang="en-US" sz="2000" dirty="0" smtClean="0"/>
              <a:t> main() </a:t>
            </a:r>
          </a:p>
          <a:p>
            <a:pPr>
              <a:buFont typeface="Arial" pitchFamily="34" charset="0"/>
              <a:buNone/>
              <a:defRPr/>
            </a:pPr>
            <a:r>
              <a:rPr lang="en-US" sz="2000" dirty="0" smtClean="0"/>
              <a:t>{ </a:t>
            </a:r>
          </a:p>
          <a:p>
            <a:pPr>
              <a:buFont typeface="Arial" pitchFamily="34" charset="0"/>
              <a:buNone/>
              <a:defRPr/>
            </a:pPr>
            <a:r>
              <a:rPr lang="en-US" sz="2000" dirty="0" err="1" smtClean="0"/>
              <a:t>int</a:t>
            </a:r>
            <a:r>
              <a:rPr lang="en-US" sz="2000" dirty="0" smtClean="0"/>
              <a:t> a = 10, b = 2; </a:t>
            </a:r>
          </a:p>
          <a:p>
            <a:pPr>
              <a:buFont typeface="Arial" pitchFamily="34" charset="0"/>
              <a:buNone/>
              <a:defRPr/>
            </a:pPr>
            <a:r>
              <a:rPr lang="en-US" sz="2000" dirty="0" err="1" smtClean="0"/>
              <a:t>printf</a:t>
            </a:r>
            <a:r>
              <a:rPr lang="en-US" sz="2000" dirty="0" smtClean="0"/>
              <a:t>("a &amp; b = %d ", a &amp; b); </a:t>
            </a:r>
          </a:p>
          <a:p>
            <a:pPr>
              <a:buFont typeface="Arial" pitchFamily="34" charset="0"/>
              <a:buNone/>
              <a:defRPr/>
            </a:pPr>
            <a:r>
              <a:rPr lang="en-US" sz="2000" dirty="0" smtClean="0"/>
              <a:t>return 0; </a:t>
            </a:r>
          </a:p>
          <a:p>
            <a:pPr>
              <a:buFont typeface="Arial" pitchFamily="34" charset="0"/>
              <a:buNone/>
              <a:defRPr/>
            </a:pPr>
            <a:r>
              <a:rPr lang="en-US" sz="2000" dirty="0" smtClean="0"/>
              <a:t>}</a:t>
            </a:r>
            <a:endParaRPr lang="en-US" sz="2000" dirty="0"/>
          </a:p>
        </p:txBody>
      </p:sp>
      <p:pic>
        <p:nvPicPr>
          <p:cNvPr id="57348" name="Picture 2"/>
          <p:cNvPicPr>
            <a:picLocks noChangeAspect="1" noChangeArrowheads="1"/>
          </p:cNvPicPr>
          <p:nvPr/>
        </p:nvPicPr>
        <p:blipFill>
          <a:blip r:embed="rId2" cstate="print"/>
          <a:srcRect/>
          <a:stretch>
            <a:fillRect/>
          </a:stretch>
        </p:blipFill>
        <p:spPr bwMode="auto">
          <a:xfrm>
            <a:off x="1258888" y="3933056"/>
            <a:ext cx="6805612" cy="2398978"/>
          </a:xfrm>
          <a:prstGeom prst="rect">
            <a:avLst/>
          </a:prstGeom>
          <a:noFill/>
          <a:ln w="9525">
            <a:noFill/>
            <a:miter lim="800000"/>
            <a:headEnd/>
            <a:tailEnd/>
          </a:ln>
        </p:spPr>
      </p:pic>
      <p:cxnSp>
        <p:nvCxnSpPr>
          <p:cNvPr id="6" name="Straight Arrow Connector 5"/>
          <p:cNvCxnSpPr/>
          <p:nvPr/>
        </p:nvCxnSpPr>
        <p:spPr>
          <a:xfrm>
            <a:off x="7885113" y="5589588"/>
            <a:ext cx="358775"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350" name="TextBox 6"/>
          <p:cNvSpPr txBox="1">
            <a:spLocks noChangeArrowheads="1"/>
          </p:cNvSpPr>
          <p:nvPr/>
        </p:nvSpPr>
        <p:spPr bwMode="auto">
          <a:xfrm>
            <a:off x="8243888" y="5661025"/>
            <a:ext cx="649287" cy="461963"/>
          </a:xfrm>
          <a:prstGeom prst="rect">
            <a:avLst/>
          </a:prstGeom>
          <a:noFill/>
          <a:ln w="9525">
            <a:noFill/>
            <a:miter lim="800000"/>
            <a:headEnd/>
            <a:tailEnd/>
          </a:ln>
        </p:spPr>
        <p:txBody>
          <a:bodyPr>
            <a:spAutoFit/>
          </a:bodyPr>
          <a:lstStyle/>
          <a:p>
            <a:r>
              <a:rPr lang="en-IN" sz="2400" b="1"/>
              <a:t>2</a:t>
            </a:r>
            <a:endParaRPr lang="en-US" sz="2400"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3200" b="1" dirty="0" smtClean="0">
                <a:effectLst>
                  <a:outerShdw blurRad="38100" dist="38100" dir="2700000" algn="tl">
                    <a:srgbClr val="000000">
                      <a:alpha val="43137"/>
                    </a:srgbClr>
                  </a:outerShdw>
                </a:effectLst>
              </a:rPr>
              <a:t>Bitwise OR</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81075"/>
            <a:ext cx="8229600" cy="1152525"/>
          </a:xfrm>
        </p:spPr>
        <p:txBody>
          <a:bodyPr/>
          <a:lstStyle/>
          <a:p>
            <a:pPr>
              <a:buFont typeface="Arial" pitchFamily="34" charset="0"/>
              <a:buNone/>
              <a:defRPr/>
            </a:pPr>
            <a:r>
              <a:rPr lang="en-US" sz="2000" dirty="0" smtClean="0"/>
              <a:t>The bitwise OR operator, |, combines corresponding bits such that if either or both bits are 1, then the result is 1. Only if both bits are 0 is the result 0.</a:t>
            </a:r>
            <a:endParaRPr lang="en-US" sz="2000" dirty="0"/>
          </a:p>
        </p:txBody>
      </p:sp>
      <p:pic>
        <p:nvPicPr>
          <p:cNvPr id="58372" name="Picture 2"/>
          <p:cNvPicPr>
            <a:picLocks noChangeAspect="1" noChangeArrowheads="1"/>
          </p:cNvPicPr>
          <p:nvPr/>
        </p:nvPicPr>
        <p:blipFill>
          <a:blip r:embed="rId2" cstate="print"/>
          <a:srcRect/>
          <a:stretch>
            <a:fillRect/>
          </a:stretch>
        </p:blipFill>
        <p:spPr bwMode="auto">
          <a:xfrm>
            <a:off x="450627" y="2564904"/>
            <a:ext cx="8355012" cy="32258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900"/>
          </a:xfrm>
        </p:spPr>
        <p:txBody>
          <a:bodyPr/>
          <a:lstStyle/>
          <a:p>
            <a:pPr>
              <a:defRPr/>
            </a:pPr>
            <a:r>
              <a:rPr lang="en-IN" sz="3200" b="1" dirty="0" smtClean="0">
                <a:effectLst>
                  <a:outerShdw blurRad="38100" dist="38100" dir="2700000" algn="tl">
                    <a:srgbClr val="000000">
                      <a:alpha val="43137"/>
                    </a:srgbClr>
                  </a:outerShdw>
                </a:effectLst>
              </a:rPr>
              <a:t>Bitwise OR operator program</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96751"/>
            <a:ext cx="8147248" cy="2592611"/>
          </a:xfrm>
        </p:spPr>
        <p:txBody>
          <a:bodyPr>
            <a:normAutofit fontScale="85000" lnSpcReduction="20000"/>
          </a:bodyPr>
          <a:lstStyle/>
          <a:p>
            <a:pPr>
              <a:buFont typeface="Arial" pitchFamily="34" charset="0"/>
              <a:buNone/>
              <a:defRPr/>
            </a:pPr>
            <a:endParaRPr lang="en-US" sz="2000" dirty="0" smtClean="0"/>
          </a:p>
          <a:p>
            <a:pPr>
              <a:buFont typeface="Arial" pitchFamily="34" charset="0"/>
              <a:buNone/>
              <a:defRPr/>
            </a:pPr>
            <a:r>
              <a:rPr lang="en-US" sz="2000" dirty="0" smtClean="0"/>
              <a:t>#</a:t>
            </a:r>
            <a:r>
              <a:rPr lang="en-US" sz="2000" dirty="0" smtClean="0"/>
              <a:t>include &lt;</a:t>
            </a:r>
            <a:r>
              <a:rPr lang="en-US" sz="2000" dirty="0" err="1" smtClean="0"/>
              <a:t>stdio.h</a:t>
            </a:r>
            <a:r>
              <a:rPr lang="en-US" sz="2000" dirty="0" smtClean="0"/>
              <a:t>&gt; </a:t>
            </a:r>
          </a:p>
          <a:p>
            <a:pPr>
              <a:buFont typeface="Arial" pitchFamily="34" charset="0"/>
              <a:buNone/>
              <a:defRPr/>
            </a:pPr>
            <a:r>
              <a:rPr lang="en-US" sz="2000" dirty="0" err="1" smtClean="0"/>
              <a:t>int</a:t>
            </a:r>
            <a:r>
              <a:rPr lang="en-US" sz="2000" dirty="0" smtClean="0"/>
              <a:t> main() </a:t>
            </a:r>
          </a:p>
          <a:p>
            <a:pPr>
              <a:buFont typeface="Arial" pitchFamily="34" charset="0"/>
              <a:buNone/>
              <a:defRPr/>
            </a:pPr>
            <a:r>
              <a:rPr lang="en-US" sz="2000" dirty="0" smtClean="0"/>
              <a:t>{ </a:t>
            </a:r>
          </a:p>
          <a:p>
            <a:pPr>
              <a:buFont typeface="Arial" pitchFamily="34" charset="0"/>
              <a:buNone/>
              <a:defRPr/>
            </a:pPr>
            <a:r>
              <a:rPr lang="en-US" sz="2000" dirty="0" err="1" smtClean="0"/>
              <a:t>int</a:t>
            </a:r>
            <a:r>
              <a:rPr lang="en-US" sz="2000" dirty="0" smtClean="0"/>
              <a:t> a = 10, b = 2; </a:t>
            </a:r>
          </a:p>
          <a:p>
            <a:pPr>
              <a:buFont typeface="Arial" pitchFamily="34" charset="0"/>
              <a:buNone/>
              <a:defRPr/>
            </a:pPr>
            <a:r>
              <a:rPr lang="en-US" sz="2000" dirty="0" err="1" smtClean="0"/>
              <a:t>printf</a:t>
            </a:r>
            <a:r>
              <a:rPr lang="en-US" sz="2000" dirty="0" smtClean="0"/>
              <a:t>("a | b = %d ", a | b); </a:t>
            </a:r>
          </a:p>
          <a:p>
            <a:pPr>
              <a:buFont typeface="Arial" pitchFamily="34" charset="0"/>
              <a:buNone/>
              <a:defRPr/>
            </a:pPr>
            <a:r>
              <a:rPr lang="en-US" sz="2000" dirty="0" smtClean="0"/>
              <a:t>return 0; </a:t>
            </a:r>
          </a:p>
          <a:p>
            <a:pPr>
              <a:buFont typeface="Arial" pitchFamily="34" charset="0"/>
              <a:buNone/>
              <a:defRPr/>
            </a:pPr>
            <a:r>
              <a:rPr lang="en-US" sz="2000" dirty="0" smtClean="0"/>
              <a:t>}</a:t>
            </a:r>
            <a:endParaRPr lang="en-US" sz="2000" dirty="0"/>
          </a:p>
        </p:txBody>
      </p:sp>
      <p:pic>
        <p:nvPicPr>
          <p:cNvPr id="59396" name="Picture 2"/>
          <p:cNvPicPr>
            <a:picLocks noChangeAspect="1" noChangeArrowheads="1"/>
          </p:cNvPicPr>
          <p:nvPr/>
        </p:nvPicPr>
        <p:blipFill>
          <a:blip r:embed="rId2" cstate="print"/>
          <a:srcRect/>
          <a:stretch>
            <a:fillRect/>
          </a:stretch>
        </p:blipFill>
        <p:spPr bwMode="auto">
          <a:xfrm>
            <a:off x="1403350" y="4005064"/>
            <a:ext cx="6653213" cy="2160587"/>
          </a:xfrm>
          <a:prstGeom prst="rect">
            <a:avLst/>
          </a:prstGeom>
          <a:noFill/>
          <a:ln w="9525">
            <a:noFill/>
            <a:miter lim="800000"/>
            <a:headEnd/>
            <a:tailEnd/>
          </a:ln>
        </p:spPr>
      </p:pic>
      <p:cxnSp>
        <p:nvCxnSpPr>
          <p:cNvPr id="7" name="Straight Arrow Connector 6"/>
          <p:cNvCxnSpPr/>
          <p:nvPr/>
        </p:nvCxnSpPr>
        <p:spPr>
          <a:xfrm>
            <a:off x="7740650" y="5445125"/>
            <a:ext cx="360363" cy="144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398" name="TextBox 7"/>
          <p:cNvSpPr txBox="1">
            <a:spLocks noChangeArrowheads="1"/>
          </p:cNvSpPr>
          <p:nvPr/>
        </p:nvSpPr>
        <p:spPr bwMode="auto">
          <a:xfrm>
            <a:off x="8101013" y="5373688"/>
            <a:ext cx="719137" cy="461962"/>
          </a:xfrm>
          <a:prstGeom prst="rect">
            <a:avLst/>
          </a:prstGeom>
          <a:noFill/>
          <a:ln w="9525">
            <a:noFill/>
            <a:miter lim="800000"/>
            <a:headEnd/>
            <a:tailEnd/>
          </a:ln>
        </p:spPr>
        <p:txBody>
          <a:bodyPr>
            <a:spAutoFit/>
          </a:bodyPr>
          <a:lstStyle/>
          <a:p>
            <a:r>
              <a:rPr lang="en-IN" sz="2400" b="1"/>
              <a:t>10</a:t>
            </a:r>
            <a:endParaRPr lang="en-US" sz="2400"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3200" b="1" dirty="0" smtClean="0">
                <a:effectLst>
                  <a:outerShdw blurRad="38100" dist="38100" dir="2700000" algn="tl">
                    <a:srgbClr val="000000">
                      <a:alpha val="43137"/>
                    </a:srgbClr>
                  </a:outerShdw>
                </a:effectLst>
              </a:rPr>
              <a:t>Bitwise XOR</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81075"/>
            <a:ext cx="8229600" cy="1152525"/>
          </a:xfrm>
        </p:spPr>
        <p:txBody>
          <a:bodyPr/>
          <a:lstStyle/>
          <a:p>
            <a:pPr>
              <a:buFont typeface="Arial" pitchFamily="34" charset="0"/>
              <a:buNone/>
              <a:defRPr/>
            </a:pPr>
            <a:r>
              <a:rPr lang="en-US" sz="2000" dirty="0" smtClean="0"/>
              <a:t>Bitwise exclusive OR (XOR) operator, ^, combines corresponding bits such that if both bits are the same the result is 0; otherwise, the result is 1</a:t>
            </a:r>
            <a:endParaRPr lang="en-US" sz="2000" dirty="0"/>
          </a:p>
        </p:txBody>
      </p:sp>
      <p:pic>
        <p:nvPicPr>
          <p:cNvPr id="60420" name="Picture 2"/>
          <p:cNvPicPr>
            <a:picLocks noChangeAspect="1" noChangeArrowheads="1"/>
          </p:cNvPicPr>
          <p:nvPr/>
        </p:nvPicPr>
        <p:blipFill>
          <a:blip r:embed="rId2" cstate="print"/>
          <a:srcRect/>
          <a:stretch>
            <a:fillRect/>
          </a:stretch>
        </p:blipFill>
        <p:spPr bwMode="auto">
          <a:xfrm>
            <a:off x="1116013" y="2276475"/>
            <a:ext cx="6942137" cy="30162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900"/>
          </a:xfrm>
        </p:spPr>
        <p:txBody>
          <a:bodyPr/>
          <a:lstStyle/>
          <a:p>
            <a:pPr>
              <a:defRPr/>
            </a:pPr>
            <a:r>
              <a:rPr lang="en-IN" sz="3200" b="1" dirty="0" smtClean="0">
                <a:effectLst>
                  <a:outerShdw blurRad="38100" dist="38100" dir="2700000" algn="tl">
                    <a:srgbClr val="000000">
                      <a:alpha val="43137"/>
                    </a:srgbClr>
                  </a:outerShdw>
                </a:effectLst>
              </a:rPr>
              <a:t>Bitwise XOR operator program</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052513"/>
            <a:ext cx="8229600" cy="2736850"/>
          </a:xfrm>
        </p:spPr>
        <p:txBody>
          <a:bodyPr>
            <a:normAutofit lnSpcReduction="10000"/>
          </a:bodyPr>
          <a:lstStyle/>
          <a:p>
            <a:pPr>
              <a:buFont typeface="Arial" pitchFamily="34" charset="0"/>
              <a:buNone/>
              <a:defRPr/>
            </a:pPr>
            <a:r>
              <a:rPr lang="en-US" sz="2000" dirty="0" smtClean="0"/>
              <a:t>#include &lt;</a:t>
            </a:r>
            <a:r>
              <a:rPr lang="en-US" sz="2000" dirty="0" err="1" smtClean="0"/>
              <a:t>stdio.h</a:t>
            </a:r>
            <a:r>
              <a:rPr lang="en-US" sz="2000" dirty="0" smtClean="0"/>
              <a:t>&gt; </a:t>
            </a:r>
          </a:p>
          <a:p>
            <a:pPr>
              <a:buFont typeface="Arial" pitchFamily="34" charset="0"/>
              <a:buNone/>
              <a:defRPr/>
            </a:pPr>
            <a:r>
              <a:rPr lang="en-US" sz="2000" dirty="0" err="1" smtClean="0"/>
              <a:t>int</a:t>
            </a:r>
            <a:r>
              <a:rPr lang="en-US" sz="2000" dirty="0" smtClean="0"/>
              <a:t> main() </a:t>
            </a:r>
          </a:p>
          <a:p>
            <a:pPr>
              <a:buFont typeface="Arial" pitchFamily="34" charset="0"/>
              <a:buNone/>
              <a:defRPr/>
            </a:pPr>
            <a:r>
              <a:rPr lang="en-US" sz="2000" dirty="0" smtClean="0"/>
              <a:t>{ </a:t>
            </a:r>
          </a:p>
          <a:p>
            <a:pPr>
              <a:buFont typeface="Arial" pitchFamily="34" charset="0"/>
              <a:buNone/>
              <a:defRPr/>
            </a:pPr>
            <a:r>
              <a:rPr lang="en-US" sz="2000" dirty="0" err="1" smtClean="0"/>
              <a:t>int</a:t>
            </a:r>
            <a:r>
              <a:rPr lang="en-US" sz="2000" dirty="0" smtClean="0"/>
              <a:t> a = 10, b = 2; </a:t>
            </a:r>
          </a:p>
          <a:p>
            <a:pPr>
              <a:buFont typeface="Arial" pitchFamily="34" charset="0"/>
              <a:buNone/>
              <a:defRPr/>
            </a:pPr>
            <a:r>
              <a:rPr lang="en-US" sz="2000" dirty="0" err="1" smtClean="0"/>
              <a:t>printf</a:t>
            </a:r>
            <a:r>
              <a:rPr lang="en-US" sz="2000" dirty="0" smtClean="0"/>
              <a:t>("a ^ b = %d ", a ^ b); </a:t>
            </a:r>
          </a:p>
          <a:p>
            <a:pPr>
              <a:buFont typeface="Arial" pitchFamily="34" charset="0"/>
              <a:buNone/>
              <a:defRPr/>
            </a:pPr>
            <a:r>
              <a:rPr lang="en-US" sz="2000" dirty="0" smtClean="0"/>
              <a:t>return 0; </a:t>
            </a:r>
          </a:p>
          <a:p>
            <a:pPr>
              <a:buFont typeface="Arial" pitchFamily="34" charset="0"/>
              <a:buNone/>
              <a:defRPr/>
            </a:pPr>
            <a:r>
              <a:rPr lang="en-US" sz="2000" dirty="0" smtClean="0"/>
              <a:t>}</a:t>
            </a:r>
            <a:endParaRPr lang="en-US" sz="2000" dirty="0"/>
          </a:p>
        </p:txBody>
      </p:sp>
      <p:cxnSp>
        <p:nvCxnSpPr>
          <p:cNvPr id="7" name="Straight Arrow Connector 6"/>
          <p:cNvCxnSpPr/>
          <p:nvPr/>
        </p:nvCxnSpPr>
        <p:spPr>
          <a:xfrm>
            <a:off x="7740650" y="5445125"/>
            <a:ext cx="360363" cy="144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445" name="TextBox 7"/>
          <p:cNvSpPr txBox="1">
            <a:spLocks noChangeArrowheads="1"/>
          </p:cNvSpPr>
          <p:nvPr/>
        </p:nvSpPr>
        <p:spPr bwMode="auto">
          <a:xfrm>
            <a:off x="8101013" y="5373688"/>
            <a:ext cx="719137" cy="461962"/>
          </a:xfrm>
          <a:prstGeom prst="rect">
            <a:avLst/>
          </a:prstGeom>
          <a:noFill/>
          <a:ln w="9525">
            <a:noFill/>
            <a:miter lim="800000"/>
            <a:headEnd/>
            <a:tailEnd/>
          </a:ln>
        </p:spPr>
        <p:txBody>
          <a:bodyPr>
            <a:spAutoFit/>
          </a:bodyPr>
          <a:lstStyle/>
          <a:p>
            <a:r>
              <a:rPr lang="en-IN" sz="2400" b="1"/>
              <a:t>8</a:t>
            </a:r>
            <a:endParaRPr lang="en-US" sz="2400" b="1"/>
          </a:p>
        </p:txBody>
      </p:sp>
      <p:pic>
        <p:nvPicPr>
          <p:cNvPr id="61446" name="Picture 2"/>
          <p:cNvPicPr>
            <a:picLocks noChangeAspect="1" noChangeArrowheads="1"/>
          </p:cNvPicPr>
          <p:nvPr/>
        </p:nvPicPr>
        <p:blipFill>
          <a:blip r:embed="rId2" cstate="print"/>
          <a:srcRect/>
          <a:stretch>
            <a:fillRect/>
          </a:stretch>
        </p:blipFill>
        <p:spPr bwMode="auto">
          <a:xfrm>
            <a:off x="1908175" y="3860800"/>
            <a:ext cx="5838825" cy="20669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3200" b="1" dirty="0" smtClean="0">
                <a:effectLst>
                  <a:outerShdw blurRad="38100" dist="38100" dir="2700000" algn="tl">
                    <a:srgbClr val="000000">
                      <a:alpha val="43137"/>
                    </a:srgbClr>
                  </a:outerShdw>
                </a:effectLst>
              </a:rPr>
              <a:t>Right Shift Operator (&gt;&gt;)</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81075"/>
            <a:ext cx="8229600" cy="1152525"/>
          </a:xfrm>
        </p:spPr>
        <p:txBody>
          <a:bodyPr>
            <a:normAutofit fontScale="85000" lnSpcReduction="10000"/>
          </a:bodyPr>
          <a:lstStyle/>
          <a:p>
            <a:pPr>
              <a:defRPr/>
            </a:pPr>
            <a:r>
              <a:rPr lang="en-US" sz="2000" dirty="0" smtClean="0"/>
              <a:t>Right shift operator requires two operands. </a:t>
            </a:r>
          </a:p>
          <a:p>
            <a:pPr>
              <a:defRPr/>
            </a:pPr>
            <a:r>
              <a:rPr lang="en-US" sz="2000" dirty="0" smtClean="0"/>
              <a:t>It takes Left hand side operand as bit sequence or bit Pattern to be shifted and right hand side operand as positive integer or unsigned integer that indicates the number of displacements or bit positions to the </a:t>
            </a:r>
            <a:r>
              <a:rPr lang="en-US" sz="2000" b="1" dirty="0" smtClean="0"/>
              <a:t>right</a:t>
            </a:r>
            <a:r>
              <a:rPr lang="en-US" sz="2000" dirty="0" smtClean="0"/>
              <a:t>.</a:t>
            </a:r>
            <a:endParaRPr 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900"/>
          </a:xfrm>
        </p:spPr>
        <p:txBody>
          <a:bodyPr/>
          <a:lstStyle/>
          <a:p>
            <a:pPr>
              <a:defRPr/>
            </a:pPr>
            <a:r>
              <a:rPr lang="en-IN" sz="3200" b="1" dirty="0" smtClean="0">
                <a:effectLst>
                  <a:outerShdw blurRad="38100" dist="38100" dir="2700000" algn="tl">
                    <a:srgbClr val="000000">
                      <a:alpha val="43137"/>
                    </a:srgbClr>
                  </a:outerShdw>
                </a:effectLst>
              </a:rPr>
              <a:t>Right Shift operator program</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5536" y="1196752"/>
            <a:ext cx="8229600" cy="2736850"/>
          </a:xfrm>
        </p:spPr>
        <p:txBody>
          <a:bodyPr>
            <a:normAutofit fontScale="92500" lnSpcReduction="20000"/>
          </a:bodyPr>
          <a:lstStyle/>
          <a:p>
            <a:pPr>
              <a:buFont typeface="Arial" pitchFamily="34" charset="0"/>
              <a:buNone/>
              <a:defRPr/>
            </a:pPr>
            <a:r>
              <a:rPr lang="en-US" sz="2000" dirty="0" smtClean="0"/>
              <a:t>#include &lt;</a:t>
            </a:r>
            <a:r>
              <a:rPr lang="en-US" sz="2000" dirty="0" err="1" smtClean="0"/>
              <a:t>stdio.h</a:t>
            </a:r>
            <a:r>
              <a:rPr lang="en-US" sz="2000" dirty="0" smtClean="0"/>
              <a:t>&gt; </a:t>
            </a:r>
          </a:p>
          <a:p>
            <a:pPr>
              <a:buFont typeface="Arial" pitchFamily="34" charset="0"/>
              <a:buNone/>
              <a:defRPr/>
            </a:pPr>
            <a:r>
              <a:rPr lang="en-US" sz="2000" dirty="0" err="1" smtClean="0"/>
              <a:t>int</a:t>
            </a:r>
            <a:r>
              <a:rPr lang="en-US" sz="2000" dirty="0" smtClean="0"/>
              <a:t> main() </a:t>
            </a:r>
          </a:p>
          <a:p>
            <a:pPr>
              <a:buFont typeface="Arial" pitchFamily="34" charset="0"/>
              <a:buNone/>
              <a:defRPr/>
            </a:pPr>
            <a:r>
              <a:rPr lang="en-US" sz="2000" dirty="0" smtClean="0"/>
              <a:t>{ </a:t>
            </a:r>
            <a:r>
              <a:rPr lang="en-US" sz="2000" dirty="0" err="1" smtClean="0"/>
              <a:t>int</a:t>
            </a:r>
            <a:r>
              <a:rPr lang="en-US" sz="2000" dirty="0" smtClean="0"/>
              <a:t> a = 8,b; </a:t>
            </a:r>
          </a:p>
          <a:p>
            <a:pPr>
              <a:buFont typeface="Arial" pitchFamily="34" charset="0"/>
              <a:buNone/>
              <a:defRPr/>
            </a:pPr>
            <a:r>
              <a:rPr lang="en-US" sz="2000" dirty="0" smtClean="0"/>
              <a:t>   a&gt;&gt;= 1; </a:t>
            </a:r>
          </a:p>
          <a:p>
            <a:pPr>
              <a:buFont typeface="Arial" pitchFamily="34" charset="0"/>
              <a:buNone/>
              <a:defRPr/>
            </a:pPr>
            <a:r>
              <a:rPr lang="en-US" sz="2000" dirty="0" smtClean="0"/>
              <a:t>   b = a; </a:t>
            </a:r>
          </a:p>
          <a:p>
            <a:pPr>
              <a:buFont typeface="Arial" pitchFamily="34" charset="0"/>
              <a:buNone/>
              <a:defRPr/>
            </a:pPr>
            <a:r>
              <a:rPr lang="en-US" sz="2000" dirty="0" smtClean="0"/>
              <a:t>   </a:t>
            </a:r>
            <a:r>
              <a:rPr lang="en-US" sz="2000" dirty="0" err="1" smtClean="0"/>
              <a:t>printf</a:t>
            </a:r>
            <a:r>
              <a:rPr lang="en-US" sz="2000" dirty="0" smtClean="0"/>
              <a:t>("The Right shifted data of 8 by 1 = %d ",b); </a:t>
            </a:r>
          </a:p>
          <a:p>
            <a:pPr>
              <a:buFont typeface="Arial" pitchFamily="34" charset="0"/>
              <a:buNone/>
              <a:defRPr/>
            </a:pPr>
            <a:r>
              <a:rPr lang="en-US" sz="2000" dirty="0" smtClean="0"/>
              <a:t>   return 0; </a:t>
            </a:r>
          </a:p>
          <a:p>
            <a:pPr>
              <a:buFont typeface="Arial" pitchFamily="34" charset="0"/>
              <a:buNone/>
              <a:defRPr/>
            </a:pPr>
            <a:r>
              <a:rPr lang="en-US" sz="2000" dirty="0" smtClean="0"/>
              <a:t> }</a:t>
            </a:r>
            <a:endParaRPr lang="en-US" sz="2000" dirty="0"/>
          </a:p>
        </p:txBody>
      </p:sp>
      <p:cxnSp>
        <p:nvCxnSpPr>
          <p:cNvPr id="7" name="Straight Arrow Connector 6"/>
          <p:cNvCxnSpPr/>
          <p:nvPr/>
        </p:nvCxnSpPr>
        <p:spPr>
          <a:xfrm>
            <a:off x="7740650" y="5445125"/>
            <a:ext cx="360363" cy="144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493" name="TextBox 7"/>
          <p:cNvSpPr txBox="1">
            <a:spLocks noChangeArrowheads="1"/>
          </p:cNvSpPr>
          <p:nvPr/>
        </p:nvSpPr>
        <p:spPr bwMode="auto">
          <a:xfrm>
            <a:off x="8101013" y="5373688"/>
            <a:ext cx="719137" cy="461962"/>
          </a:xfrm>
          <a:prstGeom prst="rect">
            <a:avLst/>
          </a:prstGeom>
          <a:noFill/>
          <a:ln w="9525">
            <a:noFill/>
            <a:miter lim="800000"/>
            <a:headEnd/>
            <a:tailEnd/>
          </a:ln>
        </p:spPr>
        <p:txBody>
          <a:bodyPr>
            <a:spAutoFit/>
          </a:bodyPr>
          <a:lstStyle/>
          <a:p>
            <a:r>
              <a:rPr lang="en-IN" sz="2400" b="1"/>
              <a:t>4</a:t>
            </a:r>
            <a:endParaRPr lang="en-US" sz="2400" b="1"/>
          </a:p>
        </p:txBody>
      </p:sp>
      <p:pic>
        <p:nvPicPr>
          <p:cNvPr id="63494" name="Picture 2"/>
          <p:cNvPicPr>
            <a:picLocks noChangeAspect="1" noChangeArrowheads="1"/>
          </p:cNvPicPr>
          <p:nvPr/>
        </p:nvPicPr>
        <p:blipFill>
          <a:blip r:embed="rId2" cstate="print"/>
          <a:srcRect/>
          <a:stretch>
            <a:fillRect/>
          </a:stretch>
        </p:blipFill>
        <p:spPr bwMode="auto">
          <a:xfrm>
            <a:off x="1116013" y="4149725"/>
            <a:ext cx="6600825" cy="18923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3200" b="1" dirty="0" smtClean="0">
                <a:effectLst>
                  <a:outerShdw blurRad="38100" dist="38100" dir="2700000" algn="tl">
                    <a:srgbClr val="000000">
                      <a:alpha val="43137"/>
                    </a:srgbClr>
                  </a:outerShdw>
                </a:effectLst>
              </a:rPr>
              <a:t>Left Shift operator (&lt;&lt;)</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81075"/>
            <a:ext cx="8229600" cy="1152525"/>
          </a:xfrm>
        </p:spPr>
        <p:txBody>
          <a:bodyPr>
            <a:normAutofit fontScale="85000" lnSpcReduction="10000"/>
          </a:bodyPr>
          <a:lstStyle/>
          <a:p>
            <a:pPr>
              <a:defRPr/>
            </a:pPr>
            <a:r>
              <a:rPr lang="en-US" sz="2000" dirty="0" smtClean="0"/>
              <a:t>Left shift operator also requires two operands.</a:t>
            </a:r>
          </a:p>
          <a:p>
            <a:pPr>
              <a:defRPr/>
            </a:pPr>
            <a:r>
              <a:rPr lang="en-US" sz="2000" dirty="0" smtClean="0"/>
              <a:t> It takes Left hand side operand as bit sequence or bit Pattern to be shifted and right hand side operand as positive integer or Unsigned integer that indicates the number of displacement or bit positions to the </a:t>
            </a:r>
            <a:r>
              <a:rPr lang="en-US" sz="2000" b="1" dirty="0" smtClean="0"/>
              <a:t>left</a:t>
            </a:r>
            <a:r>
              <a:rPr lang="en-US" sz="2000" dirty="0" smtClean="0"/>
              <a:t>.</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IN" smtClean="0"/>
              <a:t>What is C?</a:t>
            </a:r>
          </a:p>
        </p:txBody>
      </p:sp>
      <p:graphicFrame>
        <p:nvGraphicFramePr>
          <p:cNvPr id="7" name="Diagram 6"/>
          <p:cNvGraphicFramePr/>
          <p:nvPr/>
        </p:nvGraphicFramePr>
        <p:xfrm>
          <a:off x="1115616" y="1628800"/>
          <a:ext cx="6864424" cy="4264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900"/>
          </a:xfrm>
        </p:spPr>
        <p:txBody>
          <a:bodyPr/>
          <a:lstStyle/>
          <a:p>
            <a:pPr>
              <a:defRPr/>
            </a:pPr>
            <a:r>
              <a:rPr lang="en-IN" sz="3200" b="1" dirty="0" smtClean="0">
                <a:effectLst>
                  <a:outerShdw blurRad="38100" dist="38100" dir="2700000" algn="tl">
                    <a:srgbClr val="000000">
                      <a:alpha val="43137"/>
                    </a:srgbClr>
                  </a:outerShdw>
                </a:effectLst>
              </a:rPr>
              <a:t>Left shift operator program</a:t>
            </a:r>
            <a:endParaRPr lang="en-US" sz="3200" b="1" dirty="0">
              <a:effectLst>
                <a:outerShdw blurRad="38100" dist="38100" dir="2700000" algn="tl">
                  <a:srgbClr val="000000">
                    <a:alpha val="43137"/>
                  </a:srgbClr>
                </a:outerShdw>
              </a:effectLst>
            </a:endParaRPr>
          </a:p>
        </p:txBody>
      </p:sp>
      <p:pic>
        <p:nvPicPr>
          <p:cNvPr id="65541" name="Picture 2"/>
          <p:cNvPicPr>
            <a:picLocks noGrp="1" noChangeAspect="1" noChangeArrowheads="1"/>
          </p:cNvPicPr>
          <p:nvPr>
            <p:ph idx="1"/>
          </p:nvPr>
        </p:nvPicPr>
        <p:blipFill>
          <a:blip r:embed="rId2" cstate="print"/>
          <a:stretch>
            <a:fillRect/>
          </a:stretch>
        </p:blipFill>
        <p:spPr>
          <a:xfrm>
            <a:off x="1836729" y="3933056"/>
            <a:ext cx="5934075" cy="1790700"/>
          </a:xfrm>
          <a:noFill/>
        </p:spPr>
      </p:pic>
      <p:cxnSp>
        <p:nvCxnSpPr>
          <p:cNvPr id="7" name="Straight Arrow Connector 6"/>
          <p:cNvCxnSpPr/>
          <p:nvPr/>
        </p:nvCxnSpPr>
        <p:spPr>
          <a:xfrm>
            <a:off x="7740650" y="5445125"/>
            <a:ext cx="360363" cy="1444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540" name="TextBox 7"/>
          <p:cNvSpPr txBox="1">
            <a:spLocks noChangeArrowheads="1"/>
          </p:cNvSpPr>
          <p:nvPr/>
        </p:nvSpPr>
        <p:spPr bwMode="auto">
          <a:xfrm>
            <a:off x="8101013" y="5373688"/>
            <a:ext cx="719137" cy="461962"/>
          </a:xfrm>
          <a:prstGeom prst="rect">
            <a:avLst/>
          </a:prstGeom>
          <a:noFill/>
          <a:ln w="9525">
            <a:noFill/>
            <a:miter lim="800000"/>
            <a:headEnd/>
            <a:tailEnd/>
          </a:ln>
        </p:spPr>
        <p:txBody>
          <a:bodyPr>
            <a:spAutoFit/>
          </a:bodyPr>
          <a:lstStyle/>
          <a:p>
            <a:r>
              <a:rPr lang="en-IN" sz="2400" b="1"/>
              <a:t>8</a:t>
            </a:r>
            <a:endParaRPr lang="en-US" sz="2400" b="1"/>
          </a:p>
        </p:txBody>
      </p:sp>
      <p:sp>
        <p:nvSpPr>
          <p:cNvPr id="65542" name="Rectangle 3"/>
          <p:cNvSpPr>
            <a:spLocks noChangeArrowheads="1"/>
          </p:cNvSpPr>
          <p:nvPr/>
        </p:nvSpPr>
        <p:spPr bwMode="auto">
          <a:xfrm>
            <a:off x="0" y="44450"/>
            <a:ext cx="0" cy="368300"/>
          </a:xfrm>
          <a:prstGeom prst="rect">
            <a:avLst/>
          </a:prstGeom>
          <a:solidFill>
            <a:srgbClr val="F5F5F5"/>
          </a:solidFill>
          <a:ln w="9525">
            <a:noFill/>
            <a:miter lim="800000"/>
            <a:headEnd/>
            <a:tailEnd/>
          </a:ln>
        </p:spPr>
        <p:txBody>
          <a:bodyPr wrap="none" lIns="0" tIns="0" rIns="0" bIns="88872" anchor="ctr">
            <a:spAutoFit/>
          </a:bodyPr>
          <a:lstStyle/>
          <a:p>
            <a:pPr eaLnBrk="0" hangingPunct="0"/>
            <a:endParaRPr lang="en-US"/>
          </a:p>
        </p:txBody>
      </p:sp>
      <p:sp>
        <p:nvSpPr>
          <p:cNvPr id="10" name="TextBox 9"/>
          <p:cNvSpPr txBox="1"/>
          <p:nvPr/>
        </p:nvSpPr>
        <p:spPr>
          <a:xfrm>
            <a:off x="273709" y="1124744"/>
            <a:ext cx="8569325" cy="3138488"/>
          </a:xfrm>
          <a:prstGeom prst="rect">
            <a:avLst/>
          </a:prstGeom>
          <a:noFill/>
        </p:spPr>
        <p:txBody>
          <a:bodyPr>
            <a:spAutoFit/>
          </a:bodyPr>
          <a:lstStyle/>
          <a:p>
            <a:pPr>
              <a:defRPr/>
            </a:pPr>
            <a:r>
              <a:rPr lang="en-US" sz="2000" dirty="0">
                <a:solidFill>
                  <a:srgbClr val="333333"/>
                </a:solidFill>
                <a:latin typeface="+mn-lt"/>
              </a:rPr>
              <a:t>#include &lt;</a:t>
            </a:r>
            <a:r>
              <a:rPr lang="en-US" sz="2000" dirty="0" err="1">
                <a:solidFill>
                  <a:srgbClr val="333333"/>
                </a:solidFill>
                <a:latin typeface="+mn-lt"/>
              </a:rPr>
              <a:t>stdio.h</a:t>
            </a:r>
            <a:r>
              <a:rPr lang="en-US" sz="2000" dirty="0">
                <a:solidFill>
                  <a:srgbClr val="333333"/>
                </a:solidFill>
                <a:latin typeface="+mn-lt"/>
              </a:rPr>
              <a:t>&gt; </a:t>
            </a:r>
          </a:p>
          <a:p>
            <a:pPr>
              <a:defRPr/>
            </a:pPr>
            <a:r>
              <a:rPr lang="en-US" sz="2000" dirty="0" err="1">
                <a:solidFill>
                  <a:srgbClr val="333333"/>
                </a:solidFill>
                <a:latin typeface="+mn-lt"/>
              </a:rPr>
              <a:t>int</a:t>
            </a:r>
            <a:r>
              <a:rPr lang="en-US" sz="2000" dirty="0">
                <a:solidFill>
                  <a:srgbClr val="333333"/>
                </a:solidFill>
                <a:latin typeface="+mn-lt"/>
              </a:rPr>
              <a:t> main() </a:t>
            </a:r>
          </a:p>
          <a:p>
            <a:pPr>
              <a:defRPr/>
            </a:pPr>
            <a:r>
              <a:rPr lang="en-US" sz="2000" dirty="0">
                <a:solidFill>
                  <a:srgbClr val="333333"/>
                </a:solidFill>
                <a:latin typeface="+mn-lt"/>
              </a:rPr>
              <a:t>{ </a:t>
            </a:r>
          </a:p>
          <a:p>
            <a:pPr>
              <a:defRPr/>
            </a:pPr>
            <a:r>
              <a:rPr lang="en-US" sz="2000" dirty="0">
                <a:solidFill>
                  <a:srgbClr val="333333"/>
                </a:solidFill>
                <a:latin typeface="+mn-lt"/>
              </a:rPr>
              <a:t>   </a:t>
            </a:r>
            <a:r>
              <a:rPr lang="en-US" sz="2000" dirty="0" err="1">
                <a:solidFill>
                  <a:srgbClr val="333333"/>
                </a:solidFill>
                <a:latin typeface="+mn-lt"/>
              </a:rPr>
              <a:t>int</a:t>
            </a:r>
            <a:r>
              <a:rPr lang="en-US" sz="2000" dirty="0">
                <a:solidFill>
                  <a:srgbClr val="333333"/>
                </a:solidFill>
                <a:latin typeface="+mn-lt"/>
              </a:rPr>
              <a:t> a = 4, b; </a:t>
            </a:r>
          </a:p>
          <a:p>
            <a:pPr>
              <a:defRPr/>
            </a:pPr>
            <a:r>
              <a:rPr lang="en-US" sz="2000" dirty="0">
                <a:solidFill>
                  <a:srgbClr val="333333"/>
                </a:solidFill>
                <a:latin typeface="+mn-lt"/>
              </a:rPr>
              <a:t>   a&lt;&lt;= 1; </a:t>
            </a:r>
          </a:p>
          <a:p>
            <a:pPr>
              <a:defRPr/>
            </a:pPr>
            <a:r>
              <a:rPr lang="en-US" sz="2000" dirty="0">
                <a:solidFill>
                  <a:srgbClr val="333333"/>
                </a:solidFill>
                <a:latin typeface="+mn-lt"/>
              </a:rPr>
              <a:t>   b = a; </a:t>
            </a:r>
          </a:p>
          <a:p>
            <a:pPr>
              <a:defRPr/>
            </a:pPr>
            <a:r>
              <a:rPr lang="en-US" sz="2000" dirty="0">
                <a:solidFill>
                  <a:srgbClr val="333333"/>
                </a:solidFill>
                <a:latin typeface="+mn-lt"/>
              </a:rPr>
              <a:t>   </a:t>
            </a:r>
            <a:r>
              <a:rPr lang="en-US" sz="2000" dirty="0" err="1">
                <a:solidFill>
                  <a:srgbClr val="333333"/>
                </a:solidFill>
                <a:latin typeface="+mn-lt"/>
              </a:rPr>
              <a:t>printf</a:t>
            </a:r>
            <a:r>
              <a:rPr lang="en-US" sz="2000" dirty="0">
                <a:solidFill>
                  <a:srgbClr val="333333"/>
                </a:solidFill>
                <a:latin typeface="+mn-lt"/>
              </a:rPr>
              <a:t>("The Left shifted data of 4 by 1 = %d ",b); </a:t>
            </a:r>
          </a:p>
          <a:p>
            <a:pPr>
              <a:defRPr/>
            </a:pPr>
            <a:r>
              <a:rPr lang="en-US" sz="2000" dirty="0">
                <a:solidFill>
                  <a:srgbClr val="333333"/>
                </a:solidFill>
                <a:latin typeface="+mn-lt"/>
              </a:rPr>
              <a:t>   return 0; </a:t>
            </a:r>
          </a:p>
          <a:p>
            <a:pPr>
              <a:defRPr/>
            </a:pPr>
            <a:r>
              <a:rPr lang="en-US" sz="2000" dirty="0">
                <a:solidFill>
                  <a:srgbClr val="333333"/>
                </a:solidFill>
                <a:latin typeface="+mn-lt"/>
              </a:rPr>
              <a:t>}</a:t>
            </a:r>
            <a:r>
              <a:rPr lang="en-US" sz="2000" dirty="0">
                <a:latin typeface="+mn-lt"/>
              </a:rPr>
              <a:t> </a:t>
            </a:r>
          </a:p>
          <a:p>
            <a:pPr>
              <a:defRPr/>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3200" b="1" dirty="0" smtClean="0">
                <a:effectLst>
                  <a:outerShdw blurRad="38100" dist="38100" dir="2700000" algn="tl">
                    <a:srgbClr val="000000">
                      <a:alpha val="43137"/>
                    </a:srgbClr>
                  </a:outerShdw>
                </a:effectLst>
              </a:rPr>
              <a:t>One’s Complement</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19112" y="1340768"/>
            <a:ext cx="8229600" cy="1152525"/>
          </a:xfrm>
        </p:spPr>
        <p:txBody>
          <a:bodyPr>
            <a:noAutofit/>
          </a:bodyPr>
          <a:lstStyle/>
          <a:p>
            <a:pPr>
              <a:defRPr/>
            </a:pPr>
            <a:r>
              <a:rPr lang="en-US" sz="2000" dirty="0" smtClean="0"/>
              <a:t>One's Complement operator is a unary operator</a:t>
            </a:r>
          </a:p>
          <a:p>
            <a:pPr>
              <a:defRPr/>
            </a:pPr>
            <a:r>
              <a:rPr lang="en-US" sz="2000" dirty="0" smtClean="0"/>
              <a:t>It always precedes to the variable or an operand. </a:t>
            </a:r>
          </a:p>
          <a:p>
            <a:pPr>
              <a:defRPr/>
            </a:pPr>
            <a:r>
              <a:rPr lang="en-US" sz="2000" dirty="0" smtClean="0"/>
              <a:t>One's Complement operator inverts bits of its operand. </a:t>
            </a:r>
          </a:p>
          <a:p>
            <a:pPr>
              <a:defRPr/>
            </a:pPr>
            <a:r>
              <a:rPr lang="en-US" sz="2000" dirty="0" smtClean="0"/>
              <a:t>So, 1s becomes 0s and 0s becomes 1s.</a:t>
            </a:r>
            <a:endParaRPr lang="en-US" sz="2000" dirty="0"/>
          </a:p>
        </p:txBody>
      </p:sp>
      <p:pic>
        <p:nvPicPr>
          <p:cNvPr id="66564" name="Picture 1"/>
          <p:cNvPicPr>
            <a:picLocks noChangeAspect="1" noChangeArrowheads="1"/>
          </p:cNvPicPr>
          <p:nvPr/>
        </p:nvPicPr>
        <p:blipFill>
          <a:blip r:embed="rId2" cstate="print"/>
          <a:srcRect/>
          <a:stretch>
            <a:fillRect/>
          </a:stretch>
        </p:blipFill>
        <p:spPr bwMode="auto">
          <a:xfrm>
            <a:off x="539749" y="2924944"/>
            <a:ext cx="8208963" cy="1960562"/>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900"/>
          </a:xfrm>
        </p:spPr>
        <p:txBody>
          <a:bodyPr/>
          <a:lstStyle/>
          <a:p>
            <a:pPr>
              <a:defRPr/>
            </a:pPr>
            <a:r>
              <a:rPr lang="en-IN" sz="3200" b="1" dirty="0" smtClean="0">
                <a:effectLst>
                  <a:outerShdw blurRad="38100" dist="38100" dir="2700000" algn="tl">
                    <a:srgbClr val="000000">
                      <a:alpha val="43137"/>
                    </a:srgbClr>
                  </a:outerShdw>
                </a:effectLst>
              </a:rPr>
              <a:t>One’s Complement program</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268760"/>
            <a:ext cx="8229600" cy="2736850"/>
          </a:xfrm>
        </p:spPr>
        <p:txBody>
          <a:bodyPr>
            <a:normAutofit fontScale="92500" lnSpcReduction="20000"/>
          </a:bodyPr>
          <a:lstStyle/>
          <a:p>
            <a:pPr>
              <a:buFont typeface="Arial" pitchFamily="34" charset="0"/>
              <a:buNone/>
              <a:defRPr/>
            </a:pPr>
            <a:r>
              <a:rPr lang="en-US" sz="2000" dirty="0" smtClean="0"/>
              <a:t>#include &lt;</a:t>
            </a:r>
            <a:r>
              <a:rPr lang="en-US" sz="2000" dirty="0" err="1" smtClean="0"/>
              <a:t>stdio.h</a:t>
            </a:r>
            <a:r>
              <a:rPr lang="en-US" sz="2000" dirty="0" smtClean="0"/>
              <a:t>&gt; </a:t>
            </a:r>
          </a:p>
          <a:p>
            <a:pPr>
              <a:buFont typeface="Arial" pitchFamily="34" charset="0"/>
              <a:buNone/>
              <a:defRPr/>
            </a:pPr>
            <a:r>
              <a:rPr lang="en-US" sz="2000" dirty="0" err="1" smtClean="0"/>
              <a:t>int</a:t>
            </a:r>
            <a:r>
              <a:rPr lang="en-US" sz="2000" dirty="0" smtClean="0"/>
              <a:t> main() </a:t>
            </a:r>
          </a:p>
          <a:p>
            <a:pPr>
              <a:buFont typeface="Arial" pitchFamily="34" charset="0"/>
              <a:buNone/>
              <a:defRPr/>
            </a:pPr>
            <a:r>
              <a:rPr lang="en-US" sz="2000" dirty="0" smtClean="0"/>
              <a:t>{ </a:t>
            </a:r>
          </a:p>
          <a:p>
            <a:pPr>
              <a:buFont typeface="Arial" pitchFamily="34" charset="0"/>
              <a:buNone/>
              <a:defRPr/>
            </a:pPr>
            <a:r>
              <a:rPr lang="en-US" sz="2000" dirty="0" smtClean="0"/>
              <a:t>  unsigned short </a:t>
            </a:r>
            <a:r>
              <a:rPr lang="en-US" sz="2000" dirty="0" err="1" smtClean="0"/>
              <a:t>int</a:t>
            </a:r>
            <a:r>
              <a:rPr lang="en-US" sz="2000" dirty="0" smtClean="0"/>
              <a:t> a = 10;</a:t>
            </a:r>
          </a:p>
          <a:p>
            <a:pPr>
              <a:buFont typeface="Arial" pitchFamily="34" charset="0"/>
              <a:buNone/>
              <a:defRPr/>
            </a:pPr>
            <a:r>
              <a:rPr lang="en-US" sz="2000" dirty="0" smtClean="0"/>
              <a:t>  a = ~a; </a:t>
            </a:r>
          </a:p>
          <a:p>
            <a:pPr>
              <a:buFont typeface="Arial" pitchFamily="34" charset="0"/>
              <a:buNone/>
              <a:defRPr/>
            </a:pPr>
            <a:r>
              <a:rPr lang="en-US" sz="2000" dirty="0" smtClean="0"/>
              <a:t>  </a:t>
            </a:r>
            <a:r>
              <a:rPr lang="en-US" sz="2000" dirty="0" err="1" smtClean="0"/>
              <a:t>printf</a:t>
            </a:r>
            <a:r>
              <a:rPr lang="en-US" sz="2000" dirty="0" smtClean="0"/>
              <a:t>("After One's Complement a = %u", a); </a:t>
            </a:r>
          </a:p>
          <a:p>
            <a:pPr>
              <a:buFont typeface="Arial" pitchFamily="34" charset="0"/>
              <a:buNone/>
              <a:defRPr/>
            </a:pPr>
            <a:r>
              <a:rPr lang="en-US" sz="2000" dirty="0" smtClean="0"/>
              <a:t>  return 0; </a:t>
            </a:r>
          </a:p>
          <a:p>
            <a:pPr>
              <a:buFont typeface="Arial" pitchFamily="34" charset="0"/>
              <a:buNone/>
              <a:defRPr/>
            </a:pPr>
            <a:r>
              <a:rPr lang="en-US" sz="2000" dirty="0" smtClean="0"/>
              <a:t>}</a:t>
            </a:r>
            <a:endParaRPr lang="en-US" sz="2000" dirty="0"/>
          </a:p>
        </p:txBody>
      </p:sp>
      <p:cxnSp>
        <p:nvCxnSpPr>
          <p:cNvPr id="7" name="Straight Arrow Connector 6"/>
          <p:cNvCxnSpPr/>
          <p:nvPr/>
        </p:nvCxnSpPr>
        <p:spPr>
          <a:xfrm>
            <a:off x="7596188" y="5373688"/>
            <a:ext cx="360362" cy="1428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589" name="TextBox 7"/>
          <p:cNvSpPr txBox="1">
            <a:spLocks noChangeArrowheads="1"/>
          </p:cNvSpPr>
          <p:nvPr/>
        </p:nvSpPr>
        <p:spPr bwMode="auto">
          <a:xfrm>
            <a:off x="7956550" y="5373688"/>
            <a:ext cx="1042988" cy="400050"/>
          </a:xfrm>
          <a:prstGeom prst="rect">
            <a:avLst/>
          </a:prstGeom>
          <a:noFill/>
          <a:ln w="9525">
            <a:noFill/>
            <a:miter lim="800000"/>
            <a:headEnd/>
            <a:tailEnd/>
          </a:ln>
        </p:spPr>
        <p:txBody>
          <a:bodyPr>
            <a:spAutoFit/>
          </a:bodyPr>
          <a:lstStyle/>
          <a:p>
            <a:r>
              <a:rPr lang="en-IN" sz="2000" b="1"/>
              <a:t>65525</a:t>
            </a:r>
            <a:endParaRPr lang="en-US" sz="2000" b="1"/>
          </a:p>
        </p:txBody>
      </p:sp>
      <p:pic>
        <p:nvPicPr>
          <p:cNvPr id="67590" name="Picture 1"/>
          <p:cNvPicPr>
            <a:picLocks noChangeAspect="1" noChangeArrowheads="1"/>
          </p:cNvPicPr>
          <p:nvPr/>
        </p:nvPicPr>
        <p:blipFill>
          <a:blip r:embed="rId2" cstate="print"/>
          <a:srcRect/>
          <a:stretch>
            <a:fillRect/>
          </a:stretch>
        </p:blipFill>
        <p:spPr bwMode="auto">
          <a:xfrm>
            <a:off x="1908175" y="4221163"/>
            <a:ext cx="5724525" cy="159067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algn="ctr" eaLnBrk="1" hangingPunct="1">
              <a:defRPr/>
            </a:pPr>
            <a:r>
              <a:rPr lang="en-IN" sz="2800" b="1" dirty="0" smtClean="0">
                <a:solidFill>
                  <a:schemeClr val="tx1"/>
                </a:solidFill>
                <a:effectLst>
                  <a:outerShdw blurRad="38100" dist="38100" dir="2700000" algn="tl">
                    <a:srgbClr val="000000">
                      <a:alpha val="43137"/>
                    </a:srgbClr>
                  </a:outerShdw>
                </a:effectLst>
                <a:latin typeface="+mn-lt"/>
              </a:rPr>
              <a:t>In Class Assignment</a:t>
            </a:r>
            <a:endParaRPr lang="en-US" sz="2800" b="1" dirty="0" smtClean="0">
              <a:solidFill>
                <a:schemeClr val="tx1"/>
              </a:solidFill>
              <a:effectLst>
                <a:outerShdw blurRad="38100" dist="38100" dir="2700000" algn="tl">
                  <a:srgbClr val="000000">
                    <a:alpha val="43137"/>
                  </a:srgbClr>
                </a:outerShdw>
              </a:effectLst>
              <a:latin typeface="+mn-lt"/>
            </a:endParaRPr>
          </a:p>
        </p:txBody>
      </p:sp>
      <p:sp>
        <p:nvSpPr>
          <p:cNvPr id="33795" name="Content Placeholder 2"/>
          <p:cNvSpPr>
            <a:spLocks noGrp="1"/>
          </p:cNvSpPr>
          <p:nvPr>
            <p:ph idx="1"/>
          </p:nvPr>
        </p:nvSpPr>
        <p:spPr>
          <a:xfrm>
            <a:off x="251520" y="1268760"/>
            <a:ext cx="8229600" cy="4525962"/>
          </a:xfrm>
        </p:spPr>
        <p:txBody>
          <a:bodyPr/>
          <a:lstStyle/>
          <a:p>
            <a:pPr eaLnBrk="1" hangingPunct="1">
              <a:buFont typeface="Wingdings 2" pitchFamily="18" charset="2"/>
              <a:buNone/>
              <a:defRPr/>
            </a:pPr>
            <a:endParaRPr lang="en-US" dirty="0" smtClean="0"/>
          </a:p>
          <a:p>
            <a:pPr eaLnBrk="1" hangingPunct="1">
              <a:defRPr/>
            </a:pPr>
            <a:r>
              <a:rPr lang="en-US" dirty="0" smtClean="0"/>
              <a:t>State the order of evaluation and result of following statements</a:t>
            </a:r>
          </a:p>
          <a:p>
            <a:pPr lvl="1" eaLnBrk="1" hangingPunct="1">
              <a:defRPr/>
            </a:pPr>
            <a:r>
              <a:rPr lang="en-US" dirty="0" smtClean="0"/>
              <a:t>X = 7 + 3 * 6 / 2 – 1 ;</a:t>
            </a:r>
          </a:p>
          <a:p>
            <a:pPr lvl="1" eaLnBrk="1" hangingPunct="1">
              <a:defRPr/>
            </a:pPr>
            <a:r>
              <a:rPr lang="en-US" dirty="0" smtClean="0"/>
              <a:t>X = 2 % 2 + 2 * 2 – 2 / 2 ;</a:t>
            </a:r>
          </a:p>
          <a:p>
            <a:pPr lvl="1" eaLnBrk="1" hangingPunct="1">
              <a:defRPr/>
            </a:pPr>
            <a:r>
              <a:rPr lang="en-US" dirty="0" smtClean="0"/>
              <a:t>x = (3 * 9 * (3 + (9 * 3 / (3))));</a:t>
            </a:r>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924944"/>
            <a:ext cx="8686800" cy="1095600"/>
          </a:xfrm>
        </p:spPr>
        <p:txBody>
          <a:bodyPr rtlCol="0"/>
          <a:lstStyle/>
          <a:p>
            <a:pPr eaLnBrk="1" fontAlgn="auto" hangingPunct="1">
              <a:spcAft>
                <a:spcPts val="0"/>
              </a:spcAft>
              <a:defRPr/>
            </a:pPr>
            <a:r>
              <a:rPr lang="en-IN"/>
              <a:t>In Class Assignment </a:t>
            </a:r>
            <a:endParaRPr/>
          </a:p>
        </p:txBody>
      </p:sp>
      <p:pic>
        <p:nvPicPr>
          <p:cNvPr id="69635" name="Picture 2" descr="Image result for quiz"/>
          <p:cNvPicPr>
            <a:picLocks noChangeAspect="1" noChangeArrowheads="1"/>
          </p:cNvPicPr>
          <p:nvPr/>
        </p:nvPicPr>
        <p:blipFill>
          <a:blip r:embed="rId2" cstate="print"/>
          <a:srcRect/>
          <a:stretch>
            <a:fillRect/>
          </a:stretch>
        </p:blipFill>
        <p:spPr bwMode="auto">
          <a:xfrm>
            <a:off x="2268538" y="333375"/>
            <a:ext cx="5119687" cy="2879725"/>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a:spLocks noChangeArrowheads="1"/>
          </p:cNvSpPr>
          <p:nvPr/>
        </p:nvSpPr>
        <p:spPr bwMode="auto">
          <a:xfrm>
            <a:off x="250825" y="1125538"/>
            <a:ext cx="8569325" cy="4708525"/>
          </a:xfrm>
          <a:prstGeom prst="rect">
            <a:avLst/>
          </a:prstGeom>
          <a:noFill/>
          <a:ln w="9525">
            <a:noFill/>
            <a:miter lim="800000"/>
            <a:headEnd/>
            <a:tailEnd/>
          </a:ln>
        </p:spPr>
        <p:txBody>
          <a:bodyPr>
            <a:spAutoFit/>
          </a:bodyPr>
          <a:lstStyle/>
          <a:p>
            <a:pPr>
              <a:defRPr/>
            </a:pPr>
            <a:r>
              <a:rPr lang="en-IN" sz="2000" b="1" dirty="0">
                <a:latin typeface="+mn-lt"/>
                <a:cs typeface="Arial" charset="0"/>
              </a:rPr>
              <a:t>Q1. </a:t>
            </a:r>
            <a:r>
              <a:rPr lang="en-US" sz="2000" b="1" dirty="0">
                <a:latin typeface="+mn-lt"/>
                <a:cs typeface="Arial" charset="0"/>
              </a:rPr>
              <a:t> </a:t>
            </a:r>
            <a:r>
              <a:rPr lang="en-US" sz="2000" b="1" dirty="0">
                <a:latin typeface="+mn-lt"/>
              </a:rPr>
              <a:t> Point out the errors, if any, in the following C statements:</a:t>
            </a:r>
          </a:p>
          <a:p>
            <a:pPr>
              <a:defRPr/>
            </a:pPr>
            <a:r>
              <a:rPr lang="en-US" sz="2000" b="1" dirty="0">
                <a:latin typeface="+mn-lt"/>
              </a:rPr>
              <a:t> </a:t>
            </a:r>
          </a:p>
          <a:p>
            <a:pPr marL="457200" indent="-457200">
              <a:buFontTx/>
              <a:buAutoNum type="alphaLcParenBoth"/>
              <a:defRPr/>
            </a:pPr>
            <a:r>
              <a:rPr lang="en-US" sz="2000" dirty="0" err="1">
                <a:latin typeface="+mn-lt"/>
              </a:rPr>
              <a:t>int</a:t>
            </a:r>
            <a:r>
              <a:rPr lang="en-US" sz="2000" dirty="0">
                <a:latin typeface="+mn-lt"/>
              </a:rPr>
              <a:t> = 314.562 * 150 ; </a:t>
            </a:r>
          </a:p>
          <a:p>
            <a:pPr marL="457200" indent="-457200">
              <a:buFontTx/>
              <a:buAutoNum type="alphaLcParenBoth"/>
              <a:defRPr/>
            </a:pPr>
            <a:r>
              <a:rPr lang="en-US" sz="2000" dirty="0">
                <a:latin typeface="+mn-lt"/>
              </a:rPr>
              <a:t>name = ‘Ajay’ ; </a:t>
            </a:r>
          </a:p>
          <a:p>
            <a:pPr marL="457200" indent="-457200">
              <a:buFontTx/>
              <a:buAutoNum type="alphaLcParenBoth"/>
              <a:defRPr/>
            </a:pPr>
            <a:r>
              <a:rPr lang="en-US" sz="2000" dirty="0" err="1">
                <a:latin typeface="+mn-lt"/>
              </a:rPr>
              <a:t>varchar</a:t>
            </a:r>
            <a:r>
              <a:rPr lang="en-US" sz="2000" dirty="0">
                <a:latin typeface="+mn-lt"/>
              </a:rPr>
              <a:t> = ‘3’ ; </a:t>
            </a:r>
          </a:p>
          <a:p>
            <a:pPr marL="457200" indent="-457200">
              <a:buFontTx/>
              <a:buAutoNum type="alphaLcParenBoth"/>
              <a:defRPr/>
            </a:pPr>
            <a:r>
              <a:rPr lang="en-US" sz="2000" dirty="0">
                <a:latin typeface="+mn-lt"/>
              </a:rPr>
              <a:t>3.14 * r * r * h = </a:t>
            </a:r>
            <a:r>
              <a:rPr lang="en-US" sz="2000" dirty="0" err="1">
                <a:latin typeface="+mn-lt"/>
              </a:rPr>
              <a:t>vol_of_cyl</a:t>
            </a:r>
            <a:r>
              <a:rPr lang="en-US" sz="2000" dirty="0">
                <a:latin typeface="+mn-lt"/>
              </a:rPr>
              <a:t> ; </a:t>
            </a:r>
          </a:p>
          <a:p>
            <a:pPr marL="457200" indent="-457200">
              <a:buFontTx/>
              <a:buAutoNum type="alphaLcParenBoth"/>
              <a:defRPr/>
            </a:pPr>
            <a:r>
              <a:rPr lang="en-US" sz="2000" dirty="0">
                <a:latin typeface="+mn-lt"/>
              </a:rPr>
              <a:t>k = ( a * b ) ( c + ( 2.5a + b ) ( d + e ) ; </a:t>
            </a:r>
          </a:p>
          <a:p>
            <a:pPr marL="457200" indent="-457200">
              <a:buFontTx/>
              <a:buAutoNum type="alphaLcParenBoth"/>
              <a:defRPr/>
            </a:pPr>
            <a:r>
              <a:rPr lang="en-US" sz="2000" dirty="0" err="1">
                <a:latin typeface="+mn-lt"/>
              </a:rPr>
              <a:t>m_inst</a:t>
            </a:r>
            <a:r>
              <a:rPr lang="en-US" sz="2000" dirty="0">
                <a:latin typeface="+mn-lt"/>
              </a:rPr>
              <a:t> = rate of interest * amount in </a:t>
            </a:r>
            <a:r>
              <a:rPr lang="en-US" sz="2000" dirty="0" err="1">
                <a:latin typeface="+mn-lt"/>
              </a:rPr>
              <a:t>rs</a:t>
            </a:r>
            <a:r>
              <a:rPr lang="en-US" sz="2000" dirty="0">
                <a:latin typeface="+mn-lt"/>
              </a:rPr>
              <a:t> ; </a:t>
            </a:r>
          </a:p>
          <a:p>
            <a:pPr marL="457200" indent="-457200">
              <a:buFontTx/>
              <a:buAutoNum type="alphaLcParenBoth"/>
              <a:defRPr/>
            </a:pPr>
            <a:r>
              <a:rPr lang="en-US" sz="2000" dirty="0" err="1">
                <a:latin typeface="+mn-lt"/>
                <a:cs typeface="Arial" charset="0"/>
              </a:rPr>
              <a:t>si</a:t>
            </a:r>
            <a:r>
              <a:rPr lang="en-US" sz="2000" dirty="0">
                <a:latin typeface="+mn-lt"/>
                <a:cs typeface="Arial" charset="0"/>
              </a:rPr>
              <a:t> = principal * </a:t>
            </a:r>
            <a:r>
              <a:rPr lang="en-US" sz="2000" dirty="0" err="1">
                <a:latin typeface="+mn-lt"/>
                <a:cs typeface="Arial" charset="0"/>
              </a:rPr>
              <a:t>rateofinterest</a:t>
            </a:r>
            <a:r>
              <a:rPr lang="en-US" sz="2000" dirty="0">
                <a:latin typeface="+mn-lt"/>
                <a:cs typeface="Arial" charset="0"/>
              </a:rPr>
              <a:t> * </a:t>
            </a:r>
            <a:r>
              <a:rPr lang="en-US" sz="2000" dirty="0" err="1">
                <a:latin typeface="+mn-lt"/>
                <a:cs typeface="Arial" charset="0"/>
              </a:rPr>
              <a:t>numberofyears</a:t>
            </a:r>
            <a:r>
              <a:rPr lang="en-US" sz="2000" dirty="0">
                <a:latin typeface="+mn-lt"/>
                <a:cs typeface="Arial" charset="0"/>
              </a:rPr>
              <a:t> / 100 ; </a:t>
            </a:r>
          </a:p>
          <a:p>
            <a:pPr marL="457200" indent="-457200">
              <a:buFontTx/>
              <a:buAutoNum type="alphaLcParenBoth"/>
              <a:defRPr/>
            </a:pPr>
            <a:r>
              <a:rPr lang="en-US" sz="2000" dirty="0">
                <a:latin typeface="+mn-lt"/>
                <a:cs typeface="Arial" charset="0"/>
              </a:rPr>
              <a:t>area = 3.14 * r ** 2 ; </a:t>
            </a:r>
          </a:p>
          <a:p>
            <a:pPr marL="457200" indent="-457200">
              <a:buFontTx/>
              <a:buAutoNum type="alphaLcParenBoth"/>
              <a:defRPr/>
            </a:pPr>
            <a:r>
              <a:rPr lang="en-US" sz="2000" dirty="0">
                <a:latin typeface="+mn-lt"/>
                <a:cs typeface="Arial" charset="0"/>
              </a:rPr>
              <a:t>volume = 3.14 * r ^ 2 * h ; </a:t>
            </a:r>
          </a:p>
          <a:p>
            <a:pPr marL="457200" indent="-457200">
              <a:buFontTx/>
              <a:buAutoNum type="alphaLcParenBoth"/>
              <a:defRPr/>
            </a:pPr>
            <a:r>
              <a:rPr lang="en-US" sz="2000" dirty="0">
                <a:latin typeface="+mn-lt"/>
                <a:cs typeface="Arial" charset="0"/>
              </a:rPr>
              <a:t>k = ( (a * b ) + c ) ( 2.5 * a + b ) ; </a:t>
            </a:r>
          </a:p>
          <a:p>
            <a:pPr marL="457200" indent="-457200">
              <a:buFontTx/>
              <a:buAutoNum type="alphaLcParenBoth"/>
              <a:defRPr/>
            </a:pPr>
            <a:r>
              <a:rPr lang="en-US" sz="2000" dirty="0">
                <a:latin typeface="+mn-lt"/>
                <a:cs typeface="Arial" charset="0"/>
              </a:rPr>
              <a:t>a = b = 3 = 4 ; </a:t>
            </a:r>
          </a:p>
          <a:p>
            <a:pPr marL="457200" indent="-457200">
              <a:buFontTx/>
              <a:buAutoNum type="alphaLcParenBoth"/>
              <a:defRPr/>
            </a:pPr>
            <a:r>
              <a:rPr lang="en-US" sz="2000" dirty="0">
                <a:latin typeface="+mn-lt"/>
                <a:cs typeface="Arial" charset="0"/>
              </a:rPr>
              <a:t>count = count + 1 ; </a:t>
            </a:r>
          </a:p>
          <a:p>
            <a:pPr marL="457200" indent="-457200">
              <a:buFontTx/>
              <a:buAutoNum type="alphaLcParenBoth"/>
              <a:defRPr/>
            </a:pPr>
            <a:r>
              <a:rPr lang="en-US" sz="2000" dirty="0">
                <a:latin typeface="+mn-lt"/>
                <a:cs typeface="Arial" charset="0"/>
              </a:rPr>
              <a:t>date = '2 Mar 04' ;</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4"/>
          <p:cNvSpPr txBox="1">
            <a:spLocks noChangeArrowheads="1"/>
          </p:cNvSpPr>
          <p:nvPr/>
        </p:nvSpPr>
        <p:spPr bwMode="auto">
          <a:xfrm>
            <a:off x="250825" y="1125538"/>
            <a:ext cx="8569325" cy="1477962"/>
          </a:xfrm>
          <a:prstGeom prst="rect">
            <a:avLst/>
          </a:prstGeom>
          <a:noFill/>
          <a:ln w="9525">
            <a:noFill/>
            <a:miter lim="800000"/>
            <a:headEnd/>
            <a:tailEnd/>
          </a:ln>
        </p:spPr>
        <p:txBody>
          <a:bodyPr>
            <a:spAutoFit/>
          </a:bodyPr>
          <a:lstStyle/>
          <a:p>
            <a:endParaRPr lang="en-US">
              <a:latin typeface="Calibri" pitchFamily="34" charset="0"/>
            </a:endParaRPr>
          </a:p>
          <a:p>
            <a:endParaRPr lang="en-US">
              <a:latin typeface="Calibri" pitchFamily="34" charset="0"/>
            </a:endParaRPr>
          </a:p>
          <a:p>
            <a:endParaRPr lang="en-US">
              <a:latin typeface="Calibri" pitchFamily="34" charset="0"/>
            </a:endParaRPr>
          </a:p>
          <a:p>
            <a:endParaRPr lang="en-US">
              <a:latin typeface="Calibri" pitchFamily="34" charset="0"/>
            </a:endParaRPr>
          </a:p>
          <a:p>
            <a:endParaRPr lang="en-US">
              <a:latin typeface="Calibri" pitchFamily="34" charset="0"/>
            </a:endParaRPr>
          </a:p>
        </p:txBody>
      </p:sp>
      <p:sp>
        <p:nvSpPr>
          <p:cNvPr id="3" name="TextBox 2"/>
          <p:cNvSpPr txBox="1"/>
          <p:nvPr/>
        </p:nvSpPr>
        <p:spPr>
          <a:xfrm>
            <a:off x="250825" y="836613"/>
            <a:ext cx="8642350" cy="5324475"/>
          </a:xfrm>
          <a:prstGeom prst="rect">
            <a:avLst/>
          </a:prstGeom>
          <a:noFill/>
        </p:spPr>
        <p:txBody>
          <a:bodyPr>
            <a:spAutoFit/>
          </a:bodyPr>
          <a:lstStyle/>
          <a:p>
            <a:pPr>
              <a:defRPr/>
            </a:pPr>
            <a:r>
              <a:rPr lang="en-US" sz="2000" dirty="0">
                <a:latin typeface="+mn-lt"/>
              </a:rPr>
              <a:t>Q2. State the reasons for decimal integer constants to be incorrect.</a:t>
            </a:r>
          </a:p>
          <a:p>
            <a:pPr>
              <a:buFont typeface="Arial" pitchFamily="34" charset="0"/>
              <a:buChar char="•"/>
              <a:defRPr/>
            </a:pPr>
            <a:r>
              <a:rPr lang="en-US" sz="2000" dirty="0">
                <a:latin typeface="+mn-lt"/>
              </a:rPr>
              <a:t> 12,245</a:t>
            </a:r>
          </a:p>
          <a:p>
            <a:pPr>
              <a:buFont typeface="Arial" pitchFamily="34" charset="0"/>
              <a:buChar char="•"/>
              <a:defRPr/>
            </a:pPr>
            <a:r>
              <a:rPr lang="en-US" sz="2000" dirty="0">
                <a:latin typeface="+mn-lt"/>
              </a:rPr>
              <a:t> 36.0</a:t>
            </a:r>
          </a:p>
          <a:p>
            <a:pPr>
              <a:buFont typeface="Arial" pitchFamily="34" charset="0"/>
              <a:buChar char="•"/>
              <a:defRPr/>
            </a:pPr>
            <a:r>
              <a:rPr lang="en-US" sz="2000" dirty="0">
                <a:latin typeface="+mn-lt"/>
              </a:rPr>
              <a:t> 10 20 30 </a:t>
            </a:r>
          </a:p>
          <a:p>
            <a:pPr>
              <a:buFont typeface="Arial" pitchFamily="34" charset="0"/>
              <a:buChar char="•"/>
              <a:defRPr/>
            </a:pPr>
            <a:r>
              <a:rPr lang="en-US" sz="2000" dirty="0">
                <a:latin typeface="+mn-lt"/>
              </a:rPr>
              <a:t> 123-45-6789 </a:t>
            </a:r>
          </a:p>
          <a:p>
            <a:pPr>
              <a:buFont typeface="Arial" pitchFamily="34" charset="0"/>
              <a:buChar char="•"/>
              <a:defRPr/>
            </a:pPr>
            <a:r>
              <a:rPr lang="en-US" sz="2000" dirty="0">
                <a:latin typeface="+mn-lt"/>
              </a:rPr>
              <a:t> 0900</a:t>
            </a:r>
          </a:p>
          <a:p>
            <a:pPr>
              <a:defRPr/>
            </a:pPr>
            <a:endParaRPr lang="en-US" sz="2000" dirty="0">
              <a:latin typeface="+mn-lt"/>
            </a:endParaRPr>
          </a:p>
          <a:p>
            <a:pPr>
              <a:defRPr/>
            </a:pPr>
            <a:r>
              <a:rPr lang="en-IN" sz="2000" dirty="0">
                <a:latin typeface="+mn-lt"/>
              </a:rPr>
              <a:t>Q3. </a:t>
            </a:r>
            <a:r>
              <a:rPr lang="en-US" sz="2000" dirty="0">
                <a:solidFill>
                  <a:srgbClr val="262626"/>
                </a:solidFill>
                <a:latin typeface="Calibri"/>
              </a:rPr>
              <a:t>State the reasons for floating point constants to be incorrect.</a:t>
            </a:r>
            <a:endParaRPr lang="en-IN" sz="2000" dirty="0">
              <a:latin typeface="+mn-lt"/>
            </a:endParaRPr>
          </a:p>
          <a:p>
            <a:pPr>
              <a:buFont typeface="Arial" pitchFamily="34" charset="0"/>
              <a:buChar char="•"/>
              <a:defRPr/>
            </a:pPr>
            <a:r>
              <a:rPr lang="en-US" sz="2000" dirty="0">
                <a:latin typeface="+mn-lt"/>
              </a:rPr>
              <a:t> 1 </a:t>
            </a:r>
          </a:p>
          <a:p>
            <a:pPr>
              <a:buFont typeface="Arial" pitchFamily="34" charset="0"/>
              <a:buChar char="•"/>
              <a:defRPr/>
            </a:pPr>
            <a:r>
              <a:rPr lang="en-US" sz="2000" dirty="0">
                <a:latin typeface="+mn-lt"/>
              </a:rPr>
              <a:t> 1,000.0 </a:t>
            </a:r>
          </a:p>
          <a:p>
            <a:pPr>
              <a:buFont typeface="Arial" pitchFamily="34" charset="0"/>
              <a:buChar char="•"/>
              <a:defRPr/>
            </a:pPr>
            <a:r>
              <a:rPr lang="en-US" sz="2000" dirty="0">
                <a:latin typeface="+mn-lt"/>
              </a:rPr>
              <a:t> 2E+10.2</a:t>
            </a:r>
          </a:p>
          <a:p>
            <a:pPr>
              <a:buFont typeface="Arial" pitchFamily="34" charset="0"/>
              <a:buChar char="•"/>
              <a:defRPr/>
            </a:pPr>
            <a:r>
              <a:rPr lang="en-IN" sz="2000" dirty="0">
                <a:latin typeface="+mn-lt"/>
              </a:rPr>
              <a:t> </a:t>
            </a:r>
            <a:r>
              <a:rPr lang="en-US" sz="2000" dirty="0">
                <a:latin typeface="+mn-lt"/>
              </a:rPr>
              <a:t>3E 10</a:t>
            </a:r>
          </a:p>
          <a:p>
            <a:pPr>
              <a:defRPr/>
            </a:pPr>
            <a:endParaRPr lang="en-US" sz="2000" dirty="0">
              <a:latin typeface="+mn-lt"/>
            </a:endParaRPr>
          </a:p>
          <a:p>
            <a:pPr>
              <a:defRPr/>
            </a:pPr>
            <a:r>
              <a:rPr lang="en-IN" sz="2000" dirty="0">
                <a:latin typeface="+mn-lt"/>
              </a:rPr>
              <a:t>Q4. </a:t>
            </a:r>
            <a:r>
              <a:rPr lang="en-US" sz="2000" dirty="0">
                <a:latin typeface="+mn-lt"/>
              </a:rPr>
              <a:t>Consider the arithmetic expression</a:t>
            </a:r>
          </a:p>
          <a:p>
            <a:pPr>
              <a:defRPr/>
            </a:pPr>
            <a:r>
              <a:rPr lang="en-US" sz="2000" dirty="0">
                <a:latin typeface="+mn-lt"/>
              </a:rPr>
              <a:t>2 * ((</a:t>
            </a:r>
            <a:r>
              <a:rPr lang="en-US" sz="2000" dirty="0" err="1">
                <a:latin typeface="+mn-lt"/>
              </a:rPr>
              <a:t>i</a:t>
            </a:r>
            <a:r>
              <a:rPr lang="en-US" sz="2000" dirty="0">
                <a:latin typeface="+mn-lt"/>
              </a:rPr>
              <a:t> % 5) * (4 + ( j - 3) / (k + 2)))</a:t>
            </a:r>
          </a:p>
          <a:p>
            <a:pPr>
              <a:defRPr/>
            </a:pPr>
            <a:r>
              <a:rPr lang="en-US" sz="2000" dirty="0">
                <a:latin typeface="+mn-lt"/>
              </a:rPr>
              <a:t>where </a:t>
            </a:r>
            <a:r>
              <a:rPr lang="en-US" sz="2000" dirty="0" err="1">
                <a:latin typeface="+mn-lt"/>
              </a:rPr>
              <a:t>i</a:t>
            </a:r>
            <a:r>
              <a:rPr lang="en-US" sz="2000" dirty="0">
                <a:latin typeface="+mn-lt"/>
              </a:rPr>
              <a:t> , j and k are integer variables. If these variables are assigned the values 8, 15 and 4 respectively, then evaluate the given expression.</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4"/>
          <p:cNvSpPr txBox="1">
            <a:spLocks noChangeArrowheads="1"/>
          </p:cNvSpPr>
          <p:nvPr/>
        </p:nvSpPr>
        <p:spPr bwMode="auto">
          <a:xfrm>
            <a:off x="250825" y="1125538"/>
            <a:ext cx="8569325" cy="1477962"/>
          </a:xfrm>
          <a:prstGeom prst="rect">
            <a:avLst/>
          </a:prstGeom>
          <a:noFill/>
          <a:ln w="9525">
            <a:noFill/>
            <a:miter lim="800000"/>
            <a:headEnd/>
            <a:tailEnd/>
          </a:ln>
        </p:spPr>
        <p:txBody>
          <a:bodyPr>
            <a:spAutoFit/>
          </a:bodyPr>
          <a:lstStyle/>
          <a:p>
            <a:endParaRPr lang="en-US">
              <a:latin typeface="Calibri" pitchFamily="34" charset="0"/>
            </a:endParaRPr>
          </a:p>
          <a:p>
            <a:endParaRPr lang="en-US">
              <a:latin typeface="Calibri" pitchFamily="34" charset="0"/>
            </a:endParaRPr>
          </a:p>
          <a:p>
            <a:endParaRPr lang="en-US">
              <a:latin typeface="Calibri" pitchFamily="34" charset="0"/>
            </a:endParaRPr>
          </a:p>
          <a:p>
            <a:endParaRPr lang="en-US">
              <a:latin typeface="Calibri" pitchFamily="34" charset="0"/>
            </a:endParaRPr>
          </a:p>
          <a:p>
            <a:endParaRPr lang="en-US">
              <a:latin typeface="Calibri" pitchFamily="34" charset="0"/>
            </a:endParaRPr>
          </a:p>
        </p:txBody>
      </p:sp>
      <p:sp>
        <p:nvSpPr>
          <p:cNvPr id="3" name="TextBox 2"/>
          <p:cNvSpPr txBox="1"/>
          <p:nvPr/>
        </p:nvSpPr>
        <p:spPr>
          <a:xfrm>
            <a:off x="250825" y="836613"/>
            <a:ext cx="8642350" cy="4032250"/>
          </a:xfrm>
          <a:prstGeom prst="rect">
            <a:avLst/>
          </a:prstGeom>
          <a:noFill/>
        </p:spPr>
        <p:txBody>
          <a:bodyPr>
            <a:spAutoFit/>
          </a:bodyPr>
          <a:lstStyle/>
          <a:p>
            <a:pPr>
              <a:defRPr/>
            </a:pPr>
            <a:r>
              <a:rPr lang="en-IN" sz="2000" dirty="0">
                <a:latin typeface="+mn-lt"/>
              </a:rPr>
              <a:t>Q5. </a:t>
            </a:r>
            <a:r>
              <a:rPr lang="en-US" sz="2000" dirty="0">
                <a:latin typeface="+mn-lt"/>
              </a:rPr>
              <a:t>Suppose that </a:t>
            </a:r>
            <a:r>
              <a:rPr lang="en-US" sz="2000" dirty="0" err="1">
                <a:latin typeface="+mn-lt"/>
              </a:rPr>
              <a:t>i</a:t>
            </a:r>
            <a:r>
              <a:rPr lang="en-US" sz="2000" dirty="0">
                <a:latin typeface="+mn-lt"/>
              </a:rPr>
              <a:t> is an integer variable, x is a floating-point variable, d is a double-precision variable, and c is a character-type variable. The statements</a:t>
            </a:r>
          </a:p>
          <a:p>
            <a:pPr>
              <a:defRPr/>
            </a:pPr>
            <a:r>
              <a:rPr lang="pt-BR" sz="2000" dirty="0">
                <a:latin typeface="+mn-lt"/>
              </a:rPr>
              <a:t>printf( "integer: %d\n" , sizeof i ) ;</a:t>
            </a:r>
          </a:p>
          <a:p>
            <a:pPr>
              <a:defRPr/>
            </a:pPr>
            <a:r>
              <a:rPr lang="pt-BR" sz="2000" dirty="0">
                <a:latin typeface="+mn-lt"/>
              </a:rPr>
              <a:t>printf( " float : %d\n" , sizeof x ) ;</a:t>
            </a:r>
          </a:p>
          <a:p>
            <a:pPr>
              <a:defRPr/>
            </a:pPr>
            <a:r>
              <a:rPr lang="pt-BR" sz="2000" dirty="0">
                <a:latin typeface="+mn-lt"/>
              </a:rPr>
              <a:t>printf("double: %d\n" , sizeof d) ;</a:t>
            </a:r>
          </a:p>
          <a:p>
            <a:pPr>
              <a:defRPr/>
            </a:pPr>
            <a:r>
              <a:rPr lang="pt-BR" sz="2000" dirty="0">
                <a:latin typeface="+mn-lt"/>
              </a:rPr>
              <a:t>printf( "character: %d\n" ,</a:t>
            </a:r>
            <a:r>
              <a:rPr lang="pt-BR" sz="3600" dirty="0">
                <a:latin typeface="+mn-lt"/>
              </a:rPr>
              <a:t> </a:t>
            </a:r>
            <a:r>
              <a:rPr lang="pt-BR" sz="2000" dirty="0">
                <a:latin typeface="+mn-lt"/>
              </a:rPr>
              <a:t>sizeof c) ;</a:t>
            </a:r>
          </a:p>
          <a:p>
            <a:pPr>
              <a:defRPr/>
            </a:pPr>
            <a:r>
              <a:rPr lang="en-US" sz="2000" dirty="0">
                <a:latin typeface="+mn-lt"/>
              </a:rPr>
              <a:t>might generate the following output.</a:t>
            </a:r>
          </a:p>
          <a:p>
            <a:pPr>
              <a:defRPr/>
            </a:pPr>
            <a:endParaRPr lang="en-IN" sz="2000" dirty="0">
              <a:latin typeface="+mn-lt"/>
            </a:endParaRPr>
          </a:p>
          <a:p>
            <a:pPr>
              <a:defRPr/>
            </a:pPr>
            <a:r>
              <a:rPr lang="en-US" sz="2000" dirty="0">
                <a:latin typeface="+mn-lt"/>
              </a:rPr>
              <a:t>Q6. Calculate the value of </a:t>
            </a:r>
            <a:r>
              <a:rPr lang="en-US" sz="2000" dirty="0" err="1">
                <a:latin typeface="+mn-lt"/>
              </a:rPr>
              <a:t>i</a:t>
            </a:r>
            <a:r>
              <a:rPr lang="en-US" sz="2000" dirty="0">
                <a:latin typeface="+mn-lt"/>
              </a:rPr>
              <a:t>==j?a-1:b+1 where </a:t>
            </a:r>
          </a:p>
          <a:p>
            <a:pPr>
              <a:defRPr/>
            </a:pPr>
            <a:r>
              <a:rPr lang="en-US" sz="2000" dirty="0">
                <a:latin typeface="+mn-lt"/>
              </a:rPr>
              <a:t>char a = `a', b = `b'; /* a has decimal value 97 */</a:t>
            </a:r>
          </a:p>
          <a:p>
            <a:pPr>
              <a:defRPr/>
            </a:pPr>
            <a:r>
              <a:rPr lang="en-US" sz="2000" dirty="0">
                <a:latin typeface="+mn-lt"/>
              </a:rPr>
              <a:t> </a:t>
            </a:r>
            <a:r>
              <a:rPr lang="en-US" sz="2000" dirty="0" err="1">
                <a:latin typeface="+mn-lt"/>
              </a:rPr>
              <a:t>int</a:t>
            </a:r>
            <a:r>
              <a:rPr lang="en-US" sz="2000" dirty="0">
                <a:latin typeface="+mn-lt"/>
              </a:rPr>
              <a:t> </a:t>
            </a:r>
            <a:r>
              <a:rPr lang="en-US" sz="2000" dirty="0" err="1">
                <a:latin typeface="+mn-lt"/>
              </a:rPr>
              <a:t>i</a:t>
            </a:r>
            <a:r>
              <a:rPr lang="en-US" sz="2000" dirty="0">
                <a:latin typeface="+mn-lt"/>
              </a:rPr>
              <a:t> = 1, j = 2; </a:t>
            </a:r>
          </a:p>
          <a:p>
            <a:pPr>
              <a:defRPr/>
            </a:pPr>
            <a:r>
              <a:rPr lang="en-US" sz="2000" dirty="0">
                <a:latin typeface="+mn-lt"/>
              </a:rPr>
              <a:t>double x = 7.07;</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a:t>Thank You......</a:t>
            </a:r>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IN" smtClean="0"/>
              <a:t>Features of C</a:t>
            </a:r>
          </a:p>
        </p:txBody>
      </p:sp>
      <p:graphicFrame>
        <p:nvGraphicFramePr>
          <p:cNvPr id="7" name="Diagram 6"/>
          <p:cNvGraphicFramePr/>
          <p:nvPr/>
        </p:nvGraphicFramePr>
        <p:xfrm>
          <a:off x="1115616" y="1268760"/>
          <a:ext cx="7272808" cy="4624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8025"/>
          </a:xfrm>
          <a:prstGeom prst="rect">
            <a:avLst/>
          </a:prstGeom>
          <a:noFill/>
        </p:spPr>
        <p:txBody>
          <a:bodyPr>
            <a:normAutofit/>
          </a:bodyPr>
          <a:lstStyle/>
          <a:p>
            <a:pPr algn="ctr" fontAlgn="auto">
              <a:spcBef>
                <a:spcPts val="0"/>
              </a:spcBef>
              <a:spcAft>
                <a:spcPts val="0"/>
              </a:spcAft>
              <a:defRPr/>
            </a:pPr>
            <a:r>
              <a:rPr lang="en-US" sz="3600" b="1" dirty="0">
                <a:solidFill>
                  <a:schemeClr val="tx1">
                    <a:lumMod val="85000"/>
                    <a:lumOff val="15000"/>
                  </a:schemeClr>
                </a:solidFill>
                <a:effectLst>
                  <a:outerShdw blurRad="38100" dist="38100" dir="2700000" algn="tl">
                    <a:srgbClr val="000000">
                      <a:alpha val="43137"/>
                    </a:srgbClr>
                  </a:outerShdw>
                </a:effectLst>
                <a:latin typeface="+mj-lt"/>
                <a:cs typeface="+mn-cs"/>
              </a:rPr>
              <a:t>C development Cycle</a:t>
            </a:r>
            <a:endParaRPr lang="en-US" sz="3600" dirty="0">
              <a:solidFill>
                <a:schemeClr val="tx1">
                  <a:lumMod val="50000"/>
                  <a:lumOff val="50000"/>
                </a:schemeClr>
              </a:solidFill>
              <a:effectLst>
                <a:outerShdw blurRad="38100" dist="38100" dir="2700000" algn="tl">
                  <a:srgbClr val="000000">
                    <a:alpha val="43137"/>
                  </a:srgbClr>
                </a:outerShdw>
              </a:effectLst>
              <a:latin typeface="+mj-lt"/>
            </a:endParaRPr>
          </a:p>
        </p:txBody>
      </p:sp>
      <p:sp>
        <p:nvSpPr>
          <p:cNvPr id="12" name="Rectangle 11"/>
          <p:cNvSpPr/>
          <p:nvPr/>
        </p:nvSpPr>
        <p:spPr>
          <a:xfrm>
            <a:off x="8686800" y="528478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grpSp>
        <p:nvGrpSpPr>
          <p:cNvPr id="1030" name="Group 25"/>
          <p:cNvGrpSpPr>
            <a:grpSpLocks/>
          </p:cNvGrpSpPr>
          <p:nvPr/>
        </p:nvGrpSpPr>
        <p:grpSpPr bwMode="auto">
          <a:xfrm>
            <a:off x="0" y="2636838"/>
            <a:ext cx="2057400" cy="2708275"/>
            <a:chOff x="762000" y="1557456"/>
            <a:chExt cx="2057400"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14" name="TextBox 13"/>
            <p:cNvSpPr txBox="1"/>
            <p:nvPr/>
          </p:nvSpPr>
          <p:spPr>
            <a:xfrm>
              <a:off x="1121392" y="1557456"/>
              <a:ext cx="1219200" cy="2708434"/>
            </a:xfrm>
            <a:prstGeom prst="rect">
              <a:avLst/>
            </a:prstGeom>
            <a:noFill/>
          </p:spPr>
          <p:txBody>
            <a:bodyPr>
              <a:spAutoFit/>
            </a:bodyPr>
            <a:lstStyle/>
            <a:p>
              <a:pPr fontAlgn="auto">
                <a:spcBef>
                  <a:spcPts val="0"/>
                </a:spcBef>
                <a:spcAft>
                  <a:spcPts val="0"/>
                </a:spcAft>
                <a:defRPr/>
              </a:pPr>
              <a:r>
                <a:rPr lang="en-US" sz="17000" b="1" dirty="0">
                  <a:solidFill>
                    <a:srgbClr val="F26200">
                      <a:alpha val="40000"/>
                    </a:srgbClr>
                  </a:solidFill>
                  <a:latin typeface="+mj-lt"/>
                </a:rPr>
                <a:t>1</a:t>
              </a:r>
            </a:p>
          </p:txBody>
        </p:sp>
        <p:sp>
          <p:nvSpPr>
            <p:cNvPr id="13" name="TextBox 12"/>
            <p:cNvSpPr txBox="1"/>
            <p:nvPr/>
          </p:nvSpPr>
          <p:spPr>
            <a:xfrm>
              <a:off x="823913" y="2421107"/>
              <a:ext cx="1930400" cy="1152593"/>
            </a:xfrm>
            <a:prstGeom prst="rect">
              <a:avLst/>
            </a:prstGeom>
            <a:noFill/>
          </p:spPr>
          <p:txBody>
            <a:bodyPr>
              <a:normAutofit/>
            </a:bodyPr>
            <a:lstStyle/>
            <a:p>
              <a:pPr algn="ctr" fontAlgn="auto">
                <a:lnSpc>
                  <a:spcPct val="80000"/>
                </a:lnSpc>
                <a:spcBef>
                  <a:spcPts val="0"/>
                </a:spcBef>
                <a:spcAft>
                  <a:spcPts val="0"/>
                </a:spcAft>
                <a:defRPr/>
              </a:pPr>
              <a:r>
                <a:rPr lang="en-US" sz="2400" b="1" spc="60" dirty="0">
                  <a:solidFill>
                    <a:schemeClr val="bg1"/>
                  </a:solidFill>
                  <a:effectLst>
                    <a:outerShdw blurRad="50800" dist="25400" dir="5400000" algn="t" rotWithShape="0">
                      <a:prstClr val="black">
                        <a:alpha val="15000"/>
                      </a:prstClr>
                    </a:outerShdw>
                  </a:effectLst>
                  <a:latin typeface="+mn-lt"/>
                  <a:cs typeface="+mn-cs"/>
                </a:rPr>
                <a:t>Edit Program</a:t>
              </a:r>
            </a:p>
            <a:p>
              <a:pPr algn="ctr" fontAlgn="auto">
                <a:lnSpc>
                  <a:spcPct val="80000"/>
                </a:lnSpc>
                <a:spcBef>
                  <a:spcPts val="0"/>
                </a:spcBef>
                <a:spcAft>
                  <a:spcPts val="0"/>
                </a:spcAft>
                <a:defRPr/>
              </a:pPr>
              <a:endParaRPr lang="en-US" sz="2400" b="1" spc="60" dirty="0">
                <a:solidFill>
                  <a:schemeClr val="bg1"/>
                </a:solidFill>
                <a:effectLst>
                  <a:outerShdw blurRad="50800" dist="25400" dir="5400000" algn="t" rotWithShape="0">
                    <a:prstClr val="black">
                      <a:alpha val="15000"/>
                    </a:prstClr>
                  </a:outerShdw>
                </a:effectLst>
                <a:latin typeface="+mn-lt"/>
                <a:cs typeface="+mn-cs"/>
              </a:endParaRPr>
            </a:p>
            <a:p>
              <a:pPr algn="ctr" fontAlgn="auto">
                <a:lnSpc>
                  <a:spcPct val="80000"/>
                </a:lnSpc>
                <a:spcBef>
                  <a:spcPts val="0"/>
                </a:spcBef>
                <a:spcAft>
                  <a:spcPts val="0"/>
                </a:spcAft>
                <a:defRPr/>
              </a:pPr>
              <a:r>
                <a:rPr lang="en-US" dirty="0">
                  <a:solidFill>
                    <a:schemeClr val="bg1"/>
                  </a:solidFill>
                  <a:latin typeface="+mn-lt"/>
                </a:rPr>
                <a:t>{editors like </a:t>
              </a:r>
              <a:r>
                <a:rPr lang="en-US" dirty="0" err="1">
                  <a:solidFill>
                    <a:schemeClr val="bg1"/>
                  </a:solidFill>
                  <a:latin typeface="+mn-lt"/>
                </a:rPr>
                <a:t>gedit</a:t>
              </a:r>
              <a:r>
                <a:rPr lang="en-US" dirty="0">
                  <a:solidFill>
                    <a:schemeClr val="bg1"/>
                  </a:solidFill>
                  <a:latin typeface="+mn-lt"/>
                </a:rPr>
                <a:t>, vi}</a:t>
              </a:r>
              <a:endParaRPr lang="en-US" b="1" dirty="0">
                <a:solidFill>
                  <a:schemeClr val="bg1"/>
                </a:solidFill>
                <a:effectLst>
                  <a:outerShdw blurRad="50800" dist="25400" dir="5400000" algn="t" rotWithShape="0">
                    <a:prstClr val="black">
                      <a:alpha val="15000"/>
                    </a:prstClr>
                  </a:outerShdw>
                </a:effectLst>
                <a:latin typeface="+mn-lt"/>
                <a:cs typeface="+mn-cs"/>
              </a:endParaRPr>
            </a:p>
          </p:txBody>
        </p:sp>
      </p:grpSp>
      <p:grpSp>
        <p:nvGrpSpPr>
          <p:cNvPr id="1031" name="Group 22"/>
          <p:cNvGrpSpPr>
            <a:grpSpLocks/>
          </p:cNvGrpSpPr>
          <p:nvPr/>
        </p:nvGrpSpPr>
        <p:grpSpPr bwMode="auto">
          <a:xfrm>
            <a:off x="3348038" y="2708275"/>
            <a:ext cx="2057400" cy="2708275"/>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15" name="TextBox 14"/>
            <p:cNvSpPr txBox="1"/>
            <p:nvPr/>
          </p:nvSpPr>
          <p:spPr>
            <a:xfrm>
              <a:off x="3933968" y="1591943"/>
              <a:ext cx="1219200" cy="2708434"/>
            </a:xfrm>
            <a:prstGeom prst="rect">
              <a:avLst/>
            </a:prstGeom>
            <a:noFill/>
          </p:spPr>
          <p:txBody>
            <a:bodyPr>
              <a:spAutoFit/>
            </a:bodyPr>
            <a:lstStyle/>
            <a:p>
              <a:pPr fontAlgn="auto">
                <a:spcBef>
                  <a:spcPts val="0"/>
                </a:spcBef>
                <a:spcAft>
                  <a:spcPts val="0"/>
                </a:spcAft>
                <a:defRPr/>
              </a:pPr>
              <a:r>
                <a:rPr lang="en-US" sz="17000" b="1" dirty="0">
                  <a:solidFill>
                    <a:srgbClr val="2A7A9E">
                      <a:alpha val="40000"/>
                    </a:srgbClr>
                  </a:solidFill>
                  <a:latin typeface="+mj-lt"/>
                </a:rPr>
                <a:t>2</a:t>
              </a:r>
            </a:p>
          </p:txBody>
        </p:sp>
        <p:sp>
          <p:nvSpPr>
            <p:cNvPr id="16" name="TextBox 15"/>
            <p:cNvSpPr txBox="1"/>
            <p:nvPr/>
          </p:nvSpPr>
          <p:spPr>
            <a:xfrm>
              <a:off x="3578225" y="2420667"/>
              <a:ext cx="1930400" cy="1087502"/>
            </a:xfrm>
            <a:prstGeom prst="rect">
              <a:avLst/>
            </a:prstGeom>
            <a:noFill/>
          </p:spPr>
          <p:txBody>
            <a:bodyPr>
              <a:normAutofit/>
            </a:bodyPr>
            <a:lstStyle/>
            <a:p>
              <a:pPr algn="ctr" fontAlgn="auto">
                <a:lnSpc>
                  <a:spcPct val="80000"/>
                </a:lnSpc>
                <a:spcBef>
                  <a:spcPts val="0"/>
                </a:spcBef>
                <a:spcAft>
                  <a:spcPts val="0"/>
                </a:spcAft>
                <a:defRPr/>
              </a:pPr>
              <a:r>
                <a:rPr lang="en-US" sz="2300" b="1" spc="60" dirty="0">
                  <a:solidFill>
                    <a:schemeClr val="bg1"/>
                  </a:solidFill>
                  <a:effectLst>
                    <a:outerShdw blurRad="50800" dist="25400" dir="5400000" algn="t" rotWithShape="0">
                      <a:prstClr val="black">
                        <a:alpha val="15000"/>
                      </a:prstClr>
                    </a:outerShdw>
                  </a:effectLst>
                  <a:latin typeface="+mn-lt"/>
                  <a:cs typeface="+mn-cs"/>
                </a:rPr>
                <a:t>Compile</a:t>
              </a:r>
              <a:endParaRPr lang="en-US" sz="2300" b="1" dirty="0">
                <a:solidFill>
                  <a:schemeClr val="bg1"/>
                </a:solidFill>
                <a:effectLst>
                  <a:outerShdw blurRad="50800" dist="25400" dir="5400000" algn="t" rotWithShape="0">
                    <a:prstClr val="black">
                      <a:alpha val="15000"/>
                    </a:prstClr>
                  </a:outerShdw>
                </a:effectLst>
                <a:latin typeface="+mn-lt"/>
                <a:cs typeface="+mn-cs"/>
              </a:endParaRPr>
            </a:p>
          </p:txBody>
        </p:sp>
        <p:sp>
          <p:nvSpPr>
            <p:cNvPr id="20" name="Oval 19"/>
            <p:cNvSpPr/>
            <p:nvPr/>
          </p:nvSpPr>
          <p:spPr>
            <a:xfrm>
              <a:off x="3742164" y="2053685"/>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1032" name="Group 23"/>
          <p:cNvGrpSpPr>
            <a:grpSpLocks/>
          </p:cNvGrpSpPr>
          <p:nvPr/>
        </p:nvGrpSpPr>
        <p:grpSpPr bwMode="auto">
          <a:xfrm>
            <a:off x="6516688" y="2636838"/>
            <a:ext cx="2057400" cy="2708275"/>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17" name="TextBox 16"/>
            <p:cNvSpPr txBox="1"/>
            <p:nvPr/>
          </p:nvSpPr>
          <p:spPr>
            <a:xfrm>
              <a:off x="6721604" y="1587511"/>
              <a:ext cx="1219200" cy="2708434"/>
            </a:xfrm>
            <a:prstGeom prst="rect">
              <a:avLst/>
            </a:prstGeom>
            <a:noFill/>
          </p:spPr>
          <p:txBody>
            <a:bodyPr>
              <a:spAutoFit/>
            </a:bodyPr>
            <a:lstStyle/>
            <a:p>
              <a:pPr fontAlgn="auto">
                <a:spcBef>
                  <a:spcPts val="0"/>
                </a:spcBef>
                <a:spcAft>
                  <a:spcPts val="0"/>
                </a:spcAft>
                <a:defRPr/>
              </a:pPr>
              <a:r>
                <a:rPr lang="en-US" sz="17000" b="1" dirty="0">
                  <a:solidFill>
                    <a:srgbClr val="65B131">
                      <a:alpha val="64000"/>
                    </a:srgbClr>
                  </a:solidFill>
                  <a:latin typeface="+mj-lt"/>
                </a:rPr>
                <a:t>3</a:t>
              </a:r>
            </a:p>
          </p:txBody>
        </p:sp>
        <p:sp>
          <p:nvSpPr>
            <p:cNvPr id="18" name="TextBox 17"/>
            <p:cNvSpPr txBox="1"/>
            <p:nvPr/>
          </p:nvSpPr>
          <p:spPr>
            <a:xfrm>
              <a:off x="6388100" y="2394008"/>
              <a:ext cx="1930400" cy="1085914"/>
            </a:xfrm>
            <a:prstGeom prst="rect">
              <a:avLst/>
            </a:prstGeom>
            <a:noFill/>
          </p:spPr>
          <p:txBody>
            <a:bodyPr>
              <a:normAutofit/>
            </a:bodyPr>
            <a:lstStyle/>
            <a:p>
              <a:pPr algn="ctr" fontAlgn="auto">
                <a:lnSpc>
                  <a:spcPct val="80000"/>
                </a:lnSpc>
                <a:spcBef>
                  <a:spcPts val="0"/>
                </a:spcBef>
                <a:spcAft>
                  <a:spcPts val="0"/>
                </a:spcAft>
                <a:defRPr/>
              </a:pPr>
              <a:r>
                <a:rPr lang="en-US" sz="2300" b="1" spc="60" dirty="0">
                  <a:solidFill>
                    <a:schemeClr val="bg1"/>
                  </a:solidFill>
                  <a:effectLst>
                    <a:outerShdw blurRad="50800" dist="25400" dir="5400000" algn="t" rotWithShape="0">
                      <a:prstClr val="black">
                        <a:alpha val="15000"/>
                      </a:prstClr>
                    </a:outerShdw>
                  </a:effectLst>
                  <a:latin typeface="+mn-lt"/>
                  <a:cs typeface="+mn-cs"/>
                </a:rPr>
                <a:t>Link Object Code</a:t>
              </a:r>
            </a:p>
          </p:txBody>
        </p:sp>
      </p:grpSp>
      <p:graphicFrame>
        <p:nvGraphicFramePr>
          <p:cNvPr id="1026" name="Object 31">
            <a:hlinkClick r:id="" action="ppaction://ole?verb=0"/>
          </p:cNvPr>
          <p:cNvGraphicFramePr>
            <a:graphicFrameLocks/>
          </p:cNvGraphicFramePr>
          <p:nvPr/>
        </p:nvGraphicFramePr>
        <p:xfrm>
          <a:off x="250825" y="981075"/>
          <a:ext cx="1512888" cy="1295400"/>
        </p:xfrm>
        <a:graphic>
          <a:graphicData uri="http://schemas.openxmlformats.org/presentationml/2006/ole">
            <mc:AlternateContent xmlns:mc="http://schemas.openxmlformats.org/markup-compatibility/2006">
              <mc:Choice xmlns:v="urn:schemas-microsoft-com:vml" Requires="v">
                <p:oleObj spid="_x0000_s1032" name="CorelDRAW! Graphic" r:id="rId5" imgW="1560240" imgH="1680840" progId="CDraw">
                  <p:embed/>
                </p:oleObj>
              </mc:Choice>
              <mc:Fallback>
                <p:oleObj name="CorelDRAW! Graphic" r:id="rId5" imgW="1560240" imgH="1680840" progId="CDraw">
                  <p:embed/>
                  <p:pic>
                    <p:nvPicPr>
                      <p:cNvPr id="0" name="Object 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981075"/>
                        <a:ext cx="1512888" cy="129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Down Arrow 23"/>
          <p:cNvSpPr/>
          <p:nvPr/>
        </p:nvSpPr>
        <p:spPr>
          <a:xfrm>
            <a:off x="1042988" y="2205038"/>
            <a:ext cx="144462" cy="863600"/>
          </a:xfrm>
          <a:prstGeom prst="downArrow">
            <a:avLst/>
          </a:prstGeom>
          <a:solidFill>
            <a:srgbClr val="FEA0F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TextBox 24"/>
          <p:cNvSpPr txBox="1"/>
          <p:nvPr/>
        </p:nvSpPr>
        <p:spPr>
          <a:xfrm>
            <a:off x="2195513" y="3213100"/>
            <a:ext cx="1081087" cy="646113"/>
          </a:xfrm>
          <a:prstGeom prst="rect">
            <a:avLst/>
          </a:prstGeom>
          <a:noFill/>
        </p:spPr>
        <p:txBody>
          <a:bodyPr>
            <a:spAutoFit/>
          </a:bodyPr>
          <a:lstStyle/>
          <a:p>
            <a:pPr>
              <a:defRPr/>
            </a:pPr>
            <a:r>
              <a:rPr lang="en-IN" dirty="0">
                <a:latin typeface="+mn-lt"/>
              </a:rPr>
              <a:t>Source Code</a:t>
            </a:r>
            <a:endParaRPr lang="en-US" dirty="0">
              <a:latin typeface="+mn-lt"/>
            </a:endParaRPr>
          </a:p>
        </p:txBody>
      </p:sp>
      <p:sp>
        <p:nvSpPr>
          <p:cNvPr id="26" name="Right Arrow 25"/>
          <p:cNvSpPr/>
          <p:nvPr/>
        </p:nvSpPr>
        <p:spPr>
          <a:xfrm>
            <a:off x="2051050" y="4005263"/>
            <a:ext cx="1296988" cy="144462"/>
          </a:xfrm>
          <a:prstGeom prst="rightArrow">
            <a:avLst/>
          </a:prstGeom>
          <a:solidFill>
            <a:srgbClr val="FEA0F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ight Arrow 29"/>
          <p:cNvSpPr/>
          <p:nvPr/>
        </p:nvSpPr>
        <p:spPr>
          <a:xfrm>
            <a:off x="5435600" y="4076700"/>
            <a:ext cx="1081088" cy="73025"/>
          </a:xfrm>
          <a:prstGeom prst="rightArrow">
            <a:avLst/>
          </a:prstGeom>
          <a:solidFill>
            <a:srgbClr val="FEA0F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TextBox 30"/>
          <p:cNvSpPr txBox="1"/>
          <p:nvPr/>
        </p:nvSpPr>
        <p:spPr>
          <a:xfrm>
            <a:off x="5435600" y="3284538"/>
            <a:ext cx="1081088" cy="646112"/>
          </a:xfrm>
          <a:prstGeom prst="rect">
            <a:avLst/>
          </a:prstGeom>
          <a:noFill/>
        </p:spPr>
        <p:txBody>
          <a:bodyPr>
            <a:spAutoFit/>
          </a:bodyPr>
          <a:lstStyle/>
          <a:p>
            <a:pPr>
              <a:defRPr/>
            </a:pPr>
            <a:r>
              <a:rPr lang="en-IN" dirty="0">
                <a:latin typeface="+mn-lt"/>
              </a:rPr>
              <a:t>Object Code</a:t>
            </a:r>
            <a:endParaRPr lang="en-US" dirty="0">
              <a:latin typeface="+mn-lt"/>
            </a:endParaRPr>
          </a:p>
        </p:txBody>
      </p:sp>
      <p:sp>
        <p:nvSpPr>
          <p:cNvPr id="32" name="Down Arrow 31"/>
          <p:cNvSpPr/>
          <p:nvPr/>
        </p:nvSpPr>
        <p:spPr>
          <a:xfrm>
            <a:off x="7451725" y="2205038"/>
            <a:ext cx="119063" cy="792162"/>
          </a:xfrm>
          <a:prstGeom prst="downArrow">
            <a:avLst/>
          </a:prstGeom>
          <a:solidFill>
            <a:srgbClr val="FEA0F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TextBox 32"/>
          <p:cNvSpPr txBox="1"/>
          <p:nvPr/>
        </p:nvSpPr>
        <p:spPr>
          <a:xfrm>
            <a:off x="6588125" y="1773238"/>
            <a:ext cx="2016125" cy="368300"/>
          </a:xfrm>
          <a:prstGeom prst="rect">
            <a:avLst/>
          </a:prstGeom>
          <a:noFill/>
        </p:spPr>
        <p:txBody>
          <a:bodyPr>
            <a:spAutoFit/>
          </a:bodyPr>
          <a:lstStyle/>
          <a:p>
            <a:pPr algn="ctr">
              <a:defRPr/>
            </a:pPr>
            <a:r>
              <a:rPr lang="en-IN" dirty="0">
                <a:latin typeface="+mn-lt"/>
              </a:rPr>
              <a:t>Library Files</a:t>
            </a:r>
            <a:endParaRPr lang="en-US" dirty="0">
              <a:latin typeface="+mn-lt"/>
            </a:endParaRPr>
          </a:p>
        </p:txBody>
      </p:sp>
      <p:sp>
        <p:nvSpPr>
          <p:cNvPr id="34" name="Down Arrow 33"/>
          <p:cNvSpPr/>
          <p:nvPr/>
        </p:nvSpPr>
        <p:spPr>
          <a:xfrm>
            <a:off x="7451725" y="5084763"/>
            <a:ext cx="119063" cy="792162"/>
          </a:xfrm>
          <a:prstGeom prst="downArrow">
            <a:avLst/>
          </a:prstGeom>
          <a:solidFill>
            <a:srgbClr val="FEA0F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TextBox 34"/>
          <p:cNvSpPr txBox="1"/>
          <p:nvPr/>
        </p:nvSpPr>
        <p:spPr>
          <a:xfrm>
            <a:off x="6227763" y="5876925"/>
            <a:ext cx="2016125" cy="646113"/>
          </a:xfrm>
          <a:prstGeom prst="rect">
            <a:avLst/>
          </a:prstGeom>
          <a:noFill/>
        </p:spPr>
        <p:txBody>
          <a:bodyPr>
            <a:spAutoFit/>
          </a:bodyPr>
          <a:lstStyle/>
          <a:p>
            <a:pPr algn="ctr">
              <a:defRPr/>
            </a:pPr>
            <a:r>
              <a:rPr lang="en-IN" dirty="0">
                <a:latin typeface="+mn-lt"/>
              </a:rPr>
              <a:t>Executable </a:t>
            </a:r>
            <a:r>
              <a:rPr lang="en-US" dirty="0">
                <a:latin typeface="+mn-lt"/>
              </a:rPr>
              <a:t>{./test}</a:t>
            </a:r>
            <a:endParaRPr lang="en-US" b="1" dirty="0">
              <a:solidFill>
                <a:schemeClr val="bg1"/>
              </a:solidFill>
              <a:effectLst>
                <a:outerShdw blurRad="50800" dist="25400" dir="5400000" algn="t" rotWithShape="0">
                  <a:prstClr val="black">
                    <a:alpha val="15000"/>
                  </a:prstClr>
                </a:outerShdw>
              </a:effectLst>
              <a:latin typeface="+mn-lt"/>
            </a:endParaRPr>
          </a:p>
          <a:p>
            <a:pPr algn="ctr">
              <a:defRPr/>
            </a:pPr>
            <a:endParaRPr lang="en-US" dirty="0">
              <a:latin typeface="+mn-lt"/>
            </a:endParaRPr>
          </a:p>
        </p:txBody>
      </p:sp>
      <p:graphicFrame>
        <p:nvGraphicFramePr>
          <p:cNvPr id="1027" name="Object 32">
            <a:hlinkClick r:id="" action="ppaction://ole?verb=0"/>
          </p:cNvPr>
          <p:cNvGraphicFramePr>
            <a:graphicFrameLocks/>
          </p:cNvGraphicFramePr>
          <p:nvPr/>
        </p:nvGraphicFramePr>
        <p:xfrm>
          <a:off x="7885113" y="5084763"/>
          <a:ext cx="1044575" cy="936625"/>
        </p:xfrm>
        <a:graphic>
          <a:graphicData uri="http://schemas.openxmlformats.org/presentationml/2006/ole">
            <mc:AlternateContent xmlns:mc="http://schemas.openxmlformats.org/markup-compatibility/2006">
              <mc:Choice xmlns:v="urn:schemas-microsoft-com:vml" Requires="v">
                <p:oleObj spid="_x0000_s1033" name="CorelDRAW! Graphic" r:id="rId7" imgW="1560240" imgH="1680840" progId="CDraw">
                  <p:embed/>
                </p:oleObj>
              </mc:Choice>
              <mc:Fallback>
                <p:oleObj name="CorelDRAW! Graphic" r:id="rId7" imgW="1560240" imgH="1680840" progId="CDraw">
                  <p:embed/>
                  <p:pic>
                    <p:nvPicPr>
                      <p:cNvPr id="0" name="Object 3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5113" y="5084763"/>
                        <a:ext cx="1044575" cy="936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Rectangle 35"/>
          <p:cNvSpPr/>
          <p:nvPr/>
        </p:nvSpPr>
        <p:spPr>
          <a:xfrm>
            <a:off x="3563938" y="3860800"/>
            <a:ext cx="1389062" cy="646113"/>
          </a:xfrm>
          <a:prstGeom prst="rect">
            <a:avLst/>
          </a:prstGeom>
        </p:spPr>
        <p:txBody>
          <a:bodyPr wrap="none">
            <a:spAutoFit/>
          </a:bodyPr>
          <a:lstStyle/>
          <a:p>
            <a:pPr algn="ctr">
              <a:defRPr/>
            </a:pPr>
            <a:r>
              <a:rPr lang="en-US" dirty="0">
                <a:solidFill>
                  <a:schemeClr val="bg1"/>
                </a:solidFill>
                <a:latin typeface="+mn-lt"/>
              </a:rPr>
              <a:t>{</a:t>
            </a:r>
            <a:r>
              <a:rPr lang="en-US" dirty="0" err="1">
                <a:solidFill>
                  <a:schemeClr val="bg1"/>
                </a:solidFill>
                <a:latin typeface="+mn-lt"/>
              </a:rPr>
              <a:t>gcc</a:t>
            </a:r>
            <a:r>
              <a:rPr lang="en-US" dirty="0">
                <a:solidFill>
                  <a:schemeClr val="bg1"/>
                </a:solidFill>
                <a:latin typeface="+mn-lt"/>
              </a:rPr>
              <a:t> –c </a:t>
            </a:r>
            <a:r>
              <a:rPr lang="en-US" dirty="0" err="1">
                <a:solidFill>
                  <a:schemeClr val="bg1"/>
                </a:solidFill>
                <a:latin typeface="+mn-lt"/>
              </a:rPr>
              <a:t>test.c</a:t>
            </a:r>
            <a:endParaRPr lang="en-US" dirty="0">
              <a:solidFill>
                <a:schemeClr val="bg1"/>
              </a:solidFill>
              <a:latin typeface="+mn-lt"/>
            </a:endParaRPr>
          </a:p>
          <a:p>
            <a:pPr algn="ctr">
              <a:defRPr/>
            </a:pPr>
            <a:r>
              <a:rPr lang="en-US" dirty="0">
                <a:solidFill>
                  <a:schemeClr val="bg1"/>
                </a:solidFill>
                <a:latin typeface="+mn-lt"/>
              </a:rPr>
              <a:t> –o test}</a:t>
            </a:r>
          </a:p>
        </p:txBody>
      </p:sp>
    </p:spTree>
    <p:custDataLst>
      <p:tags r:id="rId2"/>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80" y="365127"/>
            <a:ext cx="7729151" cy="543594"/>
          </a:xfrm>
        </p:spPr>
        <p:txBody>
          <a:bodyPr>
            <a:noAutofit/>
          </a:bodyPr>
          <a:lstStyle/>
          <a:p>
            <a:pPr>
              <a:defRPr/>
            </a:pPr>
            <a:r>
              <a:rPr lang="en-IN" sz="2800" b="1" dirty="0" smtClean="0">
                <a:effectLst>
                  <a:outerShdw blurRad="38100" dist="38100" dir="2700000" algn="tl">
                    <a:srgbClr val="000000">
                      <a:alpha val="43137"/>
                    </a:srgbClr>
                  </a:outerShdw>
                </a:effectLst>
              </a:rPr>
              <a:t>Steps in learning English Language </a:t>
            </a:r>
            <a:r>
              <a:rPr lang="en-IN" sz="2800" b="1" dirty="0" err="1" smtClean="0">
                <a:effectLst>
                  <a:outerShdw blurRad="38100" dist="38100" dir="2700000" algn="tl">
                    <a:srgbClr val="000000">
                      <a:alpha val="43137"/>
                    </a:srgbClr>
                  </a:outerShdw>
                </a:effectLst>
              </a:rPr>
              <a:t>vs</a:t>
            </a:r>
            <a:r>
              <a:rPr lang="en-IN" sz="2800" b="1" dirty="0" smtClean="0">
                <a:effectLst>
                  <a:outerShdw blurRad="38100" dist="38100" dir="2700000" algn="tl">
                    <a:srgbClr val="000000">
                      <a:alpha val="43137"/>
                    </a:srgbClr>
                  </a:outerShdw>
                </a:effectLst>
              </a:rPr>
              <a:t> Learning C</a:t>
            </a:r>
            <a:endParaRPr lang="en-US" sz="2800" b="1"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sz="half" idx="1"/>
          </p:nvPr>
        </p:nvGraphicFramePr>
        <p:xfrm>
          <a:off x="323528" y="1196752"/>
          <a:ext cx="4032448"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4"/>
          <p:cNvGraphicFramePr>
            <a:graphicFrameLocks/>
          </p:cNvGraphicFramePr>
          <p:nvPr/>
        </p:nvGraphicFramePr>
        <p:xfrm>
          <a:off x="4644008" y="1196752"/>
          <a:ext cx="4320480" cy="52565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IN" sz="3600" b="1" dirty="0" smtClean="0">
                <a:effectLst>
                  <a:outerShdw blurRad="38100" dist="38100" dir="2700000" algn="tl">
                    <a:srgbClr val="000000">
                      <a:alpha val="43137"/>
                    </a:srgbClr>
                  </a:outerShdw>
                </a:effectLst>
              </a:rPr>
              <a:t>Tokens of C</a:t>
            </a:r>
            <a:br>
              <a:rPr lang="en-IN" sz="3600" b="1" dirty="0" smtClean="0">
                <a:effectLst>
                  <a:outerShdw blurRad="38100" dist="38100" dir="2700000" algn="tl">
                    <a:srgbClr val="000000">
                      <a:alpha val="43137"/>
                    </a:srgbClr>
                  </a:outerShdw>
                </a:effectLst>
              </a:rPr>
            </a:br>
            <a:endParaRPr lang="en-IN" sz="3600" b="1" dirty="0">
              <a:effectLst>
                <a:outerShdw blurRad="38100" dist="38100" dir="2700000" algn="tl">
                  <a:srgbClr val="000000">
                    <a:alpha val="43137"/>
                  </a:srgbClr>
                </a:outerShdw>
              </a:effectLst>
            </a:endParaRPr>
          </a:p>
        </p:txBody>
      </p:sp>
      <p:pic>
        <p:nvPicPr>
          <p:cNvPr id="23555" name="Picture 20" descr="Related image"/>
          <p:cNvPicPr>
            <a:picLocks noChangeAspect="1" noChangeArrowheads="1"/>
          </p:cNvPicPr>
          <p:nvPr/>
        </p:nvPicPr>
        <p:blipFill>
          <a:blip r:embed="rId2" cstate="print"/>
          <a:srcRect/>
          <a:stretch>
            <a:fillRect/>
          </a:stretch>
        </p:blipFill>
        <p:spPr bwMode="auto">
          <a:xfrm>
            <a:off x="155575" y="-7772400"/>
            <a:ext cx="2160588" cy="2160587"/>
          </a:xfrm>
          <a:prstGeom prst="rect">
            <a:avLst/>
          </a:prstGeom>
          <a:noFill/>
          <a:ln w="9525">
            <a:noFill/>
            <a:miter lim="800000"/>
            <a:headEnd/>
            <a:tailEnd/>
          </a:ln>
        </p:spPr>
      </p:pic>
      <p:sp>
        <p:nvSpPr>
          <p:cNvPr id="38" name="TextBox 37"/>
          <p:cNvSpPr txBox="1"/>
          <p:nvPr/>
        </p:nvSpPr>
        <p:spPr>
          <a:xfrm>
            <a:off x="624835" y="1358426"/>
            <a:ext cx="7848600" cy="1477963"/>
          </a:xfrm>
          <a:prstGeom prst="rect">
            <a:avLst/>
          </a:prstGeom>
          <a:noFill/>
        </p:spPr>
        <p:txBody>
          <a:bodyPr>
            <a:spAutoFit/>
          </a:bodyPr>
          <a:lstStyle/>
          <a:p>
            <a:pPr marL="514350" indent="-514350" algn="just">
              <a:buFont typeface="Arial" pitchFamily="34" charset="0"/>
              <a:buChar char="•"/>
              <a:defRPr/>
            </a:pPr>
            <a:r>
              <a:rPr lang="en-US" altLang="zh-CN" dirty="0">
                <a:latin typeface="+mn-lt"/>
              </a:rPr>
              <a:t>The words formed from the character set are building blocks of C</a:t>
            </a:r>
          </a:p>
          <a:p>
            <a:pPr marL="514350" indent="-514350" algn="just">
              <a:buFont typeface="Arial" pitchFamily="34" charset="0"/>
              <a:buChar char="•"/>
              <a:defRPr/>
            </a:pPr>
            <a:r>
              <a:rPr lang="en-US" altLang="zh-CN" dirty="0">
                <a:latin typeface="+mn-lt"/>
              </a:rPr>
              <a:t>The character set of C consist of all the alphabets of English language consisting of Alphabets (a to z, A to Z), Numeric (0,1 to 9), and Special Symbols ({,},[,],?,+,-,*,/,%,!,;, and more)</a:t>
            </a:r>
          </a:p>
          <a:p>
            <a:pPr marL="514350" indent="-514350">
              <a:defRPr/>
            </a:pPr>
            <a:endParaRPr lang="en-US" dirty="0">
              <a:latin typeface="+mn-lt"/>
            </a:endParaRPr>
          </a:p>
        </p:txBody>
      </p:sp>
      <p:graphicFrame>
        <p:nvGraphicFramePr>
          <p:cNvPr id="40" name="Diagram 39"/>
          <p:cNvGraphicFramePr/>
          <p:nvPr>
            <p:extLst>
              <p:ext uri="{D42A27DB-BD31-4B8C-83A1-F6EECF244321}">
                <p14:modId xmlns:p14="http://schemas.microsoft.com/office/powerpoint/2010/main" val="230921611"/>
              </p:ext>
            </p:extLst>
          </p:nvPr>
        </p:nvGraphicFramePr>
        <p:xfrm>
          <a:off x="1547664" y="2708920"/>
          <a:ext cx="5616624" cy="3487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Them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NCU-PPT Templat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Theme5</Template>
  <TotalTime>0</TotalTime>
  <Words>2449</Words>
  <Application>Microsoft Office PowerPoint</Application>
  <PresentationFormat>On-screen Show (4:3)</PresentationFormat>
  <Paragraphs>448</Paragraphs>
  <Slides>58</Slides>
  <Notes>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58</vt:i4>
      </vt:variant>
    </vt:vector>
  </HeadingPairs>
  <TitlesOfParts>
    <vt:vector size="61" baseType="lpstr">
      <vt:lpstr>Theme5</vt:lpstr>
      <vt:lpstr>NCU-PPT Template (1)</vt:lpstr>
      <vt:lpstr>CorelDRAW! Graphic</vt:lpstr>
      <vt:lpstr>C Basics</vt:lpstr>
      <vt:lpstr>Welcome to the      World of C</vt:lpstr>
      <vt:lpstr>PowerPoint Presentation</vt:lpstr>
      <vt:lpstr>Contents</vt:lpstr>
      <vt:lpstr>What is C?</vt:lpstr>
      <vt:lpstr>Features of C</vt:lpstr>
      <vt:lpstr>PowerPoint Presentation</vt:lpstr>
      <vt:lpstr>Steps in learning English Language vs Learning C</vt:lpstr>
      <vt:lpstr>Tokens of C </vt:lpstr>
      <vt:lpstr>Constants</vt:lpstr>
      <vt:lpstr>Types of Constants</vt:lpstr>
      <vt:lpstr>Rules for Constructing Integer Constants</vt:lpstr>
      <vt:lpstr>Rules for Constructing Real Constants</vt:lpstr>
      <vt:lpstr>Rules for Constructing Real Constants expressed in exponential form</vt:lpstr>
      <vt:lpstr>Rules for Constructing Character Constants</vt:lpstr>
      <vt:lpstr>Types of Variables</vt:lpstr>
      <vt:lpstr>Rules for Constructing Variable Names</vt:lpstr>
      <vt:lpstr>Quiz?</vt:lpstr>
      <vt:lpstr>Which of the following are invalid variable names and why?</vt:lpstr>
      <vt:lpstr>Keywords</vt:lpstr>
      <vt:lpstr>List of Keywords</vt:lpstr>
      <vt:lpstr>PowerPoint Presentation</vt:lpstr>
      <vt:lpstr>PowerPoint Presentation</vt:lpstr>
      <vt:lpstr>Integer type (16-bit/32-bit compiler)</vt:lpstr>
      <vt:lpstr>Floating point type</vt:lpstr>
      <vt:lpstr>Character type</vt:lpstr>
      <vt:lpstr>Identifiers</vt:lpstr>
      <vt:lpstr>Operators</vt:lpstr>
      <vt:lpstr>Operators</vt:lpstr>
      <vt:lpstr>Operators</vt:lpstr>
      <vt:lpstr>Operators Contd…</vt:lpstr>
      <vt:lpstr>Operators Contd…</vt:lpstr>
      <vt:lpstr>Operators contd…</vt:lpstr>
      <vt:lpstr>Operators contd…</vt:lpstr>
      <vt:lpstr>Operators contd…</vt:lpstr>
      <vt:lpstr>Operators</vt:lpstr>
      <vt:lpstr>Rules of operator precedence </vt:lpstr>
      <vt:lpstr>PowerPoint Presentation</vt:lpstr>
      <vt:lpstr>Bitwise Operator</vt:lpstr>
      <vt:lpstr>C Bitwise Operators</vt:lpstr>
      <vt:lpstr>Bitwise AND</vt:lpstr>
      <vt:lpstr>Bitwise AND operator program</vt:lpstr>
      <vt:lpstr>Bitwise OR</vt:lpstr>
      <vt:lpstr>Bitwise OR operator program</vt:lpstr>
      <vt:lpstr>Bitwise XOR</vt:lpstr>
      <vt:lpstr>Bitwise XOR operator program</vt:lpstr>
      <vt:lpstr>Right Shift Operator (&gt;&gt;)</vt:lpstr>
      <vt:lpstr>Right Shift operator program</vt:lpstr>
      <vt:lpstr>Left Shift operator (&lt;&lt;)</vt:lpstr>
      <vt:lpstr>Left shift operator program</vt:lpstr>
      <vt:lpstr>One’s Complement</vt:lpstr>
      <vt:lpstr>One’s Complement program</vt:lpstr>
      <vt:lpstr>In Class Assignment</vt:lpstr>
      <vt:lpstr>In Class Assignment </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2019-04-01T14:52:35Z</dcterms:created>
  <dcterms:modified xsi:type="dcterms:W3CDTF">2019-08-07T06:11:32Z</dcterms:modified>
</cp:coreProperties>
</file>