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00" r:id="rId1"/>
    <p:sldMasterId id="2147483910" r:id="rId2"/>
  </p:sldMasterIdLst>
  <p:notesMasterIdLst>
    <p:notesMasterId r:id="rId32"/>
  </p:notesMasterIdLst>
  <p:sldIdLst>
    <p:sldId id="375" r:id="rId3"/>
    <p:sldId id="344" r:id="rId4"/>
    <p:sldId id="306" r:id="rId5"/>
    <p:sldId id="316" r:id="rId6"/>
    <p:sldId id="345" r:id="rId7"/>
    <p:sldId id="355" r:id="rId8"/>
    <p:sldId id="346" r:id="rId9"/>
    <p:sldId id="347" r:id="rId10"/>
    <p:sldId id="348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6" r:id="rId28"/>
    <p:sldId id="377" r:id="rId29"/>
    <p:sldId id="378" r:id="rId30"/>
    <p:sldId id="37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modifyVerifier cryptProviderType="rsaFull" cryptAlgorithmClass="hash" cryptAlgorithmType="typeAny" cryptAlgorithmSid="4" spinCount="100000" saltData="eHiYkWPX9VkmSzLKfCcBwQ==" hashData="dJbC4n7J5ve7JfdeIFy4UMZZLF8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D1D1D1"/>
    <a:srgbClr val="75016F"/>
    <a:srgbClr val="F8C4AB"/>
    <a:srgbClr val="1CADF6"/>
    <a:srgbClr val="29D7E9"/>
    <a:srgbClr val="C4CE44"/>
    <a:srgbClr val="17C8DB"/>
    <a:srgbClr val="FEA0FA"/>
    <a:srgbClr val="CC9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2" autoAdjust="0"/>
    <p:restoredTop sz="89825" autoAdjust="0"/>
  </p:normalViewPr>
  <p:slideViewPr>
    <p:cSldViewPr>
      <p:cViewPr varScale="1">
        <p:scale>
          <a:sx n="74" d="100"/>
          <a:sy n="74" d="100"/>
        </p:scale>
        <p:origin x="-13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A784AC-5F53-489C-B71D-95CD0CDC7915}" type="doc">
      <dgm:prSet loTypeId="urn:microsoft.com/office/officeart/2005/8/layout/chevron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B6C79D8-7DBE-4043-9EC8-EE39DD936F03}">
      <dgm:prSet phldrT="[Text]"/>
      <dgm:spPr/>
      <dgm:t>
        <a:bodyPr/>
        <a:lstStyle/>
        <a:p>
          <a:r>
            <a: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LAN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3FA4A6A-10B9-4B9E-8975-95CE69C22BC1}" type="parTrans" cxnId="{8C39E59A-CCD8-4D5B-93E6-10ECF33AC5AD}">
      <dgm:prSet/>
      <dgm:spPr/>
      <dgm:t>
        <a:bodyPr/>
        <a:lstStyle/>
        <a:p>
          <a:endParaRPr lang="en-US"/>
        </a:p>
      </dgm:t>
    </dgm:pt>
    <dgm:pt modelId="{B4EF7B18-C288-479C-B167-D0BCAD4C59DF}" type="sibTrans" cxnId="{8C39E59A-CCD8-4D5B-93E6-10ECF33AC5AD}">
      <dgm:prSet/>
      <dgm:spPr/>
      <dgm:t>
        <a:bodyPr/>
        <a:lstStyle/>
        <a:p>
          <a:endParaRPr lang="en-US"/>
        </a:p>
      </dgm:t>
    </dgm:pt>
    <dgm:pt modelId="{1EA067F6-1B39-4ECF-8162-4A942667B535}">
      <dgm:prSet phldrT="[Text]" custT="1"/>
      <dgm:spPr/>
      <dgm:t>
        <a:bodyPr/>
        <a:lstStyle/>
        <a:p>
          <a:r>
            <a:rPr lang="en-IN" sz="1600" dirty="0" smtClean="0"/>
            <a:t>Smallest network</a:t>
          </a:r>
          <a:endParaRPr lang="en-US" sz="1600" dirty="0"/>
        </a:p>
      </dgm:t>
    </dgm:pt>
    <dgm:pt modelId="{344F2C45-6424-430E-A061-722A08A9A170}" type="parTrans" cxnId="{DC55DF65-39F2-4C45-82C2-45849D231AC5}">
      <dgm:prSet/>
      <dgm:spPr/>
      <dgm:t>
        <a:bodyPr/>
        <a:lstStyle/>
        <a:p>
          <a:endParaRPr lang="en-US"/>
        </a:p>
      </dgm:t>
    </dgm:pt>
    <dgm:pt modelId="{26644FB6-E693-4D6E-958C-FC8CF52C07BE}" type="sibTrans" cxnId="{DC55DF65-39F2-4C45-82C2-45849D231AC5}">
      <dgm:prSet/>
      <dgm:spPr/>
      <dgm:t>
        <a:bodyPr/>
        <a:lstStyle/>
        <a:p>
          <a:endParaRPr lang="en-US"/>
        </a:p>
      </dgm:t>
    </dgm:pt>
    <dgm:pt modelId="{26964D85-D968-4325-AFCC-59B48BA01F19}">
      <dgm:prSet phldrT="[Text]"/>
      <dgm:spPr/>
      <dgm:t>
        <a:bodyPr/>
        <a:lstStyle/>
        <a:p>
          <a:r>
            <a: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C99CEA-A5D0-490D-871A-64DEAC223C9A}" type="parTrans" cxnId="{E68795A5-A481-4C3E-8DEC-48BF2D96CEAD}">
      <dgm:prSet/>
      <dgm:spPr/>
      <dgm:t>
        <a:bodyPr/>
        <a:lstStyle/>
        <a:p>
          <a:endParaRPr lang="en-US"/>
        </a:p>
      </dgm:t>
    </dgm:pt>
    <dgm:pt modelId="{C2D1D52F-354E-4684-B13C-68EF8DF1DFED}" type="sibTrans" cxnId="{E68795A5-A481-4C3E-8DEC-48BF2D96CEAD}">
      <dgm:prSet/>
      <dgm:spPr/>
      <dgm:t>
        <a:bodyPr/>
        <a:lstStyle/>
        <a:p>
          <a:endParaRPr lang="en-US"/>
        </a:p>
      </dgm:t>
    </dgm:pt>
    <dgm:pt modelId="{3EF66A99-80DC-42DE-AB63-8BD001172605}">
      <dgm:prSet phldrT="[Text]" custT="1"/>
      <dgm:spPr/>
      <dgm:t>
        <a:bodyPr/>
        <a:lstStyle/>
        <a:p>
          <a:r>
            <a:rPr lang="en-IN" sz="1600" dirty="0" smtClean="0"/>
            <a:t>Can be a collection of several LANs within the same city.</a:t>
          </a:r>
          <a:endParaRPr lang="en-US" sz="1600" dirty="0"/>
        </a:p>
      </dgm:t>
    </dgm:pt>
    <dgm:pt modelId="{2B7B9E20-F8C3-4FFE-919A-567BCFA93681}" type="parTrans" cxnId="{CAC5F53A-F06A-433C-BB6F-0EC4DFF64AF5}">
      <dgm:prSet/>
      <dgm:spPr/>
      <dgm:t>
        <a:bodyPr/>
        <a:lstStyle/>
        <a:p>
          <a:endParaRPr lang="en-US"/>
        </a:p>
      </dgm:t>
    </dgm:pt>
    <dgm:pt modelId="{AFCA1B18-2EEC-41DE-B3FB-8559114A9D64}" type="sibTrans" cxnId="{CAC5F53A-F06A-433C-BB6F-0EC4DFF64AF5}">
      <dgm:prSet/>
      <dgm:spPr/>
      <dgm:t>
        <a:bodyPr/>
        <a:lstStyle/>
        <a:p>
          <a:endParaRPr lang="en-US"/>
        </a:p>
      </dgm:t>
    </dgm:pt>
    <dgm:pt modelId="{9B1FFE2A-05CA-4CAE-9EF7-7207F4E6573B}">
      <dgm:prSet phldrT="[Text]"/>
      <dgm:spPr/>
      <dgm:t>
        <a:bodyPr/>
        <a:lstStyle/>
        <a:p>
          <a:r>
            <a: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086709B-442A-4D18-B83F-AFE010D16789}" type="parTrans" cxnId="{A9AA97AB-D6AC-40F3-8235-C443A2F85EBA}">
      <dgm:prSet/>
      <dgm:spPr/>
      <dgm:t>
        <a:bodyPr/>
        <a:lstStyle/>
        <a:p>
          <a:endParaRPr lang="en-US"/>
        </a:p>
      </dgm:t>
    </dgm:pt>
    <dgm:pt modelId="{2780EF6A-3F94-4C41-9121-12D970B63FBA}" type="sibTrans" cxnId="{A9AA97AB-D6AC-40F3-8235-C443A2F85EBA}">
      <dgm:prSet/>
      <dgm:spPr/>
      <dgm:t>
        <a:bodyPr/>
        <a:lstStyle/>
        <a:p>
          <a:endParaRPr lang="en-US"/>
        </a:p>
      </dgm:t>
    </dgm:pt>
    <dgm:pt modelId="{4CE252FA-B610-4DCF-B75D-ED7CC2451BEE}">
      <dgm:prSet phldrT="[Text]" custT="1"/>
      <dgm:spPr/>
      <dgm:t>
        <a:bodyPr/>
        <a:lstStyle/>
        <a:p>
          <a:r>
            <a:rPr lang="en-IN" sz="1600" dirty="0" smtClean="0"/>
            <a:t>Largest network</a:t>
          </a:r>
          <a:endParaRPr lang="en-US" sz="1600" dirty="0"/>
        </a:p>
      </dgm:t>
    </dgm:pt>
    <dgm:pt modelId="{6C47173D-0CD3-42CC-AC5D-8003F4F64E58}" type="parTrans" cxnId="{6D4E89A3-0DFD-4309-B52C-7F0BE333EA55}">
      <dgm:prSet/>
      <dgm:spPr/>
      <dgm:t>
        <a:bodyPr/>
        <a:lstStyle/>
        <a:p>
          <a:endParaRPr lang="en-US"/>
        </a:p>
      </dgm:t>
    </dgm:pt>
    <dgm:pt modelId="{5131BDA4-ADB4-4184-BEAE-A7D31450AEA9}" type="sibTrans" cxnId="{6D4E89A3-0DFD-4309-B52C-7F0BE333EA55}">
      <dgm:prSet/>
      <dgm:spPr/>
      <dgm:t>
        <a:bodyPr/>
        <a:lstStyle/>
        <a:p>
          <a:endParaRPr lang="en-US"/>
        </a:p>
      </dgm:t>
    </dgm:pt>
    <dgm:pt modelId="{925B78FB-74C1-4B75-B6D0-782315B7801E}">
      <dgm:prSet phldrT="[Text]" custT="1"/>
      <dgm:spPr/>
      <dgm:t>
        <a:bodyPr/>
        <a:lstStyle/>
        <a:p>
          <a:r>
            <a:rPr lang="en-IN" sz="1600" dirty="0" smtClean="0"/>
            <a:t>Connect two computers together</a:t>
          </a:r>
          <a:endParaRPr lang="en-US" sz="1600" dirty="0"/>
        </a:p>
      </dgm:t>
    </dgm:pt>
    <dgm:pt modelId="{699D3474-2426-4F0D-9F2E-59004EACC325}" type="parTrans" cxnId="{7896FC71-65F7-4C5E-A24E-895E0147EBEC}">
      <dgm:prSet/>
      <dgm:spPr/>
      <dgm:t>
        <a:bodyPr/>
        <a:lstStyle/>
        <a:p>
          <a:endParaRPr lang="en-US"/>
        </a:p>
      </dgm:t>
    </dgm:pt>
    <dgm:pt modelId="{6596F960-D589-498F-A759-DFD0ED611547}" type="sibTrans" cxnId="{7896FC71-65F7-4C5E-A24E-895E0147EBEC}">
      <dgm:prSet/>
      <dgm:spPr/>
      <dgm:t>
        <a:bodyPr/>
        <a:lstStyle/>
        <a:p>
          <a:endParaRPr lang="en-US"/>
        </a:p>
      </dgm:t>
    </dgm:pt>
    <dgm:pt modelId="{A5772CBB-22F8-423C-B1BF-729AE17363EC}">
      <dgm:prSet phldrT="[Text]" custT="1"/>
      <dgm:spPr/>
      <dgm:t>
        <a:bodyPr/>
        <a:lstStyle/>
        <a:p>
          <a:r>
            <a:rPr lang="en-IN" sz="1600" dirty="0" smtClean="0"/>
            <a:t>Operated within limited physical area such as home, school, single or several buildings</a:t>
          </a:r>
          <a:endParaRPr lang="en-US" sz="1600" dirty="0"/>
        </a:p>
      </dgm:t>
    </dgm:pt>
    <dgm:pt modelId="{994B590E-F0E8-41AB-B469-569C62DA387D}" type="parTrans" cxnId="{A040E192-5100-4AE9-82AF-7DF53B377DB7}">
      <dgm:prSet/>
      <dgm:spPr/>
      <dgm:t>
        <a:bodyPr/>
        <a:lstStyle/>
        <a:p>
          <a:endParaRPr lang="en-US"/>
        </a:p>
      </dgm:t>
    </dgm:pt>
    <dgm:pt modelId="{64B49185-E000-43D9-8558-45E93228A546}" type="sibTrans" cxnId="{A040E192-5100-4AE9-82AF-7DF53B377DB7}">
      <dgm:prSet/>
      <dgm:spPr/>
      <dgm:t>
        <a:bodyPr/>
        <a:lstStyle/>
        <a:p>
          <a:endParaRPr lang="en-US"/>
        </a:p>
      </dgm:t>
    </dgm:pt>
    <dgm:pt modelId="{ED9BC6A2-04C1-4650-ADFD-CD8745EDB0B1}">
      <dgm:prSet phldrT="[Text]" custT="1"/>
      <dgm:spPr/>
      <dgm:t>
        <a:bodyPr/>
        <a:lstStyle/>
        <a:p>
          <a:r>
            <a:rPr lang="en-IN" sz="1600" dirty="0" smtClean="0"/>
            <a:t>Consists of less than 500 interconnected devices across several buildings</a:t>
          </a:r>
          <a:endParaRPr lang="en-US" sz="1600" dirty="0"/>
        </a:p>
      </dgm:t>
    </dgm:pt>
    <dgm:pt modelId="{9128DF06-645E-497A-9936-81357B8E9E86}" type="parTrans" cxnId="{66C03386-3CB2-4517-B2D5-18FCEFC7ECDF}">
      <dgm:prSet/>
      <dgm:spPr/>
      <dgm:t>
        <a:bodyPr/>
        <a:lstStyle/>
        <a:p>
          <a:endParaRPr lang="en-US"/>
        </a:p>
      </dgm:t>
    </dgm:pt>
    <dgm:pt modelId="{9E1B537C-3A18-494E-AD52-9AEAE95B133A}" type="sibTrans" cxnId="{66C03386-3CB2-4517-B2D5-18FCEFC7ECDF}">
      <dgm:prSet/>
      <dgm:spPr/>
      <dgm:t>
        <a:bodyPr/>
        <a:lstStyle/>
        <a:p>
          <a:endParaRPr lang="en-US"/>
        </a:p>
      </dgm:t>
    </dgm:pt>
    <dgm:pt modelId="{CF9CFFCD-387D-4874-9B4C-A4930B46E3DB}">
      <dgm:prSet phldrT="[Text]" custT="1"/>
      <dgm:spPr/>
      <dgm:t>
        <a:bodyPr/>
        <a:lstStyle/>
        <a:p>
          <a:r>
            <a:rPr lang="en-IN" sz="1600" dirty="0" smtClean="0"/>
            <a:t>Group of computers and network devices connected together within a large physical area</a:t>
          </a:r>
          <a:endParaRPr lang="en-US" sz="1600" dirty="0"/>
        </a:p>
      </dgm:t>
    </dgm:pt>
    <dgm:pt modelId="{E8BD53BE-4C3E-4E6C-ADC2-88506EC8D19A}" type="parTrans" cxnId="{FF08675E-6C68-4BF2-8171-BFAAC5D119E8}">
      <dgm:prSet/>
      <dgm:spPr/>
      <dgm:t>
        <a:bodyPr/>
        <a:lstStyle/>
        <a:p>
          <a:endParaRPr lang="en-US"/>
        </a:p>
      </dgm:t>
    </dgm:pt>
    <dgm:pt modelId="{E245F8DB-A72F-4EC2-A933-087146F7D538}" type="sibTrans" cxnId="{FF08675E-6C68-4BF2-8171-BFAAC5D119E8}">
      <dgm:prSet/>
      <dgm:spPr/>
      <dgm:t>
        <a:bodyPr/>
        <a:lstStyle/>
        <a:p>
          <a:endParaRPr lang="en-US"/>
        </a:p>
      </dgm:t>
    </dgm:pt>
    <dgm:pt modelId="{74E2ADFA-904B-40FA-B22C-C3A4FFFB0390}">
      <dgm:prSet phldrT="[Text]" custT="1"/>
      <dgm:spPr/>
      <dgm:t>
        <a:bodyPr/>
        <a:lstStyle/>
        <a:p>
          <a:r>
            <a:rPr lang="en-IN" sz="1600" dirty="0" smtClean="0"/>
            <a:t>Metropolitan describes important cities like New Delhi, Mumbai, Kolkata, Bangalore etc. and companies that have several branches within  city such as banks use MAN</a:t>
          </a:r>
          <a:r>
            <a:rPr lang="en-IN" sz="1400" dirty="0" smtClean="0"/>
            <a:t>.</a:t>
          </a:r>
          <a:endParaRPr lang="en-US" sz="1400" dirty="0"/>
        </a:p>
      </dgm:t>
    </dgm:pt>
    <dgm:pt modelId="{BFA60A62-0304-4153-8D34-496C8DA591A0}" type="parTrans" cxnId="{F602DA15-0AF9-4760-AE2C-5DFCC7708A37}">
      <dgm:prSet/>
      <dgm:spPr/>
      <dgm:t>
        <a:bodyPr/>
        <a:lstStyle/>
        <a:p>
          <a:endParaRPr lang="en-US"/>
        </a:p>
      </dgm:t>
    </dgm:pt>
    <dgm:pt modelId="{AAE23502-309B-41BE-A856-574A1A9A7DAB}" type="sibTrans" cxnId="{F602DA15-0AF9-4760-AE2C-5DFCC7708A37}">
      <dgm:prSet/>
      <dgm:spPr/>
      <dgm:t>
        <a:bodyPr/>
        <a:lstStyle/>
        <a:p>
          <a:endParaRPr lang="en-US"/>
        </a:p>
      </dgm:t>
    </dgm:pt>
    <dgm:pt modelId="{5E420666-9622-40E6-ADCE-E7E188EC2198}">
      <dgm:prSet phldrT="[Text]" custT="1"/>
      <dgm:spPr/>
      <dgm:t>
        <a:bodyPr/>
        <a:lstStyle/>
        <a:p>
          <a:r>
            <a:rPr lang="en-IN" sz="1600" dirty="0" smtClean="0"/>
            <a:t>Internet is the largest WAN in the world which covers large distances such as states, countries or continents.</a:t>
          </a:r>
          <a:endParaRPr lang="en-US" sz="1600" dirty="0"/>
        </a:p>
      </dgm:t>
    </dgm:pt>
    <dgm:pt modelId="{2FE3C3C8-E584-4472-BECD-25B19B963D19}" type="parTrans" cxnId="{C4EA3660-1632-4F92-87B5-550942A8134A}">
      <dgm:prSet/>
      <dgm:spPr/>
      <dgm:t>
        <a:bodyPr/>
        <a:lstStyle/>
        <a:p>
          <a:endParaRPr lang="en-US"/>
        </a:p>
      </dgm:t>
    </dgm:pt>
    <dgm:pt modelId="{DF28A683-4806-450F-BE88-7994E9D4C228}" type="sibTrans" cxnId="{C4EA3660-1632-4F92-87B5-550942A8134A}">
      <dgm:prSet/>
      <dgm:spPr/>
      <dgm:t>
        <a:bodyPr/>
        <a:lstStyle/>
        <a:p>
          <a:endParaRPr lang="en-US"/>
        </a:p>
      </dgm:t>
    </dgm:pt>
    <dgm:pt modelId="{F527E247-DA93-4E82-8E47-CFA9D0B3CA33}">
      <dgm:prSet phldrT="[Text]" custT="1"/>
      <dgm:spPr/>
      <dgm:t>
        <a:bodyPr/>
        <a:lstStyle/>
        <a:p>
          <a:r>
            <a:rPr lang="en-IN" sz="1600" dirty="0" smtClean="0"/>
            <a:t>International banks use WAN to connect their computers all over the world</a:t>
          </a:r>
          <a:endParaRPr lang="en-US" sz="1600" dirty="0"/>
        </a:p>
      </dgm:t>
    </dgm:pt>
    <dgm:pt modelId="{70188FE1-52FB-4640-B728-E50A1BA91874}" type="parTrans" cxnId="{51227E6B-559E-4BEA-BDF7-EA0AE203B882}">
      <dgm:prSet/>
      <dgm:spPr/>
      <dgm:t>
        <a:bodyPr/>
        <a:lstStyle/>
        <a:p>
          <a:endParaRPr lang="en-US"/>
        </a:p>
      </dgm:t>
    </dgm:pt>
    <dgm:pt modelId="{4D4E779C-0F2E-4AEB-928C-C385864745E8}" type="sibTrans" cxnId="{51227E6B-559E-4BEA-BDF7-EA0AE203B882}">
      <dgm:prSet/>
      <dgm:spPr/>
      <dgm:t>
        <a:bodyPr/>
        <a:lstStyle/>
        <a:p>
          <a:endParaRPr lang="en-US"/>
        </a:p>
      </dgm:t>
    </dgm:pt>
    <dgm:pt modelId="{B52B79EE-EB4B-4123-BE07-2CE4ED2C8B6C}">
      <dgm:prSet phldrT="[Text]" custT="1"/>
      <dgm:spPr/>
      <dgm:t>
        <a:bodyPr/>
        <a:lstStyle/>
        <a:p>
          <a:r>
            <a:rPr lang="en-IN" sz="1600" dirty="0" smtClean="0"/>
            <a:t>It is a group of MAN or LAN or mixture of both networks.</a:t>
          </a:r>
          <a:endParaRPr lang="en-US" sz="1600" dirty="0"/>
        </a:p>
      </dgm:t>
    </dgm:pt>
    <dgm:pt modelId="{9B4A3FA4-845D-48D0-AE67-46F9C62CD810}" type="parTrans" cxnId="{8E1D56B8-0D2C-4635-A30C-CC79FFF37124}">
      <dgm:prSet/>
      <dgm:spPr/>
      <dgm:t>
        <a:bodyPr/>
        <a:lstStyle/>
        <a:p>
          <a:endParaRPr lang="en-US"/>
        </a:p>
      </dgm:t>
    </dgm:pt>
    <dgm:pt modelId="{50A8B9AF-4CAE-4FC8-BBD1-7FC300AE4CB9}" type="sibTrans" cxnId="{8E1D56B8-0D2C-4635-A30C-CC79FFF37124}">
      <dgm:prSet/>
      <dgm:spPr/>
      <dgm:t>
        <a:bodyPr/>
        <a:lstStyle/>
        <a:p>
          <a:endParaRPr lang="en-US"/>
        </a:p>
      </dgm:t>
    </dgm:pt>
    <dgm:pt modelId="{B85DD850-48A5-4E4B-991D-EF0633EA6932}" type="pres">
      <dgm:prSet presAssocID="{96A784AC-5F53-489C-B71D-95CD0CDC791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8B9C38-8943-41A7-8311-DB584DC802A8}" type="pres">
      <dgm:prSet presAssocID="{6B6C79D8-7DBE-4043-9EC8-EE39DD936F03}" presName="composite" presStyleCnt="0"/>
      <dgm:spPr/>
    </dgm:pt>
    <dgm:pt modelId="{F6F6B72F-F6F7-4393-8087-F957D540CEA9}" type="pres">
      <dgm:prSet presAssocID="{6B6C79D8-7DBE-4043-9EC8-EE39DD936F0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68124-C013-426F-B1EC-13A33AF4789B}" type="pres">
      <dgm:prSet presAssocID="{6B6C79D8-7DBE-4043-9EC8-EE39DD936F03}" presName="descendantText" presStyleLbl="alignAcc1" presStyleIdx="0" presStyleCnt="3" custScaleY="109605" custLinFactNeighborX="-371" custLinFactNeighborY="21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71DD9-A278-46C5-8DF0-C68D2929D59F}" type="pres">
      <dgm:prSet presAssocID="{B4EF7B18-C288-479C-B167-D0BCAD4C59DF}" presName="sp" presStyleCnt="0"/>
      <dgm:spPr/>
    </dgm:pt>
    <dgm:pt modelId="{79567A27-EA9D-4C02-B07B-B5DCEC1A63B0}" type="pres">
      <dgm:prSet presAssocID="{26964D85-D968-4325-AFCC-59B48BA01F19}" presName="composite" presStyleCnt="0"/>
      <dgm:spPr/>
    </dgm:pt>
    <dgm:pt modelId="{61E14902-D6A0-4B80-9942-815B3C160168}" type="pres">
      <dgm:prSet presAssocID="{26964D85-D968-4325-AFCC-59B48BA01F1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B140A-C63E-4EB2-B502-DDB9AE20E84E}" type="pres">
      <dgm:prSet presAssocID="{26964D85-D968-4325-AFCC-59B48BA01F19}" presName="descendantText" presStyleLbl="alignAcc1" presStyleIdx="1" presStyleCnt="3" custScaleY="1242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CC4DF-ED60-457F-8F26-C4045354A5FD}" type="pres">
      <dgm:prSet presAssocID="{C2D1D52F-354E-4684-B13C-68EF8DF1DFED}" presName="sp" presStyleCnt="0"/>
      <dgm:spPr/>
    </dgm:pt>
    <dgm:pt modelId="{A8F93B1B-452E-473F-ABEF-20865B5C3877}" type="pres">
      <dgm:prSet presAssocID="{9B1FFE2A-05CA-4CAE-9EF7-7207F4E6573B}" presName="composite" presStyleCnt="0"/>
      <dgm:spPr/>
    </dgm:pt>
    <dgm:pt modelId="{F879BEF3-AEBD-4CBF-9DDD-98B896F33071}" type="pres">
      <dgm:prSet presAssocID="{9B1FFE2A-05CA-4CAE-9EF7-7207F4E6573B}" presName="parentText" presStyleLbl="alignNode1" presStyleIdx="2" presStyleCnt="3" custLinFactNeighborX="0" custLinFactNeighborY="-93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F6201-9A34-4DA2-81E4-4FB163466FD4}" type="pres">
      <dgm:prSet presAssocID="{9B1FFE2A-05CA-4CAE-9EF7-7207F4E6573B}" presName="descendantText" presStyleLbl="alignAcc1" presStyleIdx="2" presStyleCnt="3" custScaleY="120663" custLinFactNeighborX="-371" custLinFactNeighborY="-9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EA3660-1632-4F92-87B5-550942A8134A}" srcId="{9B1FFE2A-05CA-4CAE-9EF7-7207F4E6573B}" destId="{5E420666-9622-40E6-ADCE-E7E188EC2198}" srcOrd="1" destOrd="0" parTransId="{2FE3C3C8-E584-4472-BECD-25B19B963D19}" sibTransId="{DF28A683-4806-450F-BE88-7994E9D4C228}"/>
    <dgm:cxn modelId="{A040E192-5100-4AE9-82AF-7DF53B377DB7}" srcId="{6B6C79D8-7DBE-4043-9EC8-EE39DD936F03}" destId="{A5772CBB-22F8-423C-B1BF-729AE17363EC}" srcOrd="2" destOrd="0" parTransId="{994B590E-F0E8-41AB-B469-569C62DA387D}" sibTransId="{64B49185-E000-43D9-8558-45E93228A546}"/>
    <dgm:cxn modelId="{8C39E59A-CCD8-4D5B-93E6-10ECF33AC5AD}" srcId="{96A784AC-5F53-489C-B71D-95CD0CDC7915}" destId="{6B6C79D8-7DBE-4043-9EC8-EE39DD936F03}" srcOrd="0" destOrd="0" parTransId="{D3FA4A6A-10B9-4B9E-8975-95CE69C22BC1}" sibTransId="{B4EF7B18-C288-479C-B167-D0BCAD4C59DF}"/>
    <dgm:cxn modelId="{9F9DF9A6-1AB6-4749-961C-ADD46B469008}" type="presOf" srcId="{9B1FFE2A-05CA-4CAE-9EF7-7207F4E6573B}" destId="{F879BEF3-AEBD-4CBF-9DDD-98B896F33071}" srcOrd="0" destOrd="0" presId="urn:microsoft.com/office/officeart/2005/8/layout/chevron2"/>
    <dgm:cxn modelId="{A9AA97AB-D6AC-40F3-8235-C443A2F85EBA}" srcId="{96A784AC-5F53-489C-B71D-95CD0CDC7915}" destId="{9B1FFE2A-05CA-4CAE-9EF7-7207F4E6573B}" srcOrd="2" destOrd="0" parTransId="{8086709B-442A-4D18-B83F-AFE010D16789}" sibTransId="{2780EF6A-3F94-4C41-9121-12D970B63FBA}"/>
    <dgm:cxn modelId="{6D4E89A3-0DFD-4309-B52C-7F0BE333EA55}" srcId="{9B1FFE2A-05CA-4CAE-9EF7-7207F4E6573B}" destId="{4CE252FA-B610-4DCF-B75D-ED7CC2451BEE}" srcOrd="0" destOrd="0" parTransId="{6C47173D-0CD3-42CC-AC5D-8003F4F64E58}" sibTransId="{5131BDA4-ADB4-4184-BEAE-A7D31450AEA9}"/>
    <dgm:cxn modelId="{4F4E37BF-0EA7-43B6-A040-922C34F9E82A}" type="presOf" srcId="{74E2ADFA-904B-40FA-B22C-C3A4FFFB0390}" destId="{7AEB140A-C63E-4EB2-B502-DDB9AE20E84E}" srcOrd="0" destOrd="2" presId="urn:microsoft.com/office/officeart/2005/8/layout/chevron2"/>
    <dgm:cxn modelId="{64987A1A-E42F-4E27-A0C8-D56848D16D88}" type="presOf" srcId="{5E420666-9622-40E6-ADCE-E7E188EC2198}" destId="{56EF6201-9A34-4DA2-81E4-4FB163466FD4}" srcOrd="0" destOrd="1" presId="urn:microsoft.com/office/officeart/2005/8/layout/chevron2"/>
    <dgm:cxn modelId="{E96D516A-1A9E-4688-A49D-77B889F1C44B}" type="presOf" srcId="{6B6C79D8-7DBE-4043-9EC8-EE39DD936F03}" destId="{F6F6B72F-F6F7-4393-8087-F957D540CEA9}" srcOrd="0" destOrd="0" presId="urn:microsoft.com/office/officeart/2005/8/layout/chevron2"/>
    <dgm:cxn modelId="{9C968C03-E9A9-4E38-92C8-9CEE6D91890E}" type="presOf" srcId="{CF9CFFCD-387D-4874-9B4C-A4930B46E3DB}" destId="{7AEB140A-C63E-4EB2-B502-DDB9AE20E84E}" srcOrd="0" destOrd="1" presId="urn:microsoft.com/office/officeart/2005/8/layout/chevron2"/>
    <dgm:cxn modelId="{6A1A768E-A15A-427A-B7E0-D53507B2AD13}" type="presOf" srcId="{A5772CBB-22F8-423C-B1BF-729AE17363EC}" destId="{B3768124-C013-426F-B1EC-13A33AF4789B}" srcOrd="0" destOrd="2" presId="urn:microsoft.com/office/officeart/2005/8/layout/chevron2"/>
    <dgm:cxn modelId="{7896FC71-65F7-4C5E-A24E-895E0147EBEC}" srcId="{6B6C79D8-7DBE-4043-9EC8-EE39DD936F03}" destId="{925B78FB-74C1-4B75-B6D0-782315B7801E}" srcOrd="1" destOrd="0" parTransId="{699D3474-2426-4F0D-9F2E-59004EACC325}" sibTransId="{6596F960-D589-498F-A759-DFD0ED611547}"/>
    <dgm:cxn modelId="{8E1D56B8-0D2C-4635-A30C-CC79FFF37124}" srcId="{9B1FFE2A-05CA-4CAE-9EF7-7207F4E6573B}" destId="{B52B79EE-EB4B-4123-BE07-2CE4ED2C8B6C}" srcOrd="3" destOrd="0" parTransId="{9B4A3FA4-845D-48D0-AE67-46F9C62CD810}" sibTransId="{50A8B9AF-4CAE-4FC8-BBD1-7FC300AE4CB9}"/>
    <dgm:cxn modelId="{BB141745-BFB8-4188-A076-AAB7A668CE1A}" type="presOf" srcId="{ED9BC6A2-04C1-4650-ADFD-CD8745EDB0B1}" destId="{B3768124-C013-426F-B1EC-13A33AF4789B}" srcOrd="0" destOrd="3" presId="urn:microsoft.com/office/officeart/2005/8/layout/chevron2"/>
    <dgm:cxn modelId="{96940326-A4D3-490F-90A7-A4238AF6EC40}" type="presOf" srcId="{925B78FB-74C1-4B75-B6D0-782315B7801E}" destId="{B3768124-C013-426F-B1EC-13A33AF4789B}" srcOrd="0" destOrd="1" presId="urn:microsoft.com/office/officeart/2005/8/layout/chevron2"/>
    <dgm:cxn modelId="{66C03386-3CB2-4517-B2D5-18FCEFC7ECDF}" srcId="{6B6C79D8-7DBE-4043-9EC8-EE39DD936F03}" destId="{ED9BC6A2-04C1-4650-ADFD-CD8745EDB0B1}" srcOrd="3" destOrd="0" parTransId="{9128DF06-645E-497A-9936-81357B8E9E86}" sibTransId="{9E1B537C-3A18-494E-AD52-9AEAE95B133A}"/>
    <dgm:cxn modelId="{E68795A5-A481-4C3E-8DEC-48BF2D96CEAD}" srcId="{96A784AC-5F53-489C-B71D-95CD0CDC7915}" destId="{26964D85-D968-4325-AFCC-59B48BA01F19}" srcOrd="1" destOrd="0" parTransId="{C8C99CEA-A5D0-490D-871A-64DEAC223C9A}" sibTransId="{C2D1D52F-354E-4684-B13C-68EF8DF1DFED}"/>
    <dgm:cxn modelId="{FF08675E-6C68-4BF2-8171-BFAAC5D119E8}" srcId="{26964D85-D968-4325-AFCC-59B48BA01F19}" destId="{CF9CFFCD-387D-4874-9B4C-A4930B46E3DB}" srcOrd="1" destOrd="0" parTransId="{E8BD53BE-4C3E-4E6C-ADC2-88506EC8D19A}" sibTransId="{E245F8DB-A72F-4EC2-A933-087146F7D538}"/>
    <dgm:cxn modelId="{AC8D5A21-B621-44EF-9ABD-B7BBD951A4CA}" type="presOf" srcId="{F527E247-DA93-4E82-8E47-CFA9D0B3CA33}" destId="{56EF6201-9A34-4DA2-81E4-4FB163466FD4}" srcOrd="0" destOrd="2" presId="urn:microsoft.com/office/officeart/2005/8/layout/chevron2"/>
    <dgm:cxn modelId="{CAC5F53A-F06A-433C-BB6F-0EC4DFF64AF5}" srcId="{26964D85-D968-4325-AFCC-59B48BA01F19}" destId="{3EF66A99-80DC-42DE-AB63-8BD001172605}" srcOrd="0" destOrd="0" parTransId="{2B7B9E20-F8C3-4FFE-919A-567BCFA93681}" sibTransId="{AFCA1B18-2EEC-41DE-B3FB-8559114A9D64}"/>
    <dgm:cxn modelId="{1705CD03-34C6-4947-9EC2-CB3251397889}" type="presOf" srcId="{B52B79EE-EB4B-4123-BE07-2CE4ED2C8B6C}" destId="{56EF6201-9A34-4DA2-81E4-4FB163466FD4}" srcOrd="0" destOrd="3" presId="urn:microsoft.com/office/officeart/2005/8/layout/chevron2"/>
    <dgm:cxn modelId="{51227E6B-559E-4BEA-BDF7-EA0AE203B882}" srcId="{9B1FFE2A-05CA-4CAE-9EF7-7207F4E6573B}" destId="{F527E247-DA93-4E82-8E47-CFA9D0B3CA33}" srcOrd="2" destOrd="0" parTransId="{70188FE1-52FB-4640-B728-E50A1BA91874}" sibTransId="{4D4E779C-0F2E-4AEB-928C-C385864745E8}"/>
    <dgm:cxn modelId="{79A45EBB-6CE7-4208-BB9C-40A0DBAE8387}" type="presOf" srcId="{1EA067F6-1B39-4ECF-8162-4A942667B535}" destId="{B3768124-C013-426F-B1EC-13A33AF4789B}" srcOrd="0" destOrd="0" presId="urn:microsoft.com/office/officeart/2005/8/layout/chevron2"/>
    <dgm:cxn modelId="{8F856DAE-80FB-4C56-A408-4863481C319C}" type="presOf" srcId="{3EF66A99-80DC-42DE-AB63-8BD001172605}" destId="{7AEB140A-C63E-4EB2-B502-DDB9AE20E84E}" srcOrd="0" destOrd="0" presId="urn:microsoft.com/office/officeart/2005/8/layout/chevron2"/>
    <dgm:cxn modelId="{F602DA15-0AF9-4760-AE2C-5DFCC7708A37}" srcId="{26964D85-D968-4325-AFCC-59B48BA01F19}" destId="{74E2ADFA-904B-40FA-B22C-C3A4FFFB0390}" srcOrd="2" destOrd="0" parTransId="{BFA60A62-0304-4153-8D34-496C8DA591A0}" sibTransId="{AAE23502-309B-41BE-A856-574A1A9A7DAB}"/>
    <dgm:cxn modelId="{7AE32026-CFFD-4F7F-8D46-6A0B94849536}" type="presOf" srcId="{4CE252FA-B610-4DCF-B75D-ED7CC2451BEE}" destId="{56EF6201-9A34-4DA2-81E4-4FB163466FD4}" srcOrd="0" destOrd="0" presId="urn:microsoft.com/office/officeart/2005/8/layout/chevron2"/>
    <dgm:cxn modelId="{225729AE-8EDE-4FB6-9433-F27BD3DE1E4E}" type="presOf" srcId="{26964D85-D968-4325-AFCC-59B48BA01F19}" destId="{61E14902-D6A0-4B80-9942-815B3C160168}" srcOrd="0" destOrd="0" presId="urn:microsoft.com/office/officeart/2005/8/layout/chevron2"/>
    <dgm:cxn modelId="{DC55DF65-39F2-4C45-82C2-45849D231AC5}" srcId="{6B6C79D8-7DBE-4043-9EC8-EE39DD936F03}" destId="{1EA067F6-1B39-4ECF-8162-4A942667B535}" srcOrd="0" destOrd="0" parTransId="{344F2C45-6424-430E-A061-722A08A9A170}" sibTransId="{26644FB6-E693-4D6E-958C-FC8CF52C07BE}"/>
    <dgm:cxn modelId="{10A0AD30-2CCA-469E-81C3-7900DC773FA3}" type="presOf" srcId="{96A784AC-5F53-489C-B71D-95CD0CDC7915}" destId="{B85DD850-48A5-4E4B-991D-EF0633EA6932}" srcOrd="0" destOrd="0" presId="urn:microsoft.com/office/officeart/2005/8/layout/chevron2"/>
    <dgm:cxn modelId="{2EECB731-E0F4-488D-9048-B6F25D2740E0}" type="presParOf" srcId="{B85DD850-48A5-4E4B-991D-EF0633EA6932}" destId="{A58B9C38-8943-41A7-8311-DB584DC802A8}" srcOrd="0" destOrd="0" presId="urn:microsoft.com/office/officeart/2005/8/layout/chevron2"/>
    <dgm:cxn modelId="{B8A6126E-129D-4B81-872C-EDCBDA00871D}" type="presParOf" srcId="{A58B9C38-8943-41A7-8311-DB584DC802A8}" destId="{F6F6B72F-F6F7-4393-8087-F957D540CEA9}" srcOrd="0" destOrd="0" presId="urn:microsoft.com/office/officeart/2005/8/layout/chevron2"/>
    <dgm:cxn modelId="{782038BE-CC62-492C-8576-0D76C2259DB0}" type="presParOf" srcId="{A58B9C38-8943-41A7-8311-DB584DC802A8}" destId="{B3768124-C013-426F-B1EC-13A33AF4789B}" srcOrd="1" destOrd="0" presId="urn:microsoft.com/office/officeart/2005/8/layout/chevron2"/>
    <dgm:cxn modelId="{F14716DB-3B18-40F2-A853-9185127778A2}" type="presParOf" srcId="{B85DD850-48A5-4E4B-991D-EF0633EA6932}" destId="{22671DD9-A278-46C5-8DF0-C68D2929D59F}" srcOrd="1" destOrd="0" presId="urn:microsoft.com/office/officeart/2005/8/layout/chevron2"/>
    <dgm:cxn modelId="{18E5C6B6-612E-4D2B-B414-D45002EFDF1B}" type="presParOf" srcId="{B85DD850-48A5-4E4B-991D-EF0633EA6932}" destId="{79567A27-EA9D-4C02-B07B-B5DCEC1A63B0}" srcOrd="2" destOrd="0" presId="urn:microsoft.com/office/officeart/2005/8/layout/chevron2"/>
    <dgm:cxn modelId="{F73B0879-F6C5-4317-A942-9D60C9A565D1}" type="presParOf" srcId="{79567A27-EA9D-4C02-B07B-B5DCEC1A63B0}" destId="{61E14902-D6A0-4B80-9942-815B3C160168}" srcOrd="0" destOrd="0" presId="urn:microsoft.com/office/officeart/2005/8/layout/chevron2"/>
    <dgm:cxn modelId="{1A34FC6E-851B-4CD3-BBF4-4D048AE34698}" type="presParOf" srcId="{79567A27-EA9D-4C02-B07B-B5DCEC1A63B0}" destId="{7AEB140A-C63E-4EB2-B502-DDB9AE20E84E}" srcOrd="1" destOrd="0" presId="urn:microsoft.com/office/officeart/2005/8/layout/chevron2"/>
    <dgm:cxn modelId="{ECFF9FC2-A373-4C75-AFD8-3801869733AE}" type="presParOf" srcId="{B85DD850-48A5-4E4B-991D-EF0633EA6932}" destId="{BA6CC4DF-ED60-457F-8F26-C4045354A5FD}" srcOrd="3" destOrd="0" presId="urn:microsoft.com/office/officeart/2005/8/layout/chevron2"/>
    <dgm:cxn modelId="{E0A27283-0A82-45AA-B0F1-B5C6613BFE05}" type="presParOf" srcId="{B85DD850-48A5-4E4B-991D-EF0633EA6932}" destId="{A8F93B1B-452E-473F-ABEF-20865B5C3877}" srcOrd="4" destOrd="0" presId="urn:microsoft.com/office/officeart/2005/8/layout/chevron2"/>
    <dgm:cxn modelId="{6E90440A-2BF9-4E8D-89B2-E3443FC3A0E7}" type="presParOf" srcId="{A8F93B1B-452E-473F-ABEF-20865B5C3877}" destId="{F879BEF3-AEBD-4CBF-9DDD-98B896F33071}" srcOrd="0" destOrd="0" presId="urn:microsoft.com/office/officeart/2005/8/layout/chevron2"/>
    <dgm:cxn modelId="{D9E4990F-D287-47A5-9F52-119E040DA044}" type="presParOf" srcId="{A8F93B1B-452E-473F-ABEF-20865B5C3877}" destId="{56EF6201-9A34-4DA2-81E4-4FB163466F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BF484AB-BC46-4503-A285-02B948D82DA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F8F0FB-4E51-4043-AB46-9328A0DD65C6}">
      <dgm:prSet phldrT="[Text]" custT="1"/>
      <dgm:spPr>
        <a:solidFill>
          <a:srgbClr val="75016F"/>
        </a:solidFill>
      </dgm:spPr>
      <dgm:t>
        <a:bodyPr/>
        <a:lstStyle/>
        <a:p>
          <a:r>
            <a:rPr lang="en-IN" sz="1400" dirty="0" smtClean="0"/>
            <a:t>Procedural</a:t>
          </a:r>
          <a:endParaRPr lang="en-US" sz="1400" dirty="0"/>
        </a:p>
      </dgm:t>
    </dgm:pt>
    <dgm:pt modelId="{EBA1400E-FDE9-4858-A7F9-EC3FFA69A410}" type="parTrans" cxnId="{660B8BB4-BF1A-4C6D-A604-99E3546C6C59}">
      <dgm:prSet/>
      <dgm:spPr/>
      <dgm:t>
        <a:bodyPr/>
        <a:lstStyle/>
        <a:p>
          <a:endParaRPr lang="en-US"/>
        </a:p>
      </dgm:t>
    </dgm:pt>
    <dgm:pt modelId="{960921A0-45EF-40F5-B034-6A871ADCDE4F}" type="sibTrans" cxnId="{660B8BB4-BF1A-4C6D-A604-99E3546C6C59}">
      <dgm:prSet/>
      <dgm:spPr/>
      <dgm:t>
        <a:bodyPr/>
        <a:lstStyle/>
        <a:p>
          <a:endParaRPr lang="en-US"/>
        </a:p>
      </dgm:t>
    </dgm:pt>
    <dgm:pt modelId="{C5067FB0-124A-44BC-9F6A-38CE9B77B38E}">
      <dgm:prSet phldrT="[Text]" custT="1"/>
      <dgm:spPr/>
      <dgm:t>
        <a:bodyPr/>
        <a:lstStyle/>
        <a:p>
          <a:r>
            <a:rPr lang="en-IN" sz="1400" dirty="0" smtClean="0"/>
            <a:t>BASIC</a:t>
          </a:r>
          <a:endParaRPr lang="en-US" sz="1400" dirty="0"/>
        </a:p>
      </dgm:t>
    </dgm:pt>
    <dgm:pt modelId="{AE30FDC4-ACAD-45C0-82F5-5C07D3E1F2F2}" type="parTrans" cxnId="{EFA0E0F1-7B23-4CEF-93BE-964B462A3582}">
      <dgm:prSet/>
      <dgm:spPr/>
      <dgm:t>
        <a:bodyPr/>
        <a:lstStyle/>
        <a:p>
          <a:endParaRPr lang="en-US" sz="1400"/>
        </a:p>
      </dgm:t>
    </dgm:pt>
    <dgm:pt modelId="{5DF58846-A6CC-4F78-AF71-9D120ABADC2D}" type="sibTrans" cxnId="{EFA0E0F1-7B23-4CEF-93BE-964B462A3582}">
      <dgm:prSet/>
      <dgm:spPr/>
      <dgm:t>
        <a:bodyPr/>
        <a:lstStyle/>
        <a:p>
          <a:endParaRPr lang="en-US"/>
        </a:p>
      </dgm:t>
    </dgm:pt>
    <dgm:pt modelId="{742C015D-C4A3-482F-9163-CFEDCA817854}">
      <dgm:prSet phldrT="[Text]" custT="1"/>
      <dgm:spPr/>
      <dgm:t>
        <a:bodyPr/>
        <a:lstStyle/>
        <a:p>
          <a:r>
            <a:rPr lang="en-IN" sz="1400" dirty="0" smtClean="0"/>
            <a:t>C</a:t>
          </a:r>
          <a:endParaRPr lang="en-US" sz="1400" dirty="0"/>
        </a:p>
      </dgm:t>
    </dgm:pt>
    <dgm:pt modelId="{A5736F7D-C7A4-49FB-950C-0E1628D6A79C}" type="parTrans" cxnId="{8749A551-AE1E-4B35-9CF6-4695E1ED91AB}">
      <dgm:prSet/>
      <dgm:spPr/>
      <dgm:t>
        <a:bodyPr/>
        <a:lstStyle/>
        <a:p>
          <a:endParaRPr lang="en-US" sz="1400"/>
        </a:p>
      </dgm:t>
    </dgm:pt>
    <dgm:pt modelId="{99C5469F-8413-4061-AAB8-573C851500F6}" type="sibTrans" cxnId="{8749A551-AE1E-4B35-9CF6-4695E1ED91AB}">
      <dgm:prSet/>
      <dgm:spPr/>
      <dgm:t>
        <a:bodyPr/>
        <a:lstStyle/>
        <a:p>
          <a:endParaRPr lang="en-US"/>
        </a:p>
      </dgm:t>
    </dgm:pt>
    <dgm:pt modelId="{9F2233F3-4324-48BA-9245-BFFF0EBA6888}">
      <dgm:prSet phldrT="[Text]" custT="1"/>
      <dgm:spPr>
        <a:solidFill>
          <a:srgbClr val="75016F"/>
        </a:solidFill>
      </dgm:spPr>
      <dgm:t>
        <a:bodyPr/>
        <a:lstStyle/>
        <a:p>
          <a:r>
            <a:rPr lang="en-IN" sz="1400" dirty="0" smtClean="0"/>
            <a:t>Object-Oriented</a:t>
          </a:r>
          <a:endParaRPr lang="en-US" sz="1400" dirty="0"/>
        </a:p>
      </dgm:t>
    </dgm:pt>
    <dgm:pt modelId="{B5D80B47-EFFD-44F8-886A-A3019701883B}" type="parTrans" cxnId="{F9B449E9-4AD7-4E04-9E41-E5EE96E0C760}">
      <dgm:prSet/>
      <dgm:spPr/>
      <dgm:t>
        <a:bodyPr/>
        <a:lstStyle/>
        <a:p>
          <a:endParaRPr lang="en-US"/>
        </a:p>
      </dgm:t>
    </dgm:pt>
    <dgm:pt modelId="{DD3014FC-8FB5-4B89-9E43-A99B2DCF106B}" type="sibTrans" cxnId="{F9B449E9-4AD7-4E04-9E41-E5EE96E0C760}">
      <dgm:prSet/>
      <dgm:spPr/>
      <dgm:t>
        <a:bodyPr/>
        <a:lstStyle/>
        <a:p>
          <a:endParaRPr lang="en-US"/>
        </a:p>
      </dgm:t>
    </dgm:pt>
    <dgm:pt modelId="{B691EA69-4BEF-454C-B07B-6FD87F2C469C}">
      <dgm:prSet phldrT="[Text]" custT="1"/>
      <dgm:spPr/>
      <dgm:t>
        <a:bodyPr/>
        <a:lstStyle/>
        <a:p>
          <a:r>
            <a:rPr lang="en-IN" sz="1400" dirty="0" smtClean="0"/>
            <a:t>C++</a:t>
          </a:r>
          <a:endParaRPr lang="en-US" sz="1400" dirty="0"/>
        </a:p>
      </dgm:t>
    </dgm:pt>
    <dgm:pt modelId="{CF9AB025-C161-428F-8B11-1F832CF2D3B3}" type="parTrans" cxnId="{143F86CB-2DBA-4EA6-AF37-B4AAA5309033}">
      <dgm:prSet/>
      <dgm:spPr/>
      <dgm:t>
        <a:bodyPr/>
        <a:lstStyle/>
        <a:p>
          <a:endParaRPr lang="en-US" sz="1400"/>
        </a:p>
      </dgm:t>
    </dgm:pt>
    <dgm:pt modelId="{88F53BA2-2E13-4105-ADCD-DEB2F43AC9B4}" type="sibTrans" cxnId="{143F86CB-2DBA-4EA6-AF37-B4AAA5309033}">
      <dgm:prSet/>
      <dgm:spPr/>
      <dgm:t>
        <a:bodyPr/>
        <a:lstStyle/>
        <a:p>
          <a:endParaRPr lang="en-US"/>
        </a:p>
      </dgm:t>
    </dgm:pt>
    <dgm:pt modelId="{68ADDB95-3C37-476D-A78A-4F6A76753FA8}">
      <dgm:prSet phldrT="[Text]" custT="1"/>
      <dgm:spPr/>
      <dgm:t>
        <a:bodyPr/>
        <a:lstStyle/>
        <a:p>
          <a:r>
            <a:rPr lang="en-IN" sz="1400" dirty="0" smtClean="0"/>
            <a:t>JAVA</a:t>
          </a:r>
          <a:endParaRPr lang="en-US" sz="1400" dirty="0"/>
        </a:p>
      </dgm:t>
    </dgm:pt>
    <dgm:pt modelId="{AD3A11E3-6C5F-4520-8FDD-339FF1AB8648}" type="parTrans" cxnId="{988A50B3-BDCD-4106-82D6-632E1D6988CF}">
      <dgm:prSet/>
      <dgm:spPr/>
      <dgm:t>
        <a:bodyPr/>
        <a:lstStyle/>
        <a:p>
          <a:endParaRPr lang="en-US" sz="1400"/>
        </a:p>
      </dgm:t>
    </dgm:pt>
    <dgm:pt modelId="{3D5F51CE-0E48-4369-8F12-5608B6841E97}" type="sibTrans" cxnId="{988A50B3-BDCD-4106-82D6-632E1D6988CF}">
      <dgm:prSet/>
      <dgm:spPr/>
      <dgm:t>
        <a:bodyPr/>
        <a:lstStyle/>
        <a:p>
          <a:endParaRPr lang="en-US"/>
        </a:p>
      </dgm:t>
    </dgm:pt>
    <dgm:pt modelId="{969DEC71-18E7-4388-9707-44C32C4B0D36}">
      <dgm:prSet phldrT="[Text]" custT="1"/>
      <dgm:spPr/>
      <dgm:t>
        <a:bodyPr/>
        <a:lstStyle/>
        <a:p>
          <a:r>
            <a:rPr lang="en-IN" sz="1400" dirty="0" smtClean="0"/>
            <a:t>FORTRAN</a:t>
          </a:r>
          <a:endParaRPr lang="en-US" sz="1400" dirty="0"/>
        </a:p>
      </dgm:t>
    </dgm:pt>
    <dgm:pt modelId="{A3355738-45BE-4571-BF1A-9EA669C5CA90}" type="parTrans" cxnId="{47B7DA01-15BC-42AB-9FAB-244CD0D32D10}">
      <dgm:prSet/>
      <dgm:spPr/>
      <dgm:t>
        <a:bodyPr/>
        <a:lstStyle/>
        <a:p>
          <a:endParaRPr lang="en-US" sz="1400"/>
        </a:p>
      </dgm:t>
    </dgm:pt>
    <dgm:pt modelId="{6198E1B0-3E52-41D2-9017-F85359B881FB}" type="sibTrans" cxnId="{47B7DA01-15BC-42AB-9FAB-244CD0D32D10}">
      <dgm:prSet/>
      <dgm:spPr/>
      <dgm:t>
        <a:bodyPr/>
        <a:lstStyle/>
        <a:p>
          <a:endParaRPr lang="en-US"/>
        </a:p>
      </dgm:t>
    </dgm:pt>
    <dgm:pt modelId="{0356E99E-EEA9-40B7-9300-4BD843A22ADF}">
      <dgm:prSet phldrT="[Text]" custT="1"/>
      <dgm:spPr/>
      <dgm:t>
        <a:bodyPr/>
        <a:lstStyle/>
        <a:p>
          <a:r>
            <a:rPr lang="en-IN" sz="1400" dirty="0" smtClean="0"/>
            <a:t>COBOL</a:t>
          </a:r>
          <a:endParaRPr lang="en-US" sz="1400" dirty="0"/>
        </a:p>
      </dgm:t>
    </dgm:pt>
    <dgm:pt modelId="{CC3F125D-566A-4FFB-A855-C7D676F5B12E}" type="parTrans" cxnId="{B3112D50-C422-440E-B852-90E7783452E1}">
      <dgm:prSet/>
      <dgm:spPr/>
      <dgm:t>
        <a:bodyPr/>
        <a:lstStyle/>
        <a:p>
          <a:endParaRPr lang="en-US" sz="1400"/>
        </a:p>
      </dgm:t>
    </dgm:pt>
    <dgm:pt modelId="{71269F02-075E-4E33-913A-501DDEA356FA}" type="sibTrans" cxnId="{B3112D50-C422-440E-B852-90E7783452E1}">
      <dgm:prSet/>
      <dgm:spPr/>
      <dgm:t>
        <a:bodyPr/>
        <a:lstStyle/>
        <a:p>
          <a:endParaRPr lang="en-US"/>
        </a:p>
      </dgm:t>
    </dgm:pt>
    <dgm:pt modelId="{F6DFC969-750F-42C3-BBAD-F99E4B2B7986}">
      <dgm:prSet phldrT="[Text]" custT="1"/>
      <dgm:spPr/>
      <dgm:t>
        <a:bodyPr/>
        <a:lstStyle/>
        <a:p>
          <a:r>
            <a:rPr lang="en-IN" sz="1400" dirty="0" smtClean="0"/>
            <a:t>PASCAL</a:t>
          </a:r>
          <a:endParaRPr lang="en-US" sz="1400" dirty="0"/>
        </a:p>
      </dgm:t>
    </dgm:pt>
    <dgm:pt modelId="{86CA2CC9-BCF5-4C0E-AFB0-4899C5C0BA50}" type="parTrans" cxnId="{38D29681-46C3-43B8-B523-0FD25EEAFBEE}">
      <dgm:prSet/>
      <dgm:spPr/>
      <dgm:t>
        <a:bodyPr/>
        <a:lstStyle/>
        <a:p>
          <a:endParaRPr lang="en-US" sz="1400"/>
        </a:p>
      </dgm:t>
    </dgm:pt>
    <dgm:pt modelId="{4F416D11-288E-4A79-A8ED-1530269348FB}" type="sibTrans" cxnId="{38D29681-46C3-43B8-B523-0FD25EEAFBEE}">
      <dgm:prSet/>
      <dgm:spPr/>
      <dgm:t>
        <a:bodyPr/>
        <a:lstStyle/>
        <a:p>
          <a:endParaRPr lang="en-US"/>
        </a:p>
      </dgm:t>
    </dgm:pt>
    <dgm:pt modelId="{DB4A8FAF-9DD9-4839-BB08-5ECBA3E7FC77}">
      <dgm:prSet phldrT="[Text]" custT="1"/>
      <dgm:spPr/>
      <dgm:t>
        <a:bodyPr/>
        <a:lstStyle/>
        <a:p>
          <a:r>
            <a:rPr lang="en-IN" sz="1400" dirty="0" smtClean="0"/>
            <a:t>Python</a:t>
          </a:r>
          <a:endParaRPr lang="en-US" sz="1400" dirty="0"/>
        </a:p>
      </dgm:t>
    </dgm:pt>
    <dgm:pt modelId="{F30AB1B6-83DC-4853-B45A-6851E0DD70F6}" type="parTrans" cxnId="{5D9B5749-B775-4AD9-8C7D-7C1C4927E644}">
      <dgm:prSet/>
      <dgm:spPr/>
      <dgm:t>
        <a:bodyPr/>
        <a:lstStyle/>
        <a:p>
          <a:endParaRPr lang="en-US" sz="1400"/>
        </a:p>
      </dgm:t>
    </dgm:pt>
    <dgm:pt modelId="{EF2E722B-14C2-42EF-9B33-75ABAB5F6EEA}" type="sibTrans" cxnId="{5D9B5749-B775-4AD9-8C7D-7C1C4927E644}">
      <dgm:prSet/>
      <dgm:spPr/>
      <dgm:t>
        <a:bodyPr/>
        <a:lstStyle/>
        <a:p>
          <a:endParaRPr lang="en-US"/>
        </a:p>
      </dgm:t>
    </dgm:pt>
    <dgm:pt modelId="{B7091237-387D-40DA-A389-9C816EBB13D6}">
      <dgm:prSet phldrT="[Text]" custT="1"/>
      <dgm:spPr/>
      <dgm:t>
        <a:bodyPr/>
        <a:lstStyle/>
        <a:p>
          <a:r>
            <a:rPr lang="en-IN" sz="1400" dirty="0" smtClean="0"/>
            <a:t>PHP</a:t>
          </a:r>
          <a:endParaRPr lang="en-US" sz="1400" dirty="0"/>
        </a:p>
      </dgm:t>
    </dgm:pt>
    <dgm:pt modelId="{CDE71342-943E-432F-A453-1CE72A8E437E}" type="parTrans" cxnId="{732338D2-CFA0-43C8-B6CB-B96C661EC130}">
      <dgm:prSet/>
      <dgm:spPr/>
      <dgm:t>
        <a:bodyPr/>
        <a:lstStyle/>
        <a:p>
          <a:endParaRPr lang="en-US" sz="1400"/>
        </a:p>
      </dgm:t>
    </dgm:pt>
    <dgm:pt modelId="{57045A3E-B4BE-4150-AF73-028C376F139A}" type="sibTrans" cxnId="{732338D2-CFA0-43C8-B6CB-B96C661EC130}">
      <dgm:prSet/>
      <dgm:spPr/>
      <dgm:t>
        <a:bodyPr/>
        <a:lstStyle/>
        <a:p>
          <a:endParaRPr lang="en-US"/>
        </a:p>
      </dgm:t>
    </dgm:pt>
    <dgm:pt modelId="{0E3CE3D3-BF21-4267-9857-A58EF4777A60}">
      <dgm:prSet phldrT="[Text]" custT="1"/>
      <dgm:spPr/>
      <dgm:t>
        <a:bodyPr/>
        <a:lstStyle/>
        <a:p>
          <a:r>
            <a:rPr lang="en-IN" sz="1400" dirty="0" smtClean="0"/>
            <a:t>C#</a:t>
          </a:r>
          <a:endParaRPr lang="en-US" sz="1400" dirty="0"/>
        </a:p>
      </dgm:t>
    </dgm:pt>
    <dgm:pt modelId="{DDF64EF5-03B1-4077-BE53-16D52E472887}" type="parTrans" cxnId="{C4623BD3-850E-4BDE-96C2-00D5FBDED9C7}">
      <dgm:prSet/>
      <dgm:spPr/>
      <dgm:t>
        <a:bodyPr/>
        <a:lstStyle/>
        <a:p>
          <a:endParaRPr lang="en-US" sz="1400"/>
        </a:p>
      </dgm:t>
    </dgm:pt>
    <dgm:pt modelId="{589D7799-540A-4D9D-9975-BBFF893F4347}" type="sibTrans" cxnId="{C4623BD3-850E-4BDE-96C2-00D5FBDED9C7}">
      <dgm:prSet/>
      <dgm:spPr/>
      <dgm:t>
        <a:bodyPr/>
        <a:lstStyle/>
        <a:p>
          <a:endParaRPr lang="en-US"/>
        </a:p>
      </dgm:t>
    </dgm:pt>
    <dgm:pt modelId="{4AB5E3C0-8BD5-4118-B98F-99C5806C08C1}">
      <dgm:prSet phldrT="[Text]" custT="1"/>
      <dgm:spPr/>
      <dgm:t>
        <a:bodyPr/>
        <a:lstStyle/>
        <a:p>
          <a:r>
            <a:rPr lang="en-IN" sz="1400" dirty="0" err="1" smtClean="0"/>
            <a:t>Scala</a:t>
          </a:r>
          <a:endParaRPr lang="en-US" sz="1400" dirty="0"/>
        </a:p>
      </dgm:t>
    </dgm:pt>
    <dgm:pt modelId="{E6492060-5AFF-42A1-9F4C-08EF6D29A3C5}" type="parTrans" cxnId="{8F2E13ED-EAF5-4A47-A283-AD415AC8B84E}">
      <dgm:prSet/>
      <dgm:spPr/>
      <dgm:t>
        <a:bodyPr/>
        <a:lstStyle/>
        <a:p>
          <a:endParaRPr lang="en-US" sz="1400"/>
        </a:p>
      </dgm:t>
    </dgm:pt>
    <dgm:pt modelId="{0699B242-1206-4206-9D0A-FE5CEB2D9A15}" type="sibTrans" cxnId="{8F2E13ED-EAF5-4A47-A283-AD415AC8B84E}">
      <dgm:prSet/>
      <dgm:spPr/>
      <dgm:t>
        <a:bodyPr/>
        <a:lstStyle/>
        <a:p>
          <a:endParaRPr lang="en-US"/>
        </a:p>
      </dgm:t>
    </dgm:pt>
    <dgm:pt modelId="{4F0DB93A-9EA7-4511-BF74-71A5678884A5}">
      <dgm:prSet phldrT="[Text]" custT="1"/>
      <dgm:spPr>
        <a:solidFill>
          <a:srgbClr val="75016F"/>
        </a:solidFill>
      </dgm:spPr>
      <dgm:t>
        <a:bodyPr/>
        <a:lstStyle/>
        <a:p>
          <a:r>
            <a:rPr lang="en-IN" sz="1400" dirty="0" smtClean="0"/>
            <a:t>Functional</a:t>
          </a:r>
          <a:endParaRPr lang="en-US" sz="1400" dirty="0"/>
        </a:p>
      </dgm:t>
    </dgm:pt>
    <dgm:pt modelId="{084B003C-8CF7-4A26-9C65-F76AC7B1B3A7}" type="parTrans" cxnId="{0D323F33-67E5-4517-A47C-67110D86CBD9}">
      <dgm:prSet/>
      <dgm:spPr/>
      <dgm:t>
        <a:bodyPr/>
        <a:lstStyle/>
        <a:p>
          <a:endParaRPr lang="en-US"/>
        </a:p>
      </dgm:t>
    </dgm:pt>
    <dgm:pt modelId="{12B4009C-92A5-4705-8B14-B67164FEE7CB}" type="sibTrans" cxnId="{0D323F33-67E5-4517-A47C-67110D86CBD9}">
      <dgm:prSet/>
      <dgm:spPr/>
      <dgm:t>
        <a:bodyPr/>
        <a:lstStyle/>
        <a:p>
          <a:endParaRPr lang="en-US"/>
        </a:p>
      </dgm:t>
    </dgm:pt>
    <dgm:pt modelId="{7445D249-9C28-4C84-86D3-8E686C77B10A}">
      <dgm:prSet phldrT="[Text]" custT="1"/>
      <dgm:spPr/>
      <dgm:t>
        <a:bodyPr/>
        <a:lstStyle/>
        <a:p>
          <a:r>
            <a:rPr lang="en-IN" sz="1400" dirty="0" smtClean="0"/>
            <a:t>LISP</a:t>
          </a:r>
          <a:endParaRPr lang="en-US" sz="1400" dirty="0"/>
        </a:p>
      </dgm:t>
    </dgm:pt>
    <dgm:pt modelId="{690BC109-6F9B-4C83-9772-7EB2F5408243}" type="parTrans" cxnId="{9CDA511F-B42F-4AC1-B803-172550F1D47C}">
      <dgm:prSet/>
      <dgm:spPr/>
      <dgm:t>
        <a:bodyPr/>
        <a:lstStyle/>
        <a:p>
          <a:endParaRPr lang="en-US" sz="1400"/>
        </a:p>
      </dgm:t>
    </dgm:pt>
    <dgm:pt modelId="{FCDB4AC8-D01B-41A2-B3D9-988EC49CD72F}" type="sibTrans" cxnId="{9CDA511F-B42F-4AC1-B803-172550F1D47C}">
      <dgm:prSet/>
      <dgm:spPr/>
      <dgm:t>
        <a:bodyPr/>
        <a:lstStyle/>
        <a:p>
          <a:endParaRPr lang="en-US"/>
        </a:p>
      </dgm:t>
    </dgm:pt>
    <dgm:pt modelId="{E8E0D088-12A6-4696-94CA-F3DAEDA5BFAB}">
      <dgm:prSet phldrT="[Text]" custT="1"/>
      <dgm:spPr/>
      <dgm:t>
        <a:bodyPr/>
        <a:lstStyle/>
        <a:p>
          <a:r>
            <a:rPr lang="en-IN" sz="1400" dirty="0" smtClean="0"/>
            <a:t>Perl</a:t>
          </a:r>
          <a:endParaRPr lang="en-US" sz="1400" dirty="0"/>
        </a:p>
      </dgm:t>
    </dgm:pt>
    <dgm:pt modelId="{14263949-47D9-4FA6-B117-0A54B17FDD9C}" type="parTrans" cxnId="{B5E5C64C-E256-4A57-8305-68336D49E2D4}">
      <dgm:prSet/>
      <dgm:spPr/>
      <dgm:t>
        <a:bodyPr/>
        <a:lstStyle/>
        <a:p>
          <a:endParaRPr lang="en-US" sz="1400"/>
        </a:p>
      </dgm:t>
    </dgm:pt>
    <dgm:pt modelId="{9172357B-0EFF-4C15-9779-198357DDD662}" type="sibTrans" cxnId="{B5E5C64C-E256-4A57-8305-68336D49E2D4}">
      <dgm:prSet/>
      <dgm:spPr/>
      <dgm:t>
        <a:bodyPr/>
        <a:lstStyle/>
        <a:p>
          <a:endParaRPr lang="en-US"/>
        </a:p>
      </dgm:t>
    </dgm:pt>
    <dgm:pt modelId="{B2D2E6C5-F13E-45D9-A1C3-2B2DEAD72619}">
      <dgm:prSet phldrT="[Text]" custT="1"/>
      <dgm:spPr/>
      <dgm:t>
        <a:bodyPr/>
        <a:lstStyle/>
        <a:p>
          <a:r>
            <a:rPr lang="en-IN" sz="1400" dirty="0" err="1" smtClean="0"/>
            <a:t>Mathematica</a:t>
          </a:r>
          <a:endParaRPr lang="en-US" sz="1400" dirty="0"/>
        </a:p>
      </dgm:t>
    </dgm:pt>
    <dgm:pt modelId="{BCCEA054-822D-4E0B-973D-0A80F2351AC2}" type="parTrans" cxnId="{D69F10F6-CB24-44C1-B331-488D99CF37C7}">
      <dgm:prSet/>
      <dgm:spPr/>
      <dgm:t>
        <a:bodyPr/>
        <a:lstStyle/>
        <a:p>
          <a:endParaRPr lang="en-US" sz="1400"/>
        </a:p>
      </dgm:t>
    </dgm:pt>
    <dgm:pt modelId="{DB7EC08D-ABC1-4A81-9E00-4E6530F21EC4}" type="sibTrans" cxnId="{D69F10F6-CB24-44C1-B331-488D99CF37C7}">
      <dgm:prSet/>
      <dgm:spPr/>
      <dgm:t>
        <a:bodyPr/>
        <a:lstStyle/>
        <a:p>
          <a:endParaRPr lang="en-US"/>
        </a:p>
      </dgm:t>
    </dgm:pt>
    <dgm:pt modelId="{3342A150-28CB-4EBA-9481-D40F60101108}">
      <dgm:prSet phldrT="[Text]" custT="1"/>
      <dgm:spPr/>
      <dgm:t>
        <a:bodyPr/>
        <a:lstStyle/>
        <a:p>
          <a:r>
            <a:rPr lang="en-IN" sz="1400" dirty="0" smtClean="0"/>
            <a:t>Ruby</a:t>
          </a:r>
          <a:endParaRPr lang="en-US" sz="1400" dirty="0"/>
        </a:p>
      </dgm:t>
    </dgm:pt>
    <dgm:pt modelId="{B1C5713F-2F5F-4A6C-825A-F9B1E91E17AA}" type="parTrans" cxnId="{7B637B8A-0361-446C-B4CA-0C4DE3C00D4F}">
      <dgm:prSet/>
      <dgm:spPr/>
      <dgm:t>
        <a:bodyPr/>
        <a:lstStyle/>
        <a:p>
          <a:endParaRPr lang="en-US" sz="1400"/>
        </a:p>
      </dgm:t>
    </dgm:pt>
    <dgm:pt modelId="{AB236085-8FB5-492D-943C-7F0C95AC6838}" type="sibTrans" cxnId="{7B637B8A-0361-446C-B4CA-0C4DE3C00D4F}">
      <dgm:prSet/>
      <dgm:spPr/>
      <dgm:t>
        <a:bodyPr/>
        <a:lstStyle/>
        <a:p>
          <a:endParaRPr lang="en-US"/>
        </a:p>
      </dgm:t>
    </dgm:pt>
    <dgm:pt modelId="{E4C3CA3C-0960-4735-A651-69BF0E45A87C}">
      <dgm:prSet phldrT="[Text]" custT="1"/>
      <dgm:spPr>
        <a:solidFill>
          <a:srgbClr val="75016F"/>
        </a:solidFill>
      </dgm:spPr>
      <dgm:t>
        <a:bodyPr/>
        <a:lstStyle/>
        <a:p>
          <a:r>
            <a:rPr lang="en-IN" sz="1400" dirty="0" smtClean="0"/>
            <a:t>Scripting</a:t>
          </a:r>
          <a:endParaRPr lang="en-US" sz="1400" dirty="0"/>
        </a:p>
      </dgm:t>
    </dgm:pt>
    <dgm:pt modelId="{ADCA600B-9928-4B60-8520-B28AA690ECD1}" type="parTrans" cxnId="{D563CAF5-4F81-4B17-AFA5-3F3413778389}">
      <dgm:prSet/>
      <dgm:spPr/>
      <dgm:t>
        <a:bodyPr/>
        <a:lstStyle/>
        <a:p>
          <a:endParaRPr lang="en-US"/>
        </a:p>
      </dgm:t>
    </dgm:pt>
    <dgm:pt modelId="{0F45152B-65D9-4558-BB62-A7E1F4264602}" type="sibTrans" cxnId="{D563CAF5-4F81-4B17-AFA5-3F3413778389}">
      <dgm:prSet/>
      <dgm:spPr/>
      <dgm:t>
        <a:bodyPr/>
        <a:lstStyle/>
        <a:p>
          <a:endParaRPr lang="en-US"/>
        </a:p>
      </dgm:t>
    </dgm:pt>
    <dgm:pt modelId="{12ABAB1A-DA3A-417C-B521-135353666414}">
      <dgm:prSet phldrT="[Text]" custT="1"/>
      <dgm:spPr/>
      <dgm:t>
        <a:bodyPr/>
        <a:lstStyle/>
        <a:p>
          <a:r>
            <a:rPr lang="en-IN" sz="1400" dirty="0" smtClean="0"/>
            <a:t>AppleScript</a:t>
          </a:r>
          <a:endParaRPr lang="en-US" sz="1400" dirty="0"/>
        </a:p>
      </dgm:t>
    </dgm:pt>
    <dgm:pt modelId="{90CFB0B2-3D13-47F1-9036-321290DCBE0E}" type="parTrans" cxnId="{BD269795-81EF-4C8D-ABB3-2D43568B98EF}">
      <dgm:prSet/>
      <dgm:spPr/>
      <dgm:t>
        <a:bodyPr/>
        <a:lstStyle/>
        <a:p>
          <a:endParaRPr lang="en-US" sz="1400"/>
        </a:p>
      </dgm:t>
    </dgm:pt>
    <dgm:pt modelId="{D5645FCF-EEA0-433E-81CD-EFDEF5EE8890}" type="sibTrans" cxnId="{BD269795-81EF-4C8D-ABB3-2D43568B98EF}">
      <dgm:prSet/>
      <dgm:spPr/>
      <dgm:t>
        <a:bodyPr/>
        <a:lstStyle/>
        <a:p>
          <a:endParaRPr lang="en-US"/>
        </a:p>
      </dgm:t>
    </dgm:pt>
    <dgm:pt modelId="{C6615123-87E3-4A2C-BE9D-40ED2C0C7C3E}">
      <dgm:prSet phldrT="[Text]" custT="1"/>
      <dgm:spPr/>
      <dgm:t>
        <a:bodyPr/>
        <a:lstStyle/>
        <a:p>
          <a:r>
            <a:rPr lang="en-IN" sz="1400" dirty="0" smtClean="0"/>
            <a:t>JavaScript</a:t>
          </a:r>
          <a:endParaRPr lang="en-US" sz="1400" dirty="0"/>
        </a:p>
      </dgm:t>
    </dgm:pt>
    <dgm:pt modelId="{260FA183-2D1B-4B4C-9785-45395737A3E5}" type="parTrans" cxnId="{259B3A61-EB1B-4919-A6A3-55D2EF7219AB}">
      <dgm:prSet/>
      <dgm:spPr/>
      <dgm:t>
        <a:bodyPr/>
        <a:lstStyle/>
        <a:p>
          <a:endParaRPr lang="en-US" sz="1400"/>
        </a:p>
      </dgm:t>
    </dgm:pt>
    <dgm:pt modelId="{B13340D7-3C9A-4E89-B7F1-4A911E9385A5}" type="sibTrans" cxnId="{259B3A61-EB1B-4919-A6A3-55D2EF7219AB}">
      <dgm:prSet/>
      <dgm:spPr/>
      <dgm:t>
        <a:bodyPr/>
        <a:lstStyle/>
        <a:p>
          <a:endParaRPr lang="en-US"/>
        </a:p>
      </dgm:t>
    </dgm:pt>
    <dgm:pt modelId="{E46C522B-5C24-4157-AD10-05F882F37E5B}">
      <dgm:prSet phldrT="[Text]" custT="1"/>
      <dgm:spPr/>
      <dgm:t>
        <a:bodyPr/>
        <a:lstStyle/>
        <a:p>
          <a:r>
            <a:rPr lang="en-IN" sz="1400" dirty="0" err="1" smtClean="0"/>
            <a:t>ActionScript</a:t>
          </a:r>
          <a:endParaRPr lang="en-US" sz="1400" dirty="0"/>
        </a:p>
      </dgm:t>
    </dgm:pt>
    <dgm:pt modelId="{50350444-2E48-4F35-9E78-49CB208F8B34}" type="parTrans" cxnId="{E3654C31-A1C6-4213-8700-6EB9E5965B1D}">
      <dgm:prSet/>
      <dgm:spPr/>
      <dgm:t>
        <a:bodyPr/>
        <a:lstStyle/>
        <a:p>
          <a:endParaRPr lang="en-US" sz="1400"/>
        </a:p>
      </dgm:t>
    </dgm:pt>
    <dgm:pt modelId="{8369EB54-F03E-42DC-B80E-739381535813}" type="sibTrans" cxnId="{E3654C31-A1C6-4213-8700-6EB9E5965B1D}">
      <dgm:prSet/>
      <dgm:spPr/>
      <dgm:t>
        <a:bodyPr/>
        <a:lstStyle/>
        <a:p>
          <a:endParaRPr lang="en-US"/>
        </a:p>
      </dgm:t>
    </dgm:pt>
    <dgm:pt modelId="{CF880009-3BCC-4CF1-A9CB-9F3D38784164}">
      <dgm:prSet phldrT="[Text]" custT="1"/>
      <dgm:spPr/>
      <dgm:t>
        <a:bodyPr/>
        <a:lstStyle/>
        <a:p>
          <a:r>
            <a:rPr lang="en-IN" sz="1400" dirty="0" smtClean="0"/>
            <a:t>Python</a:t>
          </a:r>
          <a:endParaRPr lang="en-US" sz="1400" dirty="0"/>
        </a:p>
      </dgm:t>
    </dgm:pt>
    <dgm:pt modelId="{1ABD182D-7940-4050-81A7-ADA70FB2C37E}" type="parTrans" cxnId="{475F13C8-8F31-4C86-884B-7C0F0A8DFDA7}">
      <dgm:prSet/>
      <dgm:spPr/>
      <dgm:t>
        <a:bodyPr/>
        <a:lstStyle/>
        <a:p>
          <a:endParaRPr lang="en-US" sz="1400"/>
        </a:p>
      </dgm:t>
    </dgm:pt>
    <dgm:pt modelId="{B2E3900F-992B-46E6-8BE2-41B248E5D9CD}" type="sibTrans" cxnId="{475F13C8-8F31-4C86-884B-7C0F0A8DFDA7}">
      <dgm:prSet/>
      <dgm:spPr/>
      <dgm:t>
        <a:bodyPr/>
        <a:lstStyle/>
        <a:p>
          <a:endParaRPr lang="en-US"/>
        </a:p>
      </dgm:t>
    </dgm:pt>
    <dgm:pt modelId="{2FA7F11C-11CE-430F-9036-3C4A24B4B388}">
      <dgm:prSet phldrT="[Text]" custT="1"/>
      <dgm:spPr/>
      <dgm:t>
        <a:bodyPr/>
        <a:lstStyle/>
        <a:p>
          <a:r>
            <a:rPr lang="en-IN" sz="1400" dirty="0" smtClean="0"/>
            <a:t>PHP</a:t>
          </a:r>
          <a:endParaRPr lang="en-US" sz="1400" dirty="0"/>
        </a:p>
      </dgm:t>
    </dgm:pt>
    <dgm:pt modelId="{76358B59-AE11-4CBA-AA1D-1031AAF6D6DC}" type="parTrans" cxnId="{8FD5C0E7-B533-4C2D-9327-543549E568CD}">
      <dgm:prSet/>
      <dgm:spPr/>
      <dgm:t>
        <a:bodyPr/>
        <a:lstStyle/>
        <a:p>
          <a:endParaRPr lang="en-US" sz="1400"/>
        </a:p>
      </dgm:t>
    </dgm:pt>
    <dgm:pt modelId="{FAFFF070-62EF-4B78-8E7D-CF9B06292D54}" type="sibTrans" cxnId="{8FD5C0E7-B533-4C2D-9327-543549E568CD}">
      <dgm:prSet/>
      <dgm:spPr/>
      <dgm:t>
        <a:bodyPr/>
        <a:lstStyle/>
        <a:p>
          <a:endParaRPr lang="en-US"/>
        </a:p>
      </dgm:t>
    </dgm:pt>
    <dgm:pt modelId="{1CDF1241-BE90-46F5-ABF7-2A73D145E52C}">
      <dgm:prSet phldrT="[Text]"/>
      <dgm:spPr/>
      <dgm:t>
        <a:bodyPr/>
        <a:lstStyle/>
        <a:p>
          <a:r>
            <a:rPr lang="en-IN" dirty="0" err="1" smtClean="0"/>
            <a:t>SmallTalk</a:t>
          </a:r>
          <a:endParaRPr lang="en-US" dirty="0"/>
        </a:p>
      </dgm:t>
    </dgm:pt>
    <dgm:pt modelId="{0E516FCE-941A-40AD-8963-BA519212C0B1}" type="parTrans" cxnId="{117DEBCC-8673-4F42-BE4F-24BEB0672DC0}">
      <dgm:prSet/>
      <dgm:spPr/>
      <dgm:t>
        <a:bodyPr/>
        <a:lstStyle/>
        <a:p>
          <a:endParaRPr lang="en-US"/>
        </a:p>
      </dgm:t>
    </dgm:pt>
    <dgm:pt modelId="{0F16A10D-6C83-4215-8B5B-D0E7A7ED679C}" type="sibTrans" cxnId="{117DEBCC-8673-4F42-BE4F-24BEB0672DC0}">
      <dgm:prSet/>
      <dgm:spPr/>
      <dgm:t>
        <a:bodyPr/>
        <a:lstStyle/>
        <a:p>
          <a:endParaRPr lang="en-US"/>
        </a:p>
      </dgm:t>
    </dgm:pt>
    <dgm:pt modelId="{8A5A85CB-BD87-4D54-8875-547B3AF5C760}">
      <dgm:prSet phldrT="[Text]"/>
      <dgm:spPr/>
      <dgm:t>
        <a:bodyPr/>
        <a:lstStyle/>
        <a:p>
          <a:r>
            <a:rPr lang="en-IN" dirty="0" smtClean="0"/>
            <a:t>VBScript</a:t>
          </a:r>
          <a:endParaRPr lang="en-US" dirty="0"/>
        </a:p>
      </dgm:t>
    </dgm:pt>
    <dgm:pt modelId="{0782E1B5-C5A2-4856-A6C5-EDEBF26D2C2E}" type="parTrans" cxnId="{141CBD67-1865-46E0-A1BD-F608447F4030}">
      <dgm:prSet/>
      <dgm:spPr/>
      <dgm:t>
        <a:bodyPr/>
        <a:lstStyle/>
        <a:p>
          <a:endParaRPr lang="en-US"/>
        </a:p>
      </dgm:t>
    </dgm:pt>
    <dgm:pt modelId="{A79544B6-63EE-4634-949D-0B8FBB5A8819}" type="sibTrans" cxnId="{141CBD67-1865-46E0-A1BD-F608447F4030}">
      <dgm:prSet/>
      <dgm:spPr/>
      <dgm:t>
        <a:bodyPr/>
        <a:lstStyle/>
        <a:p>
          <a:endParaRPr lang="en-US"/>
        </a:p>
      </dgm:t>
    </dgm:pt>
    <dgm:pt modelId="{D4E55939-7308-4ADB-80F0-26DCC7D87CD1}" type="pres">
      <dgm:prSet presAssocID="{1BF484AB-BC46-4503-A285-02B948D82DA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6330307-DD89-4862-B8B0-5BE1165396D2}" type="pres">
      <dgm:prSet presAssocID="{F7F8F0FB-4E51-4043-AB46-9328A0DD65C6}" presName="root" presStyleCnt="0"/>
      <dgm:spPr/>
    </dgm:pt>
    <dgm:pt modelId="{8544BA7F-22F9-4972-A89F-6FE8A0CCD1CF}" type="pres">
      <dgm:prSet presAssocID="{F7F8F0FB-4E51-4043-AB46-9328A0DD65C6}" presName="rootComposite" presStyleCnt="0"/>
      <dgm:spPr/>
    </dgm:pt>
    <dgm:pt modelId="{5E7E09D8-2025-412B-9848-2F2716B0E64B}" type="pres">
      <dgm:prSet presAssocID="{F7F8F0FB-4E51-4043-AB46-9328A0DD65C6}" presName="rootText" presStyleLbl="node1" presStyleIdx="0" presStyleCnt="4"/>
      <dgm:spPr/>
      <dgm:t>
        <a:bodyPr/>
        <a:lstStyle/>
        <a:p>
          <a:endParaRPr lang="en-US"/>
        </a:p>
      </dgm:t>
    </dgm:pt>
    <dgm:pt modelId="{ADC864D7-4EA4-4FE4-8060-6A561F96C736}" type="pres">
      <dgm:prSet presAssocID="{F7F8F0FB-4E51-4043-AB46-9328A0DD65C6}" presName="rootConnector" presStyleLbl="node1" presStyleIdx="0" presStyleCnt="4"/>
      <dgm:spPr/>
      <dgm:t>
        <a:bodyPr/>
        <a:lstStyle/>
        <a:p>
          <a:endParaRPr lang="en-US"/>
        </a:p>
      </dgm:t>
    </dgm:pt>
    <dgm:pt modelId="{C0D67E81-FD25-41F7-B782-2BBC5C58FCA7}" type="pres">
      <dgm:prSet presAssocID="{F7F8F0FB-4E51-4043-AB46-9328A0DD65C6}" presName="childShape" presStyleCnt="0"/>
      <dgm:spPr/>
    </dgm:pt>
    <dgm:pt modelId="{8DA9166E-66A6-4F0C-A830-457A351BFF15}" type="pres">
      <dgm:prSet presAssocID="{AE30FDC4-ACAD-45C0-82F5-5C07D3E1F2F2}" presName="Name13" presStyleLbl="parChTrans1D2" presStyleIdx="0" presStyleCnt="22"/>
      <dgm:spPr/>
      <dgm:t>
        <a:bodyPr/>
        <a:lstStyle/>
        <a:p>
          <a:endParaRPr lang="en-US"/>
        </a:p>
      </dgm:t>
    </dgm:pt>
    <dgm:pt modelId="{FE809F63-CD39-4F74-86B6-86218683CBDA}" type="pres">
      <dgm:prSet presAssocID="{C5067FB0-124A-44BC-9F6A-38CE9B77B38E}" presName="childText" presStyleLbl="bgAcc1" presStyleIdx="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19738-2D71-440E-B252-DC8E69AB4759}" type="pres">
      <dgm:prSet presAssocID="{A5736F7D-C7A4-49FB-950C-0E1628D6A79C}" presName="Name13" presStyleLbl="parChTrans1D2" presStyleIdx="1" presStyleCnt="22"/>
      <dgm:spPr/>
      <dgm:t>
        <a:bodyPr/>
        <a:lstStyle/>
        <a:p>
          <a:endParaRPr lang="en-US"/>
        </a:p>
      </dgm:t>
    </dgm:pt>
    <dgm:pt modelId="{CD664E27-E62C-451C-AAB8-39FEBC2B928F}" type="pres">
      <dgm:prSet presAssocID="{742C015D-C4A3-482F-9163-CFEDCA817854}" presName="childText" presStyleLbl="bgAcc1" presStyleIdx="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CD105-5A18-4F99-9E63-EEA28C538000}" type="pres">
      <dgm:prSet presAssocID="{A3355738-45BE-4571-BF1A-9EA669C5CA90}" presName="Name13" presStyleLbl="parChTrans1D2" presStyleIdx="2" presStyleCnt="22"/>
      <dgm:spPr/>
      <dgm:t>
        <a:bodyPr/>
        <a:lstStyle/>
        <a:p>
          <a:endParaRPr lang="en-US"/>
        </a:p>
      </dgm:t>
    </dgm:pt>
    <dgm:pt modelId="{98E75B11-8648-409C-8DB7-73D2DDB1B0E8}" type="pres">
      <dgm:prSet presAssocID="{969DEC71-18E7-4388-9707-44C32C4B0D36}" presName="childText" presStyleLbl="bgAcc1" presStyleIdx="2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9D637B-F263-40B4-A6D5-4CE82D63CFA1}" type="pres">
      <dgm:prSet presAssocID="{CC3F125D-566A-4FFB-A855-C7D676F5B12E}" presName="Name13" presStyleLbl="parChTrans1D2" presStyleIdx="3" presStyleCnt="22"/>
      <dgm:spPr/>
      <dgm:t>
        <a:bodyPr/>
        <a:lstStyle/>
        <a:p>
          <a:endParaRPr lang="en-US"/>
        </a:p>
      </dgm:t>
    </dgm:pt>
    <dgm:pt modelId="{6481D77A-6ED5-4E0C-BCA0-C311E6587A0A}" type="pres">
      <dgm:prSet presAssocID="{0356E99E-EEA9-40B7-9300-4BD843A22ADF}" presName="childText" presStyleLbl="bgAcc1" presStyleIdx="3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630EB-727D-4149-A65D-9E62BDB8C17E}" type="pres">
      <dgm:prSet presAssocID="{86CA2CC9-BCF5-4C0E-AFB0-4899C5C0BA50}" presName="Name13" presStyleLbl="parChTrans1D2" presStyleIdx="4" presStyleCnt="22"/>
      <dgm:spPr/>
      <dgm:t>
        <a:bodyPr/>
        <a:lstStyle/>
        <a:p>
          <a:endParaRPr lang="en-US"/>
        </a:p>
      </dgm:t>
    </dgm:pt>
    <dgm:pt modelId="{EE03836F-2194-4552-8DCF-2A8B3D8BD35A}" type="pres">
      <dgm:prSet presAssocID="{F6DFC969-750F-42C3-BBAD-F99E4B2B7986}" presName="childText" presStyleLbl="bgAcc1" presStyleIdx="4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5DD70-886F-4E66-84F7-C4C278C84AB2}" type="pres">
      <dgm:prSet presAssocID="{F30AB1B6-83DC-4853-B45A-6851E0DD70F6}" presName="Name13" presStyleLbl="parChTrans1D2" presStyleIdx="5" presStyleCnt="22"/>
      <dgm:spPr/>
      <dgm:t>
        <a:bodyPr/>
        <a:lstStyle/>
        <a:p>
          <a:endParaRPr lang="en-US"/>
        </a:p>
      </dgm:t>
    </dgm:pt>
    <dgm:pt modelId="{F9ADFD09-A48D-4866-B12F-219DE9A61638}" type="pres">
      <dgm:prSet presAssocID="{DB4A8FAF-9DD9-4839-BB08-5ECBA3E7FC77}" presName="childText" presStyleLbl="bgAcc1" presStyleIdx="5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D9FAA-AA71-4449-AAEE-A001DB11153F}" type="pres">
      <dgm:prSet presAssocID="{9F2233F3-4324-48BA-9245-BFFF0EBA6888}" presName="root" presStyleCnt="0"/>
      <dgm:spPr/>
    </dgm:pt>
    <dgm:pt modelId="{6229226F-04BD-42EA-A477-BC1852EEC1B1}" type="pres">
      <dgm:prSet presAssocID="{9F2233F3-4324-48BA-9245-BFFF0EBA6888}" presName="rootComposite" presStyleCnt="0"/>
      <dgm:spPr/>
    </dgm:pt>
    <dgm:pt modelId="{78286401-E718-42B0-B3E3-9AE5BAA66ED3}" type="pres">
      <dgm:prSet presAssocID="{9F2233F3-4324-48BA-9245-BFFF0EBA6888}" presName="rootText" presStyleLbl="node1" presStyleIdx="1" presStyleCnt="4"/>
      <dgm:spPr/>
      <dgm:t>
        <a:bodyPr/>
        <a:lstStyle/>
        <a:p>
          <a:endParaRPr lang="en-US"/>
        </a:p>
      </dgm:t>
    </dgm:pt>
    <dgm:pt modelId="{F5A7AE20-6CC9-46EC-80B5-4D60574C2240}" type="pres">
      <dgm:prSet presAssocID="{9F2233F3-4324-48BA-9245-BFFF0EBA6888}" presName="rootConnector" presStyleLbl="node1" presStyleIdx="1" presStyleCnt="4"/>
      <dgm:spPr/>
      <dgm:t>
        <a:bodyPr/>
        <a:lstStyle/>
        <a:p>
          <a:endParaRPr lang="en-US"/>
        </a:p>
      </dgm:t>
    </dgm:pt>
    <dgm:pt modelId="{17901F84-EFF2-4873-A77B-6B9E30EC7A33}" type="pres">
      <dgm:prSet presAssocID="{9F2233F3-4324-48BA-9245-BFFF0EBA6888}" presName="childShape" presStyleCnt="0"/>
      <dgm:spPr/>
    </dgm:pt>
    <dgm:pt modelId="{E2297C31-0A28-4BE4-883F-5347284D8035}" type="pres">
      <dgm:prSet presAssocID="{CF9AB025-C161-428F-8B11-1F832CF2D3B3}" presName="Name13" presStyleLbl="parChTrans1D2" presStyleIdx="6" presStyleCnt="22"/>
      <dgm:spPr/>
      <dgm:t>
        <a:bodyPr/>
        <a:lstStyle/>
        <a:p>
          <a:endParaRPr lang="en-US"/>
        </a:p>
      </dgm:t>
    </dgm:pt>
    <dgm:pt modelId="{9F0633B7-3B84-41F4-90E0-48623853BF3A}" type="pres">
      <dgm:prSet presAssocID="{B691EA69-4BEF-454C-B07B-6FD87F2C469C}" presName="childText" presStyleLbl="bgAcc1" presStyleIdx="6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595584-4BCA-4576-AEB8-41CE89CBA8DB}" type="pres">
      <dgm:prSet presAssocID="{AD3A11E3-6C5F-4520-8FDD-339FF1AB8648}" presName="Name13" presStyleLbl="parChTrans1D2" presStyleIdx="7" presStyleCnt="22"/>
      <dgm:spPr/>
      <dgm:t>
        <a:bodyPr/>
        <a:lstStyle/>
        <a:p>
          <a:endParaRPr lang="en-US"/>
        </a:p>
      </dgm:t>
    </dgm:pt>
    <dgm:pt modelId="{8937E513-A6B4-4781-8F23-EC7AB79505F0}" type="pres">
      <dgm:prSet presAssocID="{68ADDB95-3C37-476D-A78A-4F6A76753FA8}" presName="childText" presStyleLbl="bgAcc1" presStyleIdx="7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03B3C-2C77-43C3-92CC-2806D050EECE}" type="pres">
      <dgm:prSet presAssocID="{CDE71342-943E-432F-A453-1CE72A8E437E}" presName="Name13" presStyleLbl="parChTrans1D2" presStyleIdx="8" presStyleCnt="22"/>
      <dgm:spPr/>
      <dgm:t>
        <a:bodyPr/>
        <a:lstStyle/>
        <a:p>
          <a:endParaRPr lang="en-US"/>
        </a:p>
      </dgm:t>
    </dgm:pt>
    <dgm:pt modelId="{65A3D6C7-1204-4706-9B5A-7C6FF3D8D274}" type="pres">
      <dgm:prSet presAssocID="{B7091237-387D-40DA-A389-9C816EBB13D6}" presName="childText" presStyleLbl="bgAcc1" presStyleIdx="8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F6106-C6C7-433D-B7DC-8D0E83953DBF}" type="pres">
      <dgm:prSet presAssocID="{DDF64EF5-03B1-4077-BE53-16D52E472887}" presName="Name13" presStyleLbl="parChTrans1D2" presStyleIdx="9" presStyleCnt="22"/>
      <dgm:spPr/>
      <dgm:t>
        <a:bodyPr/>
        <a:lstStyle/>
        <a:p>
          <a:endParaRPr lang="en-US"/>
        </a:p>
      </dgm:t>
    </dgm:pt>
    <dgm:pt modelId="{9CECDF1C-4F65-4F6B-912A-3993306DF388}" type="pres">
      <dgm:prSet presAssocID="{0E3CE3D3-BF21-4267-9857-A58EF4777A60}" presName="childText" presStyleLbl="bgAcc1" presStyleIdx="9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F23DC-2C9E-430A-8DAF-1EE08AF41BCA}" type="pres">
      <dgm:prSet presAssocID="{E6492060-5AFF-42A1-9F4C-08EF6D29A3C5}" presName="Name13" presStyleLbl="parChTrans1D2" presStyleIdx="10" presStyleCnt="22"/>
      <dgm:spPr/>
      <dgm:t>
        <a:bodyPr/>
        <a:lstStyle/>
        <a:p>
          <a:endParaRPr lang="en-US"/>
        </a:p>
      </dgm:t>
    </dgm:pt>
    <dgm:pt modelId="{92F45F78-31DE-4495-901D-A9C71D1F0162}" type="pres">
      <dgm:prSet presAssocID="{4AB5E3C0-8BD5-4118-B98F-99C5806C08C1}" presName="childText" presStyleLbl="bgAcc1" presStyleIdx="1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B7EE2-4672-4936-859B-CEDC12FAF7B4}" type="pres">
      <dgm:prSet presAssocID="{4F0DB93A-9EA7-4511-BF74-71A5678884A5}" presName="root" presStyleCnt="0"/>
      <dgm:spPr/>
    </dgm:pt>
    <dgm:pt modelId="{B516E0D9-BAE9-4D84-821A-8B1D109EC67B}" type="pres">
      <dgm:prSet presAssocID="{4F0DB93A-9EA7-4511-BF74-71A5678884A5}" presName="rootComposite" presStyleCnt="0"/>
      <dgm:spPr/>
    </dgm:pt>
    <dgm:pt modelId="{349DF77F-1723-44C8-B308-35861665437C}" type="pres">
      <dgm:prSet presAssocID="{4F0DB93A-9EA7-4511-BF74-71A5678884A5}" presName="rootText" presStyleLbl="node1" presStyleIdx="2" presStyleCnt="4"/>
      <dgm:spPr/>
      <dgm:t>
        <a:bodyPr/>
        <a:lstStyle/>
        <a:p>
          <a:endParaRPr lang="en-US"/>
        </a:p>
      </dgm:t>
    </dgm:pt>
    <dgm:pt modelId="{9CE0C423-2D9B-426B-9F0C-955BCA8719CB}" type="pres">
      <dgm:prSet presAssocID="{4F0DB93A-9EA7-4511-BF74-71A5678884A5}" presName="rootConnector" presStyleLbl="node1" presStyleIdx="2" presStyleCnt="4"/>
      <dgm:spPr/>
      <dgm:t>
        <a:bodyPr/>
        <a:lstStyle/>
        <a:p>
          <a:endParaRPr lang="en-US"/>
        </a:p>
      </dgm:t>
    </dgm:pt>
    <dgm:pt modelId="{DAD103DB-43A3-44CB-92B2-7EA1D27742CA}" type="pres">
      <dgm:prSet presAssocID="{4F0DB93A-9EA7-4511-BF74-71A5678884A5}" presName="childShape" presStyleCnt="0"/>
      <dgm:spPr/>
    </dgm:pt>
    <dgm:pt modelId="{0E18C7A8-3A8B-47B3-B417-A3D8B548BB21}" type="pres">
      <dgm:prSet presAssocID="{690BC109-6F9B-4C83-9772-7EB2F5408243}" presName="Name13" presStyleLbl="parChTrans1D2" presStyleIdx="11" presStyleCnt="22"/>
      <dgm:spPr/>
      <dgm:t>
        <a:bodyPr/>
        <a:lstStyle/>
        <a:p>
          <a:endParaRPr lang="en-US"/>
        </a:p>
      </dgm:t>
    </dgm:pt>
    <dgm:pt modelId="{22499194-3099-4633-BF38-117C48712366}" type="pres">
      <dgm:prSet presAssocID="{7445D249-9C28-4C84-86D3-8E686C77B10A}" presName="childText" presStyleLbl="bgAcc1" presStyleIdx="1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E7CFB-C2BE-4C02-B41E-4608AFEAED3C}" type="pres">
      <dgm:prSet presAssocID="{14263949-47D9-4FA6-B117-0A54B17FDD9C}" presName="Name13" presStyleLbl="parChTrans1D2" presStyleIdx="12" presStyleCnt="22"/>
      <dgm:spPr/>
      <dgm:t>
        <a:bodyPr/>
        <a:lstStyle/>
        <a:p>
          <a:endParaRPr lang="en-US"/>
        </a:p>
      </dgm:t>
    </dgm:pt>
    <dgm:pt modelId="{E6B342C8-3E29-424B-B139-57AF9C12F1D8}" type="pres">
      <dgm:prSet presAssocID="{E8E0D088-12A6-4696-94CA-F3DAEDA5BFAB}" presName="childText" presStyleLbl="bgAcc1" presStyleIdx="12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21A0F-D00D-444A-801A-BE8F6F47CECD}" type="pres">
      <dgm:prSet presAssocID="{BCCEA054-822D-4E0B-973D-0A80F2351AC2}" presName="Name13" presStyleLbl="parChTrans1D2" presStyleIdx="13" presStyleCnt="22"/>
      <dgm:spPr/>
      <dgm:t>
        <a:bodyPr/>
        <a:lstStyle/>
        <a:p>
          <a:endParaRPr lang="en-US"/>
        </a:p>
      </dgm:t>
    </dgm:pt>
    <dgm:pt modelId="{EC42C57C-A3F5-4144-843B-DBF881752588}" type="pres">
      <dgm:prSet presAssocID="{B2D2E6C5-F13E-45D9-A1C3-2B2DEAD72619}" presName="childText" presStyleLbl="bgAcc1" presStyleIdx="13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117C0-78A6-4B35-A406-FFB385B65480}" type="pres">
      <dgm:prSet presAssocID="{B1C5713F-2F5F-4A6C-825A-F9B1E91E17AA}" presName="Name13" presStyleLbl="parChTrans1D2" presStyleIdx="14" presStyleCnt="22"/>
      <dgm:spPr/>
      <dgm:t>
        <a:bodyPr/>
        <a:lstStyle/>
        <a:p>
          <a:endParaRPr lang="en-US"/>
        </a:p>
      </dgm:t>
    </dgm:pt>
    <dgm:pt modelId="{B8F7C9B6-FD9F-4695-9FA1-731C0D140734}" type="pres">
      <dgm:prSet presAssocID="{3342A150-28CB-4EBA-9481-D40F60101108}" presName="childText" presStyleLbl="bgAcc1" presStyleIdx="14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E121E-E5F5-41F3-A771-0CC24594B2CE}" type="pres">
      <dgm:prSet presAssocID="{E4C3CA3C-0960-4735-A651-69BF0E45A87C}" presName="root" presStyleCnt="0"/>
      <dgm:spPr/>
    </dgm:pt>
    <dgm:pt modelId="{12F8AA9F-7651-4B5A-B6E7-FE8CE132876F}" type="pres">
      <dgm:prSet presAssocID="{E4C3CA3C-0960-4735-A651-69BF0E45A87C}" presName="rootComposite" presStyleCnt="0"/>
      <dgm:spPr/>
    </dgm:pt>
    <dgm:pt modelId="{D252782D-9C79-4455-BA0F-381A7C73E38F}" type="pres">
      <dgm:prSet presAssocID="{E4C3CA3C-0960-4735-A651-69BF0E45A87C}" presName="rootText" presStyleLbl="node1" presStyleIdx="3" presStyleCnt="4"/>
      <dgm:spPr/>
      <dgm:t>
        <a:bodyPr/>
        <a:lstStyle/>
        <a:p>
          <a:endParaRPr lang="en-US"/>
        </a:p>
      </dgm:t>
    </dgm:pt>
    <dgm:pt modelId="{E4D98EF0-0B22-4AB1-ACCD-E97E61494271}" type="pres">
      <dgm:prSet presAssocID="{E4C3CA3C-0960-4735-A651-69BF0E45A87C}" presName="rootConnector" presStyleLbl="node1" presStyleIdx="3" presStyleCnt="4"/>
      <dgm:spPr/>
      <dgm:t>
        <a:bodyPr/>
        <a:lstStyle/>
        <a:p>
          <a:endParaRPr lang="en-US"/>
        </a:p>
      </dgm:t>
    </dgm:pt>
    <dgm:pt modelId="{B20DF9CA-6C18-41C2-8B1B-6CCAEDDAD8C0}" type="pres">
      <dgm:prSet presAssocID="{E4C3CA3C-0960-4735-A651-69BF0E45A87C}" presName="childShape" presStyleCnt="0"/>
      <dgm:spPr/>
    </dgm:pt>
    <dgm:pt modelId="{86A47005-E654-4B92-872C-B597F3AE0F33}" type="pres">
      <dgm:prSet presAssocID="{90CFB0B2-3D13-47F1-9036-321290DCBE0E}" presName="Name13" presStyleLbl="parChTrans1D2" presStyleIdx="15" presStyleCnt="22"/>
      <dgm:spPr/>
      <dgm:t>
        <a:bodyPr/>
        <a:lstStyle/>
        <a:p>
          <a:endParaRPr lang="en-US"/>
        </a:p>
      </dgm:t>
    </dgm:pt>
    <dgm:pt modelId="{3D0DB85E-0AC9-40B1-9AC8-43408357A3A0}" type="pres">
      <dgm:prSet presAssocID="{12ABAB1A-DA3A-417C-B521-135353666414}" presName="childText" presStyleLbl="bgAcc1" presStyleIdx="15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BEEE8-2A71-4EBC-8DC7-7ACF62EDAB9E}" type="pres">
      <dgm:prSet presAssocID="{260FA183-2D1B-4B4C-9785-45395737A3E5}" presName="Name13" presStyleLbl="parChTrans1D2" presStyleIdx="16" presStyleCnt="22"/>
      <dgm:spPr/>
      <dgm:t>
        <a:bodyPr/>
        <a:lstStyle/>
        <a:p>
          <a:endParaRPr lang="en-US"/>
        </a:p>
      </dgm:t>
    </dgm:pt>
    <dgm:pt modelId="{43FD3B2F-3F95-4CFC-BBC0-966C11D0F1EB}" type="pres">
      <dgm:prSet presAssocID="{C6615123-87E3-4A2C-BE9D-40ED2C0C7C3E}" presName="childText" presStyleLbl="bgAcc1" presStyleIdx="16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EF86F-A239-41F6-80AE-9E8B13CE0843}" type="pres">
      <dgm:prSet presAssocID="{50350444-2E48-4F35-9E78-49CB208F8B34}" presName="Name13" presStyleLbl="parChTrans1D2" presStyleIdx="17" presStyleCnt="22"/>
      <dgm:spPr/>
      <dgm:t>
        <a:bodyPr/>
        <a:lstStyle/>
        <a:p>
          <a:endParaRPr lang="en-US"/>
        </a:p>
      </dgm:t>
    </dgm:pt>
    <dgm:pt modelId="{BCAE3F2E-DFBD-4EDD-9A2C-FEC002EB73BC}" type="pres">
      <dgm:prSet presAssocID="{E46C522B-5C24-4157-AD10-05F882F37E5B}" presName="childText" presStyleLbl="bgAcc1" presStyleIdx="17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EF74A-CCFA-4851-9D89-905AEED8A61F}" type="pres">
      <dgm:prSet presAssocID="{1ABD182D-7940-4050-81A7-ADA70FB2C37E}" presName="Name13" presStyleLbl="parChTrans1D2" presStyleIdx="18" presStyleCnt="22"/>
      <dgm:spPr/>
      <dgm:t>
        <a:bodyPr/>
        <a:lstStyle/>
        <a:p>
          <a:endParaRPr lang="en-US"/>
        </a:p>
      </dgm:t>
    </dgm:pt>
    <dgm:pt modelId="{FFF8B9C0-AC73-46AC-B7BB-304A2D794FF5}" type="pres">
      <dgm:prSet presAssocID="{CF880009-3BCC-4CF1-A9CB-9F3D38784164}" presName="childText" presStyleLbl="bgAcc1" presStyleIdx="18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AABAC-DEAE-4EC8-B2F4-EA3DDA8A0E67}" type="pres">
      <dgm:prSet presAssocID="{76358B59-AE11-4CBA-AA1D-1031AAF6D6DC}" presName="Name13" presStyleLbl="parChTrans1D2" presStyleIdx="19" presStyleCnt="22"/>
      <dgm:spPr/>
      <dgm:t>
        <a:bodyPr/>
        <a:lstStyle/>
        <a:p>
          <a:endParaRPr lang="en-US"/>
        </a:p>
      </dgm:t>
    </dgm:pt>
    <dgm:pt modelId="{D2417405-8AD2-41A7-8938-41EDE0DE6B53}" type="pres">
      <dgm:prSet presAssocID="{2FA7F11C-11CE-430F-9036-3C4A24B4B388}" presName="childText" presStyleLbl="bgAcc1" presStyleIdx="19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559C4-135D-4932-B9F8-3EC9E03B862A}" type="pres">
      <dgm:prSet presAssocID="{0E516FCE-941A-40AD-8963-BA519212C0B1}" presName="Name13" presStyleLbl="parChTrans1D2" presStyleIdx="20" presStyleCnt="22"/>
      <dgm:spPr/>
      <dgm:t>
        <a:bodyPr/>
        <a:lstStyle/>
        <a:p>
          <a:endParaRPr lang="en-US"/>
        </a:p>
      </dgm:t>
    </dgm:pt>
    <dgm:pt modelId="{D6A69F93-D2D6-4559-8139-22E94A7DA68A}" type="pres">
      <dgm:prSet presAssocID="{1CDF1241-BE90-46F5-ABF7-2A73D145E52C}" presName="childText" presStyleLbl="bgAcc1" presStyleIdx="2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2C649-8E99-4008-B245-0C0FB435CBF1}" type="pres">
      <dgm:prSet presAssocID="{0782E1B5-C5A2-4856-A6C5-EDEBF26D2C2E}" presName="Name13" presStyleLbl="parChTrans1D2" presStyleIdx="21" presStyleCnt="22"/>
      <dgm:spPr/>
      <dgm:t>
        <a:bodyPr/>
        <a:lstStyle/>
        <a:p>
          <a:endParaRPr lang="en-US"/>
        </a:p>
      </dgm:t>
    </dgm:pt>
    <dgm:pt modelId="{B6137CEA-4B11-4966-AF1B-918A6556F68B}" type="pres">
      <dgm:prSet presAssocID="{8A5A85CB-BD87-4D54-8875-547B3AF5C760}" presName="childText" presStyleLbl="bgAcc1" presStyleIdx="2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8A50B3-BDCD-4106-82D6-632E1D6988CF}" srcId="{9F2233F3-4324-48BA-9245-BFFF0EBA6888}" destId="{68ADDB95-3C37-476D-A78A-4F6A76753FA8}" srcOrd="1" destOrd="0" parTransId="{AD3A11E3-6C5F-4520-8FDD-339FF1AB8648}" sibTransId="{3D5F51CE-0E48-4369-8F12-5608B6841E97}"/>
    <dgm:cxn modelId="{117DEBCC-8673-4F42-BE4F-24BEB0672DC0}" srcId="{E4C3CA3C-0960-4735-A651-69BF0E45A87C}" destId="{1CDF1241-BE90-46F5-ABF7-2A73D145E52C}" srcOrd="5" destOrd="0" parTransId="{0E516FCE-941A-40AD-8963-BA519212C0B1}" sibTransId="{0F16A10D-6C83-4215-8B5B-D0E7A7ED679C}"/>
    <dgm:cxn modelId="{5D301D8E-BB7F-4EDF-820E-8377733E17DB}" type="presOf" srcId="{CF9AB025-C161-428F-8B11-1F832CF2D3B3}" destId="{E2297C31-0A28-4BE4-883F-5347284D8035}" srcOrd="0" destOrd="0" presId="urn:microsoft.com/office/officeart/2005/8/layout/hierarchy3"/>
    <dgm:cxn modelId="{8CB60A02-64C6-4906-96DF-0D528CF85EF0}" type="presOf" srcId="{4F0DB93A-9EA7-4511-BF74-71A5678884A5}" destId="{349DF77F-1723-44C8-B308-35861665437C}" srcOrd="0" destOrd="0" presId="urn:microsoft.com/office/officeart/2005/8/layout/hierarchy3"/>
    <dgm:cxn modelId="{684A82A2-5504-4E40-A021-B71919A22052}" type="presOf" srcId="{E4C3CA3C-0960-4735-A651-69BF0E45A87C}" destId="{E4D98EF0-0B22-4AB1-ACCD-E97E61494271}" srcOrd="1" destOrd="0" presId="urn:microsoft.com/office/officeart/2005/8/layout/hierarchy3"/>
    <dgm:cxn modelId="{B3DFABC3-1E77-4D4C-A507-DB260BE4B9FD}" type="presOf" srcId="{F7F8F0FB-4E51-4043-AB46-9328A0DD65C6}" destId="{5E7E09D8-2025-412B-9848-2F2716B0E64B}" srcOrd="0" destOrd="0" presId="urn:microsoft.com/office/officeart/2005/8/layout/hierarchy3"/>
    <dgm:cxn modelId="{7A1E57E8-9EB6-4857-B7D2-05485924525F}" type="presOf" srcId="{2FA7F11C-11CE-430F-9036-3C4A24B4B388}" destId="{D2417405-8AD2-41A7-8938-41EDE0DE6B53}" srcOrd="0" destOrd="0" presId="urn:microsoft.com/office/officeart/2005/8/layout/hierarchy3"/>
    <dgm:cxn modelId="{33C95D7F-2573-4AD8-841E-AD7B27C36316}" type="presOf" srcId="{DB4A8FAF-9DD9-4839-BB08-5ECBA3E7FC77}" destId="{F9ADFD09-A48D-4866-B12F-219DE9A61638}" srcOrd="0" destOrd="0" presId="urn:microsoft.com/office/officeart/2005/8/layout/hierarchy3"/>
    <dgm:cxn modelId="{C701FDD7-B981-470C-850E-C6B95FA28CD1}" type="presOf" srcId="{CDE71342-943E-432F-A453-1CE72A8E437E}" destId="{8B603B3C-2C77-43C3-92CC-2806D050EECE}" srcOrd="0" destOrd="0" presId="urn:microsoft.com/office/officeart/2005/8/layout/hierarchy3"/>
    <dgm:cxn modelId="{457B244F-5BB1-4689-8B42-036AE72035F8}" type="presOf" srcId="{A5736F7D-C7A4-49FB-950C-0E1628D6A79C}" destId="{96319738-2D71-440E-B252-DC8E69AB4759}" srcOrd="0" destOrd="0" presId="urn:microsoft.com/office/officeart/2005/8/layout/hierarchy3"/>
    <dgm:cxn modelId="{AF9BD42F-2EB4-4CCB-AC1D-0BD5FB5DABF2}" type="presOf" srcId="{0E516FCE-941A-40AD-8963-BA519212C0B1}" destId="{F2A559C4-135D-4932-B9F8-3EC9E03B862A}" srcOrd="0" destOrd="0" presId="urn:microsoft.com/office/officeart/2005/8/layout/hierarchy3"/>
    <dgm:cxn modelId="{143F86CB-2DBA-4EA6-AF37-B4AAA5309033}" srcId="{9F2233F3-4324-48BA-9245-BFFF0EBA6888}" destId="{B691EA69-4BEF-454C-B07B-6FD87F2C469C}" srcOrd="0" destOrd="0" parTransId="{CF9AB025-C161-428F-8B11-1F832CF2D3B3}" sibTransId="{88F53BA2-2E13-4105-ADCD-DEB2F43AC9B4}"/>
    <dgm:cxn modelId="{E2FA8AF2-D055-498D-A367-3D8FC5157AF9}" type="presOf" srcId="{9F2233F3-4324-48BA-9245-BFFF0EBA6888}" destId="{F5A7AE20-6CC9-46EC-80B5-4D60574C2240}" srcOrd="1" destOrd="0" presId="urn:microsoft.com/office/officeart/2005/8/layout/hierarchy3"/>
    <dgm:cxn modelId="{E3654C31-A1C6-4213-8700-6EB9E5965B1D}" srcId="{E4C3CA3C-0960-4735-A651-69BF0E45A87C}" destId="{E46C522B-5C24-4157-AD10-05F882F37E5B}" srcOrd="2" destOrd="0" parTransId="{50350444-2E48-4F35-9E78-49CB208F8B34}" sibTransId="{8369EB54-F03E-42DC-B80E-739381535813}"/>
    <dgm:cxn modelId="{94933D04-B95F-4CEC-822B-898CA04F2766}" type="presOf" srcId="{90CFB0B2-3D13-47F1-9036-321290DCBE0E}" destId="{86A47005-E654-4B92-872C-B597F3AE0F33}" srcOrd="0" destOrd="0" presId="urn:microsoft.com/office/officeart/2005/8/layout/hierarchy3"/>
    <dgm:cxn modelId="{F1FEB15C-4420-4592-ADF7-41C084C7ADA4}" type="presOf" srcId="{B691EA69-4BEF-454C-B07B-6FD87F2C469C}" destId="{9F0633B7-3B84-41F4-90E0-48623853BF3A}" srcOrd="0" destOrd="0" presId="urn:microsoft.com/office/officeart/2005/8/layout/hierarchy3"/>
    <dgm:cxn modelId="{72D3BB84-C40C-4128-B034-15E6C3561CE3}" type="presOf" srcId="{AD3A11E3-6C5F-4520-8FDD-339FF1AB8648}" destId="{31595584-4BCA-4576-AEB8-41CE89CBA8DB}" srcOrd="0" destOrd="0" presId="urn:microsoft.com/office/officeart/2005/8/layout/hierarchy3"/>
    <dgm:cxn modelId="{8F2E13ED-EAF5-4A47-A283-AD415AC8B84E}" srcId="{9F2233F3-4324-48BA-9245-BFFF0EBA6888}" destId="{4AB5E3C0-8BD5-4118-B98F-99C5806C08C1}" srcOrd="4" destOrd="0" parTransId="{E6492060-5AFF-42A1-9F4C-08EF6D29A3C5}" sibTransId="{0699B242-1206-4206-9D0A-FE5CEB2D9A15}"/>
    <dgm:cxn modelId="{477425C0-B9AF-4688-9A15-F30A4D546706}" type="presOf" srcId="{DDF64EF5-03B1-4077-BE53-16D52E472887}" destId="{740F6106-C6C7-433D-B7DC-8D0E83953DBF}" srcOrd="0" destOrd="0" presId="urn:microsoft.com/office/officeart/2005/8/layout/hierarchy3"/>
    <dgm:cxn modelId="{141CBD67-1865-46E0-A1BD-F608447F4030}" srcId="{E4C3CA3C-0960-4735-A651-69BF0E45A87C}" destId="{8A5A85CB-BD87-4D54-8875-547B3AF5C760}" srcOrd="6" destOrd="0" parTransId="{0782E1B5-C5A2-4856-A6C5-EDEBF26D2C2E}" sibTransId="{A79544B6-63EE-4634-949D-0B8FBB5A8819}"/>
    <dgm:cxn modelId="{C4623BD3-850E-4BDE-96C2-00D5FBDED9C7}" srcId="{9F2233F3-4324-48BA-9245-BFFF0EBA6888}" destId="{0E3CE3D3-BF21-4267-9857-A58EF4777A60}" srcOrd="3" destOrd="0" parTransId="{DDF64EF5-03B1-4077-BE53-16D52E472887}" sibTransId="{589D7799-540A-4D9D-9975-BBFF893F4347}"/>
    <dgm:cxn modelId="{BD269795-81EF-4C8D-ABB3-2D43568B98EF}" srcId="{E4C3CA3C-0960-4735-A651-69BF0E45A87C}" destId="{12ABAB1A-DA3A-417C-B521-135353666414}" srcOrd="0" destOrd="0" parTransId="{90CFB0B2-3D13-47F1-9036-321290DCBE0E}" sibTransId="{D5645FCF-EEA0-433E-81CD-EFDEF5EE8890}"/>
    <dgm:cxn modelId="{0A7B49A1-991A-439E-B6EA-EF7952BA534B}" type="presOf" srcId="{14263949-47D9-4FA6-B117-0A54B17FDD9C}" destId="{462E7CFB-C2BE-4C02-B41E-4608AFEAED3C}" srcOrd="0" destOrd="0" presId="urn:microsoft.com/office/officeart/2005/8/layout/hierarchy3"/>
    <dgm:cxn modelId="{F883DD08-ABC2-4FAE-AACB-6DD24B5DAF02}" type="presOf" srcId="{68ADDB95-3C37-476D-A78A-4F6A76753FA8}" destId="{8937E513-A6B4-4781-8F23-EC7AB79505F0}" srcOrd="0" destOrd="0" presId="urn:microsoft.com/office/officeart/2005/8/layout/hierarchy3"/>
    <dgm:cxn modelId="{9CDA511F-B42F-4AC1-B803-172550F1D47C}" srcId="{4F0DB93A-9EA7-4511-BF74-71A5678884A5}" destId="{7445D249-9C28-4C84-86D3-8E686C77B10A}" srcOrd="0" destOrd="0" parTransId="{690BC109-6F9B-4C83-9772-7EB2F5408243}" sibTransId="{FCDB4AC8-D01B-41A2-B3D9-988EC49CD72F}"/>
    <dgm:cxn modelId="{5D9B5749-B775-4AD9-8C7D-7C1C4927E644}" srcId="{F7F8F0FB-4E51-4043-AB46-9328A0DD65C6}" destId="{DB4A8FAF-9DD9-4839-BB08-5ECBA3E7FC77}" srcOrd="5" destOrd="0" parTransId="{F30AB1B6-83DC-4853-B45A-6851E0DD70F6}" sibTransId="{EF2E722B-14C2-42EF-9B33-75ABAB5F6EEA}"/>
    <dgm:cxn modelId="{2009B914-219A-4117-A4F3-51D3347B7CC2}" type="presOf" srcId="{8A5A85CB-BD87-4D54-8875-547B3AF5C760}" destId="{B6137CEA-4B11-4966-AF1B-918A6556F68B}" srcOrd="0" destOrd="0" presId="urn:microsoft.com/office/officeart/2005/8/layout/hierarchy3"/>
    <dgm:cxn modelId="{73A95220-7EC8-4434-8AD5-3D0C52FC74CB}" type="presOf" srcId="{260FA183-2D1B-4B4C-9785-45395737A3E5}" destId="{47DBEEE8-2A71-4EBC-8DC7-7ACF62EDAB9E}" srcOrd="0" destOrd="0" presId="urn:microsoft.com/office/officeart/2005/8/layout/hierarchy3"/>
    <dgm:cxn modelId="{C74A31F8-15EC-4752-B971-DDF9AB046A4B}" type="presOf" srcId="{C6615123-87E3-4A2C-BE9D-40ED2C0C7C3E}" destId="{43FD3B2F-3F95-4CFC-BBC0-966C11D0F1EB}" srcOrd="0" destOrd="0" presId="urn:microsoft.com/office/officeart/2005/8/layout/hierarchy3"/>
    <dgm:cxn modelId="{29CFBB64-DADD-4F21-BFF8-DFEB45C4F084}" type="presOf" srcId="{4AB5E3C0-8BD5-4118-B98F-99C5806C08C1}" destId="{92F45F78-31DE-4495-901D-A9C71D1F0162}" srcOrd="0" destOrd="0" presId="urn:microsoft.com/office/officeart/2005/8/layout/hierarchy3"/>
    <dgm:cxn modelId="{AC3534D2-EEEA-4F42-B665-2BD36F488C3B}" type="presOf" srcId="{A3355738-45BE-4571-BF1A-9EA669C5CA90}" destId="{23DCD105-5A18-4F99-9E63-EEA28C538000}" srcOrd="0" destOrd="0" presId="urn:microsoft.com/office/officeart/2005/8/layout/hierarchy3"/>
    <dgm:cxn modelId="{D69F10F6-CB24-44C1-B331-488D99CF37C7}" srcId="{4F0DB93A-9EA7-4511-BF74-71A5678884A5}" destId="{B2D2E6C5-F13E-45D9-A1C3-2B2DEAD72619}" srcOrd="2" destOrd="0" parTransId="{BCCEA054-822D-4E0B-973D-0A80F2351AC2}" sibTransId="{DB7EC08D-ABC1-4A81-9E00-4E6530F21EC4}"/>
    <dgm:cxn modelId="{259B3A61-EB1B-4919-A6A3-55D2EF7219AB}" srcId="{E4C3CA3C-0960-4735-A651-69BF0E45A87C}" destId="{C6615123-87E3-4A2C-BE9D-40ED2C0C7C3E}" srcOrd="1" destOrd="0" parTransId="{260FA183-2D1B-4B4C-9785-45395737A3E5}" sibTransId="{B13340D7-3C9A-4E89-B7F1-4A911E9385A5}"/>
    <dgm:cxn modelId="{BDC9CAE6-48DA-4498-B2DE-8047B9C34A0D}" type="presOf" srcId="{690BC109-6F9B-4C83-9772-7EB2F5408243}" destId="{0E18C7A8-3A8B-47B3-B417-A3D8B548BB21}" srcOrd="0" destOrd="0" presId="urn:microsoft.com/office/officeart/2005/8/layout/hierarchy3"/>
    <dgm:cxn modelId="{249F17CB-87E7-425A-890A-206B4EAAC547}" type="presOf" srcId="{0782E1B5-C5A2-4856-A6C5-EDEBF26D2C2E}" destId="{1B02C649-8E99-4008-B245-0C0FB435CBF1}" srcOrd="0" destOrd="0" presId="urn:microsoft.com/office/officeart/2005/8/layout/hierarchy3"/>
    <dgm:cxn modelId="{70AE9BFD-B524-49ED-9A7C-C5258C2F9D44}" type="presOf" srcId="{3342A150-28CB-4EBA-9481-D40F60101108}" destId="{B8F7C9B6-FD9F-4695-9FA1-731C0D140734}" srcOrd="0" destOrd="0" presId="urn:microsoft.com/office/officeart/2005/8/layout/hierarchy3"/>
    <dgm:cxn modelId="{475F13C8-8F31-4C86-884B-7C0F0A8DFDA7}" srcId="{E4C3CA3C-0960-4735-A651-69BF0E45A87C}" destId="{CF880009-3BCC-4CF1-A9CB-9F3D38784164}" srcOrd="3" destOrd="0" parTransId="{1ABD182D-7940-4050-81A7-ADA70FB2C37E}" sibTransId="{B2E3900F-992B-46E6-8BE2-41B248E5D9CD}"/>
    <dgm:cxn modelId="{DDF77C6C-5B04-41C2-A2A4-F339F0118769}" type="presOf" srcId="{50350444-2E48-4F35-9E78-49CB208F8B34}" destId="{191EF86F-A239-41F6-80AE-9E8B13CE0843}" srcOrd="0" destOrd="0" presId="urn:microsoft.com/office/officeart/2005/8/layout/hierarchy3"/>
    <dgm:cxn modelId="{9031509D-D9D3-4219-88F8-0490751A52AF}" type="presOf" srcId="{1CDF1241-BE90-46F5-ABF7-2A73D145E52C}" destId="{D6A69F93-D2D6-4559-8139-22E94A7DA68A}" srcOrd="0" destOrd="0" presId="urn:microsoft.com/office/officeart/2005/8/layout/hierarchy3"/>
    <dgm:cxn modelId="{40DDC5FD-1027-49FD-8C75-4B4AF16A375C}" type="presOf" srcId="{B2D2E6C5-F13E-45D9-A1C3-2B2DEAD72619}" destId="{EC42C57C-A3F5-4144-843B-DBF881752588}" srcOrd="0" destOrd="0" presId="urn:microsoft.com/office/officeart/2005/8/layout/hierarchy3"/>
    <dgm:cxn modelId="{ED3FA24F-B5DA-4AF2-A5D3-AF1DD988F118}" type="presOf" srcId="{B7091237-387D-40DA-A389-9C816EBB13D6}" destId="{65A3D6C7-1204-4706-9B5A-7C6FF3D8D274}" srcOrd="0" destOrd="0" presId="urn:microsoft.com/office/officeart/2005/8/layout/hierarchy3"/>
    <dgm:cxn modelId="{99EC19C8-ABE2-48CA-9C80-E7C893A95F21}" type="presOf" srcId="{F30AB1B6-83DC-4853-B45A-6851E0DD70F6}" destId="{2C85DD70-886F-4E66-84F7-C4C278C84AB2}" srcOrd="0" destOrd="0" presId="urn:microsoft.com/office/officeart/2005/8/layout/hierarchy3"/>
    <dgm:cxn modelId="{D563CAF5-4F81-4B17-AFA5-3F3413778389}" srcId="{1BF484AB-BC46-4503-A285-02B948D82DAE}" destId="{E4C3CA3C-0960-4735-A651-69BF0E45A87C}" srcOrd="3" destOrd="0" parTransId="{ADCA600B-9928-4B60-8520-B28AA690ECD1}" sibTransId="{0F45152B-65D9-4558-BB62-A7E1F4264602}"/>
    <dgm:cxn modelId="{A2898FA5-4C66-4A9E-A18B-20FF86257677}" type="presOf" srcId="{0356E99E-EEA9-40B7-9300-4BD843A22ADF}" destId="{6481D77A-6ED5-4E0C-BCA0-C311E6587A0A}" srcOrd="0" destOrd="0" presId="urn:microsoft.com/office/officeart/2005/8/layout/hierarchy3"/>
    <dgm:cxn modelId="{9B9C29E4-3CBD-47C6-BA58-42970F96A359}" type="presOf" srcId="{BCCEA054-822D-4E0B-973D-0A80F2351AC2}" destId="{B8E21A0F-D00D-444A-801A-BE8F6F47CECD}" srcOrd="0" destOrd="0" presId="urn:microsoft.com/office/officeart/2005/8/layout/hierarchy3"/>
    <dgm:cxn modelId="{D940265D-4C91-47BC-B99D-73C8B3FEF7AA}" type="presOf" srcId="{E6492060-5AFF-42A1-9F4C-08EF6D29A3C5}" destId="{F09F23DC-2C9E-430A-8DAF-1EE08AF41BCA}" srcOrd="0" destOrd="0" presId="urn:microsoft.com/office/officeart/2005/8/layout/hierarchy3"/>
    <dgm:cxn modelId="{A63E6E50-6A00-4B13-BDD8-0DF2A8AD778A}" type="presOf" srcId="{742C015D-C4A3-482F-9163-CFEDCA817854}" destId="{CD664E27-E62C-451C-AAB8-39FEBC2B928F}" srcOrd="0" destOrd="0" presId="urn:microsoft.com/office/officeart/2005/8/layout/hierarchy3"/>
    <dgm:cxn modelId="{411A5B68-D3F5-4B00-9713-436A83F3407D}" type="presOf" srcId="{E4C3CA3C-0960-4735-A651-69BF0E45A87C}" destId="{D252782D-9C79-4455-BA0F-381A7C73E38F}" srcOrd="0" destOrd="0" presId="urn:microsoft.com/office/officeart/2005/8/layout/hierarchy3"/>
    <dgm:cxn modelId="{56FCD142-19FD-456E-A0F7-E5C4DAAED20E}" type="presOf" srcId="{B1C5713F-2F5F-4A6C-825A-F9B1E91E17AA}" destId="{5F1117C0-78A6-4B35-A406-FFB385B65480}" srcOrd="0" destOrd="0" presId="urn:microsoft.com/office/officeart/2005/8/layout/hierarchy3"/>
    <dgm:cxn modelId="{732338D2-CFA0-43C8-B6CB-B96C661EC130}" srcId="{9F2233F3-4324-48BA-9245-BFFF0EBA6888}" destId="{B7091237-387D-40DA-A389-9C816EBB13D6}" srcOrd="2" destOrd="0" parTransId="{CDE71342-943E-432F-A453-1CE72A8E437E}" sibTransId="{57045A3E-B4BE-4150-AF73-028C376F139A}"/>
    <dgm:cxn modelId="{1BF9DC88-86F8-4D88-A7A1-5FE01DD51D2C}" type="presOf" srcId="{1BF484AB-BC46-4503-A285-02B948D82DAE}" destId="{D4E55939-7308-4ADB-80F0-26DCC7D87CD1}" srcOrd="0" destOrd="0" presId="urn:microsoft.com/office/officeart/2005/8/layout/hierarchy3"/>
    <dgm:cxn modelId="{8FD5C0E7-B533-4C2D-9327-543549E568CD}" srcId="{E4C3CA3C-0960-4735-A651-69BF0E45A87C}" destId="{2FA7F11C-11CE-430F-9036-3C4A24B4B388}" srcOrd="4" destOrd="0" parTransId="{76358B59-AE11-4CBA-AA1D-1031AAF6D6DC}" sibTransId="{FAFFF070-62EF-4B78-8E7D-CF9B06292D54}"/>
    <dgm:cxn modelId="{47B7DA01-15BC-42AB-9FAB-244CD0D32D10}" srcId="{F7F8F0FB-4E51-4043-AB46-9328A0DD65C6}" destId="{969DEC71-18E7-4388-9707-44C32C4B0D36}" srcOrd="2" destOrd="0" parTransId="{A3355738-45BE-4571-BF1A-9EA669C5CA90}" sibTransId="{6198E1B0-3E52-41D2-9017-F85359B881FB}"/>
    <dgm:cxn modelId="{DD7BFD82-C706-4367-8108-228483F92317}" type="presOf" srcId="{969DEC71-18E7-4388-9707-44C32C4B0D36}" destId="{98E75B11-8648-409C-8DB7-73D2DDB1B0E8}" srcOrd="0" destOrd="0" presId="urn:microsoft.com/office/officeart/2005/8/layout/hierarchy3"/>
    <dgm:cxn modelId="{3ED776F9-4617-407B-82B8-5B4D6B7154EF}" type="presOf" srcId="{1ABD182D-7940-4050-81A7-ADA70FB2C37E}" destId="{308EF74A-CCFA-4851-9D89-905AEED8A61F}" srcOrd="0" destOrd="0" presId="urn:microsoft.com/office/officeart/2005/8/layout/hierarchy3"/>
    <dgm:cxn modelId="{9AE0E95E-4735-4A76-9F84-4040E95516DD}" type="presOf" srcId="{0E3CE3D3-BF21-4267-9857-A58EF4777A60}" destId="{9CECDF1C-4F65-4F6B-912A-3993306DF388}" srcOrd="0" destOrd="0" presId="urn:microsoft.com/office/officeart/2005/8/layout/hierarchy3"/>
    <dgm:cxn modelId="{C1575CBE-C3FD-4D17-B88A-9BCB541C3CF3}" type="presOf" srcId="{9F2233F3-4324-48BA-9245-BFFF0EBA6888}" destId="{78286401-E718-42B0-B3E3-9AE5BAA66ED3}" srcOrd="0" destOrd="0" presId="urn:microsoft.com/office/officeart/2005/8/layout/hierarchy3"/>
    <dgm:cxn modelId="{FF26C694-0F18-4E38-ACC9-AFB672900728}" type="presOf" srcId="{4F0DB93A-9EA7-4511-BF74-71A5678884A5}" destId="{9CE0C423-2D9B-426B-9F0C-955BCA8719CB}" srcOrd="1" destOrd="0" presId="urn:microsoft.com/office/officeart/2005/8/layout/hierarchy3"/>
    <dgm:cxn modelId="{40E1D7C6-1FC1-4831-BB92-4BC692A52C4C}" type="presOf" srcId="{F6DFC969-750F-42C3-BBAD-F99E4B2B7986}" destId="{EE03836F-2194-4552-8DCF-2A8B3D8BD35A}" srcOrd="0" destOrd="0" presId="urn:microsoft.com/office/officeart/2005/8/layout/hierarchy3"/>
    <dgm:cxn modelId="{D64055BB-9A3D-4FCA-8EB1-C5C8D8E70D3A}" type="presOf" srcId="{12ABAB1A-DA3A-417C-B521-135353666414}" destId="{3D0DB85E-0AC9-40B1-9AC8-43408357A3A0}" srcOrd="0" destOrd="0" presId="urn:microsoft.com/office/officeart/2005/8/layout/hierarchy3"/>
    <dgm:cxn modelId="{936553C7-0DC7-47EB-9358-A21F0455B591}" type="presOf" srcId="{7445D249-9C28-4C84-86D3-8E686C77B10A}" destId="{22499194-3099-4633-BF38-117C48712366}" srcOrd="0" destOrd="0" presId="urn:microsoft.com/office/officeart/2005/8/layout/hierarchy3"/>
    <dgm:cxn modelId="{12D80542-F98F-4185-8A47-1D278E40A3F6}" type="presOf" srcId="{F7F8F0FB-4E51-4043-AB46-9328A0DD65C6}" destId="{ADC864D7-4EA4-4FE4-8060-6A561F96C736}" srcOrd="1" destOrd="0" presId="urn:microsoft.com/office/officeart/2005/8/layout/hierarchy3"/>
    <dgm:cxn modelId="{7B637B8A-0361-446C-B4CA-0C4DE3C00D4F}" srcId="{4F0DB93A-9EA7-4511-BF74-71A5678884A5}" destId="{3342A150-28CB-4EBA-9481-D40F60101108}" srcOrd="3" destOrd="0" parTransId="{B1C5713F-2F5F-4A6C-825A-F9B1E91E17AA}" sibTransId="{AB236085-8FB5-492D-943C-7F0C95AC6838}"/>
    <dgm:cxn modelId="{38D29681-46C3-43B8-B523-0FD25EEAFBEE}" srcId="{F7F8F0FB-4E51-4043-AB46-9328A0DD65C6}" destId="{F6DFC969-750F-42C3-BBAD-F99E4B2B7986}" srcOrd="4" destOrd="0" parTransId="{86CA2CC9-BCF5-4C0E-AFB0-4899C5C0BA50}" sibTransId="{4F416D11-288E-4A79-A8ED-1530269348FB}"/>
    <dgm:cxn modelId="{8F3B5AF0-DC63-4055-8728-BB6DA0CB8BDA}" type="presOf" srcId="{C5067FB0-124A-44BC-9F6A-38CE9B77B38E}" destId="{FE809F63-CD39-4F74-86B6-86218683CBDA}" srcOrd="0" destOrd="0" presId="urn:microsoft.com/office/officeart/2005/8/layout/hierarchy3"/>
    <dgm:cxn modelId="{D4D7CB00-F2F5-4E0C-9909-26FBDBF8DC38}" type="presOf" srcId="{E46C522B-5C24-4157-AD10-05F882F37E5B}" destId="{BCAE3F2E-DFBD-4EDD-9A2C-FEC002EB73BC}" srcOrd="0" destOrd="0" presId="urn:microsoft.com/office/officeart/2005/8/layout/hierarchy3"/>
    <dgm:cxn modelId="{660B8BB4-BF1A-4C6D-A604-99E3546C6C59}" srcId="{1BF484AB-BC46-4503-A285-02B948D82DAE}" destId="{F7F8F0FB-4E51-4043-AB46-9328A0DD65C6}" srcOrd="0" destOrd="0" parTransId="{EBA1400E-FDE9-4858-A7F9-EC3FFA69A410}" sibTransId="{960921A0-45EF-40F5-B034-6A871ADCDE4F}"/>
    <dgm:cxn modelId="{EFA0E0F1-7B23-4CEF-93BE-964B462A3582}" srcId="{F7F8F0FB-4E51-4043-AB46-9328A0DD65C6}" destId="{C5067FB0-124A-44BC-9F6A-38CE9B77B38E}" srcOrd="0" destOrd="0" parTransId="{AE30FDC4-ACAD-45C0-82F5-5C07D3E1F2F2}" sibTransId="{5DF58846-A6CC-4F78-AF71-9D120ABADC2D}"/>
    <dgm:cxn modelId="{BA0BABAE-888D-489B-B332-C94670364DAA}" type="presOf" srcId="{AE30FDC4-ACAD-45C0-82F5-5C07D3E1F2F2}" destId="{8DA9166E-66A6-4F0C-A830-457A351BFF15}" srcOrd="0" destOrd="0" presId="urn:microsoft.com/office/officeart/2005/8/layout/hierarchy3"/>
    <dgm:cxn modelId="{0D323F33-67E5-4517-A47C-67110D86CBD9}" srcId="{1BF484AB-BC46-4503-A285-02B948D82DAE}" destId="{4F0DB93A-9EA7-4511-BF74-71A5678884A5}" srcOrd="2" destOrd="0" parTransId="{084B003C-8CF7-4A26-9C65-F76AC7B1B3A7}" sibTransId="{12B4009C-92A5-4705-8B14-B67164FEE7CB}"/>
    <dgm:cxn modelId="{309E3DF6-161E-4207-9CFE-BA673423DDCE}" type="presOf" srcId="{76358B59-AE11-4CBA-AA1D-1031AAF6D6DC}" destId="{F23AABAC-DEAE-4EC8-B2F4-EA3DDA8A0E67}" srcOrd="0" destOrd="0" presId="urn:microsoft.com/office/officeart/2005/8/layout/hierarchy3"/>
    <dgm:cxn modelId="{F4E44262-938B-46E2-A9D3-63D3EF2B938C}" type="presOf" srcId="{86CA2CC9-BCF5-4C0E-AFB0-4899C5C0BA50}" destId="{F17630EB-727D-4149-A65D-9E62BDB8C17E}" srcOrd="0" destOrd="0" presId="urn:microsoft.com/office/officeart/2005/8/layout/hierarchy3"/>
    <dgm:cxn modelId="{4B53D1B3-BC17-4218-A70A-A69F3CB3E32F}" type="presOf" srcId="{CC3F125D-566A-4FFB-A855-C7D676F5B12E}" destId="{EB9D637B-F263-40B4-A6D5-4CE82D63CFA1}" srcOrd="0" destOrd="0" presId="urn:microsoft.com/office/officeart/2005/8/layout/hierarchy3"/>
    <dgm:cxn modelId="{CA4C84B6-9492-46DB-98D4-240E1093509E}" type="presOf" srcId="{CF880009-3BCC-4CF1-A9CB-9F3D38784164}" destId="{FFF8B9C0-AC73-46AC-B7BB-304A2D794FF5}" srcOrd="0" destOrd="0" presId="urn:microsoft.com/office/officeart/2005/8/layout/hierarchy3"/>
    <dgm:cxn modelId="{B5E5C64C-E256-4A57-8305-68336D49E2D4}" srcId="{4F0DB93A-9EA7-4511-BF74-71A5678884A5}" destId="{E8E0D088-12A6-4696-94CA-F3DAEDA5BFAB}" srcOrd="1" destOrd="0" parTransId="{14263949-47D9-4FA6-B117-0A54B17FDD9C}" sibTransId="{9172357B-0EFF-4C15-9779-198357DDD662}"/>
    <dgm:cxn modelId="{F9B449E9-4AD7-4E04-9E41-E5EE96E0C760}" srcId="{1BF484AB-BC46-4503-A285-02B948D82DAE}" destId="{9F2233F3-4324-48BA-9245-BFFF0EBA6888}" srcOrd="1" destOrd="0" parTransId="{B5D80B47-EFFD-44F8-886A-A3019701883B}" sibTransId="{DD3014FC-8FB5-4B89-9E43-A99B2DCF106B}"/>
    <dgm:cxn modelId="{B3112D50-C422-440E-B852-90E7783452E1}" srcId="{F7F8F0FB-4E51-4043-AB46-9328A0DD65C6}" destId="{0356E99E-EEA9-40B7-9300-4BD843A22ADF}" srcOrd="3" destOrd="0" parTransId="{CC3F125D-566A-4FFB-A855-C7D676F5B12E}" sibTransId="{71269F02-075E-4E33-913A-501DDEA356FA}"/>
    <dgm:cxn modelId="{8749A551-AE1E-4B35-9CF6-4695E1ED91AB}" srcId="{F7F8F0FB-4E51-4043-AB46-9328A0DD65C6}" destId="{742C015D-C4A3-482F-9163-CFEDCA817854}" srcOrd="1" destOrd="0" parTransId="{A5736F7D-C7A4-49FB-950C-0E1628D6A79C}" sibTransId="{99C5469F-8413-4061-AAB8-573C851500F6}"/>
    <dgm:cxn modelId="{942012B9-FDDB-4E39-B3CC-ABDC38B1EF10}" type="presOf" srcId="{E8E0D088-12A6-4696-94CA-F3DAEDA5BFAB}" destId="{E6B342C8-3E29-424B-B139-57AF9C12F1D8}" srcOrd="0" destOrd="0" presId="urn:microsoft.com/office/officeart/2005/8/layout/hierarchy3"/>
    <dgm:cxn modelId="{9D579259-41A6-487B-87D3-52AB2288726A}" type="presParOf" srcId="{D4E55939-7308-4ADB-80F0-26DCC7D87CD1}" destId="{16330307-DD89-4862-B8B0-5BE1165396D2}" srcOrd="0" destOrd="0" presId="urn:microsoft.com/office/officeart/2005/8/layout/hierarchy3"/>
    <dgm:cxn modelId="{A955EF2C-9648-4328-BE30-44971A3254F3}" type="presParOf" srcId="{16330307-DD89-4862-B8B0-5BE1165396D2}" destId="{8544BA7F-22F9-4972-A89F-6FE8A0CCD1CF}" srcOrd="0" destOrd="0" presId="urn:microsoft.com/office/officeart/2005/8/layout/hierarchy3"/>
    <dgm:cxn modelId="{39378935-456A-4B04-9326-461A56FB3BDB}" type="presParOf" srcId="{8544BA7F-22F9-4972-A89F-6FE8A0CCD1CF}" destId="{5E7E09D8-2025-412B-9848-2F2716B0E64B}" srcOrd="0" destOrd="0" presId="urn:microsoft.com/office/officeart/2005/8/layout/hierarchy3"/>
    <dgm:cxn modelId="{1A4CF18C-9EC4-4D3C-881F-51459AD79642}" type="presParOf" srcId="{8544BA7F-22F9-4972-A89F-6FE8A0CCD1CF}" destId="{ADC864D7-4EA4-4FE4-8060-6A561F96C736}" srcOrd="1" destOrd="0" presId="urn:microsoft.com/office/officeart/2005/8/layout/hierarchy3"/>
    <dgm:cxn modelId="{533A02F5-DB54-4B9B-88FB-B92483484965}" type="presParOf" srcId="{16330307-DD89-4862-B8B0-5BE1165396D2}" destId="{C0D67E81-FD25-41F7-B782-2BBC5C58FCA7}" srcOrd="1" destOrd="0" presId="urn:microsoft.com/office/officeart/2005/8/layout/hierarchy3"/>
    <dgm:cxn modelId="{7F79D027-1FCF-41C3-97C5-1D4A1F000C5D}" type="presParOf" srcId="{C0D67E81-FD25-41F7-B782-2BBC5C58FCA7}" destId="{8DA9166E-66A6-4F0C-A830-457A351BFF15}" srcOrd="0" destOrd="0" presId="urn:microsoft.com/office/officeart/2005/8/layout/hierarchy3"/>
    <dgm:cxn modelId="{FB1ACE7F-A45F-4AB7-BD63-BC32EEC70C7C}" type="presParOf" srcId="{C0D67E81-FD25-41F7-B782-2BBC5C58FCA7}" destId="{FE809F63-CD39-4F74-86B6-86218683CBDA}" srcOrd="1" destOrd="0" presId="urn:microsoft.com/office/officeart/2005/8/layout/hierarchy3"/>
    <dgm:cxn modelId="{F81327BA-E60B-401C-870E-2D2AC431CD1E}" type="presParOf" srcId="{C0D67E81-FD25-41F7-B782-2BBC5C58FCA7}" destId="{96319738-2D71-440E-B252-DC8E69AB4759}" srcOrd="2" destOrd="0" presId="urn:microsoft.com/office/officeart/2005/8/layout/hierarchy3"/>
    <dgm:cxn modelId="{4230F0C2-DD60-40CE-9A91-704A7DCC28EB}" type="presParOf" srcId="{C0D67E81-FD25-41F7-B782-2BBC5C58FCA7}" destId="{CD664E27-E62C-451C-AAB8-39FEBC2B928F}" srcOrd="3" destOrd="0" presId="urn:microsoft.com/office/officeart/2005/8/layout/hierarchy3"/>
    <dgm:cxn modelId="{05C48D17-B09D-4B0C-B23C-C56F6D43964D}" type="presParOf" srcId="{C0D67E81-FD25-41F7-B782-2BBC5C58FCA7}" destId="{23DCD105-5A18-4F99-9E63-EEA28C538000}" srcOrd="4" destOrd="0" presId="urn:microsoft.com/office/officeart/2005/8/layout/hierarchy3"/>
    <dgm:cxn modelId="{F20A72D8-216F-408A-B0BE-09E98E602F91}" type="presParOf" srcId="{C0D67E81-FD25-41F7-B782-2BBC5C58FCA7}" destId="{98E75B11-8648-409C-8DB7-73D2DDB1B0E8}" srcOrd="5" destOrd="0" presId="urn:microsoft.com/office/officeart/2005/8/layout/hierarchy3"/>
    <dgm:cxn modelId="{C707402A-EA18-446A-B6C8-7F23256453E4}" type="presParOf" srcId="{C0D67E81-FD25-41F7-B782-2BBC5C58FCA7}" destId="{EB9D637B-F263-40B4-A6D5-4CE82D63CFA1}" srcOrd="6" destOrd="0" presId="urn:microsoft.com/office/officeart/2005/8/layout/hierarchy3"/>
    <dgm:cxn modelId="{8CC49913-140D-4593-B46C-EA2E5E72E607}" type="presParOf" srcId="{C0D67E81-FD25-41F7-B782-2BBC5C58FCA7}" destId="{6481D77A-6ED5-4E0C-BCA0-C311E6587A0A}" srcOrd="7" destOrd="0" presId="urn:microsoft.com/office/officeart/2005/8/layout/hierarchy3"/>
    <dgm:cxn modelId="{FE5D5032-9FD5-43DC-9F0D-01AAE8CCCD24}" type="presParOf" srcId="{C0D67E81-FD25-41F7-B782-2BBC5C58FCA7}" destId="{F17630EB-727D-4149-A65D-9E62BDB8C17E}" srcOrd="8" destOrd="0" presId="urn:microsoft.com/office/officeart/2005/8/layout/hierarchy3"/>
    <dgm:cxn modelId="{B70A70D7-2A69-4896-AC7D-7907E5E88C4A}" type="presParOf" srcId="{C0D67E81-FD25-41F7-B782-2BBC5C58FCA7}" destId="{EE03836F-2194-4552-8DCF-2A8B3D8BD35A}" srcOrd="9" destOrd="0" presId="urn:microsoft.com/office/officeart/2005/8/layout/hierarchy3"/>
    <dgm:cxn modelId="{18EFC744-CD38-4756-B80D-B85CA6693A70}" type="presParOf" srcId="{C0D67E81-FD25-41F7-B782-2BBC5C58FCA7}" destId="{2C85DD70-886F-4E66-84F7-C4C278C84AB2}" srcOrd="10" destOrd="0" presId="urn:microsoft.com/office/officeart/2005/8/layout/hierarchy3"/>
    <dgm:cxn modelId="{0334166C-77D4-4C96-B721-5585338E9D1B}" type="presParOf" srcId="{C0D67E81-FD25-41F7-B782-2BBC5C58FCA7}" destId="{F9ADFD09-A48D-4866-B12F-219DE9A61638}" srcOrd="11" destOrd="0" presId="urn:microsoft.com/office/officeart/2005/8/layout/hierarchy3"/>
    <dgm:cxn modelId="{73A08EB4-39C6-443A-8596-F0EEC7833EE3}" type="presParOf" srcId="{D4E55939-7308-4ADB-80F0-26DCC7D87CD1}" destId="{3BAD9FAA-AA71-4449-AAEE-A001DB11153F}" srcOrd="1" destOrd="0" presId="urn:microsoft.com/office/officeart/2005/8/layout/hierarchy3"/>
    <dgm:cxn modelId="{4E409E74-D92B-4A1F-A11F-660FF0C906CC}" type="presParOf" srcId="{3BAD9FAA-AA71-4449-AAEE-A001DB11153F}" destId="{6229226F-04BD-42EA-A477-BC1852EEC1B1}" srcOrd="0" destOrd="0" presId="urn:microsoft.com/office/officeart/2005/8/layout/hierarchy3"/>
    <dgm:cxn modelId="{10BC516A-AD1F-4E49-9052-7738BD09A8D2}" type="presParOf" srcId="{6229226F-04BD-42EA-A477-BC1852EEC1B1}" destId="{78286401-E718-42B0-B3E3-9AE5BAA66ED3}" srcOrd="0" destOrd="0" presId="urn:microsoft.com/office/officeart/2005/8/layout/hierarchy3"/>
    <dgm:cxn modelId="{84796AA3-25EA-4C0B-8E2A-F78B61DE6E81}" type="presParOf" srcId="{6229226F-04BD-42EA-A477-BC1852EEC1B1}" destId="{F5A7AE20-6CC9-46EC-80B5-4D60574C2240}" srcOrd="1" destOrd="0" presId="urn:microsoft.com/office/officeart/2005/8/layout/hierarchy3"/>
    <dgm:cxn modelId="{BE8A29AF-4579-4C20-A043-79806903B265}" type="presParOf" srcId="{3BAD9FAA-AA71-4449-AAEE-A001DB11153F}" destId="{17901F84-EFF2-4873-A77B-6B9E30EC7A33}" srcOrd="1" destOrd="0" presId="urn:microsoft.com/office/officeart/2005/8/layout/hierarchy3"/>
    <dgm:cxn modelId="{A8EBC7E6-B66C-4106-B158-5CDFD11849BD}" type="presParOf" srcId="{17901F84-EFF2-4873-A77B-6B9E30EC7A33}" destId="{E2297C31-0A28-4BE4-883F-5347284D8035}" srcOrd="0" destOrd="0" presId="urn:microsoft.com/office/officeart/2005/8/layout/hierarchy3"/>
    <dgm:cxn modelId="{68C7258B-5F70-4BA8-96C8-309D67C08B78}" type="presParOf" srcId="{17901F84-EFF2-4873-A77B-6B9E30EC7A33}" destId="{9F0633B7-3B84-41F4-90E0-48623853BF3A}" srcOrd="1" destOrd="0" presId="urn:microsoft.com/office/officeart/2005/8/layout/hierarchy3"/>
    <dgm:cxn modelId="{14F97BDB-48D8-44B8-9DD0-8AA095D4E54A}" type="presParOf" srcId="{17901F84-EFF2-4873-A77B-6B9E30EC7A33}" destId="{31595584-4BCA-4576-AEB8-41CE89CBA8DB}" srcOrd="2" destOrd="0" presId="urn:microsoft.com/office/officeart/2005/8/layout/hierarchy3"/>
    <dgm:cxn modelId="{F388454C-20FC-4503-93EC-9536BACBE9EA}" type="presParOf" srcId="{17901F84-EFF2-4873-A77B-6B9E30EC7A33}" destId="{8937E513-A6B4-4781-8F23-EC7AB79505F0}" srcOrd="3" destOrd="0" presId="urn:microsoft.com/office/officeart/2005/8/layout/hierarchy3"/>
    <dgm:cxn modelId="{8B9ADA24-CAAA-4182-91A7-296D8A98A50A}" type="presParOf" srcId="{17901F84-EFF2-4873-A77B-6B9E30EC7A33}" destId="{8B603B3C-2C77-43C3-92CC-2806D050EECE}" srcOrd="4" destOrd="0" presId="urn:microsoft.com/office/officeart/2005/8/layout/hierarchy3"/>
    <dgm:cxn modelId="{FF179AD5-8CA5-4C3B-830F-6F7807EEF03A}" type="presParOf" srcId="{17901F84-EFF2-4873-A77B-6B9E30EC7A33}" destId="{65A3D6C7-1204-4706-9B5A-7C6FF3D8D274}" srcOrd="5" destOrd="0" presId="urn:microsoft.com/office/officeart/2005/8/layout/hierarchy3"/>
    <dgm:cxn modelId="{F66AD4B8-7020-43FD-B242-C7EED5B96BB7}" type="presParOf" srcId="{17901F84-EFF2-4873-A77B-6B9E30EC7A33}" destId="{740F6106-C6C7-433D-B7DC-8D0E83953DBF}" srcOrd="6" destOrd="0" presId="urn:microsoft.com/office/officeart/2005/8/layout/hierarchy3"/>
    <dgm:cxn modelId="{FF6EF5C2-21C7-4B5B-BA94-067CC962DCD3}" type="presParOf" srcId="{17901F84-EFF2-4873-A77B-6B9E30EC7A33}" destId="{9CECDF1C-4F65-4F6B-912A-3993306DF388}" srcOrd="7" destOrd="0" presId="urn:microsoft.com/office/officeart/2005/8/layout/hierarchy3"/>
    <dgm:cxn modelId="{35D30656-4585-4ECD-B732-5F67FA489F8D}" type="presParOf" srcId="{17901F84-EFF2-4873-A77B-6B9E30EC7A33}" destId="{F09F23DC-2C9E-430A-8DAF-1EE08AF41BCA}" srcOrd="8" destOrd="0" presId="urn:microsoft.com/office/officeart/2005/8/layout/hierarchy3"/>
    <dgm:cxn modelId="{BFEB284A-7F79-4ACC-B0A0-CBB816AADD75}" type="presParOf" srcId="{17901F84-EFF2-4873-A77B-6B9E30EC7A33}" destId="{92F45F78-31DE-4495-901D-A9C71D1F0162}" srcOrd="9" destOrd="0" presId="urn:microsoft.com/office/officeart/2005/8/layout/hierarchy3"/>
    <dgm:cxn modelId="{51F0B06A-9F47-43F1-A4D3-99AF0237BAC6}" type="presParOf" srcId="{D4E55939-7308-4ADB-80F0-26DCC7D87CD1}" destId="{633B7EE2-4672-4936-859B-CEDC12FAF7B4}" srcOrd="2" destOrd="0" presId="urn:microsoft.com/office/officeart/2005/8/layout/hierarchy3"/>
    <dgm:cxn modelId="{9A3F62C1-E187-419E-B4D0-51A791672BC5}" type="presParOf" srcId="{633B7EE2-4672-4936-859B-CEDC12FAF7B4}" destId="{B516E0D9-BAE9-4D84-821A-8B1D109EC67B}" srcOrd="0" destOrd="0" presId="urn:microsoft.com/office/officeart/2005/8/layout/hierarchy3"/>
    <dgm:cxn modelId="{71B9AA11-92F8-4379-87A3-6C6F8EF67FE1}" type="presParOf" srcId="{B516E0D9-BAE9-4D84-821A-8B1D109EC67B}" destId="{349DF77F-1723-44C8-B308-35861665437C}" srcOrd="0" destOrd="0" presId="urn:microsoft.com/office/officeart/2005/8/layout/hierarchy3"/>
    <dgm:cxn modelId="{DC7C713C-E754-44CF-8172-ABD857D9185E}" type="presParOf" srcId="{B516E0D9-BAE9-4D84-821A-8B1D109EC67B}" destId="{9CE0C423-2D9B-426B-9F0C-955BCA8719CB}" srcOrd="1" destOrd="0" presId="urn:microsoft.com/office/officeart/2005/8/layout/hierarchy3"/>
    <dgm:cxn modelId="{DCAB6D18-7781-4A6E-A765-13F4FEDCA554}" type="presParOf" srcId="{633B7EE2-4672-4936-859B-CEDC12FAF7B4}" destId="{DAD103DB-43A3-44CB-92B2-7EA1D27742CA}" srcOrd="1" destOrd="0" presId="urn:microsoft.com/office/officeart/2005/8/layout/hierarchy3"/>
    <dgm:cxn modelId="{15221D7E-54B5-45F0-B705-DCECDA56D597}" type="presParOf" srcId="{DAD103DB-43A3-44CB-92B2-7EA1D27742CA}" destId="{0E18C7A8-3A8B-47B3-B417-A3D8B548BB21}" srcOrd="0" destOrd="0" presId="urn:microsoft.com/office/officeart/2005/8/layout/hierarchy3"/>
    <dgm:cxn modelId="{36C257B0-BF31-44F8-9004-91402AFB69EB}" type="presParOf" srcId="{DAD103DB-43A3-44CB-92B2-7EA1D27742CA}" destId="{22499194-3099-4633-BF38-117C48712366}" srcOrd="1" destOrd="0" presId="urn:microsoft.com/office/officeart/2005/8/layout/hierarchy3"/>
    <dgm:cxn modelId="{5434E381-FA88-40BB-93C2-F5841A678BCF}" type="presParOf" srcId="{DAD103DB-43A3-44CB-92B2-7EA1D27742CA}" destId="{462E7CFB-C2BE-4C02-B41E-4608AFEAED3C}" srcOrd="2" destOrd="0" presId="urn:microsoft.com/office/officeart/2005/8/layout/hierarchy3"/>
    <dgm:cxn modelId="{8CDD33FC-D127-41F0-84C8-3FE6BD4EBA86}" type="presParOf" srcId="{DAD103DB-43A3-44CB-92B2-7EA1D27742CA}" destId="{E6B342C8-3E29-424B-B139-57AF9C12F1D8}" srcOrd="3" destOrd="0" presId="urn:microsoft.com/office/officeart/2005/8/layout/hierarchy3"/>
    <dgm:cxn modelId="{2769B240-64EC-437D-8173-78083D23CE76}" type="presParOf" srcId="{DAD103DB-43A3-44CB-92B2-7EA1D27742CA}" destId="{B8E21A0F-D00D-444A-801A-BE8F6F47CECD}" srcOrd="4" destOrd="0" presId="urn:microsoft.com/office/officeart/2005/8/layout/hierarchy3"/>
    <dgm:cxn modelId="{93B6C8A6-37C9-4E8D-B827-B20ED2704AEB}" type="presParOf" srcId="{DAD103DB-43A3-44CB-92B2-7EA1D27742CA}" destId="{EC42C57C-A3F5-4144-843B-DBF881752588}" srcOrd="5" destOrd="0" presId="urn:microsoft.com/office/officeart/2005/8/layout/hierarchy3"/>
    <dgm:cxn modelId="{42D905B6-1093-4458-8E93-DD239337EC4F}" type="presParOf" srcId="{DAD103DB-43A3-44CB-92B2-7EA1D27742CA}" destId="{5F1117C0-78A6-4B35-A406-FFB385B65480}" srcOrd="6" destOrd="0" presId="urn:microsoft.com/office/officeart/2005/8/layout/hierarchy3"/>
    <dgm:cxn modelId="{3AA6CC49-12D0-4466-9338-753D95EB8A72}" type="presParOf" srcId="{DAD103DB-43A3-44CB-92B2-7EA1D27742CA}" destId="{B8F7C9B6-FD9F-4695-9FA1-731C0D140734}" srcOrd="7" destOrd="0" presId="urn:microsoft.com/office/officeart/2005/8/layout/hierarchy3"/>
    <dgm:cxn modelId="{96E2E0A2-171F-4BE6-9CAC-A5C462F91AD1}" type="presParOf" srcId="{D4E55939-7308-4ADB-80F0-26DCC7D87CD1}" destId="{4C5E121E-E5F5-41F3-A771-0CC24594B2CE}" srcOrd="3" destOrd="0" presId="urn:microsoft.com/office/officeart/2005/8/layout/hierarchy3"/>
    <dgm:cxn modelId="{3FA06168-C38A-4176-AD16-7B657950E04C}" type="presParOf" srcId="{4C5E121E-E5F5-41F3-A771-0CC24594B2CE}" destId="{12F8AA9F-7651-4B5A-B6E7-FE8CE132876F}" srcOrd="0" destOrd="0" presId="urn:microsoft.com/office/officeart/2005/8/layout/hierarchy3"/>
    <dgm:cxn modelId="{EA2B4EBD-B73D-4624-816D-147973E9761D}" type="presParOf" srcId="{12F8AA9F-7651-4B5A-B6E7-FE8CE132876F}" destId="{D252782D-9C79-4455-BA0F-381A7C73E38F}" srcOrd="0" destOrd="0" presId="urn:microsoft.com/office/officeart/2005/8/layout/hierarchy3"/>
    <dgm:cxn modelId="{0721CEAF-685A-4ADD-AA6C-E0C26BE03D53}" type="presParOf" srcId="{12F8AA9F-7651-4B5A-B6E7-FE8CE132876F}" destId="{E4D98EF0-0B22-4AB1-ACCD-E97E61494271}" srcOrd="1" destOrd="0" presId="urn:microsoft.com/office/officeart/2005/8/layout/hierarchy3"/>
    <dgm:cxn modelId="{A145B927-AD3F-4D56-B7BE-F379B94E2083}" type="presParOf" srcId="{4C5E121E-E5F5-41F3-A771-0CC24594B2CE}" destId="{B20DF9CA-6C18-41C2-8B1B-6CCAEDDAD8C0}" srcOrd="1" destOrd="0" presId="urn:microsoft.com/office/officeart/2005/8/layout/hierarchy3"/>
    <dgm:cxn modelId="{6C0F0461-2DBB-4207-8849-5E8515EFBD7F}" type="presParOf" srcId="{B20DF9CA-6C18-41C2-8B1B-6CCAEDDAD8C0}" destId="{86A47005-E654-4B92-872C-B597F3AE0F33}" srcOrd="0" destOrd="0" presId="urn:microsoft.com/office/officeart/2005/8/layout/hierarchy3"/>
    <dgm:cxn modelId="{4D11B409-B346-48BA-A4DA-774C6C498FCB}" type="presParOf" srcId="{B20DF9CA-6C18-41C2-8B1B-6CCAEDDAD8C0}" destId="{3D0DB85E-0AC9-40B1-9AC8-43408357A3A0}" srcOrd="1" destOrd="0" presId="urn:microsoft.com/office/officeart/2005/8/layout/hierarchy3"/>
    <dgm:cxn modelId="{FBFED930-A35C-463B-B2E4-59229D32BAA1}" type="presParOf" srcId="{B20DF9CA-6C18-41C2-8B1B-6CCAEDDAD8C0}" destId="{47DBEEE8-2A71-4EBC-8DC7-7ACF62EDAB9E}" srcOrd="2" destOrd="0" presId="urn:microsoft.com/office/officeart/2005/8/layout/hierarchy3"/>
    <dgm:cxn modelId="{BB3ECBF5-5AB9-4A8C-9825-38A8F6DAD78C}" type="presParOf" srcId="{B20DF9CA-6C18-41C2-8B1B-6CCAEDDAD8C0}" destId="{43FD3B2F-3F95-4CFC-BBC0-966C11D0F1EB}" srcOrd="3" destOrd="0" presId="urn:microsoft.com/office/officeart/2005/8/layout/hierarchy3"/>
    <dgm:cxn modelId="{932FE518-140E-467C-A586-4FB97C35C270}" type="presParOf" srcId="{B20DF9CA-6C18-41C2-8B1B-6CCAEDDAD8C0}" destId="{191EF86F-A239-41F6-80AE-9E8B13CE0843}" srcOrd="4" destOrd="0" presId="urn:microsoft.com/office/officeart/2005/8/layout/hierarchy3"/>
    <dgm:cxn modelId="{BCB3E1B8-580A-48A0-998C-1E127EA725A6}" type="presParOf" srcId="{B20DF9CA-6C18-41C2-8B1B-6CCAEDDAD8C0}" destId="{BCAE3F2E-DFBD-4EDD-9A2C-FEC002EB73BC}" srcOrd="5" destOrd="0" presId="urn:microsoft.com/office/officeart/2005/8/layout/hierarchy3"/>
    <dgm:cxn modelId="{C5EEFDD2-DD19-4A44-A636-5E2B17836DCB}" type="presParOf" srcId="{B20DF9CA-6C18-41C2-8B1B-6CCAEDDAD8C0}" destId="{308EF74A-CCFA-4851-9D89-905AEED8A61F}" srcOrd="6" destOrd="0" presId="urn:microsoft.com/office/officeart/2005/8/layout/hierarchy3"/>
    <dgm:cxn modelId="{E1381C34-92C1-4F18-BB13-9C90AB0032D9}" type="presParOf" srcId="{B20DF9CA-6C18-41C2-8B1B-6CCAEDDAD8C0}" destId="{FFF8B9C0-AC73-46AC-B7BB-304A2D794FF5}" srcOrd="7" destOrd="0" presId="urn:microsoft.com/office/officeart/2005/8/layout/hierarchy3"/>
    <dgm:cxn modelId="{531F85D2-D2E3-4C56-B71B-8C85397CF9A4}" type="presParOf" srcId="{B20DF9CA-6C18-41C2-8B1B-6CCAEDDAD8C0}" destId="{F23AABAC-DEAE-4EC8-B2F4-EA3DDA8A0E67}" srcOrd="8" destOrd="0" presId="urn:microsoft.com/office/officeart/2005/8/layout/hierarchy3"/>
    <dgm:cxn modelId="{44E55575-08D3-4E09-BF59-5073E1AB6839}" type="presParOf" srcId="{B20DF9CA-6C18-41C2-8B1B-6CCAEDDAD8C0}" destId="{D2417405-8AD2-41A7-8938-41EDE0DE6B53}" srcOrd="9" destOrd="0" presId="urn:microsoft.com/office/officeart/2005/8/layout/hierarchy3"/>
    <dgm:cxn modelId="{3CF8A4B0-03AB-4725-BB16-905C9019E0CC}" type="presParOf" srcId="{B20DF9CA-6C18-41C2-8B1B-6CCAEDDAD8C0}" destId="{F2A559C4-135D-4932-B9F8-3EC9E03B862A}" srcOrd="10" destOrd="0" presId="urn:microsoft.com/office/officeart/2005/8/layout/hierarchy3"/>
    <dgm:cxn modelId="{E6ECF234-28E3-4902-A8B4-5493F37ED550}" type="presParOf" srcId="{B20DF9CA-6C18-41C2-8B1B-6CCAEDDAD8C0}" destId="{D6A69F93-D2D6-4559-8139-22E94A7DA68A}" srcOrd="11" destOrd="0" presId="urn:microsoft.com/office/officeart/2005/8/layout/hierarchy3"/>
    <dgm:cxn modelId="{598FAEB2-C42C-4C9B-9833-82E37336A0E0}" type="presParOf" srcId="{B20DF9CA-6C18-41C2-8B1B-6CCAEDDAD8C0}" destId="{1B02C649-8E99-4008-B245-0C0FB435CBF1}" srcOrd="12" destOrd="0" presId="urn:microsoft.com/office/officeart/2005/8/layout/hierarchy3"/>
    <dgm:cxn modelId="{B9BE8B8F-2E58-46DB-8C04-64FC6A3D1E3B}" type="presParOf" srcId="{B20DF9CA-6C18-41C2-8B1B-6CCAEDDAD8C0}" destId="{B6137CEA-4B11-4966-AF1B-918A6556F68B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F366C4-B413-4632-893E-D937403A5DD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73CB0B-0821-4416-AC54-5551C4E47E4C}">
      <dgm:prSet phldrT="[Text]" custT="1"/>
      <dgm:spPr>
        <a:solidFill>
          <a:srgbClr val="D1D1D1"/>
        </a:solidFill>
      </dgm:spPr>
      <dgm:t>
        <a:bodyPr/>
        <a:lstStyle/>
        <a:p>
          <a:r>
            <a:rPr lang="en-IN" sz="2000" b="1" dirty="0" smtClean="0">
              <a:solidFill>
                <a:schemeClr val="tx1"/>
              </a:solidFill>
            </a:rPr>
            <a:t>Applications of Networks</a:t>
          </a:r>
          <a:endParaRPr lang="en-US" sz="2000" b="1" dirty="0">
            <a:solidFill>
              <a:schemeClr val="tx1"/>
            </a:solidFill>
          </a:endParaRPr>
        </a:p>
      </dgm:t>
    </dgm:pt>
    <dgm:pt modelId="{DC13BD39-48DD-41DF-B902-CC28DFBC5D8F}" type="parTrans" cxnId="{DEBA597B-1F96-4DD6-9EE0-E9D4E5488C4E}">
      <dgm:prSet/>
      <dgm:spPr/>
      <dgm:t>
        <a:bodyPr/>
        <a:lstStyle/>
        <a:p>
          <a:endParaRPr lang="en-US"/>
        </a:p>
      </dgm:t>
    </dgm:pt>
    <dgm:pt modelId="{A89569E5-5261-4D43-8164-F324F0BAA9AF}" type="sibTrans" cxnId="{DEBA597B-1F96-4DD6-9EE0-E9D4E5488C4E}">
      <dgm:prSet/>
      <dgm:spPr/>
      <dgm:t>
        <a:bodyPr/>
        <a:lstStyle/>
        <a:p>
          <a:endParaRPr lang="en-US"/>
        </a:p>
      </dgm:t>
    </dgm:pt>
    <dgm:pt modelId="{47C26D0B-122F-47A3-9B4D-D2D980A92891}">
      <dgm:prSet phldrT="[Text]"/>
      <dgm:spPr>
        <a:solidFill>
          <a:srgbClr val="D1D1D1"/>
        </a:soli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Resource Sharing</a:t>
          </a:r>
          <a:endParaRPr lang="en-US" dirty="0">
            <a:solidFill>
              <a:schemeClr val="tx1"/>
            </a:solidFill>
          </a:endParaRPr>
        </a:p>
      </dgm:t>
    </dgm:pt>
    <dgm:pt modelId="{0823EFB2-22B8-401C-BDF8-175DF5455F24}" type="parTrans" cxnId="{E0D6B9EB-DD26-4047-8DEA-45D900FDB7E0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97F23AB-AD74-49BF-AC17-D24FE92576DE}" type="sibTrans" cxnId="{E0D6B9EB-DD26-4047-8DEA-45D900FDB7E0}">
      <dgm:prSet/>
      <dgm:spPr/>
      <dgm:t>
        <a:bodyPr/>
        <a:lstStyle/>
        <a:p>
          <a:endParaRPr lang="en-US"/>
        </a:p>
      </dgm:t>
    </dgm:pt>
    <dgm:pt modelId="{692D18AD-D9C6-4E1F-819D-9E8C57DC7FAD}">
      <dgm:prSet phldrT="[Text]"/>
      <dgm:spPr>
        <a:solidFill>
          <a:srgbClr val="D1D1D1"/>
        </a:soli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Information Sharing</a:t>
          </a:r>
          <a:endParaRPr lang="en-US" dirty="0">
            <a:solidFill>
              <a:schemeClr val="tx1"/>
            </a:solidFill>
          </a:endParaRPr>
        </a:p>
      </dgm:t>
    </dgm:pt>
    <dgm:pt modelId="{B303443B-2C18-46D9-905C-2717D7E51449}" type="parTrans" cxnId="{FE7E4701-CD6B-4318-AA1E-49EE39431AA4}">
      <dgm:prSet/>
      <dgm:spPr/>
      <dgm:t>
        <a:bodyPr/>
        <a:lstStyle/>
        <a:p>
          <a:endParaRPr lang="en-US"/>
        </a:p>
      </dgm:t>
    </dgm:pt>
    <dgm:pt modelId="{ED8870DA-EEC0-4834-94FB-9A37031D463A}" type="sibTrans" cxnId="{FE7E4701-CD6B-4318-AA1E-49EE39431AA4}">
      <dgm:prSet/>
      <dgm:spPr/>
      <dgm:t>
        <a:bodyPr/>
        <a:lstStyle/>
        <a:p>
          <a:endParaRPr lang="en-US"/>
        </a:p>
      </dgm:t>
    </dgm:pt>
    <dgm:pt modelId="{14F652DF-CB40-40DD-9AD2-DE2A3F168C39}">
      <dgm:prSet phldrT="[Text]"/>
      <dgm:spPr>
        <a:solidFill>
          <a:srgbClr val="D1D1D1"/>
        </a:soli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Distributed Processing</a:t>
          </a:r>
          <a:endParaRPr lang="en-US" dirty="0">
            <a:solidFill>
              <a:schemeClr val="tx1"/>
            </a:solidFill>
          </a:endParaRPr>
        </a:p>
      </dgm:t>
    </dgm:pt>
    <dgm:pt modelId="{3910945A-25B1-4AFB-BF37-B134B2475C74}" type="parTrans" cxnId="{9DC6D8FA-E44C-4AED-A590-8FDC9153FE1E}">
      <dgm:prSet/>
      <dgm:spPr/>
      <dgm:t>
        <a:bodyPr/>
        <a:lstStyle/>
        <a:p>
          <a:endParaRPr lang="en-US"/>
        </a:p>
      </dgm:t>
    </dgm:pt>
    <dgm:pt modelId="{B89D2210-E7D0-4339-A270-26EE532B2CA0}" type="sibTrans" cxnId="{9DC6D8FA-E44C-4AED-A590-8FDC9153FE1E}">
      <dgm:prSet/>
      <dgm:spPr/>
      <dgm:t>
        <a:bodyPr/>
        <a:lstStyle/>
        <a:p>
          <a:endParaRPr lang="en-US"/>
        </a:p>
      </dgm:t>
    </dgm:pt>
    <dgm:pt modelId="{088FA979-493C-4A39-8711-9C1BE6B95300}">
      <dgm:prSet phldrT="[Text]"/>
      <dgm:spPr>
        <a:solidFill>
          <a:srgbClr val="D1D1D1"/>
        </a:soli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Communication</a:t>
          </a:r>
          <a:endParaRPr lang="en-US" dirty="0">
            <a:solidFill>
              <a:schemeClr val="tx1"/>
            </a:solidFill>
          </a:endParaRPr>
        </a:p>
      </dgm:t>
    </dgm:pt>
    <dgm:pt modelId="{FDD3F4CC-9EDE-4113-A41C-2F2148586823}" type="parTrans" cxnId="{AE7B0584-D5B4-4627-88B3-146878C8D789}">
      <dgm:prSet/>
      <dgm:spPr/>
      <dgm:t>
        <a:bodyPr/>
        <a:lstStyle/>
        <a:p>
          <a:endParaRPr lang="en-US"/>
        </a:p>
      </dgm:t>
    </dgm:pt>
    <dgm:pt modelId="{9BC6E002-3906-46F7-B032-764D4FEC1069}" type="sibTrans" cxnId="{AE7B0584-D5B4-4627-88B3-146878C8D789}">
      <dgm:prSet/>
      <dgm:spPr/>
      <dgm:t>
        <a:bodyPr/>
        <a:lstStyle/>
        <a:p>
          <a:endParaRPr lang="en-US"/>
        </a:p>
      </dgm:t>
    </dgm:pt>
    <dgm:pt modelId="{C161E444-0194-4BBC-9192-42DDFC96675D}">
      <dgm:prSet phldrT="[Text]"/>
      <dgm:spPr>
        <a:solidFill>
          <a:srgbClr val="D1D1D1"/>
        </a:soli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Remote Computing</a:t>
          </a:r>
          <a:endParaRPr lang="en-US" dirty="0">
            <a:solidFill>
              <a:schemeClr val="tx1"/>
            </a:solidFill>
          </a:endParaRPr>
        </a:p>
      </dgm:t>
    </dgm:pt>
    <dgm:pt modelId="{AB600058-6218-4E7A-A5B3-A1F3B46A0CF2}" type="parTrans" cxnId="{0102AB4D-B4AF-4C50-A077-AC630477E416}">
      <dgm:prSet/>
      <dgm:spPr/>
      <dgm:t>
        <a:bodyPr/>
        <a:lstStyle/>
        <a:p>
          <a:endParaRPr lang="en-US"/>
        </a:p>
      </dgm:t>
    </dgm:pt>
    <dgm:pt modelId="{B1887ECE-73C5-4F5A-93D1-79375B77E260}" type="sibTrans" cxnId="{0102AB4D-B4AF-4C50-A077-AC630477E416}">
      <dgm:prSet/>
      <dgm:spPr/>
      <dgm:t>
        <a:bodyPr/>
        <a:lstStyle/>
        <a:p>
          <a:endParaRPr lang="en-US"/>
        </a:p>
      </dgm:t>
    </dgm:pt>
    <dgm:pt modelId="{FD4B4F6C-DE4A-4007-9E40-B53F97025AD5}" type="pres">
      <dgm:prSet presAssocID="{15F366C4-B413-4632-893E-D937403A5DD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317876-DA2D-4BC8-B2A8-3725C1A84BA9}" type="pres">
      <dgm:prSet presAssocID="{F573CB0B-0821-4416-AC54-5551C4E47E4C}" presName="centerShape" presStyleLbl="node0" presStyleIdx="0" presStyleCnt="1"/>
      <dgm:spPr/>
      <dgm:t>
        <a:bodyPr/>
        <a:lstStyle/>
        <a:p>
          <a:endParaRPr lang="en-US"/>
        </a:p>
      </dgm:t>
    </dgm:pt>
    <dgm:pt modelId="{0025298F-68FA-4E4D-9C21-DB40DFF27425}" type="pres">
      <dgm:prSet presAssocID="{0823EFB2-22B8-401C-BDF8-175DF5455F24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DC4D9EBE-FAC3-4B84-A8F9-F2698274A452}" type="pres">
      <dgm:prSet presAssocID="{47C26D0B-122F-47A3-9B4D-D2D980A9289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E5BC7-9922-4E22-9870-C1DFF40AFBCF}" type="pres">
      <dgm:prSet presAssocID="{B303443B-2C18-46D9-905C-2717D7E51449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B54DE01F-5B97-4C6B-A229-5D058A4A2734}" type="pres">
      <dgm:prSet presAssocID="{692D18AD-D9C6-4E1F-819D-9E8C57DC7FA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9C00D-6F6D-48D0-B9B2-7F3AB43CB652}" type="pres">
      <dgm:prSet presAssocID="{3910945A-25B1-4AFB-BF37-B134B2475C74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E3CFA8E8-E918-4FA1-88E1-77505324C8C7}" type="pres">
      <dgm:prSet presAssocID="{14F652DF-CB40-40DD-9AD2-DE2A3F168C3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5FEDAE-55EA-4F8F-9707-7E208DAD24AE}" type="pres">
      <dgm:prSet presAssocID="{FDD3F4CC-9EDE-4113-A41C-2F2148586823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CC979558-4B95-447E-8838-D3E949CCB702}" type="pres">
      <dgm:prSet presAssocID="{088FA979-493C-4A39-8711-9C1BE6B9530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54FE7-BB3F-4EC1-A398-609451FCE567}" type="pres">
      <dgm:prSet presAssocID="{AB600058-6218-4E7A-A5B3-A1F3B46A0CF2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7DABC925-B537-4698-AD94-777BD63A738B}" type="pres">
      <dgm:prSet presAssocID="{C161E444-0194-4BBC-9192-42DDFC96675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6AA740-C238-444E-ACDF-824BC9C270F0}" type="presOf" srcId="{C161E444-0194-4BBC-9192-42DDFC96675D}" destId="{7DABC925-B537-4698-AD94-777BD63A738B}" srcOrd="0" destOrd="0" presId="urn:microsoft.com/office/officeart/2005/8/layout/radial4"/>
    <dgm:cxn modelId="{3F17B27C-06B3-47C5-B18A-B1EADC97E837}" type="presOf" srcId="{AB600058-6218-4E7A-A5B3-A1F3B46A0CF2}" destId="{5E354FE7-BB3F-4EC1-A398-609451FCE567}" srcOrd="0" destOrd="0" presId="urn:microsoft.com/office/officeart/2005/8/layout/radial4"/>
    <dgm:cxn modelId="{E0D6B9EB-DD26-4047-8DEA-45D900FDB7E0}" srcId="{F573CB0B-0821-4416-AC54-5551C4E47E4C}" destId="{47C26D0B-122F-47A3-9B4D-D2D980A92891}" srcOrd="0" destOrd="0" parTransId="{0823EFB2-22B8-401C-BDF8-175DF5455F24}" sibTransId="{697F23AB-AD74-49BF-AC17-D24FE92576DE}"/>
    <dgm:cxn modelId="{CA12802C-EE20-4F2B-97EA-518D1130105B}" type="presOf" srcId="{B303443B-2C18-46D9-905C-2717D7E51449}" destId="{04BE5BC7-9922-4E22-9870-C1DFF40AFBCF}" srcOrd="0" destOrd="0" presId="urn:microsoft.com/office/officeart/2005/8/layout/radial4"/>
    <dgm:cxn modelId="{FE7E4701-CD6B-4318-AA1E-49EE39431AA4}" srcId="{F573CB0B-0821-4416-AC54-5551C4E47E4C}" destId="{692D18AD-D9C6-4E1F-819D-9E8C57DC7FAD}" srcOrd="1" destOrd="0" parTransId="{B303443B-2C18-46D9-905C-2717D7E51449}" sibTransId="{ED8870DA-EEC0-4834-94FB-9A37031D463A}"/>
    <dgm:cxn modelId="{5D205294-BB2D-4844-9CBB-C1B3F8FB42D0}" type="presOf" srcId="{47C26D0B-122F-47A3-9B4D-D2D980A92891}" destId="{DC4D9EBE-FAC3-4B84-A8F9-F2698274A452}" srcOrd="0" destOrd="0" presId="urn:microsoft.com/office/officeart/2005/8/layout/radial4"/>
    <dgm:cxn modelId="{DFD90453-5A08-4493-A0D0-795495C2B7E7}" type="presOf" srcId="{692D18AD-D9C6-4E1F-819D-9E8C57DC7FAD}" destId="{B54DE01F-5B97-4C6B-A229-5D058A4A2734}" srcOrd="0" destOrd="0" presId="urn:microsoft.com/office/officeart/2005/8/layout/radial4"/>
    <dgm:cxn modelId="{DA8DD729-9A66-4D84-A872-28580759D73C}" type="presOf" srcId="{15F366C4-B413-4632-893E-D937403A5DD3}" destId="{FD4B4F6C-DE4A-4007-9E40-B53F97025AD5}" srcOrd="0" destOrd="0" presId="urn:microsoft.com/office/officeart/2005/8/layout/radial4"/>
    <dgm:cxn modelId="{9043229D-9037-4315-BB8C-7F3A2860F61E}" type="presOf" srcId="{FDD3F4CC-9EDE-4113-A41C-2F2148586823}" destId="{AC5FEDAE-55EA-4F8F-9707-7E208DAD24AE}" srcOrd="0" destOrd="0" presId="urn:microsoft.com/office/officeart/2005/8/layout/radial4"/>
    <dgm:cxn modelId="{60A420F2-A213-4726-AF08-B507F2504732}" type="presOf" srcId="{F573CB0B-0821-4416-AC54-5551C4E47E4C}" destId="{25317876-DA2D-4BC8-B2A8-3725C1A84BA9}" srcOrd="0" destOrd="0" presId="urn:microsoft.com/office/officeart/2005/8/layout/radial4"/>
    <dgm:cxn modelId="{349B5B2E-02EB-4348-8BC6-442F7B580AF1}" type="presOf" srcId="{3910945A-25B1-4AFB-BF37-B134B2475C74}" destId="{7899C00D-6F6D-48D0-B9B2-7F3AB43CB652}" srcOrd="0" destOrd="0" presId="urn:microsoft.com/office/officeart/2005/8/layout/radial4"/>
    <dgm:cxn modelId="{D803ABBF-13C3-49B1-B237-9F35BA11D20B}" type="presOf" srcId="{14F652DF-CB40-40DD-9AD2-DE2A3F168C39}" destId="{E3CFA8E8-E918-4FA1-88E1-77505324C8C7}" srcOrd="0" destOrd="0" presId="urn:microsoft.com/office/officeart/2005/8/layout/radial4"/>
    <dgm:cxn modelId="{B1BA8B1F-53AC-476D-A439-70970AA3D197}" type="presOf" srcId="{0823EFB2-22B8-401C-BDF8-175DF5455F24}" destId="{0025298F-68FA-4E4D-9C21-DB40DFF27425}" srcOrd="0" destOrd="0" presId="urn:microsoft.com/office/officeart/2005/8/layout/radial4"/>
    <dgm:cxn modelId="{DEBA597B-1F96-4DD6-9EE0-E9D4E5488C4E}" srcId="{15F366C4-B413-4632-893E-D937403A5DD3}" destId="{F573CB0B-0821-4416-AC54-5551C4E47E4C}" srcOrd="0" destOrd="0" parTransId="{DC13BD39-48DD-41DF-B902-CC28DFBC5D8F}" sibTransId="{A89569E5-5261-4D43-8164-F324F0BAA9AF}"/>
    <dgm:cxn modelId="{0102AB4D-B4AF-4C50-A077-AC630477E416}" srcId="{F573CB0B-0821-4416-AC54-5551C4E47E4C}" destId="{C161E444-0194-4BBC-9192-42DDFC96675D}" srcOrd="4" destOrd="0" parTransId="{AB600058-6218-4E7A-A5B3-A1F3B46A0CF2}" sibTransId="{B1887ECE-73C5-4F5A-93D1-79375B77E260}"/>
    <dgm:cxn modelId="{AE7B0584-D5B4-4627-88B3-146878C8D789}" srcId="{F573CB0B-0821-4416-AC54-5551C4E47E4C}" destId="{088FA979-493C-4A39-8711-9C1BE6B95300}" srcOrd="3" destOrd="0" parTransId="{FDD3F4CC-9EDE-4113-A41C-2F2148586823}" sibTransId="{9BC6E002-3906-46F7-B032-764D4FEC1069}"/>
    <dgm:cxn modelId="{CF0FEBAD-1A3F-44D0-A2C4-2BB51F52B12D}" type="presOf" srcId="{088FA979-493C-4A39-8711-9C1BE6B95300}" destId="{CC979558-4B95-447E-8838-D3E949CCB702}" srcOrd="0" destOrd="0" presId="urn:microsoft.com/office/officeart/2005/8/layout/radial4"/>
    <dgm:cxn modelId="{9DC6D8FA-E44C-4AED-A590-8FDC9153FE1E}" srcId="{F573CB0B-0821-4416-AC54-5551C4E47E4C}" destId="{14F652DF-CB40-40DD-9AD2-DE2A3F168C39}" srcOrd="2" destOrd="0" parTransId="{3910945A-25B1-4AFB-BF37-B134B2475C74}" sibTransId="{B89D2210-E7D0-4339-A270-26EE532B2CA0}"/>
    <dgm:cxn modelId="{054510C7-6C5B-4FAA-B38F-9DB42EE67579}" type="presParOf" srcId="{FD4B4F6C-DE4A-4007-9E40-B53F97025AD5}" destId="{25317876-DA2D-4BC8-B2A8-3725C1A84BA9}" srcOrd="0" destOrd="0" presId="urn:microsoft.com/office/officeart/2005/8/layout/radial4"/>
    <dgm:cxn modelId="{99966B5A-D122-4AFA-86C5-2A1330A55ED7}" type="presParOf" srcId="{FD4B4F6C-DE4A-4007-9E40-B53F97025AD5}" destId="{0025298F-68FA-4E4D-9C21-DB40DFF27425}" srcOrd="1" destOrd="0" presId="urn:microsoft.com/office/officeart/2005/8/layout/radial4"/>
    <dgm:cxn modelId="{4D8E312E-7A02-4369-9D2A-F67D4FEA6D08}" type="presParOf" srcId="{FD4B4F6C-DE4A-4007-9E40-B53F97025AD5}" destId="{DC4D9EBE-FAC3-4B84-A8F9-F2698274A452}" srcOrd="2" destOrd="0" presId="urn:microsoft.com/office/officeart/2005/8/layout/radial4"/>
    <dgm:cxn modelId="{5CE1D678-C02D-4395-97B7-867BA306BEA1}" type="presParOf" srcId="{FD4B4F6C-DE4A-4007-9E40-B53F97025AD5}" destId="{04BE5BC7-9922-4E22-9870-C1DFF40AFBCF}" srcOrd="3" destOrd="0" presId="urn:microsoft.com/office/officeart/2005/8/layout/radial4"/>
    <dgm:cxn modelId="{0360356E-4C92-4549-8E21-B85A0B3C6690}" type="presParOf" srcId="{FD4B4F6C-DE4A-4007-9E40-B53F97025AD5}" destId="{B54DE01F-5B97-4C6B-A229-5D058A4A2734}" srcOrd="4" destOrd="0" presId="urn:microsoft.com/office/officeart/2005/8/layout/radial4"/>
    <dgm:cxn modelId="{D3CAC4A9-5164-483A-A9DC-7FEE09DB3C00}" type="presParOf" srcId="{FD4B4F6C-DE4A-4007-9E40-B53F97025AD5}" destId="{7899C00D-6F6D-48D0-B9B2-7F3AB43CB652}" srcOrd="5" destOrd="0" presId="urn:microsoft.com/office/officeart/2005/8/layout/radial4"/>
    <dgm:cxn modelId="{E5072528-DE3C-4B56-98DC-289E8460EB96}" type="presParOf" srcId="{FD4B4F6C-DE4A-4007-9E40-B53F97025AD5}" destId="{E3CFA8E8-E918-4FA1-88E1-77505324C8C7}" srcOrd="6" destOrd="0" presId="urn:microsoft.com/office/officeart/2005/8/layout/radial4"/>
    <dgm:cxn modelId="{F7B94255-B577-426E-8E5D-08D511E10E6D}" type="presParOf" srcId="{FD4B4F6C-DE4A-4007-9E40-B53F97025AD5}" destId="{AC5FEDAE-55EA-4F8F-9707-7E208DAD24AE}" srcOrd="7" destOrd="0" presId="urn:microsoft.com/office/officeart/2005/8/layout/radial4"/>
    <dgm:cxn modelId="{19F02604-7615-4413-9EE7-63BFAF4B21C8}" type="presParOf" srcId="{FD4B4F6C-DE4A-4007-9E40-B53F97025AD5}" destId="{CC979558-4B95-447E-8838-D3E949CCB702}" srcOrd="8" destOrd="0" presId="urn:microsoft.com/office/officeart/2005/8/layout/radial4"/>
    <dgm:cxn modelId="{DE0A855D-33FC-409C-962B-9B83F5F1B7AE}" type="presParOf" srcId="{FD4B4F6C-DE4A-4007-9E40-B53F97025AD5}" destId="{5E354FE7-BB3F-4EC1-A398-609451FCE567}" srcOrd="9" destOrd="0" presId="urn:microsoft.com/office/officeart/2005/8/layout/radial4"/>
    <dgm:cxn modelId="{D078A49D-73D7-410F-9246-138BC0F61B5C}" type="presParOf" srcId="{FD4B4F6C-DE4A-4007-9E40-B53F97025AD5}" destId="{7DABC925-B537-4698-AD94-777BD63A738B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1D2B94-A6F9-4AE8-92AF-BAD7CB868F91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9D8CC9-022E-4AA5-B5FD-77456D4E9B5F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IN" sz="1600" dirty="0" smtClean="0">
              <a:solidFill>
                <a:schemeClr val="tx1"/>
              </a:solidFill>
            </a:rPr>
            <a:t>Single central cable to which all computers and other devices connect</a:t>
          </a:r>
          <a:endParaRPr lang="en-US" sz="1600" dirty="0">
            <a:solidFill>
              <a:schemeClr val="tx1"/>
            </a:solidFill>
          </a:endParaRPr>
        </a:p>
      </dgm:t>
    </dgm:pt>
    <dgm:pt modelId="{3DDAC9E4-B8BA-4280-A01C-107ED09D7F0E}" type="parTrans" cxnId="{DD69AE4D-2383-4BC9-94A6-A1FDE6FECA7A}">
      <dgm:prSet/>
      <dgm:spPr/>
      <dgm:t>
        <a:bodyPr/>
        <a:lstStyle/>
        <a:p>
          <a:endParaRPr lang="en-US"/>
        </a:p>
      </dgm:t>
    </dgm:pt>
    <dgm:pt modelId="{9345227F-152E-45EA-AACD-1D7A0428025B}" type="sibTrans" cxnId="{DD69AE4D-2383-4BC9-94A6-A1FDE6FECA7A}">
      <dgm:prSet/>
      <dgm:spPr/>
      <dgm:t>
        <a:bodyPr/>
        <a:lstStyle/>
        <a:p>
          <a:endParaRPr lang="en-US"/>
        </a:p>
      </dgm:t>
    </dgm:pt>
    <dgm:pt modelId="{EE7865B0-02B3-4815-B605-0E5A79E702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IN" sz="1600" dirty="0" smtClean="0">
              <a:solidFill>
                <a:schemeClr val="tx1"/>
              </a:solidFill>
            </a:rPr>
            <a:t>All nodes share the backbone to communicate each other on the network</a:t>
          </a:r>
          <a:endParaRPr lang="en-US" sz="1600" dirty="0">
            <a:solidFill>
              <a:schemeClr val="tx1"/>
            </a:solidFill>
          </a:endParaRPr>
        </a:p>
      </dgm:t>
    </dgm:pt>
    <dgm:pt modelId="{DC5DEE63-510A-4355-880A-0F4F0A0D895C}" type="parTrans" cxnId="{0FE86F98-34E7-4F34-8E3F-D89F79E5A3C8}">
      <dgm:prSet/>
      <dgm:spPr/>
      <dgm:t>
        <a:bodyPr/>
        <a:lstStyle/>
        <a:p>
          <a:endParaRPr lang="en-US"/>
        </a:p>
      </dgm:t>
    </dgm:pt>
    <dgm:pt modelId="{98B5F7B1-8CD3-47A1-BA27-65D0C2078F2B}" type="sibTrans" cxnId="{0FE86F98-34E7-4F34-8E3F-D89F79E5A3C8}">
      <dgm:prSet/>
      <dgm:spPr/>
      <dgm:t>
        <a:bodyPr/>
        <a:lstStyle/>
        <a:p>
          <a:endParaRPr lang="en-US"/>
        </a:p>
      </dgm:t>
    </dgm:pt>
    <dgm:pt modelId="{1B5D8BDF-D904-4FD9-94AD-DC9A2CEFAEA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IN" sz="1600" dirty="0" smtClean="0">
              <a:solidFill>
                <a:schemeClr val="tx1"/>
              </a:solidFill>
            </a:rPr>
            <a:t>Very common in LAN</a:t>
          </a:r>
          <a:endParaRPr lang="en-US" sz="1600" dirty="0">
            <a:solidFill>
              <a:schemeClr val="tx1"/>
            </a:solidFill>
          </a:endParaRPr>
        </a:p>
      </dgm:t>
    </dgm:pt>
    <dgm:pt modelId="{669B70B9-C19D-4788-9481-FBE867C02B41}" type="parTrans" cxnId="{DF916C0E-9BBF-42F3-9A36-D7B1C385E7A9}">
      <dgm:prSet/>
      <dgm:spPr/>
      <dgm:t>
        <a:bodyPr/>
        <a:lstStyle/>
        <a:p>
          <a:endParaRPr lang="en-US"/>
        </a:p>
      </dgm:t>
    </dgm:pt>
    <dgm:pt modelId="{8D2E540F-3A5F-4CE9-B33F-13DAB1645A64}" type="sibTrans" cxnId="{DF916C0E-9BBF-42F3-9A36-D7B1C385E7A9}">
      <dgm:prSet/>
      <dgm:spPr/>
      <dgm:t>
        <a:bodyPr/>
        <a:lstStyle/>
        <a:p>
          <a:endParaRPr lang="en-US"/>
        </a:p>
      </dgm:t>
    </dgm:pt>
    <dgm:pt modelId="{FA68E93C-5175-4921-B395-F3A9AEBB4B4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IN" sz="1600" dirty="0" smtClean="0">
              <a:solidFill>
                <a:schemeClr val="tx1"/>
              </a:solidFill>
            </a:rPr>
            <a:t>If the backbone is broken, the entire  segment fails</a:t>
          </a:r>
          <a:endParaRPr lang="en-US" sz="1600" dirty="0">
            <a:solidFill>
              <a:schemeClr val="tx1"/>
            </a:solidFill>
          </a:endParaRPr>
        </a:p>
      </dgm:t>
    </dgm:pt>
    <dgm:pt modelId="{79FECD32-F04E-4460-A59D-E4153B65283F}" type="parTrans" cxnId="{7F28E04B-92E4-48D5-B056-2CC835A4261B}">
      <dgm:prSet/>
      <dgm:spPr/>
      <dgm:t>
        <a:bodyPr/>
        <a:lstStyle/>
        <a:p>
          <a:endParaRPr lang="en-US"/>
        </a:p>
      </dgm:t>
    </dgm:pt>
    <dgm:pt modelId="{D12CA709-3A3B-49D9-A126-AC855D85C550}" type="sibTrans" cxnId="{7F28E04B-92E4-48D5-B056-2CC835A4261B}">
      <dgm:prSet/>
      <dgm:spPr/>
      <dgm:t>
        <a:bodyPr/>
        <a:lstStyle/>
        <a:p>
          <a:endParaRPr lang="en-US"/>
        </a:p>
      </dgm:t>
    </dgm:pt>
    <dgm:pt modelId="{24048062-1218-4439-A2E5-9941AAC94D9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Easy to install, and don’t require much cabling, used by Ethernet networks</a:t>
          </a:r>
          <a:endParaRPr lang="en-US" dirty="0">
            <a:solidFill>
              <a:schemeClr val="tx1"/>
            </a:solidFill>
          </a:endParaRPr>
        </a:p>
      </dgm:t>
    </dgm:pt>
    <dgm:pt modelId="{819DFD52-8E8E-4548-B6A4-BA0EF9913A09}" type="parTrans" cxnId="{C9A208BD-4797-4A0C-8730-E482191F352F}">
      <dgm:prSet/>
      <dgm:spPr/>
      <dgm:t>
        <a:bodyPr/>
        <a:lstStyle/>
        <a:p>
          <a:endParaRPr lang="en-US"/>
        </a:p>
      </dgm:t>
    </dgm:pt>
    <dgm:pt modelId="{C9AC01C8-96AE-41D0-8349-548DECAD0793}" type="sibTrans" cxnId="{C9A208BD-4797-4A0C-8730-E482191F352F}">
      <dgm:prSet/>
      <dgm:spPr/>
      <dgm:t>
        <a:bodyPr/>
        <a:lstStyle/>
        <a:p>
          <a:endParaRPr lang="en-US"/>
        </a:p>
      </dgm:t>
    </dgm:pt>
    <dgm:pt modelId="{7ABA0BD9-F4D7-4EC4-A1D2-538F23F634C0}" type="pres">
      <dgm:prSet presAssocID="{151D2B94-A6F9-4AE8-92AF-BAD7CB868F9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90ACC1-FD6C-4B39-B5C6-BF057EC4F988}" type="pres">
      <dgm:prSet presAssocID="{2A9D8CC9-022E-4AA5-B5FD-77456D4E9B5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CC163-A68C-45E3-B843-877FF2D395AA}" type="pres">
      <dgm:prSet presAssocID="{2A9D8CC9-022E-4AA5-B5FD-77456D4E9B5F}" presName="spNode" presStyleCnt="0"/>
      <dgm:spPr/>
    </dgm:pt>
    <dgm:pt modelId="{76D01527-3731-4184-9895-ED59F4F2D8D7}" type="pres">
      <dgm:prSet presAssocID="{9345227F-152E-45EA-AACD-1D7A0428025B}" presName="sibTrans" presStyleLbl="sibTrans1D1" presStyleIdx="0" presStyleCnt="5"/>
      <dgm:spPr/>
      <dgm:t>
        <a:bodyPr/>
        <a:lstStyle/>
        <a:p>
          <a:endParaRPr lang="en-US"/>
        </a:p>
      </dgm:t>
    </dgm:pt>
    <dgm:pt modelId="{32FE31D4-5987-45B7-AEF0-4AE6A33E1FDE}" type="pres">
      <dgm:prSet presAssocID="{EE7865B0-02B3-4815-B605-0E5A79E7025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E0567-A68C-461C-90D7-C821E2B6E0DB}" type="pres">
      <dgm:prSet presAssocID="{EE7865B0-02B3-4815-B605-0E5A79E70253}" presName="spNode" presStyleCnt="0"/>
      <dgm:spPr/>
    </dgm:pt>
    <dgm:pt modelId="{F5CE52C9-9AE8-43DF-BBD0-D290C4F622E2}" type="pres">
      <dgm:prSet presAssocID="{98B5F7B1-8CD3-47A1-BA27-65D0C2078F2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AD550286-6929-48C6-87B7-BD31DB233F4D}" type="pres">
      <dgm:prSet presAssocID="{1B5D8BDF-D904-4FD9-94AD-DC9A2CEFAEA3}" presName="node" presStyleLbl="node1" presStyleIdx="2" presStyleCnt="5" custRadScaleRad="102748" custRadScaleInc="-14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A1A0B-4F87-43D8-8A05-371C87815FE1}" type="pres">
      <dgm:prSet presAssocID="{1B5D8BDF-D904-4FD9-94AD-DC9A2CEFAEA3}" presName="spNode" presStyleCnt="0"/>
      <dgm:spPr/>
    </dgm:pt>
    <dgm:pt modelId="{AF51F951-5846-46D9-A2E7-179090986ACC}" type="pres">
      <dgm:prSet presAssocID="{8D2E540F-3A5F-4CE9-B33F-13DAB1645A64}" presName="sibTrans" presStyleLbl="sibTrans1D1" presStyleIdx="2" presStyleCnt="5"/>
      <dgm:spPr/>
      <dgm:t>
        <a:bodyPr/>
        <a:lstStyle/>
        <a:p>
          <a:endParaRPr lang="en-US"/>
        </a:p>
      </dgm:t>
    </dgm:pt>
    <dgm:pt modelId="{5793700A-6A01-490A-A975-85A822BA01FD}" type="pres">
      <dgm:prSet presAssocID="{FA68E93C-5175-4921-B395-F3A9AEBB4B4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C3680-5DBA-4B01-B17F-CE6430F145D3}" type="pres">
      <dgm:prSet presAssocID="{FA68E93C-5175-4921-B395-F3A9AEBB4B40}" presName="spNode" presStyleCnt="0"/>
      <dgm:spPr/>
    </dgm:pt>
    <dgm:pt modelId="{12458A48-6068-45F8-B208-6A85D3B10823}" type="pres">
      <dgm:prSet presAssocID="{D12CA709-3A3B-49D9-A126-AC855D85C55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36CE564B-0A96-45B0-AE02-2D1AFD7C1D58}" type="pres">
      <dgm:prSet presAssocID="{24048062-1218-4439-A2E5-9941AAC94D94}" presName="node" presStyleLbl="node1" presStyleIdx="4" presStyleCnt="5" custRadScaleRad="103764" custRadScaleInc="-301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2FE7E-83EB-470B-B7D2-3884B8346E35}" type="pres">
      <dgm:prSet presAssocID="{24048062-1218-4439-A2E5-9941AAC94D94}" presName="spNode" presStyleCnt="0"/>
      <dgm:spPr/>
    </dgm:pt>
    <dgm:pt modelId="{1E6C1D0A-51EF-4C88-BFA4-FE5BA71724C0}" type="pres">
      <dgm:prSet presAssocID="{C9AC01C8-96AE-41D0-8349-548DECAD0793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0FE86F98-34E7-4F34-8E3F-D89F79E5A3C8}" srcId="{151D2B94-A6F9-4AE8-92AF-BAD7CB868F91}" destId="{EE7865B0-02B3-4815-B605-0E5A79E70253}" srcOrd="1" destOrd="0" parTransId="{DC5DEE63-510A-4355-880A-0F4F0A0D895C}" sibTransId="{98B5F7B1-8CD3-47A1-BA27-65D0C2078F2B}"/>
    <dgm:cxn modelId="{B94D039E-5089-43D0-91F0-D58F37A88BA6}" type="presOf" srcId="{D12CA709-3A3B-49D9-A126-AC855D85C550}" destId="{12458A48-6068-45F8-B208-6A85D3B10823}" srcOrd="0" destOrd="0" presId="urn:microsoft.com/office/officeart/2005/8/layout/cycle5"/>
    <dgm:cxn modelId="{DF916C0E-9BBF-42F3-9A36-D7B1C385E7A9}" srcId="{151D2B94-A6F9-4AE8-92AF-BAD7CB868F91}" destId="{1B5D8BDF-D904-4FD9-94AD-DC9A2CEFAEA3}" srcOrd="2" destOrd="0" parTransId="{669B70B9-C19D-4788-9481-FBE867C02B41}" sibTransId="{8D2E540F-3A5F-4CE9-B33F-13DAB1645A64}"/>
    <dgm:cxn modelId="{2B303712-88CC-452E-AAFF-71D8B768671E}" type="presOf" srcId="{98B5F7B1-8CD3-47A1-BA27-65D0C2078F2B}" destId="{F5CE52C9-9AE8-43DF-BBD0-D290C4F622E2}" srcOrd="0" destOrd="0" presId="urn:microsoft.com/office/officeart/2005/8/layout/cycle5"/>
    <dgm:cxn modelId="{22622C9A-391F-41BB-B048-D9D07F905B1E}" type="presOf" srcId="{2A9D8CC9-022E-4AA5-B5FD-77456D4E9B5F}" destId="{0190ACC1-FD6C-4B39-B5C6-BF057EC4F988}" srcOrd="0" destOrd="0" presId="urn:microsoft.com/office/officeart/2005/8/layout/cycle5"/>
    <dgm:cxn modelId="{DD69AE4D-2383-4BC9-94A6-A1FDE6FECA7A}" srcId="{151D2B94-A6F9-4AE8-92AF-BAD7CB868F91}" destId="{2A9D8CC9-022E-4AA5-B5FD-77456D4E9B5F}" srcOrd="0" destOrd="0" parTransId="{3DDAC9E4-B8BA-4280-A01C-107ED09D7F0E}" sibTransId="{9345227F-152E-45EA-AACD-1D7A0428025B}"/>
    <dgm:cxn modelId="{7F28E04B-92E4-48D5-B056-2CC835A4261B}" srcId="{151D2B94-A6F9-4AE8-92AF-BAD7CB868F91}" destId="{FA68E93C-5175-4921-B395-F3A9AEBB4B40}" srcOrd="3" destOrd="0" parTransId="{79FECD32-F04E-4460-A59D-E4153B65283F}" sibTransId="{D12CA709-3A3B-49D9-A126-AC855D85C550}"/>
    <dgm:cxn modelId="{1AF4B3A8-0D07-438C-83DA-5B9FDD079173}" type="presOf" srcId="{8D2E540F-3A5F-4CE9-B33F-13DAB1645A64}" destId="{AF51F951-5846-46D9-A2E7-179090986ACC}" srcOrd="0" destOrd="0" presId="urn:microsoft.com/office/officeart/2005/8/layout/cycle5"/>
    <dgm:cxn modelId="{FDED4D61-7D3A-483F-B59E-1434EDABDAE4}" type="presOf" srcId="{FA68E93C-5175-4921-B395-F3A9AEBB4B40}" destId="{5793700A-6A01-490A-A975-85A822BA01FD}" srcOrd="0" destOrd="0" presId="urn:microsoft.com/office/officeart/2005/8/layout/cycle5"/>
    <dgm:cxn modelId="{C9A208BD-4797-4A0C-8730-E482191F352F}" srcId="{151D2B94-A6F9-4AE8-92AF-BAD7CB868F91}" destId="{24048062-1218-4439-A2E5-9941AAC94D94}" srcOrd="4" destOrd="0" parTransId="{819DFD52-8E8E-4548-B6A4-BA0EF9913A09}" sibTransId="{C9AC01C8-96AE-41D0-8349-548DECAD0793}"/>
    <dgm:cxn modelId="{46C2424D-BDFD-4442-9AD4-CEFC36C62D84}" type="presOf" srcId="{24048062-1218-4439-A2E5-9941AAC94D94}" destId="{36CE564B-0A96-45B0-AE02-2D1AFD7C1D58}" srcOrd="0" destOrd="0" presId="urn:microsoft.com/office/officeart/2005/8/layout/cycle5"/>
    <dgm:cxn modelId="{DFEE1588-68F7-48C1-A51C-873AFAA35A92}" type="presOf" srcId="{C9AC01C8-96AE-41D0-8349-548DECAD0793}" destId="{1E6C1D0A-51EF-4C88-BFA4-FE5BA71724C0}" srcOrd="0" destOrd="0" presId="urn:microsoft.com/office/officeart/2005/8/layout/cycle5"/>
    <dgm:cxn modelId="{CBDF09BB-D3B4-486C-AD90-82A01B89F11D}" type="presOf" srcId="{9345227F-152E-45EA-AACD-1D7A0428025B}" destId="{76D01527-3731-4184-9895-ED59F4F2D8D7}" srcOrd="0" destOrd="0" presId="urn:microsoft.com/office/officeart/2005/8/layout/cycle5"/>
    <dgm:cxn modelId="{A1CD715A-CD8E-4BC5-A93B-94465713655E}" type="presOf" srcId="{1B5D8BDF-D904-4FD9-94AD-DC9A2CEFAEA3}" destId="{AD550286-6929-48C6-87B7-BD31DB233F4D}" srcOrd="0" destOrd="0" presId="urn:microsoft.com/office/officeart/2005/8/layout/cycle5"/>
    <dgm:cxn modelId="{ACE40AE1-C4B0-4A6C-9899-FE05A6BF1122}" type="presOf" srcId="{151D2B94-A6F9-4AE8-92AF-BAD7CB868F91}" destId="{7ABA0BD9-F4D7-4EC4-A1D2-538F23F634C0}" srcOrd="0" destOrd="0" presId="urn:microsoft.com/office/officeart/2005/8/layout/cycle5"/>
    <dgm:cxn modelId="{0843DEEF-1FCD-41AA-962A-EE7CD072BE43}" type="presOf" srcId="{EE7865B0-02B3-4815-B605-0E5A79E70253}" destId="{32FE31D4-5987-45B7-AEF0-4AE6A33E1FDE}" srcOrd="0" destOrd="0" presId="urn:microsoft.com/office/officeart/2005/8/layout/cycle5"/>
    <dgm:cxn modelId="{7B776601-5ACA-4858-8444-EC2AE7BE0D13}" type="presParOf" srcId="{7ABA0BD9-F4D7-4EC4-A1D2-538F23F634C0}" destId="{0190ACC1-FD6C-4B39-B5C6-BF057EC4F988}" srcOrd="0" destOrd="0" presId="urn:microsoft.com/office/officeart/2005/8/layout/cycle5"/>
    <dgm:cxn modelId="{4926ADE4-834F-4C83-BBD1-DFFA5BFD583D}" type="presParOf" srcId="{7ABA0BD9-F4D7-4EC4-A1D2-538F23F634C0}" destId="{022CC163-A68C-45E3-B843-877FF2D395AA}" srcOrd="1" destOrd="0" presId="urn:microsoft.com/office/officeart/2005/8/layout/cycle5"/>
    <dgm:cxn modelId="{24D66976-0E2A-413F-B40F-62F83CFF40EE}" type="presParOf" srcId="{7ABA0BD9-F4D7-4EC4-A1D2-538F23F634C0}" destId="{76D01527-3731-4184-9895-ED59F4F2D8D7}" srcOrd="2" destOrd="0" presId="urn:microsoft.com/office/officeart/2005/8/layout/cycle5"/>
    <dgm:cxn modelId="{E46E5229-BD77-4E79-ACD7-614C45AF50D3}" type="presParOf" srcId="{7ABA0BD9-F4D7-4EC4-A1D2-538F23F634C0}" destId="{32FE31D4-5987-45B7-AEF0-4AE6A33E1FDE}" srcOrd="3" destOrd="0" presId="urn:microsoft.com/office/officeart/2005/8/layout/cycle5"/>
    <dgm:cxn modelId="{1CF93516-6755-43CE-AE5E-92B902D6263C}" type="presParOf" srcId="{7ABA0BD9-F4D7-4EC4-A1D2-538F23F634C0}" destId="{8CDE0567-A68C-461C-90D7-C821E2B6E0DB}" srcOrd="4" destOrd="0" presId="urn:microsoft.com/office/officeart/2005/8/layout/cycle5"/>
    <dgm:cxn modelId="{FA1BD67F-E709-450C-A356-9AC6EC3D6F91}" type="presParOf" srcId="{7ABA0BD9-F4D7-4EC4-A1D2-538F23F634C0}" destId="{F5CE52C9-9AE8-43DF-BBD0-D290C4F622E2}" srcOrd="5" destOrd="0" presId="urn:microsoft.com/office/officeart/2005/8/layout/cycle5"/>
    <dgm:cxn modelId="{59BCFAD2-4150-4D44-B9BE-53915B8EDDF2}" type="presParOf" srcId="{7ABA0BD9-F4D7-4EC4-A1D2-538F23F634C0}" destId="{AD550286-6929-48C6-87B7-BD31DB233F4D}" srcOrd="6" destOrd="0" presId="urn:microsoft.com/office/officeart/2005/8/layout/cycle5"/>
    <dgm:cxn modelId="{472036B8-85BB-4F86-ADBE-80B2F4647562}" type="presParOf" srcId="{7ABA0BD9-F4D7-4EC4-A1D2-538F23F634C0}" destId="{90DA1A0B-4F87-43D8-8A05-371C87815FE1}" srcOrd="7" destOrd="0" presId="urn:microsoft.com/office/officeart/2005/8/layout/cycle5"/>
    <dgm:cxn modelId="{C0905B2B-6F12-4A98-9142-A4E1DCD90E4D}" type="presParOf" srcId="{7ABA0BD9-F4D7-4EC4-A1D2-538F23F634C0}" destId="{AF51F951-5846-46D9-A2E7-179090986ACC}" srcOrd="8" destOrd="0" presId="urn:microsoft.com/office/officeart/2005/8/layout/cycle5"/>
    <dgm:cxn modelId="{2A50EAA1-17A2-4EE1-BA1D-4193DC24C99A}" type="presParOf" srcId="{7ABA0BD9-F4D7-4EC4-A1D2-538F23F634C0}" destId="{5793700A-6A01-490A-A975-85A822BA01FD}" srcOrd="9" destOrd="0" presId="urn:microsoft.com/office/officeart/2005/8/layout/cycle5"/>
    <dgm:cxn modelId="{B6814091-C815-4238-A235-38C0E032F458}" type="presParOf" srcId="{7ABA0BD9-F4D7-4EC4-A1D2-538F23F634C0}" destId="{1FBC3680-5DBA-4B01-B17F-CE6430F145D3}" srcOrd="10" destOrd="0" presId="urn:microsoft.com/office/officeart/2005/8/layout/cycle5"/>
    <dgm:cxn modelId="{9BB75DE5-E9F4-44D2-B8F8-F0F71C9CD13F}" type="presParOf" srcId="{7ABA0BD9-F4D7-4EC4-A1D2-538F23F634C0}" destId="{12458A48-6068-45F8-B208-6A85D3B10823}" srcOrd="11" destOrd="0" presId="urn:microsoft.com/office/officeart/2005/8/layout/cycle5"/>
    <dgm:cxn modelId="{4F15FFF4-EC27-4C42-AEE8-09151AE31E7D}" type="presParOf" srcId="{7ABA0BD9-F4D7-4EC4-A1D2-538F23F634C0}" destId="{36CE564B-0A96-45B0-AE02-2D1AFD7C1D58}" srcOrd="12" destOrd="0" presId="urn:microsoft.com/office/officeart/2005/8/layout/cycle5"/>
    <dgm:cxn modelId="{FD1915BD-59BD-42FF-87B1-E09F10C7E741}" type="presParOf" srcId="{7ABA0BD9-F4D7-4EC4-A1D2-538F23F634C0}" destId="{22C2FE7E-83EB-470B-B7D2-3884B8346E35}" srcOrd="13" destOrd="0" presId="urn:microsoft.com/office/officeart/2005/8/layout/cycle5"/>
    <dgm:cxn modelId="{C2346F42-F173-43E4-9A66-688D90A0417D}" type="presParOf" srcId="{7ABA0BD9-F4D7-4EC4-A1D2-538F23F634C0}" destId="{1E6C1D0A-51EF-4C88-BFA4-FE5BA71724C0}" srcOrd="14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1D2B94-A6F9-4AE8-92AF-BAD7CB868F91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9D8CC9-022E-4AA5-B5FD-77456D4E9B5F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IN" sz="1600" dirty="0" smtClean="0">
              <a:solidFill>
                <a:schemeClr val="tx1"/>
              </a:solidFill>
            </a:rPr>
            <a:t>Common architecture in Ethernet LANs</a:t>
          </a:r>
          <a:endParaRPr lang="en-US" sz="1600" dirty="0">
            <a:solidFill>
              <a:schemeClr val="tx1"/>
            </a:solidFill>
          </a:endParaRPr>
        </a:p>
      </dgm:t>
    </dgm:pt>
    <dgm:pt modelId="{3DDAC9E4-B8BA-4280-A01C-107ED09D7F0E}" type="parTrans" cxnId="{DD69AE4D-2383-4BC9-94A6-A1FDE6FECA7A}">
      <dgm:prSet/>
      <dgm:spPr/>
      <dgm:t>
        <a:bodyPr/>
        <a:lstStyle/>
        <a:p>
          <a:endParaRPr lang="en-US"/>
        </a:p>
      </dgm:t>
    </dgm:pt>
    <dgm:pt modelId="{9345227F-152E-45EA-AACD-1D7A0428025B}" type="sibTrans" cxnId="{DD69AE4D-2383-4BC9-94A6-A1FDE6FECA7A}">
      <dgm:prSet/>
      <dgm:spPr/>
      <dgm:t>
        <a:bodyPr/>
        <a:lstStyle/>
        <a:p>
          <a:endParaRPr lang="en-US"/>
        </a:p>
      </dgm:t>
    </dgm:pt>
    <dgm:pt modelId="{EE7865B0-02B3-4815-B605-0E5A79E702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+mn-lt"/>
              <a:cs typeface="Times New Roman" pitchFamily="18" charset="0"/>
            </a:rPr>
            <a:t>Larger networks use the extended star topology</a:t>
          </a:r>
          <a:endParaRPr lang="en-US" sz="1600" dirty="0">
            <a:solidFill>
              <a:schemeClr val="tx1"/>
            </a:solidFill>
          </a:endParaRPr>
        </a:p>
      </dgm:t>
    </dgm:pt>
    <dgm:pt modelId="{DC5DEE63-510A-4355-880A-0F4F0A0D895C}" type="parTrans" cxnId="{0FE86F98-34E7-4F34-8E3F-D89F79E5A3C8}">
      <dgm:prSet/>
      <dgm:spPr/>
      <dgm:t>
        <a:bodyPr/>
        <a:lstStyle/>
        <a:p>
          <a:endParaRPr lang="en-US"/>
        </a:p>
      </dgm:t>
    </dgm:pt>
    <dgm:pt modelId="{98B5F7B1-8CD3-47A1-BA27-65D0C2078F2B}" type="sibTrans" cxnId="{0FE86F98-34E7-4F34-8E3F-D89F79E5A3C8}">
      <dgm:prSet/>
      <dgm:spPr/>
      <dgm:t>
        <a:bodyPr/>
        <a:lstStyle/>
        <a:p>
          <a:endParaRPr lang="en-US"/>
        </a:p>
      </dgm:t>
    </dgm:pt>
    <dgm:pt modelId="{1B5D8BDF-D904-4FD9-94AD-DC9A2CEFAEA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IN" sz="1600" dirty="0" smtClean="0">
              <a:solidFill>
                <a:schemeClr val="tx1"/>
              </a:solidFill>
            </a:rPr>
            <a:t>Central host which connects all nodes to communicate</a:t>
          </a:r>
          <a:endParaRPr lang="en-US" sz="1600" dirty="0">
            <a:solidFill>
              <a:schemeClr val="tx1"/>
            </a:solidFill>
          </a:endParaRPr>
        </a:p>
      </dgm:t>
    </dgm:pt>
    <dgm:pt modelId="{669B70B9-C19D-4788-9481-FBE867C02B41}" type="parTrans" cxnId="{DF916C0E-9BBF-42F3-9A36-D7B1C385E7A9}">
      <dgm:prSet/>
      <dgm:spPr/>
      <dgm:t>
        <a:bodyPr/>
        <a:lstStyle/>
        <a:p>
          <a:endParaRPr lang="en-US"/>
        </a:p>
      </dgm:t>
    </dgm:pt>
    <dgm:pt modelId="{8D2E540F-3A5F-4CE9-B33F-13DAB1645A64}" type="sibTrans" cxnId="{DF916C0E-9BBF-42F3-9A36-D7B1C385E7A9}">
      <dgm:prSet/>
      <dgm:spPr/>
      <dgm:t>
        <a:bodyPr/>
        <a:lstStyle/>
        <a:p>
          <a:endParaRPr lang="en-US"/>
        </a:p>
      </dgm:t>
    </dgm:pt>
    <dgm:pt modelId="{FA68E93C-5175-4921-B395-F3A9AEBB4B4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IN" sz="1600" dirty="0" smtClean="0">
              <a:solidFill>
                <a:schemeClr val="tx1"/>
              </a:solidFill>
            </a:rPr>
            <a:t>Host can be a server, hub or router</a:t>
          </a:r>
          <a:endParaRPr lang="en-US" sz="1600" dirty="0">
            <a:solidFill>
              <a:schemeClr val="tx1"/>
            </a:solidFill>
          </a:endParaRPr>
        </a:p>
      </dgm:t>
    </dgm:pt>
    <dgm:pt modelId="{79FECD32-F04E-4460-A59D-E4153B65283F}" type="parTrans" cxnId="{7F28E04B-92E4-48D5-B056-2CC835A4261B}">
      <dgm:prSet/>
      <dgm:spPr/>
      <dgm:t>
        <a:bodyPr/>
        <a:lstStyle/>
        <a:p>
          <a:endParaRPr lang="en-US"/>
        </a:p>
      </dgm:t>
    </dgm:pt>
    <dgm:pt modelId="{D12CA709-3A3B-49D9-A126-AC855D85C550}" type="sibTrans" cxnId="{7F28E04B-92E4-48D5-B056-2CC835A4261B}">
      <dgm:prSet/>
      <dgm:spPr/>
      <dgm:t>
        <a:bodyPr/>
        <a:lstStyle/>
        <a:p>
          <a:endParaRPr lang="en-US"/>
        </a:p>
      </dgm:t>
    </dgm:pt>
    <dgm:pt modelId="{24048062-1218-4439-A2E5-9941AAC94D9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Every node will not connect to neighbouring nodes</a:t>
          </a:r>
          <a:endParaRPr lang="en-US" dirty="0">
            <a:solidFill>
              <a:schemeClr val="tx1"/>
            </a:solidFill>
          </a:endParaRPr>
        </a:p>
      </dgm:t>
    </dgm:pt>
    <dgm:pt modelId="{819DFD52-8E8E-4548-B6A4-BA0EF9913A09}" type="parTrans" cxnId="{C9A208BD-4797-4A0C-8730-E482191F352F}">
      <dgm:prSet/>
      <dgm:spPr/>
      <dgm:t>
        <a:bodyPr/>
        <a:lstStyle/>
        <a:p>
          <a:endParaRPr lang="en-US"/>
        </a:p>
      </dgm:t>
    </dgm:pt>
    <dgm:pt modelId="{C9AC01C8-96AE-41D0-8349-548DECAD0793}" type="sibTrans" cxnId="{C9A208BD-4797-4A0C-8730-E482191F352F}">
      <dgm:prSet/>
      <dgm:spPr/>
      <dgm:t>
        <a:bodyPr/>
        <a:lstStyle/>
        <a:p>
          <a:endParaRPr lang="en-US"/>
        </a:p>
      </dgm:t>
    </dgm:pt>
    <dgm:pt modelId="{7ABA0BD9-F4D7-4EC4-A1D2-538F23F634C0}" type="pres">
      <dgm:prSet presAssocID="{151D2B94-A6F9-4AE8-92AF-BAD7CB868F9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90ACC1-FD6C-4B39-B5C6-BF057EC4F988}" type="pres">
      <dgm:prSet presAssocID="{2A9D8CC9-022E-4AA5-B5FD-77456D4E9B5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CC163-A68C-45E3-B843-877FF2D395AA}" type="pres">
      <dgm:prSet presAssocID="{2A9D8CC9-022E-4AA5-B5FD-77456D4E9B5F}" presName="spNode" presStyleCnt="0"/>
      <dgm:spPr/>
    </dgm:pt>
    <dgm:pt modelId="{76D01527-3731-4184-9895-ED59F4F2D8D7}" type="pres">
      <dgm:prSet presAssocID="{9345227F-152E-45EA-AACD-1D7A0428025B}" presName="sibTrans" presStyleLbl="sibTrans1D1" presStyleIdx="0" presStyleCnt="5"/>
      <dgm:spPr/>
      <dgm:t>
        <a:bodyPr/>
        <a:lstStyle/>
        <a:p>
          <a:endParaRPr lang="en-US"/>
        </a:p>
      </dgm:t>
    </dgm:pt>
    <dgm:pt modelId="{32FE31D4-5987-45B7-AEF0-4AE6A33E1FDE}" type="pres">
      <dgm:prSet presAssocID="{EE7865B0-02B3-4815-B605-0E5A79E7025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E0567-A68C-461C-90D7-C821E2B6E0DB}" type="pres">
      <dgm:prSet presAssocID="{EE7865B0-02B3-4815-B605-0E5A79E70253}" presName="spNode" presStyleCnt="0"/>
      <dgm:spPr/>
    </dgm:pt>
    <dgm:pt modelId="{F5CE52C9-9AE8-43DF-BBD0-D290C4F622E2}" type="pres">
      <dgm:prSet presAssocID="{98B5F7B1-8CD3-47A1-BA27-65D0C2078F2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AD550286-6929-48C6-87B7-BD31DB233F4D}" type="pres">
      <dgm:prSet presAssocID="{1B5D8BDF-D904-4FD9-94AD-DC9A2CEFAEA3}" presName="node" presStyleLbl="node1" presStyleIdx="2" presStyleCnt="5" custRadScaleRad="102748" custRadScaleInc="-14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A1A0B-4F87-43D8-8A05-371C87815FE1}" type="pres">
      <dgm:prSet presAssocID="{1B5D8BDF-D904-4FD9-94AD-DC9A2CEFAEA3}" presName="spNode" presStyleCnt="0"/>
      <dgm:spPr/>
    </dgm:pt>
    <dgm:pt modelId="{AF51F951-5846-46D9-A2E7-179090986ACC}" type="pres">
      <dgm:prSet presAssocID="{8D2E540F-3A5F-4CE9-B33F-13DAB1645A64}" presName="sibTrans" presStyleLbl="sibTrans1D1" presStyleIdx="2" presStyleCnt="5"/>
      <dgm:spPr/>
      <dgm:t>
        <a:bodyPr/>
        <a:lstStyle/>
        <a:p>
          <a:endParaRPr lang="en-US"/>
        </a:p>
      </dgm:t>
    </dgm:pt>
    <dgm:pt modelId="{5793700A-6A01-490A-A975-85A822BA01FD}" type="pres">
      <dgm:prSet presAssocID="{FA68E93C-5175-4921-B395-F3A9AEBB4B4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C3680-5DBA-4B01-B17F-CE6430F145D3}" type="pres">
      <dgm:prSet presAssocID="{FA68E93C-5175-4921-B395-F3A9AEBB4B40}" presName="spNode" presStyleCnt="0"/>
      <dgm:spPr/>
    </dgm:pt>
    <dgm:pt modelId="{12458A48-6068-45F8-B208-6A85D3B10823}" type="pres">
      <dgm:prSet presAssocID="{D12CA709-3A3B-49D9-A126-AC855D85C55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36CE564B-0A96-45B0-AE02-2D1AFD7C1D58}" type="pres">
      <dgm:prSet presAssocID="{24048062-1218-4439-A2E5-9941AAC94D94}" presName="node" presStyleLbl="node1" presStyleIdx="4" presStyleCnt="5" custRadScaleRad="103764" custRadScaleInc="-301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2FE7E-83EB-470B-B7D2-3884B8346E35}" type="pres">
      <dgm:prSet presAssocID="{24048062-1218-4439-A2E5-9941AAC94D94}" presName="spNode" presStyleCnt="0"/>
      <dgm:spPr/>
    </dgm:pt>
    <dgm:pt modelId="{1E6C1D0A-51EF-4C88-BFA4-FE5BA71724C0}" type="pres">
      <dgm:prSet presAssocID="{C9AC01C8-96AE-41D0-8349-548DECAD0793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92C49AB3-10B9-4D85-A188-82BA282C687E}" type="presOf" srcId="{EE7865B0-02B3-4815-B605-0E5A79E70253}" destId="{32FE31D4-5987-45B7-AEF0-4AE6A33E1FDE}" srcOrd="0" destOrd="0" presId="urn:microsoft.com/office/officeart/2005/8/layout/cycle5"/>
    <dgm:cxn modelId="{077CA46B-BD67-45F6-B49E-CA5775614F82}" type="presOf" srcId="{1B5D8BDF-D904-4FD9-94AD-DC9A2CEFAEA3}" destId="{AD550286-6929-48C6-87B7-BD31DB233F4D}" srcOrd="0" destOrd="0" presId="urn:microsoft.com/office/officeart/2005/8/layout/cycle5"/>
    <dgm:cxn modelId="{9DEBE053-ABFC-42A4-8B9D-908024CC3D1D}" type="presOf" srcId="{151D2B94-A6F9-4AE8-92AF-BAD7CB868F91}" destId="{7ABA0BD9-F4D7-4EC4-A1D2-538F23F634C0}" srcOrd="0" destOrd="0" presId="urn:microsoft.com/office/officeart/2005/8/layout/cycle5"/>
    <dgm:cxn modelId="{BCC62DCF-4751-48C6-8940-2BF9161AC832}" type="presOf" srcId="{9345227F-152E-45EA-AACD-1D7A0428025B}" destId="{76D01527-3731-4184-9895-ED59F4F2D8D7}" srcOrd="0" destOrd="0" presId="urn:microsoft.com/office/officeart/2005/8/layout/cycle5"/>
    <dgm:cxn modelId="{0FE86F98-34E7-4F34-8E3F-D89F79E5A3C8}" srcId="{151D2B94-A6F9-4AE8-92AF-BAD7CB868F91}" destId="{EE7865B0-02B3-4815-B605-0E5A79E70253}" srcOrd="1" destOrd="0" parTransId="{DC5DEE63-510A-4355-880A-0F4F0A0D895C}" sibTransId="{98B5F7B1-8CD3-47A1-BA27-65D0C2078F2B}"/>
    <dgm:cxn modelId="{C64CE36D-F505-45B7-B877-755689538402}" type="presOf" srcId="{D12CA709-3A3B-49D9-A126-AC855D85C550}" destId="{12458A48-6068-45F8-B208-6A85D3B10823}" srcOrd="0" destOrd="0" presId="urn:microsoft.com/office/officeart/2005/8/layout/cycle5"/>
    <dgm:cxn modelId="{DF916C0E-9BBF-42F3-9A36-D7B1C385E7A9}" srcId="{151D2B94-A6F9-4AE8-92AF-BAD7CB868F91}" destId="{1B5D8BDF-D904-4FD9-94AD-DC9A2CEFAEA3}" srcOrd="2" destOrd="0" parTransId="{669B70B9-C19D-4788-9481-FBE867C02B41}" sibTransId="{8D2E540F-3A5F-4CE9-B33F-13DAB1645A64}"/>
    <dgm:cxn modelId="{268C3C32-9DDB-4376-935C-21E583AFEDAC}" type="presOf" srcId="{98B5F7B1-8CD3-47A1-BA27-65D0C2078F2B}" destId="{F5CE52C9-9AE8-43DF-BBD0-D290C4F622E2}" srcOrd="0" destOrd="0" presId="urn:microsoft.com/office/officeart/2005/8/layout/cycle5"/>
    <dgm:cxn modelId="{DD69AE4D-2383-4BC9-94A6-A1FDE6FECA7A}" srcId="{151D2B94-A6F9-4AE8-92AF-BAD7CB868F91}" destId="{2A9D8CC9-022E-4AA5-B5FD-77456D4E9B5F}" srcOrd="0" destOrd="0" parTransId="{3DDAC9E4-B8BA-4280-A01C-107ED09D7F0E}" sibTransId="{9345227F-152E-45EA-AACD-1D7A0428025B}"/>
    <dgm:cxn modelId="{C84BC4A1-663D-4074-A021-0EA60917F54D}" type="presOf" srcId="{C9AC01C8-96AE-41D0-8349-548DECAD0793}" destId="{1E6C1D0A-51EF-4C88-BFA4-FE5BA71724C0}" srcOrd="0" destOrd="0" presId="urn:microsoft.com/office/officeart/2005/8/layout/cycle5"/>
    <dgm:cxn modelId="{7F28E04B-92E4-48D5-B056-2CC835A4261B}" srcId="{151D2B94-A6F9-4AE8-92AF-BAD7CB868F91}" destId="{FA68E93C-5175-4921-B395-F3A9AEBB4B40}" srcOrd="3" destOrd="0" parTransId="{79FECD32-F04E-4460-A59D-E4153B65283F}" sibTransId="{D12CA709-3A3B-49D9-A126-AC855D85C550}"/>
    <dgm:cxn modelId="{F04E5E69-DA6B-44D9-A2F2-3B67A3710687}" type="presOf" srcId="{8D2E540F-3A5F-4CE9-B33F-13DAB1645A64}" destId="{AF51F951-5846-46D9-A2E7-179090986ACC}" srcOrd="0" destOrd="0" presId="urn:microsoft.com/office/officeart/2005/8/layout/cycle5"/>
    <dgm:cxn modelId="{C9A208BD-4797-4A0C-8730-E482191F352F}" srcId="{151D2B94-A6F9-4AE8-92AF-BAD7CB868F91}" destId="{24048062-1218-4439-A2E5-9941AAC94D94}" srcOrd="4" destOrd="0" parTransId="{819DFD52-8E8E-4548-B6A4-BA0EF9913A09}" sibTransId="{C9AC01C8-96AE-41D0-8349-548DECAD0793}"/>
    <dgm:cxn modelId="{1F6E12DD-BAEE-41BE-B38E-3BA5333F17C3}" type="presOf" srcId="{FA68E93C-5175-4921-B395-F3A9AEBB4B40}" destId="{5793700A-6A01-490A-A975-85A822BA01FD}" srcOrd="0" destOrd="0" presId="urn:microsoft.com/office/officeart/2005/8/layout/cycle5"/>
    <dgm:cxn modelId="{72EB6B0C-01D7-4CE1-89D6-C226658CD855}" type="presOf" srcId="{2A9D8CC9-022E-4AA5-B5FD-77456D4E9B5F}" destId="{0190ACC1-FD6C-4B39-B5C6-BF057EC4F988}" srcOrd="0" destOrd="0" presId="urn:microsoft.com/office/officeart/2005/8/layout/cycle5"/>
    <dgm:cxn modelId="{665C563C-E104-49CE-B18E-D1552C05341F}" type="presOf" srcId="{24048062-1218-4439-A2E5-9941AAC94D94}" destId="{36CE564B-0A96-45B0-AE02-2D1AFD7C1D58}" srcOrd="0" destOrd="0" presId="urn:microsoft.com/office/officeart/2005/8/layout/cycle5"/>
    <dgm:cxn modelId="{39EBA219-6EFC-4C28-83D4-A110463F5D7E}" type="presParOf" srcId="{7ABA0BD9-F4D7-4EC4-A1D2-538F23F634C0}" destId="{0190ACC1-FD6C-4B39-B5C6-BF057EC4F988}" srcOrd="0" destOrd="0" presId="urn:microsoft.com/office/officeart/2005/8/layout/cycle5"/>
    <dgm:cxn modelId="{767D64A6-9013-42A7-82C1-49826F4D7313}" type="presParOf" srcId="{7ABA0BD9-F4D7-4EC4-A1D2-538F23F634C0}" destId="{022CC163-A68C-45E3-B843-877FF2D395AA}" srcOrd="1" destOrd="0" presId="urn:microsoft.com/office/officeart/2005/8/layout/cycle5"/>
    <dgm:cxn modelId="{54C4B1EE-CDD4-4094-83DF-E6B16A96AD51}" type="presParOf" srcId="{7ABA0BD9-F4D7-4EC4-A1D2-538F23F634C0}" destId="{76D01527-3731-4184-9895-ED59F4F2D8D7}" srcOrd="2" destOrd="0" presId="urn:microsoft.com/office/officeart/2005/8/layout/cycle5"/>
    <dgm:cxn modelId="{E31A3B10-242B-4E3E-87BB-4F6AE1B7F7D1}" type="presParOf" srcId="{7ABA0BD9-F4D7-4EC4-A1D2-538F23F634C0}" destId="{32FE31D4-5987-45B7-AEF0-4AE6A33E1FDE}" srcOrd="3" destOrd="0" presId="urn:microsoft.com/office/officeart/2005/8/layout/cycle5"/>
    <dgm:cxn modelId="{16E93C1B-F556-48ED-B8E1-0F41F97C20D8}" type="presParOf" srcId="{7ABA0BD9-F4D7-4EC4-A1D2-538F23F634C0}" destId="{8CDE0567-A68C-461C-90D7-C821E2B6E0DB}" srcOrd="4" destOrd="0" presId="urn:microsoft.com/office/officeart/2005/8/layout/cycle5"/>
    <dgm:cxn modelId="{8CA3AA56-F59F-46CE-A95A-7FFBEE3D27B9}" type="presParOf" srcId="{7ABA0BD9-F4D7-4EC4-A1D2-538F23F634C0}" destId="{F5CE52C9-9AE8-43DF-BBD0-D290C4F622E2}" srcOrd="5" destOrd="0" presId="urn:microsoft.com/office/officeart/2005/8/layout/cycle5"/>
    <dgm:cxn modelId="{64CAF54D-35E4-4129-BF28-2AED3DA0988D}" type="presParOf" srcId="{7ABA0BD9-F4D7-4EC4-A1D2-538F23F634C0}" destId="{AD550286-6929-48C6-87B7-BD31DB233F4D}" srcOrd="6" destOrd="0" presId="urn:microsoft.com/office/officeart/2005/8/layout/cycle5"/>
    <dgm:cxn modelId="{97D69300-755C-4EC1-856C-D5278212B087}" type="presParOf" srcId="{7ABA0BD9-F4D7-4EC4-A1D2-538F23F634C0}" destId="{90DA1A0B-4F87-43D8-8A05-371C87815FE1}" srcOrd="7" destOrd="0" presId="urn:microsoft.com/office/officeart/2005/8/layout/cycle5"/>
    <dgm:cxn modelId="{34684948-ECC0-46C0-8846-51CAE01EAD2A}" type="presParOf" srcId="{7ABA0BD9-F4D7-4EC4-A1D2-538F23F634C0}" destId="{AF51F951-5846-46D9-A2E7-179090986ACC}" srcOrd="8" destOrd="0" presId="urn:microsoft.com/office/officeart/2005/8/layout/cycle5"/>
    <dgm:cxn modelId="{5E992293-19B4-4A26-94E7-7783D9284E99}" type="presParOf" srcId="{7ABA0BD9-F4D7-4EC4-A1D2-538F23F634C0}" destId="{5793700A-6A01-490A-A975-85A822BA01FD}" srcOrd="9" destOrd="0" presId="urn:microsoft.com/office/officeart/2005/8/layout/cycle5"/>
    <dgm:cxn modelId="{433DB037-D5E0-405E-8CFE-CF8AD7404425}" type="presParOf" srcId="{7ABA0BD9-F4D7-4EC4-A1D2-538F23F634C0}" destId="{1FBC3680-5DBA-4B01-B17F-CE6430F145D3}" srcOrd="10" destOrd="0" presId="urn:microsoft.com/office/officeart/2005/8/layout/cycle5"/>
    <dgm:cxn modelId="{D8A45B25-531F-4369-A2CB-218BF207F3B4}" type="presParOf" srcId="{7ABA0BD9-F4D7-4EC4-A1D2-538F23F634C0}" destId="{12458A48-6068-45F8-B208-6A85D3B10823}" srcOrd="11" destOrd="0" presId="urn:microsoft.com/office/officeart/2005/8/layout/cycle5"/>
    <dgm:cxn modelId="{F595F769-CB7B-4AF9-A90E-A1322BAB7FE9}" type="presParOf" srcId="{7ABA0BD9-F4D7-4EC4-A1D2-538F23F634C0}" destId="{36CE564B-0A96-45B0-AE02-2D1AFD7C1D58}" srcOrd="12" destOrd="0" presId="urn:microsoft.com/office/officeart/2005/8/layout/cycle5"/>
    <dgm:cxn modelId="{77D6FC8B-B9D7-439C-AF1F-B6218BB32A75}" type="presParOf" srcId="{7ABA0BD9-F4D7-4EC4-A1D2-538F23F634C0}" destId="{22C2FE7E-83EB-470B-B7D2-3884B8346E35}" srcOrd="13" destOrd="0" presId="urn:microsoft.com/office/officeart/2005/8/layout/cycle5"/>
    <dgm:cxn modelId="{161C782A-9BF8-493D-8CB3-34388422FD15}" type="presParOf" srcId="{7ABA0BD9-F4D7-4EC4-A1D2-538F23F634C0}" destId="{1E6C1D0A-51EF-4C88-BFA4-FE5BA71724C0}" srcOrd="14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1D2B94-A6F9-4AE8-92AF-BAD7CB868F91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9D8CC9-022E-4AA5-B5FD-77456D4E9B5F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IN" sz="1400" dirty="0" smtClean="0">
              <a:solidFill>
                <a:schemeClr val="tx1"/>
              </a:solidFill>
            </a:rPr>
            <a:t>Computers and other devices connected in a loop</a:t>
          </a:r>
          <a:endParaRPr lang="en-US" sz="1400" dirty="0">
            <a:solidFill>
              <a:schemeClr val="tx1"/>
            </a:solidFill>
          </a:endParaRPr>
        </a:p>
      </dgm:t>
    </dgm:pt>
    <dgm:pt modelId="{3DDAC9E4-B8BA-4280-A01C-107ED09D7F0E}" type="parTrans" cxnId="{DD69AE4D-2383-4BC9-94A6-A1FDE6FECA7A}">
      <dgm:prSet/>
      <dgm:spPr/>
      <dgm:t>
        <a:bodyPr/>
        <a:lstStyle/>
        <a:p>
          <a:endParaRPr lang="en-US"/>
        </a:p>
      </dgm:t>
    </dgm:pt>
    <dgm:pt modelId="{9345227F-152E-45EA-AACD-1D7A0428025B}" type="sibTrans" cxnId="{DD69AE4D-2383-4BC9-94A6-A1FDE6FECA7A}">
      <dgm:prSet/>
      <dgm:spPr/>
      <dgm:t>
        <a:bodyPr/>
        <a:lstStyle/>
        <a:p>
          <a:endParaRPr lang="en-US"/>
        </a:p>
      </dgm:t>
    </dgm:pt>
    <dgm:pt modelId="{EE7865B0-02B3-4815-B605-0E5A79E702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  <a:latin typeface="+mn-lt"/>
              <a:cs typeface="Times New Roman" pitchFamily="18" charset="0"/>
            </a:rPr>
            <a:t>Each node directly connects to two </a:t>
          </a:r>
          <a:r>
            <a:rPr lang="en-US" sz="1400" dirty="0" err="1" smtClean="0">
              <a:solidFill>
                <a:schemeClr val="tx1"/>
              </a:solidFill>
              <a:latin typeface="+mn-lt"/>
              <a:cs typeface="Times New Roman" pitchFamily="18" charset="0"/>
            </a:rPr>
            <a:t>neighbouring</a:t>
          </a:r>
          <a:r>
            <a:rPr lang="en-US" sz="1400" dirty="0" smtClean="0">
              <a:solidFill>
                <a:schemeClr val="tx1"/>
              </a:solidFill>
              <a:latin typeface="+mn-lt"/>
              <a:cs typeface="Times New Roman" pitchFamily="18" charset="0"/>
            </a:rPr>
            <a:t> nodes</a:t>
          </a:r>
          <a:endParaRPr lang="en-US" sz="1400" dirty="0">
            <a:solidFill>
              <a:schemeClr val="tx1"/>
            </a:solidFill>
          </a:endParaRPr>
        </a:p>
      </dgm:t>
    </dgm:pt>
    <dgm:pt modelId="{DC5DEE63-510A-4355-880A-0F4F0A0D895C}" type="parTrans" cxnId="{0FE86F98-34E7-4F34-8E3F-D89F79E5A3C8}">
      <dgm:prSet/>
      <dgm:spPr/>
      <dgm:t>
        <a:bodyPr/>
        <a:lstStyle/>
        <a:p>
          <a:endParaRPr lang="en-US"/>
        </a:p>
      </dgm:t>
    </dgm:pt>
    <dgm:pt modelId="{98B5F7B1-8CD3-47A1-BA27-65D0C2078F2B}" type="sibTrans" cxnId="{0FE86F98-34E7-4F34-8E3F-D89F79E5A3C8}">
      <dgm:prSet/>
      <dgm:spPr/>
      <dgm:t>
        <a:bodyPr/>
        <a:lstStyle/>
        <a:p>
          <a:endParaRPr lang="en-US"/>
        </a:p>
      </dgm:t>
    </dgm:pt>
    <dgm:pt modelId="{1B5D8BDF-D904-4FD9-94AD-DC9A2CEFAEA3}">
      <dgm:prSet phldrT="[Text]" custT="1"/>
      <dgm:spPr>
        <a:solidFill>
          <a:srgbClr val="BFBFBF"/>
        </a:solidFill>
      </dgm:spPr>
      <dgm:t>
        <a:bodyPr/>
        <a:lstStyle/>
        <a:p>
          <a:r>
            <a:rPr lang="en-IN" sz="1400" dirty="0" smtClean="0">
              <a:solidFill>
                <a:schemeClr val="tx1"/>
              </a:solidFill>
            </a:rPr>
            <a:t>A server may exists but will not connect to all nodes in network</a:t>
          </a:r>
          <a:endParaRPr lang="en-US" sz="1400" dirty="0">
            <a:solidFill>
              <a:schemeClr val="tx1"/>
            </a:solidFill>
          </a:endParaRPr>
        </a:p>
      </dgm:t>
    </dgm:pt>
    <dgm:pt modelId="{669B70B9-C19D-4788-9481-FBE867C02B41}" type="parTrans" cxnId="{DF916C0E-9BBF-42F3-9A36-D7B1C385E7A9}">
      <dgm:prSet/>
      <dgm:spPr/>
      <dgm:t>
        <a:bodyPr/>
        <a:lstStyle/>
        <a:p>
          <a:endParaRPr lang="en-US"/>
        </a:p>
      </dgm:t>
    </dgm:pt>
    <dgm:pt modelId="{8D2E540F-3A5F-4CE9-B33F-13DAB1645A64}" type="sibTrans" cxnId="{DF916C0E-9BBF-42F3-9A36-D7B1C385E7A9}">
      <dgm:prSet/>
      <dgm:spPr/>
      <dgm:t>
        <a:bodyPr/>
        <a:lstStyle/>
        <a:p>
          <a:endParaRPr lang="en-US"/>
        </a:p>
      </dgm:t>
    </dgm:pt>
    <dgm:pt modelId="{FA68E93C-5175-4921-B395-F3A9AEBB4B4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IN" sz="1400" dirty="0" smtClean="0">
              <a:solidFill>
                <a:schemeClr val="tx1"/>
              </a:solidFill>
            </a:rPr>
            <a:t>Can be found in LAN</a:t>
          </a:r>
          <a:endParaRPr lang="en-US" sz="1400" dirty="0">
            <a:solidFill>
              <a:schemeClr val="tx1"/>
            </a:solidFill>
          </a:endParaRPr>
        </a:p>
      </dgm:t>
    </dgm:pt>
    <dgm:pt modelId="{79FECD32-F04E-4460-A59D-E4153B65283F}" type="parTrans" cxnId="{7F28E04B-92E4-48D5-B056-2CC835A4261B}">
      <dgm:prSet/>
      <dgm:spPr/>
      <dgm:t>
        <a:bodyPr/>
        <a:lstStyle/>
        <a:p>
          <a:endParaRPr lang="en-US"/>
        </a:p>
      </dgm:t>
    </dgm:pt>
    <dgm:pt modelId="{D12CA709-3A3B-49D9-A126-AC855D85C550}" type="sibTrans" cxnId="{7F28E04B-92E4-48D5-B056-2CC835A4261B}">
      <dgm:prSet/>
      <dgm:spPr/>
      <dgm:t>
        <a:bodyPr/>
        <a:lstStyle/>
        <a:p>
          <a:endParaRPr lang="en-US"/>
        </a:p>
      </dgm:t>
    </dgm:pt>
    <dgm:pt modelId="{1CCDCBF8-A6C1-4524-9138-D3EE6597BBB4}">
      <dgm:prSet/>
      <dgm:spPr>
        <a:solidFill>
          <a:srgbClr val="BFBFBF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+mn-lt"/>
              <a:cs typeface="Times New Roman" pitchFamily="18" charset="0"/>
            </a:rPr>
            <a:t>Single ring – All the devices on the network share a single cable </a:t>
          </a:r>
        </a:p>
      </dgm:t>
    </dgm:pt>
    <dgm:pt modelId="{A50B8060-F75A-4D14-ABAA-B9991F7AAFA7}" type="parTrans" cxnId="{26E974BD-AC90-4DBC-B94C-92A2879AA3DB}">
      <dgm:prSet/>
      <dgm:spPr/>
      <dgm:t>
        <a:bodyPr/>
        <a:lstStyle/>
        <a:p>
          <a:endParaRPr lang="en-US"/>
        </a:p>
      </dgm:t>
    </dgm:pt>
    <dgm:pt modelId="{A86A4B95-E87F-4AD4-886A-A3DCAC18EA78}" type="sibTrans" cxnId="{26E974BD-AC90-4DBC-B94C-92A2879AA3DB}">
      <dgm:prSet/>
      <dgm:spPr/>
      <dgm:t>
        <a:bodyPr/>
        <a:lstStyle/>
        <a:p>
          <a:endParaRPr lang="en-US"/>
        </a:p>
      </dgm:t>
    </dgm:pt>
    <dgm:pt modelId="{1DA41527-7813-4F9C-8D0D-69CB9F90E410}">
      <dgm:prSet/>
      <dgm:spPr>
        <a:solidFill>
          <a:srgbClr val="BFBFBF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+mn-lt"/>
              <a:cs typeface="Times New Roman" pitchFamily="18" charset="0"/>
            </a:rPr>
            <a:t>The dual ring topology allows data to be sent in both directions. </a:t>
          </a:r>
          <a:endParaRPr lang="en-US" dirty="0">
            <a:solidFill>
              <a:schemeClr val="tx1"/>
            </a:solidFill>
          </a:endParaRPr>
        </a:p>
      </dgm:t>
    </dgm:pt>
    <dgm:pt modelId="{99347EF1-C9B5-4B51-88EC-9448D8085524}" type="parTrans" cxnId="{210D98F7-413C-4A89-825E-9AB96134505D}">
      <dgm:prSet/>
      <dgm:spPr/>
      <dgm:t>
        <a:bodyPr/>
        <a:lstStyle/>
        <a:p>
          <a:endParaRPr lang="en-US"/>
        </a:p>
      </dgm:t>
    </dgm:pt>
    <dgm:pt modelId="{8463CBD6-05C5-4AB8-9F7A-D6BEFCCF5BB7}" type="sibTrans" cxnId="{210D98F7-413C-4A89-825E-9AB96134505D}">
      <dgm:prSet/>
      <dgm:spPr/>
      <dgm:t>
        <a:bodyPr/>
        <a:lstStyle/>
        <a:p>
          <a:endParaRPr lang="en-US"/>
        </a:p>
      </dgm:t>
    </dgm:pt>
    <dgm:pt modelId="{7ABA0BD9-F4D7-4EC4-A1D2-538F23F634C0}" type="pres">
      <dgm:prSet presAssocID="{151D2B94-A6F9-4AE8-92AF-BAD7CB868F9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90ACC1-FD6C-4B39-B5C6-BF057EC4F988}" type="pres">
      <dgm:prSet presAssocID="{2A9D8CC9-022E-4AA5-B5FD-77456D4E9B5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CC163-A68C-45E3-B843-877FF2D395AA}" type="pres">
      <dgm:prSet presAssocID="{2A9D8CC9-022E-4AA5-B5FD-77456D4E9B5F}" presName="spNode" presStyleCnt="0"/>
      <dgm:spPr/>
    </dgm:pt>
    <dgm:pt modelId="{76D01527-3731-4184-9895-ED59F4F2D8D7}" type="pres">
      <dgm:prSet presAssocID="{9345227F-152E-45EA-AACD-1D7A0428025B}" presName="sibTrans" presStyleLbl="sibTrans1D1" presStyleIdx="0" presStyleCnt="6"/>
      <dgm:spPr/>
      <dgm:t>
        <a:bodyPr/>
        <a:lstStyle/>
        <a:p>
          <a:endParaRPr lang="en-US"/>
        </a:p>
      </dgm:t>
    </dgm:pt>
    <dgm:pt modelId="{32FE31D4-5987-45B7-AEF0-4AE6A33E1FDE}" type="pres">
      <dgm:prSet presAssocID="{EE7865B0-02B3-4815-B605-0E5A79E7025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E0567-A68C-461C-90D7-C821E2B6E0DB}" type="pres">
      <dgm:prSet presAssocID="{EE7865B0-02B3-4815-B605-0E5A79E70253}" presName="spNode" presStyleCnt="0"/>
      <dgm:spPr/>
    </dgm:pt>
    <dgm:pt modelId="{F5CE52C9-9AE8-43DF-BBD0-D290C4F622E2}" type="pres">
      <dgm:prSet presAssocID="{98B5F7B1-8CD3-47A1-BA27-65D0C2078F2B}" presName="sibTrans" presStyleLbl="sibTrans1D1" presStyleIdx="1" presStyleCnt="6"/>
      <dgm:spPr/>
      <dgm:t>
        <a:bodyPr/>
        <a:lstStyle/>
        <a:p>
          <a:endParaRPr lang="en-US"/>
        </a:p>
      </dgm:t>
    </dgm:pt>
    <dgm:pt modelId="{AD550286-6929-48C6-87B7-BD31DB233F4D}" type="pres">
      <dgm:prSet presAssocID="{1B5D8BDF-D904-4FD9-94AD-DC9A2CEFAEA3}" presName="node" presStyleLbl="node1" presStyleIdx="2" presStyleCnt="6" custRadScaleRad="102748" custRadScaleInc="-14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A1A0B-4F87-43D8-8A05-371C87815FE1}" type="pres">
      <dgm:prSet presAssocID="{1B5D8BDF-D904-4FD9-94AD-DC9A2CEFAEA3}" presName="spNode" presStyleCnt="0"/>
      <dgm:spPr/>
    </dgm:pt>
    <dgm:pt modelId="{AF51F951-5846-46D9-A2E7-179090986ACC}" type="pres">
      <dgm:prSet presAssocID="{8D2E540F-3A5F-4CE9-B33F-13DAB1645A64}" presName="sibTrans" presStyleLbl="sibTrans1D1" presStyleIdx="2" presStyleCnt="6"/>
      <dgm:spPr/>
      <dgm:t>
        <a:bodyPr/>
        <a:lstStyle/>
        <a:p>
          <a:endParaRPr lang="en-US"/>
        </a:p>
      </dgm:t>
    </dgm:pt>
    <dgm:pt modelId="{5793700A-6A01-490A-A975-85A822BA01FD}" type="pres">
      <dgm:prSet presAssocID="{FA68E93C-5175-4921-B395-F3A9AEBB4B4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C3680-5DBA-4B01-B17F-CE6430F145D3}" type="pres">
      <dgm:prSet presAssocID="{FA68E93C-5175-4921-B395-F3A9AEBB4B40}" presName="spNode" presStyleCnt="0"/>
      <dgm:spPr/>
    </dgm:pt>
    <dgm:pt modelId="{12458A48-6068-45F8-B208-6A85D3B10823}" type="pres">
      <dgm:prSet presAssocID="{D12CA709-3A3B-49D9-A126-AC855D85C550}" presName="sibTrans" presStyleLbl="sibTrans1D1" presStyleIdx="3" presStyleCnt="6"/>
      <dgm:spPr/>
      <dgm:t>
        <a:bodyPr/>
        <a:lstStyle/>
        <a:p>
          <a:endParaRPr lang="en-US"/>
        </a:p>
      </dgm:t>
    </dgm:pt>
    <dgm:pt modelId="{4389C6D3-BDD1-43FC-901C-6DEE268B8322}" type="pres">
      <dgm:prSet presAssocID="{1CCDCBF8-A6C1-4524-9138-D3EE6597BBB4}" presName="node" presStyleLbl="node1" presStyleIdx="4" presStyleCnt="6" custScaleX="114888" custScaleY="1224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91D66-7372-4F48-A5B7-EC32E40C425D}" type="pres">
      <dgm:prSet presAssocID="{1CCDCBF8-A6C1-4524-9138-D3EE6597BBB4}" presName="spNode" presStyleCnt="0"/>
      <dgm:spPr/>
    </dgm:pt>
    <dgm:pt modelId="{C4CD433C-5B66-4F64-B69A-10455BE9252A}" type="pres">
      <dgm:prSet presAssocID="{A86A4B95-E87F-4AD4-886A-A3DCAC18EA78}" presName="sibTrans" presStyleLbl="sibTrans1D1" presStyleIdx="4" presStyleCnt="6"/>
      <dgm:spPr/>
      <dgm:t>
        <a:bodyPr/>
        <a:lstStyle/>
        <a:p>
          <a:endParaRPr lang="en-US"/>
        </a:p>
      </dgm:t>
    </dgm:pt>
    <dgm:pt modelId="{C92A0FA3-7E7D-40DE-87DE-E51E79988F61}" type="pres">
      <dgm:prSet presAssocID="{1DA41527-7813-4F9C-8D0D-69CB9F90E41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52F75-7219-4CD9-BB55-C49715042D9F}" type="pres">
      <dgm:prSet presAssocID="{1DA41527-7813-4F9C-8D0D-69CB9F90E410}" presName="spNode" presStyleCnt="0"/>
      <dgm:spPr/>
    </dgm:pt>
    <dgm:pt modelId="{01E9397B-3128-4BD1-B4EC-4EDC78D712C8}" type="pres">
      <dgm:prSet presAssocID="{8463CBD6-05C5-4AB8-9F7A-D6BEFCCF5BB7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2534C6B7-7649-4F6F-9D0B-C33A5613B546}" type="presOf" srcId="{1DA41527-7813-4F9C-8D0D-69CB9F90E410}" destId="{C92A0FA3-7E7D-40DE-87DE-E51E79988F61}" srcOrd="0" destOrd="0" presId="urn:microsoft.com/office/officeart/2005/8/layout/cycle5"/>
    <dgm:cxn modelId="{0279EE09-5CB3-4BD8-B069-BE8316799403}" type="presOf" srcId="{8463CBD6-05C5-4AB8-9F7A-D6BEFCCF5BB7}" destId="{01E9397B-3128-4BD1-B4EC-4EDC78D712C8}" srcOrd="0" destOrd="0" presId="urn:microsoft.com/office/officeart/2005/8/layout/cycle5"/>
    <dgm:cxn modelId="{EE5730C0-B778-4D8C-B571-9BBF4ABE458D}" type="presOf" srcId="{8D2E540F-3A5F-4CE9-B33F-13DAB1645A64}" destId="{AF51F951-5846-46D9-A2E7-179090986ACC}" srcOrd="0" destOrd="0" presId="urn:microsoft.com/office/officeart/2005/8/layout/cycle5"/>
    <dgm:cxn modelId="{E367495B-9282-4B50-B6F9-F4BFE6D78412}" type="presOf" srcId="{FA68E93C-5175-4921-B395-F3A9AEBB4B40}" destId="{5793700A-6A01-490A-A975-85A822BA01FD}" srcOrd="0" destOrd="0" presId="urn:microsoft.com/office/officeart/2005/8/layout/cycle5"/>
    <dgm:cxn modelId="{0FE86F98-34E7-4F34-8E3F-D89F79E5A3C8}" srcId="{151D2B94-A6F9-4AE8-92AF-BAD7CB868F91}" destId="{EE7865B0-02B3-4815-B605-0E5A79E70253}" srcOrd="1" destOrd="0" parTransId="{DC5DEE63-510A-4355-880A-0F4F0A0D895C}" sibTransId="{98B5F7B1-8CD3-47A1-BA27-65D0C2078F2B}"/>
    <dgm:cxn modelId="{BBB21BF7-747F-4041-8616-4891E14633CF}" type="presOf" srcId="{D12CA709-3A3B-49D9-A126-AC855D85C550}" destId="{12458A48-6068-45F8-B208-6A85D3B10823}" srcOrd="0" destOrd="0" presId="urn:microsoft.com/office/officeart/2005/8/layout/cycle5"/>
    <dgm:cxn modelId="{E83E345B-F21E-4CEB-8F81-66004A77C7AA}" type="presOf" srcId="{98B5F7B1-8CD3-47A1-BA27-65D0C2078F2B}" destId="{F5CE52C9-9AE8-43DF-BBD0-D290C4F622E2}" srcOrd="0" destOrd="0" presId="urn:microsoft.com/office/officeart/2005/8/layout/cycle5"/>
    <dgm:cxn modelId="{DF916C0E-9BBF-42F3-9A36-D7B1C385E7A9}" srcId="{151D2B94-A6F9-4AE8-92AF-BAD7CB868F91}" destId="{1B5D8BDF-D904-4FD9-94AD-DC9A2CEFAEA3}" srcOrd="2" destOrd="0" parTransId="{669B70B9-C19D-4788-9481-FBE867C02B41}" sibTransId="{8D2E540F-3A5F-4CE9-B33F-13DAB1645A64}"/>
    <dgm:cxn modelId="{DD69AE4D-2383-4BC9-94A6-A1FDE6FECA7A}" srcId="{151D2B94-A6F9-4AE8-92AF-BAD7CB868F91}" destId="{2A9D8CC9-022E-4AA5-B5FD-77456D4E9B5F}" srcOrd="0" destOrd="0" parTransId="{3DDAC9E4-B8BA-4280-A01C-107ED09D7F0E}" sibTransId="{9345227F-152E-45EA-AACD-1D7A0428025B}"/>
    <dgm:cxn modelId="{D6A3DC8C-0DA5-4D77-A845-76530F0CC674}" type="presOf" srcId="{1B5D8BDF-D904-4FD9-94AD-DC9A2CEFAEA3}" destId="{AD550286-6929-48C6-87B7-BD31DB233F4D}" srcOrd="0" destOrd="0" presId="urn:microsoft.com/office/officeart/2005/8/layout/cycle5"/>
    <dgm:cxn modelId="{98B52396-C419-4949-9761-3A3BD859F6D6}" type="presOf" srcId="{A86A4B95-E87F-4AD4-886A-A3DCAC18EA78}" destId="{C4CD433C-5B66-4F64-B69A-10455BE9252A}" srcOrd="0" destOrd="0" presId="urn:microsoft.com/office/officeart/2005/8/layout/cycle5"/>
    <dgm:cxn modelId="{7F28E04B-92E4-48D5-B056-2CC835A4261B}" srcId="{151D2B94-A6F9-4AE8-92AF-BAD7CB868F91}" destId="{FA68E93C-5175-4921-B395-F3A9AEBB4B40}" srcOrd="3" destOrd="0" parTransId="{79FECD32-F04E-4460-A59D-E4153B65283F}" sibTransId="{D12CA709-3A3B-49D9-A126-AC855D85C550}"/>
    <dgm:cxn modelId="{7B3C99AA-24A3-4A7E-BDC1-0C5BFF49C683}" type="presOf" srcId="{9345227F-152E-45EA-AACD-1D7A0428025B}" destId="{76D01527-3731-4184-9895-ED59F4F2D8D7}" srcOrd="0" destOrd="0" presId="urn:microsoft.com/office/officeart/2005/8/layout/cycle5"/>
    <dgm:cxn modelId="{C6DBB0DF-64BF-4D75-9653-B358103E4AC7}" type="presOf" srcId="{151D2B94-A6F9-4AE8-92AF-BAD7CB868F91}" destId="{7ABA0BD9-F4D7-4EC4-A1D2-538F23F634C0}" srcOrd="0" destOrd="0" presId="urn:microsoft.com/office/officeart/2005/8/layout/cycle5"/>
    <dgm:cxn modelId="{26E974BD-AC90-4DBC-B94C-92A2879AA3DB}" srcId="{151D2B94-A6F9-4AE8-92AF-BAD7CB868F91}" destId="{1CCDCBF8-A6C1-4524-9138-D3EE6597BBB4}" srcOrd="4" destOrd="0" parTransId="{A50B8060-F75A-4D14-ABAA-B9991F7AAFA7}" sibTransId="{A86A4B95-E87F-4AD4-886A-A3DCAC18EA78}"/>
    <dgm:cxn modelId="{676360AD-3D3B-46CE-82D8-62496BDE5F23}" type="presOf" srcId="{1CCDCBF8-A6C1-4524-9138-D3EE6597BBB4}" destId="{4389C6D3-BDD1-43FC-901C-6DEE268B8322}" srcOrd="0" destOrd="0" presId="urn:microsoft.com/office/officeart/2005/8/layout/cycle5"/>
    <dgm:cxn modelId="{1A488C3A-1DED-4ED9-92E9-5ACE192A9C76}" type="presOf" srcId="{2A9D8CC9-022E-4AA5-B5FD-77456D4E9B5F}" destId="{0190ACC1-FD6C-4B39-B5C6-BF057EC4F988}" srcOrd="0" destOrd="0" presId="urn:microsoft.com/office/officeart/2005/8/layout/cycle5"/>
    <dgm:cxn modelId="{210D98F7-413C-4A89-825E-9AB96134505D}" srcId="{151D2B94-A6F9-4AE8-92AF-BAD7CB868F91}" destId="{1DA41527-7813-4F9C-8D0D-69CB9F90E410}" srcOrd="5" destOrd="0" parTransId="{99347EF1-C9B5-4B51-88EC-9448D8085524}" sibTransId="{8463CBD6-05C5-4AB8-9F7A-D6BEFCCF5BB7}"/>
    <dgm:cxn modelId="{83FD7256-BC5B-4C4A-B7E4-3D9D1A9C44B9}" type="presOf" srcId="{EE7865B0-02B3-4815-B605-0E5A79E70253}" destId="{32FE31D4-5987-45B7-AEF0-4AE6A33E1FDE}" srcOrd="0" destOrd="0" presId="urn:microsoft.com/office/officeart/2005/8/layout/cycle5"/>
    <dgm:cxn modelId="{753C752A-982A-48D0-BC9C-F7A5D16E0927}" type="presParOf" srcId="{7ABA0BD9-F4D7-4EC4-A1D2-538F23F634C0}" destId="{0190ACC1-FD6C-4B39-B5C6-BF057EC4F988}" srcOrd="0" destOrd="0" presId="urn:microsoft.com/office/officeart/2005/8/layout/cycle5"/>
    <dgm:cxn modelId="{2C494760-6882-40EA-9211-7CF359767266}" type="presParOf" srcId="{7ABA0BD9-F4D7-4EC4-A1D2-538F23F634C0}" destId="{022CC163-A68C-45E3-B843-877FF2D395AA}" srcOrd="1" destOrd="0" presId="urn:microsoft.com/office/officeart/2005/8/layout/cycle5"/>
    <dgm:cxn modelId="{F7ADBB7B-19EE-49AA-8176-D90F876EB25D}" type="presParOf" srcId="{7ABA0BD9-F4D7-4EC4-A1D2-538F23F634C0}" destId="{76D01527-3731-4184-9895-ED59F4F2D8D7}" srcOrd="2" destOrd="0" presId="urn:microsoft.com/office/officeart/2005/8/layout/cycle5"/>
    <dgm:cxn modelId="{5BB26B62-9AFE-493C-A785-BAB74FD3C100}" type="presParOf" srcId="{7ABA0BD9-F4D7-4EC4-A1D2-538F23F634C0}" destId="{32FE31D4-5987-45B7-AEF0-4AE6A33E1FDE}" srcOrd="3" destOrd="0" presId="urn:microsoft.com/office/officeart/2005/8/layout/cycle5"/>
    <dgm:cxn modelId="{EAB17861-ABF9-4EB8-B912-1EB705AFC1F2}" type="presParOf" srcId="{7ABA0BD9-F4D7-4EC4-A1D2-538F23F634C0}" destId="{8CDE0567-A68C-461C-90D7-C821E2B6E0DB}" srcOrd="4" destOrd="0" presId="urn:microsoft.com/office/officeart/2005/8/layout/cycle5"/>
    <dgm:cxn modelId="{269CCE37-1A16-4AFE-9AAE-3D8DDC1D4F02}" type="presParOf" srcId="{7ABA0BD9-F4D7-4EC4-A1D2-538F23F634C0}" destId="{F5CE52C9-9AE8-43DF-BBD0-D290C4F622E2}" srcOrd="5" destOrd="0" presId="urn:microsoft.com/office/officeart/2005/8/layout/cycle5"/>
    <dgm:cxn modelId="{C6B04B71-FC96-4972-A456-5BA26E9AA7DA}" type="presParOf" srcId="{7ABA0BD9-F4D7-4EC4-A1D2-538F23F634C0}" destId="{AD550286-6929-48C6-87B7-BD31DB233F4D}" srcOrd="6" destOrd="0" presId="urn:microsoft.com/office/officeart/2005/8/layout/cycle5"/>
    <dgm:cxn modelId="{C30FA0BE-674A-4F46-A42B-1833D123A8D7}" type="presParOf" srcId="{7ABA0BD9-F4D7-4EC4-A1D2-538F23F634C0}" destId="{90DA1A0B-4F87-43D8-8A05-371C87815FE1}" srcOrd="7" destOrd="0" presId="urn:microsoft.com/office/officeart/2005/8/layout/cycle5"/>
    <dgm:cxn modelId="{245BFCBC-C734-4A61-8321-19FC2E9B0DF1}" type="presParOf" srcId="{7ABA0BD9-F4D7-4EC4-A1D2-538F23F634C0}" destId="{AF51F951-5846-46D9-A2E7-179090986ACC}" srcOrd="8" destOrd="0" presId="urn:microsoft.com/office/officeart/2005/8/layout/cycle5"/>
    <dgm:cxn modelId="{6A69F6BF-3A91-43BE-AB99-E36D824DF339}" type="presParOf" srcId="{7ABA0BD9-F4D7-4EC4-A1D2-538F23F634C0}" destId="{5793700A-6A01-490A-A975-85A822BA01FD}" srcOrd="9" destOrd="0" presId="urn:microsoft.com/office/officeart/2005/8/layout/cycle5"/>
    <dgm:cxn modelId="{EEB52C93-DA3D-4FBF-8B82-D7D5C96D19F1}" type="presParOf" srcId="{7ABA0BD9-F4D7-4EC4-A1D2-538F23F634C0}" destId="{1FBC3680-5DBA-4B01-B17F-CE6430F145D3}" srcOrd="10" destOrd="0" presId="urn:microsoft.com/office/officeart/2005/8/layout/cycle5"/>
    <dgm:cxn modelId="{5CFC4B4A-1A9B-45E0-A323-7DFE2C922135}" type="presParOf" srcId="{7ABA0BD9-F4D7-4EC4-A1D2-538F23F634C0}" destId="{12458A48-6068-45F8-B208-6A85D3B10823}" srcOrd="11" destOrd="0" presId="urn:microsoft.com/office/officeart/2005/8/layout/cycle5"/>
    <dgm:cxn modelId="{B4F85D2D-9BED-471B-8A2D-778F97AAD4ED}" type="presParOf" srcId="{7ABA0BD9-F4D7-4EC4-A1D2-538F23F634C0}" destId="{4389C6D3-BDD1-43FC-901C-6DEE268B8322}" srcOrd="12" destOrd="0" presId="urn:microsoft.com/office/officeart/2005/8/layout/cycle5"/>
    <dgm:cxn modelId="{878790C4-23A3-43CC-B36C-046830A95580}" type="presParOf" srcId="{7ABA0BD9-F4D7-4EC4-A1D2-538F23F634C0}" destId="{B0691D66-7372-4F48-A5B7-EC32E40C425D}" srcOrd="13" destOrd="0" presId="urn:microsoft.com/office/officeart/2005/8/layout/cycle5"/>
    <dgm:cxn modelId="{99858028-6F41-48A2-A729-E5837ECD4391}" type="presParOf" srcId="{7ABA0BD9-F4D7-4EC4-A1D2-538F23F634C0}" destId="{C4CD433C-5B66-4F64-B69A-10455BE9252A}" srcOrd="14" destOrd="0" presId="urn:microsoft.com/office/officeart/2005/8/layout/cycle5"/>
    <dgm:cxn modelId="{EC273D43-E68D-4A56-AAB2-A86C2491E93C}" type="presParOf" srcId="{7ABA0BD9-F4D7-4EC4-A1D2-538F23F634C0}" destId="{C92A0FA3-7E7D-40DE-87DE-E51E79988F61}" srcOrd="15" destOrd="0" presId="urn:microsoft.com/office/officeart/2005/8/layout/cycle5"/>
    <dgm:cxn modelId="{00F5764F-4270-425E-85C7-EE12326FBCAD}" type="presParOf" srcId="{7ABA0BD9-F4D7-4EC4-A1D2-538F23F634C0}" destId="{CF252F75-7219-4CD9-BB55-C49715042D9F}" srcOrd="16" destOrd="0" presId="urn:microsoft.com/office/officeart/2005/8/layout/cycle5"/>
    <dgm:cxn modelId="{F1156A3C-9388-4B4F-8B8B-B444E8B746EA}" type="presParOf" srcId="{7ABA0BD9-F4D7-4EC4-A1D2-538F23F634C0}" destId="{01E9397B-3128-4BD1-B4EC-4EDC78D712C8}" srcOrd="17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1D2B94-A6F9-4AE8-92AF-BAD7CB868F91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9D8CC9-022E-4AA5-B5FD-77456D4E9B5F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  <a:latin typeface="+mn-lt"/>
              <a:cs typeface="Times New Roman" pitchFamily="18" charset="0"/>
            </a:rPr>
            <a:t>Connects all devices (nodes) to each other for redundancy and fault tolerance</a:t>
          </a:r>
          <a:endParaRPr lang="en-US" sz="1400" dirty="0">
            <a:solidFill>
              <a:schemeClr val="tx1"/>
            </a:solidFill>
          </a:endParaRPr>
        </a:p>
      </dgm:t>
    </dgm:pt>
    <dgm:pt modelId="{3DDAC9E4-B8BA-4280-A01C-107ED09D7F0E}" type="parTrans" cxnId="{DD69AE4D-2383-4BC9-94A6-A1FDE6FECA7A}">
      <dgm:prSet/>
      <dgm:spPr/>
      <dgm:t>
        <a:bodyPr/>
        <a:lstStyle/>
        <a:p>
          <a:endParaRPr lang="en-US"/>
        </a:p>
      </dgm:t>
    </dgm:pt>
    <dgm:pt modelId="{9345227F-152E-45EA-AACD-1D7A0428025B}" type="sibTrans" cxnId="{DD69AE4D-2383-4BC9-94A6-A1FDE6FECA7A}">
      <dgm:prSet/>
      <dgm:spPr/>
      <dgm:t>
        <a:bodyPr/>
        <a:lstStyle/>
        <a:p>
          <a:endParaRPr lang="en-US"/>
        </a:p>
      </dgm:t>
    </dgm:pt>
    <dgm:pt modelId="{EE7865B0-02B3-4815-B605-0E5A79E702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  <a:latin typeface="+mn-lt"/>
              <a:cs typeface="Times New Roman" pitchFamily="18" charset="0"/>
            </a:rPr>
            <a:t>used in WANs to interconnect LANs</a:t>
          </a:r>
          <a:endParaRPr lang="en-US" sz="1400" dirty="0">
            <a:solidFill>
              <a:schemeClr val="tx1"/>
            </a:solidFill>
          </a:endParaRPr>
        </a:p>
      </dgm:t>
    </dgm:pt>
    <dgm:pt modelId="{DC5DEE63-510A-4355-880A-0F4F0A0D895C}" type="parTrans" cxnId="{0FE86F98-34E7-4F34-8E3F-D89F79E5A3C8}">
      <dgm:prSet/>
      <dgm:spPr/>
      <dgm:t>
        <a:bodyPr/>
        <a:lstStyle/>
        <a:p>
          <a:endParaRPr lang="en-US"/>
        </a:p>
      </dgm:t>
    </dgm:pt>
    <dgm:pt modelId="{98B5F7B1-8CD3-47A1-BA27-65D0C2078F2B}" type="sibTrans" cxnId="{0FE86F98-34E7-4F34-8E3F-D89F79E5A3C8}">
      <dgm:prSet/>
      <dgm:spPr/>
      <dgm:t>
        <a:bodyPr/>
        <a:lstStyle/>
        <a:p>
          <a:endParaRPr lang="en-US"/>
        </a:p>
      </dgm:t>
    </dgm:pt>
    <dgm:pt modelId="{1B5D8BDF-D904-4FD9-94AD-DC9A2CEFAEA3}">
      <dgm:prSet phldrT="[Text]" custT="1"/>
      <dgm:spPr>
        <a:solidFill>
          <a:srgbClr val="BFBFBF"/>
        </a:solidFill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  <a:latin typeface="+mn-lt"/>
              <a:cs typeface="Times New Roman" pitchFamily="18" charset="0"/>
            </a:rPr>
            <a:t>for mission critical networks like those used by banks and financial institutions</a:t>
          </a:r>
          <a:endParaRPr lang="en-US" sz="1400" dirty="0">
            <a:solidFill>
              <a:schemeClr val="tx1"/>
            </a:solidFill>
          </a:endParaRPr>
        </a:p>
      </dgm:t>
    </dgm:pt>
    <dgm:pt modelId="{669B70B9-C19D-4788-9481-FBE867C02B41}" type="parTrans" cxnId="{DF916C0E-9BBF-42F3-9A36-D7B1C385E7A9}">
      <dgm:prSet/>
      <dgm:spPr/>
      <dgm:t>
        <a:bodyPr/>
        <a:lstStyle/>
        <a:p>
          <a:endParaRPr lang="en-US"/>
        </a:p>
      </dgm:t>
    </dgm:pt>
    <dgm:pt modelId="{8D2E540F-3A5F-4CE9-B33F-13DAB1645A64}" type="sibTrans" cxnId="{DF916C0E-9BBF-42F3-9A36-D7B1C385E7A9}">
      <dgm:prSet/>
      <dgm:spPr/>
      <dgm:t>
        <a:bodyPr/>
        <a:lstStyle/>
        <a:p>
          <a:endParaRPr lang="en-US"/>
        </a:p>
      </dgm:t>
    </dgm:pt>
    <dgm:pt modelId="{FA68E93C-5175-4921-B395-F3A9AEBB4B4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  <a:latin typeface="+mn-lt"/>
              <a:cs typeface="Times New Roman" pitchFamily="18" charset="0"/>
            </a:rPr>
            <a:t>expensive and difficult</a:t>
          </a:r>
          <a:endParaRPr lang="en-US" sz="1400" dirty="0">
            <a:solidFill>
              <a:schemeClr val="tx1"/>
            </a:solidFill>
          </a:endParaRPr>
        </a:p>
      </dgm:t>
    </dgm:pt>
    <dgm:pt modelId="{79FECD32-F04E-4460-A59D-E4153B65283F}" type="parTrans" cxnId="{7F28E04B-92E4-48D5-B056-2CC835A4261B}">
      <dgm:prSet/>
      <dgm:spPr/>
      <dgm:t>
        <a:bodyPr/>
        <a:lstStyle/>
        <a:p>
          <a:endParaRPr lang="en-US"/>
        </a:p>
      </dgm:t>
    </dgm:pt>
    <dgm:pt modelId="{D12CA709-3A3B-49D9-A126-AC855D85C550}" type="sibTrans" cxnId="{7F28E04B-92E4-48D5-B056-2CC835A4261B}">
      <dgm:prSet/>
      <dgm:spPr/>
      <dgm:t>
        <a:bodyPr/>
        <a:lstStyle/>
        <a:p>
          <a:endParaRPr lang="en-US"/>
        </a:p>
      </dgm:t>
    </dgm:pt>
    <dgm:pt modelId="{1CCDCBF8-A6C1-4524-9138-D3EE6597BBB4}">
      <dgm:prSet custT="1"/>
      <dgm:spPr>
        <a:solidFill>
          <a:srgbClr val="BFBFBF"/>
        </a:solidFill>
      </dgm:spPr>
      <dgm:t>
        <a:bodyPr/>
        <a:lstStyle/>
        <a:p>
          <a:r>
            <a:rPr lang="en-IN" sz="1400" dirty="0" smtClean="0">
              <a:solidFill>
                <a:schemeClr val="tx1"/>
              </a:solidFill>
              <a:latin typeface="+mn-lt"/>
              <a:cs typeface="Times New Roman" pitchFamily="18" charset="0"/>
            </a:rPr>
            <a:t>Data is automatically configured to reach destination by taking its shortest route</a:t>
          </a:r>
          <a:endParaRPr lang="en-US" sz="1400" dirty="0" smtClean="0">
            <a:solidFill>
              <a:schemeClr val="tx1"/>
            </a:solidFill>
            <a:latin typeface="+mn-lt"/>
            <a:cs typeface="Times New Roman" pitchFamily="18" charset="0"/>
          </a:endParaRPr>
        </a:p>
      </dgm:t>
    </dgm:pt>
    <dgm:pt modelId="{A50B8060-F75A-4D14-ABAA-B9991F7AAFA7}" type="parTrans" cxnId="{26E974BD-AC90-4DBC-B94C-92A2879AA3DB}">
      <dgm:prSet/>
      <dgm:spPr/>
      <dgm:t>
        <a:bodyPr/>
        <a:lstStyle/>
        <a:p>
          <a:endParaRPr lang="en-US"/>
        </a:p>
      </dgm:t>
    </dgm:pt>
    <dgm:pt modelId="{A86A4B95-E87F-4AD4-886A-A3DCAC18EA78}" type="sibTrans" cxnId="{26E974BD-AC90-4DBC-B94C-92A2879AA3DB}">
      <dgm:prSet/>
      <dgm:spPr/>
      <dgm:t>
        <a:bodyPr/>
        <a:lstStyle/>
        <a:p>
          <a:endParaRPr lang="en-US"/>
        </a:p>
      </dgm:t>
    </dgm:pt>
    <dgm:pt modelId="{1DA41527-7813-4F9C-8D0D-69CB9F90E410}">
      <dgm:prSet/>
      <dgm:spPr>
        <a:solidFill>
          <a:srgbClr val="BFBFBF"/>
        </a:soli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Reliability factor is high, has lesser chances of network breakdown</a:t>
          </a:r>
          <a:endParaRPr lang="en-US" dirty="0">
            <a:solidFill>
              <a:schemeClr val="tx1"/>
            </a:solidFill>
          </a:endParaRPr>
        </a:p>
      </dgm:t>
    </dgm:pt>
    <dgm:pt modelId="{99347EF1-C9B5-4B51-88EC-9448D8085524}" type="parTrans" cxnId="{210D98F7-413C-4A89-825E-9AB96134505D}">
      <dgm:prSet/>
      <dgm:spPr/>
      <dgm:t>
        <a:bodyPr/>
        <a:lstStyle/>
        <a:p>
          <a:endParaRPr lang="en-US"/>
        </a:p>
      </dgm:t>
    </dgm:pt>
    <dgm:pt modelId="{8463CBD6-05C5-4AB8-9F7A-D6BEFCCF5BB7}" type="sibTrans" cxnId="{210D98F7-413C-4A89-825E-9AB96134505D}">
      <dgm:prSet/>
      <dgm:spPr/>
      <dgm:t>
        <a:bodyPr/>
        <a:lstStyle/>
        <a:p>
          <a:endParaRPr lang="en-US"/>
        </a:p>
      </dgm:t>
    </dgm:pt>
    <dgm:pt modelId="{7ABA0BD9-F4D7-4EC4-A1D2-538F23F634C0}" type="pres">
      <dgm:prSet presAssocID="{151D2B94-A6F9-4AE8-92AF-BAD7CB868F9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90ACC1-FD6C-4B39-B5C6-BF057EC4F988}" type="pres">
      <dgm:prSet presAssocID="{2A9D8CC9-022E-4AA5-B5FD-77456D4E9B5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CC163-A68C-45E3-B843-877FF2D395AA}" type="pres">
      <dgm:prSet presAssocID="{2A9D8CC9-022E-4AA5-B5FD-77456D4E9B5F}" presName="spNode" presStyleCnt="0"/>
      <dgm:spPr/>
    </dgm:pt>
    <dgm:pt modelId="{76D01527-3731-4184-9895-ED59F4F2D8D7}" type="pres">
      <dgm:prSet presAssocID="{9345227F-152E-45EA-AACD-1D7A0428025B}" presName="sibTrans" presStyleLbl="sibTrans1D1" presStyleIdx="0" presStyleCnt="6"/>
      <dgm:spPr/>
      <dgm:t>
        <a:bodyPr/>
        <a:lstStyle/>
        <a:p>
          <a:endParaRPr lang="en-US"/>
        </a:p>
      </dgm:t>
    </dgm:pt>
    <dgm:pt modelId="{32FE31D4-5987-45B7-AEF0-4AE6A33E1FDE}" type="pres">
      <dgm:prSet presAssocID="{EE7865B0-02B3-4815-B605-0E5A79E7025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E0567-A68C-461C-90D7-C821E2B6E0DB}" type="pres">
      <dgm:prSet presAssocID="{EE7865B0-02B3-4815-B605-0E5A79E70253}" presName="spNode" presStyleCnt="0"/>
      <dgm:spPr/>
    </dgm:pt>
    <dgm:pt modelId="{F5CE52C9-9AE8-43DF-BBD0-D290C4F622E2}" type="pres">
      <dgm:prSet presAssocID="{98B5F7B1-8CD3-47A1-BA27-65D0C2078F2B}" presName="sibTrans" presStyleLbl="sibTrans1D1" presStyleIdx="1" presStyleCnt="6"/>
      <dgm:spPr/>
      <dgm:t>
        <a:bodyPr/>
        <a:lstStyle/>
        <a:p>
          <a:endParaRPr lang="en-US"/>
        </a:p>
      </dgm:t>
    </dgm:pt>
    <dgm:pt modelId="{AD550286-6929-48C6-87B7-BD31DB233F4D}" type="pres">
      <dgm:prSet presAssocID="{1B5D8BDF-D904-4FD9-94AD-DC9A2CEFAEA3}" presName="node" presStyleLbl="node1" presStyleIdx="2" presStyleCnt="6" custScaleX="105161" custScaleY="111571" custRadScaleRad="102748" custRadScaleInc="-14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A1A0B-4F87-43D8-8A05-371C87815FE1}" type="pres">
      <dgm:prSet presAssocID="{1B5D8BDF-D904-4FD9-94AD-DC9A2CEFAEA3}" presName="spNode" presStyleCnt="0"/>
      <dgm:spPr/>
    </dgm:pt>
    <dgm:pt modelId="{AF51F951-5846-46D9-A2E7-179090986ACC}" type="pres">
      <dgm:prSet presAssocID="{8D2E540F-3A5F-4CE9-B33F-13DAB1645A64}" presName="sibTrans" presStyleLbl="sibTrans1D1" presStyleIdx="2" presStyleCnt="6"/>
      <dgm:spPr/>
      <dgm:t>
        <a:bodyPr/>
        <a:lstStyle/>
        <a:p>
          <a:endParaRPr lang="en-US"/>
        </a:p>
      </dgm:t>
    </dgm:pt>
    <dgm:pt modelId="{5793700A-6A01-490A-A975-85A822BA01FD}" type="pres">
      <dgm:prSet presAssocID="{FA68E93C-5175-4921-B395-F3A9AEBB4B4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C3680-5DBA-4B01-B17F-CE6430F145D3}" type="pres">
      <dgm:prSet presAssocID="{FA68E93C-5175-4921-B395-F3A9AEBB4B40}" presName="spNode" presStyleCnt="0"/>
      <dgm:spPr/>
    </dgm:pt>
    <dgm:pt modelId="{12458A48-6068-45F8-B208-6A85D3B10823}" type="pres">
      <dgm:prSet presAssocID="{D12CA709-3A3B-49D9-A126-AC855D85C550}" presName="sibTrans" presStyleLbl="sibTrans1D1" presStyleIdx="3" presStyleCnt="6"/>
      <dgm:spPr/>
      <dgm:t>
        <a:bodyPr/>
        <a:lstStyle/>
        <a:p>
          <a:endParaRPr lang="en-US"/>
        </a:p>
      </dgm:t>
    </dgm:pt>
    <dgm:pt modelId="{4389C6D3-BDD1-43FC-901C-6DEE268B8322}" type="pres">
      <dgm:prSet presAssocID="{1CCDCBF8-A6C1-4524-9138-D3EE6597BBB4}" presName="node" presStyleLbl="node1" presStyleIdx="4" presStyleCnt="6" custScaleX="132664" custScaleY="1369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91D66-7372-4F48-A5B7-EC32E40C425D}" type="pres">
      <dgm:prSet presAssocID="{1CCDCBF8-A6C1-4524-9138-D3EE6597BBB4}" presName="spNode" presStyleCnt="0"/>
      <dgm:spPr/>
    </dgm:pt>
    <dgm:pt modelId="{C4CD433C-5B66-4F64-B69A-10455BE9252A}" type="pres">
      <dgm:prSet presAssocID="{A86A4B95-E87F-4AD4-886A-A3DCAC18EA78}" presName="sibTrans" presStyleLbl="sibTrans1D1" presStyleIdx="4" presStyleCnt="6"/>
      <dgm:spPr/>
      <dgm:t>
        <a:bodyPr/>
        <a:lstStyle/>
        <a:p>
          <a:endParaRPr lang="en-US"/>
        </a:p>
      </dgm:t>
    </dgm:pt>
    <dgm:pt modelId="{C92A0FA3-7E7D-40DE-87DE-E51E79988F61}" type="pres">
      <dgm:prSet presAssocID="{1DA41527-7813-4F9C-8D0D-69CB9F90E410}" presName="node" presStyleLbl="node1" presStyleIdx="5" presStyleCnt="6" custScaleX="108082" custScaleY="1028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52F75-7219-4CD9-BB55-C49715042D9F}" type="pres">
      <dgm:prSet presAssocID="{1DA41527-7813-4F9C-8D0D-69CB9F90E410}" presName="spNode" presStyleCnt="0"/>
      <dgm:spPr/>
    </dgm:pt>
    <dgm:pt modelId="{01E9397B-3128-4BD1-B4EC-4EDC78D712C8}" type="pres">
      <dgm:prSet presAssocID="{8463CBD6-05C5-4AB8-9F7A-D6BEFCCF5BB7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BDB8A907-CD5C-4D2C-9A5A-D30592A23F77}" type="presOf" srcId="{98B5F7B1-8CD3-47A1-BA27-65D0C2078F2B}" destId="{F5CE52C9-9AE8-43DF-BBD0-D290C4F622E2}" srcOrd="0" destOrd="0" presId="urn:microsoft.com/office/officeart/2005/8/layout/cycle5"/>
    <dgm:cxn modelId="{38DB36FC-AA35-4FE1-8FB9-790C7936FD36}" type="presOf" srcId="{9345227F-152E-45EA-AACD-1D7A0428025B}" destId="{76D01527-3731-4184-9895-ED59F4F2D8D7}" srcOrd="0" destOrd="0" presId="urn:microsoft.com/office/officeart/2005/8/layout/cycle5"/>
    <dgm:cxn modelId="{38A1E223-1E41-4C1A-855B-35D1159FE8A8}" type="presOf" srcId="{1DA41527-7813-4F9C-8D0D-69CB9F90E410}" destId="{C92A0FA3-7E7D-40DE-87DE-E51E79988F61}" srcOrd="0" destOrd="0" presId="urn:microsoft.com/office/officeart/2005/8/layout/cycle5"/>
    <dgm:cxn modelId="{384B2B3A-3BE5-4A38-A26E-5D346C03FE5C}" type="presOf" srcId="{151D2B94-A6F9-4AE8-92AF-BAD7CB868F91}" destId="{7ABA0BD9-F4D7-4EC4-A1D2-538F23F634C0}" srcOrd="0" destOrd="0" presId="urn:microsoft.com/office/officeart/2005/8/layout/cycle5"/>
    <dgm:cxn modelId="{6DC6949D-0A6B-4B29-BF1E-6745EB18003D}" type="presOf" srcId="{FA68E93C-5175-4921-B395-F3A9AEBB4B40}" destId="{5793700A-6A01-490A-A975-85A822BA01FD}" srcOrd="0" destOrd="0" presId="urn:microsoft.com/office/officeart/2005/8/layout/cycle5"/>
    <dgm:cxn modelId="{5DC1EF9E-F9C0-4150-8B57-94EE0DAC9B85}" type="presOf" srcId="{D12CA709-3A3B-49D9-A126-AC855D85C550}" destId="{12458A48-6068-45F8-B208-6A85D3B10823}" srcOrd="0" destOrd="0" presId="urn:microsoft.com/office/officeart/2005/8/layout/cycle5"/>
    <dgm:cxn modelId="{DF916C0E-9BBF-42F3-9A36-D7B1C385E7A9}" srcId="{151D2B94-A6F9-4AE8-92AF-BAD7CB868F91}" destId="{1B5D8BDF-D904-4FD9-94AD-DC9A2CEFAEA3}" srcOrd="2" destOrd="0" parTransId="{669B70B9-C19D-4788-9481-FBE867C02B41}" sibTransId="{8D2E540F-3A5F-4CE9-B33F-13DAB1645A64}"/>
    <dgm:cxn modelId="{0FE86F98-34E7-4F34-8E3F-D89F79E5A3C8}" srcId="{151D2B94-A6F9-4AE8-92AF-BAD7CB868F91}" destId="{EE7865B0-02B3-4815-B605-0E5A79E70253}" srcOrd="1" destOrd="0" parTransId="{DC5DEE63-510A-4355-880A-0F4F0A0D895C}" sibTransId="{98B5F7B1-8CD3-47A1-BA27-65D0C2078F2B}"/>
    <dgm:cxn modelId="{26E974BD-AC90-4DBC-B94C-92A2879AA3DB}" srcId="{151D2B94-A6F9-4AE8-92AF-BAD7CB868F91}" destId="{1CCDCBF8-A6C1-4524-9138-D3EE6597BBB4}" srcOrd="4" destOrd="0" parTransId="{A50B8060-F75A-4D14-ABAA-B9991F7AAFA7}" sibTransId="{A86A4B95-E87F-4AD4-886A-A3DCAC18EA78}"/>
    <dgm:cxn modelId="{BBCF901F-AFFB-49EA-A432-041C4DC7AEB6}" type="presOf" srcId="{A86A4B95-E87F-4AD4-886A-A3DCAC18EA78}" destId="{C4CD433C-5B66-4F64-B69A-10455BE9252A}" srcOrd="0" destOrd="0" presId="urn:microsoft.com/office/officeart/2005/8/layout/cycle5"/>
    <dgm:cxn modelId="{DD69AE4D-2383-4BC9-94A6-A1FDE6FECA7A}" srcId="{151D2B94-A6F9-4AE8-92AF-BAD7CB868F91}" destId="{2A9D8CC9-022E-4AA5-B5FD-77456D4E9B5F}" srcOrd="0" destOrd="0" parTransId="{3DDAC9E4-B8BA-4280-A01C-107ED09D7F0E}" sibTransId="{9345227F-152E-45EA-AACD-1D7A0428025B}"/>
    <dgm:cxn modelId="{F7934F28-F74C-4FA3-840F-34D8454ADBFB}" type="presOf" srcId="{1CCDCBF8-A6C1-4524-9138-D3EE6597BBB4}" destId="{4389C6D3-BDD1-43FC-901C-6DEE268B8322}" srcOrd="0" destOrd="0" presId="urn:microsoft.com/office/officeart/2005/8/layout/cycle5"/>
    <dgm:cxn modelId="{B2B41191-9742-40DB-8CC9-88E2C653DC57}" type="presOf" srcId="{EE7865B0-02B3-4815-B605-0E5A79E70253}" destId="{32FE31D4-5987-45B7-AEF0-4AE6A33E1FDE}" srcOrd="0" destOrd="0" presId="urn:microsoft.com/office/officeart/2005/8/layout/cycle5"/>
    <dgm:cxn modelId="{7F28E04B-92E4-48D5-B056-2CC835A4261B}" srcId="{151D2B94-A6F9-4AE8-92AF-BAD7CB868F91}" destId="{FA68E93C-5175-4921-B395-F3A9AEBB4B40}" srcOrd="3" destOrd="0" parTransId="{79FECD32-F04E-4460-A59D-E4153B65283F}" sibTransId="{D12CA709-3A3B-49D9-A126-AC855D85C550}"/>
    <dgm:cxn modelId="{D94A8320-153A-4F52-8710-F1AB41970576}" type="presOf" srcId="{8D2E540F-3A5F-4CE9-B33F-13DAB1645A64}" destId="{AF51F951-5846-46D9-A2E7-179090986ACC}" srcOrd="0" destOrd="0" presId="urn:microsoft.com/office/officeart/2005/8/layout/cycle5"/>
    <dgm:cxn modelId="{210D98F7-413C-4A89-825E-9AB96134505D}" srcId="{151D2B94-A6F9-4AE8-92AF-BAD7CB868F91}" destId="{1DA41527-7813-4F9C-8D0D-69CB9F90E410}" srcOrd="5" destOrd="0" parTransId="{99347EF1-C9B5-4B51-88EC-9448D8085524}" sibTransId="{8463CBD6-05C5-4AB8-9F7A-D6BEFCCF5BB7}"/>
    <dgm:cxn modelId="{272CC3DC-2B99-4BC3-9FE3-01D279FCDFFB}" type="presOf" srcId="{1B5D8BDF-D904-4FD9-94AD-DC9A2CEFAEA3}" destId="{AD550286-6929-48C6-87B7-BD31DB233F4D}" srcOrd="0" destOrd="0" presId="urn:microsoft.com/office/officeart/2005/8/layout/cycle5"/>
    <dgm:cxn modelId="{802A0153-901A-448B-B3D7-AB2BE2061DCD}" type="presOf" srcId="{8463CBD6-05C5-4AB8-9F7A-D6BEFCCF5BB7}" destId="{01E9397B-3128-4BD1-B4EC-4EDC78D712C8}" srcOrd="0" destOrd="0" presId="urn:microsoft.com/office/officeart/2005/8/layout/cycle5"/>
    <dgm:cxn modelId="{80FD48A7-34A9-4AD2-8149-67052E0A4501}" type="presOf" srcId="{2A9D8CC9-022E-4AA5-B5FD-77456D4E9B5F}" destId="{0190ACC1-FD6C-4B39-B5C6-BF057EC4F988}" srcOrd="0" destOrd="0" presId="urn:microsoft.com/office/officeart/2005/8/layout/cycle5"/>
    <dgm:cxn modelId="{BD694919-4324-4D1B-8F72-47441EDFB90A}" type="presParOf" srcId="{7ABA0BD9-F4D7-4EC4-A1D2-538F23F634C0}" destId="{0190ACC1-FD6C-4B39-B5C6-BF057EC4F988}" srcOrd="0" destOrd="0" presId="urn:microsoft.com/office/officeart/2005/8/layout/cycle5"/>
    <dgm:cxn modelId="{1E154C01-A36C-4A5E-97BF-9470B0C4485F}" type="presParOf" srcId="{7ABA0BD9-F4D7-4EC4-A1D2-538F23F634C0}" destId="{022CC163-A68C-45E3-B843-877FF2D395AA}" srcOrd="1" destOrd="0" presId="urn:microsoft.com/office/officeart/2005/8/layout/cycle5"/>
    <dgm:cxn modelId="{A055EEB7-01F0-4EF0-ABB7-6312244A7325}" type="presParOf" srcId="{7ABA0BD9-F4D7-4EC4-A1D2-538F23F634C0}" destId="{76D01527-3731-4184-9895-ED59F4F2D8D7}" srcOrd="2" destOrd="0" presId="urn:microsoft.com/office/officeart/2005/8/layout/cycle5"/>
    <dgm:cxn modelId="{FB791826-2EA5-41D1-B622-8856B799893C}" type="presParOf" srcId="{7ABA0BD9-F4D7-4EC4-A1D2-538F23F634C0}" destId="{32FE31D4-5987-45B7-AEF0-4AE6A33E1FDE}" srcOrd="3" destOrd="0" presId="urn:microsoft.com/office/officeart/2005/8/layout/cycle5"/>
    <dgm:cxn modelId="{2CA3EA48-7E55-4597-82F8-2B4B01CC385E}" type="presParOf" srcId="{7ABA0BD9-F4D7-4EC4-A1D2-538F23F634C0}" destId="{8CDE0567-A68C-461C-90D7-C821E2B6E0DB}" srcOrd="4" destOrd="0" presId="urn:microsoft.com/office/officeart/2005/8/layout/cycle5"/>
    <dgm:cxn modelId="{9F52778A-0B6C-45A6-A3A3-32FE32130033}" type="presParOf" srcId="{7ABA0BD9-F4D7-4EC4-A1D2-538F23F634C0}" destId="{F5CE52C9-9AE8-43DF-BBD0-D290C4F622E2}" srcOrd="5" destOrd="0" presId="urn:microsoft.com/office/officeart/2005/8/layout/cycle5"/>
    <dgm:cxn modelId="{B356522A-CC62-43E4-AAE0-73EDC396B679}" type="presParOf" srcId="{7ABA0BD9-F4D7-4EC4-A1D2-538F23F634C0}" destId="{AD550286-6929-48C6-87B7-BD31DB233F4D}" srcOrd="6" destOrd="0" presId="urn:microsoft.com/office/officeart/2005/8/layout/cycle5"/>
    <dgm:cxn modelId="{CBA502B7-5077-42C9-87F2-5D42D37C2859}" type="presParOf" srcId="{7ABA0BD9-F4D7-4EC4-A1D2-538F23F634C0}" destId="{90DA1A0B-4F87-43D8-8A05-371C87815FE1}" srcOrd="7" destOrd="0" presId="urn:microsoft.com/office/officeart/2005/8/layout/cycle5"/>
    <dgm:cxn modelId="{58796AC2-CE57-4A88-838F-44FAA1C52784}" type="presParOf" srcId="{7ABA0BD9-F4D7-4EC4-A1D2-538F23F634C0}" destId="{AF51F951-5846-46D9-A2E7-179090986ACC}" srcOrd="8" destOrd="0" presId="urn:microsoft.com/office/officeart/2005/8/layout/cycle5"/>
    <dgm:cxn modelId="{438ABB31-55C1-4ED5-B0EF-A1F73867D18F}" type="presParOf" srcId="{7ABA0BD9-F4D7-4EC4-A1D2-538F23F634C0}" destId="{5793700A-6A01-490A-A975-85A822BA01FD}" srcOrd="9" destOrd="0" presId="urn:microsoft.com/office/officeart/2005/8/layout/cycle5"/>
    <dgm:cxn modelId="{C8CD6C26-C2C2-43FC-883D-4134DA206C8A}" type="presParOf" srcId="{7ABA0BD9-F4D7-4EC4-A1D2-538F23F634C0}" destId="{1FBC3680-5DBA-4B01-B17F-CE6430F145D3}" srcOrd="10" destOrd="0" presId="urn:microsoft.com/office/officeart/2005/8/layout/cycle5"/>
    <dgm:cxn modelId="{A91A5A43-271B-42E4-838A-9E30E22FEF75}" type="presParOf" srcId="{7ABA0BD9-F4D7-4EC4-A1D2-538F23F634C0}" destId="{12458A48-6068-45F8-B208-6A85D3B10823}" srcOrd="11" destOrd="0" presId="urn:microsoft.com/office/officeart/2005/8/layout/cycle5"/>
    <dgm:cxn modelId="{8DABC9A9-1AC4-4ED7-95EB-E48E9B25A1C0}" type="presParOf" srcId="{7ABA0BD9-F4D7-4EC4-A1D2-538F23F634C0}" destId="{4389C6D3-BDD1-43FC-901C-6DEE268B8322}" srcOrd="12" destOrd="0" presId="urn:microsoft.com/office/officeart/2005/8/layout/cycle5"/>
    <dgm:cxn modelId="{9DA4D02B-96FD-4275-B447-596C9A66E4BB}" type="presParOf" srcId="{7ABA0BD9-F4D7-4EC4-A1D2-538F23F634C0}" destId="{B0691D66-7372-4F48-A5B7-EC32E40C425D}" srcOrd="13" destOrd="0" presId="urn:microsoft.com/office/officeart/2005/8/layout/cycle5"/>
    <dgm:cxn modelId="{12E72694-CEB1-4D6D-98CB-48302DFD08BE}" type="presParOf" srcId="{7ABA0BD9-F4D7-4EC4-A1D2-538F23F634C0}" destId="{C4CD433C-5B66-4F64-B69A-10455BE9252A}" srcOrd="14" destOrd="0" presId="urn:microsoft.com/office/officeart/2005/8/layout/cycle5"/>
    <dgm:cxn modelId="{98271EC9-E206-4D1A-BAD3-688A48926E53}" type="presParOf" srcId="{7ABA0BD9-F4D7-4EC4-A1D2-538F23F634C0}" destId="{C92A0FA3-7E7D-40DE-87DE-E51E79988F61}" srcOrd="15" destOrd="0" presId="urn:microsoft.com/office/officeart/2005/8/layout/cycle5"/>
    <dgm:cxn modelId="{41E5AA4A-988B-46A3-B7E7-326C5CA2E365}" type="presParOf" srcId="{7ABA0BD9-F4D7-4EC4-A1D2-538F23F634C0}" destId="{CF252F75-7219-4CD9-BB55-C49715042D9F}" srcOrd="16" destOrd="0" presId="urn:microsoft.com/office/officeart/2005/8/layout/cycle5"/>
    <dgm:cxn modelId="{CCC426B4-ED30-42BD-B47C-B1E29DB393B9}" type="presParOf" srcId="{7ABA0BD9-F4D7-4EC4-A1D2-538F23F634C0}" destId="{01E9397B-3128-4BD1-B4EC-4EDC78D712C8}" srcOrd="17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1D2B94-A6F9-4AE8-92AF-BAD7CB868F91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9D8CC9-022E-4AA5-B5FD-77456D4E9B5F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0" i="0" dirty="0" smtClean="0">
              <a:solidFill>
                <a:schemeClr val="tx1"/>
              </a:solidFill>
            </a:rPr>
            <a:t>Derives its roots from bus and star topology. </a:t>
          </a:r>
          <a:endParaRPr lang="en-US" sz="1400" i="0" dirty="0">
            <a:solidFill>
              <a:schemeClr val="tx1"/>
            </a:solidFill>
          </a:endParaRPr>
        </a:p>
      </dgm:t>
    </dgm:pt>
    <dgm:pt modelId="{3DDAC9E4-B8BA-4280-A01C-107ED09D7F0E}" type="parTrans" cxnId="{DD69AE4D-2383-4BC9-94A6-A1FDE6FECA7A}">
      <dgm:prSet/>
      <dgm:spPr/>
      <dgm:t>
        <a:bodyPr/>
        <a:lstStyle/>
        <a:p>
          <a:endParaRPr lang="en-US"/>
        </a:p>
      </dgm:t>
    </dgm:pt>
    <dgm:pt modelId="{9345227F-152E-45EA-AACD-1D7A0428025B}" type="sibTrans" cxnId="{DD69AE4D-2383-4BC9-94A6-A1FDE6FECA7A}">
      <dgm:prSet/>
      <dgm:spPr/>
      <dgm:t>
        <a:bodyPr/>
        <a:lstStyle/>
        <a:p>
          <a:endParaRPr lang="en-US"/>
        </a:p>
      </dgm:t>
    </dgm:pt>
    <dgm:pt modelId="{EE7865B0-02B3-4815-B605-0E5A79E702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0" i="0" dirty="0" smtClean="0">
              <a:solidFill>
                <a:schemeClr val="tx1"/>
              </a:solidFill>
            </a:rPr>
            <a:t>connected elements are arranged like the branches of a tree</a:t>
          </a:r>
          <a:endParaRPr lang="en-US" sz="1400" dirty="0">
            <a:solidFill>
              <a:schemeClr val="tx1"/>
            </a:solidFill>
          </a:endParaRPr>
        </a:p>
      </dgm:t>
    </dgm:pt>
    <dgm:pt modelId="{DC5DEE63-510A-4355-880A-0F4F0A0D895C}" type="parTrans" cxnId="{0FE86F98-34E7-4F34-8E3F-D89F79E5A3C8}">
      <dgm:prSet/>
      <dgm:spPr/>
      <dgm:t>
        <a:bodyPr/>
        <a:lstStyle/>
        <a:p>
          <a:endParaRPr lang="en-US"/>
        </a:p>
      </dgm:t>
    </dgm:pt>
    <dgm:pt modelId="{98B5F7B1-8CD3-47A1-BA27-65D0C2078F2B}" type="sibTrans" cxnId="{0FE86F98-34E7-4F34-8E3F-D89F79E5A3C8}">
      <dgm:prSet/>
      <dgm:spPr/>
      <dgm:t>
        <a:bodyPr/>
        <a:lstStyle/>
        <a:p>
          <a:endParaRPr lang="en-US"/>
        </a:p>
      </dgm:t>
    </dgm:pt>
    <dgm:pt modelId="{1B5D8BDF-D904-4FD9-94AD-DC9A2CEFAEA3}">
      <dgm:prSet phldrT="[Text]" custT="1"/>
      <dgm:spPr>
        <a:solidFill>
          <a:srgbClr val="BFBFBF"/>
        </a:solidFill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  <a:latin typeface="+mn-lt"/>
              <a:cs typeface="Times New Roman" pitchFamily="18" charset="0"/>
            </a:rPr>
            <a:t>Form parent and child hierarchy</a:t>
          </a:r>
          <a:endParaRPr lang="en-US" sz="1400" dirty="0">
            <a:solidFill>
              <a:schemeClr val="tx1"/>
            </a:solidFill>
          </a:endParaRPr>
        </a:p>
      </dgm:t>
    </dgm:pt>
    <dgm:pt modelId="{669B70B9-C19D-4788-9481-FBE867C02B41}" type="parTrans" cxnId="{DF916C0E-9BBF-42F3-9A36-D7B1C385E7A9}">
      <dgm:prSet/>
      <dgm:spPr/>
      <dgm:t>
        <a:bodyPr/>
        <a:lstStyle/>
        <a:p>
          <a:endParaRPr lang="en-US"/>
        </a:p>
      </dgm:t>
    </dgm:pt>
    <dgm:pt modelId="{8D2E540F-3A5F-4CE9-B33F-13DAB1645A64}" type="sibTrans" cxnId="{DF916C0E-9BBF-42F3-9A36-D7B1C385E7A9}">
      <dgm:prSet/>
      <dgm:spPr/>
      <dgm:t>
        <a:bodyPr/>
        <a:lstStyle/>
        <a:p>
          <a:endParaRPr lang="en-US"/>
        </a:p>
      </dgm:t>
    </dgm:pt>
    <dgm:pt modelId="{FA68E93C-5175-4921-B395-F3A9AEBB4B4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0" i="0" dirty="0" smtClean="0">
              <a:solidFill>
                <a:schemeClr val="tx1"/>
              </a:solidFill>
            </a:rPr>
            <a:t>Each node in a hierarchy level has point-to-point links with each adjacent node on its below level</a:t>
          </a:r>
          <a:endParaRPr lang="en-US" sz="1400" dirty="0">
            <a:solidFill>
              <a:schemeClr val="tx1"/>
            </a:solidFill>
          </a:endParaRPr>
        </a:p>
      </dgm:t>
    </dgm:pt>
    <dgm:pt modelId="{79FECD32-F04E-4460-A59D-E4153B65283F}" type="parTrans" cxnId="{7F28E04B-92E4-48D5-B056-2CC835A4261B}">
      <dgm:prSet/>
      <dgm:spPr/>
      <dgm:t>
        <a:bodyPr/>
        <a:lstStyle/>
        <a:p>
          <a:endParaRPr lang="en-US"/>
        </a:p>
      </dgm:t>
    </dgm:pt>
    <dgm:pt modelId="{D12CA709-3A3B-49D9-A126-AC855D85C550}" type="sibTrans" cxnId="{7F28E04B-92E4-48D5-B056-2CC835A4261B}">
      <dgm:prSet/>
      <dgm:spPr/>
      <dgm:t>
        <a:bodyPr/>
        <a:lstStyle/>
        <a:p>
          <a:endParaRPr lang="en-US"/>
        </a:p>
      </dgm:t>
    </dgm:pt>
    <dgm:pt modelId="{1CCDCBF8-A6C1-4524-9138-D3EE6597BBB4}">
      <dgm:prSet/>
      <dgm:spPr>
        <a:solidFill>
          <a:srgbClr val="BFBFBF"/>
        </a:solidFill>
      </dgm:spPr>
      <dgm:t>
        <a:bodyPr/>
        <a:lstStyle/>
        <a:p>
          <a:r>
            <a:rPr lang="en-US" b="0" i="0" dirty="0" smtClean="0">
              <a:solidFill>
                <a:schemeClr val="tx1"/>
              </a:solidFill>
            </a:rPr>
            <a:t>Easier maintenance and fault finding</a:t>
          </a:r>
          <a:endParaRPr lang="en-US" dirty="0" smtClean="0">
            <a:solidFill>
              <a:schemeClr val="tx1"/>
            </a:solidFill>
            <a:latin typeface="+mn-lt"/>
            <a:cs typeface="Times New Roman" pitchFamily="18" charset="0"/>
          </a:endParaRPr>
        </a:p>
      </dgm:t>
    </dgm:pt>
    <dgm:pt modelId="{A50B8060-F75A-4D14-ABAA-B9991F7AAFA7}" type="parTrans" cxnId="{26E974BD-AC90-4DBC-B94C-92A2879AA3DB}">
      <dgm:prSet/>
      <dgm:spPr/>
      <dgm:t>
        <a:bodyPr/>
        <a:lstStyle/>
        <a:p>
          <a:endParaRPr lang="en-US"/>
        </a:p>
      </dgm:t>
    </dgm:pt>
    <dgm:pt modelId="{A86A4B95-E87F-4AD4-886A-A3DCAC18EA78}" type="sibTrans" cxnId="{26E974BD-AC90-4DBC-B94C-92A2879AA3DB}">
      <dgm:prSet/>
      <dgm:spPr/>
      <dgm:t>
        <a:bodyPr/>
        <a:lstStyle/>
        <a:p>
          <a:endParaRPr lang="en-US"/>
        </a:p>
      </dgm:t>
    </dgm:pt>
    <dgm:pt modelId="{1DA41527-7813-4F9C-8D0D-69CB9F90E410}">
      <dgm:prSet/>
      <dgm:spPr>
        <a:solidFill>
          <a:srgbClr val="BFBFBF"/>
        </a:soli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Huge cabling, lot of </a:t>
          </a:r>
          <a:r>
            <a:rPr lang="en-IN" dirty="0" err="1" smtClean="0">
              <a:solidFill>
                <a:schemeClr val="tx1"/>
              </a:solidFill>
            </a:rPr>
            <a:t>maintainence</a:t>
          </a:r>
          <a:r>
            <a:rPr lang="en-IN" dirty="0" smtClean="0">
              <a:solidFill>
                <a:schemeClr val="tx1"/>
              </a:solidFill>
            </a:rPr>
            <a:t> needed </a:t>
          </a:r>
          <a:endParaRPr lang="en-US" dirty="0">
            <a:solidFill>
              <a:schemeClr val="tx1"/>
            </a:solidFill>
          </a:endParaRPr>
        </a:p>
      </dgm:t>
    </dgm:pt>
    <dgm:pt modelId="{99347EF1-C9B5-4B51-88EC-9448D8085524}" type="parTrans" cxnId="{210D98F7-413C-4A89-825E-9AB96134505D}">
      <dgm:prSet/>
      <dgm:spPr/>
      <dgm:t>
        <a:bodyPr/>
        <a:lstStyle/>
        <a:p>
          <a:endParaRPr lang="en-US"/>
        </a:p>
      </dgm:t>
    </dgm:pt>
    <dgm:pt modelId="{8463CBD6-05C5-4AB8-9F7A-D6BEFCCF5BB7}" type="sibTrans" cxnId="{210D98F7-413C-4A89-825E-9AB96134505D}">
      <dgm:prSet/>
      <dgm:spPr/>
      <dgm:t>
        <a:bodyPr/>
        <a:lstStyle/>
        <a:p>
          <a:endParaRPr lang="en-US"/>
        </a:p>
      </dgm:t>
    </dgm:pt>
    <dgm:pt modelId="{7ABA0BD9-F4D7-4EC4-A1D2-538F23F634C0}" type="pres">
      <dgm:prSet presAssocID="{151D2B94-A6F9-4AE8-92AF-BAD7CB868F9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90ACC1-FD6C-4B39-B5C6-BF057EC4F988}" type="pres">
      <dgm:prSet presAssocID="{2A9D8CC9-022E-4AA5-B5FD-77456D4E9B5F}" presName="node" presStyleLbl="node1" presStyleIdx="0" presStyleCnt="6" custScaleX="114846" custScaleY="1295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CC163-A68C-45E3-B843-877FF2D395AA}" type="pres">
      <dgm:prSet presAssocID="{2A9D8CC9-022E-4AA5-B5FD-77456D4E9B5F}" presName="spNode" presStyleCnt="0"/>
      <dgm:spPr/>
    </dgm:pt>
    <dgm:pt modelId="{76D01527-3731-4184-9895-ED59F4F2D8D7}" type="pres">
      <dgm:prSet presAssocID="{9345227F-152E-45EA-AACD-1D7A0428025B}" presName="sibTrans" presStyleLbl="sibTrans1D1" presStyleIdx="0" presStyleCnt="6"/>
      <dgm:spPr/>
      <dgm:t>
        <a:bodyPr/>
        <a:lstStyle/>
        <a:p>
          <a:endParaRPr lang="en-US"/>
        </a:p>
      </dgm:t>
    </dgm:pt>
    <dgm:pt modelId="{32FE31D4-5987-45B7-AEF0-4AE6A33E1FDE}" type="pres">
      <dgm:prSet presAssocID="{EE7865B0-02B3-4815-B605-0E5A79E7025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E0567-A68C-461C-90D7-C821E2B6E0DB}" type="pres">
      <dgm:prSet presAssocID="{EE7865B0-02B3-4815-B605-0E5A79E70253}" presName="spNode" presStyleCnt="0"/>
      <dgm:spPr/>
    </dgm:pt>
    <dgm:pt modelId="{F5CE52C9-9AE8-43DF-BBD0-D290C4F622E2}" type="pres">
      <dgm:prSet presAssocID="{98B5F7B1-8CD3-47A1-BA27-65D0C2078F2B}" presName="sibTrans" presStyleLbl="sibTrans1D1" presStyleIdx="1" presStyleCnt="6"/>
      <dgm:spPr/>
      <dgm:t>
        <a:bodyPr/>
        <a:lstStyle/>
        <a:p>
          <a:endParaRPr lang="en-US"/>
        </a:p>
      </dgm:t>
    </dgm:pt>
    <dgm:pt modelId="{AD550286-6929-48C6-87B7-BD31DB233F4D}" type="pres">
      <dgm:prSet presAssocID="{1B5D8BDF-D904-4FD9-94AD-DC9A2CEFAEA3}" presName="node" presStyleLbl="node1" presStyleIdx="2" presStyleCnt="6" custScaleX="105161" custScaleY="111571" custRadScaleRad="102748" custRadScaleInc="-14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A1A0B-4F87-43D8-8A05-371C87815FE1}" type="pres">
      <dgm:prSet presAssocID="{1B5D8BDF-D904-4FD9-94AD-DC9A2CEFAEA3}" presName="spNode" presStyleCnt="0"/>
      <dgm:spPr/>
    </dgm:pt>
    <dgm:pt modelId="{AF51F951-5846-46D9-A2E7-179090986ACC}" type="pres">
      <dgm:prSet presAssocID="{8D2E540F-3A5F-4CE9-B33F-13DAB1645A64}" presName="sibTrans" presStyleLbl="sibTrans1D1" presStyleIdx="2" presStyleCnt="6"/>
      <dgm:spPr/>
      <dgm:t>
        <a:bodyPr/>
        <a:lstStyle/>
        <a:p>
          <a:endParaRPr lang="en-US"/>
        </a:p>
      </dgm:t>
    </dgm:pt>
    <dgm:pt modelId="{5793700A-6A01-490A-A975-85A822BA01FD}" type="pres">
      <dgm:prSet presAssocID="{FA68E93C-5175-4921-B395-F3A9AEBB4B40}" presName="node" presStyleLbl="node1" presStyleIdx="3" presStyleCnt="6" custScaleX="124315" custScaleY="122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C3680-5DBA-4B01-B17F-CE6430F145D3}" type="pres">
      <dgm:prSet presAssocID="{FA68E93C-5175-4921-B395-F3A9AEBB4B40}" presName="spNode" presStyleCnt="0"/>
      <dgm:spPr/>
    </dgm:pt>
    <dgm:pt modelId="{12458A48-6068-45F8-B208-6A85D3B10823}" type="pres">
      <dgm:prSet presAssocID="{D12CA709-3A3B-49D9-A126-AC855D85C550}" presName="sibTrans" presStyleLbl="sibTrans1D1" presStyleIdx="3" presStyleCnt="6"/>
      <dgm:spPr/>
      <dgm:t>
        <a:bodyPr/>
        <a:lstStyle/>
        <a:p>
          <a:endParaRPr lang="en-US"/>
        </a:p>
      </dgm:t>
    </dgm:pt>
    <dgm:pt modelId="{4389C6D3-BDD1-43FC-901C-6DEE268B8322}" type="pres">
      <dgm:prSet presAssocID="{1CCDCBF8-A6C1-4524-9138-D3EE6597BBB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91D66-7372-4F48-A5B7-EC32E40C425D}" type="pres">
      <dgm:prSet presAssocID="{1CCDCBF8-A6C1-4524-9138-D3EE6597BBB4}" presName="spNode" presStyleCnt="0"/>
      <dgm:spPr/>
    </dgm:pt>
    <dgm:pt modelId="{C4CD433C-5B66-4F64-B69A-10455BE9252A}" type="pres">
      <dgm:prSet presAssocID="{A86A4B95-E87F-4AD4-886A-A3DCAC18EA78}" presName="sibTrans" presStyleLbl="sibTrans1D1" presStyleIdx="4" presStyleCnt="6"/>
      <dgm:spPr/>
      <dgm:t>
        <a:bodyPr/>
        <a:lstStyle/>
        <a:p>
          <a:endParaRPr lang="en-US"/>
        </a:p>
      </dgm:t>
    </dgm:pt>
    <dgm:pt modelId="{C92A0FA3-7E7D-40DE-87DE-E51E79988F61}" type="pres">
      <dgm:prSet presAssocID="{1DA41527-7813-4F9C-8D0D-69CB9F90E41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52F75-7219-4CD9-BB55-C49715042D9F}" type="pres">
      <dgm:prSet presAssocID="{1DA41527-7813-4F9C-8D0D-69CB9F90E410}" presName="spNode" presStyleCnt="0"/>
      <dgm:spPr/>
    </dgm:pt>
    <dgm:pt modelId="{01E9397B-3128-4BD1-B4EC-4EDC78D712C8}" type="pres">
      <dgm:prSet presAssocID="{8463CBD6-05C5-4AB8-9F7A-D6BEFCCF5BB7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9F52DD0C-9506-463C-ABD3-7FA5398F0C4E}" type="presOf" srcId="{EE7865B0-02B3-4815-B605-0E5A79E70253}" destId="{32FE31D4-5987-45B7-AEF0-4AE6A33E1FDE}" srcOrd="0" destOrd="0" presId="urn:microsoft.com/office/officeart/2005/8/layout/cycle5"/>
    <dgm:cxn modelId="{0074F41C-791A-44D2-BBB3-94196C58D2B1}" type="presOf" srcId="{2A9D8CC9-022E-4AA5-B5FD-77456D4E9B5F}" destId="{0190ACC1-FD6C-4B39-B5C6-BF057EC4F988}" srcOrd="0" destOrd="0" presId="urn:microsoft.com/office/officeart/2005/8/layout/cycle5"/>
    <dgm:cxn modelId="{A94F5966-961D-44B4-BEFB-098DBD98217F}" type="presOf" srcId="{1B5D8BDF-D904-4FD9-94AD-DC9A2CEFAEA3}" destId="{AD550286-6929-48C6-87B7-BD31DB233F4D}" srcOrd="0" destOrd="0" presId="urn:microsoft.com/office/officeart/2005/8/layout/cycle5"/>
    <dgm:cxn modelId="{95BF70E5-329B-4963-A0F5-DBC196F0286B}" type="presOf" srcId="{8463CBD6-05C5-4AB8-9F7A-D6BEFCCF5BB7}" destId="{01E9397B-3128-4BD1-B4EC-4EDC78D712C8}" srcOrd="0" destOrd="0" presId="urn:microsoft.com/office/officeart/2005/8/layout/cycle5"/>
    <dgm:cxn modelId="{0FE86F98-34E7-4F34-8E3F-D89F79E5A3C8}" srcId="{151D2B94-A6F9-4AE8-92AF-BAD7CB868F91}" destId="{EE7865B0-02B3-4815-B605-0E5A79E70253}" srcOrd="1" destOrd="0" parTransId="{DC5DEE63-510A-4355-880A-0F4F0A0D895C}" sibTransId="{98B5F7B1-8CD3-47A1-BA27-65D0C2078F2B}"/>
    <dgm:cxn modelId="{D6F643B5-52A1-40EE-836E-5125424E301E}" type="presOf" srcId="{98B5F7B1-8CD3-47A1-BA27-65D0C2078F2B}" destId="{F5CE52C9-9AE8-43DF-BBD0-D290C4F622E2}" srcOrd="0" destOrd="0" presId="urn:microsoft.com/office/officeart/2005/8/layout/cycle5"/>
    <dgm:cxn modelId="{8878859B-7F59-44C6-917E-F107B754AF6A}" type="presOf" srcId="{151D2B94-A6F9-4AE8-92AF-BAD7CB868F91}" destId="{7ABA0BD9-F4D7-4EC4-A1D2-538F23F634C0}" srcOrd="0" destOrd="0" presId="urn:microsoft.com/office/officeart/2005/8/layout/cycle5"/>
    <dgm:cxn modelId="{DF916C0E-9BBF-42F3-9A36-D7B1C385E7A9}" srcId="{151D2B94-A6F9-4AE8-92AF-BAD7CB868F91}" destId="{1B5D8BDF-D904-4FD9-94AD-DC9A2CEFAEA3}" srcOrd="2" destOrd="0" parTransId="{669B70B9-C19D-4788-9481-FBE867C02B41}" sibTransId="{8D2E540F-3A5F-4CE9-B33F-13DAB1645A64}"/>
    <dgm:cxn modelId="{361A61EB-A4AD-4D82-9C38-48FECD1296A2}" type="presOf" srcId="{8D2E540F-3A5F-4CE9-B33F-13DAB1645A64}" destId="{AF51F951-5846-46D9-A2E7-179090986ACC}" srcOrd="0" destOrd="0" presId="urn:microsoft.com/office/officeart/2005/8/layout/cycle5"/>
    <dgm:cxn modelId="{DD69AE4D-2383-4BC9-94A6-A1FDE6FECA7A}" srcId="{151D2B94-A6F9-4AE8-92AF-BAD7CB868F91}" destId="{2A9D8CC9-022E-4AA5-B5FD-77456D4E9B5F}" srcOrd="0" destOrd="0" parTransId="{3DDAC9E4-B8BA-4280-A01C-107ED09D7F0E}" sibTransId="{9345227F-152E-45EA-AACD-1D7A0428025B}"/>
    <dgm:cxn modelId="{8BAD94AE-DB0D-499D-80D1-9B6762FDFCD1}" type="presOf" srcId="{9345227F-152E-45EA-AACD-1D7A0428025B}" destId="{76D01527-3731-4184-9895-ED59F4F2D8D7}" srcOrd="0" destOrd="0" presId="urn:microsoft.com/office/officeart/2005/8/layout/cycle5"/>
    <dgm:cxn modelId="{7F28E04B-92E4-48D5-B056-2CC835A4261B}" srcId="{151D2B94-A6F9-4AE8-92AF-BAD7CB868F91}" destId="{FA68E93C-5175-4921-B395-F3A9AEBB4B40}" srcOrd="3" destOrd="0" parTransId="{79FECD32-F04E-4460-A59D-E4153B65283F}" sibTransId="{D12CA709-3A3B-49D9-A126-AC855D85C550}"/>
    <dgm:cxn modelId="{DE0AE238-9988-43D0-B33E-6689BCC1C2C5}" type="presOf" srcId="{FA68E93C-5175-4921-B395-F3A9AEBB4B40}" destId="{5793700A-6A01-490A-A975-85A822BA01FD}" srcOrd="0" destOrd="0" presId="urn:microsoft.com/office/officeart/2005/8/layout/cycle5"/>
    <dgm:cxn modelId="{B140FF8F-8D08-4673-825F-365C7F06B7B5}" type="presOf" srcId="{1CCDCBF8-A6C1-4524-9138-D3EE6597BBB4}" destId="{4389C6D3-BDD1-43FC-901C-6DEE268B8322}" srcOrd="0" destOrd="0" presId="urn:microsoft.com/office/officeart/2005/8/layout/cycle5"/>
    <dgm:cxn modelId="{D0CF432E-E068-4166-9D2A-C88E9E70FBE8}" type="presOf" srcId="{1DA41527-7813-4F9C-8D0D-69CB9F90E410}" destId="{C92A0FA3-7E7D-40DE-87DE-E51E79988F61}" srcOrd="0" destOrd="0" presId="urn:microsoft.com/office/officeart/2005/8/layout/cycle5"/>
    <dgm:cxn modelId="{26E974BD-AC90-4DBC-B94C-92A2879AA3DB}" srcId="{151D2B94-A6F9-4AE8-92AF-BAD7CB868F91}" destId="{1CCDCBF8-A6C1-4524-9138-D3EE6597BBB4}" srcOrd="4" destOrd="0" parTransId="{A50B8060-F75A-4D14-ABAA-B9991F7AAFA7}" sibTransId="{A86A4B95-E87F-4AD4-886A-A3DCAC18EA78}"/>
    <dgm:cxn modelId="{7030B2B8-6094-47BF-89AE-A5568A95BC64}" type="presOf" srcId="{A86A4B95-E87F-4AD4-886A-A3DCAC18EA78}" destId="{C4CD433C-5B66-4F64-B69A-10455BE9252A}" srcOrd="0" destOrd="0" presId="urn:microsoft.com/office/officeart/2005/8/layout/cycle5"/>
    <dgm:cxn modelId="{210D98F7-413C-4A89-825E-9AB96134505D}" srcId="{151D2B94-A6F9-4AE8-92AF-BAD7CB868F91}" destId="{1DA41527-7813-4F9C-8D0D-69CB9F90E410}" srcOrd="5" destOrd="0" parTransId="{99347EF1-C9B5-4B51-88EC-9448D8085524}" sibTransId="{8463CBD6-05C5-4AB8-9F7A-D6BEFCCF5BB7}"/>
    <dgm:cxn modelId="{B8796D29-9756-441D-8C9C-DD30CF6B7087}" type="presOf" srcId="{D12CA709-3A3B-49D9-A126-AC855D85C550}" destId="{12458A48-6068-45F8-B208-6A85D3B10823}" srcOrd="0" destOrd="0" presId="urn:microsoft.com/office/officeart/2005/8/layout/cycle5"/>
    <dgm:cxn modelId="{1D99C30F-5270-48EF-BEF1-A24B83D1D44C}" type="presParOf" srcId="{7ABA0BD9-F4D7-4EC4-A1D2-538F23F634C0}" destId="{0190ACC1-FD6C-4B39-B5C6-BF057EC4F988}" srcOrd="0" destOrd="0" presId="urn:microsoft.com/office/officeart/2005/8/layout/cycle5"/>
    <dgm:cxn modelId="{2F7BFD61-9192-49BD-8DB1-5C3D065C1C7D}" type="presParOf" srcId="{7ABA0BD9-F4D7-4EC4-A1D2-538F23F634C0}" destId="{022CC163-A68C-45E3-B843-877FF2D395AA}" srcOrd="1" destOrd="0" presId="urn:microsoft.com/office/officeart/2005/8/layout/cycle5"/>
    <dgm:cxn modelId="{38C2D8EE-406E-41AC-A8DD-C11175025575}" type="presParOf" srcId="{7ABA0BD9-F4D7-4EC4-A1D2-538F23F634C0}" destId="{76D01527-3731-4184-9895-ED59F4F2D8D7}" srcOrd="2" destOrd="0" presId="urn:microsoft.com/office/officeart/2005/8/layout/cycle5"/>
    <dgm:cxn modelId="{3DCDFDC1-90DA-4172-8FD4-73E93DE19B38}" type="presParOf" srcId="{7ABA0BD9-F4D7-4EC4-A1D2-538F23F634C0}" destId="{32FE31D4-5987-45B7-AEF0-4AE6A33E1FDE}" srcOrd="3" destOrd="0" presId="urn:microsoft.com/office/officeart/2005/8/layout/cycle5"/>
    <dgm:cxn modelId="{69BE19DF-8F74-47BC-B406-D3AC5474628D}" type="presParOf" srcId="{7ABA0BD9-F4D7-4EC4-A1D2-538F23F634C0}" destId="{8CDE0567-A68C-461C-90D7-C821E2B6E0DB}" srcOrd="4" destOrd="0" presId="urn:microsoft.com/office/officeart/2005/8/layout/cycle5"/>
    <dgm:cxn modelId="{26DAA3AB-7705-4BFA-A8AC-9F77FADE2B8E}" type="presParOf" srcId="{7ABA0BD9-F4D7-4EC4-A1D2-538F23F634C0}" destId="{F5CE52C9-9AE8-43DF-BBD0-D290C4F622E2}" srcOrd="5" destOrd="0" presId="urn:microsoft.com/office/officeart/2005/8/layout/cycle5"/>
    <dgm:cxn modelId="{5AD75D63-AC81-40C5-A226-2244ACA45D63}" type="presParOf" srcId="{7ABA0BD9-F4D7-4EC4-A1D2-538F23F634C0}" destId="{AD550286-6929-48C6-87B7-BD31DB233F4D}" srcOrd="6" destOrd="0" presId="urn:microsoft.com/office/officeart/2005/8/layout/cycle5"/>
    <dgm:cxn modelId="{255D9835-C05E-4FFE-874D-A1BC16AB473C}" type="presParOf" srcId="{7ABA0BD9-F4D7-4EC4-A1D2-538F23F634C0}" destId="{90DA1A0B-4F87-43D8-8A05-371C87815FE1}" srcOrd="7" destOrd="0" presId="urn:microsoft.com/office/officeart/2005/8/layout/cycle5"/>
    <dgm:cxn modelId="{AE9A92F2-DC33-490E-9919-46127A682CF2}" type="presParOf" srcId="{7ABA0BD9-F4D7-4EC4-A1D2-538F23F634C0}" destId="{AF51F951-5846-46D9-A2E7-179090986ACC}" srcOrd="8" destOrd="0" presId="urn:microsoft.com/office/officeart/2005/8/layout/cycle5"/>
    <dgm:cxn modelId="{8537346D-CE34-48A6-89A5-1EC0D53A62C5}" type="presParOf" srcId="{7ABA0BD9-F4D7-4EC4-A1D2-538F23F634C0}" destId="{5793700A-6A01-490A-A975-85A822BA01FD}" srcOrd="9" destOrd="0" presId="urn:microsoft.com/office/officeart/2005/8/layout/cycle5"/>
    <dgm:cxn modelId="{2157A44A-BB03-4342-A06F-78AC34CA824C}" type="presParOf" srcId="{7ABA0BD9-F4D7-4EC4-A1D2-538F23F634C0}" destId="{1FBC3680-5DBA-4B01-B17F-CE6430F145D3}" srcOrd="10" destOrd="0" presId="urn:microsoft.com/office/officeart/2005/8/layout/cycle5"/>
    <dgm:cxn modelId="{08948FDA-4919-411F-974C-85A40370EFCC}" type="presParOf" srcId="{7ABA0BD9-F4D7-4EC4-A1D2-538F23F634C0}" destId="{12458A48-6068-45F8-B208-6A85D3B10823}" srcOrd="11" destOrd="0" presId="urn:microsoft.com/office/officeart/2005/8/layout/cycle5"/>
    <dgm:cxn modelId="{2D52A1DE-715E-4FC6-B60B-B202C077CEAE}" type="presParOf" srcId="{7ABA0BD9-F4D7-4EC4-A1D2-538F23F634C0}" destId="{4389C6D3-BDD1-43FC-901C-6DEE268B8322}" srcOrd="12" destOrd="0" presId="urn:microsoft.com/office/officeart/2005/8/layout/cycle5"/>
    <dgm:cxn modelId="{013C7C30-BB22-441F-9D67-62F0C39885DC}" type="presParOf" srcId="{7ABA0BD9-F4D7-4EC4-A1D2-538F23F634C0}" destId="{B0691D66-7372-4F48-A5B7-EC32E40C425D}" srcOrd="13" destOrd="0" presId="urn:microsoft.com/office/officeart/2005/8/layout/cycle5"/>
    <dgm:cxn modelId="{3EABC09A-192A-41CF-A6AC-E28FE1CC7B4E}" type="presParOf" srcId="{7ABA0BD9-F4D7-4EC4-A1D2-538F23F634C0}" destId="{C4CD433C-5B66-4F64-B69A-10455BE9252A}" srcOrd="14" destOrd="0" presId="urn:microsoft.com/office/officeart/2005/8/layout/cycle5"/>
    <dgm:cxn modelId="{12C01BD0-C479-442E-90F0-54647690E35B}" type="presParOf" srcId="{7ABA0BD9-F4D7-4EC4-A1D2-538F23F634C0}" destId="{C92A0FA3-7E7D-40DE-87DE-E51E79988F61}" srcOrd="15" destOrd="0" presId="urn:microsoft.com/office/officeart/2005/8/layout/cycle5"/>
    <dgm:cxn modelId="{DB1BC8F4-2AA7-4C23-BB68-7C51260F2C63}" type="presParOf" srcId="{7ABA0BD9-F4D7-4EC4-A1D2-538F23F634C0}" destId="{CF252F75-7219-4CD9-BB55-C49715042D9F}" srcOrd="16" destOrd="0" presId="urn:microsoft.com/office/officeart/2005/8/layout/cycle5"/>
    <dgm:cxn modelId="{1D0C3BE7-FD25-4FFC-80C0-01B2EE4069D9}" type="presParOf" srcId="{7ABA0BD9-F4D7-4EC4-A1D2-538F23F634C0}" destId="{01E9397B-3128-4BD1-B4EC-4EDC78D712C8}" srcOrd="17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1D2B94-A6F9-4AE8-92AF-BAD7CB868F91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9D8CC9-022E-4AA5-B5FD-77456D4E9B5F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0" i="0" dirty="0" smtClean="0">
              <a:solidFill>
                <a:schemeClr val="tx1"/>
              </a:solidFill>
            </a:rPr>
            <a:t>Uses two or more differing network topologies</a:t>
          </a:r>
          <a:endParaRPr lang="en-US" sz="1400" i="0" dirty="0">
            <a:solidFill>
              <a:schemeClr val="tx1"/>
            </a:solidFill>
          </a:endParaRPr>
        </a:p>
      </dgm:t>
    </dgm:pt>
    <dgm:pt modelId="{3DDAC9E4-B8BA-4280-A01C-107ED09D7F0E}" type="parTrans" cxnId="{DD69AE4D-2383-4BC9-94A6-A1FDE6FECA7A}">
      <dgm:prSet/>
      <dgm:spPr/>
      <dgm:t>
        <a:bodyPr/>
        <a:lstStyle/>
        <a:p>
          <a:endParaRPr lang="en-US"/>
        </a:p>
      </dgm:t>
    </dgm:pt>
    <dgm:pt modelId="{9345227F-152E-45EA-AACD-1D7A0428025B}" type="sibTrans" cxnId="{DD69AE4D-2383-4BC9-94A6-A1FDE6FECA7A}">
      <dgm:prSet/>
      <dgm:spPr/>
      <dgm:t>
        <a:bodyPr/>
        <a:lstStyle/>
        <a:p>
          <a:endParaRPr lang="en-US"/>
        </a:p>
      </dgm:t>
    </dgm:pt>
    <dgm:pt modelId="{EE7865B0-02B3-4815-B605-0E5A79E702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0" i="0" dirty="0" smtClean="0">
              <a:solidFill>
                <a:schemeClr val="tx1"/>
              </a:solidFill>
            </a:rPr>
            <a:t>Star-Ring and Star-Bus networks  are common examples </a:t>
          </a:r>
          <a:endParaRPr lang="en-US" sz="1400" dirty="0">
            <a:solidFill>
              <a:schemeClr val="tx1"/>
            </a:solidFill>
          </a:endParaRPr>
        </a:p>
      </dgm:t>
    </dgm:pt>
    <dgm:pt modelId="{DC5DEE63-510A-4355-880A-0F4F0A0D895C}" type="parTrans" cxnId="{0FE86F98-34E7-4F34-8E3F-D89F79E5A3C8}">
      <dgm:prSet/>
      <dgm:spPr/>
      <dgm:t>
        <a:bodyPr/>
        <a:lstStyle/>
        <a:p>
          <a:endParaRPr lang="en-US"/>
        </a:p>
      </dgm:t>
    </dgm:pt>
    <dgm:pt modelId="{98B5F7B1-8CD3-47A1-BA27-65D0C2078F2B}" type="sibTrans" cxnId="{0FE86F98-34E7-4F34-8E3F-D89F79E5A3C8}">
      <dgm:prSet/>
      <dgm:spPr/>
      <dgm:t>
        <a:bodyPr/>
        <a:lstStyle/>
        <a:p>
          <a:endParaRPr lang="en-US"/>
        </a:p>
      </dgm:t>
    </dgm:pt>
    <dgm:pt modelId="{1B5D8BDF-D904-4FD9-94AD-DC9A2CEFAEA3}">
      <dgm:prSet phldrT="[Text]" custT="1"/>
      <dgm:spPr>
        <a:solidFill>
          <a:srgbClr val="BFBFBF"/>
        </a:solidFill>
      </dgm:spPr>
      <dgm:t>
        <a:bodyPr/>
        <a:lstStyle/>
        <a:p>
          <a:r>
            <a:rPr lang="en-US" sz="1400" b="0" i="0" dirty="0" smtClean="0">
              <a:solidFill>
                <a:schemeClr val="tx1"/>
              </a:solidFill>
            </a:rPr>
            <a:t>Fault detection and troubleshooting is easy</a:t>
          </a:r>
          <a:endParaRPr lang="en-US" sz="1400" dirty="0">
            <a:solidFill>
              <a:schemeClr val="tx1"/>
            </a:solidFill>
          </a:endParaRPr>
        </a:p>
      </dgm:t>
    </dgm:pt>
    <dgm:pt modelId="{669B70B9-C19D-4788-9481-FBE867C02B41}" type="parTrans" cxnId="{DF916C0E-9BBF-42F3-9A36-D7B1C385E7A9}">
      <dgm:prSet/>
      <dgm:spPr/>
      <dgm:t>
        <a:bodyPr/>
        <a:lstStyle/>
        <a:p>
          <a:endParaRPr lang="en-US"/>
        </a:p>
      </dgm:t>
    </dgm:pt>
    <dgm:pt modelId="{8D2E540F-3A5F-4CE9-B33F-13DAB1645A64}" type="sibTrans" cxnId="{DF916C0E-9BBF-42F3-9A36-D7B1C385E7A9}">
      <dgm:prSet/>
      <dgm:spPr/>
      <dgm:t>
        <a:bodyPr/>
        <a:lstStyle/>
        <a:p>
          <a:endParaRPr lang="en-US"/>
        </a:p>
      </dgm:t>
    </dgm:pt>
    <dgm:pt modelId="{FA68E93C-5175-4921-B395-F3A9AEBB4B4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b="0" i="0" dirty="0" smtClean="0">
              <a:solidFill>
                <a:schemeClr val="tx1"/>
              </a:solidFill>
            </a:rPr>
            <a:t>Easy to increase the size of network by adding new components, without disturbing existing architecture. </a:t>
          </a:r>
          <a:endParaRPr lang="en-US" sz="1400" dirty="0">
            <a:solidFill>
              <a:schemeClr val="tx1"/>
            </a:solidFill>
          </a:endParaRPr>
        </a:p>
      </dgm:t>
    </dgm:pt>
    <dgm:pt modelId="{79FECD32-F04E-4460-A59D-E4153B65283F}" type="parTrans" cxnId="{7F28E04B-92E4-48D5-B056-2CC835A4261B}">
      <dgm:prSet/>
      <dgm:spPr/>
      <dgm:t>
        <a:bodyPr/>
        <a:lstStyle/>
        <a:p>
          <a:endParaRPr lang="en-US"/>
        </a:p>
      </dgm:t>
    </dgm:pt>
    <dgm:pt modelId="{D12CA709-3A3B-49D9-A126-AC855D85C550}" type="sibTrans" cxnId="{7F28E04B-92E4-48D5-B056-2CC835A4261B}">
      <dgm:prSet/>
      <dgm:spPr/>
      <dgm:t>
        <a:bodyPr/>
        <a:lstStyle/>
        <a:p>
          <a:endParaRPr lang="en-US"/>
        </a:p>
      </dgm:t>
    </dgm:pt>
    <dgm:pt modelId="{1CCDCBF8-A6C1-4524-9138-D3EE6597BBB4}">
      <dgm:prSet/>
      <dgm:spPr>
        <a:solidFill>
          <a:srgbClr val="BFBFBF"/>
        </a:solidFill>
      </dgm:spPr>
      <dgm:t>
        <a:bodyPr/>
        <a:lstStyle/>
        <a:p>
          <a:r>
            <a:rPr lang="en-US" b="0" i="0" dirty="0" smtClean="0">
              <a:solidFill>
                <a:schemeClr val="tx1"/>
              </a:solidFill>
            </a:rPr>
            <a:t>Configuration and installation is very efficient</a:t>
          </a:r>
          <a:endParaRPr lang="en-US" dirty="0" smtClean="0">
            <a:solidFill>
              <a:schemeClr val="tx1"/>
            </a:solidFill>
            <a:latin typeface="+mn-lt"/>
            <a:cs typeface="Times New Roman" pitchFamily="18" charset="0"/>
          </a:endParaRPr>
        </a:p>
      </dgm:t>
    </dgm:pt>
    <dgm:pt modelId="{A50B8060-F75A-4D14-ABAA-B9991F7AAFA7}" type="parTrans" cxnId="{26E974BD-AC90-4DBC-B94C-92A2879AA3DB}">
      <dgm:prSet/>
      <dgm:spPr/>
      <dgm:t>
        <a:bodyPr/>
        <a:lstStyle/>
        <a:p>
          <a:endParaRPr lang="en-US"/>
        </a:p>
      </dgm:t>
    </dgm:pt>
    <dgm:pt modelId="{A86A4B95-E87F-4AD4-886A-A3DCAC18EA78}" type="sibTrans" cxnId="{26E974BD-AC90-4DBC-B94C-92A2879AA3DB}">
      <dgm:prSet/>
      <dgm:spPr/>
      <dgm:t>
        <a:bodyPr/>
        <a:lstStyle/>
        <a:p>
          <a:endParaRPr lang="en-US"/>
        </a:p>
      </dgm:t>
    </dgm:pt>
    <dgm:pt modelId="{1DA41527-7813-4F9C-8D0D-69CB9F90E410}">
      <dgm:prSet/>
      <dgm:spPr>
        <a:solidFill>
          <a:srgbClr val="BFBFBF"/>
        </a:soli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Costly hub, and infrastructure</a:t>
          </a:r>
          <a:endParaRPr lang="en-US" dirty="0">
            <a:solidFill>
              <a:schemeClr val="tx1"/>
            </a:solidFill>
          </a:endParaRPr>
        </a:p>
      </dgm:t>
    </dgm:pt>
    <dgm:pt modelId="{99347EF1-C9B5-4B51-88EC-9448D8085524}" type="parTrans" cxnId="{210D98F7-413C-4A89-825E-9AB96134505D}">
      <dgm:prSet/>
      <dgm:spPr/>
      <dgm:t>
        <a:bodyPr/>
        <a:lstStyle/>
        <a:p>
          <a:endParaRPr lang="en-US"/>
        </a:p>
      </dgm:t>
    </dgm:pt>
    <dgm:pt modelId="{8463CBD6-05C5-4AB8-9F7A-D6BEFCCF5BB7}" type="sibTrans" cxnId="{210D98F7-413C-4A89-825E-9AB96134505D}">
      <dgm:prSet/>
      <dgm:spPr/>
      <dgm:t>
        <a:bodyPr/>
        <a:lstStyle/>
        <a:p>
          <a:endParaRPr lang="en-US"/>
        </a:p>
      </dgm:t>
    </dgm:pt>
    <dgm:pt modelId="{7ABA0BD9-F4D7-4EC4-A1D2-538F23F634C0}" type="pres">
      <dgm:prSet presAssocID="{151D2B94-A6F9-4AE8-92AF-BAD7CB868F9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90ACC1-FD6C-4B39-B5C6-BF057EC4F988}" type="pres">
      <dgm:prSet presAssocID="{2A9D8CC9-022E-4AA5-B5FD-77456D4E9B5F}" presName="node" presStyleLbl="node1" presStyleIdx="0" presStyleCnt="6" custScaleX="114846" custScaleY="1295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CC163-A68C-45E3-B843-877FF2D395AA}" type="pres">
      <dgm:prSet presAssocID="{2A9D8CC9-022E-4AA5-B5FD-77456D4E9B5F}" presName="spNode" presStyleCnt="0"/>
      <dgm:spPr/>
    </dgm:pt>
    <dgm:pt modelId="{76D01527-3731-4184-9895-ED59F4F2D8D7}" type="pres">
      <dgm:prSet presAssocID="{9345227F-152E-45EA-AACD-1D7A0428025B}" presName="sibTrans" presStyleLbl="sibTrans1D1" presStyleIdx="0" presStyleCnt="6"/>
      <dgm:spPr/>
      <dgm:t>
        <a:bodyPr/>
        <a:lstStyle/>
        <a:p>
          <a:endParaRPr lang="en-US"/>
        </a:p>
      </dgm:t>
    </dgm:pt>
    <dgm:pt modelId="{32FE31D4-5987-45B7-AEF0-4AE6A33E1FDE}" type="pres">
      <dgm:prSet presAssocID="{EE7865B0-02B3-4815-B605-0E5A79E7025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E0567-A68C-461C-90D7-C821E2B6E0DB}" type="pres">
      <dgm:prSet presAssocID="{EE7865B0-02B3-4815-B605-0E5A79E70253}" presName="spNode" presStyleCnt="0"/>
      <dgm:spPr/>
    </dgm:pt>
    <dgm:pt modelId="{F5CE52C9-9AE8-43DF-BBD0-D290C4F622E2}" type="pres">
      <dgm:prSet presAssocID="{98B5F7B1-8CD3-47A1-BA27-65D0C2078F2B}" presName="sibTrans" presStyleLbl="sibTrans1D1" presStyleIdx="1" presStyleCnt="6"/>
      <dgm:spPr/>
      <dgm:t>
        <a:bodyPr/>
        <a:lstStyle/>
        <a:p>
          <a:endParaRPr lang="en-US"/>
        </a:p>
      </dgm:t>
    </dgm:pt>
    <dgm:pt modelId="{AD550286-6929-48C6-87B7-BD31DB233F4D}" type="pres">
      <dgm:prSet presAssocID="{1B5D8BDF-D904-4FD9-94AD-DC9A2CEFAEA3}" presName="node" presStyleLbl="node1" presStyleIdx="2" presStyleCnt="6" custScaleX="105161" custScaleY="111571" custRadScaleRad="107392" custRadScaleInc="-20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A1A0B-4F87-43D8-8A05-371C87815FE1}" type="pres">
      <dgm:prSet presAssocID="{1B5D8BDF-D904-4FD9-94AD-DC9A2CEFAEA3}" presName="spNode" presStyleCnt="0"/>
      <dgm:spPr/>
    </dgm:pt>
    <dgm:pt modelId="{AF51F951-5846-46D9-A2E7-179090986ACC}" type="pres">
      <dgm:prSet presAssocID="{8D2E540F-3A5F-4CE9-B33F-13DAB1645A64}" presName="sibTrans" presStyleLbl="sibTrans1D1" presStyleIdx="2" presStyleCnt="6"/>
      <dgm:spPr/>
      <dgm:t>
        <a:bodyPr/>
        <a:lstStyle/>
        <a:p>
          <a:endParaRPr lang="en-US"/>
        </a:p>
      </dgm:t>
    </dgm:pt>
    <dgm:pt modelId="{5793700A-6A01-490A-A975-85A822BA01FD}" type="pres">
      <dgm:prSet presAssocID="{FA68E93C-5175-4921-B395-F3A9AEBB4B40}" presName="node" presStyleLbl="node1" presStyleIdx="3" presStyleCnt="6" custScaleX="124315" custScaleY="122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C3680-5DBA-4B01-B17F-CE6430F145D3}" type="pres">
      <dgm:prSet presAssocID="{FA68E93C-5175-4921-B395-F3A9AEBB4B40}" presName="spNode" presStyleCnt="0"/>
      <dgm:spPr/>
    </dgm:pt>
    <dgm:pt modelId="{12458A48-6068-45F8-B208-6A85D3B10823}" type="pres">
      <dgm:prSet presAssocID="{D12CA709-3A3B-49D9-A126-AC855D85C550}" presName="sibTrans" presStyleLbl="sibTrans1D1" presStyleIdx="3" presStyleCnt="6"/>
      <dgm:spPr/>
      <dgm:t>
        <a:bodyPr/>
        <a:lstStyle/>
        <a:p>
          <a:endParaRPr lang="en-US"/>
        </a:p>
      </dgm:t>
    </dgm:pt>
    <dgm:pt modelId="{4389C6D3-BDD1-43FC-901C-6DEE268B8322}" type="pres">
      <dgm:prSet presAssocID="{1CCDCBF8-A6C1-4524-9138-D3EE6597BBB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91D66-7372-4F48-A5B7-EC32E40C425D}" type="pres">
      <dgm:prSet presAssocID="{1CCDCBF8-A6C1-4524-9138-D3EE6597BBB4}" presName="spNode" presStyleCnt="0"/>
      <dgm:spPr/>
    </dgm:pt>
    <dgm:pt modelId="{C4CD433C-5B66-4F64-B69A-10455BE9252A}" type="pres">
      <dgm:prSet presAssocID="{A86A4B95-E87F-4AD4-886A-A3DCAC18EA78}" presName="sibTrans" presStyleLbl="sibTrans1D1" presStyleIdx="4" presStyleCnt="6"/>
      <dgm:spPr/>
      <dgm:t>
        <a:bodyPr/>
        <a:lstStyle/>
        <a:p>
          <a:endParaRPr lang="en-US"/>
        </a:p>
      </dgm:t>
    </dgm:pt>
    <dgm:pt modelId="{C92A0FA3-7E7D-40DE-87DE-E51E79988F61}" type="pres">
      <dgm:prSet presAssocID="{1DA41527-7813-4F9C-8D0D-69CB9F90E41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52F75-7219-4CD9-BB55-C49715042D9F}" type="pres">
      <dgm:prSet presAssocID="{1DA41527-7813-4F9C-8D0D-69CB9F90E410}" presName="spNode" presStyleCnt="0"/>
      <dgm:spPr/>
    </dgm:pt>
    <dgm:pt modelId="{01E9397B-3128-4BD1-B4EC-4EDC78D712C8}" type="pres">
      <dgm:prSet presAssocID="{8463CBD6-05C5-4AB8-9F7A-D6BEFCCF5BB7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0FE86F98-34E7-4F34-8E3F-D89F79E5A3C8}" srcId="{151D2B94-A6F9-4AE8-92AF-BAD7CB868F91}" destId="{EE7865B0-02B3-4815-B605-0E5A79E70253}" srcOrd="1" destOrd="0" parTransId="{DC5DEE63-510A-4355-880A-0F4F0A0D895C}" sibTransId="{98B5F7B1-8CD3-47A1-BA27-65D0C2078F2B}"/>
    <dgm:cxn modelId="{DF916C0E-9BBF-42F3-9A36-D7B1C385E7A9}" srcId="{151D2B94-A6F9-4AE8-92AF-BAD7CB868F91}" destId="{1B5D8BDF-D904-4FD9-94AD-DC9A2CEFAEA3}" srcOrd="2" destOrd="0" parTransId="{669B70B9-C19D-4788-9481-FBE867C02B41}" sibTransId="{8D2E540F-3A5F-4CE9-B33F-13DAB1645A64}"/>
    <dgm:cxn modelId="{DD69AE4D-2383-4BC9-94A6-A1FDE6FECA7A}" srcId="{151D2B94-A6F9-4AE8-92AF-BAD7CB868F91}" destId="{2A9D8CC9-022E-4AA5-B5FD-77456D4E9B5F}" srcOrd="0" destOrd="0" parTransId="{3DDAC9E4-B8BA-4280-A01C-107ED09D7F0E}" sibTransId="{9345227F-152E-45EA-AACD-1D7A0428025B}"/>
    <dgm:cxn modelId="{635FA214-8602-42E0-A6D0-77C410EE4ADF}" type="presOf" srcId="{EE7865B0-02B3-4815-B605-0E5A79E70253}" destId="{32FE31D4-5987-45B7-AEF0-4AE6A33E1FDE}" srcOrd="0" destOrd="0" presId="urn:microsoft.com/office/officeart/2005/8/layout/cycle5"/>
    <dgm:cxn modelId="{6277FA88-D383-4766-89E6-4D17E43E4820}" type="presOf" srcId="{98B5F7B1-8CD3-47A1-BA27-65D0C2078F2B}" destId="{F5CE52C9-9AE8-43DF-BBD0-D290C4F622E2}" srcOrd="0" destOrd="0" presId="urn:microsoft.com/office/officeart/2005/8/layout/cycle5"/>
    <dgm:cxn modelId="{7F28E04B-92E4-48D5-B056-2CC835A4261B}" srcId="{151D2B94-A6F9-4AE8-92AF-BAD7CB868F91}" destId="{FA68E93C-5175-4921-B395-F3A9AEBB4B40}" srcOrd="3" destOrd="0" parTransId="{79FECD32-F04E-4460-A59D-E4153B65283F}" sibTransId="{D12CA709-3A3B-49D9-A126-AC855D85C550}"/>
    <dgm:cxn modelId="{C003A6C7-0CB8-4A5D-BF84-5D52819BFA80}" type="presOf" srcId="{A86A4B95-E87F-4AD4-886A-A3DCAC18EA78}" destId="{C4CD433C-5B66-4F64-B69A-10455BE9252A}" srcOrd="0" destOrd="0" presId="urn:microsoft.com/office/officeart/2005/8/layout/cycle5"/>
    <dgm:cxn modelId="{A492013F-5393-40FC-B9FC-6C2BF1951C3F}" type="presOf" srcId="{151D2B94-A6F9-4AE8-92AF-BAD7CB868F91}" destId="{7ABA0BD9-F4D7-4EC4-A1D2-538F23F634C0}" srcOrd="0" destOrd="0" presId="urn:microsoft.com/office/officeart/2005/8/layout/cycle5"/>
    <dgm:cxn modelId="{666BBCE3-EE34-4087-B10E-BD1695424AB0}" type="presOf" srcId="{FA68E93C-5175-4921-B395-F3A9AEBB4B40}" destId="{5793700A-6A01-490A-A975-85A822BA01FD}" srcOrd="0" destOrd="0" presId="urn:microsoft.com/office/officeart/2005/8/layout/cycle5"/>
    <dgm:cxn modelId="{45358B51-AE76-484C-83BC-7DDE63A820CC}" type="presOf" srcId="{2A9D8CC9-022E-4AA5-B5FD-77456D4E9B5F}" destId="{0190ACC1-FD6C-4B39-B5C6-BF057EC4F988}" srcOrd="0" destOrd="0" presId="urn:microsoft.com/office/officeart/2005/8/layout/cycle5"/>
    <dgm:cxn modelId="{0A447543-F33B-4FB5-9664-DFE0861C2F9A}" type="presOf" srcId="{8463CBD6-05C5-4AB8-9F7A-D6BEFCCF5BB7}" destId="{01E9397B-3128-4BD1-B4EC-4EDC78D712C8}" srcOrd="0" destOrd="0" presId="urn:microsoft.com/office/officeart/2005/8/layout/cycle5"/>
    <dgm:cxn modelId="{26E974BD-AC90-4DBC-B94C-92A2879AA3DB}" srcId="{151D2B94-A6F9-4AE8-92AF-BAD7CB868F91}" destId="{1CCDCBF8-A6C1-4524-9138-D3EE6597BBB4}" srcOrd="4" destOrd="0" parTransId="{A50B8060-F75A-4D14-ABAA-B9991F7AAFA7}" sibTransId="{A86A4B95-E87F-4AD4-886A-A3DCAC18EA78}"/>
    <dgm:cxn modelId="{D500023D-8FD5-4A9C-B5BA-C4E54AFF6845}" type="presOf" srcId="{D12CA709-3A3B-49D9-A126-AC855D85C550}" destId="{12458A48-6068-45F8-B208-6A85D3B10823}" srcOrd="0" destOrd="0" presId="urn:microsoft.com/office/officeart/2005/8/layout/cycle5"/>
    <dgm:cxn modelId="{F42C6B55-1AF8-4B01-8B97-F04AD57DF2AE}" type="presOf" srcId="{8D2E540F-3A5F-4CE9-B33F-13DAB1645A64}" destId="{AF51F951-5846-46D9-A2E7-179090986ACC}" srcOrd="0" destOrd="0" presId="urn:microsoft.com/office/officeart/2005/8/layout/cycle5"/>
    <dgm:cxn modelId="{15678FCA-85C4-4276-9184-C0771D165788}" type="presOf" srcId="{1B5D8BDF-D904-4FD9-94AD-DC9A2CEFAEA3}" destId="{AD550286-6929-48C6-87B7-BD31DB233F4D}" srcOrd="0" destOrd="0" presId="urn:microsoft.com/office/officeart/2005/8/layout/cycle5"/>
    <dgm:cxn modelId="{F6EAAA71-943A-4DD8-B666-D8D768DCF566}" type="presOf" srcId="{1DA41527-7813-4F9C-8D0D-69CB9F90E410}" destId="{C92A0FA3-7E7D-40DE-87DE-E51E79988F61}" srcOrd="0" destOrd="0" presId="urn:microsoft.com/office/officeart/2005/8/layout/cycle5"/>
    <dgm:cxn modelId="{210D98F7-413C-4A89-825E-9AB96134505D}" srcId="{151D2B94-A6F9-4AE8-92AF-BAD7CB868F91}" destId="{1DA41527-7813-4F9C-8D0D-69CB9F90E410}" srcOrd="5" destOrd="0" parTransId="{99347EF1-C9B5-4B51-88EC-9448D8085524}" sibTransId="{8463CBD6-05C5-4AB8-9F7A-D6BEFCCF5BB7}"/>
    <dgm:cxn modelId="{A66E908A-309A-490C-AA06-ADD8DC059962}" type="presOf" srcId="{1CCDCBF8-A6C1-4524-9138-D3EE6597BBB4}" destId="{4389C6D3-BDD1-43FC-901C-6DEE268B8322}" srcOrd="0" destOrd="0" presId="urn:microsoft.com/office/officeart/2005/8/layout/cycle5"/>
    <dgm:cxn modelId="{68C166D9-B2BB-44B7-8E41-8545C4C09440}" type="presOf" srcId="{9345227F-152E-45EA-AACD-1D7A0428025B}" destId="{76D01527-3731-4184-9895-ED59F4F2D8D7}" srcOrd="0" destOrd="0" presId="urn:microsoft.com/office/officeart/2005/8/layout/cycle5"/>
    <dgm:cxn modelId="{AA6F3ABD-F3A2-4F8E-A1AB-749C546084FC}" type="presParOf" srcId="{7ABA0BD9-F4D7-4EC4-A1D2-538F23F634C0}" destId="{0190ACC1-FD6C-4B39-B5C6-BF057EC4F988}" srcOrd="0" destOrd="0" presId="urn:microsoft.com/office/officeart/2005/8/layout/cycle5"/>
    <dgm:cxn modelId="{29032CBB-47BA-44D2-8062-A2BA26564C77}" type="presParOf" srcId="{7ABA0BD9-F4D7-4EC4-A1D2-538F23F634C0}" destId="{022CC163-A68C-45E3-B843-877FF2D395AA}" srcOrd="1" destOrd="0" presId="urn:microsoft.com/office/officeart/2005/8/layout/cycle5"/>
    <dgm:cxn modelId="{3E2C2450-44EF-4268-8CFF-80A2825F8CF4}" type="presParOf" srcId="{7ABA0BD9-F4D7-4EC4-A1D2-538F23F634C0}" destId="{76D01527-3731-4184-9895-ED59F4F2D8D7}" srcOrd="2" destOrd="0" presId="urn:microsoft.com/office/officeart/2005/8/layout/cycle5"/>
    <dgm:cxn modelId="{403CEA7B-8DBE-493E-B8CE-FBCE7A07A0F4}" type="presParOf" srcId="{7ABA0BD9-F4D7-4EC4-A1D2-538F23F634C0}" destId="{32FE31D4-5987-45B7-AEF0-4AE6A33E1FDE}" srcOrd="3" destOrd="0" presId="urn:microsoft.com/office/officeart/2005/8/layout/cycle5"/>
    <dgm:cxn modelId="{76AF1795-AD09-493A-B597-132E0E3CC0F1}" type="presParOf" srcId="{7ABA0BD9-F4D7-4EC4-A1D2-538F23F634C0}" destId="{8CDE0567-A68C-461C-90D7-C821E2B6E0DB}" srcOrd="4" destOrd="0" presId="urn:microsoft.com/office/officeart/2005/8/layout/cycle5"/>
    <dgm:cxn modelId="{3C65C981-82D8-431A-9AED-DA9A8BB2EEEE}" type="presParOf" srcId="{7ABA0BD9-F4D7-4EC4-A1D2-538F23F634C0}" destId="{F5CE52C9-9AE8-43DF-BBD0-D290C4F622E2}" srcOrd="5" destOrd="0" presId="urn:microsoft.com/office/officeart/2005/8/layout/cycle5"/>
    <dgm:cxn modelId="{96C28FA0-F6E9-4354-AF5F-6A89C4C2AF08}" type="presParOf" srcId="{7ABA0BD9-F4D7-4EC4-A1D2-538F23F634C0}" destId="{AD550286-6929-48C6-87B7-BD31DB233F4D}" srcOrd="6" destOrd="0" presId="urn:microsoft.com/office/officeart/2005/8/layout/cycle5"/>
    <dgm:cxn modelId="{C6941A76-0CE6-4F98-8807-F24D810D832E}" type="presParOf" srcId="{7ABA0BD9-F4D7-4EC4-A1D2-538F23F634C0}" destId="{90DA1A0B-4F87-43D8-8A05-371C87815FE1}" srcOrd="7" destOrd="0" presId="urn:microsoft.com/office/officeart/2005/8/layout/cycle5"/>
    <dgm:cxn modelId="{A680B042-74FC-4BB8-A11E-BA9FBE78EA28}" type="presParOf" srcId="{7ABA0BD9-F4D7-4EC4-A1D2-538F23F634C0}" destId="{AF51F951-5846-46D9-A2E7-179090986ACC}" srcOrd="8" destOrd="0" presId="urn:microsoft.com/office/officeart/2005/8/layout/cycle5"/>
    <dgm:cxn modelId="{A3EC1B73-D96C-4D63-A42C-C5F9D5F0430E}" type="presParOf" srcId="{7ABA0BD9-F4D7-4EC4-A1D2-538F23F634C0}" destId="{5793700A-6A01-490A-A975-85A822BA01FD}" srcOrd="9" destOrd="0" presId="urn:microsoft.com/office/officeart/2005/8/layout/cycle5"/>
    <dgm:cxn modelId="{41AA3B39-5821-41EF-B649-A973019D1EF8}" type="presParOf" srcId="{7ABA0BD9-F4D7-4EC4-A1D2-538F23F634C0}" destId="{1FBC3680-5DBA-4B01-B17F-CE6430F145D3}" srcOrd="10" destOrd="0" presId="urn:microsoft.com/office/officeart/2005/8/layout/cycle5"/>
    <dgm:cxn modelId="{99760E9C-6B66-42A8-AFBC-DC0BD515A6EB}" type="presParOf" srcId="{7ABA0BD9-F4D7-4EC4-A1D2-538F23F634C0}" destId="{12458A48-6068-45F8-B208-6A85D3B10823}" srcOrd="11" destOrd="0" presId="urn:microsoft.com/office/officeart/2005/8/layout/cycle5"/>
    <dgm:cxn modelId="{A0EFF664-7F1A-4ECF-9E03-DC2913C54E2B}" type="presParOf" srcId="{7ABA0BD9-F4D7-4EC4-A1D2-538F23F634C0}" destId="{4389C6D3-BDD1-43FC-901C-6DEE268B8322}" srcOrd="12" destOrd="0" presId="urn:microsoft.com/office/officeart/2005/8/layout/cycle5"/>
    <dgm:cxn modelId="{E6B65084-242A-4ED2-82AB-F59D9677B844}" type="presParOf" srcId="{7ABA0BD9-F4D7-4EC4-A1D2-538F23F634C0}" destId="{B0691D66-7372-4F48-A5B7-EC32E40C425D}" srcOrd="13" destOrd="0" presId="urn:microsoft.com/office/officeart/2005/8/layout/cycle5"/>
    <dgm:cxn modelId="{71994DE3-C47F-4FD3-B12A-86C2B6387768}" type="presParOf" srcId="{7ABA0BD9-F4D7-4EC4-A1D2-538F23F634C0}" destId="{C4CD433C-5B66-4F64-B69A-10455BE9252A}" srcOrd="14" destOrd="0" presId="urn:microsoft.com/office/officeart/2005/8/layout/cycle5"/>
    <dgm:cxn modelId="{BC6B7237-18C7-49DB-AE0D-A0D8B442A588}" type="presParOf" srcId="{7ABA0BD9-F4D7-4EC4-A1D2-538F23F634C0}" destId="{C92A0FA3-7E7D-40DE-87DE-E51E79988F61}" srcOrd="15" destOrd="0" presId="urn:microsoft.com/office/officeart/2005/8/layout/cycle5"/>
    <dgm:cxn modelId="{29CCFFC1-0B37-4700-9163-F8A12639F384}" type="presParOf" srcId="{7ABA0BD9-F4D7-4EC4-A1D2-538F23F634C0}" destId="{CF252F75-7219-4CD9-BB55-C49715042D9F}" srcOrd="16" destOrd="0" presId="urn:microsoft.com/office/officeart/2005/8/layout/cycle5"/>
    <dgm:cxn modelId="{9E96C593-0C99-4617-90FD-AAECA36BFF2F}" type="presParOf" srcId="{7ABA0BD9-F4D7-4EC4-A1D2-538F23F634C0}" destId="{01E9397B-3128-4BD1-B4EC-4EDC78D712C8}" srcOrd="17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A7AAC1-45D8-40F2-9AD0-6FA8B961DEEB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9186F7-F00F-40AA-BB24-8F90FC6D73D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dirty="0" smtClean="0"/>
            <a:t>  E-mail	</a:t>
          </a:r>
          <a:endParaRPr lang="en-US" dirty="0"/>
        </a:p>
      </dgm:t>
    </dgm:pt>
    <dgm:pt modelId="{D85625FE-E53A-41AB-BB1F-457D5C5F9448}" type="parTrans" cxnId="{F6B6B3B2-91BD-46D8-ACA6-6C810319784F}">
      <dgm:prSet/>
      <dgm:spPr/>
      <dgm:t>
        <a:bodyPr/>
        <a:lstStyle/>
        <a:p>
          <a:endParaRPr lang="en-US"/>
        </a:p>
      </dgm:t>
    </dgm:pt>
    <dgm:pt modelId="{E3CB581C-D91A-4009-97CF-B5FAA1217A28}" type="sibTrans" cxnId="{F6B6B3B2-91BD-46D8-ACA6-6C810319784F}">
      <dgm:prSet/>
      <dgm:spPr/>
      <dgm:t>
        <a:bodyPr/>
        <a:lstStyle/>
        <a:p>
          <a:endParaRPr lang="en-US"/>
        </a:p>
      </dgm:t>
    </dgm:pt>
    <dgm:pt modelId="{54F82CEF-4225-4EE1-BB7F-A713A85EA52A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dirty="0" smtClean="0"/>
            <a:t>Searchable data            (Web sites)</a:t>
          </a:r>
          <a:endParaRPr lang="en-US" dirty="0"/>
        </a:p>
      </dgm:t>
    </dgm:pt>
    <dgm:pt modelId="{D77C091F-2E60-4C6F-B3CE-257E7F3F09FE}" type="parTrans" cxnId="{5630DF50-25C6-4101-A940-4E6229AE9B9C}">
      <dgm:prSet/>
      <dgm:spPr/>
      <dgm:t>
        <a:bodyPr/>
        <a:lstStyle/>
        <a:p>
          <a:endParaRPr lang="en-US"/>
        </a:p>
      </dgm:t>
    </dgm:pt>
    <dgm:pt modelId="{64549845-6989-4D72-B49F-A2B565575158}" type="sibTrans" cxnId="{5630DF50-25C6-4101-A940-4E6229AE9B9C}">
      <dgm:prSet/>
      <dgm:spPr/>
      <dgm:t>
        <a:bodyPr/>
        <a:lstStyle/>
        <a:p>
          <a:endParaRPr lang="en-US"/>
        </a:p>
      </dgm:t>
    </dgm:pt>
    <dgm:pt modelId="{9732792B-B69E-485F-BA81-7BA532D223D8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dirty="0" smtClean="0"/>
            <a:t>E-commerce</a:t>
          </a:r>
          <a:endParaRPr lang="en-US" dirty="0"/>
        </a:p>
      </dgm:t>
    </dgm:pt>
    <dgm:pt modelId="{1E3E348B-1015-4430-9C9C-8F4E4542C11D}" type="parTrans" cxnId="{0D4B339F-F374-4E2D-A4D9-9825BE8EDA8E}">
      <dgm:prSet/>
      <dgm:spPr/>
      <dgm:t>
        <a:bodyPr/>
        <a:lstStyle/>
        <a:p>
          <a:endParaRPr lang="en-US"/>
        </a:p>
      </dgm:t>
    </dgm:pt>
    <dgm:pt modelId="{7E1E5C14-CD09-48D5-B5C9-995E525F536A}" type="sibTrans" cxnId="{0D4B339F-F374-4E2D-A4D9-9825BE8EDA8E}">
      <dgm:prSet/>
      <dgm:spPr/>
      <dgm:t>
        <a:bodyPr/>
        <a:lstStyle/>
        <a:p>
          <a:endParaRPr lang="en-US"/>
        </a:p>
      </dgm:t>
    </dgm:pt>
    <dgm:pt modelId="{713FD14A-69B1-46DC-A7B6-F39EF870932B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dirty="0" smtClean="0"/>
            <a:t>News Groups</a:t>
          </a:r>
          <a:endParaRPr lang="en-US" dirty="0"/>
        </a:p>
      </dgm:t>
    </dgm:pt>
    <dgm:pt modelId="{8DBB422C-2709-4334-9DF8-0FF6C2AD7AEF}" type="parTrans" cxnId="{901CA048-20E5-433C-BF32-4A2AE0239C39}">
      <dgm:prSet/>
      <dgm:spPr/>
      <dgm:t>
        <a:bodyPr/>
        <a:lstStyle/>
        <a:p>
          <a:endParaRPr lang="en-US"/>
        </a:p>
      </dgm:t>
    </dgm:pt>
    <dgm:pt modelId="{9C55EFEE-67A0-497C-98FA-62A9F36CD46B}" type="sibTrans" cxnId="{901CA048-20E5-433C-BF32-4A2AE0239C39}">
      <dgm:prSet/>
      <dgm:spPr/>
      <dgm:t>
        <a:bodyPr/>
        <a:lstStyle/>
        <a:p>
          <a:endParaRPr lang="en-US"/>
        </a:p>
      </dgm:t>
    </dgm:pt>
    <dgm:pt modelId="{EBC8E70A-2610-4925-B241-55AB463725E4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dirty="0" smtClean="0"/>
            <a:t>Internet Telephony (VoIP)</a:t>
          </a:r>
          <a:endParaRPr lang="en-US" dirty="0"/>
        </a:p>
      </dgm:t>
    </dgm:pt>
    <dgm:pt modelId="{83A5B819-D251-4BCF-AD5F-6857B21D399F}" type="parTrans" cxnId="{3E45A319-7B33-47FA-A6CF-BD866758AB39}">
      <dgm:prSet/>
      <dgm:spPr/>
      <dgm:t>
        <a:bodyPr/>
        <a:lstStyle/>
        <a:p>
          <a:endParaRPr lang="en-US"/>
        </a:p>
      </dgm:t>
    </dgm:pt>
    <dgm:pt modelId="{055D408D-D6E8-4A48-A9D0-36D17BA26A81}" type="sibTrans" cxnId="{3E45A319-7B33-47FA-A6CF-BD866758AB39}">
      <dgm:prSet/>
      <dgm:spPr/>
      <dgm:t>
        <a:bodyPr/>
        <a:lstStyle/>
        <a:p>
          <a:endParaRPr lang="en-US"/>
        </a:p>
      </dgm:t>
    </dgm:pt>
    <dgm:pt modelId="{7F089D69-47CD-41E1-B604-7B8B600C43CC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dirty="0" smtClean="0"/>
            <a:t>Video Conferencing</a:t>
          </a:r>
          <a:endParaRPr lang="en-US" dirty="0"/>
        </a:p>
      </dgm:t>
    </dgm:pt>
    <dgm:pt modelId="{ED502DBB-0113-4DD4-A3CA-FB511FF011A9}" type="parTrans" cxnId="{A00AED0A-0B3A-4BF3-8F75-F8DF5EA508B5}">
      <dgm:prSet/>
      <dgm:spPr/>
      <dgm:t>
        <a:bodyPr/>
        <a:lstStyle/>
        <a:p>
          <a:endParaRPr lang="en-US"/>
        </a:p>
      </dgm:t>
    </dgm:pt>
    <dgm:pt modelId="{87DFBEAC-D513-4FED-AC0B-CD3CBB22D93D}" type="sibTrans" cxnId="{A00AED0A-0B3A-4BF3-8F75-F8DF5EA508B5}">
      <dgm:prSet/>
      <dgm:spPr/>
      <dgm:t>
        <a:bodyPr/>
        <a:lstStyle/>
        <a:p>
          <a:endParaRPr lang="en-US"/>
        </a:p>
      </dgm:t>
    </dgm:pt>
    <dgm:pt modelId="{1F7096D7-7D82-4FC8-B762-32B9B37CFB23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dirty="0" smtClean="0"/>
            <a:t>Chat Groups</a:t>
          </a:r>
          <a:endParaRPr lang="en-US" dirty="0"/>
        </a:p>
      </dgm:t>
    </dgm:pt>
    <dgm:pt modelId="{D07901CF-906A-4779-945B-42AF367E34C3}" type="parTrans" cxnId="{D1BF054A-24EC-4F07-894B-DA158FCEAAE3}">
      <dgm:prSet/>
      <dgm:spPr/>
      <dgm:t>
        <a:bodyPr/>
        <a:lstStyle/>
        <a:p>
          <a:endParaRPr lang="en-US"/>
        </a:p>
      </dgm:t>
    </dgm:pt>
    <dgm:pt modelId="{925E0DEC-C672-486E-9C4B-0818F185A8A8}" type="sibTrans" cxnId="{D1BF054A-24EC-4F07-894B-DA158FCEAAE3}">
      <dgm:prSet/>
      <dgm:spPr/>
      <dgm:t>
        <a:bodyPr/>
        <a:lstStyle/>
        <a:p>
          <a:endParaRPr lang="en-US"/>
        </a:p>
      </dgm:t>
    </dgm:pt>
    <dgm:pt modelId="{8A42B69B-8618-49C7-9FDF-7CDCAC036283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dirty="0" smtClean="0"/>
            <a:t>Instant Messengers</a:t>
          </a:r>
          <a:endParaRPr lang="en-US" dirty="0"/>
        </a:p>
      </dgm:t>
    </dgm:pt>
    <dgm:pt modelId="{81ABD745-65D1-4F97-A9C8-EB3E93510E8C}" type="parTrans" cxnId="{0025E64D-AFA6-41A6-8D0E-37A6EBE8279B}">
      <dgm:prSet/>
      <dgm:spPr/>
      <dgm:t>
        <a:bodyPr/>
        <a:lstStyle/>
        <a:p>
          <a:endParaRPr lang="en-US"/>
        </a:p>
      </dgm:t>
    </dgm:pt>
    <dgm:pt modelId="{A514EFD9-32ED-4B3D-B5F4-4EC2B04FEFCB}" type="sibTrans" cxnId="{0025E64D-AFA6-41A6-8D0E-37A6EBE8279B}">
      <dgm:prSet/>
      <dgm:spPr/>
      <dgm:t>
        <a:bodyPr/>
        <a:lstStyle/>
        <a:p>
          <a:endParaRPr lang="en-US"/>
        </a:p>
      </dgm:t>
    </dgm:pt>
    <dgm:pt modelId="{A353914D-3A53-4070-B1A8-9A833D34508A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dirty="0" smtClean="0"/>
            <a:t>Internet Radio</a:t>
          </a:r>
          <a:endParaRPr lang="en-US" dirty="0"/>
        </a:p>
      </dgm:t>
    </dgm:pt>
    <dgm:pt modelId="{E85D9C00-A198-485E-9551-EFC17EE7E744}" type="parTrans" cxnId="{77747757-A98B-4BBD-8CB6-FFA2464C3F73}">
      <dgm:prSet/>
      <dgm:spPr/>
      <dgm:t>
        <a:bodyPr/>
        <a:lstStyle/>
        <a:p>
          <a:endParaRPr lang="en-US"/>
        </a:p>
      </dgm:t>
    </dgm:pt>
    <dgm:pt modelId="{37B0E3DA-E6AC-46C1-AD4A-27DE1FF0C44D}" type="sibTrans" cxnId="{77747757-A98B-4BBD-8CB6-FFA2464C3F73}">
      <dgm:prSet/>
      <dgm:spPr/>
      <dgm:t>
        <a:bodyPr/>
        <a:lstStyle/>
        <a:p>
          <a:endParaRPr lang="en-US"/>
        </a:p>
      </dgm:t>
    </dgm:pt>
    <dgm:pt modelId="{7B986940-AC08-4232-A047-CC9ADAD92E35}" type="pres">
      <dgm:prSet presAssocID="{B0A7AAC1-45D8-40F2-9AD0-6FA8B961DE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8915AE-1429-49FE-B052-EAC1F917C0B3}" type="pres">
      <dgm:prSet presAssocID="{A09186F7-F00F-40AA-BB24-8F90FC6D73D0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20472E-95EA-4800-928C-F91968A760C4}" type="pres">
      <dgm:prSet presAssocID="{E3CB581C-D91A-4009-97CF-B5FAA1217A28}" presName="sibTrans" presStyleCnt="0"/>
      <dgm:spPr/>
    </dgm:pt>
    <dgm:pt modelId="{9AAC0C65-2F2F-485A-BD63-B1A2369F60C1}" type="pres">
      <dgm:prSet presAssocID="{54F82CEF-4225-4EE1-BB7F-A713A85EA52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B5B25-758C-4737-B734-1C45748C8D04}" type="pres">
      <dgm:prSet presAssocID="{64549845-6989-4D72-B49F-A2B565575158}" presName="sibTrans" presStyleCnt="0"/>
      <dgm:spPr/>
    </dgm:pt>
    <dgm:pt modelId="{1D876BA6-0C08-49E0-A6AF-5CF848856F93}" type="pres">
      <dgm:prSet presAssocID="{9732792B-B69E-485F-BA81-7BA532D223D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5F551-6E07-4E73-B424-1912D2787362}" type="pres">
      <dgm:prSet presAssocID="{7E1E5C14-CD09-48D5-B5C9-995E525F536A}" presName="sibTrans" presStyleCnt="0"/>
      <dgm:spPr/>
    </dgm:pt>
    <dgm:pt modelId="{3F73D36A-14B4-4D36-BCA0-23CB31ED763D}" type="pres">
      <dgm:prSet presAssocID="{713FD14A-69B1-46DC-A7B6-F39EF870932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440C7-17E8-4F53-83FC-3345EF899A88}" type="pres">
      <dgm:prSet presAssocID="{9C55EFEE-67A0-497C-98FA-62A9F36CD46B}" presName="sibTrans" presStyleCnt="0"/>
      <dgm:spPr/>
    </dgm:pt>
    <dgm:pt modelId="{60175164-E5B0-4BCA-B257-296194811E00}" type="pres">
      <dgm:prSet presAssocID="{EBC8E70A-2610-4925-B241-55AB463725E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1F826-A2B3-4516-9352-1E26192ED688}" type="pres">
      <dgm:prSet presAssocID="{055D408D-D6E8-4A48-A9D0-36D17BA26A81}" presName="sibTrans" presStyleCnt="0"/>
      <dgm:spPr/>
    </dgm:pt>
    <dgm:pt modelId="{D928F39C-DBFA-4CAD-BC91-B113D08730C2}" type="pres">
      <dgm:prSet presAssocID="{7F089D69-47CD-41E1-B604-7B8B600C43C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F2736-BEAA-42CA-BAA7-AF1545D8AEAA}" type="pres">
      <dgm:prSet presAssocID="{87DFBEAC-D513-4FED-AC0B-CD3CBB22D93D}" presName="sibTrans" presStyleCnt="0"/>
      <dgm:spPr/>
    </dgm:pt>
    <dgm:pt modelId="{EAA86F0E-BBDA-4584-87F1-25E1A39A7DD0}" type="pres">
      <dgm:prSet presAssocID="{1F7096D7-7D82-4FC8-B762-32B9B37CFB2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78130-C9EA-46E7-B56F-DED5154D6338}" type="pres">
      <dgm:prSet presAssocID="{925E0DEC-C672-486E-9C4B-0818F185A8A8}" presName="sibTrans" presStyleCnt="0"/>
      <dgm:spPr/>
    </dgm:pt>
    <dgm:pt modelId="{D1E9AFF4-3DB3-4746-B0EF-FAD827EFFA9E}" type="pres">
      <dgm:prSet presAssocID="{8A42B69B-8618-49C7-9FDF-7CDCAC036283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EBF2F-A004-4FB5-A7E5-25EBE309BB13}" type="pres">
      <dgm:prSet presAssocID="{A514EFD9-32ED-4B3D-B5F4-4EC2B04FEFCB}" presName="sibTrans" presStyleCnt="0"/>
      <dgm:spPr/>
    </dgm:pt>
    <dgm:pt modelId="{7B5D3473-0E44-48CB-B2F0-D5E55C433569}" type="pres">
      <dgm:prSet presAssocID="{A353914D-3A53-4070-B1A8-9A833D34508A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1CA048-20E5-433C-BF32-4A2AE0239C39}" srcId="{B0A7AAC1-45D8-40F2-9AD0-6FA8B961DEEB}" destId="{713FD14A-69B1-46DC-A7B6-F39EF870932B}" srcOrd="3" destOrd="0" parTransId="{8DBB422C-2709-4334-9DF8-0FF6C2AD7AEF}" sibTransId="{9C55EFEE-67A0-497C-98FA-62A9F36CD46B}"/>
    <dgm:cxn modelId="{77747757-A98B-4BBD-8CB6-FFA2464C3F73}" srcId="{B0A7AAC1-45D8-40F2-9AD0-6FA8B961DEEB}" destId="{A353914D-3A53-4070-B1A8-9A833D34508A}" srcOrd="8" destOrd="0" parTransId="{E85D9C00-A198-485E-9551-EFC17EE7E744}" sibTransId="{37B0E3DA-E6AC-46C1-AD4A-27DE1FF0C44D}"/>
    <dgm:cxn modelId="{2089288E-B11B-450B-B9C8-6CDE96A4A2BE}" type="presOf" srcId="{A353914D-3A53-4070-B1A8-9A833D34508A}" destId="{7B5D3473-0E44-48CB-B2F0-D5E55C433569}" srcOrd="0" destOrd="0" presId="urn:microsoft.com/office/officeart/2005/8/layout/default#1"/>
    <dgm:cxn modelId="{44AC101C-933C-45C4-B358-108B370B65AF}" type="presOf" srcId="{A09186F7-F00F-40AA-BB24-8F90FC6D73D0}" destId="{2B8915AE-1429-49FE-B052-EAC1F917C0B3}" srcOrd="0" destOrd="0" presId="urn:microsoft.com/office/officeart/2005/8/layout/default#1"/>
    <dgm:cxn modelId="{FBB673BC-F7BB-423C-ABB1-369241485440}" type="presOf" srcId="{713FD14A-69B1-46DC-A7B6-F39EF870932B}" destId="{3F73D36A-14B4-4D36-BCA0-23CB31ED763D}" srcOrd="0" destOrd="0" presId="urn:microsoft.com/office/officeart/2005/8/layout/default#1"/>
    <dgm:cxn modelId="{E56DE0B4-8873-42CD-9911-4737A572ADB6}" type="presOf" srcId="{1F7096D7-7D82-4FC8-B762-32B9B37CFB23}" destId="{EAA86F0E-BBDA-4584-87F1-25E1A39A7DD0}" srcOrd="0" destOrd="0" presId="urn:microsoft.com/office/officeart/2005/8/layout/default#1"/>
    <dgm:cxn modelId="{D9DA6B68-93B6-4F75-9829-0914667C4322}" type="presOf" srcId="{54F82CEF-4225-4EE1-BB7F-A713A85EA52A}" destId="{9AAC0C65-2F2F-485A-BD63-B1A2369F60C1}" srcOrd="0" destOrd="0" presId="urn:microsoft.com/office/officeart/2005/8/layout/default#1"/>
    <dgm:cxn modelId="{A00AED0A-0B3A-4BF3-8F75-F8DF5EA508B5}" srcId="{B0A7AAC1-45D8-40F2-9AD0-6FA8B961DEEB}" destId="{7F089D69-47CD-41E1-B604-7B8B600C43CC}" srcOrd="5" destOrd="0" parTransId="{ED502DBB-0113-4DD4-A3CA-FB511FF011A9}" sibTransId="{87DFBEAC-D513-4FED-AC0B-CD3CBB22D93D}"/>
    <dgm:cxn modelId="{2553FB8A-0615-4BC9-BE5F-95315E54A770}" type="presOf" srcId="{B0A7AAC1-45D8-40F2-9AD0-6FA8B961DEEB}" destId="{7B986940-AC08-4232-A047-CC9ADAD92E35}" srcOrd="0" destOrd="0" presId="urn:microsoft.com/office/officeart/2005/8/layout/default#1"/>
    <dgm:cxn modelId="{D1BF054A-24EC-4F07-894B-DA158FCEAAE3}" srcId="{B0A7AAC1-45D8-40F2-9AD0-6FA8B961DEEB}" destId="{1F7096D7-7D82-4FC8-B762-32B9B37CFB23}" srcOrd="6" destOrd="0" parTransId="{D07901CF-906A-4779-945B-42AF367E34C3}" sibTransId="{925E0DEC-C672-486E-9C4B-0818F185A8A8}"/>
    <dgm:cxn modelId="{C883CD29-FF1B-438F-B09C-1578425BE373}" type="presOf" srcId="{8A42B69B-8618-49C7-9FDF-7CDCAC036283}" destId="{D1E9AFF4-3DB3-4746-B0EF-FAD827EFFA9E}" srcOrd="0" destOrd="0" presId="urn:microsoft.com/office/officeart/2005/8/layout/default#1"/>
    <dgm:cxn modelId="{0025E64D-AFA6-41A6-8D0E-37A6EBE8279B}" srcId="{B0A7AAC1-45D8-40F2-9AD0-6FA8B961DEEB}" destId="{8A42B69B-8618-49C7-9FDF-7CDCAC036283}" srcOrd="7" destOrd="0" parTransId="{81ABD745-65D1-4F97-A9C8-EB3E93510E8C}" sibTransId="{A514EFD9-32ED-4B3D-B5F4-4EC2B04FEFCB}"/>
    <dgm:cxn modelId="{C6EFCAF4-BF2E-4958-8F50-07D350BA812F}" type="presOf" srcId="{EBC8E70A-2610-4925-B241-55AB463725E4}" destId="{60175164-E5B0-4BCA-B257-296194811E00}" srcOrd="0" destOrd="0" presId="urn:microsoft.com/office/officeart/2005/8/layout/default#1"/>
    <dgm:cxn modelId="{AAE48996-4064-4C79-BB6B-03FCA3339E66}" type="presOf" srcId="{9732792B-B69E-485F-BA81-7BA532D223D8}" destId="{1D876BA6-0C08-49E0-A6AF-5CF848856F93}" srcOrd="0" destOrd="0" presId="urn:microsoft.com/office/officeart/2005/8/layout/default#1"/>
    <dgm:cxn modelId="{3E45A319-7B33-47FA-A6CF-BD866758AB39}" srcId="{B0A7AAC1-45D8-40F2-9AD0-6FA8B961DEEB}" destId="{EBC8E70A-2610-4925-B241-55AB463725E4}" srcOrd="4" destOrd="0" parTransId="{83A5B819-D251-4BCF-AD5F-6857B21D399F}" sibTransId="{055D408D-D6E8-4A48-A9D0-36D17BA26A81}"/>
    <dgm:cxn modelId="{0D4B339F-F374-4E2D-A4D9-9825BE8EDA8E}" srcId="{B0A7AAC1-45D8-40F2-9AD0-6FA8B961DEEB}" destId="{9732792B-B69E-485F-BA81-7BA532D223D8}" srcOrd="2" destOrd="0" parTransId="{1E3E348B-1015-4430-9C9C-8F4E4542C11D}" sibTransId="{7E1E5C14-CD09-48D5-B5C9-995E525F536A}"/>
    <dgm:cxn modelId="{5630DF50-25C6-4101-A940-4E6229AE9B9C}" srcId="{B0A7AAC1-45D8-40F2-9AD0-6FA8B961DEEB}" destId="{54F82CEF-4225-4EE1-BB7F-A713A85EA52A}" srcOrd="1" destOrd="0" parTransId="{D77C091F-2E60-4C6F-B3CE-257E7F3F09FE}" sibTransId="{64549845-6989-4D72-B49F-A2B565575158}"/>
    <dgm:cxn modelId="{44736BD2-0FF9-423D-AB25-A2EBCD697F13}" type="presOf" srcId="{7F089D69-47CD-41E1-B604-7B8B600C43CC}" destId="{D928F39C-DBFA-4CAD-BC91-B113D08730C2}" srcOrd="0" destOrd="0" presId="urn:microsoft.com/office/officeart/2005/8/layout/default#1"/>
    <dgm:cxn modelId="{F6B6B3B2-91BD-46D8-ACA6-6C810319784F}" srcId="{B0A7AAC1-45D8-40F2-9AD0-6FA8B961DEEB}" destId="{A09186F7-F00F-40AA-BB24-8F90FC6D73D0}" srcOrd="0" destOrd="0" parTransId="{D85625FE-E53A-41AB-BB1F-457D5C5F9448}" sibTransId="{E3CB581C-D91A-4009-97CF-B5FAA1217A28}"/>
    <dgm:cxn modelId="{42BCEDD4-AAD3-49DB-B26F-6241EF83B688}" type="presParOf" srcId="{7B986940-AC08-4232-A047-CC9ADAD92E35}" destId="{2B8915AE-1429-49FE-B052-EAC1F917C0B3}" srcOrd="0" destOrd="0" presId="urn:microsoft.com/office/officeart/2005/8/layout/default#1"/>
    <dgm:cxn modelId="{9D0951F2-19BB-44B0-AA4F-EA1DE00833EE}" type="presParOf" srcId="{7B986940-AC08-4232-A047-CC9ADAD92E35}" destId="{C020472E-95EA-4800-928C-F91968A760C4}" srcOrd="1" destOrd="0" presId="urn:microsoft.com/office/officeart/2005/8/layout/default#1"/>
    <dgm:cxn modelId="{40A3E5B8-BE9F-49AC-B606-E2A8AB6A36AD}" type="presParOf" srcId="{7B986940-AC08-4232-A047-CC9ADAD92E35}" destId="{9AAC0C65-2F2F-485A-BD63-B1A2369F60C1}" srcOrd="2" destOrd="0" presId="urn:microsoft.com/office/officeart/2005/8/layout/default#1"/>
    <dgm:cxn modelId="{A94F99B2-F69B-40B4-9580-583F3CF9EBF0}" type="presParOf" srcId="{7B986940-AC08-4232-A047-CC9ADAD92E35}" destId="{D7FB5B25-758C-4737-B734-1C45748C8D04}" srcOrd="3" destOrd="0" presId="urn:microsoft.com/office/officeart/2005/8/layout/default#1"/>
    <dgm:cxn modelId="{729A87F0-8495-427C-BA99-8B19B8BE0E0E}" type="presParOf" srcId="{7B986940-AC08-4232-A047-CC9ADAD92E35}" destId="{1D876BA6-0C08-49E0-A6AF-5CF848856F93}" srcOrd="4" destOrd="0" presId="urn:microsoft.com/office/officeart/2005/8/layout/default#1"/>
    <dgm:cxn modelId="{13100420-32E6-4060-863C-21F3CF2B5458}" type="presParOf" srcId="{7B986940-AC08-4232-A047-CC9ADAD92E35}" destId="{1A35F551-6E07-4E73-B424-1912D2787362}" srcOrd="5" destOrd="0" presId="urn:microsoft.com/office/officeart/2005/8/layout/default#1"/>
    <dgm:cxn modelId="{0ADAF0C1-5AF4-4DF6-8F4C-117ED4C15729}" type="presParOf" srcId="{7B986940-AC08-4232-A047-CC9ADAD92E35}" destId="{3F73D36A-14B4-4D36-BCA0-23CB31ED763D}" srcOrd="6" destOrd="0" presId="urn:microsoft.com/office/officeart/2005/8/layout/default#1"/>
    <dgm:cxn modelId="{6485426D-C02B-4655-B022-89D2F0EEC648}" type="presParOf" srcId="{7B986940-AC08-4232-A047-CC9ADAD92E35}" destId="{F58440C7-17E8-4F53-83FC-3345EF899A88}" srcOrd="7" destOrd="0" presId="urn:microsoft.com/office/officeart/2005/8/layout/default#1"/>
    <dgm:cxn modelId="{0D287392-B248-4FC4-9E37-4824C2B1C2C9}" type="presParOf" srcId="{7B986940-AC08-4232-A047-CC9ADAD92E35}" destId="{60175164-E5B0-4BCA-B257-296194811E00}" srcOrd="8" destOrd="0" presId="urn:microsoft.com/office/officeart/2005/8/layout/default#1"/>
    <dgm:cxn modelId="{2259A6F7-8891-48FE-AA7D-47386466F2F0}" type="presParOf" srcId="{7B986940-AC08-4232-A047-CC9ADAD92E35}" destId="{7851F826-A2B3-4516-9352-1E26192ED688}" srcOrd="9" destOrd="0" presId="urn:microsoft.com/office/officeart/2005/8/layout/default#1"/>
    <dgm:cxn modelId="{C31D8AD8-AA28-4D77-B575-B5451214F2DA}" type="presParOf" srcId="{7B986940-AC08-4232-A047-CC9ADAD92E35}" destId="{D928F39C-DBFA-4CAD-BC91-B113D08730C2}" srcOrd="10" destOrd="0" presId="urn:microsoft.com/office/officeart/2005/8/layout/default#1"/>
    <dgm:cxn modelId="{8EF9FBED-961D-49BE-8ACE-E13E2FB09B92}" type="presParOf" srcId="{7B986940-AC08-4232-A047-CC9ADAD92E35}" destId="{242F2736-BEAA-42CA-BAA7-AF1545D8AEAA}" srcOrd="11" destOrd="0" presId="urn:microsoft.com/office/officeart/2005/8/layout/default#1"/>
    <dgm:cxn modelId="{65DF8FFD-00CC-4CC4-9842-8E81084B65E7}" type="presParOf" srcId="{7B986940-AC08-4232-A047-CC9ADAD92E35}" destId="{EAA86F0E-BBDA-4584-87F1-25E1A39A7DD0}" srcOrd="12" destOrd="0" presId="urn:microsoft.com/office/officeart/2005/8/layout/default#1"/>
    <dgm:cxn modelId="{EF769FF4-D27C-4D22-A2D3-63020A734945}" type="presParOf" srcId="{7B986940-AC08-4232-A047-CC9ADAD92E35}" destId="{08478130-C9EA-46E7-B56F-DED5154D6338}" srcOrd="13" destOrd="0" presId="urn:microsoft.com/office/officeart/2005/8/layout/default#1"/>
    <dgm:cxn modelId="{B8B73E87-2141-43B7-BC5D-957E91B47FCF}" type="presParOf" srcId="{7B986940-AC08-4232-A047-CC9ADAD92E35}" destId="{D1E9AFF4-3DB3-4746-B0EF-FAD827EFFA9E}" srcOrd="14" destOrd="0" presId="urn:microsoft.com/office/officeart/2005/8/layout/default#1"/>
    <dgm:cxn modelId="{4AAAB8C4-4BC9-47BB-B4F0-AC46EBCA90B9}" type="presParOf" srcId="{7B986940-AC08-4232-A047-CC9ADAD92E35}" destId="{F0FEBF2F-A004-4FB5-A7E5-25EBE309BB13}" srcOrd="15" destOrd="0" presId="urn:microsoft.com/office/officeart/2005/8/layout/default#1"/>
    <dgm:cxn modelId="{179921F1-7408-4C17-A44E-4776520DDF1B}" type="presParOf" srcId="{7B986940-AC08-4232-A047-CC9ADAD92E35}" destId="{7B5D3473-0E44-48CB-B2F0-D5E55C433569}" srcOrd="1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6B72F-F6F7-4393-8087-F957D540CEA9}">
      <dsp:nvSpPr>
        <dsp:cNvPr id="0" name=""/>
        <dsp:cNvSpPr/>
      </dsp:nvSpPr>
      <dsp:spPr>
        <a:xfrm rot="5400000">
          <a:off x="-283043" y="366277"/>
          <a:ext cx="1886959" cy="132087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LAN</a:t>
          </a:r>
          <a:endParaRPr lang="en-US" sz="3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2" y="743669"/>
        <a:ext cx="1320871" cy="566088"/>
      </dsp:txXfrm>
    </dsp:sp>
    <dsp:sp modelId="{B3768124-C013-426F-B1EC-13A33AF4789B}">
      <dsp:nvSpPr>
        <dsp:cNvPr id="0" name=""/>
        <dsp:cNvSpPr/>
      </dsp:nvSpPr>
      <dsp:spPr>
        <a:xfrm rot="5400000">
          <a:off x="3959961" y="-2375810"/>
          <a:ext cx="1344330" cy="667201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Smallest network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Connect two computers together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Operated within limited physical area such as home, school, single or several buildings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Consists of less than 500 interconnected devices across several buildings</a:t>
          </a:r>
          <a:endParaRPr lang="en-US" sz="1600" kern="1200" dirty="0"/>
        </a:p>
      </dsp:txBody>
      <dsp:txXfrm rot="-5400000">
        <a:off x="1296119" y="353657"/>
        <a:ext cx="6606391" cy="1213080"/>
      </dsp:txXfrm>
    </dsp:sp>
    <dsp:sp modelId="{61E14902-D6A0-4B80-9942-815B3C160168}">
      <dsp:nvSpPr>
        <dsp:cNvPr id="0" name=""/>
        <dsp:cNvSpPr/>
      </dsp:nvSpPr>
      <dsp:spPr>
        <a:xfrm rot="5400000">
          <a:off x="-283043" y="2224398"/>
          <a:ext cx="1886959" cy="132087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MAN</a:t>
          </a:r>
          <a:endParaRPr lang="en-US" sz="3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2" y="2601790"/>
        <a:ext cx="1320871" cy="566088"/>
      </dsp:txXfrm>
    </dsp:sp>
    <dsp:sp modelId="{7AEB140A-C63E-4EB2-B502-DDB9AE20E84E}">
      <dsp:nvSpPr>
        <dsp:cNvPr id="0" name=""/>
        <dsp:cNvSpPr/>
      </dsp:nvSpPr>
      <dsp:spPr>
        <a:xfrm rot="5400000">
          <a:off x="3894767" y="-781391"/>
          <a:ext cx="1524225" cy="667201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Can be a collection of several LANs within the same city.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Group of computers and network devices connected together within a large physical area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Metropolitan describes important cities like New Delhi, Mumbai, Kolkata, Bangalore etc. and companies that have several branches within  city such as banks use MAN</a:t>
          </a:r>
          <a:r>
            <a:rPr lang="en-IN" sz="1400" kern="1200" dirty="0" smtClean="0"/>
            <a:t>.</a:t>
          </a:r>
          <a:endParaRPr lang="en-US" sz="1400" kern="1200" dirty="0"/>
        </a:p>
      </dsp:txBody>
      <dsp:txXfrm rot="-5400000">
        <a:off x="1320872" y="1866911"/>
        <a:ext cx="6597609" cy="1375411"/>
      </dsp:txXfrm>
    </dsp:sp>
    <dsp:sp modelId="{F879BEF3-AEBD-4CBF-9DDD-98B896F33071}">
      <dsp:nvSpPr>
        <dsp:cNvPr id="0" name=""/>
        <dsp:cNvSpPr/>
      </dsp:nvSpPr>
      <dsp:spPr>
        <a:xfrm rot="5400000">
          <a:off x="-283043" y="3883446"/>
          <a:ext cx="1886959" cy="132087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WAN</a:t>
          </a:r>
          <a:endParaRPr lang="en-US" sz="3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2" y="4260838"/>
        <a:ext cx="1320871" cy="566088"/>
      </dsp:txXfrm>
    </dsp:sp>
    <dsp:sp modelId="{56EF6201-9A34-4DA2-81E4-4FB163466FD4}">
      <dsp:nvSpPr>
        <dsp:cNvPr id="0" name=""/>
        <dsp:cNvSpPr/>
      </dsp:nvSpPr>
      <dsp:spPr>
        <a:xfrm rot="5400000">
          <a:off x="3892146" y="932361"/>
          <a:ext cx="1479959" cy="667201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Largest network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Internet is the largest WAN in the world which covers large distances such as states, countries or continents.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International banks use WAN to connect their computers all over the world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It is a group of MAN or LAN or mixture of both networks.</a:t>
          </a:r>
          <a:endParaRPr lang="en-US" sz="1600" kern="1200" dirty="0"/>
        </a:p>
      </dsp:txBody>
      <dsp:txXfrm rot="-5400000">
        <a:off x="1296118" y="3600635"/>
        <a:ext cx="6599770" cy="133546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E09D8-2025-412B-9848-2F2716B0E64B}">
      <dsp:nvSpPr>
        <dsp:cNvPr id="0" name=""/>
        <dsp:cNvSpPr/>
      </dsp:nvSpPr>
      <dsp:spPr>
        <a:xfrm>
          <a:off x="1926257" y="1774"/>
          <a:ext cx="962614" cy="481307"/>
        </a:xfrm>
        <a:prstGeom prst="roundRect">
          <a:avLst>
            <a:gd name="adj" fmla="val 10000"/>
          </a:avLst>
        </a:prstGeom>
        <a:solidFill>
          <a:srgbClr val="75016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Procedural</a:t>
          </a:r>
          <a:endParaRPr lang="en-US" sz="1400" kern="1200" dirty="0"/>
        </a:p>
      </dsp:txBody>
      <dsp:txXfrm>
        <a:off x="1940354" y="15871"/>
        <a:ext cx="934420" cy="453113"/>
      </dsp:txXfrm>
    </dsp:sp>
    <dsp:sp modelId="{8DA9166E-66A6-4F0C-A830-457A351BFF15}">
      <dsp:nvSpPr>
        <dsp:cNvPr id="0" name=""/>
        <dsp:cNvSpPr/>
      </dsp:nvSpPr>
      <dsp:spPr>
        <a:xfrm>
          <a:off x="2022519" y="483081"/>
          <a:ext cx="96261" cy="360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980"/>
              </a:lnTo>
              <a:lnTo>
                <a:pt x="96261" y="360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09F63-CD39-4F74-86B6-86218683CBDA}">
      <dsp:nvSpPr>
        <dsp:cNvPr id="0" name=""/>
        <dsp:cNvSpPr/>
      </dsp:nvSpPr>
      <dsp:spPr>
        <a:xfrm>
          <a:off x="2118780" y="603408"/>
          <a:ext cx="770091" cy="481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BASIC</a:t>
          </a:r>
          <a:endParaRPr lang="en-US" sz="1400" kern="1200" dirty="0"/>
        </a:p>
      </dsp:txBody>
      <dsp:txXfrm>
        <a:off x="2132877" y="617505"/>
        <a:ext cx="741897" cy="453113"/>
      </dsp:txXfrm>
    </dsp:sp>
    <dsp:sp modelId="{96319738-2D71-440E-B252-DC8E69AB4759}">
      <dsp:nvSpPr>
        <dsp:cNvPr id="0" name=""/>
        <dsp:cNvSpPr/>
      </dsp:nvSpPr>
      <dsp:spPr>
        <a:xfrm>
          <a:off x="2022519" y="483081"/>
          <a:ext cx="96261" cy="962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614"/>
              </a:lnTo>
              <a:lnTo>
                <a:pt x="96261" y="9626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64E27-E62C-451C-AAB8-39FEBC2B928F}">
      <dsp:nvSpPr>
        <dsp:cNvPr id="0" name=""/>
        <dsp:cNvSpPr/>
      </dsp:nvSpPr>
      <dsp:spPr>
        <a:xfrm>
          <a:off x="2118780" y="1205042"/>
          <a:ext cx="770091" cy="481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C</a:t>
          </a:r>
          <a:endParaRPr lang="en-US" sz="1400" kern="1200" dirty="0"/>
        </a:p>
      </dsp:txBody>
      <dsp:txXfrm>
        <a:off x="2132877" y="1219139"/>
        <a:ext cx="741897" cy="453113"/>
      </dsp:txXfrm>
    </dsp:sp>
    <dsp:sp modelId="{23DCD105-5A18-4F99-9E63-EEA28C538000}">
      <dsp:nvSpPr>
        <dsp:cNvPr id="0" name=""/>
        <dsp:cNvSpPr/>
      </dsp:nvSpPr>
      <dsp:spPr>
        <a:xfrm>
          <a:off x="2022519" y="483081"/>
          <a:ext cx="96261" cy="1564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48"/>
              </a:lnTo>
              <a:lnTo>
                <a:pt x="96261" y="1564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75B11-8648-409C-8DB7-73D2DDB1B0E8}">
      <dsp:nvSpPr>
        <dsp:cNvPr id="0" name=""/>
        <dsp:cNvSpPr/>
      </dsp:nvSpPr>
      <dsp:spPr>
        <a:xfrm>
          <a:off x="2118780" y="1806677"/>
          <a:ext cx="770091" cy="481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FORTRAN</a:t>
          </a:r>
          <a:endParaRPr lang="en-US" sz="1400" kern="1200" dirty="0"/>
        </a:p>
      </dsp:txBody>
      <dsp:txXfrm>
        <a:off x="2132877" y="1820774"/>
        <a:ext cx="741897" cy="453113"/>
      </dsp:txXfrm>
    </dsp:sp>
    <dsp:sp modelId="{EB9D637B-F263-40B4-A6D5-4CE82D63CFA1}">
      <dsp:nvSpPr>
        <dsp:cNvPr id="0" name=""/>
        <dsp:cNvSpPr/>
      </dsp:nvSpPr>
      <dsp:spPr>
        <a:xfrm>
          <a:off x="2022519" y="483081"/>
          <a:ext cx="96261" cy="2165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5883"/>
              </a:lnTo>
              <a:lnTo>
                <a:pt x="96261" y="21658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1D77A-6ED5-4E0C-BCA0-C311E6587A0A}">
      <dsp:nvSpPr>
        <dsp:cNvPr id="0" name=""/>
        <dsp:cNvSpPr/>
      </dsp:nvSpPr>
      <dsp:spPr>
        <a:xfrm>
          <a:off x="2118780" y="2408311"/>
          <a:ext cx="770091" cy="481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COBOL</a:t>
          </a:r>
          <a:endParaRPr lang="en-US" sz="1400" kern="1200" dirty="0"/>
        </a:p>
      </dsp:txBody>
      <dsp:txXfrm>
        <a:off x="2132877" y="2422408"/>
        <a:ext cx="741897" cy="453113"/>
      </dsp:txXfrm>
    </dsp:sp>
    <dsp:sp modelId="{F17630EB-727D-4149-A65D-9E62BDB8C17E}">
      <dsp:nvSpPr>
        <dsp:cNvPr id="0" name=""/>
        <dsp:cNvSpPr/>
      </dsp:nvSpPr>
      <dsp:spPr>
        <a:xfrm>
          <a:off x="2022519" y="483081"/>
          <a:ext cx="96261" cy="2767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7517"/>
              </a:lnTo>
              <a:lnTo>
                <a:pt x="96261" y="27675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3836F-2194-4552-8DCF-2A8B3D8BD35A}">
      <dsp:nvSpPr>
        <dsp:cNvPr id="0" name=""/>
        <dsp:cNvSpPr/>
      </dsp:nvSpPr>
      <dsp:spPr>
        <a:xfrm>
          <a:off x="2118780" y="3009945"/>
          <a:ext cx="770091" cy="481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PASCAL</a:t>
          </a:r>
          <a:endParaRPr lang="en-US" sz="1400" kern="1200" dirty="0"/>
        </a:p>
      </dsp:txBody>
      <dsp:txXfrm>
        <a:off x="2132877" y="3024042"/>
        <a:ext cx="741897" cy="453113"/>
      </dsp:txXfrm>
    </dsp:sp>
    <dsp:sp modelId="{2C85DD70-886F-4E66-84F7-C4C278C84AB2}">
      <dsp:nvSpPr>
        <dsp:cNvPr id="0" name=""/>
        <dsp:cNvSpPr/>
      </dsp:nvSpPr>
      <dsp:spPr>
        <a:xfrm>
          <a:off x="2022519" y="483081"/>
          <a:ext cx="96261" cy="3369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151"/>
              </a:lnTo>
              <a:lnTo>
                <a:pt x="96261" y="33691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DFD09-A48D-4866-B12F-219DE9A61638}">
      <dsp:nvSpPr>
        <dsp:cNvPr id="0" name=""/>
        <dsp:cNvSpPr/>
      </dsp:nvSpPr>
      <dsp:spPr>
        <a:xfrm>
          <a:off x="2118780" y="3611579"/>
          <a:ext cx="770091" cy="481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Python</a:t>
          </a:r>
          <a:endParaRPr lang="en-US" sz="1400" kern="1200" dirty="0"/>
        </a:p>
      </dsp:txBody>
      <dsp:txXfrm>
        <a:off x="2132877" y="3625676"/>
        <a:ext cx="741897" cy="453113"/>
      </dsp:txXfrm>
    </dsp:sp>
    <dsp:sp modelId="{78286401-E718-42B0-B3E3-9AE5BAA66ED3}">
      <dsp:nvSpPr>
        <dsp:cNvPr id="0" name=""/>
        <dsp:cNvSpPr/>
      </dsp:nvSpPr>
      <dsp:spPr>
        <a:xfrm>
          <a:off x="3129526" y="1774"/>
          <a:ext cx="962614" cy="481307"/>
        </a:xfrm>
        <a:prstGeom prst="roundRect">
          <a:avLst>
            <a:gd name="adj" fmla="val 10000"/>
          </a:avLst>
        </a:prstGeom>
        <a:solidFill>
          <a:srgbClr val="75016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Object-Oriented</a:t>
          </a:r>
          <a:endParaRPr lang="en-US" sz="1400" kern="1200" dirty="0"/>
        </a:p>
      </dsp:txBody>
      <dsp:txXfrm>
        <a:off x="3143623" y="15871"/>
        <a:ext cx="934420" cy="453113"/>
      </dsp:txXfrm>
    </dsp:sp>
    <dsp:sp modelId="{E2297C31-0A28-4BE4-883F-5347284D8035}">
      <dsp:nvSpPr>
        <dsp:cNvPr id="0" name=""/>
        <dsp:cNvSpPr/>
      </dsp:nvSpPr>
      <dsp:spPr>
        <a:xfrm>
          <a:off x="3225787" y="483081"/>
          <a:ext cx="96261" cy="360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980"/>
              </a:lnTo>
              <a:lnTo>
                <a:pt x="96261" y="360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633B7-3B84-41F4-90E0-48623853BF3A}">
      <dsp:nvSpPr>
        <dsp:cNvPr id="0" name=""/>
        <dsp:cNvSpPr/>
      </dsp:nvSpPr>
      <dsp:spPr>
        <a:xfrm>
          <a:off x="3322049" y="603408"/>
          <a:ext cx="770091" cy="481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C++</a:t>
          </a:r>
          <a:endParaRPr lang="en-US" sz="1400" kern="1200" dirty="0"/>
        </a:p>
      </dsp:txBody>
      <dsp:txXfrm>
        <a:off x="3336146" y="617505"/>
        <a:ext cx="741897" cy="453113"/>
      </dsp:txXfrm>
    </dsp:sp>
    <dsp:sp modelId="{31595584-4BCA-4576-AEB8-41CE89CBA8DB}">
      <dsp:nvSpPr>
        <dsp:cNvPr id="0" name=""/>
        <dsp:cNvSpPr/>
      </dsp:nvSpPr>
      <dsp:spPr>
        <a:xfrm>
          <a:off x="3225787" y="483081"/>
          <a:ext cx="96261" cy="962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614"/>
              </a:lnTo>
              <a:lnTo>
                <a:pt x="96261" y="9626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7E513-A6B4-4781-8F23-EC7AB79505F0}">
      <dsp:nvSpPr>
        <dsp:cNvPr id="0" name=""/>
        <dsp:cNvSpPr/>
      </dsp:nvSpPr>
      <dsp:spPr>
        <a:xfrm>
          <a:off x="3322049" y="1205042"/>
          <a:ext cx="770091" cy="481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JAVA</a:t>
          </a:r>
          <a:endParaRPr lang="en-US" sz="1400" kern="1200" dirty="0"/>
        </a:p>
      </dsp:txBody>
      <dsp:txXfrm>
        <a:off x="3336146" y="1219139"/>
        <a:ext cx="741897" cy="453113"/>
      </dsp:txXfrm>
    </dsp:sp>
    <dsp:sp modelId="{8B603B3C-2C77-43C3-92CC-2806D050EECE}">
      <dsp:nvSpPr>
        <dsp:cNvPr id="0" name=""/>
        <dsp:cNvSpPr/>
      </dsp:nvSpPr>
      <dsp:spPr>
        <a:xfrm>
          <a:off x="3225787" y="483081"/>
          <a:ext cx="96261" cy="1564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48"/>
              </a:lnTo>
              <a:lnTo>
                <a:pt x="96261" y="1564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3D6C7-1204-4706-9B5A-7C6FF3D8D274}">
      <dsp:nvSpPr>
        <dsp:cNvPr id="0" name=""/>
        <dsp:cNvSpPr/>
      </dsp:nvSpPr>
      <dsp:spPr>
        <a:xfrm>
          <a:off x="3322049" y="1806677"/>
          <a:ext cx="770091" cy="481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PHP</a:t>
          </a:r>
          <a:endParaRPr lang="en-US" sz="1400" kern="1200" dirty="0"/>
        </a:p>
      </dsp:txBody>
      <dsp:txXfrm>
        <a:off x="3336146" y="1820774"/>
        <a:ext cx="741897" cy="453113"/>
      </dsp:txXfrm>
    </dsp:sp>
    <dsp:sp modelId="{740F6106-C6C7-433D-B7DC-8D0E83953DBF}">
      <dsp:nvSpPr>
        <dsp:cNvPr id="0" name=""/>
        <dsp:cNvSpPr/>
      </dsp:nvSpPr>
      <dsp:spPr>
        <a:xfrm>
          <a:off x="3225787" y="483081"/>
          <a:ext cx="96261" cy="2165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5883"/>
              </a:lnTo>
              <a:lnTo>
                <a:pt x="96261" y="21658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CDF1C-4F65-4F6B-912A-3993306DF388}">
      <dsp:nvSpPr>
        <dsp:cNvPr id="0" name=""/>
        <dsp:cNvSpPr/>
      </dsp:nvSpPr>
      <dsp:spPr>
        <a:xfrm>
          <a:off x="3322049" y="2408311"/>
          <a:ext cx="770091" cy="481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C#</a:t>
          </a:r>
          <a:endParaRPr lang="en-US" sz="1400" kern="1200" dirty="0"/>
        </a:p>
      </dsp:txBody>
      <dsp:txXfrm>
        <a:off x="3336146" y="2422408"/>
        <a:ext cx="741897" cy="453113"/>
      </dsp:txXfrm>
    </dsp:sp>
    <dsp:sp modelId="{F09F23DC-2C9E-430A-8DAF-1EE08AF41BCA}">
      <dsp:nvSpPr>
        <dsp:cNvPr id="0" name=""/>
        <dsp:cNvSpPr/>
      </dsp:nvSpPr>
      <dsp:spPr>
        <a:xfrm>
          <a:off x="3225787" y="483081"/>
          <a:ext cx="96261" cy="2767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7517"/>
              </a:lnTo>
              <a:lnTo>
                <a:pt x="96261" y="27675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45F78-31DE-4495-901D-A9C71D1F0162}">
      <dsp:nvSpPr>
        <dsp:cNvPr id="0" name=""/>
        <dsp:cNvSpPr/>
      </dsp:nvSpPr>
      <dsp:spPr>
        <a:xfrm>
          <a:off x="3322049" y="3009945"/>
          <a:ext cx="770091" cy="481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err="1" smtClean="0"/>
            <a:t>Scala</a:t>
          </a:r>
          <a:endParaRPr lang="en-US" sz="1400" kern="1200" dirty="0"/>
        </a:p>
      </dsp:txBody>
      <dsp:txXfrm>
        <a:off x="3336146" y="3024042"/>
        <a:ext cx="741897" cy="453113"/>
      </dsp:txXfrm>
    </dsp:sp>
    <dsp:sp modelId="{349DF77F-1723-44C8-B308-35861665437C}">
      <dsp:nvSpPr>
        <dsp:cNvPr id="0" name=""/>
        <dsp:cNvSpPr/>
      </dsp:nvSpPr>
      <dsp:spPr>
        <a:xfrm>
          <a:off x="4332794" y="1774"/>
          <a:ext cx="962614" cy="481307"/>
        </a:xfrm>
        <a:prstGeom prst="roundRect">
          <a:avLst>
            <a:gd name="adj" fmla="val 10000"/>
          </a:avLst>
        </a:prstGeom>
        <a:solidFill>
          <a:srgbClr val="75016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Functional</a:t>
          </a:r>
          <a:endParaRPr lang="en-US" sz="1400" kern="1200" dirty="0"/>
        </a:p>
      </dsp:txBody>
      <dsp:txXfrm>
        <a:off x="4346891" y="15871"/>
        <a:ext cx="934420" cy="453113"/>
      </dsp:txXfrm>
    </dsp:sp>
    <dsp:sp modelId="{0E18C7A8-3A8B-47B3-B417-A3D8B548BB21}">
      <dsp:nvSpPr>
        <dsp:cNvPr id="0" name=""/>
        <dsp:cNvSpPr/>
      </dsp:nvSpPr>
      <dsp:spPr>
        <a:xfrm>
          <a:off x="4429056" y="483081"/>
          <a:ext cx="96261" cy="360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980"/>
              </a:lnTo>
              <a:lnTo>
                <a:pt x="96261" y="360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99194-3099-4633-BF38-117C48712366}">
      <dsp:nvSpPr>
        <dsp:cNvPr id="0" name=""/>
        <dsp:cNvSpPr/>
      </dsp:nvSpPr>
      <dsp:spPr>
        <a:xfrm>
          <a:off x="4525317" y="603408"/>
          <a:ext cx="770091" cy="481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LISP</a:t>
          </a:r>
          <a:endParaRPr lang="en-US" sz="1400" kern="1200" dirty="0"/>
        </a:p>
      </dsp:txBody>
      <dsp:txXfrm>
        <a:off x="4539414" y="617505"/>
        <a:ext cx="741897" cy="453113"/>
      </dsp:txXfrm>
    </dsp:sp>
    <dsp:sp modelId="{462E7CFB-C2BE-4C02-B41E-4608AFEAED3C}">
      <dsp:nvSpPr>
        <dsp:cNvPr id="0" name=""/>
        <dsp:cNvSpPr/>
      </dsp:nvSpPr>
      <dsp:spPr>
        <a:xfrm>
          <a:off x="4429056" y="483081"/>
          <a:ext cx="96261" cy="962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614"/>
              </a:lnTo>
              <a:lnTo>
                <a:pt x="96261" y="9626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342C8-3E29-424B-B139-57AF9C12F1D8}">
      <dsp:nvSpPr>
        <dsp:cNvPr id="0" name=""/>
        <dsp:cNvSpPr/>
      </dsp:nvSpPr>
      <dsp:spPr>
        <a:xfrm>
          <a:off x="4525317" y="1205042"/>
          <a:ext cx="770091" cy="481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Perl</a:t>
          </a:r>
          <a:endParaRPr lang="en-US" sz="1400" kern="1200" dirty="0"/>
        </a:p>
      </dsp:txBody>
      <dsp:txXfrm>
        <a:off x="4539414" y="1219139"/>
        <a:ext cx="741897" cy="453113"/>
      </dsp:txXfrm>
    </dsp:sp>
    <dsp:sp modelId="{B8E21A0F-D00D-444A-801A-BE8F6F47CECD}">
      <dsp:nvSpPr>
        <dsp:cNvPr id="0" name=""/>
        <dsp:cNvSpPr/>
      </dsp:nvSpPr>
      <dsp:spPr>
        <a:xfrm>
          <a:off x="4429056" y="483081"/>
          <a:ext cx="96261" cy="1564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48"/>
              </a:lnTo>
              <a:lnTo>
                <a:pt x="96261" y="1564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2C57C-A3F5-4144-843B-DBF881752588}">
      <dsp:nvSpPr>
        <dsp:cNvPr id="0" name=""/>
        <dsp:cNvSpPr/>
      </dsp:nvSpPr>
      <dsp:spPr>
        <a:xfrm>
          <a:off x="4525317" y="1806677"/>
          <a:ext cx="770091" cy="481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err="1" smtClean="0"/>
            <a:t>Mathematica</a:t>
          </a:r>
          <a:endParaRPr lang="en-US" sz="1400" kern="1200" dirty="0"/>
        </a:p>
      </dsp:txBody>
      <dsp:txXfrm>
        <a:off x="4539414" y="1820774"/>
        <a:ext cx="741897" cy="453113"/>
      </dsp:txXfrm>
    </dsp:sp>
    <dsp:sp modelId="{5F1117C0-78A6-4B35-A406-FFB385B65480}">
      <dsp:nvSpPr>
        <dsp:cNvPr id="0" name=""/>
        <dsp:cNvSpPr/>
      </dsp:nvSpPr>
      <dsp:spPr>
        <a:xfrm>
          <a:off x="4429056" y="483081"/>
          <a:ext cx="96261" cy="2165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5883"/>
              </a:lnTo>
              <a:lnTo>
                <a:pt x="96261" y="21658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7C9B6-FD9F-4695-9FA1-731C0D140734}">
      <dsp:nvSpPr>
        <dsp:cNvPr id="0" name=""/>
        <dsp:cNvSpPr/>
      </dsp:nvSpPr>
      <dsp:spPr>
        <a:xfrm>
          <a:off x="4525317" y="2408311"/>
          <a:ext cx="770091" cy="481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Ruby</a:t>
          </a:r>
          <a:endParaRPr lang="en-US" sz="1400" kern="1200" dirty="0"/>
        </a:p>
      </dsp:txBody>
      <dsp:txXfrm>
        <a:off x="4539414" y="2422408"/>
        <a:ext cx="741897" cy="453113"/>
      </dsp:txXfrm>
    </dsp:sp>
    <dsp:sp modelId="{D252782D-9C79-4455-BA0F-381A7C73E38F}">
      <dsp:nvSpPr>
        <dsp:cNvPr id="0" name=""/>
        <dsp:cNvSpPr/>
      </dsp:nvSpPr>
      <dsp:spPr>
        <a:xfrm>
          <a:off x="5536063" y="1774"/>
          <a:ext cx="962614" cy="481307"/>
        </a:xfrm>
        <a:prstGeom prst="roundRect">
          <a:avLst>
            <a:gd name="adj" fmla="val 10000"/>
          </a:avLst>
        </a:prstGeom>
        <a:solidFill>
          <a:srgbClr val="75016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Scripting</a:t>
          </a:r>
          <a:endParaRPr lang="en-US" sz="1400" kern="1200" dirty="0"/>
        </a:p>
      </dsp:txBody>
      <dsp:txXfrm>
        <a:off x="5550160" y="15871"/>
        <a:ext cx="934420" cy="453113"/>
      </dsp:txXfrm>
    </dsp:sp>
    <dsp:sp modelId="{86A47005-E654-4B92-872C-B597F3AE0F33}">
      <dsp:nvSpPr>
        <dsp:cNvPr id="0" name=""/>
        <dsp:cNvSpPr/>
      </dsp:nvSpPr>
      <dsp:spPr>
        <a:xfrm>
          <a:off x="5632324" y="483081"/>
          <a:ext cx="96261" cy="360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980"/>
              </a:lnTo>
              <a:lnTo>
                <a:pt x="96261" y="360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DB85E-0AC9-40B1-9AC8-43408357A3A0}">
      <dsp:nvSpPr>
        <dsp:cNvPr id="0" name=""/>
        <dsp:cNvSpPr/>
      </dsp:nvSpPr>
      <dsp:spPr>
        <a:xfrm>
          <a:off x="5728586" y="603408"/>
          <a:ext cx="770091" cy="481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AppleScript</a:t>
          </a:r>
          <a:endParaRPr lang="en-US" sz="1400" kern="1200" dirty="0"/>
        </a:p>
      </dsp:txBody>
      <dsp:txXfrm>
        <a:off x="5742683" y="617505"/>
        <a:ext cx="741897" cy="453113"/>
      </dsp:txXfrm>
    </dsp:sp>
    <dsp:sp modelId="{47DBEEE8-2A71-4EBC-8DC7-7ACF62EDAB9E}">
      <dsp:nvSpPr>
        <dsp:cNvPr id="0" name=""/>
        <dsp:cNvSpPr/>
      </dsp:nvSpPr>
      <dsp:spPr>
        <a:xfrm>
          <a:off x="5632324" y="483081"/>
          <a:ext cx="96261" cy="962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614"/>
              </a:lnTo>
              <a:lnTo>
                <a:pt x="96261" y="9626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D3B2F-3F95-4CFC-BBC0-966C11D0F1EB}">
      <dsp:nvSpPr>
        <dsp:cNvPr id="0" name=""/>
        <dsp:cNvSpPr/>
      </dsp:nvSpPr>
      <dsp:spPr>
        <a:xfrm>
          <a:off x="5728586" y="1205042"/>
          <a:ext cx="770091" cy="481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JavaScript</a:t>
          </a:r>
          <a:endParaRPr lang="en-US" sz="1400" kern="1200" dirty="0"/>
        </a:p>
      </dsp:txBody>
      <dsp:txXfrm>
        <a:off x="5742683" y="1219139"/>
        <a:ext cx="741897" cy="453113"/>
      </dsp:txXfrm>
    </dsp:sp>
    <dsp:sp modelId="{191EF86F-A239-41F6-80AE-9E8B13CE0843}">
      <dsp:nvSpPr>
        <dsp:cNvPr id="0" name=""/>
        <dsp:cNvSpPr/>
      </dsp:nvSpPr>
      <dsp:spPr>
        <a:xfrm>
          <a:off x="5632324" y="483081"/>
          <a:ext cx="96261" cy="1564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48"/>
              </a:lnTo>
              <a:lnTo>
                <a:pt x="96261" y="1564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E3F2E-DFBD-4EDD-9A2C-FEC002EB73BC}">
      <dsp:nvSpPr>
        <dsp:cNvPr id="0" name=""/>
        <dsp:cNvSpPr/>
      </dsp:nvSpPr>
      <dsp:spPr>
        <a:xfrm>
          <a:off x="5728586" y="1806677"/>
          <a:ext cx="770091" cy="481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err="1" smtClean="0"/>
            <a:t>ActionScript</a:t>
          </a:r>
          <a:endParaRPr lang="en-US" sz="1400" kern="1200" dirty="0"/>
        </a:p>
      </dsp:txBody>
      <dsp:txXfrm>
        <a:off x="5742683" y="1820774"/>
        <a:ext cx="741897" cy="453113"/>
      </dsp:txXfrm>
    </dsp:sp>
    <dsp:sp modelId="{308EF74A-CCFA-4851-9D89-905AEED8A61F}">
      <dsp:nvSpPr>
        <dsp:cNvPr id="0" name=""/>
        <dsp:cNvSpPr/>
      </dsp:nvSpPr>
      <dsp:spPr>
        <a:xfrm>
          <a:off x="5632324" y="483081"/>
          <a:ext cx="96261" cy="2165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5883"/>
              </a:lnTo>
              <a:lnTo>
                <a:pt x="96261" y="21658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8B9C0-AC73-46AC-B7BB-304A2D794FF5}">
      <dsp:nvSpPr>
        <dsp:cNvPr id="0" name=""/>
        <dsp:cNvSpPr/>
      </dsp:nvSpPr>
      <dsp:spPr>
        <a:xfrm>
          <a:off x="5728586" y="2408311"/>
          <a:ext cx="770091" cy="481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Python</a:t>
          </a:r>
          <a:endParaRPr lang="en-US" sz="1400" kern="1200" dirty="0"/>
        </a:p>
      </dsp:txBody>
      <dsp:txXfrm>
        <a:off x="5742683" y="2422408"/>
        <a:ext cx="741897" cy="453113"/>
      </dsp:txXfrm>
    </dsp:sp>
    <dsp:sp modelId="{F23AABAC-DEAE-4EC8-B2F4-EA3DDA8A0E67}">
      <dsp:nvSpPr>
        <dsp:cNvPr id="0" name=""/>
        <dsp:cNvSpPr/>
      </dsp:nvSpPr>
      <dsp:spPr>
        <a:xfrm>
          <a:off x="5632324" y="483081"/>
          <a:ext cx="96261" cy="2767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7517"/>
              </a:lnTo>
              <a:lnTo>
                <a:pt x="96261" y="27675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17405-8AD2-41A7-8938-41EDE0DE6B53}">
      <dsp:nvSpPr>
        <dsp:cNvPr id="0" name=""/>
        <dsp:cNvSpPr/>
      </dsp:nvSpPr>
      <dsp:spPr>
        <a:xfrm>
          <a:off x="5728586" y="3009945"/>
          <a:ext cx="770091" cy="481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PHP</a:t>
          </a:r>
          <a:endParaRPr lang="en-US" sz="1400" kern="1200" dirty="0"/>
        </a:p>
      </dsp:txBody>
      <dsp:txXfrm>
        <a:off x="5742683" y="3024042"/>
        <a:ext cx="741897" cy="453113"/>
      </dsp:txXfrm>
    </dsp:sp>
    <dsp:sp modelId="{F2A559C4-135D-4932-B9F8-3EC9E03B862A}">
      <dsp:nvSpPr>
        <dsp:cNvPr id="0" name=""/>
        <dsp:cNvSpPr/>
      </dsp:nvSpPr>
      <dsp:spPr>
        <a:xfrm>
          <a:off x="5632324" y="483081"/>
          <a:ext cx="96261" cy="3369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151"/>
              </a:lnTo>
              <a:lnTo>
                <a:pt x="96261" y="33691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69F93-D2D6-4559-8139-22E94A7DA68A}">
      <dsp:nvSpPr>
        <dsp:cNvPr id="0" name=""/>
        <dsp:cNvSpPr/>
      </dsp:nvSpPr>
      <dsp:spPr>
        <a:xfrm>
          <a:off x="5728586" y="3611579"/>
          <a:ext cx="770091" cy="481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err="1" smtClean="0"/>
            <a:t>SmallTalk</a:t>
          </a:r>
          <a:endParaRPr lang="en-US" sz="1400" kern="1200" dirty="0"/>
        </a:p>
      </dsp:txBody>
      <dsp:txXfrm>
        <a:off x="5742683" y="3625676"/>
        <a:ext cx="741897" cy="453113"/>
      </dsp:txXfrm>
    </dsp:sp>
    <dsp:sp modelId="{1B02C649-8E99-4008-B245-0C0FB435CBF1}">
      <dsp:nvSpPr>
        <dsp:cNvPr id="0" name=""/>
        <dsp:cNvSpPr/>
      </dsp:nvSpPr>
      <dsp:spPr>
        <a:xfrm>
          <a:off x="5632324" y="483081"/>
          <a:ext cx="96261" cy="3970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0785"/>
              </a:lnTo>
              <a:lnTo>
                <a:pt x="96261" y="39707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37CEA-4B11-4966-AF1B-918A6556F68B}">
      <dsp:nvSpPr>
        <dsp:cNvPr id="0" name=""/>
        <dsp:cNvSpPr/>
      </dsp:nvSpPr>
      <dsp:spPr>
        <a:xfrm>
          <a:off x="5728586" y="4213214"/>
          <a:ext cx="770091" cy="481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VBScript</a:t>
          </a:r>
          <a:endParaRPr lang="en-US" sz="1400" kern="1200" dirty="0"/>
        </a:p>
      </dsp:txBody>
      <dsp:txXfrm>
        <a:off x="5742683" y="4227311"/>
        <a:ext cx="741897" cy="453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17876-DA2D-4BC8-B2A8-3725C1A84BA9}">
      <dsp:nvSpPr>
        <dsp:cNvPr id="0" name=""/>
        <dsp:cNvSpPr/>
      </dsp:nvSpPr>
      <dsp:spPr>
        <a:xfrm>
          <a:off x="3055881" y="3228785"/>
          <a:ext cx="2117836" cy="2117836"/>
        </a:xfrm>
        <a:prstGeom prst="ellipse">
          <a:avLst/>
        </a:prstGeom>
        <a:solidFill>
          <a:srgbClr val="D1D1D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solidFill>
                <a:schemeClr val="tx1"/>
              </a:solidFill>
            </a:rPr>
            <a:t>Applications of Networks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366031" y="3538935"/>
        <a:ext cx="1497536" cy="1497536"/>
      </dsp:txXfrm>
    </dsp:sp>
    <dsp:sp modelId="{0025298F-68FA-4E4D-9C21-DB40DFF27425}">
      <dsp:nvSpPr>
        <dsp:cNvPr id="0" name=""/>
        <dsp:cNvSpPr/>
      </dsp:nvSpPr>
      <dsp:spPr>
        <a:xfrm rot="10800000">
          <a:off x="1006602" y="3985912"/>
          <a:ext cx="1936569" cy="60358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D9EBE-FAC3-4B84-A8F9-F2698274A452}">
      <dsp:nvSpPr>
        <dsp:cNvPr id="0" name=""/>
        <dsp:cNvSpPr/>
      </dsp:nvSpPr>
      <dsp:spPr>
        <a:xfrm>
          <a:off x="630" y="3482926"/>
          <a:ext cx="2011944" cy="1609555"/>
        </a:xfrm>
        <a:prstGeom prst="roundRect">
          <a:avLst>
            <a:gd name="adj" fmla="val 10000"/>
          </a:avLst>
        </a:prstGeom>
        <a:solidFill>
          <a:srgbClr val="D1D1D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>
              <a:solidFill>
                <a:schemeClr val="tx1"/>
              </a:solidFill>
            </a:rPr>
            <a:t>Resource Sharing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7772" y="3530068"/>
        <a:ext cx="1917660" cy="1515271"/>
      </dsp:txXfrm>
    </dsp:sp>
    <dsp:sp modelId="{04BE5BC7-9922-4E22-9870-C1DFF40AFBCF}">
      <dsp:nvSpPr>
        <dsp:cNvPr id="0" name=""/>
        <dsp:cNvSpPr/>
      </dsp:nvSpPr>
      <dsp:spPr>
        <a:xfrm rot="13500000">
          <a:off x="1633368" y="2472765"/>
          <a:ext cx="1936569" cy="60358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DE01F-5B97-4C6B-A229-5D058A4A2734}">
      <dsp:nvSpPr>
        <dsp:cNvPr id="0" name=""/>
        <dsp:cNvSpPr/>
      </dsp:nvSpPr>
      <dsp:spPr>
        <a:xfrm>
          <a:off x="911000" y="1285098"/>
          <a:ext cx="2011944" cy="1609555"/>
        </a:xfrm>
        <a:prstGeom prst="roundRect">
          <a:avLst>
            <a:gd name="adj" fmla="val 10000"/>
          </a:avLst>
        </a:prstGeom>
        <a:solidFill>
          <a:srgbClr val="D1D1D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>
              <a:solidFill>
                <a:schemeClr val="tx1"/>
              </a:solidFill>
            </a:rPr>
            <a:t>Information Sharing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958142" y="1332240"/>
        <a:ext cx="1917660" cy="1515271"/>
      </dsp:txXfrm>
    </dsp:sp>
    <dsp:sp modelId="{7899C00D-6F6D-48D0-B9B2-7F3AB43CB652}">
      <dsp:nvSpPr>
        <dsp:cNvPr id="0" name=""/>
        <dsp:cNvSpPr/>
      </dsp:nvSpPr>
      <dsp:spPr>
        <a:xfrm rot="16200000">
          <a:off x="3146515" y="1845998"/>
          <a:ext cx="1936569" cy="60358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FA8E8-E918-4FA1-88E1-77505324C8C7}">
      <dsp:nvSpPr>
        <dsp:cNvPr id="0" name=""/>
        <dsp:cNvSpPr/>
      </dsp:nvSpPr>
      <dsp:spPr>
        <a:xfrm>
          <a:off x="3108827" y="374728"/>
          <a:ext cx="2011944" cy="1609555"/>
        </a:xfrm>
        <a:prstGeom prst="roundRect">
          <a:avLst>
            <a:gd name="adj" fmla="val 10000"/>
          </a:avLst>
        </a:prstGeom>
        <a:solidFill>
          <a:srgbClr val="D1D1D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>
              <a:solidFill>
                <a:schemeClr val="tx1"/>
              </a:solidFill>
            </a:rPr>
            <a:t>Distributed Processing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3155969" y="421870"/>
        <a:ext cx="1917660" cy="1515271"/>
      </dsp:txXfrm>
    </dsp:sp>
    <dsp:sp modelId="{AC5FEDAE-55EA-4F8F-9707-7E208DAD24AE}">
      <dsp:nvSpPr>
        <dsp:cNvPr id="0" name=""/>
        <dsp:cNvSpPr/>
      </dsp:nvSpPr>
      <dsp:spPr>
        <a:xfrm rot="18900000">
          <a:off x="4659662" y="2472765"/>
          <a:ext cx="1936569" cy="60358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79558-4B95-447E-8838-D3E949CCB702}">
      <dsp:nvSpPr>
        <dsp:cNvPr id="0" name=""/>
        <dsp:cNvSpPr/>
      </dsp:nvSpPr>
      <dsp:spPr>
        <a:xfrm>
          <a:off x="5306655" y="1285098"/>
          <a:ext cx="2011944" cy="1609555"/>
        </a:xfrm>
        <a:prstGeom prst="roundRect">
          <a:avLst>
            <a:gd name="adj" fmla="val 10000"/>
          </a:avLst>
        </a:prstGeom>
        <a:solidFill>
          <a:srgbClr val="D1D1D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>
              <a:solidFill>
                <a:schemeClr val="tx1"/>
              </a:solidFill>
            </a:rPr>
            <a:t>Communication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5353797" y="1332240"/>
        <a:ext cx="1917660" cy="1515271"/>
      </dsp:txXfrm>
    </dsp:sp>
    <dsp:sp modelId="{5E354FE7-BB3F-4EC1-A398-609451FCE567}">
      <dsp:nvSpPr>
        <dsp:cNvPr id="0" name=""/>
        <dsp:cNvSpPr/>
      </dsp:nvSpPr>
      <dsp:spPr>
        <a:xfrm>
          <a:off x="5286428" y="3985912"/>
          <a:ext cx="1936569" cy="60358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BC925-B537-4698-AD94-777BD63A738B}">
      <dsp:nvSpPr>
        <dsp:cNvPr id="0" name=""/>
        <dsp:cNvSpPr/>
      </dsp:nvSpPr>
      <dsp:spPr>
        <a:xfrm>
          <a:off x="6217025" y="3482926"/>
          <a:ext cx="2011944" cy="1609555"/>
        </a:xfrm>
        <a:prstGeom prst="roundRect">
          <a:avLst>
            <a:gd name="adj" fmla="val 10000"/>
          </a:avLst>
        </a:prstGeom>
        <a:solidFill>
          <a:srgbClr val="D1D1D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>
              <a:solidFill>
                <a:schemeClr val="tx1"/>
              </a:solidFill>
            </a:rPr>
            <a:t>Remote Computing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6264167" y="3530068"/>
        <a:ext cx="1917660" cy="15152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0ACC1-FD6C-4B39-B5C6-BF057EC4F988}">
      <dsp:nvSpPr>
        <dsp:cNvPr id="0" name=""/>
        <dsp:cNvSpPr/>
      </dsp:nvSpPr>
      <dsp:spPr>
        <a:xfrm>
          <a:off x="3186558" y="2389"/>
          <a:ext cx="1856482" cy="1206713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solidFill>
                <a:schemeClr val="tx1"/>
              </a:solidFill>
            </a:rPr>
            <a:t>Single central cable to which all computers and other devices connect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245465" y="61296"/>
        <a:ext cx="1738668" cy="1088899"/>
      </dsp:txXfrm>
    </dsp:sp>
    <dsp:sp modelId="{76D01527-3731-4184-9895-ED59F4F2D8D7}">
      <dsp:nvSpPr>
        <dsp:cNvPr id="0" name=""/>
        <dsp:cNvSpPr/>
      </dsp:nvSpPr>
      <dsp:spPr>
        <a:xfrm>
          <a:off x="1705300" y="605746"/>
          <a:ext cx="4818999" cy="4818999"/>
        </a:xfrm>
        <a:custGeom>
          <a:avLst/>
          <a:gdLst/>
          <a:ahLst/>
          <a:cxnLst/>
          <a:rect l="0" t="0" r="0" b="0"/>
          <a:pathLst>
            <a:path>
              <a:moveTo>
                <a:pt x="3586108" y="306815"/>
              </a:moveTo>
              <a:arcTo wR="2409499" hR="2409499" stAng="17953816" swAng="121093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E31D4-5987-45B7-AEF0-4AE6A33E1FDE}">
      <dsp:nvSpPr>
        <dsp:cNvPr id="0" name=""/>
        <dsp:cNvSpPr/>
      </dsp:nvSpPr>
      <dsp:spPr>
        <a:xfrm>
          <a:off x="5478129" y="1667312"/>
          <a:ext cx="1856482" cy="1206713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solidFill>
                <a:schemeClr val="tx1"/>
              </a:solidFill>
            </a:rPr>
            <a:t>All nodes share the backbone to communicate each other on the network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537036" y="1726219"/>
        <a:ext cx="1738668" cy="1088899"/>
      </dsp:txXfrm>
    </dsp:sp>
    <dsp:sp modelId="{F5CE52C9-9AE8-43DF-BBD0-D290C4F622E2}">
      <dsp:nvSpPr>
        <dsp:cNvPr id="0" name=""/>
        <dsp:cNvSpPr/>
      </dsp:nvSpPr>
      <dsp:spPr>
        <a:xfrm>
          <a:off x="1714685" y="719484"/>
          <a:ext cx="4818999" cy="4818999"/>
        </a:xfrm>
        <a:custGeom>
          <a:avLst/>
          <a:gdLst/>
          <a:ahLst/>
          <a:cxnLst/>
          <a:rect l="0" t="0" r="0" b="0"/>
          <a:pathLst>
            <a:path>
              <a:moveTo>
                <a:pt x="4818664" y="2449672"/>
              </a:moveTo>
              <a:arcTo wR="2409499" hR="2409499" stAng="21657319" swAng="129983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50286-6929-48C6-87B7-BD31DB233F4D}">
      <dsp:nvSpPr>
        <dsp:cNvPr id="0" name=""/>
        <dsp:cNvSpPr/>
      </dsp:nvSpPr>
      <dsp:spPr>
        <a:xfrm>
          <a:off x="4762879" y="4320912"/>
          <a:ext cx="1856482" cy="1206713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solidFill>
                <a:schemeClr val="tx1"/>
              </a:solidFill>
            </a:rPr>
            <a:t>Very common in LAN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821786" y="4379819"/>
        <a:ext cx="1738668" cy="1088899"/>
      </dsp:txXfrm>
    </dsp:sp>
    <dsp:sp modelId="{AF51F951-5846-46D9-A2E7-179090986ACC}">
      <dsp:nvSpPr>
        <dsp:cNvPr id="0" name=""/>
        <dsp:cNvSpPr/>
      </dsp:nvSpPr>
      <dsp:spPr>
        <a:xfrm>
          <a:off x="1846771" y="639489"/>
          <a:ext cx="4818999" cy="4818999"/>
        </a:xfrm>
        <a:custGeom>
          <a:avLst/>
          <a:gdLst/>
          <a:ahLst/>
          <a:cxnLst/>
          <a:rect l="0" t="0" r="0" b="0"/>
          <a:pathLst>
            <a:path>
              <a:moveTo>
                <a:pt x="2691965" y="4802385"/>
              </a:moveTo>
              <a:arcTo wR="2409499" hR="2409499" stAng="4996063" swAng="98831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3700A-6A01-490A-A975-85A822BA01FD}">
      <dsp:nvSpPr>
        <dsp:cNvPr id="0" name=""/>
        <dsp:cNvSpPr/>
      </dsp:nvSpPr>
      <dsp:spPr>
        <a:xfrm>
          <a:off x="1770290" y="4361215"/>
          <a:ext cx="1856482" cy="1206713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solidFill>
                <a:schemeClr val="tx1"/>
              </a:solidFill>
            </a:rPr>
            <a:t>If the backbone is broken, the entire  segment fails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829197" y="4420122"/>
        <a:ext cx="1738668" cy="1088899"/>
      </dsp:txXfrm>
    </dsp:sp>
    <dsp:sp modelId="{12458A48-6068-45F8-B208-6A85D3B10823}">
      <dsp:nvSpPr>
        <dsp:cNvPr id="0" name=""/>
        <dsp:cNvSpPr/>
      </dsp:nvSpPr>
      <dsp:spPr>
        <a:xfrm>
          <a:off x="1602256" y="464139"/>
          <a:ext cx="4818999" cy="4818999"/>
        </a:xfrm>
        <a:custGeom>
          <a:avLst/>
          <a:gdLst/>
          <a:ahLst/>
          <a:cxnLst/>
          <a:rect l="0" t="0" r="0" b="0"/>
          <a:pathLst>
            <a:path>
              <a:moveTo>
                <a:pt x="363965" y="3682871"/>
              </a:moveTo>
              <a:arcTo wR="2409499" hR="2409499" stAng="8885831" swAng="114373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E564B-0A96-45B0-AE02-2D1AFD7C1D58}">
      <dsp:nvSpPr>
        <dsp:cNvPr id="0" name=""/>
        <dsp:cNvSpPr/>
      </dsp:nvSpPr>
      <dsp:spPr>
        <a:xfrm>
          <a:off x="730415" y="1944634"/>
          <a:ext cx="1856482" cy="1206713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solidFill>
                <a:schemeClr val="tx1"/>
              </a:solidFill>
            </a:rPr>
            <a:t>Easy to install, and don’t require much cabling, used by Ethernet networks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789322" y="2003541"/>
        <a:ext cx="1738668" cy="1088899"/>
      </dsp:txXfrm>
    </dsp:sp>
    <dsp:sp modelId="{1E6C1D0A-51EF-4C88-BFA4-FE5BA71724C0}">
      <dsp:nvSpPr>
        <dsp:cNvPr id="0" name=""/>
        <dsp:cNvSpPr/>
      </dsp:nvSpPr>
      <dsp:spPr>
        <a:xfrm>
          <a:off x="1579876" y="654044"/>
          <a:ext cx="4818999" cy="4818999"/>
        </a:xfrm>
        <a:custGeom>
          <a:avLst/>
          <a:gdLst/>
          <a:ahLst/>
          <a:cxnLst/>
          <a:rect l="0" t="0" r="0" b="0"/>
          <a:pathLst>
            <a:path>
              <a:moveTo>
                <a:pt x="461279" y="991709"/>
              </a:moveTo>
              <a:arcTo wR="2409499" hR="2409499" stAng="12962684" swAng="15670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0ACC1-FD6C-4B39-B5C6-BF057EC4F988}">
      <dsp:nvSpPr>
        <dsp:cNvPr id="0" name=""/>
        <dsp:cNvSpPr/>
      </dsp:nvSpPr>
      <dsp:spPr>
        <a:xfrm>
          <a:off x="3186558" y="2389"/>
          <a:ext cx="1856482" cy="1206713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solidFill>
                <a:schemeClr val="tx1"/>
              </a:solidFill>
            </a:rPr>
            <a:t>Common architecture in Ethernet LANs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245465" y="61296"/>
        <a:ext cx="1738668" cy="1088899"/>
      </dsp:txXfrm>
    </dsp:sp>
    <dsp:sp modelId="{76D01527-3731-4184-9895-ED59F4F2D8D7}">
      <dsp:nvSpPr>
        <dsp:cNvPr id="0" name=""/>
        <dsp:cNvSpPr/>
      </dsp:nvSpPr>
      <dsp:spPr>
        <a:xfrm>
          <a:off x="1705300" y="605746"/>
          <a:ext cx="4818999" cy="4818999"/>
        </a:xfrm>
        <a:custGeom>
          <a:avLst/>
          <a:gdLst/>
          <a:ahLst/>
          <a:cxnLst/>
          <a:rect l="0" t="0" r="0" b="0"/>
          <a:pathLst>
            <a:path>
              <a:moveTo>
                <a:pt x="3586108" y="306815"/>
              </a:moveTo>
              <a:arcTo wR="2409499" hR="2409499" stAng="17953816" swAng="121093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E31D4-5987-45B7-AEF0-4AE6A33E1FDE}">
      <dsp:nvSpPr>
        <dsp:cNvPr id="0" name=""/>
        <dsp:cNvSpPr/>
      </dsp:nvSpPr>
      <dsp:spPr>
        <a:xfrm>
          <a:off x="5478129" y="1667312"/>
          <a:ext cx="1856482" cy="1206713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+mn-lt"/>
              <a:cs typeface="Times New Roman" pitchFamily="18" charset="0"/>
            </a:rPr>
            <a:t>Larger networks use the extended star topology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537036" y="1726219"/>
        <a:ext cx="1738668" cy="1088899"/>
      </dsp:txXfrm>
    </dsp:sp>
    <dsp:sp modelId="{F5CE52C9-9AE8-43DF-BBD0-D290C4F622E2}">
      <dsp:nvSpPr>
        <dsp:cNvPr id="0" name=""/>
        <dsp:cNvSpPr/>
      </dsp:nvSpPr>
      <dsp:spPr>
        <a:xfrm>
          <a:off x="1714685" y="719484"/>
          <a:ext cx="4818999" cy="4818999"/>
        </a:xfrm>
        <a:custGeom>
          <a:avLst/>
          <a:gdLst/>
          <a:ahLst/>
          <a:cxnLst/>
          <a:rect l="0" t="0" r="0" b="0"/>
          <a:pathLst>
            <a:path>
              <a:moveTo>
                <a:pt x="4818664" y="2449672"/>
              </a:moveTo>
              <a:arcTo wR="2409499" hR="2409499" stAng="21657319" swAng="129983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50286-6929-48C6-87B7-BD31DB233F4D}">
      <dsp:nvSpPr>
        <dsp:cNvPr id="0" name=""/>
        <dsp:cNvSpPr/>
      </dsp:nvSpPr>
      <dsp:spPr>
        <a:xfrm>
          <a:off x="4762879" y="4320912"/>
          <a:ext cx="1856482" cy="1206713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solidFill>
                <a:schemeClr val="tx1"/>
              </a:solidFill>
            </a:rPr>
            <a:t>Central host which connects all nodes to communicate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821786" y="4379819"/>
        <a:ext cx="1738668" cy="1088899"/>
      </dsp:txXfrm>
    </dsp:sp>
    <dsp:sp modelId="{AF51F951-5846-46D9-A2E7-179090986ACC}">
      <dsp:nvSpPr>
        <dsp:cNvPr id="0" name=""/>
        <dsp:cNvSpPr/>
      </dsp:nvSpPr>
      <dsp:spPr>
        <a:xfrm>
          <a:off x="1846771" y="639489"/>
          <a:ext cx="4818999" cy="4818999"/>
        </a:xfrm>
        <a:custGeom>
          <a:avLst/>
          <a:gdLst/>
          <a:ahLst/>
          <a:cxnLst/>
          <a:rect l="0" t="0" r="0" b="0"/>
          <a:pathLst>
            <a:path>
              <a:moveTo>
                <a:pt x="2691965" y="4802385"/>
              </a:moveTo>
              <a:arcTo wR="2409499" hR="2409499" stAng="4996063" swAng="98831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3700A-6A01-490A-A975-85A822BA01FD}">
      <dsp:nvSpPr>
        <dsp:cNvPr id="0" name=""/>
        <dsp:cNvSpPr/>
      </dsp:nvSpPr>
      <dsp:spPr>
        <a:xfrm>
          <a:off x="1770290" y="4361215"/>
          <a:ext cx="1856482" cy="1206713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solidFill>
                <a:schemeClr val="tx1"/>
              </a:solidFill>
            </a:rPr>
            <a:t>Host can be a server, hub or router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829197" y="4420122"/>
        <a:ext cx="1738668" cy="1088899"/>
      </dsp:txXfrm>
    </dsp:sp>
    <dsp:sp modelId="{12458A48-6068-45F8-B208-6A85D3B10823}">
      <dsp:nvSpPr>
        <dsp:cNvPr id="0" name=""/>
        <dsp:cNvSpPr/>
      </dsp:nvSpPr>
      <dsp:spPr>
        <a:xfrm>
          <a:off x="1602256" y="464139"/>
          <a:ext cx="4818999" cy="4818999"/>
        </a:xfrm>
        <a:custGeom>
          <a:avLst/>
          <a:gdLst/>
          <a:ahLst/>
          <a:cxnLst/>
          <a:rect l="0" t="0" r="0" b="0"/>
          <a:pathLst>
            <a:path>
              <a:moveTo>
                <a:pt x="363965" y="3682871"/>
              </a:moveTo>
              <a:arcTo wR="2409499" hR="2409499" stAng="8885831" swAng="114373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E564B-0A96-45B0-AE02-2D1AFD7C1D58}">
      <dsp:nvSpPr>
        <dsp:cNvPr id="0" name=""/>
        <dsp:cNvSpPr/>
      </dsp:nvSpPr>
      <dsp:spPr>
        <a:xfrm>
          <a:off x="730415" y="1944634"/>
          <a:ext cx="1856482" cy="1206713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>
              <a:solidFill>
                <a:schemeClr val="tx1"/>
              </a:solidFill>
            </a:rPr>
            <a:t>Every node will not connect to neighbouring nodes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789322" y="2003541"/>
        <a:ext cx="1738668" cy="1088899"/>
      </dsp:txXfrm>
    </dsp:sp>
    <dsp:sp modelId="{1E6C1D0A-51EF-4C88-BFA4-FE5BA71724C0}">
      <dsp:nvSpPr>
        <dsp:cNvPr id="0" name=""/>
        <dsp:cNvSpPr/>
      </dsp:nvSpPr>
      <dsp:spPr>
        <a:xfrm>
          <a:off x="1579876" y="654044"/>
          <a:ext cx="4818999" cy="4818999"/>
        </a:xfrm>
        <a:custGeom>
          <a:avLst/>
          <a:gdLst/>
          <a:ahLst/>
          <a:cxnLst/>
          <a:rect l="0" t="0" r="0" b="0"/>
          <a:pathLst>
            <a:path>
              <a:moveTo>
                <a:pt x="461279" y="991709"/>
              </a:moveTo>
              <a:arcTo wR="2409499" hR="2409499" stAng="12962684" swAng="15670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0ACC1-FD6C-4B39-B5C6-BF057EC4F988}">
      <dsp:nvSpPr>
        <dsp:cNvPr id="0" name=""/>
        <dsp:cNvSpPr/>
      </dsp:nvSpPr>
      <dsp:spPr>
        <a:xfrm>
          <a:off x="3410935" y="1649"/>
          <a:ext cx="1520949" cy="988616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solidFill>
                <a:schemeClr val="tx1"/>
              </a:solidFill>
            </a:rPr>
            <a:t>Computers and other devices connected in a loop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459195" y="49909"/>
        <a:ext cx="1424429" cy="892096"/>
      </dsp:txXfrm>
    </dsp:sp>
    <dsp:sp modelId="{76D01527-3731-4184-9895-ED59F4F2D8D7}">
      <dsp:nvSpPr>
        <dsp:cNvPr id="0" name=""/>
        <dsp:cNvSpPr/>
      </dsp:nvSpPr>
      <dsp:spPr>
        <a:xfrm>
          <a:off x="1842410" y="495957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3280769" y="203353"/>
              </a:moveTo>
              <a:arcTo wR="2328998" hR="2328998" stAng="17647245" swAng="9239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E31D4-5987-45B7-AEF0-4AE6A33E1FDE}">
      <dsp:nvSpPr>
        <dsp:cNvPr id="0" name=""/>
        <dsp:cNvSpPr/>
      </dsp:nvSpPr>
      <dsp:spPr>
        <a:xfrm>
          <a:off x="5427907" y="1166148"/>
          <a:ext cx="1520949" cy="988616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  <a:latin typeface="+mn-lt"/>
              <a:cs typeface="Times New Roman" pitchFamily="18" charset="0"/>
            </a:rPr>
            <a:t>Each node directly connects to two </a:t>
          </a:r>
          <a:r>
            <a:rPr lang="en-US" sz="1400" kern="1200" dirty="0" err="1" smtClean="0">
              <a:solidFill>
                <a:schemeClr val="tx1"/>
              </a:solidFill>
              <a:latin typeface="+mn-lt"/>
              <a:cs typeface="Times New Roman" pitchFamily="18" charset="0"/>
            </a:rPr>
            <a:t>neighbouring</a:t>
          </a:r>
          <a:r>
            <a:rPr lang="en-US" sz="1400" kern="1200" dirty="0" smtClean="0">
              <a:solidFill>
                <a:schemeClr val="tx1"/>
              </a:solidFill>
              <a:latin typeface="+mn-lt"/>
              <a:cs typeface="Times New Roman" pitchFamily="18" charset="0"/>
            </a:rPr>
            <a:t> nodes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476167" y="1214408"/>
        <a:ext cx="1424429" cy="892096"/>
      </dsp:txXfrm>
    </dsp:sp>
    <dsp:sp modelId="{F5CE52C9-9AE8-43DF-BBD0-D290C4F622E2}">
      <dsp:nvSpPr>
        <dsp:cNvPr id="0" name=""/>
        <dsp:cNvSpPr/>
      </dsp:nvSpPr>
      <dsp:spPr>
        <a:xfrm>
          <a:off x="1880925" y="612839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4593476" y="1784593"/>
              </a:moveTo>
              <a:arcTo wR="2328998" hR="2328998" stAng="20788919" swAng="114592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50286-6929-48C6-87B7-BD31DB233F4D}">
      <dsp:nvSpPr>
        <dsp:cNvPr id="0" name=""/>
        <dsp:cNvSpPr/>
      </dsp:nvSpPr>
      <dsp:spPr>
        <a:xfrm>
          <a:off x="5542278" y="3418684"/>
          <a:ext cx="1520949" cy="988616"/>
        </a:xfrm>
        <a:prstGeom prst="roundRect">
          <a:avLst/>
        </a:prstGeom>
        <a:solidFill>
          <a:srgbClr val="BFBFB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solidFill>
                <a:schemeClr val="tx1"/>
              </a:solidFill>
            </a:rPr>
            <a:t>A server may exists but will not connect to all nodes in network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590538" y="3466944"/>
        <a:ext cx="1424429" cy="892096"/>
      </dsp:txXfrm>
    </dsp:sp>
    <dsp:sp modelId="{AF51F951-5846-46D9-A2E7-179090986ACC}">
      <dsp:nvSpPr>
        <dsp:cNvPr id="0" name=""/>
        <dsp:cNvSpPr/>
      </dsp:nvSpPr>
      <dsp:spPr>
        <a:xfrm>
          <a:off x="1965307" y="457272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3824775" y="4114184"/>
              </a:moveTo>
              <a:arcTo wR="2328998" hR="2328998" stAng="3002456" swAng="108832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3700A-6A01-490A-A975-85A822BA01FD}">
      <dsp:nvSpPr>
        <dsp:cNvPr id="0" name=""/>
        <dsp:cNvSpPr/>
      </dsp:nvSpPr>
      <dsp:spPr>
        <a:xfrm>
          <a:off x="3410935" y="4659646"/>
          <a:ext cx="1520949" cy="988616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solidFill>
                <a:schemeClr val="tx1"/>
              </a:solidFill>
            </a:rPr>
            <a:t>Can be found in LAN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459195" y="4707906"/>
        <a:ext cx="1424429" cy="892096"/>
      </dsp:txXfrm>
    </dsp:sp>
    <dsp:sp modelId="{12458A48-6068-45F8-B208-6A85D3B10823}">
      <dsp:nvSpPr>
        <dsp:cNvPr id="0" name=""/>
        <dsp:cNvSpPr/>
      </dsp:nvSpPr>
      <dsp:spPr>
        <a:xfrm>
          <a:off x="1842410" y="495957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1406585" y="4467546"/>
              </a:moveTo>
              <a:arcTo wR="2328998" hR="2328998" stAng="6799911" swAng="77685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9C6D3-BDD1-43FC-901C-6DEE268B8322}">
      <dsp:nvSpPr>
        <dsp:cNvPr id="0" name=""/>
        <dsp:cNvSpPr/>
      </dsp:nvSpPr>
      <dsp:spPr>
        <a:xfrm>
          <a:off x="1280743" y="3384377"/>
          <a:ext cx="1747387" cy="1210156"/>
        </a:xfrm>
        <a:prstGeom prst="roundRect">
          <a:avLst/>
        </a:prstGeom>
        <a:solidFill>
          <a:srgbClr val="BFBFB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  <a:latin typeface="+mn-lt"/>
              <a:cs typeface="Times New Roman" pitchFamily="18" charset="0"/>
            </a:rPr>
            <a:t>Single ring – All the devices on the network share a single cable </a:t>
          </a:r>
        </a:p>
      </dsp:txBody>
      <dsp:txXfrm>
        <a:off x="1339818" y="3443452"/>
        <a:ext cx="1629237" cy="1092006"/>
      </dsp:txXfrm>
    </dsp:sp>
    <dsp:sp modelId="{C4CD433C-5B66-4F64-B69A-10455BE9252A}">
      <dsp:nvSpPr>
        <dsp:cNvPr id="0" name=""/>
        <dsp:cNvSpPr/>
      </dsp:nvSpPr>
      <dsp:spPr>
        <a:xfrm>
          <a:off x="1842410" y="495957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21805" y="2646950"/>
              </a:moveTo>
              <a:arcTo wR="2328998" hR="2328998" stAng="10329213" swAng="111111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A0FA3-7E7D-40DE-87DE-E51E79988F61}">
      <dsp:nvSpPr>
        <dsp:cNvPr id="0" name=""/>
        <dsp:cNvSpPr/>
      </dsp:nvSpPr>
      <dsp:spPr>
        <a:xfrm>
          <a:off x="1393963" y="1166148"/>
          <a:ext cx="1520949" cy="988616"/>
        </a:xfrm>
        <a:prstGeom prst="roundRect">
          <a:avLst/>
        </a:prstGeom>
        <a:solidFill>
          <a:srgbClr val="BFBFB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  <a:latin typeface="+mn-lt"/>
              <a:cs typeface="Times New Roman" pitchFamily="18" charset="0"/>
            </a:rPr>
            <a:t>The dual ring topology allows data to be sent in both directions. 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442223" y="1214408"/>
        <a:ext cx="1424429" cy="892096"/>
      </dsp:txXfrm>
    </dsp:sp>
    <dsp:sp modelId="{01E9397B-3128-4BD1-B4EC-4EDC78D712C8}">
      <dsp:nvSpPr>
        <dsp:cNvPr id="0" name=""/>
        <dsp:cNvSpPr/>
      </dsp:nvSpPr>
      <dsp:spPr>
        <a:xfrm>
          <a:off x="1842410" y="495957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846956" y="532395"/>
              </a:moveTo>
              <a:arcTo wR="2328998" hR="2328998" stAng="13828819" swAng="9239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0ACC1-FD6C-4B39-B5C6-BF057EC4F988}">
      <dsp:nvSpPr>
        <dsp:cNvPr id="0" name=""/>
        <dsp:cNvSpPr/>
      </dsp:nvSpPr>
      <dsp:spPr>
        <a:xfrm>
          <a:off x="3458902" y="1649"/>
          <a:ext cx="1520949" cy="988616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  <a:latin typeface="+mn-lt"/>
              <a:cs typeface="Times New Roman" pitchFamily="18" charset="0"/>
            </a:rPr>
            <a:t>Connects all devices (nodes) to each other for redundancy and fault tolerance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507162" y="49909"/>
        <a:ext cx="1424429" cy="892096"/>
      </dsp:txXfrm>
    </dsp:sp>
    <dsp:sp modelId="{76D01527-3731-4184-9895-ED59F4F2D8D7}">
      <dsp:nvSpPr>
        <dsp:cNvPr id="0" name=""/>
        <dsp:cNvSpPr/>
      </dsp:nvSpPr>
      <dsp:spPr>
        <a:xfrm>
          <a:off x="1890377" y="495957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3280769" y="203353"/>
              </a:moveTo>
              <a:arcTo wR="2328998" hR="2328998" stAng="17647245" swAng="9239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E31D4-5987-45B7-AEF0-4AE6A33E1FDE}">
      <dsp:nvSpPr>
        <dsp:cNvPr id="0" name=""/>
        <dsp:cNvSpPr/>
      </dsp:nvSpPr>
      <dsp:spPr>
        <a:xfrm>
          <a:off x="5475874" y="1166148"/>
          <a:ext cx="1520949" cy="988616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  <a:latin typeface="+mn-lt"/>
              <a:cs typeface="Times New Roman" pitchFamily="18" charset="0"/>
            </a:rPr>
            <a:t>used in WANs to interconnect LANs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524134" y="1214408"/>
        <a:ext cx="1424429" cy="892096"/>
      </dsp:txXfrm>
    </dsp:sp>
    <dsp:sp modelId="{F5CE52C9-9AE8-43DF-BBD0-D290C4F622E2}">
      <dsp:nvSpPr>
        <dsp:cNvPr id="0" name=""/>
        <dsp:cNvSpPr/>
      </dsp:nvSpPr>
      <dsp:spPr>
        <a:xfrm>
          <a:off x="1930674" y="617785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4589574" y="1768611"/>
              </a:moveTo>
              <a:arcTo wR="2328998" hR="2328998" stAng="20764637" swAng="10932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50286-6929-48C6-87B7-BD31DB233F4D}">
      <dsp:nvSpPr>
        <dsp:cNvPr id="0" name=""/>
        <dsp:cNvSpPr/>
      </dsp:nvSpPr>
      <dsp:spPr>
        <a:xfrm>
          <a:off x="5550997" y="3361487"/>
          <a:ext cx="1599445" cy="1103009"/>
        </a:xfrm>
        <a:prstGeom prst="roundRect">
          <a:avLst/>
        </a:prstGeom>
        <a:solidFill>
          <a:srgbClr val="BFBFB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  <a:latin typeface="+mn-lt"/>
              <a:cs typeface="Times New Roman" pitchFamily="18" charset="0"/>
            </a:rPr>
            <a:t>for mission critical networks like those used by banks and financial institutions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604841" y="3415331"/>
        <a:ext cx="1491757" cy="995321"/>
      </dsp:txXfrm>
    </dsp:sp>
    <dsp:sp modelId="{AF51F951-5846-46D9-A2E7-179090986ACC}">
      <dsp:nvSpPr>
        <dsp:cNvPr id="0" name=""/>
        <dsp:cNvSpPr/>
      </dsp:nvSpPr>
      <dsp:spPr>
        <a:xfrm>
          <a:off x="2020819" y="455138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3770960" y="4157927"/>
              </a:moveTo>
              <a:arcTo wR="2328998" hR="2328998" stAng="3104826" swAng="101932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3700A-6A01-490A-A975-85A822BA01FD}">
      <dsp:nvSpPr>
        <dsp:cNvPr id="0" name=""/>
        <dsp:cNvSpPr/>
      </dsp:nvSpPr>
      <dsp:spPr>
        <a:xfrm>
          <a:off x="3458902" y="4659646"/>
          <a:ext cx="1520949" cy="988616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  <a:latin typeface="+mn-lt"/>
              <a:cs typeface="Times New Roman" pitchFamily="18" charset="0"/>
            </a:rPr>
            <a:t>expensive and difficult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507162" y="4707906"/>
        <a:ext cx="1424429" cy="892096"/>
      </dsp:txXfrm>
    </dsp:sp>
    <dsp:sp modelId="{12458A48-6068-45F8-B208-6A85D3B10823}">
      <dsp:nvSpPr>
        <dsp:cNvPr id="0" name=""/>
        <dsp:cNvSpPr/>
      </dsp:nvSpPr>
      <dsp:spPr>
        <a:xfrm>
          <a:off x="1890377" y="495957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1427254" y="4476344"/>
              </a:moveTo>
              <a:arcTo wR="2328998" hR="2328998" stAng="6766753" swAng="67479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9C6D3-BDD1-43FC-901C-6DEE268B8322}">
      <dsp:nvSpPr>
        <dsp:cNvPr id="0" name=""/>
        <dsp:cNvSpPr/>
      </dsp:nvSpPr>
      <dsp:spPr>
        <a:xfrm>
          <a:off x="1193528" y="3312367"/>
          <a:ext cx="2017751" cy="1354177"/>
        </a:xfrm>
        <a:prstGeom prst="roundRect">
          <a:avLst/>
        </a:prstGeom>
        <a:solidFill>
          <a:srgbClr val="BFBFB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solidFill>
                <a:schemeClr val="tx1"/>
              </a:solidFill>
              <a:latin typeface="+mn-lt"/>
              <a:cs typeface="Times New Roman" pitchFamily="18" charset="0"/>
            </a:rPr>
            <a:t>Data is automatically configured to reach destination by taking its shortest route</a:t>
          </a:r>
          <a:endParaRPr lang="en-US" sz="1400" kern="1200" dirty="0" smtClean="0">
            <a:solidFill>
              <a:schemeClr val="tx1"/>
            </a:solidFill>
            <a:latin typeface="+mn-lt"/>
            <a:cs typeface="Times New Roman" pitchFamily="18" charset="0"/>
          </a:endParaRPr>
        </a:p>
      </dsp:txBody>
      <dsp:txXfrm>
        <a:off x="1259633" y="3378472"/>
        <a:ext cx="1885541" cy="1221967"/>
      </dsp:txXfrm>
    </dsp:sp>
    <dsp:sp modelId="{C4CD433C-5B66-4F64-B69A-10455BE9252A}">
      <dsp:nvSpPr>
        <dsp:cNvPr id="0" name=""/>
        <dsp:cNvSpPr/>
      </dsp:nvSpPr>
      <dsp:spPr>
        <a:xfrm>
          <a:off x="1890377" y="495957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14739" y="2590609"/>
              </a:moveTo>
              <a:arcTo wR="2328998" hR="2328998" stAng="10413030" swAng="103098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A0FA3-7E7D-40DE-87DE-E51E79988F61}">
      <dsp:nvSpPr>
        <dsp:cNvPr id="0" name=""/>
        <dsp:cNvSpPr/>
      </dsp:nvSpPr>
      <dsp:spPr>
        <a:xfrm>
          <a:off x="1380468" y="1152130"/>
          <a:ext cx="1643872" cy="1016654"/>
        </a:xfrm>
        <a:prstGeom prst="roundRect">
          <a:avLst/>
        </a:prstGeom>
        <a:solidFill>
          <a:srgbClr val="BFBFB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solidFill>
                <a:schemeClr val="tx1"/>
              </a:solidFill>
            </a:rPr>
            <a:t>Reliability factor is high, has lesser chances of network breakdown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430097" y="1201759"/>
        <a:ext cx="1544614" cy="917396"/>
      </dsp:txXfrm>
    </dsp:sp>
    <dsp:sp modelId="{01E9397B-3128-4BD1-B4EC-4EDC78D712C8}">
      <dsp:nvSpPr>
        <dsp:cNvPr id="0" name=""/>
        <dsp:cNvSpPr/>
      </dsp:nvSpPr>
      <dsp:spPr>
        <a:xfrm>
          <a:off x="1890377" y="495957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859445" y="522164"/>
              </a:moveTo>
              <a:arcTo wR="2328998" hR="2328998" stAng="13852650" swAng="90588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0ACC1-FD6C-4B39-B5C6-BF057EC4F988}">
      <dsp:nvSpPr>
        <dsp:cNvPr id="0" name=""/>
        <dsp:cNvSpPr/>
      </dsp:nvSpPr>
      <dsp:spPr>
        <a:xfrm>
          <a:off x="3221801" y="-127560"/>
          <a:ext cx="1746749" cy="1280703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solidFill>
                <a:schemeClr val="tx1"/>
              </a:solidFill>
            </a:rPr>
            <a:t>Derives its roots from bus and star topology. </a:t>
          </a:r>
          <a:endParaRPr lang="en-US" sz="1400" i="0" kern="1200" dirty="0">
            <a:solidFill>
              <a:schemeClr val="tx1"/>
            </a:solidFill>
          </a:endParaRPr>
        </a:p>
      </dsp:txBody>
      <dsp:txXfrm>
        <a:off x="3284320" y="-65041"/>
        <a:ext cx="1621711" cy="1155665"/>
      </dsp:txXfrm>
    </dsp:sp>
    <dsp:sp modelId="{76D01527-3731-4184-9895-ED59F4F2D8D7}">
      <dsp:nvSpPr>
        <dsp:cNvPr id="0" name=""/>
        <dsp:cNvSpPr/>
      </dsp:nvSpPr>
      <dsp:spPr>
        <a:xfrm>
          <a:off x="1766177" y="512791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3368442" y="244822"/>
              </a:moveTo>
              <a:arcTo wR="2328998" hR="2328998" stAng="17790412" swAng="81558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E31D4-5987-45B7-AEF0-4AE6A33E1FDE}">
      <dsp:nvSpPr>
        <dsp:cNvPr id="0" name=""/>
        <dsp:cNvSpPr/>
      </dsp:nvSpPr>
      <dsp:spPr>
        <a:xfrm>
          <a:off x="5351673" y="1182982"/>
          <a:ext cx="1520949" cy="988616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solidFill>
                <a:schemeClr val="tx1"/>
              </a:solidFill>
            </a:rPr>
            <a:t>connected elements are arranged like the branches of a tree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399933" y="1231242"/>
        <a:ext cx="1424429" cy="892096"/>
      </dsp:txXfrm>
    </dsp:sp>
    <dsp:sp modelId="{F5CE52C9-9AE8-43DF-BBD0-D290C4F622E2}">
      <dsp:nvSpPr>
        <dsp:cNvPr id="0" name=""/>
        <dsp:cNvSpPr/>
      </dsp:nvSpPr>
      <dsp:spPr>
        <a:xfrm>
          <a:off x="1806473" y="634619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4589574" y="1768611"/>
              </a:moveTo>
              <a:arcTo wR="2328998" hR="2328998" stAng="20764637" swAng="10932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50286-6929-48C6-87B7-BD31DB233F4D}">
      <dsp:nvSpPr>
        <dsp:cNvPr id="0" name=""/>
        <dsp:cNvSpPr/>
      </dsp:nvSpPr>
      <dsp:spPr>
        <a:xfrm>
          <a:off x="5426796" y="3378321"/>
          <a:ext cx="1599445" cy="1103009"/>
        </a:xfrm>
        <a:prstGeom prst="roundRect">
          <a:avLst/>
        </a:prstGeom>
        <a:solidFill>
          <a:srgbClr val="BFBFB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  <a:latin typeface="+mn-lt"/>
              <a:cs typeface="Times New Roman" pitchFamily="18" charset="0"/>
            </a:rPr>
            <a:t>Form parent and child hierarchy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480640" y="3432165"/>
        <a:ext cx="1491757" cy="995321"/>
      </dsp:txXfrm>
    </dsp:sp>
    <dsp:sp modelId="{AF51F951-5846-46D9-A2E7-179090986ACC}">
      <dsp:nvSpPr>
        <dsp:cNvPr id="0" name=""/>
        <dsp:cNvSpPr/>
      </dsp:nvSpPr>
      <dsp:spPr>
        <a:xfrm>
          <a:off x="1918104" y="451613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3778526" y="4151937"/>
              </a:moveTo>
              <a:arcTo wR="2328998" hR="2328998" stAng="3090582" swAng="8380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3700A-6A01-490A-A975-85A822BA01FD}">
      <dsp:nvSpPr>
        <dsp:cNvPr id="0" name=""/>
        <dsp:cNvSpPr/>
      </dsp:nvSpPr>
      <dsp:spPr>
        <a:xfrm>
          <a:off x="3149792" y="4564104"/>
          <a:ext cx="1890767" cy="1213369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solidFill>
                <a:schemeClr val="tx1"/>
              </a:solidFill>
            </a:rPr>
            <a:t>Each node in a hierarchy level has point-to-point links with each adjacent node on its below level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209024" y="4623336"/>
        <a:ext cx="1772303" cy="1094905"/>
      </dsp:txXfrm>
    </dsp:sp>
    <dsp:sp modelId="{12458A48-6068-45F8-B208-6A85D3B10823}">
      <dsp:nvSpPr>
        <dsp:cNvPr id="0" name=""/>
        <dsp:cNvSpPr/>
      </dsp:nvSpPr>
      <dsp:spPr>
        <a:xfrm>
          <a:off x="1766177" y="512791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1233691" y="4384366"/>
              </a:moveTo>
              <a:arcTo wR="2328998" hR="2328998" stAng="7083192" swAng="74548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9C6D3-BDD1-43FC-901C-6DEE268B8322}">
      <dsp:nvSpPr>
        <dsp:cNvPr id="0" name=""/>
        <dsp:cNvSpPr/>
      </dsp:nvSpPr>
      <dsp:spPr>
        <a:xfrm>
          <a:off x="1317729" y="3511981"/>
          <a:ext cx="1520949" cy="988616"/>
        </a:xfrm>
        <a:prstGeom prst="roundRect">
          <a:avLst/>
        </a:prstGeom>
        <a:solidFill>
          <a:srgbClr val="BFBFB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>
              <a:solidFill>
                <a:schemeClr val="tx1"/>
              </a:solidFill>
            </a:rPr>
            <a:t>Easier maintenance and fault finding</a:t>
          </a:r>
          <a:endParaRPr lang="en-US" sz="1500" kern="1200" dirty="0" smtClean="0">
            <a:solidFill>
              <a:schemeClr val="tx1"/>
            </a:solidFill>
            <a:latin typeface="+mn-lt"/>
            <a:cs typeface="Times New Roman" pitchFamily="18" charset="0"/>
          </a:endParaRPr>
        </a:p>
      </dsp:txBody>
      <dsp:txXfrm>
        <a:off x="1365989" y="3560241"/>
        <a:ext cx="1424429" cy="892096"/>
      </dsp:txXfrm>
    </dsp:sp>
    <dsp:sp modelId="{C4CD433C-5B66-4F64-B69A-10455BE9252A}">
      <dsp:nvSpPr>
        <dsp:cNvPr id="0" name=""/>
        <dsp:cNvSpPr/>
      </dsp:nvSpPr>
      <dsp:spPr>
        <a:xfrm>
          <a:off x="1766177" y="512791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36298" y="2738584"/>
              </a:moveTo>
              <a:arcTo wR="2328998" hR="2328998" stAng="10192266" swAng="121546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A0FA3-7E7D-40DE-87DE-E51E79988F61}">
      <dsp:nvSpPr>
        <dsp:cNvPr id="0" name=""/>
        <dsp:cNvSpPr/>
      </dsp:nvSpPr>
      <dsp:spPr>
        <a:xfrm>
          <a:off x="1317729" y="1182982"/>
          <a:ext cx="1520949" cy="988616"/>
        </a:xfrm>
        <a:prstGeom prst="roundRect">
          <a:avLst/>
        </a:prstGeom>
        <a:solidFill>
          <a:srgbClr val="BFBFB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>
              <a:solidFill>
                <a:schemeClr val="tx1"/>
              </a:solidFill>
            </a:rPr>
            <a:t>Huge cabling, lot of </a:t>
          </a:r>
          <a:r>
            <a:rPr lang="en-IN" sz="1500" kern="1200" dirty="0" err="1" smtClean="0">
              <a:solidFill>
                <a:schemeClr val="tx1"/>
              </a:solidFill>
            </a:rPr>
            <a:t>maintainence</a:t>
          </a:r>
          <a:r>
            <a:rPr lang="en-IN" sz="1500" kern="1200" dirty="0" smtClean="0">
              <a:solidFill>
                <a:schemeClr val="tx1"/>
              </a:solidFill>
            </a:rPr>
            <a:t> needed 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365989" y="1231242"/>
        <a:ext cx="1424429" cy="892096"/>
      </dsp:txXfrm>
    </dsp:sp>
    <dsp:sp modelId="{01E9397B-3128-4BD1-B4EC-4EDC78D712C8}">
      <dsp:nvSpPr>
        <dsp:cNvPr id="0" name=""/>
        <dsp:cNvSpPr/>
      </dsp:nvSpPr>
      <dsp:spPr>
        <a:xfrm>
          <a:off x="1766177" y="512791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828837" y="547495"/>
              </a:moveTo>
              <a:arcTo wR="2328998" hR="2328998" stAng="13794004" swAng="81558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0ACC1-FD6C-4B39-B5C6-BF057EC4F988}">
      <dsp:nvSpPr>
        <dsp:cNvPr id="0" name=""/>
        <dsp:cNvSpPr/>
      </dsp:nvSpPr>
      <dsp:spPr>
        <a:xfrm>
          <a:off x="3221801" y="-127560"/>
          <a:ext cx="1746749" cy="1280703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solidFill>
                <a:schemeClr val="tx1"/>
              </a:solidFill>
            </a:rPr>
            <a:t>Uses two or more differing network topologies</a:t>
          </a:r>
          <a:endParaRPr lang="en-US" sz="1400" i="0" kern="1200" dirty="0">
            <a:solidFill>
              <a:schemeClr val="tx1"/>
            </a:solidFill>
          </a:endParaRPr>
        </a:p>
      </dsp:txBody>
      <dsp:txXfrm>
        <a:off x="3284320" y="-65041"/>
        <a:ext cx="1621711" cy="1155665"/>
      </dsp:txXfrm>
    </dsp:sp>
    <dsp:sp modelId="{76D01527-3731-4184-9895-ED59F4F2D8D7}">
      <dsp:nvSpPr>
        <dsp:cNvPr id="0" name=""/>
        <dsp:cNvSpPr/>
      </dsp:nvSpPr>
      <dsp:spPr>
        <a:xfrm>
          <a:off x="1766177" y="512791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3368442" y="244822"/>
              </a:moveTo>
              <a:arcTo wR="2328998" hR="2328998" stAng="17790412" swAng="81558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E31D4-5987-45B7-AEF0-4AE6A33E1FDE}">
      <dsp:nvSpPr>
        <dsp:cNvPr id="0" name=""/>
        <dsp:cNvSpPr/>
      </dsp:nvSpPr>
      <dsp:spPr>
        <a:xfrm>
          <a:off x="5351673" y="1182982"/>
          <a:ext cx="1520949" cy="988616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solidFill>
                <a:schemeClr val="tx1"/>
              </a:solidFill>
            </a:rPr>
            <a:t>Star-Ring and Star-Bus networks  are common examples 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399933" y="1231242"/>
        <a:ext cx="1424429" cy="892096"/>
      </dsp:txXfrm>
    </dsp:sp>
    <dsp:sp modelId="{F5CE52C9-9AE8-43DF-BBD0-D290C4F622E2}">
      <dsp:nvSpPr>
        <dsp:cNvPr id="0" name=""/>
        <dsp:cNvSpPr/>
      </dsp:nvSpPr>
      <dsp:spPr>
        <a:xfrm>
          <a:off x="1889301" y="834189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4529227" y="1565304"/>
              </a:moveTo>
              <a:arcTo wR="2328998" hR="2328998" stAng="20451494" swAng="111208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50286-6929-48C6-87B7-BD31DB233F4D}">
      <dsp:nvSpPr>
        <dsp:cNvPr id="0" name=""/>
        <dsp:cNvSpPr/>
      </dsp:nvSpPr>
      <dsp:spPr>
        <a:xfrm>
          <a:off x="5544618" y="3384381"/>
          <a:ext cx="1599445" cy="1103009"/>
        </a:xfrm>
        <a:prstGeom prst="roundRect">
          <a:avLst/>
        </a:prstGeom>
        <a:solidFill>
          <a:srgbClr val="BFBFB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solidFill>
                <a:schemeClr val="tx1"/>
              </a:solidFill>
            </a:rPr>
            <a:t>Fault detection and troubleshooting is easy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598462" y="3438225"/>
        <a:ext cx="1491757" cy="995321"/>
      </dsp:txXfrm>
    </dsp:sp>
    <dsp:sp modelId="{AF51F951-5846-46D9-A2E7-179090986ACC}">
      <dsp:nvSpPr>
        <dsp:cNvPr id="0" name=""/>
        <dsp:cNvSpPr/>
      </dsp:nvSpPr>
      <dsp:spPr>
        <a:xfrm>
          <a:off x="2142488" y="382880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3669401" y="4233613"/>
              </a:moveTo>
              <a:arcTo wR="2328998" hR="2328998" stAng="3291805" swAng="94812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3700A-6A01-490A-A975-85A822BA01FD}">
      <dsp:nvSpPr>
        <dsp:cNvPr id="0" name=""/>
        <dsp:cNvSpPr/>
      </dsp:nvSpPr>
      <dsp:spPr>
        <a:xfrm>
          <a:off x="3149792" y="4564104"/>
          <a:ext cx="1890767" cy="1213369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solidFill>
                <a:schemeClr val="tx1"/>
              </a:solidFill>
            </a:rPr>
            <a:t>Easy to increase the size of network by adding new components, without disturbing existing architecture. 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209024" y="4623336"/>
        <a:ext cx="1772303" cy="1094905"/>
      </dsp:txXfrm>
    </dsp:sp>
    <dsp:sp modelId="{12458A48-6068-45F8-B208-6A85D3B10823}">
      <dsp:nvSpPr>
        <dsp:cNvPr id="0" name=""/>
        <dsp:cNvSpPr/>
      </dsp:nvSpPr>
      <dsp:spPr>
        <a:xfrm>
          <a:off x="1766177" y="512791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1233691" y="4384366"/>
              </a:moveTo>
              <a:arcTo wR="2328998" hR="2328998" stAng="7083192" swAng="74548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9C6D3-BDD1-43FC-901C-6DEE268B8322}">
      <dsp:nvSpPr>
        <dsp:cNvPr id="0" name=""/>
        <dsp:cNvSpPr/>
      </dsp:nvSpPr>
      <dsp:spPr>
        <a:xfrm>
          <a:off x="1317729" y="3511981"/>
          <a:ext cx="1520949" cy="988616"/>
        </a:xfrm>
        <a:prstGeom prst="roundRect">
          <a:avLst/>
        </a:prstGeom>
        <a:solidFill>
          <a:srgbClr val="BFBFB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>
              <a:solidFill>
                <a:schemeClr val="tx1"/>
              </a:solidFill>
            </a:rPr>
            <a:t>Configuration and installation is very efficient</a:t>
          </a:r>
          <a:endParaRPr lang="en-US" sz="1600" kern="1200" dirty="0" smtClean="0">
            <a:solidFill>
              <a:schemeClr val="tx1"/>
            </a:solidFill>
            <a:latin typeface="+mn-lt"/>
            <a:cs typeface="Times New Roman" pitchFamily="18" charset="0"/>
          </a:endParaRPr>
        </a:p>
      </dsp:txBody>
      <dsp:txXfrm>
        <a:off x="1365989" y="3560241"/>
        <a:ext cx="1424429" cy="892096"/>
      </dsp:txXfrm>
    </dsp:sp>
    <dsp:sp modelId="{C4CD433C-5B66-4F64-B69A-10455BE9252A}">
      <dsp:nvSpPr>
        <dsp:cNvPr id="0" name=""/>
        <dsp:cNvSpPr/>
      </dsp:nvSpPr>
      <dsp:spPr>
        <a:xfrm>
          <a:off x="1766177" y="512791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36298" y="2738584"/>
              </a:moveTo>
              <a:arcTo wR="2328998" hR="2328998" stAng="10192266" swAng="121546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A0FA3-7E7D-40DE-87DE-E51E79988F61}">
      <dsp:nvSpPr>
        <dsp:cNvPr id="0" name=""/>
        <dsp:cNvSpPr/>
      </dsp:nvSpPr>
      <dsp:spPr>
        <a:xfrm>
          <a:off x="1317729" y="1182982"/>
          <a:ext cx="1520949" cy="988616"/>
        </a:xfrm>
        <a:prstGeom prst="roundRect">
          <a:avLst/>
        </a:prstGeom>
        <a:solidFill>
          <a:srgbClr val="BFBFB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solidFill>
                <a:schemeClr val="tx1"/>
              </a:solidFill>
            </a:rPr>
            <a:t>Costly hub, and infrastructure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365989" y="1231242"/>
        <a:ext cx="1424429" cy="892096"/>
      </dsp:txXfrm>
    </dsp:sp>
    <dsp:sp modelId="{01E9397B-3128-4BD1-B4EC-4EDC78D712C8}">
      <dsp:nvSpPr>
        <dsp:cNvPr id="0" name=""/>
        <dsp:cNvSpPr/>
      </dsp:nvSpPr>
      <dsp:spPr>
        <a:xfrm>
          <a:off x="1766177" y="512791"/>
          <a:ext cx="4657997" cy="4657997"/>
        </a:xfrm>
        <a:custGeom>
          <a:avLst/>
          <a:gdLst/>
          <a:ahLst/>
          <a:cxnLst/>
          <a:rect l="0" t="0" r="0" b="0"/>
          <a:pathLst>
            <a:path>
              <a:moveTo>
                <a:pt x="828837" y="547495"/>
              </a:moveTo>
              <a:arcTo wR="2328998" hR="2328998" stAng="13794004" swAng="81558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915AE-1429-49FE-B052-EAC1F917C0B3}">
      <dsp:nvSpPr>
        <dsp:cNvPr id="0" name=""/>
        <dsp:cNvSpPr/>
      </dsp:nvSpPr>
      <dsp:spPr>
        <a:xfrm>
          <a:off x="0" y="294138"/>
          <a:ext cx="2010117" cy="1206070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  E-mail	</a:t>
          </a:r>
          <a:endParaRPr lang="en-US" sz="2400" kern="1200" dirty="0"/>
        </a:p>
      </dsp:txBody>
      <dsp:txXfrm>
        <a:off x="0" y="294138"/>
        <a:ext cx="2010117" cy="1206070"/>
      </dsp:txXfrm>
    </dsp:sp>
    <dsp:sp modelId="{9AAC0C65-2F2F-485A-BD63-B1A2369F60C1}">
      <dsp:nvSpPr>
        <dsp:cNvPr id="0" name=""/>
        <dsp:cNvSpPr/>
      </dsp:nvSpPr>
      <dsp:spPr>
        <a:xfrm>
          <a:off x="2211129" y="294138"/>
          <a:ext cx="2010117" cy="1206070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Searchable data            (Web sites)</a:t>
          </a:r>
          <a:endParaRPr lang="en-US" sz="2400" kern="1200" dirty="0"/>
        </a:p>
      </dsp:txBody>
      <dsp:txXfrm>
        <a:off x="2211129" y="294138"/>
        <a:ext cx="2010117" cy="1206070"/>
      </dsp:txXfrm>
    </dsp:sp>
    <dsp:sp modelId="{1D876BA6-0C08-49E0-A6AF-5CF848856F93}">
      <dsp:nvSpPr>
        <dsp:cNvPr id="0" name=""/>
        <dsp:cNvSpPr/>
      </dsp:nvSpPr>
      <dsp:spPr>
        <a:xfrm>
          <a:off x="4422258" y="294138"/>
          <a:ext cx="2010117" cy="1206070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E-commerce</a:t>
          </a:r>
          <a:endParaRPr lang="en-US" sz="2400" kern="1200" dirty="0"/>
        </a:p>
      </dsp:txBody>
      <dsp:txXfrm>
        <a:off x="4422258" y="294138"/>
        <a:ext cx="2010117" cy="1206070"/>
      </dsp:txXfrm>
    </dsp:sp>
    <dsp:sp modelId="{3F73D36A-14B4-4D36-BCA0-23CB31ED763D}">
      <dsp:nvSpPr>
        <dsp:cNvPr id="0" name=""/>
        <dsp:cNvSpPr/>
      </dsp:nvSpPr>
      <dsp:spPr>
        <a:xfrm>
          <a:off x="0" y="1701220"/>
          <a:ext cx="2010117" cy="1206070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News Groups</a:t>
          </a:r>
          <a:endParaRPr lang="en-US" sz="2400" kern="1200" dirty="0"/>
        </a:p>
      </dsp:txBody>
      <dsp:txXfrm>
        <a:off x="0" y="1701220"/>
        <a:ext cx="2010117" cy="1206070"/>
      </dsp:txXfrm>
    </dsp:sp>
    <dsp:sp modelId="{60175164-E5B0-4BCA-B257-296194811E00}">
      <dsp:nvSpPr>
        <dsp:cNvPr id="0" name=""/>
        <dsp:cNvSpPr/>
      </dsp:nvSpPr>
      <dsp:spPr>
        <a:xfrm>
          <a:off x="2211129" y="1701220"/>
          <a:ext cx="2010117" cy="1206070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Internet Telephony (VoIP)</a:t>
          </a:r>
          <a:endParaRPr lang="en-US" sz="2400" kern="1200" dirty="0"/>
        </a:p>
      </dsp:txBody>
      <dsp:txXfrm>
        <a:off x="2211129" y="1701220"/>
        <a:ext cx="2010117" cy="1206070"/>
      </dsp:txXfrm>
    </dsp:sp>
    <dsp:sp modelId="{D928F39C-DBFA-4CAD-BC91-B113D08730C2}">
      <dsp:nvSpPr>
        <dsp:cNvPr id="0" name=""/>
        <dsp:cNvSpPr/>
      </dsp:nvSpPr>
      <dsp:spPr>
        <a:xfrm>
          <a:off x="4422258" y="1701220"/>
          <a:ext cx="2010117" cy="1206070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Video Conferencing</a:t>
          </a:r>
          <a:endParaRPr lang="en-US" sz="2400" kern="1200" dirty="0"/>
        </a:p>
      </dsp:txBody>
      <dsp:txXfrm>
        <a:off x="4422258" y="1701220"/>
        <a:ext cx="2010117" cy="1206070"/>
      </dsp:txXfrm>
    </dsp:sp>
    <dsp:sp modelId="{EAA86F0E-BBDA-4584-87F1-25E1A39A7DD0}">
      <dsp:nvSpPr>
        <dsp:cNvPr id="0" name=""/>
        <dsp:cNvSpPr/>
      </dsp:nvSpPr>
      <dsp:spPr>
        <a:xfrm>
          <a:off x="0" y="3108302"/>
          <a:ext cx="2010117" cy="1206070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Chat Groups</a:t>
          </a:r>
          <a:endParaRPr lang="en-US" sz="2400" kern="1200" dirty="0"/>
        </a:p>
      </dsp:txBody>
      <dsp:txXfrm>
        <a:off x="0" y="3108302"/>
        <a:ext cx="2010117" cy="1206070"/>
      </dsp:txXfrm>
    </dsp:sp>
    <dsp:sp modelId="{D1E9AFF4-3DB3-4746-B0EF-FAD827EFFA9E}">
      <dsp:nvSpPr>
        <dsp:cNvPr id="0" name=""/>
        <dsp:cNvSpPr/>
      </dsp:nvSpPr>
      <dsp:spPr>
        <a:xfrm>
          <a:off x="2211129" y="3108302"/>
          <a:ext cx="2010117" cy="1206070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Instant Messengers</a:t>
          </a:r>
          <a:endParaRPr lang="en-US" sz="2400" kern="1200" dirty="0"/>
        </a:p>
      </dsp:txBody>
      <dsp:txXfrm>
        <a:off x="2211129" y="3108302"/>
        <a:ext cx="2010117" cy="1206070"/>
      </dsp:txXfrm>
    </dsp:sp>
    <dsp:sp modelId="{7B5D3473-0E44-48CB-B2F0-D5E55C433569}">
      <dsp:nvSpPr>
        <dsp:cNvPr id="0" name=""/>
        <dsp:cNvSpPr/>
      </dsp:nvSpPr>
      <dsp:spPr>
        <a:xfrm>
          <a:off x="4422258" y="3108303"/>
          <a:ext cx="2010117" cy="1206070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Internet Radio</a:t>
          </a:r>
          <a:endParaRPr lang="en-US" sz="2400" kern="1200" dirty="0"/>
        </a:p>
      </dsp:txBody>
      <dsp:txXfrm>
        <a:off x="4422258" y="3108303"/>
        <a:ext cx="2010117" cy="1206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B05B942-FB02-4DC5-9E51-73716E23F8E7}" type="datetimeFigureOut">
              <a:rPr lang="en-US"/>
              <a:pPr>
                <a:defRPr/>
              </a:pPr>
              <a:t>7/31/2019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138C3ED-4185-4F1B-A59F-8310130CBB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22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723505"/>
            <a:ext cx="6858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4179" y="4580238"/>
            <a:ext cx="1964724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8" y="20638"/>
            <a:ext cx="349885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3613" y="20638"/>
            <a:ext cx="5624512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638" y="2817813"/>
            <a:ext cx="7669212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2863" y="2819400"/>
            <a:ext cx="1460500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638" y="5089525"/>
            <a:ext cx="9097962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8755063" y="2470150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47F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8" y="20638"/>
            <a:ext cx="349885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613" y="20638"/>
            <a:ext cx="5624512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38" y="2817813"/>
            <a:ext cx="7669212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2863" y="2819400"/>
            <a:ext cx="1460500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638" y="5089525"/>
            <a:ext cx="9097962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8755063" y="2470150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DC447EA-81A2-4947-95CE-58EF85F79F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EC52C-417B-48AF-8DEF-9992F22A1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95313" y="4800600"/>
            <a:ext cx="4873625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E9BBEA-D8F4-4EB9-A099-F4B0B19B57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63F5-A47F-4B5C-B6FC-C25A4958CB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723505"/>
            <a:ext cx="6858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4179" y="4580238"/>
            <a:ext cx="1964724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>
                <a:solidFill>
                  <a:srgbClr val="E7E6E6">
                    <a:lumMod val="25000"/>
                  </a:srgbClr>
                </a:solidFill>
              </a:rPr>
              <a:pPr/>
              <a:t>‹#›</a:t>
            </a:fld>
            <a:endParaRPr lang="en-SG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780" y="1482810"/>
            <a:ext cx="4280071" cy="50003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82811"/>
            <a:ext cx="4218288" cy="50003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>
                <a:solidFill>
                  <a:srgbClr val="E7E6E6">
                    <a:lumMod val="25000"/>
                  </a:srgbClr>
                </a:solidFill>
              </a:rPr>
              <a:pPr/>
              <a:t>‹#›</a:t>
            </a:fld>
            <a:endParaRPr lang="en-SG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43" y="365126"/>
            <a:ext cx="7976286" cy="93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244" y="1392195"/>
            <a:ext cx="4281938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244" y="2505075"/>
            <a:ext cx="4281938" cy="40110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92195"/>
            <a:ext cx="4312508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05075"/>
            <a:ext cx="4312508" cy="40110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>
                <a:solidFill>
                  <a:srgbClr val="E7E6E6">
                    <a:lumMod val="25000"/>
                  </a:srgbClr>
                </a:solidFill>
              </a:rPr>
              <a:pPr/>
              <a:t>‹#›</a:t>
            </a:fld>
            <a:endParaRPr lang="en-SG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>
                <a:solidFill>
                  <a:srgbClr val="E7E6E6">
                    <a:lumMod val="25000"/>
                  </a:srgbClr>
                </a:solidFill>
              </a:rPr>
              <a:pPr/>
              <a:t>‹#›</a:t>
            </a:fld>
            <a:endParaRPr lang="en-SG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>
                <a:solidFill>
                  <a:srgbClr val="E7E6E6">
                    <a:lumMod val="25000"/>
                  </a:srgbClr>
                </a:solidFill>
              </a:rPr>
              <a:pPr/>
              <a:t>‹#›</a:t>
            </a:fld>
            <a:endParaRPr lang="en-SG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04C0F-8CE7-471C-AE34-B2C3CE49B0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/>
          <a:srcRect l="2599" r="5875" b="5263"/>
          <a:stretch>
            <a:fillRect/>
          </a:stretch>
        </p:blipFill>
        <p:spPr bwMode="auto">
          <a:xfrm>
            <a:off x="3175" y="5867400"/>
            <a:ext cx="9144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780" y="1482810"/>
            <a:ext cx="4280071" cy="50003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82811"/>
            <a:ext cx="4218288" cy="50003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876DD49E-7387-4EEA-9A33-065168D092E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43" y="365126"/>
            <a:ext cx="7976286" cy="93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244" y="1392195"/>
            <a:ext cx="4281938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244" y="2505075"/>
            <a:ext cx="4281938" cy="40110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92195"/>
            <a:ext cx="4312508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05075"/>
            <a:ext cx="4312508" cy="40110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BB3CBB-E51F-4F96-BED6-611D88F911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5CCB4-5CCB-4A72-A28B-B201EF5108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2444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BB3CBB-E51F-4F96-BED6-611D88F911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          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686800" y="5265738"/>
            <a:ext cx="4572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A64E6B7-1E04-44A9-AA3D-724403A54B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: Emphasi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C92A67EA-E942-4CCD-ACF3-F206F723CA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Text 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AF08343-C0B2-44D4-9663-A011883395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4780" y="365126"/>
            <a:ext cx="7729151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779" y="1425146"/>
            <a:ext cx="8743949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2529" y="6672650"/>
            <a:ext cx="786199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/>
            </a:pPr>
            <a:fld id="{CDBB3CBB-E51F-4F96-BED6-611D88F911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887" r:id="rId10"/>
    <p:sldLayoutId id="2147483893" r:id="rId11"/>
    <p:sldLayoutId id="2147483896" r:id="rId12"/>
    <p:sldLayoutId id="2147483898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4780" y="365126"/>
            <a:ext cx="7729151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779" y="1425146"/>
            <a:ext cx="8743949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2529" y="6672650"/>
            <a:ext cx="786199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7223ECF-C399-47EC-A87B-6FB827350433}" type="slidenum">
              <a:rPr lang="en-SG" smtClean="0">
                <a:solidFill>
                  <a:srgbClr val="E7E6E6">
                    <a:lumMod val="25000"/>
                  </a:srgb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 dirty="0">
              <a:solidFill>
                <a:srgbClr val="E7E6E6">
                  <a:lumMod val="25000"/>
                </a:srgb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3717032"/>
            <a:ext cx="6858000" cy="48603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Introducing Computer Networks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772816"/>
            <a:ext cx="3072077" cy="172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5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476250"/>
          <a:ext cx="8229600" cy="5649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Topology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Image result for star topol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4185822" cy="3240360"/>
          </a:xfrm>
          <a:prstGeom prst="rect">
            <a:avLst/>
          </a:prstGeom>
          <a:noFill/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412776"/>
            <a:ext cx="3865660" cy="3168352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476250"/>
          <a:ext cx="8229600" cy="5649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Ring Topology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6866" name="Picture 2" descr="Image result for ring topol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3456384" cy="3240360"/>
          </a:xfrm>
          <a:prstGeom prst="rect">
            <a:avLst/>
          </a:prstGeom>
          <a:noFill/>
        </p:spPr>
      </p:pic>
      <p:pic>
        <p:nvPicPr>
          <p:cNvPr id="36870" name="Picture 6" descr="Image result for single and dual ring topolog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484784"/>
            <a:ext cx="4629086" cy="324036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489657"/>
              </p:ext>
            </p:extLst>
          </p:nvPr>
        </p:nvGraphicFramePr>
        <p:xfrm>
          <a:off x="539552" y="404664"/>
          <a:ext cx="8229600" cy="5649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Mesh Topology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914" name="Picture 2" descr="Image result for mesh topol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484783"/>
            <a:ext cx="3456384" cy="382827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24843"/>
              </p:ext>
            </p:extLst>
          </p:nvPr>
        </p:nvGraphicFramePr>
        <p:xfrm>
          <a:off x="539552" y="404664"/>
          <a:ext cx="8229600" cy="5649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Topology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62" name="Picture 2" descr="Image result for tree topol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484784"/>
            <a:ext cx="5760640" cy="3976956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552" y="404664"/>
          <a:ext cx="8229600" cy="5649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Hybrid Topology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0" name="Picture 2" descr="Image result for hybrid topol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84784"/>
            <a:ext cx="7711307" cy="4581672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1116013" y="2708275"/>
            <a:ext cx="1295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N" sz="2000">
                <a:latin typeface="Times New Roman" pitchFamily="18" charset="0"/>
                <a:cs typeface="Times New Roman" pitchFamily="18" charset="0"/>
              </a:rPr>
              <a:t>Learning</a:t>
            </a:r>
          </a:p>
          <a:p>
            <a:pPr algn="ctr"/>
            <a:r>
              <a:rPr lang="en-IN" sz="2000">
                <a:latin typeface="Times New Roman" pitchFamily="18" charset="0"/>
                <a:cs typeface="Times New Roman" pitchFamily="18" charset="0"/>
              </a:rPr>
              <a:t>Outcomes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203848" y="2492896"/>
            <a:ext cx="5256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lecture, students will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learn the basics of computer networks with its different topologies.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552" y="404664"/>
          <a:ext cx="8229600" cy="5649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Architecture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54" y="1268760"/>
            <a:ext cx="8229600" cy="4929411"/>
          </a:xfrm>
        </p:spPr>
        <p:txBody>
          <a:bodyPr/>
          <a:lstStyle/>
          <a:p>
            <a:r>
              <a:rPr lang="en-IN" sz="2000" dirty="0" smtClean="0"/>
              <a:t>Overall design of a computer network that describes how a computer network is configured and what strategies are used. Also known as network model or design.</a:t>
            </a:r>
            <a:endParaRPr lang="en-US" sz="2000" dirty="0"/>
          </a:p>
        </p:txBody>
      </p:sp>
      <p:pic>
        <p:nvPicPr>
          <p:cNvPr id="44034" name="Picture 2" descr="Image result for client server and peer to peer netwo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7632170" cy="3219823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80" y="365126"/>
            <a:ext cx="7729151" cy="759617"/>
          </a:xfrm>
        </p:spPr>
        <p:txBody>
          <a:bodyPr>
            <a:noAutofit/>
          </a:bodyPr>
          <a:lstStyle/>
          <a:p>
            <a:pPr algn="ctr"/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between client-server and </a:t>
            </a:r>
            <a:b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Peer-to-Peer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556792"/>
            <a:ext cx="4038600" cy="466712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1800" dirty="0" smtClean="0"/>
              <a:t>There is a specific server and specific clients connected to the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 smtClean="0"/>
              <a:t>Focus is on sharing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 smtClean="0"/>
              <a:t>Data is stored in a centralized server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 smtClean="0"/>
              <a:t>Expensive to implement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 smtClean="0"/>
              <a:t>More stable and scalable</a:t>
            </a:r>
          </a:p>
          <a:p>
            <a:pPr marL="514350" indent="-514350">
              <a:buFont typeface="+mj-lt"/>
              <a:buAutoNum type="arabicPeriod"/>
            </a:pPr>
            <a:endParaRPr lang="en-IN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Resources may be removed at any time.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Storage and bandwidth must be provided by the host.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Relatively easy to determine who is inserting or requesting content.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556792"/>
            <a:ext cx="4038600" cy="466712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1800" dirty="0" smtClean="0"/>
              <a:t>Each node act as client and server, clients and server are not distinguished.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 smtClean="0"/>
              <a:t>Focus is on connectivity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 smtClean="0"/>
              <a:t>Each peer has its own data</a:t>
            </a:r>
          </a:p>
          <a:p>
            <a:pPr marL="514350" indent="-514350">
              <a:buFont typeface="+mj-lt"/>
              <a:buAutoNum type="arabicPeriod"/>
            </a:pPr>
            <a:endParaRPr lang="en-IN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1800" dirty="0" smtClean="0"/>
              <a:t>Less expensive to implement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 smtClean="0"/>
              <a:t>Suffers if number of peers increases in the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Resources are not removed from the network until they are no longer being requested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Storage and bandwidth are distributed and provided by the entire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Very difficult to determine who is inserting or requesting content</a:t>
            </a:r>
            <a:endParaRPr lang="en-US" sz="18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403648" y="1268760"/>
          <a:ext cx="643237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18864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Applications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Programming Language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323528" y="1397000"/>
          <a:ext cx="8424936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prevalent technologies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058" name="Picture 2" descr="Image result for computer vis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2430678" cy="136815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5536" y="24928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n-lt"/>
              </a:rPr>
              <a:t>Computer Vision</a:t>
            </a:r>
            <a:endParaRPr lang="en-US" dirty="0">
              <a:latin typeface="+mn-lt"/>
            </a:endParaRPr>
          </a:p>
        </p:txBody>
      </p:sp>
      <p:pic>
        <p:nvPicPr>
          <p:cNvPr id="45060" name="Picture 4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124744"/>
            <a:ext cx="2448272" cy="137772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03848" y="26369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n-lt"/>
              </a:rPr>
              <a:t>Artificial Intelligence</a:t>
            </a:r>
            <a:endParaRPr lang="en-US" dirty="0">
              <a:latin typeface="+mn-lt"/>
            </a:endParaRPr>
          </a:p>
        </p:txBody>
      </p:sp>
      <p:pic>
        <p:nvPicPr>
          <p:cNvPr id="45062" name="Picture 6" descr="Image result for fifth generation wireless technolog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1052736"/>
            <a:ext cx="2016224" cy="151216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156176" y="27089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n-lt"/>
              </a:rPr>
              <a:t>5</a:t>
            </a:r>
            <a:r>
              <a:rPr lang="en-IN" baseline="30000" dirty="0" smtClean="0">
                <a:latin typeface="+mn-lt"/>
              </a:rPr>
              <a:t>th</a:t>
            </a:r>
            <a:r>
              <a:rPr lang="en-IN" dirty="0" smtClean="0">
                <a:latin typeface="+mn-lt"/>
              </a:rPr>
              <a:t> Generation wireless</a:t>
            </a:r>
            <a:endParaRPr lang="en-US" dirty="0">
              <a:latin typeface="+mn-lt"/>
            </a:endParaRPr>
          </a:p>
        </p:txBody>
      </p:sp>
      <p:pic>
        <p:nvPicPr>
          <p:cNvPr id="45064" name="Picture 8" descr="Related imag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51520" y="3212976"/>
            <a:ext cx="2808312" cy="172819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3528" y="508518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n-lt"/>
              </a:rPr>
              <a:t>Cloud Computing</a:t>
            </a:r>
            <a:endParaRPr lang="en-US" dirty="0">
              <a:latin typeface="+mn-lt"/>
            </a:endParaRPr>
          </a:p>
        </p:txBody>
      </p:sp>
      <p:pic>
        <p:nvPicPr>
          <p:cNvPr id="45066" name="Picture 10" descr="Related im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5856" y="3140968"/>
            <a:ext cx="2854371" cy="18002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275856" y="508518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n-lt"/>
              </a:rPr>
              <a:t>Internet of Things</a:t>
            </a:r>
            <a:endParaRPr lang="en-US" dirty="0">
              <a:latin typeface="+mn-lt"/>
            </a:endParaRPr>
          </a:p>
        </p:txBody>
      </p:sp>
      <p:pic>
        <p:nvPicPr>
          <p:cNvPr id="45068" name="Picture 12" descr="Related imag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4208" y="3356992"/>
            <a:ext cx="2321002" cy="151216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444208" y="50131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n-lt"/>
              </a:rPr>
              <a:t>Block Chain</a:t>
            </a:r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80" y="365127"/>
            <a:ext cx="7729151" cy="687610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Quiz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779" y="1124744"/>
            <a:ext cx="8743949" cy="539962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 A term that refers to the way in which the nodes of a network are linked together.</a:t>
            </a:r>
            <a:br>
              <a:rPr lang="en-US" sz="1600" dirty="0"/>
            </a:br>
            <a:r>
              <a:rPr lang="en-US" sz="1600" dirty="0"/>
              <a:t>a) network</a:t>
            </a:r>
            <a:br>
              <a:rPr lang="en-US" sz="1600" dirty="0"/>
            </a:br>
            <a:r>
              <a:rPr lang="en-US" sz="1600" dirty="0"/>
              <a:t>b) topology</a:t>
            </a:r>
            <a:br>
              <a:rPr lang="en-US" sz="1600" dirty="0"/>
            </a:br>
            <a:r>
              <a:rPr lang="en-US" sz="1600" dirty="0"/>
              <a:t>c) connection</a:t>
            </a:r>
            <a:br>
              <a:rPr lang="en-US" sz="1600" dirty="0"/>
            </a:br>
            <a:r>
              <a:rPr lang="en-US" sz="1600" dirty="0"/>
              <a:t>d) </a:t>
            </a:r>
            <a:r>
              <a:rPr lang="en-US" sz="1600" dirty="0" smtClean="0"/>
              <a:t>interconnectivity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 A network comprising </a:t>
            </a:r>
            <a:r>
              <a:rPr lang="en-US" sz="1600" dirty="0" smtClean="0"/>
              <a:t>of </a:t>
            </a:r>
            <a:r>
              <a:rPr lang="en-US" sz="1600" dirty="0"/>
              <a:t>multiple topologies.</a:t>
            </a:r>
            <a:br>
              <a:rPr lang="en-US" sz="1600" dirty="0"/>
            </a:br>
            <a:r>
              <a:rPr lang="en-US" sz="1600" dirty="0"/>
              <a:t>a) Complex</a:t>
            </a:r>
            <a:br>
              <a:rPr lang="en-US" sz="1600" dirty="0"/>
            </a:br>
            <a:r>
              <a:rPr lang="en-US" sz="1600" dirty="0"/>
              <a:t>b) Hybrid</a:t>
            </a:r>
            <a:br>
              <a:rPr lang="en-US" sz="1600" dirty="0"/>
            </a:br>
            <a:r>
              <a:rPr lang="en-US" sz="1600" dirty="0"/>
              <a:t>c) Bus</a:t>
            </a:r>
            <a:br>
              <a:rPr lang="en-US" sz="1600" dirty="0"/>
            </a:br>
            <a:r>
              <a:rPr lang="en-US" sz="1600" dirty="0"/>
              <a:t>d) </a:t>
            </a:r>
            <a:r>
              <a:rPr lang="en-US" sz="1600" dirty="0" smtClean="0"/>
              <a:t>Star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 topology that involves Tokens.</a:t>
            </a:r>
            <a:br>
              <a:rPr lang="en-US" sz="1600" dirty="0"/>
            </a:br>
            <a:r>
              <a:rPr lang="en-US" sz="1600" dirty="0"/>
              <a:t>a) Star</a:t>
            </a:r>
            <a:br>
              <a:rPr lang="en-US" sz="1600" dirty="0"/>
            </a:br>
            <a:r>
              <a:rPr lang="en-US" sz="1600" dirty="0"/>
              <a:t>b) Ring</a:t>
            </a:r>
            <a:br>
              <a:rPr lang="en-US" sz="1600" dirty="0"/>
            </a:br>
            <a:r>
              <a:rPr lang="en-US" sz="1600" dirty="0"/>
              <a:t>c) Bus</a:t>
            </a:r>
            <a:br>
              <a:rPr lang="en-US" sz="1600" dirty="0"/>
            </a:br>
            <a:r>
              <a:rPr lang="en-US" sz="1600" dirty="0"/>
              <a:t>d) Daisy </a:t>
            </a:r>
            <a:r>
              <a:rPr lang="en-US" sz="1600" dirty="0" smtClean="0"/>
              <a:t>Chaining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 which topology there is a central controller or hub?</a:t>
            </a:r>
            <a:br>
              <a:rPr lang="en-US" sz="1600" dirty="0"/>
            </a:br>
            <a:r>
              <a:rPr lang="en-US" sz="1600" dirty="0"/>
              <a:t>a) Star</a:t>
            </a:r>
            <a:br>
              <a:rPr lang="en-US" sz="1600" dirty="0"/>
            </a:br>
            <a:r>
              <a:rPr lang="en-US" sz="1600" dirty="0"/>
              <a:t>b) Mesh</a:t>
            </a:r>
            <a:br>
              <a:rPr lang="en-US" sz="1600" dirty="0"/>
            </a:br>
            <a:r>
              <a:rPr lang="en-US" sz="1600" dirty="0"/>
              <a:t>c) Ring</a:t>
            </a:r>
            <a:br>
              <a:rPr lang="en-US" sz="1600" dirty="0"/>
            </a:br>
            <a:r>
              <a:rPr lang="en-US" sz="1600" dirty="0"/>
              <a:t>d) Bus</a:t>
            </a:r>
          </a:p>
        </p:txBody>
      </p:sp>
    </p:spTree>
    <p:extLst>
      <p:ext uri="{BB962C8B-B14F-4D97-AF65-F5344CB8AC3E}">
        <p14:creationId xmlns:p14="http://schemas.microsoft.com/office/powerpoint/2010/main" val="3250583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24744"/>
            <a:ext cx="80648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5. </a:t>
            </a:r>
            <a:r>
              <a:rPr lang="en-US" dirty="0"/>
              <a:t> This topology requires multipoint connection</a:t>
            </a:r>
            <a:br>
              <a:rPr lang="en-US" dirty="0"/>
            </a:br>
            <a:r>
              <a:rPr lang="en-US" dirty="0"/>
              <a:t>a) Star</a:t>
            </a:r>
            <a:br>
              <a:rPr lang="en-US" dirty="0"/>
            </a:br>
            <a:r>
              <a:rPr lang="en-US" dirty="0"/>
              <a:t>b) Mesh</a:t>
            </a:r>
            <a:br>
              <a:rPr lang="en-US" dirty="0"/>
            </a:br>
            <a:r>
              <a:rPr lang="en-US" dirty="0"/>
              <a:t>c) Ring</a:t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smtClean="0"/>
              <a:t>Bus</a:t>
            </a:r>
          </a:p>
          <a:p>
            <a:endParaRPr lang="en-US" dirty="0"/>
          </a:p>
          <a:p>
            <a:r>
              <a:rPr lang="en-US" dirty="0" smtClean="0"/>
              <a:t>6. Data </a:t>
            </a:r>
            <a:r>
              <a:rPr lang="en-US" dirty="0"/>
              <a:t>communication system spanning states, countries, or the whole world is ________</a:t>
            </a:r>
            <a:br>
              <a:rPr lang="en-US" dirty="0"/>
            </a:br>
            <a:r>
              <a:rPr lang="en-US" dirty="0"/>
              <a:t>a) LAN</a:t>
            </a:r>
            <a:br>
              <a:rPr lang="en-US" dirty="0"/>
            </a:br>
            <a:r>
              <a:rPr lang="en-US" dirty="0"/>
              <a:t>b) WAN</a:t>
            </a:r>
            <a:br>
              <a:rPr lang="en-US" dirty="0"/>
            </a:br>
            <a:r>
              <a:rPr lang="en-US" dirty="0"/>
              <a:t>c) MAN</a:t>
            </a:r>
            <a:br>
              <a:rPr lang="en-US" dirty="0"/>
            </a:br>
            <a:r>
              <a:rPr lang="en-US" dirty="0"/>
              <a:t>d) None of the </a:t>
            </a:r>
            <a:r>
              <a:rPr lang="en-US" dirty="0" smtClean="0"/>
              <a:t>mentioned</a:t>
            </a:r>
          </a:p>
          <a:p>
            <a:endParaRPr lang="en-US" dirty="0"/>
          </a:p>
          <a:p>
            <a:r>
              <a:rPr lang="en-US" dirty="0" smtClean="0"/>
              <a:t>7. </a:t>
            </a:r>
            <a:r>
              <a:rPr lang="en-US" dirty="0"/>
              <a:t>Which topology covers security, robust and eliminating traffic factor?</a:t>
            </a:r>
          </a:p>
          <a:p>
            <a:r>
              <a:rPr lang="en-US" dirty="0"/>
              <a:t>Mesh</a:t>
            </a:r>
          </a:p>
          <a:p>
            <a:r>
              <a:rPr lang="en-US" dirty="0"/>
              <a:t>Ring</a:t>
            </a:r>
          </a:p>
          <a:p>
            <a:r>
              <a:rPr lang="en-US" dirty="0"/>
              <a:t>Star</a:t>
            </a:r>
          </a:p>
          <a:p>
            <a:r>
              <a:rPr lang="en-US" dirty="0"/>
              <a:t>Bus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040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80728"/>
            <a:ext cx="8064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8. </a:t>
            </a:r>
            <a:r>
              <a:rPr lang="en-US" dirty="0"/>
              <a:t>Network in which every computer is capable of playing role of client, server or both at same time is called</a:t>
            </a:r>
          </a:p>
          <a:p>
            <a:r>
              <a:rPr lang="en-US" dirty="0"/>
              <a:t>peer-to-peer network</a:t>
            </a:r>
          </a:p>
          <a:p>
            <a:r>
              <a:rPr lang="en-US" dirty="0"/>
              <a:t>local area network</a:t>
            </a:r>
          </a:p>
          <a:p>
            <a:r>
              <a:rPr lang="en-US" dirty="0"/>
              <a:t>dedicated server network</a:t>
            </a:r>
          </a:p>
          <a:p>
            <a:r>
              <a:rPr lang="en-US" dirty="0"/>
              <a:t>wide area network</a:t>
            </a:r>
          </a:p>
          <a:p>
            <a:endParaRPr lang="en-IN" dirty="0" smtClean="0"/>
          </a:p>
          <a:p>
            <a:r>
              <a:rPr lang="en-IN" dirty="0" smtClean="0"/>
              <a:t>9. </a:t>
            </a:r>
            <a:r>
              <a:rPr lang="en-US" dirty="0"/>
              <a:t>LAN can use ________ architecture.</a:t>
            </a:r>
          </a:p>
          <a:p>
            <a:r>
              <a:rPr lang="en-US" dirty="0"/>
              <a:t> 	</a:t>
            </a:r>
          </a:p>
          <a:p>
            <a:pPr marL="342900" indent="-342900">
              <a:buAutoNum type="alphaUcPeriod"/>
            </a:pPr>
            <a:r>
              <a:rPr lang="en-US" dirty="0" smtClean="0"/>
              <a:t>Client </a:t>
            </a:r>
            <a:r>
              <a:rPr lang="en-US" dirty="0"/>
              <a:t>and server B. </a:t>
            </a:r>
            <a:r>
              <a:rPr lang="en-US" smtClean="0"/>
              <a:t>Peer–to–peer C</a:t>
            </a:r>
            <a:r>
              <a:rPr lang="en-US" dirty="0"/>
              <a:t>. Both a and b D. Neither A or </a:t>
            </a:r>
            <a:r>
              <a:rPr lang="en-US" dirty="0" smtClean="0"/>
              <a:t>B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r>
              <a:rPr lang="en-US" dirty="0" smtClean="0"/>
              <a:t>10</a:t>
            </a:r>
            <a:r>
              <a:rPr lang="en-US" dirty="0"/>
              <a:t>. ________ is the transmission of data between two or more computer over communication links.</a:t>
            </a:r>
          </a:p>
          <a:p>
            <a:r>
              <a:rPr lang="en-US" dirty="0"/>
              <a:t> 	</a:t>
            </a:r>
          </a:p>
          <a:p>
            <a:r>
              <a:rPr lang="en-US" dirty="0"/>
              <a:t>A. Data </a:t>
            </a:r>
            <a:r>
              <a:rPr lang="en-US" dirty="0" smtClean="0"/>
              <a:t>communication B</a:t>
            </a:r>
            <a:r>
              <a:rPr lang="en-US" dirty="0"/>
              <a:t>. Data </a:t>
            </a:r>
            <a:r>
              <a:rPr lang="en-US" dirty="0" smtClean="0"/>
              <a:t>networking C</a:t>
            </a:r>
            <a:r>
              <a:rPr lang="en-US" dirty="0"/>
              <a:t>. </a:t>
            </a:r>
            <a:r>
              <a:rPr lang="en-US" dirty="0" smtClean="0"/>
              <a:t>Networking D</a:t>
            </a:r>
            <a:r>
              <a:rPr lang="en-US" dirty="0"/>
              <a:t>. Communication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51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Computer Networks?</a:t>
            </a:r>
          </a:p>
        </p:txBody>
      </p:sp>
      <p:pic>
        <p:nvPicPr>
          <p:cNvPr id="18438" name="Picture 6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340768"/>
            <a:ext cx="3810000" cy="2857500"/>
          </a:xfrm>
          <a:prstGeom prst="rect">
            <a:avLst/>
          </a:prstGeom>
          <a:noFill/>
        </p:spPr>
      </p:pic>
      <p:sp>
        <p:nvSpPr>
          <p:cNvPr id="7" name="Cloud 6"/>
          <p:cNvSpPr/>
          <p:nvPr/>
        </p:nvSpPr>
        <p:spPr>
          <a:xfrm>
            <a:off x="0" y="3140968"/>
            <a:ext cx="2664296" cy="1440160"/>
          </a:xfrm>
          <a:prstGeom prst="cloud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750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rgbClr val="000066"/>
              </a:solidFill>
              <a:latin typeface="Corbel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Connects two or more autonomous computers.</a:t>
            </a:r>
          </a:p>
          <a:p>
            <a:pPr algn="ctr"/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1835696" y="4509120"/>
            <a:ext cx="2664296" cy="1440160"/>
          </a:xfrm>
          <a:prstGeom prst="cloud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750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Computers can be geographically located anywhere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4860032" y="4437112"/>
            <a:ext cx="2664296" cy="1440160"/>
          </a:xfrm>
          <a:prstGeom prst="cloud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750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Connections in network can be wired or wireless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Cloud 10"/>
          <p:cNvSpPr/>
          <p:nvPr/>
        </p:nvSpPr>
        <p:spPr>
          <a:xfrm>
            <a:off x="6479704" y="2852936"/>
            <a:ext cx="2664296" cy="1440160"/>
          </a:xfrm>
          <a:prstGeom prst="cloud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750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Devices communicate and share resources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Networks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9" name="Picture 7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089008" cy="5112568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5671403"/>
              </p:ext>
            </p:extLst>
          </p:nvPr>
        </p:nvGraphicFramePr>
        <p:xfrm>
          <a:off x="611560" y="620688"/>
          <a:ext cx="7992888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7848872" cy="778098"/>
          </a:xfrm>
        </p:spPr>
        <p:txBody>
          <a:bodyPr/>
          <a:lstStyle/>
          <a:p>
            <a:pPr algn="ctr"/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of LAN, MAN, WAN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6" y="1397000"/>
          <a:ext cx="8064896" cy="485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016224"/>
                <a:gridCol w="2016224"/>
                <a:gridCol w="2016224"/>
              </a:tblGrid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BASE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LAN 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MAN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WAN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D1D1D1"/>
                    </a:solidFill>
                  </a:tcPr>
                </a:tc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4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4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4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Higher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4AB"/>
                    </a:solidFill>
                  </a:tcPr>
                </a:tc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Network Size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Larger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Largest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1D1"/>
                    </a:solidFill>
                  </a:tcPr>
                </a:tc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Speed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4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Fastest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4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Slower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4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Slowest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4AB"/>
                    </a:solidFill>
                  </a:tcPr>
                </a:tc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Transmission</a:t>
                      </a:r>
                      <a:r>
                        <a:rPr lang="en-IN" sz="2400" baseline="0" dirty="0" smtClean="0">
                          <a:solidFill>
                            <a:schemeClr val="tx1"/>
                          </a:solidFill>
                        </a:rPr>
                        <a:t> media type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Twisted pair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Twisted pair and</a:t>
                      </a:r>
                      <a:r>
                        <a:rPr lang="en-I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2400" baseline="0" dirty="0" err="1" smtClean="0">
                          <a:solidFill>
                            <a:schemeClr val="tx1"/>
                          </a:solidFill>
                        </a:rPr>
                        <a:t>fiber</a:t>
                      </a:r>
                      <a:r>
                        <a:rPr lang="en-IN" sz="2400" baseline="0" dirty="0" smtClean="0">
                          <a:solidFill>
                            <a:schemeClr val="tx1"/>
                          </a:solidFill>
                        </a:rPr>
                        <a:t>-optic cables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 smtClean="0">
                          <a:solidFill>
                            <a:schemeClr val="tx1"/>
                          </a:solidFill>
                        </a:rPr>
                        <a:t>Fiber</a:t>
                      </a:r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 optic, radio wave and satellite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1D1"/>
                    </a:solidFill>
                  </a:tcPr>
                </a:tc>
              </a:tr>
              <a:tr h="71070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Number of computers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4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Smallest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4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Large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4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Largest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4AB"/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022591"/>
              </p:ext>
            </p:extLst>
          </p:nvPr>
        </p:nvGraphicFramePr>
        <p:xfrm>
          <a:off x="457200" y="404813"/>
          <a:ext cx="8229600" cy="572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Topology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021" t="15865" r="5528" b="7082"/>
          <a:stretch>
            <a:fillRect/>
          </a:stretch>
        </p:blipFill>
        <p:spPr bwMode="auto">
          <a:xfrm>
            <a:off x="2267744" y="2996952"/>
            <a:ext cx="4284655" cy="323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11560" y="1484784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n-lt"/>
                <a:cs typeface="Times New Roman" pitchFamily="18" charset="0"/>
              </a:rPr>
              <a:t> It defines the way in which computers, printers, and other devices are connected.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n-lt"/>
                <a:cs typeface="Times New Roman" pitchFamily="18" charset="0"/>
              </a:rPr>
              <a:t> It describes the layout of the wire and devices as well as the paths used by data transmissions</a:t>
            </a:r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Topology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84784"/>
            <a:ext cx="6274425" cy="3744416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Manvi Breja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U-PPT Template (1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CU-PPT Template (1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NCU-PPT Template (1)</Template>
  <TotalTime>0</TotalTime>
  <Words>940</Words>
  <Application>Microsoft Office PowerPoint</Application>
  <PresentationFormat>On-screen Show (4:3)</PresentationFormat>
  <Paragraphs>217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NCU-PPT Template (1)</vt:lpstr>
      <vt:lpstr>1_NCU-PPT Template (1)</vt:lpstr>
      <vt:lpstr>Introducing Computer Networks</vt:lpstr>
      <vt:lpstr>PowerPoint Presentation</vt:lpstr>
      <vt:lpstr>What is Computer Networks?</vt:lpstr>
      <vt:lpstr>Types of Networks</vt:lpstr>
      <vt:lpstr>PowerPoint Presentation</vt:lpstr>
      <vt:lpstr>Comparison of LAN, MAN, WAN</vt:lpstr>
      <vt:lpstr>PowerPoint Presentation</vt:lpstr>
      <vt:lpstr>Network Topology</vt:lpstr>
      <vt:lpstr>Bus Topology</vt:lpstr>
      <vt:lpstr>PowerPoint Presentation</vt:lpstr>
      <vt:lpstr>Star Topology</vt:lpstr>
      <vt:lpstr>PowerPoint Presentation</vt:lpstr>
      <vt:lpstr>Ring Topology</vt:lpstr>
      <vt:lpstr>PowerPoint Presentation</vt:lpstr>
      <vt:lpstr>Mesh Topology</vt:lpstr>
      <vt:lpstr>PowerPoint Presentation</vt:lpstr>
      <vt:lpstr>Tree Topology</vt:lpstr>
      <vt:lpstr>PowerPoint Presentation</vt:lpstr>
      <vt:lpstr>Hybrid Topology</vt:lpstr>
      <vt:lpstr>PowerPoint Presentation</vt:lpstr>
      <vt:lpstr>Network Architecture</vt:lpstr>
      <vt:lpstr>Comparison between client-server and  Peer-to-Peer </vt:lpstr>
      <vt:lpstr>PowerPoint Presentation</vt:lpstr>
      <vt:lpstr>Types of Programming Language</vt:lpstr>
      <vt:lpstr>Current prevalent technologies</vt:lpstr>
      <vt:lpstr>Quiz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2019-04-01T14:52:35Z</dcterms:created>
  <dcterms:modified xsi:type="dcterms:W3CDTF">2019-07-31T04:05:05Z</dcterms:modified>
</cp:coreProperties>
</file>