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25" r:id="rId1"/>
    <p:sldMasterId id="2147484136" r:id="rId2"/>
  </p:sldMasterIdLst>
  <p:notesMasterIdLst>
    <p:notesMasterId r:id="rId32"/>
  </p:notesMasterIdLst>
  <p:sldIdLst>
    <p:sldId id="397" r:id="rId3"/>
    <p:sldId id="277" r:id="rId4"/>
    <p:sldId id="344" r:id="rId5"/>
    <p:sldId id="345" r:id="rId6"/>
    <p:sldId id="306" r:id="rId7"/>
    <p:sldId id="381" r:id="rId8"/>
    <p:sldId id="382" r:id="rId9"/>
    <p:sldId id="258" r:id="rId10"/>
    <p:sldId id="383" r:id="rId11"/>
    <p:sldId id="308" r:id="rId12"/>
    <p:sldId id="384" r:id="rId13"/>
    <p:sldId id="392" r:id="rId14"/>
    <p:sldId id="393" r:id="rId15"/>
    <p:sldId id="394" r:id="rId16"/>
    <p:sldId id="395" r:id="rId17"/>
    <p:sldId id="396" r:id="rId18"/>
    <p:sldId id="398" r:id="rId19"/>
    <p:sldId id="324" r:id="rId20"/>
    <p:sldId id="354" r:id="rId21"/>
    <p:sldId id="385" r:id="rId22"/>
    <p:sldId id="386" r:id="rId23"/>
    <p:sldId id="387" r:id="rId24"/>
    <p:sldId id="388" r:id="rId25"/>
    <p:sldId id="389" r:id="rId26"/>
    <p:sldId id="390" r:id="rId27"/>
    <p:sldId id="321" r:id="rId28"/>
    <p:sldId id="322" r:id="rId29"/>
    <p:sldId id="391" r:id="rId30"/>
    <p:sldId id="380"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100000" saltData="7MhX0bViuJ+SkI676czraA==" hashData="/Kw+ONZzJW07/XFB5xnUD3aYykI="/>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37DF"/>
    <a:srgbClr val="29D7E9"/>
    <a:srgbClr val="FC70EB"/>
    <a:srgbClr val="A70990"/>
    <a:srgbClr val="17C8DB"/>
    <a:srgbClr val="396BD9"/>
    <a:srgbClr val="FEA0FA"/>
    <a:srgbClr val="750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autoAdjust="0"/>
    <p:restoredTop sz="89825" autoAdjust="0"/>
  </p:normalViewPr>
  <p:slideViewPr>
    <p:cSldViewPr>
      <p:cViewPr>
        <p:scale>
          <a:sx n="70" d="100"/>
          <a:sy n="70" d="100"/>
        </p:scale>
        <p:origin x="-1482" y="-18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A5116-613D-411C-8CB6-B05C343928C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1F8E8AFB-E9B3-4F13-9175-1BCD706F344D}">
      <dgm:prSet phldrT="[Text]" custT="1"/>
      <dgm:spPr>
        <a:solidFill>
          <a:srgbClr val="A70990"/>
        </a:solidFill>
      </dgm:spPr>
      <dgm:t>
        <a:bodyPr/>
        <a:lstStyle/>
        <a:p>
          <a:r>
            <a:rPr lang="en-IN" sz="1800" dirty="0" smtClean="0"/>
            <a:t>Start the compiler at C&gt; prompt</a:t>
          </a:r>
          <a:endParaRPr lang="en-US" sz="1800" dirty="0"/>
        </a:p>
      </dgm:t>
    </dgm:pt>
    <dgm:pt modelId="{36C5CFDC-8524-4029-AC55-F8F8165FD6C6}" type="parTrans" cxnId="{1FCF95B8-3937-4F5E-BCAE-0C3991882647}">
      <dgm:prSet/>
      <dgm:spPr/>
      <dgm:t>
        <a:bodyPr/>
        <a:lstStyle/>
        <a:p>
          <a:endParaRPr lang="en-US"/>
        </a:p>
      </dgm:t>
    </dgm:pt>
    <dgm:pt modelId="{2B0D2D8C-8390-470E-937C-5DDEE8BE487C}" type="sibTrans" cxnId="{1FCF95B8-3937-4F5E-BCAE-0C3991882647}">
      <dgm:prSet/>
      <dgm:spPr/>
      <dgm:t>
        <a:bodyPr/>
        <a:lstStyle/>
        <a:p>
          <a:endParaRPr lang="en-US"/>
        </a:p>
      </dgm:t>
    </dgm:pt>
    <dgm:pt modelId="{D5DA7C57-7D7C-47C0-98DC-B06FD0A6D8EE}">
      <dgm:prSet phldrT="[Text]" custT="1"/>
      <dgm:spPr>
        <a:solidFill>
          <a:srgbClr val="DB37DF"/>
        </a:solidFill>
      </dgm:spPr>
      <dgm:t>
        <a:bodyPr/>
        <a:lstStyle/>
        <a:p>
          <a:r>
            <a:rPr lang="en-IN" sz="1800" dirty="0" smtClean="0"/>
            <a:t>Select New from File menu</a:t>
          </a:r>
          <a:endParaRPr lang="en-US" sz="1800" dirty="0"/>
        </a:p>
      </dgm:t>
    </dgm:pt>
    <dgm:pt modelId="{F5530841-04DE-466D-8BB6-8D36C92B5102}" type="parTrans" cxnId="{26CEC1D8-4765-469A-9C9C-8E60B314A2D0}">
      <dgm:prSet/>
      <dgm:spPr/>
      <dgm:t>
        <a:bodyPr/>
        <a:lstStyle/>
        <a:p>
          <a:endParaRPr lang="en-US"/>
        </a:p>
      </dgm:t>
    </dgm:pt>
    <dgm:pt modelId="{5F93F1EC-D84D-410B-92A1-78030A8B8DAE}" type="sibTrans" cxnId="{26CEC1D8-4765-469A-9C9C-8E60B314A2D0}">
      <dgm:prSet/>
      <dgm:spPr/>
      <dgm:t>
        <a:bodyPr/>
        <a:lstStyle/>
        <a:p>
          <a:endParaRPr lang="en-US"/>
        </a:p>
      </dgm:t>
    </dgm:pt>
    <dgm:pt modelId="{1387F53D-3658-47EB-98A8-7FFA9F09748B}">
      <dgm:prSet phldrT="[Text]" custT="1"/>
      <dgm:spPr>
        <a:solidFill>
          <a:schemeClr val="accent5"/>
        </a:solidFill>
      </dgm:spPr>
      <dgm:t>
        <a:bodyPr/>
        <a:lstStyle/>
        <a:p>
          <a:r>
            <a:rPr lang="en-IN" sz="1800" dirty="0" smtClean="0"/>
            <a:t>Use Ctrl+F9 to compile and execute the program</a:t>
          </a:r>
          <a:endParaRPr lang="en-US" sz="1800" dirty="0"/>
        </a:p>
      </dgm:t>
    </dgm:pt>
    <dgm:pt modelId="{D3375A6E-0992-42CA-855D-E936714EC1E6}" type="parTrans" cxnId="{7C954A8D-B75D-4A55-A23B-A3D64060E4C3}">
      <dgm:prSet/>
      <dgm:spPr/>
      <dgm:t>
        <a:bodyPr/>
        <a:lstStyle/>
        <a:p>
          <a:endParaRPr lang="en-US"/>
        </a:p>
      </dgm:t>
    </dgm:pt>
    <dgm:pt modelId="{8B127CAA-E239-440A-9B3B-48D93E1BEC9A}" type="sibTrans" cxnId="{7C954A8D-B75D-4A55-A23B-A3D64060E4C3}">
      <dgm:prSet/>
      <dgm:spPr/>
      <dgm:t>
        <a:bodyPr/>
        <a:lstStyle/>
        <a:p>
          <a:endParaRPr lang="en-US"/>
        </a:p>
      </dgm:t>
    </dgm:pt>
    <dgm:pt modelId="{018DC91D-3863-412D-8D34-BD00123239D5}">
      <dgm:prSet phldrT="[Text]" custT="1"/>
      <dgm:spPr>
        <a:solidFill>
          <a:srgbClr val="29D7E9"/>
        </a:solidFill>
      </dgm:spPr>
      <dgm:t>
        <a:bodyPr/>
        <a:lstStyle/>
        <a:p>
          <a:r>
            <a:rPr lang="en-IN" sz="1800" dirty="0" smtClean="0"/>
            <a:t>Type the program and save it using F2</a:t>
          </a:r>
          <a:endParaRPr lang="en-US" sz="1800" dirty="0"/>
        </a:p>
      </dgm:t>
    </dgm:pt>
    <dgm:pt modelId="{B842BA83-077C-4709-9216-3482D1484A81}" type="parTrans" cxnId="{DE93D263-5B68-464D-82B4-3D8014EB54BB}">
      <dgm:prSet/>
      <dgm:spPr/>
      <dgm:t>
        <a:bodyPr/>
        <a:lstStyle/>
        <a:p>
          <a:endParaRPr lang="en-US"/>
        </a:p>
      </dgm:t>
    </dgm:pt>
    <dgm:pt modelId="{6616A91F-4E12-4E2B-A9E3-7981E99CD976}" type="sibTrans" cxnId="{DE93D263-5B68-464D-82B4-3D8014EB54BB}">
      <dgm:prSet/>
      <dgm:spPr/>
      <dgm:t>
        <a:bodyPr/>
        <a:lstStyle/>
        <a:p>
          <a:endParaRPr lang="en-US"/>
        </a:p>
      </dgm:t>
    </dgm:pt>
    <dgm:pt modelId="{A6CE4366-6428-46A4-BFCC-2151820FB9A1}">
      <dgm:prSet phldrT="[Text]" custT="1"/>
      <dgm:spPr>
        <a:solidFill>
          <a:srgbClr val="FC70EB"/>
        </a:solidFill>
      </dgm:spPr>
      <dgm:t>
        <a:bodyPr/>
        <a:lstStyle/>
        <a:p>
          <a:r>
            <a:rPr lang="en-IN" sz="1800" dirty="0" smtClean="0"/>
            <a:t>Use Alt+F5 to view the output</a:t>
          </a:r>
          <a:endParaRPr lang="en-US" sz="1800" dirty="0"/>
        </a:p>
      </dgm:t>
    </dgm:pt>
    <dgm:pt modelId="{224E6DE1-8B93-4C45-8B13-0E9AC288C676}" type="parTrans" cxnId="{E0783F1D-705C-4D41-9856-A978A47D6FB5}">
      <dgm:prSet/>
      <dgm:spPr/>
      <dgm:t>
        <a:bodyPr/>
        <a:lstStyle/>
        <a:p>
          <a:endParaRPr lang="en-US"/>
        </a:p>
      </dgm:t>
    </dgm:pt>
    <dgm:pt modelId="{C3BA8FF2-9CF3-42BF-8F27-AD4243002519}" type="sibTrans" cxnId="{E0783F1D-705C-4D41-9856-A978A47D6FB5}">
      <dgm:prSet/>
      <dgm:spPr/>
      <dgm:t>
        <a:bodyPr/>
        <a:lstStyle/>
        <a:p>
          <a:endParaRPr lang="en-US"/>
        </a:p>
      </dgm:t>
    </dgm:pt>
    <dgm:pt modelId="{36C01AFD-B808-4CF0-ABC0-4B9B4E4C5A0E}" type="pres">
      <dgm:prSet presAssocID="{DE5A5116-613D-411C-8CB6-B05C343928CC}" presName="diagram" presStyleCnt="0">
        <dgm:presLayoutVars>
          <dgm:dir/>
          <dgm:resizeHandles val="exact"/>
        </dgm:presLayoutVars>
      </dgm:prSet>
      <dgm:spPr/>
      <dgm:t>
        <a:bodyPr/>
        <a:lstStyle/>
        <a:p>
          <a:endParaRPr lang="en-US"/>
        </a:p>
      </dgm:t>
    </dgm:pt>
    <dgm:pt modelId="{59AFCEEB-62D8-4DEF-9E2D-0C055280BAC3}" type="pres">
      <dgm:prSet presAssocID="{1F8E8AFB-E9B3-4F13-9175-1BCD706F344D}" presName="node" presStyleLbl="node1" presStyleIdx="0" presStyleCnt="5">
        <dgm:presLayoutVars>
          <dgm:bulletEnabled val="1"/>
        </dgm:presLayoutVars>
      </dgm:prSet>
      <dgm:spPr/>
      <dgm:t>
        <a:bodyPr/>
        <a:lstStyle/>
        <a:p>
          <a:endParaRPr lang="en-US"/>
        </a:p>
      </dgm:t>
    </dgm:pt>
    <dgm:pt modelId="{82E7B991-A48C-4CFC-A0E6-AAF050AC7E21}" type="pres">
      <dgm:prSet presAssocID="{2B0D2D8C-8390-470E-937C-5DDEE8BE487C}" presName="sibTrans" presStyleLbl="sibTrans2D1" presStyleIdx="0" presStyleCnt="4"/>
      <dgm:spPr/>
      <dgm:t>
        <a:bodyPr/>
        <a:lstStyle/>
        <a:p>
          <a:endParaRPr lang="en-US"/>
        </a:p>
      </dgm:t>
    </dgm:pt>
    <dgm:pt modelId="{9388FD0B-15F9-4A02-90FB-6B8362862AAD}" type="pres">
      <dgm:prSet presAssocID="{2B0D2D8C-8390-470E-937C-5DDEE8BE487C}" presName="connectorText" presStyleLbl="sibTrans2D1" presStyleIdx="0" presStyleCnt="4"/>
      <dgm:spPr/>
      <dgm:t>
        <a:bodyPr/>
        <a:lstStyle/>
        <a:p>
          <a:endParaRPr lang="en-US"/>
        </a:p>
      </dgm:t>
    </dgm:pt>
    <dgm:pt modelId="{5AB13AF3-EF5A-4F80-AF79-D2AB20823A3E}" type="pres">
      <dgm:prSet presAssocID="{D5DA7C57-7D7C-47C0-98DC-B06FD0A6D8EE}" presName="node" presStyleLbl="node1" presStyleIdx="1" presStyleCnt="5">
        <dgm:presLayoutVars>
          <dgm:bulletEnabled val="1"/>
        </dgm:presLayoutVars>
      </dgm:prSet>
      <dgm:spPr/>
      <dgm:t>
        <a:bodyPr/>
        <a:lstStyle/>
        <a:p>
          <a:endParaRPr lang="en-US"/>
        </a:p>
      </dgm:t>
    </dgm:pt>
    <dgm:pt modelId="{EC6B782B-8E8F-4D67-9D69-65B7C29699A5}" type="pres">
      <dgm:prSet presAssocID="{5F93F1EC-D84D-410B-92A1-78030A8B8DAE}" presName="sibTrans" presStyleLbl="sibTrans2D1" presStyleIdx="1" presStyleCnt="4"/>
      <dgm:spPr/>
      <dgm:t>
        <a:bodyPr/>
        <a:lstStyle/>
        <a:p>
          <a:endParaRPr lang="en-US"/>
        </a:p>
      </dgm:t>
    </dgm:pt>
    <dgm:pt modelId="{192C2BED-8758-45FE-93AB-C15C3C04A204}" type="pres">
      <dgm:prSet presAssocID="{5F93F1EC-D84D-410B-92A1-78030A8B8DAE}" presName="connectorText" presStyleLbl="sibTrans2D1" presStyleIdx="1" presStyleCnt="4"/>
      <dgm:spPr/>
      <dgm:t>
        <a:bodyPr/>
        <a:lstStyle/>
        <a:p>
          <a:endParaRPr lang="en-US"/>
        </a:p>
      </dgm:t>
    </dgm:pt>
    <dgm:pt modelId="{83EAD1DE-161A-4C86-900C-C6EE0FEA5078}" type="pres">
      <dgm:prSet presAssocID="{1387F53D-3658-47EB-98A8-7FFA9F09748B}" presName="node" presStyleLbl="node1" presStyleIdx="2" presStyleCnt="5">
        <dgm:presLayoutVars>
          <dgm:bulletEnabled val="1"/>
        </dgm:presLayoutVars>
      </dgm:prSet>
      <dgm:spPr/>
      <dgm:t>
        <a:bodyPr/>
        <a:lstStyle/>
        <a:p>
          <a:endParaRPr lang="en-US"/>
        </a:p>
      </dgm:t>
    </dgm:pt>
    <dgm:pt modelId="{BEF0F293-D192-43FD-86FA-859C63AD26BD}" type="pres">
      <dgm:prSet presAssocID="{8B127CAA-E239-440A-9B3B-48D93E1BEC9A}" presName="sibTrans" presStyleLbl="sibTrans2D1" presStyleIdx="2" presStyleCnt="4"/>
      <dgm:spPr/>
      <dgm:t>
        <a:bodyPr/>
        <a:lstStyle/>
        <a:p>
          <a:endParaRPr lang="en-US"/>
        </a:p>
      </dgm:t>
    </dgm:pt>
    <dgm:pt modelId="{ABB4D494-36B4-4A03-B2E2-41D255796B21}" type="pres">
      <dgm:prSet presAssocID="{8B127CAA-E239-440A-9B3B-48D93E1BEC9A}" presName="connectorText" presStyleLbl="sibTrans2D1" presStyleIdx="2" presStyleCnt="4"/>
      <dgm:spPr/>
      <dgm:t>
        <a:bodyPr/>
        <a:lstStyle/>
        <a:p>
          <a:endParaRPr lang="en-US"/>
        </a:p>
      </dgm:t>
    </dgm:pt>
    <dgm:pt modelId="{EA4CF149-91AD-4091-9170-8B359AB2537C}" type="pres">
      <dgm:prSet presAssocID="{018DC91D-3863-412D-8D34-BD00123239D5}" presName="node" presStyleLbl="node1" presStyleIdx="3" presStyleCnt="5">
        <dgm:presLayoutVars>
          <dgm:bulletEnabled val="1"/>
        </dgm:presLayoutVars>
      </dgm:prSet>
      <dgm:spPr/>
      <dgm:t>
        <a:bodyPr/>
        <a:lstStyle/>
        <a:p>
          <a:endParaRPr lang="en-US"/>
        </a:p>
      </dgm:t>
    </dgm:pt>
    <dgm:pt modelId="{964C4A51-00D0-49EE-B236-9AE2A12A6658}" type="pres">
      <dgm:prSet presAssocID="{6616A91F-4E12-4E2B-A9E3-7981E99CD976}" presName="sibTrans" presStyleLbl="sibTrans2D1" presStyleIdx="3" presStyleCnt="4"/>
      <dgm:spPr/>
      <dgm:t>
        <a:bodyPr/>
        <a:lstStyle/>
        <a:p>
          <a:endParaRPr lang="en-US"/>
        </a:p>
      </dgm:t>
    </dgm:pt>
    <dgm:pt modelId="{7C1032AF-CEC2-4CE6-9111-9252DBAF93D9}" type="pres">
      <dgm:prSet presAssocID="{6616A91F-4E12-4E2B-A9E3-7981E99CD976}" presName="connectorText" presStyleLbl="sibTrans2D1" presStyleIdx="3" presStyleCnt="4"/>
      <dgm:spPr/>
      <dgm:t>
        <a:bodyPr/>
        <a:lstStyle/>
        <a:p>
          <a:endParaRPr lang="en-US"/>
        </a:p>
      </dgm:t>
    </dgm:pt>
    <dgm:pt modelId="{B3CF6F93-13F7-4DAF-BA08-CEB1FE441176}" type="pres">
      <dgm:prSet presAssocID="{A6CE4366-6428-46A4-BFCC-2151820FB9A1}" presName="node" presStyleLbl="node1" presStyleIdx="4" presStyleCnt="5">
        <dgm:presLayoutVars>
          <dgm:bulletEnabled val="1"/>
        </dgm:presLayoutVars>
      </dgm:prSet>
      <dgm:spPr/>
      <dgm:t>
        <a:bodyPr/>
        <a:lstStyle/>
        <a:p>
          <a:endParaRPr lang="en-US"/>
        </a:p>
      </dgm:t>
    </dgm:pt>
  </dgm:ptLst>
  <dgm:cxnLst>
    <dgm:cxn modelId="{D2A8283A-026C-4A2B-8BDA-B835068460DE}" type="presOf" srcId="{5F93F1EC-D84D-410B-92A1-78030A8B8DAE}" destId="{192C2BED-8758-45FE-93AB-C15C3C04A204}" srcOrd="1" destOrd="0" presId="urn:microsoft.com/office/officeart/2005/8/layout/process5"/>
    <dgm:cxn modelId="{D01F465E-F688-4C57-9087-33C7451ABACF}" type="presOf" srcId="{1F8E8AFB-E9B3-4F13-9175-1BCD706F344D}" destId="{59AFCEEB-62D8-4DEF-9E2D-0C055280BAC3}" srcOrd="0" destOrd="0" presId="urn:microsoft.com/office/officeart/2005/8/layout/process5"/>
    <dgm:cxn modelId="{26CEC1D8-4765-469A-9C9C-8E60B314A2D0}" srcId="{DE5A5116-613D-411C-8CB6-B05C343928CC}" destId="{D5DA7C57-7D7C-47C0-98DC-B06FD0A6D8EE}" srcOrd="1" destOrd="0" parTransId="{F5530841-04DE-466D-8BB6-8D36C92B5102}" sibTransId="{5F93F1EC-D84D-410B-92A1-78030A8B8DAE}"/>
    <dgm:cxn modelId="{E0783F1D-705C-4D41-9856-A978A47D6FB5}" srcId="{DE5A5116-613D-411C-8CB6-B05C343928CC}" destId="{A6CE4366-6428-46A4-BFCC-2151820FB9A1}" srcOrd="4" destOrd="0" parTransId="{224E6DE1-8B93-4C45-8B13-0E9AC288C676}" sibTransId="{C3BA8FF2-9CF3-42BF-8F27-AD4243002519}"/>
    <dgm:cxn modelId="{2AE9AD15-6E90-47B0-8869-3575BC26C92E}" type="presOf" srcId="{8B127CAA-E239-440A-9B3B-48D93E1BEC9A}" destId="{ABB4D494-36B4-4A03-B2E2-41D255796B21}" srcOrd="1" destOrd="0" presId="urn:microsoft.com/office/officeart/2005/8/layout/process5"/>
    <dgm:cxn modelId="{0A5FF8D4-6503-406B-8913-BFF0CF788067}" type="presOf" srcId="{5F93F1EC-D84D-410B-92A1-78030A8B8DAE}" destId="{EC6B782B-8E8F-4D67-9D69-65B7C29699A5}" srcOrd="0" destOrd="0" presId="urn:microsoft.com/office/officeart/2005/8/layout/process5"/>
    <dgm:cxn modelId="{9A05F2A5-FA15-408C-86A2-88AA442A06D8}" type="presOf" srcId="{8B127CAA-E239-440A-9B3B-48D93E1BEC9A}" destId="{BEF0F293-D192-43FD-86FA-859C63AD26BD}" srcOrd="0" destOrd="0" presId="urn:microsoft.com/office/officeart/2005/8/layout/process5"/>
    <dgm:cxn modelId="{5185E19A-7525-4D77-8D88-9D4545BF714D}" type="presOf" srcId="{1387F53D-3658-47EB-98A8-7FFA9F09748B}" destId="{83EAD1DE-161A-4C86-900C-C6EE0FEA5078}" srcOrd="0" destOrd="0" presId="urn:microsoft.com/office/officeart/2005/8/layout/process5"/>
    <dgm:cxn modelId="{3A420A98-C7CE-41E5-85BD-7E7E24F19232}" type="presOf" srcId="{D5DA7C57-7D7C-47C0-98DC-B06FD0A6D8EE}" destId="{5AB13AF3-EF5A-4F80-AF79-D2AB20823A3E}" srcOrd="0" destOrd="0" presId="urn:microsoft.com/office/officeart/2005/8/layout/process5"/>
    <dgm:cxn modelId="{64245F05-35B9-4B59-9F54-282F2A45A11D}" type="presOf" srcId="{018DC91D-3863-412D-8D34-BD00123239D5}" destId="{EA4CF149-91AD-4091-9170-8B359AB2537C}" srcOrd="0" destOrd="0" presId="urn:microsoft.com/office/officeart/2005/8/layout/process5"/>
    <dgm:cxn modelId="{6AFCAAA0-F330-43CD-9912-C8D2F621779A}" type="presOf" srcId="{DE5A5116-613D-411C-8CB6-B05C343928CC}" destId="{36C01AFD-B808-4CF0-ABC0-4B9B4E4C5A0E}" srcOrd="0" destOrd="0" presId="urn:microsoft.com/office/officeart/2005/8/layout/process5"/>
    <dgm:cxn modelId="{B9C09F41-10B3-4DA3-B114-F7E79BA6A788}" type="presOf" srcId="{6616A91F-4E12-4E2B-A9E3-7981E99CD976}" destId="{964C4A51-00D0-49EE-B236-9AE2A12A6658}" srcOrd="0" destOrd="0" presId="urn:microsoft.com/office/officeart/2005/8/layout/process5"/>
    <dgm:cxn modelId="{7C954A8D-B75D-4A55-A23B-A3D64060E4C3}" srcId="{DE5A5116-613D-411C-8CB6-B05C343928CC}" destId="{1387F53D-3658-47EB-98A8-7FFA9F09748B}" srcOrd="2" destOrd="0" parTransId="{D3375A6E-0992-42CA-855D-E936714EC1E6}" sibTransId="{8B127CAA-E239-440A-9B3B-48D93E1BEC9A}"/>
    <dgm:cxn modelId="{24F8744A-E236-4626-A217-1D09E264600D}" type="presOf" srcId="{A6CE4366-6428-46A4-BFCC-2151820FB9A1}" destId="{B3CF6F93-13F7-4DAF-BA08-CEB1FE441176}" srcOrd="0" destOrd="0" presId="urn:microsoft.com/office/officeart/2005/8/layout/process5"/>
    <dgm:cxn modelId="{1FCF95B8-3937-4F5E-BCAE-0C3991882647}" srcId="{DE5A5116-613D-411C-8CB6-B05C343928CC}" destId="{1F8E8AFB-E9B3-4F13-9175-1BCD706F344D}" srcOrd="0" destOrd="0" parTransId="{36C5CFDC-8524-4029-AC55-F8F8165FD6C6}" sibTransId="{2B0D2D8C-8390-470E-937C-5DDEE8BE487C}"/>
    <dgm:cxn modelId="{8C921B6F-D124-4243-91F9-6E527B5ED5C2}" type="presOf" srcId="{6616A91F-4E12-4E2B-A9E3-7981E99CD976}" destId="{7C1032AF-CEC2-4CE6-9111-9252DBAF93D9}" srcOrd="1" destOrd="0" presId="urn:microsoft.com/office/officeart/2005/8/layout/process5"/>
    <dgm:cxn modelId="{DE93D263-5B68-464D-82B4-3D8014EB54BB}" srcId="{DE5A5116-613D-411C-8CB6-B05C343928CC}" destId="{018DC91D-3863-412D-8D34-BD00123239D5}" srcOrd="3" destOrd="0" parTransId="{B842BA83-077C-4709-9216-3482D1484A81}" sibTransId="{6616A91F-4E12-4E2B-A9E3-7981E99CD976}"/>
    <dgm:cxn modelId="{6A960ADD-E94D-4C17-9670-416707A32A42}" type="presOf" srcId="{2B0D2D8C-8390-470E-937C-5DDEE8BE487C}" destId="{82E7B991-A48C-4CFC-A0E6-AAF050AC7E21}" srcOrd="0" destOrd="0" presId="urn:microsoft.com/office/officeart/2005/8/layout/process5"/>
    <dgm:cxn modelId="{919CAEC1-DE82-4BD8-BE07-E45C1E0A5B16}" type="presOf" srcId="{2B0D2D8C-8390-470E-937C-5DDEE8BE487C}" destId="{9388FD0B-15F9-4A02-90FB-6B8362862AAD}" srcOrd="1" destOrd="0" presId="urn:microsoft.com/office/officeart/2005/8/layout/process5"/>
    <dgm:cxn modelId="{8C4D8B48-A13A-4DDA-9241-B077B5496A72}" type="presParOf" srcId="{36C01AFD-B808-4CF0-ABC0-4B9B4E4C5A0E}" destId="{59AFCEEB-62D8-4DEF-9E2D-0C055280BAC3}" srcOrd="0" destOrd="0" presId="urn:microsoft.com/office/officeart/2005/8/layout/process5"/>
    <dgm:cxn modelId="{4DF6D807-C1A9-4725-ABC0-82BDB65BF4C7}" type="presParOf" srcId="{36C01AFD-B808-4CF0-ABC0-4B9B4E4C5A0E}" destId="{82E7B991-A48C-4CFC-A0E6-AAF050AC7E21}" srcOrd="1" destOrd="0" presId="urn:microsoft.com/office/officeart/2005/8/layout/process5"/>
    <dgm:cxn modelId="{3D1C4A17-0893-4C40-A893-8620655E798A}" type="presParOf" srcId="{82E7B991-A48C-4CFC-A0E6-AAF050AC7E21}" destId="{9388FD0B-15F9-4A02-90FB-6B8362862AAD}" srcOrd="0" destOrd="0" presId="urn:microsoft.com/office/officeart/2005/8/layout/process5"/>
    <dgm:cxn modelId="{B5F0C279-2D74-4ED3-8981-F56BC5DEFD93}" type="presParOf" srcId="{36C01AFD-B808-4CF0-ABC0-4B9B4E4C5A0E}" destId="{5AB13AF3-EF5A-4F80-AF79-D2AB20823A3E}" srcOrd="2" destOrd="0" presId="urn:microsoft.com/office/officeart/2005/8/layout/process5"/>
    <dgm:cxn modelId="{027D8FC9-AFB8-4B08-8527-A0C1846D7188}" type="presParOf" srcId="{36C01AFD-B808-4CF0-ABC0-4B9B4E4C5A0E}" destId="{EC6B782B-8E8F-4D67-9D69-65B7C29699A5}" srcOrd="3" destOrd="0" presId="urn:microsoft.com/office/officeart/2005/8/layout/process5"/>
    <dgm:cxn modelId="{B12B8D17-FDFF-4614-BE76-DFC2C9491720}" type="presParOf" srcId="{EC6B782B-8E8F-4D67-9D69-65B7C29699A5}" destId="{192C2BED-8758-45FE-93AB-C15C3C04A204}" srcOrd="0" destOrd="0" presId="urn:microsoft.com/office/officeart/2005/8/layout/process5"/>
    <dgm:cxn modelId="{CE9897C5-4D5E-4EE1-B471-A0AB56769DB8}" type="presParOf" srcId="{36C01AFD-B808-4CF0-ABC0-4B9B4E4C5A0E}" destId="{83EAD1DE-161A-4C86-900C-C6EE0FEA5078}" srcOrd="4" destOrd="0" presId="urn:microsoft.com/office/officeart/2005/8/layout/process5"/>
    <dgm:cxn modelId="{BC9E89D7-5113-4A37-A156-660C8B9D2778}" type="presParOf" srcId="{36C01AFD-B808-4CF0-ABC0-4B9B4E4C5A0E}" destId="{BEF0F293-D192-43FD-86FA-859C63AD26BD}" srcOrd="5" destOrd="0" presId="urn:microsoft.com/office/officeart/2005/8/layout/process5"/>
    <dgm:cxn modelId="{7D7E5133-0EC1-487E-AA80-50E485FAA1AB}" type="presParOf" srcId="{BEF0F293-D192-43FD-86FA-859C63AD26BD}" destId="{ABB4D494-36B4-4A03-B2E2-41D255796B21}" srcOrd="0" destOrd="0" presId="urn:microsoft.com/office/officeart/2005/8/layout/process5"/>
    <dgm:cxn modelId="{5323E076-1FA8-4C8B-A381-822794D9B763}" type="presParOf" srcId="{36C01AFD-B808-4CF0-ABC0-4B9B4E4C5A0E}" destId="{EA4CF149-91AD-4091-9170-8B359AB2537C}" srcOrd="6" destOrd="0" presId="urn:microsoft.com/office/officeart/2005/8/layout/process5"/>
    <dgm:cxn modelId="{B1248D0A-ECA1-4E33-8C42-C37918E36AAF}" type="presParOf" srcId="{36C01AFD-B808-4CF0-ABC0-4B9B4E4C5A0E}" destId="{964C4A51-00D0-49EE-B236-9AE2A12A6658}" srcOrd="7" destOrd="0" presId="urn:microsoft.com/office/officeart/2005/8/layout/process5"/>
    <dgm:cxn modelId="{60A7EDDA-0B12-4FE6-BEEE-6E0033C5BA37}" type="presParOf" srcId="{964C4A51-00D0-49EE-B236-9AE2A12A6658}" destId="{7C1032AF-CEC2-4CE6-9111-9252DBAF93D9}" srcOrd="0" destOrd="0" presId="urn:microsoft.com/office/officeart/2005/8/layout/process5"/>
    <dgm:cxn modelId="{C1541C1C-DC61-45D6-A50D-A25ED6ACBFF0}" type="presParOf" srcId="{36C01AFD-B808-4CF0-ABC0-4B9B4E4C5A0E}" destId="{B3CF6F93-13F7-4DAF-BA08-CEB1FE441176}" srcOrd="8"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5E381D-36D9-4CCE-9701-898919CCA908}" type="doc">
      <dgm:prSet loTypeId="urn:microsoft.com/office/officeart/2005/8/layout/vList5" loCatId="list" qsTypeId="urn:microsoft.com/office/officeart/2005/8/quickstyle/simple1" qsCatId="simple" csTypeId="urn:microsoft.com/office/officeart/2005/8/colors/colorful1#4" csCatId="colorful" phldr="1"/>
      <dgm:spPr/>
      <dgm:t>
        <a:bodyPr/>
        <a:lstStyle/>
        <a:p>
          <a:endParaRPr lang="en-US"/>
        </a:p>
      </dgm:t>
    </dgm:pt>
    <dgm:pt modelId="{787709B9-8297-40E4-B074-5B8FC6F250DE}">
      <dgm:prSet phldrT="[Text]"/>
      <dgm:spPr/>
      <dgm:t>
        <a:bodyPr/>
        <a:lstStyle/>
        <a:p>
          <a:r>
            <a:rPr lang="en-IN" dirty="0" smtClean="0"/>
            <a:t>Type declaration instruction</a:t>
          </a:r>
          <a:endParaRPr lang="en-US" dirty="0"/>
        </a:p>
      </dgm:t>
    </dgm:pt>
    <dgm:pt modelId="{45029AE2-7FE9-4FC3-A5AF-195B0AFAE1D0}" type="parTrans" cxnId="{F807CB49-0036-4E5B-B5DA-5FE949381E7F}">
      <dgm:prSet/>
      <dgm:spPr/>
      <dgm:t>
        <a:bodyPr/>
        <a:lstStyle/>
        <a:p>
          <a:endParaRPr lang="en-US"/>
        </a:p>
      </dgm:t>
    </dgm:pt>
    <dgm:pt modelId="{9331DD22-A914-4295-8D78-4DF3AF4DF084}" type="sibTrans" cxnId="{F807CB49-0036-4E5B-B5DA-5FE949381E7F}">
      <dgm:prSet/>
      <dgm:spPr/>
      <dgm:t>
        <a:bodyPr/>
        <a:lstStyle/>
        <a:p>
          <a:endParaRPr lang="en-US"/>
        </a:p>
      </dgm:t>
    </dgm:pt>
    <dgm:pt modelId="{51890928-DEA7-4B12-8065-BBC7E3DF0C88}">
      <dgm:prSet phldrT="[Text]"/>
      <dgm:spPr/>
      <dgm:t>
        <a:bodyPr/>
        <a:lstStyle/>
        <a:p>
          <a:r>
            <a:rPr lang="en-IN" dirty="0" smtClean="0"/>
            <a:t>To declare the type of variables</a:t>
          </a:r>
          <a:endParaRPr lang="en-US" dirty="0"/>
        </a:p>
      </dgm:t>
    </dgm:pt>
    <dgm:pt modelId="{204F2893-18FF-48CD-B686-855EE30FFBC0}" type="parTrans" cxnId="{5E283928-3379-483C-A935-D732A4161CC0}">
      <dgm:prSet/>
      <dgm:spPr/>
      <dgm:t>
        <a:bodyPr/>
        <a:lstStyle/>
        <a:p>
          <a:endParaRPr lang="en-US"/>
        </a:p>
      </dgm:t>
    </dgm:pt>
    <dgm:pt modelId="{41383A10-619D-4E89-98E0-7D8CC42E729E}" type="sibTrans" cxnId="{5E283928-3379-483C-A935-D732A4161CC0}">
      <dgm:prSet/>
      <dgm:spPr/>
      <dgm:t>
        <a:bodyPr/>
        <a:lstStyle/>
        <a:p>
          <a:endParaRPr lang="en-US"/>
        </a:p>
      </dgm:t>
    </dgm:pt>
    <dgm:pt modelId="{59D67B97-61BB-414C-8357-BAD931230342}">
      <dgm:prSet phldrT="[Text]"/>
      <dgm:spPr/>
      <dgm:t>
        <a:bodyPr/>
        <a:lstStyle/>
        <a:p>
          <a:r>
            <a:rPr lang="en-IN" dirty="0" smtClean="0"/>
            <a:t>Ex: </a:t>
          </a:r>
          <a:r>
            <a:rPr lang="en-IN" dirty="0" err="1" smtClean="0"/>
            <a:t>int</a:t>
          </a:r>
          <a:r>
            <a:rPr lang="en-IN" dirty="0" smtClean="0"/>
            <a:t> </a:t>
          </a:r>
          <a:r>
            <a:rPr lang="en-IN" dirty="0" err="1" smtClean="0"/>
            <a:t>i</a:t>
          </a:r>
          <a:r>
            <a:rPr lang="en-IN" dirty="0" smtClean="0"/>
            <a:t>=10, j=25;</a:t>
          </a:r>
          <a:endParaRPr lang="en-US" dirty="0"/>
        </a:p>
      </dgm:t>
    </dgm:pt>
    <dgm:pt modelId="{884D11C5-B901-442B-A0B7-50C4A7059709}" type="parTrans" cxnId="{ADC72492-2CD1-4CD8-99EE-D43F0DB4524F}">
      <dgm:prSet/>
      <dgm:spPr/>
      <dgm:t>
        <a:bodyPr/>
        <a:lstStyle/>
        <a:p>
          <a:endParaRPr lang="en-US"/>
        </a:p>
      </dgm:t>
    </dgm:pt>
    <dgm:pt modelId="{413FBE70-B8AC-4C48-9D28-76DE0FBB0503}" type="sibTrans" cxnId="{ADC72492-2CD1-4CD8-99EE-D43F0DB4524F}">
      <dgm:prSet/>
      <dgm:spPr/>
      <dgm:t>
        <a:bodyPr/>
        <a:lstStyle/>
        <a:p>
          <a:endParaRPr lang="en-US"/>
        </a:p>
      </dgm:t>
    </dgm:pt>
    <dgm:pt modelId="{6DF622B9-1CEF-42CD-997B-C8A22EE4D44E}">
      <dgm:prSet phldrT="[Text]"/>
      <dgm:spPr/>
      <dgm:t>
        <a:bodyPr/>
        <a:lstStyle/>
        <a:p>
          <a:r>
            <a:rPr lang="en-IN" dirty="0" smtClean="0"/>
            <a:t>Arithmetic instruction</a:t>
          </a:r>
          <a:endParaRPr lang="en-US" dirty="0"/>
        </a:p>
      </dgm:t>
    </dgm:pt>
    <dgm:pt modelId="{234D850D-74C9-4EEE-9F1D-091B0829C057}" type="parTrans" cxnId="{F116B60F-1D57-490F-8928-4E13F52A1FD7}">
      <dgm:prSet/>
      <dgm:spPr/>
      <dgm:t>
        <a:bodyPr/>
        <a:lstStyle/>
        <a:p>
          <a:endParaRPr lang="en-US"/>
        </a:p>
      </dgm:t>
    </dgm:pt>
    <dgm:pt modelId="{F4A3661C-F712-44EE-9CE4-B4753523C599}" type="sibTrans" cxnId="{F116B60F-1D57-490F-8928-4E13F52A1FD7}">
      <dgm:prSet/>
      <dgm:spPr/>
      <dgm:t>
        <a:bodyPr/>
        <a:lstStyle/>
        <a:p>
          <a:endParaRPr lang="en-US"/>
        </a:p>
      </dgm:t>
    </dgm:pt>
    <dgm:pt modelId="{A3A1F5F1-7606-4DAF-874F-9478E37C2E04}">
      <dgm:prSet phldrT="[Text]"/>
      <dgm:spPr/>
      <dgm:t>
        <a:bodyPr/>
        <a:lstStyle/>
        <a:p>
          <a:r>
            <a:rPr lang="en-IN" dirty="0" smtClean="0"/>
            <a:t>To perform arithmetic operations between constants and variables</a:t>
          </a:r>
          <a:endParaRPr lang="en-US" dirty="0"/>
        </a:p>
      </dgm:t>
    </dgm:pt>
    <dgm:pt modelId="{D85769F6-148F-41F9-9304-42BED5649B2C}" type="parTrans" cxnId="{502BBD5F-BF28-4648-AF30-66F0980D3F37}">
      <dgm:prSet/>
      <dgm:spPr/>
      <dgm:t>
        <a:bodyPr/>
        <a:lstStyle/>
        <a:p>
          <a:endParaRPr lang="en-US"/>
        </a:p>
      </dgm:t>
    </dgm:pt>
    <dgm:pt modelId="{2363D185-4F31-4A95-9D28-B4C2656628CC}" type="sibTrans" cxnId="{502BBD5F-BF28-4648-AF30-66F0980D3F37}">
      <dgm:prSet/>
      <dgm:spPr/>
      <dgm:t>
        <a:bodyPr/>
        <a:lstStyle/>
        <a:p>
          <a:endParaRPr lang="en-US"/>
        </a:p>
      </dgm:t>
    </dgm:pt>
    <dgm:pt modelId="{C1209C65-1421-42C6-8A3A-489D053B9A4C}">
      <dgm:prSet phldrT="[Text]"/>
      <dgm:spPr/>
      <dgm:t>
        <a:bodyPr/>
        <a:lstStyle/>
        <a:p>
          <a:r>
            <a:rPr lang="en-IN" dirty="0" smtClean="0"/>
            <a:t>Ex: </a:t>
          </a:r>
          <a:r>
            <a:rPr lang="en-IN" dirty="0" err="1" smtClean="0"/>
            <a:t>int</a:t>
          </a:r>
          <a:r>
            <a:rPr lang="en-IN" dirty="0" smtClean="0"/>
            <a:t> </a:t>
          </a:r>
          <a:r>
            <a:rPr lang="en-IN" dirty="0" err="1" smtClean="0"/>
            <a:t>i,j,k</a:t>
          </a:r>
          <a:r>
            <a:rPr lang="en-IN" dirty="0" smtClean="0"/>
            <a:t>;  k=</a:t>
          </a:r>
          <a:r>
            <a:rPr lang="en-IN" dirty="0" err="1" smtClean="0"/>
            <a:t>i+j</a:t>
          </a:r>
          <a:r>
            <a:rPr lang="en-IN" dirty="0" smtClean="0"/>
            <a:t>;</a:t>
          </a:r>
          <a:endParaRPr lang="en-US" dirty="0"/>
        </a:p>
      </dgm:t>
    </dgm:pt>
    <dgm:pt modelId="{C91CBCC9-60CC-4862-8D5F-8AC5CB515D3E}" type="parTrans" cxnId="{D4CB03AB-B88A-404F-AE95-4D5ADFB94208}">
      <dgm:prSet/>
      <dgm:spPr/>
      <dgm:t>
        <a:bodyPr/>
        <a:lstStyle/>
        <a:p>
          <a:endParaRPr lang="en-US"/>
        </a:p>
      </dgm:t>
    </dgm:pt>
    <dgm:pt modelId="{193B8A2D-E296-4F45-95E5-6A32B650F0CF}" type="sibTrans" cxnId="{D4CB03AB-B88A-404F-AE95-4D5ADFB94208}">
      <dgm:prSet/>
      <dgm:spPr/>
      <dgm:t>
        <a:bodyPr/>
        <a:lstStyle/>
        <a:p>
          <a:endParaRPr lang="en-US"/>
        </a:p>
      </dgm:t>
    </dgm:pt>
    <dgm:pt modelId="{27DC0FC1-EBE0-4D9E-AE6E-540F468E8883}">
      <dgm:prSet phldrT="[Text]"/>
      <dgm:spPr/>
      <dgm:t>
        <a:bodyPr/>
        <a:lstStyle/>
        <a:p>
          <a:r>
            <a:rPr lang="en-IN" dirty="0" smtClean="0"/>
            <a:t>Control instruction</a:t>
          </a:r>
          <a:endParaRPr lang="en-US" dirty="0"/>
        </a:p>
      </dgm:t>
    </dgm:pt>
    <dgm:pt modelId="{92A53DE2-B112-4B6E-8835-E08A09080FB5}" type="parTrans" cxnId="{290E443D-3789-4DC1-94CB-8427FA3D714B}">
      <dgm:prSet/>
      <dgm:spPr/>
      <dgm:t>
        <a:bodyPr/>
        <a:lstStyle/>
        <a:p>
          <a:endParaRPr lang="en-US"/>
        </a:p>
      </dgm:t>
    </dgm:pt>
    <dgm:pt modelId="{C6FCA883-25D6-4B1C-A6F1-9B9255ADE555}" type="sibTrans" cxnId="{290E443D-3789-4DC1-94CB-8427FA3D714B}">
      <dgm:prSet/>
      <dgm:spPr/>
      <dgm:t>
        <a:bodyPr/>
        <a:lstStyle/>
        <a:p>
          <a:endParaRPr lang="en-US"/>
        </a:p>
      </dgm:t>
    </dgm:pt>
    <dgm:pt modelId="{D9E0C3FF-2692-4F1B-9FFB-CA2FFF0F021F}">
      <dgm:prSet phldrT="[Text]"/>
      <dgm:spPr/>
      <dgm:t>
        <a:bodyPr/>
        <a:lstStyle/>
        <a:p>
          <a:r>
            <a:rPr lang="en-IN" dirty="0" smtClean="0"/>
            <a:t>To control the sequence of execution of various statements</a:t>
          </a:r>
          <a:endParaRPr lang="en-US" dirty="0"/>
        </a:p>
      </dgm:t>
    </dgm:pt>
    <dgm:pt modelId="{CA87BB77-882D-4166-8CEF-78C0576F27FC}" type="parTrans" cxnId="{0D91BBA4-6017-43E2-9857-50ED6BD0BDB5}">
      <dgm:prSet/>
      <dgm:spPr/>
      <dgm:t>
        <a:bodyPr/>
        <a:lstStyle/>
        <a:p>
          <a:endParaRPr lang="en-US"/>
        </a:p>
      </dgm:t>
    </dgm:pt>
    <dgm:pt modelId="{C9FB4E00-D087-45E9-AA37-2035855FEF9A}" type="sibTrans" cxnId="{0D91BBA4-6017-43E2-9857-50ED6BD0BDB5}">
      <dgm:prSet/>
      <dgm:spPr/>
      <dgm:t>
        <a:bodyPr/>
        <a:lstStyle/>
        <a:p>
          <a:endParaRPr lang="en-US"/>
        </a:p>
      </dgm:t>
    </dgm:pt>
    <dgm:pt modelId="{27207455-8A41-4192-98AA-BF4C45FF59DA}">
      <dgm:prSet phldrT="[Text]"/>
      <dgm:spPr/>
      <dgm:t>
        <a:bodyPr/>
        <a:lstStyle/>
        <a:p>
          <a:r>
            <a:rPr lang="en-IN" dirty="0" smtClean="0"/>
            <a:t>Sequence, Selection, Repetition, Case control Instruction</a:t>
          </a:r>
          <a:endParaRPr lang="en-US" dirty="0"/>
        </a:p>
      </dgm:t>
    </dgm:pt>
    <dgm:pt modelId="{AA001BD0-3695-42B1-9EA1-99453884879D}" type="parTrans" cxnId="{24458167-974D-4C0C-8F1D-B6CF64B09096}">
      <dgm:prSet/>
      <dgm:spPr/>
      <dgm:t>
        <a:bodyPr/>
        <a:lstStyle/>
        <a:p>
          <a:endParaRPr lang="en-US"/>
        </a:p>
      </dgm:t>
    </dgm:pt>
    <dgm:pt modelId="{641A3BE3-B7EE-4F43-A448-ED8F5A4BEB4C}" type="sibTrans" cxnId="{24458167-974D-4C0C-8F1D-B6CF64B09096}">
      <dgm:prSet/>
      <dgm:spPr/>
      <dgm:t>
        <a:bodyPr/>
        <a:lstStyle/>
        <a:p>
          <a:endParaRPr lang="en-US"/>
        </a:p>
      </dgm:t>
    </dgm:pt>
    <dgm:pt modelId="{9A5FB267-81D6-4E4F-95DB-53749F087C64}" type="pres">
      <dgm:prSet presAssocID="{605E381D-36D9-4CCE-9701-898919CCA908}" presName="Name0" presStyleCnt="0">
        <dgm:presLayoutVars>
          <dgm:dir/>
          <dgm:animLvl val="lvl"/>
          <dgm:resizeHandles val="exact"/>
        </dgm:presLayoutVars>
      </dgm:prSet>
      <dgm:spPr/>
      <dgm:t>
        <a:bodyPr/>
        <a:lstStyle/>
        <a:p>
          <a:endParaRPr lang="en-US"/>
        </a:p>
      </dgm:t>
    </dgm:pt>
    <dgm:pt modelId="{5169C241-3AF0-4016-90BE-28D3CD224211}" type="pres">
      <dgm:prSet presAssocID="{787709B9-8297-40E4-B074-5B8FC6F250DE}" presName="linNode" presStyleCnt="0"/>
      <dgm:spPr/>
    </dgm:pt>
    <dgm:pt modelId="{4756BF9D-2DFE-45AE-A2CD-6D4F71C7F865}" type="pres">
      <dgm:prSet presAssocID="{787709B9-8297-40E4-B074-5B8FC6F250DE}" presName="parentText" presStyleLbl="node1" presStyleIdx="0" presStyleCnt="3">
        <dgm:presLayoutVars>
          <dgm:chMax val="1"/>
          <dgm:bulletEnabled val="1"/>
        </dgm:presLayoutVars>
      </dgm:prSet>
      <dgm:spPr/>
      <dgm:t>
        <a:bodyPr/>
        <a:lstStyle/>
        <a:p>
          <a:endParaRPr lang="en-US"/>
        </a:p>
      </dgm:t>
    </dgm:pt>
    <dgm:pt modelId="{B52EE89D-7736-4ED2-8B3C-10755384FF44}" type="pres">
      <dgm:prSet presAssocID="{787709B9-8297-40E4-B074-5B8FC6F250DE}" presName="descendantText" presStyleLbl="alignAccFollowNode1" presStyleIdx="0" presStyleCnt="3">
        <dgm:presLayoutVars>
          <dgm:bulletEnabled val="1"/>
        </dgm:presLayoutVars>
      </dgm:prSet>
      <dgm:spPr/>
      <dgm:t>
        <a:bodyPr/>
        <a:lstStyle/>
        <a:p>
          <a:endParaRPr lang="en-US"/>
        </a:p>
      </dgm:t>
    </dgm:pt>
    <dgm:pt modelId="{DEEB1056-2BB5-4A4F-80F9-177E8D2E7ABE}" type="pres">
      <dgm:prSet presAssocID="{9331DD22-A914-4295-8D78-4DF3AF4DF084}" presName="sp" presStyleCnt="0"/>
      <dgm:spPr/>
    </dgm:pt>
    <dgm:pt modelId="{364767C9-CB33-49E7-AD01-2F1B4A93CE6B}" type="pres">
      <dgm:prSet presAssocID="{6DF622B9-1CEF-42CD-997B-C8A22EE4D44E}" presName="linNode" presStyleCnt="0"/>
      <dgm:spPr/>
    </dgm:pt>
    <dgm:pt modelId="{CFE00FE3-7F2F-47CE-88E1-6E5980359C26}" type="pres">
      <dgm:prSet presAssocID="{6DF622B9-1CEF-42CD-997B-C8A22EE4D44E}" presName="parentText" presStyleLbl="node1" presStyleIdx="1" presStyleCnt="3">
        <dgm:presLayoutVars>
          <dgm:chMax val="1"/>
          <dgm:bulletEnabled val="1"/>
        </dgm:presLayoutVars>
      </dgm:prSet>
      <dgm:spPr/>
      <dgm:t>
        <a:bodyPr/>
        <a:lstStyle/>
        <a:p>
          <a:endParaRPr lang="en-US"/>
        </a:p>
      </dgm:t>
    </dgm:pt>
    <dgm:pt modelId="{8956815B-8319-4C75-B172-CAE87527B9F5}" type="pres">
      <dgm:prSet presAssocID="{6DF622B9-1CEF-42CD-997B-C8A22EE4D44E}" presName="descendantText" presStyleLbl="alignAccFollowNode1" presStyleIdx="1" presStyleCnt="3">
        <dgm:presLayoutVars>
          <dgm:bulletEnabled val="1"/>
        </dgm:presLayoutVars>
      </dgm:prSet>
      <dgm:spPr/>
      <dgm:t>
        <a:bodyPr/>
        <a:lstStyle/>
        <a:p>
          <a:endParaRPr lang="en-US"/>
        </a:p>
      </dgm:t>
    </dgm:pt>
    <dgm:pt modelId="{F23F4DEB-105B-488F-A26D-171B202B301D}" type="pres">
      <dgm:prSet presAssocID="{F4A3661C-F712-44EE-9CE4-B4753523C599}" presName="sp" presStyleCnt="0"/>
      <dgm:spPr/>
    </dgm:pt>
    <dgm:pt modelId="{D8102C22-A92C-4F14-8A6F-ACB1CB7AE337}" type="pres">
      <dgm:prSet presAssocID="{27DC0FC1-EBE0-4D9E-AE6E-540F468E8883}" presName="linNode" presStyleCnt="0"/>
      <dgm:spPr/>
    </dgm:pt>
    <dgm:pt modelId="{753F175F-11F0-4A81-A8DF-8F8099DA0A2C}" type="pres">
      <dgm:prSet presAssocID="{27DC0FC1-EBE0-4D9E-AE6E-540F468E8883}" presName="parentText" presStyleLbl="node1" presStyleIdx="2" presStyleCnt="3">
        <dgm:presLayoutVars>
          <dgm:chMax val="1"/>
          <dgm:bulletEnabled val="1"/>
        </dgm:presLayoutVars>
      </dgm:prSet>
      <dgm:spPr/>
      <dgm:t>
        <a:bodyPr/>
        <a:lstStyle/>
        <a:p>
          <a:endParaRPr lang="en-US"/>
        </a:p>
      </dgm:t>
    </dgm:pt>
    <dgm:pt modelId="{6E32E259-8D29-43CB-A6D4-FD20CA80FAC4}" type="pres">
      <dgm:prSet presAssocID="{27DC0FC1-EBE0-4D9E-AE6E-540F468E8883}" presName="descendantText" presStyleLbl="alignAccFollowNode1" presStyleIdx="2" presStyleCnt="3">
        <dgm:presLayoutVars>
          <dgm:bulletEnabled val="1"/>
        </dgm:presLayoutVars>
      </dgm:prSet>
      <dgm:spPr/>
      <dgm:t>
        <a:bodyPr/>
        <a:lstStyle/>
        <a:p>
          <a:endParaRPr lang="en-US"/>
        </a:p>
      </dgm:t>
    </dgm:pt>
  </dgm:ptLst>
  <dgm:cxnLst>
    <dgm:cxn modelId="{2F4FD1B3-D302-4C5C-8C68-BCECE8E8AFE7}" type="presOf" srcId="{27207455-8A41-4192-98AA-BF4C45FF59DA}" destId="{6E32E259-8D29-43CB-A6D4-FD20CA80FAC4}" srcOrd="0" destOrd="1" presId="urn:microsoft.com/office/officeart/2005/8/layout/vList5"/>
    <dgm:cxn modelId="{ADC72492-2CD1-4CD8-99EE-D43F0DB4524F}" srcId="{787709B9-8297-40E4-B074-5B8FC6F250DE}" destId="{59D67B97-61BB-414C-8357-BAD931230342}" srcOrd="1" destOrd="0" parTransId="{884D11C5-B901-442B-A0B7-50C4A7059709}" sibTransId="{413FBE70-B8AC-4C48-9D28-76DE0FBB0503}"/>
    <dgm:cxn modelId="{F116B60F-1D57-490F-8928-4E13F52A1FD7}" srcId="{605E381D-36D9-4CCE-9701-898919CCA908}" destId="{6DF622B9-1CEF-42CD-997B-C8A22EE4D44E}" srcOrd="1" destOrd="0" parTransId="{234D850D-74C9-4EEE-9F1D-091B0829C057}" sibTransId="{F4A3661C-F712-44EE-9CE4-B4753523C599}"/>
    <dgm:cxn modelId="{205C26B8-E2A1-4DFC-AE18-E062140F20A4}" type="presOf" srcId="{59D67B97-61BB-414C-8357-BAD931230342}" destId="{B52EE89D-7736-4ED2-8B3C-10755384FF44}" srcOrd="0" destOrd="1" presId="urn:microsoft.com/office/officeart/2005/8/layout/vList5"/>
    <dgm:cxn modelId="{24458167-974D-4C0C-8F1D-B6CF64B09096}" srcId="{27DC0FC1-EBE0-4D9E-AE6E-540F468E8883}" destId="{27207455-8A41-4192-98AA-BF4C45FF59DA}" srcOrd="1" destOrd="0" parTransId="{AA001BD0-3695-42B1-9EA1-99453884879D}" sibTransId="{641A3BE3-B7EE-4F43-A448-ED8F5A4BEB4C}"/>
    <dgm:cxn modelId="{0D91BBA4-6017-43E2-9857-50ED6BD0BDB5}" srcId="{27DC0FC1-EBE0-4D9E-AE6E-540F468E8883}" destId="{D9E0C3FF-2692-4F1B-9FFB-CA2FFF0F021F}" srcOrd="0" destOrd="0" parTransId="{CA87BB77-882D-4166-8CEF-78C0576F27FC}" sibTransId="{C9FB4E00-D087-45E9-AA37-2035855FEF9A}"/>
    <dgm:cxn modelId="{0AE6B2D6-13A6-4D47-BC73-0F7AF4202F6A}" type="presOf" srcId="{A3A1F5F1-7606-4DAF-874F-9478E37C2E04}" destId="{8956815B-8319-4C75-B172-CAE87527B9F5}" srcOrd="0" destOrd="0" presId="urn:microsoft.com/office/officeart/2005/8/layout/vList5"/>
    <dgm:cxn modelId="{D4CB03AB-B88A-404F-AE95-4D5ADFB94208}" srcId="{6DF622B9-1CEF-42CD-997B-C8A22EE4D44E}" destId="{C1209C65-1421-42C6-8A3A-489D053B9A4C}" srcOrd="1" destOrd="0" parTransId="{C91CBCC9-60CC-4862-8D5F-8AC5CB515D3E}" sibTransId="{193B8A2D-E296-4F45-95E5-6A32B650F0CF}"/>
    <dgm:cxn modelId="{0BED61D4-3A01-41E3-9CE2-88D1DB3653F8}" type="presOf" srcId="{6DF622B9-1CEF-42CD-997B-C8A22EE4D44E}" destId="{CFE00FE3-7F2F-47CE-88E1-6E5980359C26}" srcOrd="0" destOrd="0" presId="urn:microsoft.com/office/officeart/2005/8/layout/vList5"/>
    <dgm:cxn modelId="{065E4D11-2B44-4A62-AB61-9387A1BE173E}" type="presOf" srcId="{D9E0C3FF-2692-4F1B-9FFB-CA2FFF0F021F}" destId="{6E32E259-8D29-43CB-A6D4-FD20CA80FAC4}" srcOrd="0" destOrd="0" presId="urn:microsoft.com/office/officeart/2005/8/layout/vList5"/>
    <dgm:cxn modelId="{5E283928-3379-483C-A935-D732A4161CC0}" srcId="{787709B9-8297-40E4-B074-5B8FC6F250DE}" destId="{51890928-DEA7-4B12-8065-BBC7E3DF0C88}" srcOrd="0" destOrd="0" parTransId="{204F2893-18FF-48CD-B686-855EE30FFBC0}" sibTransId="{41383A10-619D-4E89-98E0-7D8CC42E729E}"/>
    <dgm:cxn modelId="{502BBD5F-BF28-4648-AF30-66F0980D3F37}" srcId="{6DF622B9-1CEF-42CD-997B-C8A22EE4D44E}" destId="{A3A1F5F1-7606-4DAF-874F-9478E37C2E04}" srcOrd="0" destOrd="0" parTransId="{D85769F6-148F-41F9-9304-42BED5649B2C}" sibTransId="{2363D185-4F31-4A95-9D28-B4C2656628CC}"/>
    <dgm:cxn modelId="{4F00DCEF-7946-43B9-8006-1A95692F6BDE}" type="presOf" srcId="{C1209C65-1421-42C6-8A3A-489D053B9A4C}" destId="{8956815B-8319-4C75-B172-CAE87527B9F5}" srcOrd="0" destOrd="1" presId="urn:microsoft.com/office/officeart/2005/8/layout/vList5"/>
    <dgm:cxn modelId="{BEE30155-CFF0-4B06-AE5A-4EA71A7DFE9A}" type="presOf" srcId="{605E381D-36D9-4CCE-9701-898919CCA908}" destId="{9A5FB267-81D6-4E4F-95DB-53749F087C64}" srcOrd="0" destOrd="0" presId="urn:microsoft.com/office/officeart/2005/8/layout/vList5"/>
    <dgm:cxn modelId="{FCBD53D1-8DD9-4393-9D28-F92F9C4E3868}" type="presOf" srcId="{51890928-DEA7-4B12-8065-BBC7E3DF0C88}" destId="{B52EE89D-7736-4ED2-8B3C-10755384FF44}" srcOrd="0" destOrd="0" presId="urn:microsoft.com/office/officeart/2005/8/layout/vList5"/>
    <dgm:cxn modelId="{EA527F17-CD08-4EC4-84E1-0B231978DFC6}" type="presOf" srcId="{27DC0FC1-EBE0-4D9E-AE6E-540F468E8883}" destId="{753F175F-11F0-4A81-A8DF-8F8099DA0A2C}" srcOrd="0" destOrd="0" presId="urn:microsoft.com/office/officeart/2005/8/layout/vList5"/>
    <dgm:cxn modelId="{F807CB49-0036-4E5B-B5DA-5FE949381E7F}" srcId="{605E381D-36D9-4CCE-9701-898919CCA908}" destId="{787709B9-8297-40E4-B074-5B8FC6F250DE}" srcOrd="0" destOrd="0" parTransId="{45029AE2-7FE9-4FC3-A5AF-195B0AFAE1D0}" sibTransId="{9331DD22-A914-4295-8D78-4DF3AF4DF084}"/>
    <dgm:cxn modelId="{FC2664A8-C3E6-458B-9FB2-77AF82364D10}" type="presOf" srcId="{787709B9-8297-40E4-B074-5B8FC6F250DE}" destId="{4756BF9D-2DFE-45AE-A2CD-6D4F71C7F865}" srcOrd="0" destOrd="0" presId="urn:microsoft.com/office/officeart/2005/8/layout/vList5"/>
    <dgm:cxn modelId="{290E443D-3789-4DC1-94CB-8427FA3D714B}" srcId="{605E381D-36D9-4CCE-9701-898919CCA908}" destId="{27DC0FC1-EBE0-4D9E-AE6E-540F468E8883}" srcOrd="2" destOrd="0" parTransId="{92A53DE2-B112-4B6E-8835-E08A09080FB5}" sibTransId="{C6FCA883-25D6-4B1C-A6F1-9B9255ADE555}"/>
    <dgm:cxn modelId="{06F44146-0C4B-4C3A-B1DA-7B08F0226FBE}" type="presParOf" srcId="{9A5FB267-81D6-4E4F-95DB-53749F087C64}" destId="{5169C241-3AF0-4016-90BE-28D3CD224211}" srcOrd="0" destOrd="0" presId="urn:microsoft.com/office/officeart/2005/8/layout/vList5"/>
    <dgm:cxn modelId="{19162360-ACC8-4457-808E-CA067EF5F974}" type="presParOf" srcId="{5169C241-3AF0-4016-90BE-28D3CD224211}" destId="{4756BF9D-2DFE-45AE-A2CD-6D4F71C7F865}" srcOrd="0" destOrd="0" presId="urn:microsoft.com/office/officeart/2005/8/layout/vList5"/>
    <dgm:cxn modelId="{CAF8EEFD-38F3-4BF6-ADFC-C99A0E9D3426}" type="presParOf" srcId="{5169C241-3AF0-4016-90BE-28D3CD224211}" destId="{B52EE89D-7736-4ED2-8B3C-10755384FF44}" srcOrd="1" destOrd="0" presId="urn:microsoft.com/office/officeart/2005/8/layout/vList5"/>
    <dgm:cxn modelId="{4B528D83-1C53-4CE5-A652-8229666BB3B3}" type="presParOf" srcId="{9A5FB267-81D6-4E4F-95DB-53749F087C64}" destId="{DEEB1056-2BB5-4A4F-80F9-177E8D2E7ABE}" srcOrd="1" destOrd="0" presId="urn:microsoft.com/office/officeart/2005/8/layout/vList5"/>
    <dgm:cxn modelId="{EEB55926-AEF9-42DC-9DCF-A80CA1617F95}" type="presParOf" srcId="{9A5FB267-81D6-4E4F-95DB-53749F087C64}" destId="{364767C9-CB33-49E7-AD01-2F1B4A93CE6B}" srcOrd="2" destOrd="0" presId="urn:microsoft.com/office/officeart/2005/8/layout/vList5"/>
    <dgm:cxn modelId="{508220DF-6F8A-4438-9E6B-7A802BB8A7A3}" type="presParOf" srcId="{364767C9-CB33-49E7-AD01-2F1B4A93CE6B}" destId="{CFE00FE3-7F2F-47CE-88E1-6E5980359C26}" srcOrd="0" destOrd="0" presId="urn:microsoft.com/office/officeart/2005/8/layout/vList5"/>
    <dgm:cxn modelId="{81A4DFE3-17F2-486F-9F7A-AEDC5742C9C7}" type="presParOf" srcId="{364767C9-CB33-49E7-AD01-2F1B4A93CE6B}" destId="{8956815B-8319-4C75-B172-CAE87527B9F5}" srcOrd="1" destOrd="0" presId="urn:microsoft.com/office/officeart/2005/8/layout/vList5"/>
    <dgm:cxn modelId="{EAB3F91A-AA70-423F-A2E7-217144D570EB}" type="presParOf" srcId="{9A5FB267-81D6-4E4F-95DB-53749F087C64}" destId="{F23F4DEB-105B-488F-A26D-171B202B301D}" srcOrd="3" destOrd="0" presId="urn:microsoft.com/office/officeart/2005/8/layout/vList5"/>
    <dgm:cxn modelId="{B3120ABB-7F0D-4C3A-B951-C1E2AAA15148}" type="presParOf" srcId="{9A5FB267-81D6-4E4F-95DB-53749F087C64}" destId="{D8102C22-A92C-4F14-8A6F-ACB1CB7AE337}" srcOrd="4" destOrd="0" presId="urn:microsoft.com/office/officeart/2005/8/layout/vList5"/>
    <dgm:cxn modelId="{1DA92B7C-27EC-4000-996D-90985A0D0466}" type="presParOf" srcId="{D8102C22-A92C-4F14-8A6F-ACB1CB7AE337}" destId="{753F175F-11F0-4A81-A8DF-8F8099DA0A2C}" srcOrd="0" destOrd="0" presId="urn:microsoft.com/office/officeart/2005/8/layout/vList5"/>
    <dgm:cxn modelId="{A2CE3960-5751-4601-860A-E65AB7F08FF0}" type="presParOf" srcId="{D8102C22-A92C-4F14-8A6F-ACB1CB7AE337}" destId="{6E32E259-8D29-43CB-A6D4-FD20CA80FA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5E00AF-1DF3-459C-AA5C-E4D99210BB45}" type="doc">
      <dgm:prSet loTypeId="urn:microsoft.com/office/officeart/2005/8/layout/default#6" loCatId="list" qsTypeId="urn:microsoft.com/office/officeart/2005/8/quickstyle/simple1" qsCatId="simple" csTypeId="urn:microsoft.com/office/officeart/2005/8/colors/colorful5" csCatId="colorful" phldr="1"/>
      <dgm:spPr/>
      <dgm:t>
        <a:bodyPr/>
        <a:lstStyle/>
        <a:p>
          <a:endParaRPr lang="en-US"/>
        </a:p>
      </dgm:t>
    </dgm:pt>
    <dgm:pt modelId="{A2A3EF02-AC08-41D9-8ED5-E70DB622F949}">
      <dgm:prSet phldrT="[Text]"/>
      <dgm:spPr/>
      <dgm:t>
        <a:bodyPr/>
        <a:lstStyle/>
        <a:p>
          <a:r>
            <a:rPr lang="en-US" b="0" i="0" dirty="0" smtClean="0"/>
            <a:t>automatic type conversion</a:t>
          </a:r>
          <a:endParaRPr lang="en-US" dirty="0"/>
        </a:p>
      </dgm:t>
    </dgm:pt>
    <dgm:pt modelId="{6CD7F328-63D5-40C6-99E1-9E3EA7470A4C}" type="parTrans" cxnId="{B5EF3B36-ACDD-4A14-B9D2-08EC7CA6C852}">
      <dgm:prSet/>
      <dgm:spPr/>
      <dgm:t>
        <a:bodyPr/>
        <a:lstStyle/>
        <a:p>
          <a:endParaRPr lang="en-US"/>
        </a:p>
      </dgm:t>
    </dgm:pt>
    <dgm:pt modelId="{0F90AF8B-0C1E-4577-B98A-5F7E3DA3801A}" type="sibTrans" cxnId="{B5EF3B36-ACDD-4A14-B9D2-08EC7CA6C852}">
      <dgm:prSet/>
      <dgm:spPr/>
      <dgm:t>
        <a:bodyPr/>
        <a:lstStyle/>
        <a:p>
          <a:endParaRPr lang="en-US"/>
        </a:p>
      </dgm:t>
    </dgm:pt>
    <dgm:pt modelId="{CC9F7E8C-BD47-442F-A821-1F9DC39E15EB}">
      <dgm:prSet phldrT="[Text]"/>
      <dgm:spPr/>
      <dgm:t>
        <a:bodyPr/>
        <a:lstStyle/>
        <a:p>
          <a:r>
            <a:rPr lang="en-US" b="0" i="0" dirty="0" smtClean="0"/>
            <a:t>Done by the compiler on its own, without any external trigger from the user</a:t>
          </a:r>
          <a:endParaRPr lang="en-US" dirty="0"/>
        </a:p>
      </dgm:t>
    </dgm:pt>
    <dgm:pt modelId="{C23F6F0A-4908-453A-AAAB-0F9BE4CC3D6A}" type="parTrans" cxnId="{223439F8-F5A4-4391-983E-8990BBFE5A4D}">
      <dgm:prSet/>
      <dgm:spPr/>
      <dgm:t>
        <a:bodyPr/>
        <a:lstStyle/>
        <a:p>
          <a:endParaRPr lang="en-US"/>
        </a:p>
      </dgm:t>
    </dgm:pt>
    <dgm:pt modelId="{D6D01F99-DE17-4D22-AAD8-D3AC24656DA3}" type="sibTrans" cxnId="{223439F8-F5A4-4391-983E-8990BBFE5A4D}">
      <dgm:prSet/>
      <dgm:spPr/>
      <dgm:t>
        <a:bodyPr/>
        <a:lstStyle/>
        <a:p>
          <a:endParaRPr lang="en-US"/>
        </a:p>
      </dgm:t>
    </dgm:pt>
    <dgm:pt modelId="{25AB9F6C-51BB-4488-9B9F-BD7A76A30486}">
      <dgm:prSet phldrT="[Text]"/>
      <dgm:spPr/>
      <dgm:t>
        <a:bodyPr/>
        <a:lstStyle/>
        <a:p>
          <a:r>
            <a:rPr lang="en-US" b="0" i="0" dirty="0" smtClean="0"/>
            <a:t>All the data types of the variables are upgraded to the data type of the variable with largest data type.</a:t>
          </a:r>
          <a:endParaRPr lang="en-US" dirty="0"/>
        </a:p>
      </dgm:t>
    </dgm:pt>
    <dgm:pt modelId="{63C4E032-9778-47B8-ADC8-7B59F89A9258}" type="parTrans" cxnId="{B6028793-8B08-47D1-A7B4-F55B5DA76550}">
      <dgm:prSet/>
      <dgm:spPr/>
      <dgm:t>
        <a:bodyPr/>
        <a:lstStyle/>
        <a:p>
          <a:endParaRPr lang="en-US"/>
        </a:p>
      </dgm:t>
    </dgm:pt>
    <dgm:pt modelId="{E8484D94-1A49-46A7-BBAF-DDDF7CE21B18}" type="sibTrans" cxnId="{B6028793-8B08-47D1-A7B4-F55B5DA76550}">
      <dgm:prSet/>
      <dgm:spPr/>
      <dgm:t>
        <a:bodyPr/>
        <a:lstStyle/>
        <a:p>
          <a:endParaRPr lang="en-US"/>
        </a:p>
      </dgm:t>
    </dgm:pt>
    <dgm:pt modelId="{9BB81A34-03E7-47F7-BBF1-17F486070CC7}">
      <dgm:prSet phldrT="[Text]"/>
      <dgm:spPr/>
      <dgm:t>
        <a:bodyPr/>
        <a:lstStyle/>
        <a:p>
          <a:r>
            <a:rPr lang="en-US" b="1" dirty="0" err="1" smtClean="0"/>
            <a:t>bool</a:t>
          </a:r>
          <a:r>
            <a:rPr lang="en-US" b="1" dirty="0" smtClean="0"/>
            <a:t> -&gt; char -&gt; short </a:t>
          </a:r>
          <a:r>
            <a:rPr lang="en-US" b="1" dirty="0" err="1" smtClean="0"/>
            <a:t>int</a:t>
          </a:r>
          <a:r>
            <a:rPr lang="en-US" b="1" dirty="0" smtClean="0"/>
            <a:t> -&gt; </a:t>
          </a:r>
          <a:r>
            <a:rPr lang="en-US" b="1" dirty="0" err="1" smtClean="0"/>
            <a:t>int</a:t>
          </a:r>
          <a:r>
            <a:rPr lang="en-US" b="1" dirty="0" smtClean="0"/>
            <a:t> -&gt; unsigned </a:t>
          </a:r>
          <a:r>
            <a:rPr lang="en-US" b="1" dirty="0" err="1" smtClean="0"/>
            <a:t>int</a:t>
          </a:r>
          <a:r>
            <a:rPr lang="en-US" b="1" dirty="0" smtClean="0"/>
            <a:t> -&gt; long -&gt; unsigned -&gt; long </a:t>
          </a:r>
          <a:r>
            <a:rPr lang="en-US" b="1" dirty="0" err="1" smtClean="0"/>
            <a:t>long</a:t>
          </a:r>
          <a:r>
            <a:rPr lang="en-US" b="1" dirty="0" smtClean="0"/>
            <a:t> -&gt; float -&gt; double -&gt; long double</a:t>
          </a:r>
          <a:endParaRPr lang="en-US" dirty="0"/>
        </a:p>
      </dgm:t>
    </dgm:pt>
    <dgm:pt modelId="{3B403C91-8584-40D8-9706-9EF3052C7306}" type="parTrans" cxnId="{3AE224A9-9C55-4782-8954-D8651BA94616}">
      <dgm:prSet/>
      <dgm:spPr/>
      <dgm:t>
        <a:bodyPr/>
        <a:lstStyle/>
        <a:p>
          <a:endParaRPr lang="en-US"/>
        </a:p>
      </dgm:t>
    </dgm:pt>
    <dgm:pt modelId="{A1BEA657-D878-44B0-885E-DBD8E8F85DBF}" type="sibTrans" cxnId="{3AE224A9-9C55-4782-8954-D8651BA94616}">
      <dgm:prSet/>
      <dgm:spPr/>
      <dgm:t>
        <a:bodyPr/>
        <a:lstStyle/>
        <a:p>
          <a:endParaRPr lang="en-US"/>
        </a:p>
      </dgm:t>
    </dgm:pt>
    <dgm:pt modelId="{F014096E-25CB-4388-B320-5A3727F109AA}">
      <dgm:prSet phldrT="[Text]"/>
      <dgm:spPr/>
      <dgm:t>
        <a:bodyPr/>
        <a:lstStyle/>
        <a:p>
          <a:r>
            <a:rPr lang="en-US" b="0" i="0" dirty="0" smtClean="0"/>
            <a:t>possible for implicit conversions to lose information</a:t>
          </a:r>
          <a:endParaRPr lang="en-US" dirty="0"/>
        </a:p>
      </dgm:t>
    </dgm:pt>
    <dgm:pt modelId="{E5EADDD8-28BF-4DA7-942E-AC75403F4DDF}" type="parTrans" cxnId="{A526E91C-138F-4556-90D9-1B405C17E3A5}">
      <dgm:prSet/>
      <dgm:spPr/>
      <dgm:t>
        <a:bodyPr/>
        <a:lstStyle/>
        <a:p>
          <a:endParaRPr lang="en-US"/>
        </a:p>
      </dgm:t>
    </dgm:pt>
    <dgm:pt modelId="{FFF5C85A-2F43-45CE-9A2C-57D31D4E86DF}" type="sibTrans" cxnId="{A526E91C-138F-4556-90D9-1B405C17E3A5}">
      <dgm:prSet/>
      <dgm:spPr/>
      <dgm:t>
        <a:bodyPr/>
        <a:lstStyle/>
        <a:p>
          <a:endParaRPr lang="en-US"/>
        </a:p>
      </dgm:t>
    </dgm:pt>
    <dgm:pt modelId="{44728AC7-F171-4398-BD60-B7417CCB2C55}">
      <dgm:prSet phldrT="[Text]"/>
      <dgm:spPr>
        <a:solidFill>
          <a:schemeClr val="accent1">
            <a:lumMod val="50000"/>
          </a:schemeClr>
        </a:solidFill>
      </dgm:spPr>
      <dgm:t>
        <a:bodyPr/>
        <a:lstStyle/>
        <a:p>
          <a:r>
            <a:rPr lang="en-US" b="0" i="0" dirty="0" smtClean="0"/>
            <a:t>signs can be lost (when signed is implicitly converted to unsigned), </a:t>
          </a:r>
          <a:endParaRPr lang="en-US" dirty="0"/>
        </a:p>
      </dgm:t>
    </dgm:pt>
    <dgm:pt modelId="{2680D15D-BD15-44A9-A43B-D06502E8D8C1}" type="parTrans" cxnId="{11544905-DA07-4388-9079-48E4D03B9697}">
      <dgm:prSet/>
      <dgm:spPr/>
      <dgm:t>
        <a:bodyPr/>
        <a:lstStyle/>
        <a:p>
          <a:endParaRPr lang="en-US"/>
        </a:p>
      </dgm:t>
    </dgm:pt>
    <dgm:pt modelId="{48726AC7-B335-455E-A752-31B19C55218E}" type="sibTrans" cxnId="{11544905-DA07-4388-9079-48E4D03B9697}">
      <dgm:prSet/>
      <dgm:spPr/>
      <dgm:t>
        <a:bodyPr/>
        <a:lstStyle/>
        <a:p>
          <a:endParaRPr lang="en-US"/>
        </a:p>
      </dgm:t>
    </dgm:pt>
    <dgm:pt modelId="{C36D6631-3A50-4E3C-B748-93AC3471D391}" type="pres">
      <dgm:prSet presAssocID="{AB5E00AF-1DF3-459C-AA5C-E4D99210BB45}" presName="diagram" presStyleCnt="0">
        <dgm:presLayoutVars>
          <dgm:dir/>
          <dgm:resizeHandles val="exact"/>
        </dgm:presLayoutVars>
      </dgm:prSet>
      <dgm:spPr/>
      <dgm:t>
        <a:bodyPr/>
        <a:lstStyle/>
        <a:p>
          <a:endParaRPr lang="en-US"/>
        </a:p>
      </dgm:t>
    </dgm:pt>
    <dgm:pt modelId="{4498CCEB-917A-46EA-8EA1-D3CC54616E7F}" type="pres">
      <dgm:prSet presAssocID="{A2A3EF02-AC08-41D9-8ED5-E70DB622F949}" presName="node" presStyleLbl="node1" presStyleIdx="0" presStyleCnt="6">
        <dgm:presLayoutVars>
          <dgm:bulletEnabled val="1"/>
        </dgm:presLayoutVars>
      </dgm:prSet>
      <dgm:spPr/>
      <dgm:t>
        <a:bodyPr/>
        <a:lstStyle/>
        <a:p>
          <a:endParaRPr lang="en-US"/>
        </a:p>
      </dgm:t>
    </dgm:pt>
    <dgm:pt modelId="{01FEAB8A-53B0-4796-8E13-AACC49EA1984}" type="pres">
      <dgm:prSet presAssocID="{0F90AF8B-0C1E-4577-B98A-5F7E3DA3801A}" presName="sibTrans" presStyleCnt="0"/>
      <dgm:spPr/>
    </dgm:pt>
    <dgm:pt modelId="{B0258C9A-624D-4D07-A456-A16BB73AFC1C}" type="pres">
      <dgm:prSet presAssocID="{CC9F7E8C-BD47-442F-A821-1F9DC39E15EB}" presName="node" presStyleLbl="node1" presStyleIdx="1" presStyleCnt="6">
        <dgm:presLayoutVars>
          <dgm:bulletEnabled val="1"/>
        </dgm:presLayoutVars>
      </dgm:prSet>
      <dgm:spPr/>
      <dgm:t>
        <a:bodyPr/>
        <a:lstStyle/>
        <a:p>
          <a:endParaRPr lang="en-US"/>
        </a:p>
      </dgm:t>
    </dgm:pt>
    <dgm:pt modelId="{5D6E0B4C-98CD-4216-964F-39E005276A04}" type="pres">
      <dgm:prSet presAssocID="{D6D01F99-DE17-4D22-AAD8-D3AC24656DA3}" presName="sibTrans" presStyleCnt="0"/>
      <dgm:spPr/>
    </dgm:pt>
    <dgm:pt modelId="{F9CAFDF0-1CD3-4993-91D9-ABE9A6E9242A}" type="pres">
      <dgm:prSet presAssocID="{25AB9F6C-51BB-4488-9B9F-BD7A76A30486}" presName="node" presStyleLbl="node1" presStyleIdx="2" presStyleCnt="6">
        <dgm:presLayoutVars>
          <dgm:bulletEnabled val="1"/>
        </dgm:presLayoutVars>
      </dgm:prSet>
      <dgm:spPr/>
      <dgm:t>
        <a:bodyPr/>
        <a:lstStyle/>
        <a:p>
          <a:endParaRPr lang="en-US"/>
        </a:p>
      </dgm:t>
    </dgm:pt>
    <dgm:pt modelId="{40135816-AC7E-44BF-9DAD-22A6083CEBD5}" type="pres">
      <dgm:prSet presAssocID="{E8484D94-1A49-46A7-BBAF-DDDF7CE21B18}" presName="sibTrans" presStyleCnt="0"/>
      <dgm:spPr/>
    </dgm:pt>
    <dgm:pt modelId="{F54663A4-036D-486C-AA86-1DA7A9C0EE43}" type="pres">
      <dgm:prSet presAssocID="{9BB81A34-03E7-47F7-BBF1-17F486070CC7}" presName="node" presStyleLbl="node1" presStyleIdx="3" presStyleCnt="6">
        <dgm:presLayoutVars>
          <dgm:bulletEnabled val="1"/>
        </dgm:presLayoutVars>
      </dgm:prSet>
      <dgm:spPr/>
      <dgm:t>
        <a:bodyPr/>
        <a:lstStyle/>
        <a:p>
          <a:endParaRPr lang="en-US"/>
        </a:p>
      </dgm:t>
    </dgm:pt>
    <dgm:pt modelId="{8B20E5D1-95B6-45BA-967B-D0041EB48168}" type="pres">
      <dgm:prSet presAssocID="{A1BEA657-D878-44B0-885E-DBD8E8F85DBF}" presName="sibTrans" presStyleCnt="0"/>
      <dgm:spPr/>
    </dgm:pt>
    <dgm:pt modelId="{E3F05330-9A9C-4466-91B5-D132E39427F4}" type="pres">
      <dgm:prSet presAssocID="{F014096E-25CB-4388-B320-5A3727F109AA}" presName="node" presStyleLbl="node1" presStyleIdx="4" presStyleCnt="6">
        <dgm:presLayoutVars>
          <dgm:bulletEnabled val="1"/>
        </dgm:presLayoutVars>
      </dgm:prSet>
      <dgm:spPr/>
      <dgm:t>
        <a:bodyPr/>
        <a:lstStyle/>
        <a:p>
          <a:endParaRPr lang="en-US"/>
        </a:p>
      </dgm:t>
    </dgm:pt>
    <dgm:pt modelId="{BD97231F-B5AF-4DBB-AA7B-C3EF8A5EB253}" type="pres">
      <dgm:prSet presAssocID="{FFF5C85A-2F43-45CE-9A2C-57D31D4E86DF}" presName="sibTrans" presStyleCnt="0"/>
      <dgm:spPr/>
    </dgm:pt>
    <dgm:pt modelId="{F78A5F32-E504-46AC-8287-34E9146CAACF}" type="pres">
      <dgm:prSet presAssocID="{44728AC7-F171-4398-BD60-B7417CCB2C55}" presName="node" presStyleLbl="node1" presStyleIdx="5" presStyleCnt="6">
        <dgm:presLayoutVars>
          <dgm:bulletEnabled val="1"/>
        </dgm:presLayoutVars>
      </dgm:prSet>
      <dgm:spPr/>
      <dgm:t>
        <a:bodyPr/>
        <a:lstStyle/>
        <a:p>
          <a:endParaRPr lang="en-US"/>
        </a:p>
      </dgm:t>
    </dgm:pt>
  </dgm:ptLst>
  <dgm:cxnLst>
    <dgm:cxn modelId="{B5EF3B36-ACDD-4A14-B9D2-08EC7CA6C852}" srcId="{AB5E00AF-1DF3-459C-AA5C-E4D99210BB45}" destId="{A2A3EF02-AC08-41D9-8ED5-E70DB622F949}" srcOrd="0" destOrd="0" parTransId="{6CD7F328-63D5-40C6-99E1-9E3EA7470A4C}" sibTransId="{0F90AF8B-0C1E-4577-B98A-5F7E3DA3801A}"/>
    <dgm:cxn modelId="{93126AF6-120C-49EF-A67F-378700C4EE42}" type="presOf" srcId="{A2A3EF02-AC08-41D9-8ED5-E70DB622F949}" destId="{4498CCEB-917A-46EA-8EA1-D3CC54616E7F}" srcOrd="0" destOrd="0" presId="urn:microsoft.com/office/officeart/2005/8/layout/default#6"/>
    <dgm:cxn modelId="{070F6BAC-8317-4511-8D09-3A0E180C5DB1}" type="presOf" srcId="{F014096E-25CB-4388-B320-5A3727F109AA}" destId="{E3F05330-9A9C-4466-91B5-D132E39427F4}" srcOrd="0" destOrd="0" presId="urn:microsoft.com/office/officeart/2005/8/layout/default#6"/>
    <dgm:cxn modelId="{11544905-DA07-4388-9079-48E4D03B9697}" srcId="{AB5E00AF-1DF3-459C-AA5C-E4D99210BB45}" destId="{44728AC7-F171-4398-BD60-B7417CCB2C55}" srcOrd="5" destOrd="0" parTransId="{2680D15D-BD15-44A9-A43B-D06502E8D8C1}" sibTransId="{48726AC7-B335-455E-A752-31B19C55218E}"/>
    <dgm:cxn modelId="{B6028793-8B08-47D1-A7B4-F55B5DA76550}" srcId="{AB5E00AF-1DF3-459C-AA5C-E4D99210BB45}" destId="{25AB9F6C-51BB-4488-9B9F-BD7A76A30486}" srcOrd="2" destOrd="0" parTransId="{63C4E032-9778-47B8-ADC8-7B59F89A9258}" sibTransId="{E8484D94-1A49-46A7-BBAF-DDDF7CE21B18}"/>
    <dgm:cxn modelId="{3AE224A9-9C55-4782-8954-D8651BA94616}" srcId="{AB5E00AF-1DF3-459C-AA5C-E4D99210BB45}" destId="{9BB81A34-03E7-47F7-BBF1-17F486070CC7}" srcOrd="3" destOrd="0" parTransId="{3B403C91-8584-40D8-9706-9EF3052C7306}" sibTransId="{A1BEA657-D878-44B0-885E-DBD8E8F85DBF}"/>
    <dgm:cxn modelId="{8ED86B51-6F4C-4BD3-ADF7-CF897436A953}" type="presOf" srcId="{9BB81A34-03E7-47F7-BBF1-17F486070CC7}" destId="{F54663A4-036D-486C-AA86-1DA7A9C0EE43}" srcOrd="0" destOrd="0" presId="urn:microsoft.com/office/officeart/2005/8/layout/default#6"/>
    <dgm:cxn modelId="{223439F8-F5A4-4391-983E-8990BBFE5A4D}" srcId="{AB5E00AF-1DF3-459C-AA5C-E4D99210BB45}" destId="{CC9F7E8C-BD47-442F-A821-1F9DC39E15EB}" srcOrd="1" destOrd="0" parTransId="{C23F6F0A-4908-453A-AAAB-0F9BE4CC3D6A}" sibTransId="{D6D01F99-DE17-4D22-AAD8-D3AC24656DA3}"/>
    <dgm:cxn modelId="{D14480DE-E868-470A-B528-3A99768B5797}" type="presOf" srcId="{AB5E00AF-1DF3-459C-AA5C-E4D99210BB45}" destId="{C36D6631-3A50-4E3C-B748-93AC3471D391}" srcOrd="0" destOrd="0" presId="urn:microsoft.com/office/officeart/2005/8/layout/default#6"/>
    <dgm:cxn modelId="{A526E91C-138F-4556-90D9-1B405C17E3A5}" srcId="{AB5E00AF-1DF3-459C-AA5C-E4D99210BB45}" destId="{F014096E-25CB-4388-B320-5A3727F109AA}" srcOrd="4" destOrd="0" parTransId="{E5EADDD8-28BF-4DA7-942E-AC75403F4DDF}" sibTransId="{FFF5C85A-2F43-45CE-9A2C-57D31D4E86DF}"/>
    <dgm:cxn modelId="{DEBDAD40-51A5-45AB-ABE5-293A5C0EF054}" type="presOf" srcId="{CC9F7E8C-BD47-442F-A821-1F9DC39E15EB}" destId="{B0258C9A-624D-4D07-A456-A16BB73AFC1C}" srcOrd="0" destOrd="0" presId="urn:microsoft.com/office/officeart/2005/8/layout/default#6"/>
    <dgm:cxn modelId="{0C91031C-37CF-4C3A-8A74-B6BC4753F319}" type="presOf" srcId="{44728AC7-F171-4398-BD60-B7417CCB2C55}" destId="{F78A5F32-E504-46AC-8287-34E9146CAACF}" srcOrd="0" destOrd="0" presId="urn:microsoft.com/office/officeart/2005/8/layout/default#6"/>
    <dgm:cxn modelId="{B5B55AAC-B503-4D0B-BB71-56BCAD346157}" type="presOf" srcId="{25AB9F6C-51BB-4488-9B9F-BD7A76A30486}" destId="{F9CAFDF0-1CD3-4993-91D9-ABE9A6E9242A}" srcOrd="0" destOrd="0" presId="urn:microsoft.com/office/officeart/2005/8/layout/default#6"/>
    <dgm:cxn modelId="{F7194777-2BA1-4621-9399-921BCDF179D5}" type="presParOf" srcId="{C36D6631-3A50-4E3C-B748-93AC3471D391}" destId="{4498CCEB-917A-46EA-8EA1-D3CC54616E7F}" srcOrd="0" destOrd="0" presId="urn:microsoft.com/office/officeart/2005/8/layout/default#6"/>
    <dgm:cxn modelId="{129E6022-7531-4C5B-A853-12C71C089F58}" type="presParOf" srcId="{C36D6631-3A50-4E3C-B748-93AC3471D391}" destId="{01FEAB8A-53B0-4796-8E13-AACC49EA1984}" srcOrd="1" destOrd="0" presId="urn:microsoft.com/office/officeart/2005/8/layout/default#6"/>
    <dgm:cxn modelId="{31191BC1-90D3-49A2-9FC9-B47F6AF91432}" type="presParOf" srcId="{C36D6631-3A50-4E3C-B748-93AC3471D391}" destId="{B0258C9A-624D-4D07-A456-A16BB73AFC1C}" srcOrd="2" destOrd="0" presId="urn:microsoft.com/office/officeart/2005/8/layout/default#6"/>
    <dgm:cxn modelId="{EED1A903-27EB-47EA-8B1E-E7F2606625A2}" type="presParOf" srcId="{C36D6631-3A50-4E3C-B748-93AC3471D391}" destId="{5D6E0B4C-98CD-4216-964F-39E005276A04}" srcOrd="3" destOrd="0" presId="urn:microsoft.com/office/officeart/2005/8/layout/default#6"/>
    <dgm:cxn modelId="{1C5408D9-6BB2-45B7-BCDC-57881B128694}" type="presParOf" srcId="{C36D6631-3A50-4E3C-B748-93AC3471D391}" destId="{F9CAFDF0-1CD3-4993-91D9-ABE9A6E9242A}" srcOrd="4" destOrd="0" presId="urn:microsoft.com/office/officeart/2005/8/layout/default#6"/>
    <dgm:cxn modelId="{FDA962D6-7B14-4B7C-BFC6-66FFA7D1FF10}" type="presParOf" srcId="{C36D6631-3A50-4E3C-B748-93AC3471D391}" destId="{40135816-AC7E-44BF-9DAD-22A6083CEBD5}" srcOrd="5" destOrd="0" presId="urn:microsoft.com/office/officeart/2005/8/layout/default#6"/>
    <dgm:cxn modelId="{E4646210-D4B3-4375-9B1A-05251CC604C5}" type="presParOf" srcId="{C36D6631-3A50-4E3C-B748-93AC3471D391}" destId="{F54663A4-036D-486C-AA86-1DA7A9C0EE43}" srcOrd="6" destOrd="0" presId="urn:microsoft.com/office/officeart/2005/8/layout/default#6"/>
    <dgm:cxn modelId="{497D102E-8C5B-40EB-B42F-B0A43BAFAC77}" type="presParOf" srcId="{C36D6631-3A50-4E3C-B748-93AC3471D391}" destId="{8B20E5D1-95B6-45BA-967B-D0041EB48168}" srcOrd="7" destOrd="0" presId="urn:microsoft.com/office/officeart/2005/8/layout/default#6"/>
    <dgm:cxn modelId="{1F417F9E-4BC9-4367-A466-765B5D0092BA}" type="presParOf" srcId="{C36D6631-3A50-4E3C-B748-93AC3471D391}" destId="{E3F05330-9A9C-4466-91B5-D132E39427F4}" srcOrd="8" destOrd="0" presId="urn:microsoft.com/office/officeart/2005/8/layout/default#6"/>
    <dgm:cxn modelId="{1728D43F-BE5A-4D6F-BB05-C5865A6FFB7C}" type="presParOf" srcId="{C36D6631-3A50-4E3C-B748-93AC3471D391}" destId="{BD97231F-B5AF-4DBB-AA7B-C3EF8A5EB253}" srcOrd="9" destOrd="0" presId="urn:microsoft.com/office/officeart/2005/8/layout/default#6"/>
    <dgm:cxn modelId="{F24FECDF-F288-4B48-9148-A5E247A868A7}" type="presParOf" srcId="{C36D6631-3A50-4E3C-B748-93AC3471D391}" destId="{F78A5F32-E504-46AC-8287-34E9146CAACF}" srcOrd="10" destOrd="0" presId="urn:microsoft.com/office/officeart/2005/8/layout/defaul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2D78E8-2027-4761-9884-14E658F0431C}" type="doc">
      <dgm:prSet loTypeId="urn:microsoft.com/office/officeart/2005/8/layout/default#7" loCatId="list" qsTypeId="urn:microsoft.com/office/officeart/2005/8/quickstyle/simple1" qsCatId="simple" csTypeId="urn:microsoft.com/office/officeart/2005/8/colors/colorful5" csCatId="colorful" phldr="1"/>
      <dgm:spPr/>
      <dgm:t>
        <a:bodyPr/>
        <a:lstStyle/>
        <a:p>
          <a:endParaRPr lang="en-US"/>
        </a:p>
      </dgm:t>
    </dgm:pt>
    <dgm:pt modelId="{69A06585-A064-4A14-848B-393C7EAE2E55}">
      <dgm:prSet phldrT="[Text]"/>
      <dgm:spPr/>
      <dgm:t>
        <a:bodyPr/>
        <a:lstStyle/>
        <a:p>
          <a:r>
            <a:rPr lang="en-US" b="0" i="0" dirty="0" smtClean="0"/>
            <a:t>Also called type casting</a:t>
          </a:r>
          <a:endParaRPr lang="en-US" dirty="0"/>
        </a:p>
      </dgm:t>
    </dgm:pt>
    <dgm:pt modelId="{2349D407-C117-459F-A5C1-316D22A21377}" type="parTrans" cxnId="{F2EAA2A3-D89D-4F87-8C73-6DFE4FA96769}">
      <dgm:prSet/>
      <dgm:spPr/>
      <dgm:t>
        <a:bodyPr/>
        <a:lstStyle/>
        <a:p>
          <a:endParaRPr lang="en-US"/>
        </a:p>
      </dgm:t>
    </dgm:pt>
    <dgm:pt modelId="{C4D0D4E8-61EB-42CE-ADCF-0E1A910C00B9}" type="sibTrans" cxnId="{F2EAA2A3-D89D-4F87-8C73-6DFE4FA96769}">
      <dgm:prSet/>
      <dgm:spPr/>
      <dgm:t>
        <a:bodyPr/>
        <a:lstStyle/>
        <a:p>
          <a:endParaRPr lang="en-US"/>
        </a:p>
      </dgm:t>
    </dgm:pt>
    <dgm:pt modelId="{E3F30E49-AC2C-4D91-BE66-734C37DA74DD}">
      <dgm:prSet phldrT="[Text]"/>
      <dgm:spPr/>
      <dgm:t>
        <a:bodyPr/>
        <a:lstStyle/>
        <a:p>
          <a:r>
            <a:rPr lang="en-US" b="0" i="0" dirty="0" smtClean="0"/>
            <a:t>It is user defined</a:t>
          </a:r>
          <a:endParaRPr lang="en-US" dirty="0"/>
        </a:p>
      </dgm:t>
    </dgm:pt>
    <dgm:pt modelId="{7289E2C5-61AD-484E-BF00-043CEC81AF5B}" type="parTrans" cxnId="{28AE208F-E5E8-4F4C-ACDD-7558A4434784}">
      <dgm:prSet/>
      <dgm:spPr/>
      <dgm:t>
        <a:bodyPr/>
        <a:lstStyle/>
        <a:p>
          <a:endParaRPr lang="en-US"/>
        </a:p>
      </dgm:t>
    </dgm:pt>
    <dgm:pt modelId="{79A9A3E3-AEDB-4852-8DA8-F25FC643B8F3}" type="sibTrans" cxnId="{28AE208F-E5E8-4F4C-ACDD-7558A4434784}">
      <dgm:prSet/>
      <dgm:spPr/>
      <dgm:t>
        <a:bodyPr/>
        <a:lstStyle/>
        <a:p>
          <a:endParaRPr lang="en-US"/>
        </a:p>
      </dgm:t>
    </dgm:pt>
    <dgm:pt modelId="{E0638101-A21A-446A-8EE5-4DC50D1550D9}">
      <dgm:prSet phldrT="[Text]"/>
      <dgm:spPr/>
      <dgm:t>
        <a:bodyPr/>
        <a:lstStyle/>
        <a:p>
          <a:r>
            <a:rPr lang="en-US" b="0" i="0" dirty="0" smtClean="0"/>
            <a:t>User can type cast the result to make it </a:t>
          </a:r>
          <a:r>
            <a:rPr lang="en-US" b="0" i="0" dirty="0" smtClean="0"/>
            <a:t>to a </a:t>
          </a:r>
          <a:r>
            <a:rPr lang="en-US" b="0" i="0" dirty="0" smtClean="0"/>
            <a:t>particular data type</a:t>
          </a:r>
          <a:endParaRPr lang="en-US" dirty="0"/>
        </a:p>
      </dgm:t>
    </dgm:pt>
    <dgm:pt modelId="{0A9B0B86-A611-4F58-95CB-1981034C5A7A}" type="parTrans" cxnId="{9BCD3011-231B-4E2F-B47E-DAD8F4F9AAD9}">
      <dgm:prSet/>
      <dgm:spPr/>
      <dgm:t>
        <a:bodyPr/>
        <a:lstStyle/>
        <a:p>
          <a:endParaRPr lang="en-US"/>
        </a:p>
      </dgm:t>
    </dgm:pt>
    <dgm:pt modelId="{D0B71A08-8F1A-45AA-8F20-6E8D0A532051}" type="sibTrans" cxnId="{9BCD3011-231B-4E2F-B47E-DAD8F4F9AAD9}">
      <dgm:prSet/>
      <dgm:spPr/>
      <dgm:t>
        <a:bodyPr/>
        <a:lstStyle/>
        <a:p>
          <a:endParaRPr lang="en-US"/>
        </a:p>
      </dgm:t>
    </dgm:pt>
    <dgm:pt modelId="{A33AF3E2-F451-48E4-8D4D-57E417537F63}">
      <dgm:prSet phldrT="[Text]"/>
      <dgm:spPr>
        <a:solidFill>
          <a:schemeClr val="accent1">
            <a:lumMod val="50000"/>
          </a:schemeClr>
        </a:solidFill>
      </dgm:spPr>
      <dgm:t>
        <a:bodyPr/>
        <a:lstStyle/>
        <a:p>
          <a:r>
            <a:rPr lang="en-IN" dirty="0" smtClean="0"/>
            <a:t>Syntax: </a:t>
          </a:r>
        </a:p>
        <a:p>
          <a:r>
            <a:rPr lang="en-IN" dirty="0" smtClean="0"/>
            <a:t>(type) expression</a:t>
          </a:r>
        </a:p>
        <a:p>
          <a:r>
            <a:rPr lang="en-US" b="0" i="0" dirty="0" smtClean="0"/>
            <a:t>Type indicated the data type to which the final result is converted</a:t>
          </a:r>
          <a:endParaRPr lang="en-US" dirty="0"/>
        </a:p>
      </dgm:t>
    </dgm:pt>
    <dgm:pt modelId="{D96AE0AF-C92F-462C-9E28-B911B0781EDD}" type="parTrans" cxnId="{53F04485-E07A-4490-86EE-C59A7B3549A6}">
      <dgm:prSet/>
      <dgm:spPr/>
      <dgm:t>
        <a:bodyPr/>
        <a:lstStyle/>
        <a:p>
          <a:endParaRPr lang="en-US"/>
        </a:p>
      </dgm:t>
    </dgm:pt>
    <dgm:pt modelId="{6368C37A-D7EB-4205-B5FE-272939C2A992}" type="sibTrans" cxnId="{53F04485-E07A-4490-86EE-C59A7B3549A6}">
      <dgm:prSet/>
      <dgm:spPr/>
      <dgm:t>
        <a:bodyPr/>
        <a:lstStyle/>
        <a:p>
          <a:endParaRPr lang="en-US"/>
        </a:p>
      </dgm:t>
    </dgm:pt>
    <dgm:pt modelId="{53AFDEA5-C73D-48C4-AC7D-E73CDADCA838}">
      <dgm:prSet phldrT="[Text]"/>
      <dgm:spPr/>
      <dgm:t>
        <a:bodyPr/>
        <a:lstStyle/>
        <a:p>
          <a:r>
            <a:rPr lang="en-US" b="0" i="0" dirty="0" smtClean="0"/>
            <a:t>done to take advantage of certain features of type hierarchies or type representations</a:t>
          </a:r>
          <a:endParaRPr lang="en-US" dirty="0"/>
        </a:p>
      </dgm:t>
    </dgm:pt>
    <dgm:pt modelId="{6D6D5B00-93C6-4126-823B-60140F220C7D}" type="parTrans" cxnId="{2E28CAEF-EDA8-4D4F-91A4-6F5C554C60D5}">
      <dgm:prSet/>
      <dgm:spPr/>
      <dgm:t>
        <a:bodyPr/>
        <a:lstStyle/>
        <a:p>
          <a:endParaRPr lang="en-US"/>
        </a:p>
      </dgm:t>
    </dgm:pt>
    <dgm:pt modelId="{E04FA87D-7675-4621-A9EB-B7D4EE95CD87}" type="sibTrans" cxnId="{2E28CAEF-EDA8-4D4F-91A4-6F5C554C60D5}">
      <dgm:prSet/>
      <dgm:spPr/>
      <dgm:t>
        <a:bodyPr/>
        <a:lstStyle/>
        <a:p>
          <a:endParaRPr lang="en-US"/>
        </a:p>
      </dgm:t>
    </dgm:pt>
    <dgm:pt modelId="{3F570725-76F2-4F95-B635-6F4936303483}" type="pres">
      <dgm:prSet presAssocID="{942D78E8-2027-4761-9884-14E658F0431C}" presName="diagram" presStyleCnt="0">
        <dgm:presLayoutVars>
          <dgm:dir/>
          <dgm:resizeHandles val="exact"/>
        </dgm:presLayoutVars>
      </dgm:prSet>
      <dgm:spPr/>
      <dgm:t>
        <a:bodyPr/>
        <a:lstStyle/>
        <a:p>
          <a:endParaRPr lang="en-US"/>
        </a:p>
      </dgm:t>
    </dgm:pt>
    <dgm:pt modelId="{F12353C1-A571-4FAC-94D4-80726BCEEC15}" type="pres">
      <dgm:prSet presAssocID="{69A06585-A064-4A14-848B-393C7EAE2E55}" presName="node" presStyleLbl="node1" presStyleIdx="0" presStyleCnt="5">
        <dgm:presLayoutVars>
          <dgm:bulletEnabled val="1"/>
        </dgm:presLayoutVars>
      </dgm:prSet>
      <dgm:spPr/>
      <dgm:t>
        <a:bodyPr/>
        <a:lstStyle/>
        <a:p>
          <a:endParaRPr lang="en-US"/>
        </a:p>
      </dgm:t>
    </dgm:pt>
    <dgm:pt modelId="{6C6EF2A7-366E-4430-8686-E8D5806D2B6B}" type="pres">
      <dgm:prSet presAssocID="{C4D0D4E8-61EB-42CE-ADCF-0E1A910C00B9}" presName="sibTrans" presStyleCnt="0"/>
      <dgm:spPr/>
    </dgm:pt>
    <dgm:pt modelId="{C8030E35-3071-40A5-AD5E-A9EB4ACD9EED}" type="pres">
      <dgm:prSet presAssocID="{E3F30E49-AC2C-4D91-BE66-734C37DA74DD}" presName="node" presStyleLbl="node1" presStyleIdx="1" presStyleCnt="5">
        <dgm:presLayoutVars>
          <dgm:bulletEnabled val="1"/>
        </dgm:presLayoutVars>
      </dgm:prSet>
      <dgm:spPr/>
      <dgm:t>
        <a:bodyPr/>
        <a:lstStyle/>
        <a:p>
          <a:endParaRPr lang="en-US"/>
        </a:p>
      </dgm:t>
    </dgm:pt>
    <dgm:pt modelId="{E49A85CD-FC95-4C12-8F59-9DA68DD7A495}" type="pres">
      <dgm:prSet presAssocID="{79A9A3E3-AEDB-4852-8DA8-F25FC643B8F3}" presName="sibTrans" presStyleCnt="0"/>
      <dgm:spPr/>
    </dgm:pt>
    <dgm:pt modelId="{952DCB97-A71A-4B51-968A-248DA5190E1F}" type="pres">
      <dgm:prSet presAssocID="{E0638101-A21A-446A-8EE5-4DC50D1550D9}" presName="node" presStyleLbl="node1" presStyleIdx="2" presStyleCnt="5">
        <dgm:presLayoutVars>
          <dgm:bulletEnabled val="1"/>
        </dgm:presLayoutVars>
      </dgm:prSet>
      <dgm:spPr/>
      <dgm:t>
        <a:bodyPr/>
        <a:lstStyle/>
        <a:p>
          <a:endParaRPr lang="en-US"/>
        </a:p>
      </dgm:t>
    </dgm:pt>
    <dgm:pt modelId="{9CBCF2D5-DD63-481D-B79E-1C7A9933F7FA}" type="pres">
      <dgm:prSet presAssocID="{D0B71A08-8F1A-45AA-8F20-6E8D0A532051}" presName="sibTrans" presStyleCnt="0"/>
      <dgm:spPr/>
    </dgm:pt>
    <dgm:pt modelId="{DE4A86CE-E10C-4A5B-86A1-CBCB9D109604}" type="pres">
      <dgm:prSet presAssocID="{A33AF3E2-F451-48E4-8D4D-57E417537F63}" presName="node" presStyleLbl="node1" presStyleIdx="3" presStyleCnt="5">
        <dgm:presLayoutVars>
          <dgm:bulletEnabled val="1"/>
        </dgm:presLayoutVars>
      </dgm:prSet>
      <dgm:spPr/>
      <dgm:t>
        <a:bodyPr/>
        <a:lstStyle/>
        <a:p>
          <a:endParaRPr lang="en-US"/>
        </a:p>
      </dgm:t>
    </dgm:pt>
    <dgm:pt modelId="{14BBE7A8-3546-4D69-B194-08213B956A5E}" type="pres">
      <dgm:prSet presAssocID="{6368C37A-D7EB-4205-B5FE-272939C2A992}" presName="sibTrans" presStyleCnt="0"/>
      <dgm:spPr/>
    </dgm:pt>
    <dgm:pt modelId="{C60C0463-1992-469B-BCD9-FAFC4141C291}" type="pres">
      <dgm:prSet presAssocID="{53AFDEA5-C73D-48C4-AC7D-E73CDADCA838}" presName="node" presStyleLbl="node1" presStyleIdx="4" presStyleCnt="5">
        <dgm:presLayoutVars>
          <dgm:bulletEnabled val="1"/>
        </dgm:presLayoutVars>
      </dgm:prSet>
      <dgm:spPr/>
      <dgm:t>
        <a:bodyPr/>
        <a:lstStyle/>
        <a:p>
          <a:endParaRPr lang="en-US"/>
        </a:p>
      </dgm:t>
    </dgm:pt>
  </dgm:ptLst>
  <dgm:cxnLst>
    <dgm:cxn modelId="{F2EAA2A3-D89D-4F87-8C73-6DFE4FA96769}" srcId="{942D78E8-2027-4761-9884-14E658F0431C}" destId="{69A06585-A064-4A14-848B-393C7EAE2E55}" srcOrd="0" destOrd="0" parTransId="{2349D407-C117-459F-A5C1-316D22A21377}" sibTransId="{C4D0D4E8-61EB-42CE-ADCF-0E1A910C00B9}"/>
    <dgm:cxn modelId="{F57E0EEF-F92F-4831-8E04-DF4032E2D94E}" type="presOf" srcId="{53AFDEA5-C73D-48C4-AC7D-E73CDADCA838}" destId="{C60C0463-1992-469B-BCD9-FAFC4141C291}" srcOrd="0" destOrd="0" presId="urn:microsoft.com/office/officeart/2005/8/layout/default#7"/>
    <dgm:cxn modelId="{8C8C33C3-E368-436A-B748-8A0BF9938CC5}" type="presOf" srcId="{942D78E8-2027-4761-9884-14E658F0431C}" destId="{3F570725-76F2-4F95-B635-6F4936303483}" srcOrd="0" destOrd="0" presId="urn:microsoft.com/office/officeart/2005/8/layout/default#7"/>
    <dgm:cxn modelId="{2E28CAEF-EDA8-4D4F-91A4-6F5C554C60D5}" srcId="{942D78E8-2027-4761-9884-14E658F0431C}" destId="{53AFDEA5-C73D-48C4-AC7D-E73CDADCA838}" srcOrd="4" destOrd="0" parTransId="{6D6D5B00-93C6-4126-823B-60140F220C7D}" sibTransId="{E04FA87D-7675-4621-A9EB-B7D4EE95CD87}"/>
    <dgm:cxn modelId="{9BCD3011-231B-4E2F-B47E-DAD8F4F9AAD9}" srcId="{942D78E8-2027-4761-9884-14E658F0431C}" destId="{E0638101-A21A-446A-8EE5-4DC50D1550D9}" srcOrd="2" destOrd="0" parTransId="{0A9B0B86-A611-4F58-95CB-1981034C5A7A}" sibTransId="{D0B71A08-8F1A-45AA-8F20-6E8D0A532051}"/>
    <dgm:cxn modelId="{6AA764BA-55C8-46E0-9A63-9BDFC55E7B7A}" type="presOf" srcId="{E3F30E49-AC2C-4D91-BE66-734C37DA74DD}" destId="{C8030E35-3071-40A5-AD5E-A9EB4ACD9EED}" srcOrd="0" destOrd="0" presId="urn:microsoft.com/office/officeart/2005/8/layout/default#7"/>
    <dgm:cxn modelId="{28AE208F-E5E8-4F4C-ACDD-7558A4434784}" srcId="{942D78E8-2027-4761-9884-14E658F0431C}" destId="{E3F30E49-AC2C-4D91-BE66-734C37DA74DD}" srcOrd="1" destOrd="0" parTransId="{7289E2C5-61AD-484E-BF00-043CEC81AF5B}" sibTransId="{79A9A3E3-AEDB-4852-8DA8-F25FC643B8F3}"/>
    <dgm:cxn modelId="{2C89542C-E847-4B09-A6C5-2492AD9846B6}" type="presOf" srcId="{A33AF3E2-F451-48E4-8D4D-57E417537F63}" destId="{DE4A86CE-E10C-4A5B-86A1-CBCB9D109604}" srcOrd="0" destOrd="0" presId="urn:microsoft.com/office/officeart/2005/8/layout/default#7"/>
    <dgm:cxn modelId="{912948B7-4346-47EE-B0CA-4204AEA7250D}" type="presOf" srcId="{E0638101-A21A-446A-8EE5-4DC50D1550D9}" destId="{952DCB97-A71A-4B51-968A-248DA5190E1F}" srcOrd="0" destOrd="0" presId="urn:microsoft.com/office/officeart/2005/8/layout/default#7"/>
    <dgm:cxn modelId="{DF59C281-5462-47D8-9E31-E269977FC939}" type="presOf" srcId="{69A06585-A064-4A14-848B-393C7EAE2E55}" destId="{F12353C1-A571-4FAC-94D4-80726BCEEC15}" srcOrd="0" destOrd="0" presId="urn:microsoft.com/office/officeart/2005/8/layout/default#7"/>
    <dgm:cxn modelId="{53F04485-E07A-4490-86EE-C59A7B3549A6}" srcId="{942D78E8-2027-4761-9884-14E658F0431C}" destId="{A33AF3E2-F451-48E4-8D4D-57E417537F63}" srcOrd="3" destOrd="0" parTransId="{D96AE0AF-C92F-462C-9E28-B911B0781EDD}" sibTransId="{6368C37A-D7EB-4205-B5FE-272939C2A992}"/>
    <dgm:cxn modelId="{423412DF-4AD0-451E-A622-4C27D03078FC}" type="presParOf" srcId="{3F570725-76F2-4F95-B635-6F4936303483}" destId="{F12353C1-A571-4FAC-94D4-80726BCEEC15}" srcOrd="0" destOrd="0" presId="urn:microsoft.com/office/officeart/2005/8/layout/default#7"/>
    <dgm:cxn modelId="{D2474DA8-7413-4E1F-925C-5F53A2860C2D}" type="presParOf" srcId="{3F570725-76F2-4F95-B635-6F4936303483}" destId="{6C6EF2A7-366E-4430-8686-E8D5806D2B6B}" srcOrd="1" destOrd="0" presId="urn:microsoft.com/office/officeart/2005/8/layout/default#7"/>
    <dgm:cxn modelId="{384A6854-F161-4BAD-B339-BCD75E833B26}" type="presParOf" srcId="{3F570725-76F2-4F95-B635-6F4936303483}" destId="{C8030E35-3071-40A5-AD5E-A9EB4ACD9EED}" srcOrd="2" destOrd="0" presId="urn:microsoft.com/office/officeart/2005/8/layout/default#7"/>
    <dgm:cxn modelId="{241D1CA8-FFCC-4B76-8D95-8250A077D9E7}" type="presParOf" srcId="{3F570725-76F2-4F95-B635-6F4936303483}" destId="{E49A85CD-FC95-4C12-8F59-9DA68DD7A495}" srcOrd="3" destOrd="0" presId="urn:microsoft.com/office/officeart/2005/8/layout/default#7"/>
    <dgm:cxn modelId="{E691CF00-4B4B-46D4-AD43-15EF4A2806EA}" type="presParOf" srcId="{3F570725-76F2-4F95-B635-6F4936303483}" destId="{952DCB97-A71A-4B51-968A-248DA5190E1F}" srcOrd="4" destOrd="0" presId="urn:microsoft.com/office/officeart/2005/8/layout/default#7"/>
    <dgm:cxn modelId="{6CC36DC6-2104-4BA8-A3D1-267A002A2115}" type="presParOf" srcId="{3F570725-76F2-4F95-B635-6F4936303483}" destId="{9CBCF2D5-DD63-481D-B79E-1C7A9933F7FA}" srcOrd="5" destOrd="0" presId="urn:microsoft.com/office/officeart/2005/8/layout/default#7"/>
    <dgm:cxn modelId="{E0F3BEEB-8DF2-47B6-B9B7-7EE2D05CFF38}" type="presParOf" srcId="{3F570725-76F2-4F95-B635-6F4936303483}" destId="{DE4A86CE-E10C-4A5B-86A1-CBCB9D109604}" srcOrd="6" destOrd="0" presId="urn:microsoft.com/office/officeart/2005/8/layout/default#7"/>
    <dgm:cxn modelId="{42385BE6-1693-4532-B141-1154E64AE70E}" type="presParOf" srcId="{3F570725-76F2-4F95-B635-6F4936303483}" destId="{14BBE7A8-3546-4D69-B194-08213B956A5E}" srcOrd="7" destOrd="0" presId="urn:microsoft.com/office/officeart/2005/8/layout/default#7"/>
    <dgm:cxn modelId="{40DB1CC5-C93F-44FF-B174-1E4F88FBC3A3}" type="presParOf" srcId="{3F570725-76F2-4F95-B635-6F4936303483}" destId="{C60C0463-1992-469B-BCD9-FAFC4141C291}" srcOrd="8" destOrd="0" presId="urn:microsoft.com/office/officeart/2005/8/layout/defaul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FCEEB-62D8-4DEF-9E2D-0C055280BAC3}">
      <dsp:nvSpPr>
        <dsp:cNvPr id="0" name=""/>
        <dsp:cNvSpPr/>
      </dsp:nvSpPr>
      <dsp:spPr>
        <a:xfrm>
          <a:off x="1275033" y="2203"/>
          <a:ext cx="1887658" cy="1132595"/>
        </a:xfrm>
        <a:prstGeom prst="roundRect">
          <a:avLst>
            <a:gd name="adj" fmla="val 10000"/>
          </a:avLst>
        </a:prstGeom>
        <a:solidFill>
          <a:srgbClr val="A709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Start the compiler at C&gt; prompt</a:t>
          </a:r>
          <a:endParaRPr lang="en-US" sz="1800" kern="1200" dirty="0"/>
        </a:p>
      </dsp:txBody>
      <dsp:txXfrm>
        <a:off x="1308206" y="35376"/>
        <a:ext cx="1821312" cy="1066249"/>
      </dsp:txXfrm>
    </dsp:sp>
    <dsp:sp modelId="{82E7B991-A48C-4CFC-A0E6-AAF050AC7E21}">
      <dsp:nvSpPr>
        <dsp:cNvPr id="0" name=""/>
        <dsp:cNvSpPr/>
      </dsp:nvSpPr>
      <dsp:spPr>
        <a:xfrm>
          <a:off x="3328806" y="334431"/>
          <a:ext cx="400183" cy="4681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328806" y="428059"/>
        <a:ext cx="280128" cy="280883"/>
      </dsp:txXfrm>
    </dsp:sp>
    <dsp:sp modelId="{5AB13AF3-EF5A-4F80-AF79-D2AB20823A3E}">
      <dsp:nvSpPr>
        <dsp:cNvPr id="0" name=""/>
        <dsp:cNvSpPr/>
      </dsp:nvSpPr>
      <dsp:spPr>
        <a:xfrm>
          <a:off x="3917755" y="2203"/>
          <a:ext cx="1887658" cy="1132595"/>
        </a:xfrm>
        <a:prstGeom prst="roundRect">
          <a:avLst>
            <a:gd name="adj" fmla="val 10000"/>
          </a:avLst>
        </a:prstGeom>
        <a:solidFill>
          <a:srgbClr val="DB37D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Select New from File menu</a:t>
          </a:r>
          <a:endParaRPr lang="en-US" sz="1800" kern="1200" dirty="0"/>
        </a:p>
      </dsp:txBody>
      <dsp:txXfrm>
        <a:off x="3950928" y="35376"/>
        <a:ext cx="1821312" cy="1066249"/>
      </dsp:txXfrm>
    </dsp:sp>
    <dsp:sp modelId="{EC6B782B-8E8F-4D67-9D69-65B7C29699A5}">
      <dsp:nvSpPr>
        <dsp:cNvPr id="0" name=""/>
        <dsp:cNvSpPr/>
      </dsp:nvSpPr>
      <dsp:spPr>
        <a:xfrm rot="5400000">
          <a:off x="4661493" y="1266935"/>
          <a:ext cx="400183" cy="4681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721144" y="1300913"/>
        <a:ext cx="280883" cy="280128"/>
      </dsp:txXfrm>
    </dsp:sp>
    <dsp:sp modelId="{83EAD1DE-161A-4C86-900C-C6EE0FEA5078}">
      <dsp:nvSpPr>
        <dsp:cNvPr id="0" name=""/>
        <dsp:cNvSpPr/>
      </dsp:nvSpPr>
      <dsp:spPr>
        <a:xfrm>
          <a:off x="3917755" y="1889862"/>
          <a:ext cx="1887658" cy="1132595"/>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Use Ctrl+F9 to compile and execute the program</a:t>
          </a:r>
          <a:endParaRPr lang="en-US" sz="1800" kern="1200" dirty="0"/>
        </a:p>
      </dsp:txBody>
      <dsp:txXfrm>
        <a:off x="3950928" y="1923035"/>
        <a:ext cx="1821312" cy="1066249"/>
      </dsp:txXfrm>
    </dsp:sp>
    <dsp:sp modelId="{BEF0F293-D192-43FD-86FA-859C63AD26BD}">
      <dsp:nvSpPr>
        <dsp:cNvPr id="0" name=""/>
        <dsp:cNvSpPr/>
      </dsp:nvSpPr>
      <dsp:spPr>
        <a:xfrm rot="10800000">
          <a:off x="3351458" y="2222090"/>
          <a:ext cx="400183" cy="4681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471513" y="2315718"/>
        <a:ext cx="280128" cy="280883"/>
      </dsp:txXfrm>
    </dsp:sp>
    <dsp:sp modelId="{EA4CF149-91AD-4091-9170-8B359AB2537C}">
      <dsp:nvSpPr>
        <dsp:cNvPr id="0" name=""/>
        <dsp:cNvSpPr/>
      </dsp:nvSpPr>
      <dsp:spPr>
        <a:xfrm>
          <a:off x="1275033" y="1889862"/>
          <a:ext cx="1887658" cy="1132595"/>
        </a:xfrm>
        <a:prstGeom prst="roundRect">
          <a:avLst>
            <a:gd name="adj" fmla="val 10000"/>
          </a:avLst>
        </a:prstGeom>
        <a:solidFill>
          <a:srgbClr val="29D7E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Type the program and save it using F2</a:t>
          </a:r>
          <a:endParaRPr lang="en-US" sz="1800" kern="1200" dirty="0"/>
        </a:p>
      </dsp:txBody>
      <dsp:txXfrm>
        <a:off x="1308206" y="1923035"/>
        <a:ext cx="1821312" cy="1066249"/>
      </dsp:txXfrm>
    </dsp:sp>
    <dsp:sp modelId="{964C4A51-00D0-49EE-B236-9AE2A12A6658}">
      <dsp:nvSpPr>
        <dsp:cNvPr id="0" name=""/>
        <dsp:cNvSpPr/>
      </dsp:nvSpPr>
      <dsp:spPr>
        <a:xfrm rot="5400000">
          <a:off x="2018771" y="3154593"/>
          <a:ext cx="400183" cy="4681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2078422" y="3188571"/>
        <a:ext cx="280883" cy="280128"/>
      </dsp:txXfrm>
    </dsp:sp>
    <dsp:sp modelId="{B3CF6F93-13F7-4DAF-BA08-CEB1FE441176}">
      <dsp:nvSpPr>
        <dsp:cNvPr id="0" name=""/>
        <dsp:cNvSpPr/>
      </dsp:nvSpPr>
      <dsp:spPr>
        <a:xfrm>
          <a:off x="1275033" y="3777520"/>
          <a:ext cx="1887658" cy="1132595"/>
        </a:xfrm>
        <a:prstGeom prst="roundRect">
          <a:avLst>
            <a:gd name="adj" fmla="val 10000"/>
          </a:avLst>
        </a:prstGeom>
        <a:solidFill>
          <a:srgbClr val="FC70E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Use Alt+F5 to view the output</a:t>
          </a:r>
          <a:endParaRPr lang="en-US" sz="1800" kern="1200" dirty="0"/>
        </a:p>
      </dsp:txBody>
      <dsp:txXfrm>
        <a:off x="1308206" y="3810693"/>
        <a:ext cx="1821312" cy="1066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EE89D-7736-4ED2-8B3C-10755384FF44}">
      <dsp:nvSpPr>
        <dsp:cNvPr id="0" name=""/>
        <dsp:cNvSpPr/>
      </dsp:nvSpPr>
      <dsp:spPr>
        <a:xfrm rot="5400000">
          <a:off x="4384398" y="-1547084"/>
          <a:ext cx="1318083" cy="474676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To declare the type of variables</a:t>
          </a:r>
          <a:endParaRPr lang="en-US" sz="1900" kern="1200" dirty="0"/>
        </a:p>
        <a:p>
          <a:pPr marL="171450" lvl="1" indent="-171450" algn="l" defTabSz="844550">
            <a:lnSpc>
              <a:spcPct val="90000"/>
            </a:lnSpc>
            <a:spcBef>
              <a:spcPct val="0"/>
            </a:spcBef>
            <a:spcAft>
              <a:spcPct val="15000"/>
            </a:spcAft>
            <a:buChar char="••"/>
          </a:pPr>
          <a:r>
            <a:rPr lang="en-IN" sz="1900" kern="1200" dirty="0" smtClean="0"/>
            <a:t>Ex: </a:t>
          </a:r>
          <a:r>
            <a:rPr lang="en-IN" sz="1900" kern="1200" dirty="0" err="1" smtClean="0"/>
            <a:t>int</a:t>
          </a:r>
          <a:r>
            <a:rPr lang="en-IN" sz="1900" kern="1200" dirty="0" smtClean="0"/>
            <a:t> </a:t>
          </a:r>
          <a:r>
            <a:rPr lang="en-IN" sz="1900" kern="1200" dirty="0" err="1" smtClean="0"/>
            <a:t>i</a:t>
          </a:r>
          <a:r>
            <a:rPr lang="en-IN" sz="1900" kern="1200" dirty="0" smtClean="0"/>
            <a:t>=10, j=25;</a:t>
          </a:r>
          <a:endParaRPr lang="en-US" sz="1900" kern="1200" dirty="0"/>
        </a:p>
      </dsp:txBody>
      <dsp:txXfrm rot="-5400000">
        <a:off x="2670056" y="231602"/>
        <a:ext cx="4682423" cy="1189395"/>
      </dsp:txXfrm>
    </dsp:sp>
    <dsp:sp modelId="{4756BF9D-2DFE-45AE-A2CD-6D4F71C7F865}">
      <dsp:nvSpPr>
        <dsp:cNvPr id="0" name=""/>
        <dsp:cNvSpPr/>
      </dsp:nvSpPr>
      <dsp:spPr>
        <a:xfrm>
          <a:off x="0" y="2496"/>
          <a:ext cx="2670056" cy="16476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Type declaration instruction</a:t>
          </a:r>
          <a:endParaRPr lang="en-US" sz="3200" kern="1200" dirty="0"/>
        </a:p>
      </dsp:txBody>
      <dsp:txXfrm>
        <a:off x="80429" y="82925"/>
        <a:ext cx="2509198" cy="1486746"/>
      </dsp:txXfrm>
    </dsp:sp>
    <dsp:sp modelId="{8956815B-8319-4C75-B172-CAE87527B9F5}">
      <dsp:nvSpPr>
        <dsp:cNvPr id="0" name=""/>
        <dsp:cNvSpPr/>
      </dsp:nvSpPr>
      <dsp:spPr>
        <a:xfrm rot="5400000">
          <a:off x="4384398" y="182900"/>
          <a:ext cx="1318083" cy="4746767"/>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To perform arithmetic operations between constants and variables</a:t>
          </a:r>
          <a:endParaRPr lang="en-US" sz="1900" kern="1200" dirty="0"/>
        </a:p>
        <a:p>
          <a:pPr marL="171450" lvl="1" indent="-171450" algn="l" defTabSz="844550">
            <a:lnSpc>
              <a:spcPct val="90000"/>
            </a:lnSpc>
            <a:spcBef>
              <a:spcPct val="0"/>
            </a:spcBef>
            <a:spcAft>
              <a:spcPct val="15000"/>
            </a:spcAft>
            <a:buChar char="••"/>
          </a:pPr>
          <a:r>
            <a:rPr lang="en-IN" sz="1900" kern="1200" dirty="0" smtClean="0"/>
            <a:t>Ex: </a:t>
          </a:r>
          <a:r>
            <a:rPr lang="en-IN" sz="1900" kern="1200" dirty="0" err="1" smtClean="0"/>
            <a:t>int</a:t>
          </a:r>
          <a:r>
            <a:rPr lang="en-IN" sz="1900" kern="1200" dirty="0" smtClean="0"/>
            <a:t> </a:t>
          </a:r>
          <a:r>
            <a:rPr lang="en-IN" sz="1900" kern="1200" dirty="0" err="1" smtClean="0"/>
            <a:t>i,j,k</a:t>
          </a:r>
          <a:r>
            <a:rPr lang="en-IN" sz="1900" kern="1200" dirty="0" smtClean="0"/>
            <a:t>;  k=</a:t>
          </a:r>
          <a:r>
            <a:rPr lang="en-IN" sz="1900" kern="1200" dirty="0" err="1" smtClean="0"/>
            <a:t>i+j</a:t>
          </a:r>
          <a:r>
            <a:rPr lang="en-IN" sz="1900" kern="1200" dirty="0" smtClean="0"/>
            <a:t>;</a:t>
          </a:r>
          <a:endParaRPr lang="en-US" sz="1900" kern="1200" dirty="0"/>
        </a:p>
      </dsp:txBody>
      <dsp:txXfrm rot="-5400000">
        <a:off x="2670056" y="1961586"/>
        <a:ext cx="4682423" cy="1189395"/>
      </dsp:txXfrm>
    </dsp:sp>
    <dsp:sp modelId="{CFE00FE3-7F2F-47CE-88E1-6E5980359C26}">
      <dsp:nvSpPr>
        <dsp:cNvPr id="0" name=""/>
        <dsp:cNvSpPr/>
      </dsp:nvSpPr>
      <dsp:spPr>
        <a:xfrm>
          <a:off x="0" y="1732481"/>
          <a:ext cx="2670056" cy="164760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Arithmetic instruction</a:t>
          </a:r>
          <a:endParaRPr lang="en-US" sz="3200" kern="1200" dirty="0"/>
        </a:p>
      </dsp:txBody>
      <dsp:txXfrm>
        <a:off x="80429" y="1812910"/>
        <a:ext cx="2509198" cy="1486746"/>
      </dsp:txXfrm>
    </dsp:sp>
    <dsp:sp modelId="{6E32E259-8D29-43CB-A6D4-FD20CA80FAC4}">
      <dsp:nvSpPr>
        <dsp:cNvPr id="0" name=""/>
        <dsp:cNvSpPr/>
      </dsp:nvSpPr>
      <dsp:spPr>
        <a:xfrm rot="5400000">
          <a:off x="4384398" y="1912885"/>
          <a:ext cx="1318083" cy="4746767"/>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To control the sequence of execution of various statements</a:t>
          </a:r>
          <a:endParaRPr lang="en-US" sz="1900" kern="1200" dirty="0"/>
        </a:p>
        <a:p>
          <a:pPr marL="171450" lvl="1" indent="-171450" algn="l" defTabSz="844550">
            <a:lnSpc>
              <a:spcPct val="90000"/>
            </a:lnSpc>
            <a:spcBef>
              <a:spcPct val="0"/>
            </a:spcBef>
            <a:spcAft>
              <a:spcPct val="15000"/>
            </a:spcAft>
            <a:buChar char="••"/>
          </a:pPr>
          <a:r>
            <a:rPr lang="en-IN" sz="1900" kern="1200" dirty="0" smtClean="0"/>
            <a:t>Sequence, Selection, Repetition, Case control Instruction</a:t>
          </a:r>
          <a:endParaRPr lang="en-US" sz="1900" kern="1200" dirty="0"/>
        </a:p>
      </dsp:txBody>
      <dsp:txXfrm rot="-5400000">
        <a:off x="2670056" y="3691571"/>
        <a:ext cx="4682423" cy="1189395"/>
      </dsp:txXfrm>
    </dsp:sp>
    <dsp:sp modelId="{753F175F-11F0-4A81-A8DF-8F8099DA0A2C}">
      <dsp:nvSpPr>
        <dsp:cNvPr id="0" name=""/>
        <dsp:cNvSpPr/>
      </dsp:nvSpPr>
      <dsp:spPr>
        <a:xfrm>
          <a:off x="0" y="3462466"/>
          <a:ext cx="2670056" cy="164760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Control instruction</a:t>
          </a:r>
          <a:endParaRPr lang="en-US" sz="3200" kern="1200" dirty="0"/>
        </a:p>
      </dsp:txBody>
      <dsp:txXfrm>
        <a:off x="80429" y="3542895"/>
        <a:ext cx="2509198" cy="1486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8CCEB-917A-46EA-8EA1-D3CC54616E7F}">
      <dsp:nvSpPr>
        <dsp:cNvPr id="0" name=""/>
        <dsp:cNvSpPr/>
      </dsp:nvSpPr>
      <dsp:spPr>
        <a:xfrm>
          <a:off x="898419" y="1828"/>
          <a:ext cx="2950499" cy="17702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smtClean="0"/>
            <a:t>automatic type conversion</a:t>
          </a:r>
          <a:endParaRPr lang="en-US" sz="2200" kern="1200" dirty="0"/>
        </a:p>
      </dsp:txBody>
      <dsp:txXfrm>
        <a:off x="898419" y="1828"/>
        <a:ext cx="2950499" cy="1770299"/>
      </dsp:txXfrm>
    </dsp:sp>
    <dsp:sp modelId="{B0258C9A-624D-4D07-A456-A16BB73AFC1C}">
      <dsp:nvSpPr>
        <dsp:cNvPr id="0" name=""/>
        <dsp:cNvSpPr/>
      </dsp:nvSpPr>
      <dsp:spPr>
        <a:xfrm>
          <a:off x="4143968" y="1828"/>
          <a:ext cx="2950499" cy="1770299"/>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smtClean="0"/>
            <a:t>Done by the compiler on its own, without any external trigger from the user</a:t>
          </a:r>
          <a:endParaRPr lang="en-US" sz="2200" kern="1200" dirty="0"/>
        </a:p>
      </dsp:txBody>
      <dsp:txXfrm>
        <a:off x="4143968" y="1828"/>
        <a:ext cx="2950499" cy="1770299"/>
      </dsp:txXfrm>
    </dsp:sp>
    <dsp:sp modelId="{F9CAFDF0-1CD3-4993-91D9-ABE9A6E9242A}">
      <dsp:nvSpPr>
        <dsp:cNvPr id="0" name=""/>
        <dsp:cNvSpPr/>
      </dsp:nvSpPr>
      <dsp:spPr>
        <a:xfrm>
          <a:off x="898419" y="2067178"/>
          <a:ext cx="2950499" cy="1770299"/>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smtClean="0"/>
            <a:t>All the data types of the variables are upgraded to the data type of the variable with largest data type.</a:t>
          </a:r>
          <a:endParaRPr lang="en-US" sz="2200" kern="1200" dirty="0"/>
        </a:p>
      </dsp:txBody>
      <dsp:txXfrm>
        <a:off x="898419" y="2067178"/>
        <a:ext cx="2950499" cy="1770299"/>
      </dsp:txXfrm>
    </dsp:sp>
    <dsp:sp modelId="{F54663A4-036D-486C-AA86-1DA7A9C0EE43}">
      <dsp:nvSpPr>
        <dsp:cNvPr id="0" name=""/>
        <dsp:cNvSpPr/>
      </dsp:nvSpPr>
      <dsp:spPr>
        <a:xfrm>
          <a:off x="4143968" y="2067178"/>
          <a:ext cx="2950499" cy="1770299"/>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err="1" smtClean="0"/>
            <a:t>bool</a:t>
          </a:r>
          <a:r>
            <a:rPr lang="en-US" sz="2200" b="1" kern="1200" dirty="0" smtClean="0"/>
            <a:t> -&gt; char -&gt; short </a:t>
          </a:r>
          <a:r>
            <a:rPr lang="en-US" sz="2200" b="1" kern="1200" dirty="0" err="1" smtClean="0"/>
            <a:t>int</a:t>
          </a:r>
          <a:r>
            <a:rPr lang="en-US" sz="2200" b="1" kern="1200" dirty="0" smtClean="0"/>
            <a:t> -&gt; </a:t>
          </a:r>
          <a:r>
            <a:rPr lang="en-US" sz="2200" b="1" kern="1200" dirty="0" err="1" smtClean="0"/>
            <a:t>int</a:t>
          </a:r>
          <a:r>
            <a:rPr lang="en-US" sz="2200" b="1" kern="1200" dirty="0" smtClean="0"/>
            <a:t> -&gt; unsigned </a:t>
          </a:r>
          <a:r>
            <a:rPr lang="en-US" sz="2200" b="1" kern="1200" dirty="0" err="1" smtClean="0"/>
            <a:t>int</a:t>
          </a:r>
          <a:r>
            <a:rPr lang="en-US" sz="2200" b="1" kern="1200" dirty="0" smtClean="0"/>
            <a:t> -&gt; long -&gt; unsigned -&gt; long </a:t>
          </a:r>
          <a:r>
            <a:rPr lang="en-US" sz="2200" b="1" kern="1200" dirty="0" err="1" smtClean="0"/>
            <a:t>long</a:t>
          </a:r>
          <a:r>
            <a:rPr lang="en-US" sz="2200" b="1" kern="1200" dirty="0" smtClean="0"/>
            <a:t> -&gt; float -&gt; double -&gt; long double</a:t>
          </a:r>
          <a:endParaRPr lang="en-US" sz="2200" kern="1200" dirty="0"/>
        </a:p>
      </dsp:txBody>
      <dsp:txXfrm>
        <a:off x="4143968" y="2067178"/>
        <a:ext cx="2950499" cy="1770299"/>
      </dsp:txXfrm>
    </dsp:sp>
    <dsp:sp modelId="{E3F05330-9A9C-4466-91B5-D132E39427F4}">
      <dsp:nvSpPr>
        <dsp:cNvPr id="0" name=""/>
        <dsp:cNvSpPr/>
      </dsp:nvSpPr>
      <dsp:spPr>
        <a:xfrm>
          <a:off x="898419" y="4132527"/>
          <a:ext cx="2950499" cy="1770299"/>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smtClean="0"/>
            <a:t>possible for implicit conversions to lose information</a:t>
          </a:r>
          <a:endParaRPr lang="en-US" sz="2200" kern="1200" dirty="0"/>
        </a:p>
      </dsp:txBody>
      <dsp:txXfrm>
        <a:off x="898419" y="4132527"/>
        <a:ext cx="2950499" cy="1770299"/>
      </dsp:txXfrm>
    </dsp:sp>
    <dsp:sp modelId="{F78A5F32-E504-46AC-8287-34E9146CAACF}">
      <dsp:nvSpPr>
        <dsp:cNvPr id="0" name=""/>
        <dsp:cNvSpPr/>
      </dsp:nvSpPr>
      <dsp:spPr>
        <a:xfrm>
          <a:off x="4143968" y="4132527"/>
          <a:ext cx="2950499" cy="177029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smtClean="0"/>
            <a:t>signs can be lost (when signed is implicitly converted to unsigned), </a:t>
          </a:r>
          <a:endParaRPr lang="en-US" sz="2200" kern="1200" dirty="0"/>
        </a:p>
      </dsp:txBody>
      <dsp:txXfrm>
        <a:off x="4143968" y="4132527"/>
        <a:ext cx="2950499" cy="1770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353C1-A571-4FAC-94D4-80726BCEEC15}">
      <dsp:nvSpPr>
        <dsp:cNvPr id="0" name=""/>
        <dsp:cNvSpPr/>
      </dsp:nvSpPr>
      <dsp:spPr>
        <a:xfrm>
          <a:off x="1121524" y="0"/>
          <a:ext cx="2772308" cy="16633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t>Also called type casting</a:t>
          </a:r>
          <a:endParaRPr lang="en-US" sz="1800" kern="1200" dirty="0"/>
        </a:p>
      </dsp:txBody>
      <dsp:txXfrm>
        <a:off x="1121524" y="0"/>
        <a:ext cx="2772308" cy="1663384"/>
      </dsp:txXfrm>
    </dsp:sp>
    <dsp:sp modelId="{C8030E35-3071-40A5-AD5E-A9EB4ACD9EED}">
      <dsp:nvSpPr>
        <dsp:cNvPr id="0" name=""/>
        <dsp:cNvSpPr/>
      </dsp:nvSpPr>
      <dsp:spPr>
        <a:xfrm>
          <a:off x="4171063" y="0"/>
          <a:ext cx="2772308" cy="1663384"/>
        </a:xfrm>
        <a:prstGeom prst="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t>It is user defined</a:t>
          </a:r>
          <a:endParaRPr lang="en-US" sz="1800" kern="1200" dirty="0"/>
        </a:p>
      </dsp:txBody>
      <dsp:txXfrm>
        <a:off x="4171063" y="0"/>
        <a:ext cx="2772308" cy="1663384"/>
      </dsp:txXfrm>
    </dsp:sp>
    <dsp:sp modelId="{952DCB97-A71A-4B51-968A-248DA5190E1F}">
      <dsp:nvSpPr>
        <dsp:cNvPr id="0" name=""/>
        <dsp:cNvSpPr/>
      </dsp:nvSpPr>
      <dsp:spPr>
        <a:xfrm>
          <a:off x="1121524" y="1940615"/>
          <a:ext cx="2772308" cy="1663384"/>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t>User can type cast the result to make it </a:t>
          </a:r>
          <a:r>
            <a:rPr lang="en-US" sz="1800" b="0" i="0" kern="1200" dirty="0" smtClean="0"/>
            <a:t>to a </a:t>
          </a:r>
          <a:r>
            <a:rPr lang="en-US" sz="1800" b="0" i="0" kern="1200" dirty="0" smtClean="0"/>
            <a:t>particular data type</a:t>
          </a:r>
          <a:endParaRPr lang="en-US" sz="1800" kern="1200" dirty="0"/>
        </a:p>
      </dsp:txBody>
      <dsp:txXfrm>
        <a:off x="1121524" y="1940615"/>
        <a:ext cx="2772308" cy="1663384"/>
      </dsp:txXfrm>
    </dsp:sp>
    <dsp:sp modelId="{DE4A86CE-E10C-4A5B-86A1-CBCB9D109604}">
      <dsp:nvSpPr>
        <dsp:cNvPr id="0" name=""/>
        <dsp:cNvSpPr/>
      </dsp:nvSpPr>
      <dsp:spPr>
        <a:xfrm>
          <a:off x="4171063" y="1940615"/>
          <a:ext cx="2772308" cy="1663384"/>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Syntax: </a:t>
          </a:r>
        </a:p>
        <a:p>
          <a:pPr lvl="0" algn="ctr" defTabSz="800100">
            <a:lnSpc>
              <a:spcPct val="90000"/>
            </a:lnSpc>
            <a:spcBef>
              <a:spcPct val="0"/>
            </a:spcBef>
            <a:spcAft>
              <a:spcPct val="35000"/>
            </a:spcAft>
          </a:pPr>
          <a:r>
            <a:rPr lang="en-IN" sz="1800" kern="1200" dirty="0" smtClean="0"/>
            <a:t>(type) expression</a:t>
          </a:r>
        </a:p>
        <a:p>
          <a:pPr lvl="0" algn="ctr" defTabSz="800100">
            <a:lnSpc>
              <a:spcPct val="90000"/>
            </a:lnSpc>
            <a:spcBef>
              <a:spcPct val="0"/>
            </a:spcBef>
            <a:spcAft>
              <a:spcPct val="35000"/>
            </a:spcAft>
          </a:pPr>
          <a:r>
            <a:rPr lang="en-US" sz="1800" b="0" i="0" kern="1200" dirty="0" smtClean="0"/>
            <a:t>Type indicated the data type to which the final result is converted</a:t>
          </a:r>
          <a:endParaRPr lang="en-US" sz="1800" kern="1200" dirty="0"/>
        </a:p>
      </dsp:txBody>
      <dsp:txXfrm>
        <a:off x="4171063" y="1940615"/>
        <a:ext cx="2772308" cy="1663384"/>
      </dsp:txXfrm>
    </dsp:sp>
    <dsp:sp modelId="{C60C0463-1992-469B-BCD9-FAFC4141C291}">
      <dsp:nvSpPr>
        <dsp:cNvPr id="0" name=""/>
        <dsp:cNvSpPr/>
      </dsp:nvSpPr>
      <dsp:spPr>
        <a:xfrm>
          <a:off x="2646293" y="3881231"/>
          <a:ext cx="2772308" cy="1663384"/>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t>done to take advantage of certain features of type hierarchies or type representations</a:t>
          </a:r>
          <a:endParaRPr lang="en-US" sz="1800" kern="1200" dirty="0"/>
        </a:p>
      </dsp:txBody>
      <dsp:txXfrm>
        <a:off x="2646293" y="3881231"/>
        <a:ext cx="2772308" cy="16633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D5EE9E6-5694-4F4B-8C4B-2C7EDDF8C78E}" type="datetimeFigureOut">
              <a:rPr lang="en-US"/>
              <a:pPr>
                <a:defRPr/>
              </a:pPr>
              <a:t>9/29/2019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AD99B89-9AAF-45B9-966A-A271CA228A5A}" type="slidenum">
              <a:rPr lang="en-US"/>
              <a:pPr>
                <a:defRPr/>
              </a:pPr>
              <a:t>‹#›</a:t>
            </a:fld>
            <a:endParaRPr lang="en-US" dirty="0"/>
          </a:p>
        </p:txBody>
      </p:sp>
    </p:spTree>
    <p:extLst>
      <p:ext uri="{BB962C8B-B14F-4D97-AF65-F5344CB8AC3E}">
        <p14:creationId xmlns:p14="http://schemas.microsoft.com/office/powerpoint/2010/main" val="3054920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smtClean="0"/>
          </a:p>
          <a:p>
            <a:pPr eaLnBrk="1" hangingPunct="1">
              <a:spcBef>
                <a:spcPct val="0"/>
              </a:spcBef>
            </a:pPr>
            <a:r>
              <a:rPr lang="en-US" smtClean="0"/>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C25F37-46E4-4915-BE24-5E0AC74B1E4C}"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4E46A1-6E04-4840-A139-FA8ED9E6F630}" type="slidenum">
              <a:rPr lang="en-US" smtClean="0"/>
              <a:pPr fontAlgn="base">
                <a:spcBef>
                  <a:spcPct val="0"/>
                </a:spcBef>
                <a:spcAft>
                  <a:spcPct val="0"/>
                </a:spcAft>
                <a:defRPr/>
              </a:pPr>
              <a:t>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4507C724-A5D2-49ED-8CA0-D67EBFBE12F9}" type="datetimeFigureOut">
              <a:rPr lang="en-US"/>
              <a:pPr>
                <a:defRPr/>
              </a:pPr>
              <a:t>9/29/2019</a:t>
            </a:fld>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pPr>
              <a:defRPr/>
            </a:pPr>
            <a:fld id="{7E7A3E72-B085-4E18-8E59-4D12745094FB}" type="slidenum">
              <a:rPr lang="en-US"/>
              <a:pPr>
                <a:defRPr/>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smtClean="0"/>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smtClean="0"/>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1B416597-60D1-4173-A916-0B0E48F328AC}" type="datetimeFigureOut">
              <a:rPr lang="en-US"/>
              <a:pPr>
                <a:defRPr/>
              </a:pPr>
              <a:t>9/29/2019</a:t>
            </a:fld>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42B9D9B0-69AF-4163-BE30-55974BCADD0B}"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smtClean="0"/>
              <a:t>Click to edit Master text styles</a:t>
            </a:r>
          </a:p>
        </p:txBody>
      </p:sp>
      <p:sp>
        <p:nvSpPr>
          <p:cNvPr id="5"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0095BDEA-9B7E-4CDB-B585-A62C0CE03D2D}" type="datetimeFigureOut">
              <a:rPr lang="en-US"/>
              <a:pPr>
                <a:defRPr/>
              </a:pPr>
              <a:t>9/29/2019</a:t>
            </a:fld>
            <a:endParaRPr lang="en-US" dirty="0"/>
          </a:p>
        </p:txBody>
      </p:sp>
      <p:sp>
        <p:nvSpPr>
          <p:cNvPr id="6"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4"/>
          <p:cNvSpPr>
            <a:spLocks noGrp="1"/>
          </p:cNvSpPr>
          <p:nvPr>
            <p:ph type="sldNum" sz="quarter" idx="17"/>
          </p:nvPr>
        </p:nvSpPr>
        <p:spPr/>
        <p:txBody>
          <a:bodyPr/>
          <a:lstStyle>
            <a:lvl1pPr>
              <a:defRPr>
                <a:solidFill>
                  <a:schemeClr val="bg1"/>
                </a:solidFill>
              </a:defRPr>
            </a:lvl1pPr>
          </a:lstStyle>
          <a:p>
            <a:pPr>
              <a:defRPr/>
            </a:pPr>
            <a:fld id="{3D0AB71C-C9F7-43EB-8C3E-927E2A52EDBA}" type="slidenum">
              <a:rPr lang="en-US"/>
              <a:pPr>
                <a:defRPr/>
              </a:pPr>
              <a:t>‹#›</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smtClean="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7D999800-BD38-45D6-84B9-ECD74F56722E}" type="datetimeFigureOut">
              <a:rPr lang="en-US"/>
              <a:pPr>
                <a:defRPr/>
              </a:pPr>
              <a:t>9/29/2019</a:t>
            </a:fld>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311782F6-93A4-49AC-9D1E-B9B94DAE54F8}" type="slidenum">
              <a:rPr lang="en-US"/>
              <a:pPr>
                <a:defRPr/>
              </a:pPr>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7639259-23E8-41EF-957B-053152054A6D}" type="datetimeFigureOut">
              <a:rPr lang="en-US"/>
              <a:pPr>
                <a:defRPr/>
              </a:pPr>
              <a:t>9/29/2019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22FC65-17B2-462A-929A-7217D45C2778}"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0EB4ADD0-7913-4279-BF90-325F8BBFD057}" type="datetimeFigureOut">
              <a:rPr lang="en-US"/>
              <a:pPr>
                <a:defRPr/>
              </a:pPr>
              <a:t>9/29/2019</a:t>
            </a:fld>
            <a:endParaRPr lang="en-US" dirty="0"/>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E5BBC55B-BBEC-445C-B1D6-6D3239CD507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pPr>
              <a:defRPr/>
            </a:pPr>
            <a:fld id="{9D9857EA-4957-4214-9CA3-2FA91B3ADB46}"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B06D4515-36E8-4B46-8D7C-BD3B333AC50D}"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pPr>
              <a:defRPr/>
            </a:pPr>
            <a:fld id="{0486817F-8386-4E43-9C96-A4DD619BAC99}"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pPr>
              <a:defRPr/>
            </a:pPr>
            <a:fld id="{6EAE65EA-1F34-4BFA-8DE1-53B1AB7D9102}"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BBC55B-BBEC-445C-B1D6-6D3239CD5071}" type="slidenum">
              <a:rPr lang="en-US" smtClean="0"/>
              <a:pPr>
                <a:defRPr/>
              </a:pPr>
              <a:t>‹#›</a:t>
            </a:fld>
            <a:endParaRPr lang="en-US" dirty="0"/>
          </a:p>
        </p:txBody>
      </p:sp>
      <p:pic>
        <p:nvPicPr>
          <p:cNvPr id="3" name="Picture 2"/>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143568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997935FB-4A05-483D-9BC2-6165F625586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fld id="{31AF03AA-7D9F-420A-849B-8FA376846F8B}" type="datetimeFigureOut">
              <a:rPr lang="en-US"/>
              <a:pPr>
                <a:defRPr/>
              </a:pPr>
              <a:t>9/29/2019</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95AD5C16-4997-4868-9D3C-EA931C9B1C6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fld id="{FCF60B9B-AEA3-4C05-91AB-33556CDC8505}" type="datetimeFigureOut">
              <a:rPr lang="en-US"/>
              <a:pPr>
                <a:defRPr/>
              </a:pPr>
              <a:t>9/29/2019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pPr>
              <a:defRPr/>
            </a:pPr>
            <a:fld id="{3F563A48-A9B3-47A1-A132-830712FCF65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0486817F-8386-4E43-9C96-A4DD619BAC99}"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11" r:id="rId11"/>
    <p:sldLayoutId id="2147484118" r:id="rId12"/>
    <p:sldLayoutId id="2147484120" r:id="rId13"/>
    <p:sldLayoutId id="2147484122" r:id="rId14"/>
    <p:sldLayoutId id="2147484124"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Expressions in C</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algn="ctr" eaLnBrk="1" fontAlgn="auto" hangingPunct="1">
              <a:spcAft>
                <a:spcPts val="0"/>
              </a:spcAft>
              <a:defRPr/>
            </a:pPr>
            <a:r>
              <a:rPr lang="en-IN" sz="3200" b="1" dirty="0" smtClean="0">
                <a:effectLst>
                  <a:outerShdw blurRad="38100" dist="38100" dir="2700000" algn="tl">
                    <a:srgbClr val="000000">
                      <a:alpha val="43137"/>
                    </a:srgbClr>
                  </a:outerShdw>
                </a:effectLst>
              </a:rPr>
              <a:t>Integer and Float Conversions</a:t>
            </a:r>
            <a:endParaRPr lang="en-IN" sz="3200" b="1" dirty="0">
              <a:effectLst>
                <a:outerShdw blurRad="38100" dist="38100" dir="2700000" algn="tl">
                  <a:srgbClr val="000000">
                    <a:alpha val="43137"/>
                  </a:srgbClr>
                </a:outerShdw>
              </a:effectLst>
            </a:endParaRPr>
          </a:p>
        </p:txBody>
      </p:sp>
      <p:sp>
        <p:nvSpPr>
          <p:cNvPr id="6" name="TextBox 5"/>
          <p:cNvSpPr txBox="1"/>
          <p:nvPr/>
        </p:nvSpPr>
        <p:spPr>
          <a:xfrm>
            <a:off x="250825" y="1196975"/>
            <a:ext cx="8642350" cy="2216150"/>
          </a:xfrm>
          <a:prstGeom prst="rect">
            <a:avLst/>
          </a:prstGeom>
          <a:noFill/>
        </p:spPr>
        <p:txBody>
          <a:bodyPr>
            <a:spAutoFit/>
          </a:bodyPr>
          <a:lstStyle/>
          <a:p>
            <a:pPr>
              <a:buFont typeface="Arial" pitchFamily="34" charset="0"/>
              <a:buChar char="•"/>
              <a:defRPr/>
            </a:pPr>
            <a:r>
              <a:rPr lang="en-US" sz="2000" dirty="0">
                <a:latin typeface="+mn-lt"/>
              </a:rPr>
              <a:t> An arithmetic operation between an integer and integer always yields an integer result.</a:t>
            </a:r>
          </a:p>
          <a:p>
            <a:pPr>
              <a:buFont typeface="Arial" pitchFamily="34" charset="0"/>
              <a:buChar char="•"/>
              <a:defRPr/>
            </a:pPr>
            <a:r>
              <a:rPr lang="en-US" sz="2000" dirty="0">
                <a:latin typeface="+mn-lt"/>
              </a:rPr>
              <a:t>  An operation between a real and real always yields a real result. </a:t>
            </a:r>
          </a:p>
          <a:p>
            <a:pPr>
              <a:buFont typeface="Arial" pitchFamily="34" charset="0"/>
              <a:buChar char="•"/>
              <a:defRPr/>
            </a:pPr>
            <a:r>
              <a:rPr lang="en-US" sz="2000" dirty="0">
                <a:latin typeface="+mn-lt"/>
              </a:rPr>
              <a:t> An operation between an integer and real always yields a real result. In this operation the integer is first promoted to a real and then the operation is performed. Hence the result is real.</a:t>
            </a:r>
          </a:p>
          <a:p>
            <a:pPr>
              <a:defRPr/>
            </a:pPr>
            <a:endParaRPr lang="en-US" dirty="0"/>
          </a:p>
        </p:txBody>
      </p:sp>
      <p:pic>
        <p:nvPicPr>
          <p:cNvPr id="24580" name="Picture 6"/>
          <p:cNvPicPr>
            <a:picLocks noChangeAspect="1" noChangeArrowheads="1"/>
          </p:cNvPicPr>
          <p:nvPr/>
        </p:nvPicPr>
        <p:blipFill>
          <a:blip r:embed="rId2" cstate="print"/>
          <a:srcRect/>
          <a:stretch>
            <a:fillRect/>
          </a:stretch>
        </p:blipFill>
        <p:spPr bwMode="auto">
          <a:xfrm>
            <a:off x="827088" y="3284538"/>
            <a:ext cx="7232650" cy="26654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2"/>
          <p:cNvPicPr>
            <a:picLocks noGrp="1" noChangeAspect="1" noChangeArrowheads="1"/>
          </p:cNvPicPr>
          <p:nvPr>
            <p:ph idx="1"/>
          </p:nvPr>
        </p:nvPicPr>
        <p:blipFill>
          <a:blip r:embed="rId2" cstate="print"/>
          <a:srcRect/>
          <a:stretch>
            <a:fillRect/>
          </a:stretch>
        </p:blipFill>
        <p:spPr>
          <a:xfrm>
            <a:off x="3541713" y="836613"/>
            <a:ext cx="5602287" cy="3240087"/>
          </a:xfrm>
          <a:noFill/>
        </p:spPr>
      </p:pic>
      <p:sp>
        <p:nvSpPr>
          <p:cNvPr id="4" name="Text Placeholder 3"/>
          <p:cNvSpPr>
            <a:spLocks noGrp="1"/>
          </p:cNvSpPr>
          <p:nvPr>
            <p:ph type="body" sz="half" idx="2"/>
          </p:nvPr>
        </p:nvSpPr>
        <p:spPr/>
        <p:txBody>
          <a:bodyPr/>
          <a:lstStyle/>
          <a:p>
            <a:pPr algn="ctr">
              <a:defRPr/>
            </a:pPr>
            <a:r>
              <a:rPr lang="en-IN" sz="2800" b="1" dirty="0" smtClean="0">
                <a:effectLst>
                  <a:outerShdw blurRad="38100" dist="38100" dir="2700000" algn="tl">
                    <a:srgbClr val="000000">
                      <a:alpha val="43137"/>
                    </a:srgbClr>
                  </a:outerShdw>
                </a:effectLst>
              </a:rPr>
              <a:t>Lets have a look on these type conversions</a:t>
            </a:r>
            <a:endParaRPr lang="en-US" sz="2800" b="1" dirty="0">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Implicit Type Conversions</a:t>
            </a:r>
            <a:endParaRPr lang="en-US" sz="2800" b="1" dirty="0">
              <a:effectLst>
                <a:outerShdw blurRad="38100" dist="38100" dir="2700000" algn="tl">
                  <a:srgbClr val="000000">
                    <a:alpha val="43137"/>
                  </a:srgbClr>
                </a:outerShdw>
              </a:effectLst>
            </a:endParaRPr>
          </a:p>
        </p:txBody>
      </p:sp>
      <p:pic>
        <p:nvPicPr>
          <p:cNvPr id="1026" name="Picture 2" descr="Image result for implicit type con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354270" cy="49694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1905964"/>
              </p:ext>
            </p:extLst>
          </p:nvPr>
        </p:nvGraphicFramePr>
        <p:xfrm>
          <a:off x="539552" y="332656"/>
          <a:ext cx="7992888"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Explicit Type Conversion</a:t>
            </a:r>
            <a:endParaRPr lang="en-US" sz="2800" b="1" dirty="0">
              <a:effectLst>
                <a:outerShdw blurRad="38100" dist="38100" dir="2700000" algn="tl">
                  <a:srgbClr val="000000">
                    <a:alpha val="43137"/>
                  </a:srgbClr>
                </a:outerShdw>
              </a:effectLst>
            </a:endParaRPr>
          </a:p>
        </p:txBody>
      </p:sp>
      <p:pic>
        <p:nvPicPr>
          <p:cNvPr id="28675" name="Picture 2"/>
          <p:cNvPicPr>
            <a:picLocks noChangeAspect="1" noChangeArrowheads="1"/>
          </p:cNvPicPr>
          <p:nvPr/>
        </p:nvPicPr>
        <p:blipFill>
          <a:blip r:embed="rId2" cstate="print"/>
          <a:srcRect/>
          <a:stretch>
            <a:fillRect/>
          </a:stretch>
        </p:blipFill>
        <p:spPr bwMode="auto">
          <a:xfrm>
            <a:off x="85725" y="1341438"/>
            <a:ext cx="9058275" cy="4319587"/>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2446764"/>
              </p:ext>
            </p:extLst>
          </p:nvPr>
        </p:nvGraphicFramePr>
        <p:xfrm>
          <a:off x="539552" y="476672"/>
          <a:ext cx="8064896"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80" y="365126"/>
            <a:ext cx="7729151" cy="603865"/>
          </a:xfrm>
        </p:spPr>
        <p:txBody>
          <a:bodyPr/>
          <a:lstStyle/>
          <a:p>
            <a:pPr algn="ctr">
              <a:defRPr/>
            </a:pPr>
            <a:r>
              <a:rPr lang="en-IN" sz="2800" b="1" dirty="0" smtClean="0">
                <a:effectLst>
                  <a:outerShdw blurRad="38100" dist="38100" dir="2700000" algn="tl">
                    <a:srgbClr val="000000">
                      <a:alpha val="43137"/>
                    </a:srgbClr>
                  </a:outerShdw>
                </a:effectLst>
              </a:rPr>
              <a:t>Type Casting </a:t>
            </a:r>
            <a:r>
              <a:rPr lang="en-IN" sz="2800" b="1" dirty="0" err="1" smtClean="0">
                <a:effectLst>
                  <a:outerShdw blurRad="38100" dist="38100" dir="2700000" algn="tl">
                    <a:srgbClr val="000000">
                      <a:alpha val="43137"/>
                    </a:srgbClr>
                  </a:outerShdw>
                </a:effectLst>
              </a:rPr>
              <a:t>vs</a:t>
            </a:r>
            <a:r>
              <a:rPr lang="en-IN" sz="2800" b="1" dirty="0" smtClean="0">
                <a:effectLst>
                  <a:outerShdw blurRad="38100" dist="38100" dir="2700000" algn="tl">
                    <a:srgbClr val="000000">
                      <a:alpha val="43137"/>
                    </a:srgbClr>
                  </a:outerShdw>
                </a:effectLst>
              </a:rPr>
              <a:t> Type Conversion</a:t>
            </a:r>
            <a:endParaRPr lang="en-US" sz="2800" b="1"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1395445871"/>
              </p:ext>
            </p:extLst>
          </p:nvPr>
        </p:nvGraphicFramePr>
        <p:xfrm>
          <a:off x="251519" y="1128903"/>
          <a:ext cx="8641482" cy="5536354"/>
        </p:xfrm>
        <a:graphic>
          <a:graphicData uri="http://schemas.openxmlformats.org/drawingml/2006/table">
            <a:tbl>
              <a:tblPr/>
              <a:tblGrid>
                <a:gridCol w="2880494"/>
                <a:gridCol w="2880494"/>
                <a:gridCol w="2880494"/>
              </a:tblGrid>
              <a:tr h="384142">
                <a:tc>
                  <a:txBody>
                    <a:bodyPr/>
                    <a:lstStyle/>
                    <a:p>
                      <a:pPr algn="ctr" fontAlgn="t" latinLnBrk="0"/>
                      <a:r>
                        <a:rPr lang="en-US" sz="1800" b="1" dirty="0">
                          <a:solidFill>
                            <a:schemeClr val="accent4">
                              <a:lumMod val="50000"/>
                            </a:schemeClr>
                          </a:solidFill>
                          <a:latin typeface="+mn-lt"/>
                        </a:rPr>
                        <a:t>BASIS FOR COMPARISON</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chemeClr val="accent6">
                        <a:lumMod val="40000"/>
                        <a:lumOff val="60000"/>
                      </a:schemeClr>
                    </a:solidFill>
                  </a:tcPr>
                </a:tc>
                <a:tc>
                  <a:txBody>
                    <a:bodyPr/>
                    <a:lstStyle/>
                    <a:p>
                      <a:pPr algn="ctr" fontAlgn="t" latinLnBrk="0"/>
                      <a:r>
                        <a:rPr lang="en-US" sz="1800" b="1" dirty="0">
                          <a:solidFill>
                            <a:schemeClr val="accent4">
                              <a:lumMod val="50000"/>
                            </a:schemeClr>
                          </a:solidFill>
                          <a:latin typeface="+mn-lt"/>
                        </a:rPr>
                        <a:t>TYPE CASTING</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chemeClr val="accent6">
                        <a:lumMod val="40000"/>
                        <a:lumOff val="60000"/>
                      </a:schemeClr>
                    </a:solidFill>
                  </a:tcPr>
                </a:tc>
                <a:tc>
                  <a:txBody>
                    <a:bodyPr/>
                    <a:lstStyle/>
                    <a:p>
                      <a:pPr algn="ctr" fontAlgn="t" latinLnBrk="0"/>
                      <a:r>
                        <a:rPr lang="en-US" sz="1800" b="1" dirty="0">
                          <a:solidFill>
                            <a:schemeClr val="accent4">
                              <a:lumMod val="50000"/>
                            </a:schemeClr>
                          </a:solidFill>
                          <a:latin typeface="+mn-lt"/>
                        </a:rPr>
                        <a:t>TYPE CONVERSION</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chemeClr val="accent6">
                        <a:lumMod val="40000"/>
                        <a:lumOff val="60000"/>
                      </a:schemeClr>
                    </a:solidFill>
                  </a:tcPr>
                </a:tc>
              </a:tr>
              <a:tr h="1103070">
                <a:tc>
                  <a:txBody>
                    <a:bodyPr/>
                    <a:lstStyle/>
                    <a:p>
                      <a:pPr fontAlgn="t" latinLnBrk="0"/>
                      <a:r>
                        <a:rPr lang="en-US" sz="1800" dirty="0">
                          <a:latin typeface="+mn-lt"/>
                        </a:rPr>
                        <a:t>Definition</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c>
                  <a:txBody>
                    <a:bodyPr/>
                    <a:lstStyle/>
                    <a:p>
                      <a:pPr fontAlgn="t" latinLnBrk="0"/>
                      <a:r>
                        <a:rPr lang="en-US" sz="1800" dirty="0">
                          <a:latin typeface="+mn-lt"/>
                        </a:rPr>
                        <a:t>When a user can convert the one data type into other then it is called as the typecasting.</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c>
                  <a:txBody>
                    <a:bodyPr/>
                    <a:lstStyle/>
                    <a:p>
                      <a:pPr fontAlgn="t" latinLnBrk="0"/>
                      <a:r>
                        <a:rPr lang="en-US" sz="1800" dirty="0">
                          <a:latin typeface="+mn-lt"/>
                        </a:rPr>
                        <a:t>Type Conversion is that which automatically converts the one data type into another.</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r>
              <a:tr h="811276">
                <a:tc>
                  <a:txBody>
                    <a:bodyPr/>
                    <a:lstStyle/>
                    <a:p>
                      <a:pPr fontAlgn="t" latinLnBrk="0"/>
                      <a:r>
                        <a:rPr lang="en-US" sz="1800" dirty="0">
                          <a:latin typeface="+mn-lt"/>
                        </a:rPr>
                        <a:t>Implemented</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c>
                  <a:txBody>
                    <a:bodyPr/>
                    <a:lstStyle/>
                    <a:p>
                      <a:pPr fontAlgn="t" latinLnBrk="0"/>
                      <a:r>
                        <a:rPr lang="en-US" sz="1800" dirty="0">
                          <a:latin typeface="+mn-lt"/>
                        </a:rPr>
                        <a:t>Implemented on two ‘incompatible’ data types.</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c>
                  <a:txBody>
                    <a:bodyPr/>
                    <a:lstStyle/>
                    <a:p>
                      <a:pPr fontAlgn="t" latinLnBrk="0"/>
                      <a:r>
                        <a:rPr lang="en-US" sz="1800">
                          <a:latin typeface="+mn-lt"/>
                        </a:rPr>
                        <a:t>Implemented only when two data types are ‘compatible’.</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r>
              <a:tr h="811276">
                <a:tc>
                  <a:txBody>
                    <a:bodyPr/>
                    <a:lstStyle/>
                    <a:p>
                      <a:pPr fontAlgn="t" latinLnBrk="0"/>
                      <a:r>
                        <a:rPr lang="en-US" sz="1800">
                          <a:latin typeface="+mn-lt"/>
                        </a:rPr>
                        <a:t>Operator</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c>
                  <a:txBody>
                    <a:bodyPr/>
                    <a:lstStyle/>
                    <a:p>
                      <a:pPr fontAlgn="t" latinLnBrk="0"/>
                      <a:r>
                        <a:rPr lang="en-US" sz="1800" dirty="0">
                          <a:latin typeface="+mn-lt"/>
                        </a:rPr>
                        <a:t>For casting a data type to another, a casting operator ‘()’ is required.</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c>
                  <a:txBody>
                    <a:bodyPr/>
                    <a:lstStyle/>
                    <a:p>
                      <a:pPr fontAlgn="t" latinLnBrk="0"/>
                      <a:r>
                        <a:rPr lang="en-US" sz="1800">
                          <a:latin typeface="+mn-lt"/>
                        </a:rPr>
                        <a:t>No operator required.</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r>
              <a:tr h="563875">
                <a:tc>
                  <a:txBody>
                    <a:bodyPr/>
                    <a:lstStyle/>
                    <a:p>
                      <a:pPr fontAlgn="t" latinLnBrk="0"/>
                      <a:r>
                        <a:rPr lang="en-US" sz="1800">
                          <a:latin typeface="+mn-lt"/>
                        </a:rPr>
                        <a:t>Implemented</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c>
                  <a:txBody>
                    <a:bodyPr/>
                    <a:lstStyle/>
                    <a:p>
                      <a:pPr fontAlgn="t" latinLnBrk="0"/>
                      <a:r>
                        <a:rPr lang="en-US" sz="1800" dirty="0">
                          <a:latin typeface="+mn-lt"/>
                        </a:rPr>
                        <a:t>It is done during program designing.</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c>
                  <a:txBody>
                    <a:bodyPr/>
                    <a:lstStyle/>
                    <a:p>
                      <a:pPr fontAlgn="t" latinLnBrk="0"/>
                      <a:r>
                        <a:rPr lang="en-US" sz="1800" dirty="0">
                          <a:latin typeface="+mn-lt"/>
                        </a:rPr>
                        <a:t>It is done explicitly while compiling.</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r>
              <a:tr h="384142">
                <a:tc>
                  <a:txBody>
                    <a:bodyPr/>
                    <a:lstStyle/>
                    <a:p>
                      <a:pPr fontAlgn="t" latinLnBrk="0"/>
                      <a:r>
                        <a:rPr lang="en-US" sz="1800">
                          <a:latin typeface="+mn-lt"/>
                        </a:rPr>
                        <a:t>Conversion type</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c>
                  <a:txBody>
                    <a:bodyPr/>
                    <a:lstStyle/>
                    <a:p>
                      <a:pPr fontAlgn="t" latinLnBrk="0"/>
                      <a:r>
                        <a:rPr lang="en-US" sz="1800">
                          <a:latin typeface="+mn-lt"/>
                        </a:rPr>
                        <a:t>Narrowing conversion.</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c>
                  <a:txBody>
                    <a:bodyPr/>
                    <a:lstStyle/>
                    <a:p>
                      <a:pPr fontAlgn="t" latinLnBrk="0"/>
                      <a:r>
                        <a:rPr lang="en-US" sz="1800" dirty="0">
                          <a:latin typeface="+mn-lt"/>
                        </a:rPr>
                        <a:t>Widening conversion.</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BDAFF"/>
                    </a:solidFill>
                  </a:tcPr>
                </a:tc>
              </a:tr>
              <a:tr h="1338715">
                <a:tc>
                  <a:txBody>
                    <a:bodyPr/>
                    <a:lstStyle/>
                    <a:p>
                      <a:pPr fontAlgn="t" latinLnBrk="0"/>
                      <a:r>
                        <a:rPr lang="en-US" sz="1800" dirty="0">
                          <a:latin typeface="+mn-lt"/>
                        </a:rPr>
                        <a:t>Example</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c>
                  <a:txBody>
                    <a:bodyPr/>
                    <a:lstStyle/>
                    <a:p>
                      <a:pPr fontAlgn="t" latinLnBrk="0"/>
                      <a:r>
                        <a:rPr lang="es-ES" sz="1800">
                          <a:latin typeface="+mn-lt"/>
                        </a:rPr>
                        <a:t>int x;</a:t>
                      </a:r>
                      <a:br>
                        <a:rPr lang="es-ES" sz="1800">
                          <a:latin typeface="+mn-lt"/>
                        </a:rPr>
                      </a:br>
                      <a:r>
                        <a:rPr lang="es-ES" sz="1800">
                          <a:latin typeface="+mn-lt"/>
                        </a:rPr>
                        <a:t>byte y;</a:t>
                      </a:r>
                      <a:br>
                        <a:rPr lang="es-ES" sz="1800">
                          <a:latin typeface="+mn-lt"/>
                        </a:rPr>
                      </a:br>
                      <a:r>
                        <a:rPr lang="es-ES" sz="1800">
                          <a:latin typeface="+mn-lt"/>
                        </a:rPr>
                        <a:t>…</a:t>
                      </a:r>
                      <a:br>
                        <a:rPr lang="es-ES" sz="1800">
                          <a:latin typeface="+mn-lt"/>
                        </a:rPr>
                      </a:br>
                      <a:r>
                        <a:rPr lang="es-ES" sz="1800">
                          <a:latin typeface="+mn-lt"/>
                        </a:rPr>
                        <a:t>…</a:t>
                      </a:r>
                      <a:br>
                        <a:rPr lang="es-ES" sz="1800">
                          <a:latin typeface="+mn-lt"/>
                        </a:rPr>
                      </a:br>
                      <a:r>
                        <a:rPr lang="es-ES" sz="1800">
                          <a:latin typeface="+mn-lt"/>
                        </a:rPr>
                        <a:t>y= (byte) x;</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c>
                  <a:txBody>
                    <a:bodyPr/>
                    <a:lstStyle/>
                    <a:p>
                      <a:pPr fontAlgn="t" latinLnBrk="0"/>
                      <a:r>
                        <a:rPr lang="es-ES" sz="1800" dirty="0" err="1">
                          <a:latin typeface="+mn-lt"/>
                        </a:rPr>
                        <a:t>int</a:t>
                      </a:r>
                      <a:r>
                        <a:rPr lang="es-ES" sz="1800" dirty="0">
                          <a:latin typeface="+mn-lt"/>
                        </a:rPr>
                        <a:t> x=3;</a:t>
                      </a:r>
                      <a:br>
                        <a:rPr lang="es-ES" sz="1800" dirty="0">
                          <a:latin typeface="+mn-lt"/>
                        </a:rPr>
                      </a:br>
                      <a:r>
                        <a:rPr lang="es-ES" sz="1800" dirty="0" err="1">
                          <a:latin typeface="+mn-lt"/>
                        </a:rPr>
                        <a:t>float</a:t>
                      </a:r>
                      <a:r>
                        <a:rPr lang="es-ES" sz="1800" dirty="0">
                          <a:latin typeface="+mn-lt"/>
                        </a:rPr>
                        <a:t> y;</a:t>
                      </a:r>
                      <a:br>
                        <a:rPr lang="es-ES" sz="1800" dirty="0">
                          <a:latin typeface="+mn-lt"/>
                        </a:rPr>
                      </a:br>
                      <a:r>
                        <a:rPr lang="es-ES" sz="1800" dirty="0">
                          <a:latin typeface="+mn-lt"/>
                        </a:rPr>
                        <a:t>y=a; // </a:t>
                      </a:r>
                      <a:r>
                        <a:rPr lang="es-ES" sz="1800" dirty="0" err="1">
                          <a:latin typeface="+mn-lt"/>
                        </a:rPr>
                        <a:t>value</a:t>
                      </a:r>
                      <a:r>
                        <a:rPr lang="es-ES" sz="1800" dirty="0">
                          <a:latin typeface="+mn-lt"/>
                        </a:rPr>
                        <a:t> in y=3.000.</a:t>
                      </a:r>
                    </a:p>
                  </a:txBody>
                  <a:tcPr marL="99403" marR="99403" marT="10463" marB="10463">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BEAC7"/>
                    </a:solidFill>
                  </a:tcPr>
                </a:tc>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80" y="365127"/>
            <a:ext cx="7729151" cy="543594"/>
          </a:xfrm>
        </p:spPr>
        <p:txBody>
          <a:bodyPr>
            <a:normAutofit fontScale="90000"/>
          </a:bodyPr>
          <a:lstStyle/>
          <a:p>
            <a:pPr algn="ctr"/>
            <a:r>
              <a:rPr lang="en-IN" dirty="0" smtClean="0"/>
              <a:t>Solve the following</a:t>
            </a:r>
            <a:endParaRPr lang="en-IN" dirty="0"/>
          </a:p>
        </p:txBody>
      </p:sp>
      <p:sp>
        <p:nvSpPr>
          <p:cNvPr id="3" name="Content Placeholder 2"/>
          <p:cNvSpPr>
            <a:spLocks noGrp="1"/>
          </p:cNvSpPr>
          <p:nvPr>
            <p:ph idx="1"/>
          </p:nvPr>
        </p:nvSpPr>
        <p:spPr>
          <a:xfrm>
            <a:off x="457200" y="1009934"/>
            <a:ext cx="8229600" cy="5116229"/>
          </a:xfrm>
        </p:spPr>
        <p:txBody>
          <a:bodyPr>
            <a:normAutofit fontScale="92500" lnSpcReduction="10000"/>
          </a:bodyPr>
          <a:lstStyle/>
          <a:p>
            <a:pPr marL="0" indent="0">
              <a:buNone/>
            </a:pPr>
            <a:r>
              <a:rPr lang="en-US" dirty="0" smtClean="0"/>
              <a:t> </a:t>
            </a:r>
            <a:r>
              <a:rPr lang="en-US" dirty="0"/>
              <a:t>A C program contains the following declarations:</a:t>
            </a:r>
          </a:p>
          <a:p>
            <a:pPr marL="0" indent="0">
              <a:buNone/>
            </a:pPr>
            <a:r>
              <a:rPr lang="en-US" dirty="0" err="1"/>
              <a:t>int</a:t>
            </a:r>
            <a:r>
              <a:rPr lang="en-US" dirty="0"/>
              <a:t>  </a:t>
            </a:r>
            <a:r>
              <a:rPr lang="en-US" dirty="0" err="1"/>
              <a:t>i,j</a:t>
            </a:r>
            <a:r>
              <a:rPr lang="en-US" dirty="0"/>
              <a:t>;</a:t>
            </a:r>
          </a:p>
          <a:p>
            <a:pPr marL="0" indent="0">
              <a:buNone/>
            </a:pPr>
            <a:r>
              <a:rPr lang="en-US" dirty="0"/>
              <a:t>long  ix ;</a:t>
            </a:r>
          </a:p>
          <a:p>
            <a:pPr marL="0" indent="0">
              <a:buNone/>
            </a:pPr>
            <a:r>
              <a:rPr lang="en-US" dirty="0"/>
              <a:t>short  s;</a:t>
            </a:r>
          </a:p>
          <a:p>
            <a:pPr marL="0" indent="0">
              <a:buNone/>
            </a:pPr>
            <a:r>
              <a:rPr lang="en-US" dirty="0"/>
              <a:t>float  x;</a:t>
            </a:r>
          </a:p>
          <a:p>
            <a:pPr marL="0" indent="0">
              <a:buNone/>
            </a:pPr>
            <a:r>
              <a:rPr lang="en-US" dirty="0"/>
              <a:t>double dx;</a:t>
            </a:r>
          </a:p>
          <a:p>
            <a:pPr marL="0" indent="0">
              <a:buNone/>
            </a:pPr>
            <a:r>
              <a:rPr lang="en-US" dirty="0"/>
              <a:t>char c;</a:t>
            </a:r>
          </a:p>
          <a:p>
            <a:pPr marL="0" indent="0">
              <a:buNone/>
            </a:pPr>
            <a:r>
              <a:rPr lang="en-US" dirty="0"/>
              <a:t>Determine the data type of each of the following expressions.</a:t>
            </a:r>
          </a:p>
          <a:p>
            <a:pPr marL="0" indent="0">
              <a:buNone/>
            </a:pPr>
            <a:r>
              <a:rPr lang="en-US" dirty="0" smtClean="0"/>
              <a:t>(a) i</a:t>
            </a:r>
            <a:r>
              <a:rPr lang="en-US" dirty="0"/>
              <a:t>+ c  </a:t>
            </a:r>
          </a:p>
          <a:p>
            <a:pPr marL="0" indent="0">
              <a:buNone/>
            </a:pPr>
            <a:r>
              <a:rPr lang="en-US" dirty="0" smtClean="0"/>
              <a:t>(b) x </a:t>
            </a:r>
            <a:r>
              <a:rPr lang="en-US" dirty="0"/>
              <a:t>+ c                                  (f) i x + j</a:t>
            </a:r>
          </a:p>
          <a:p>
            <a:pPr marL="0" indent="0">
              <a:buNone/>
            </a:pPr>
            <a:r>
              <a:rPr lang="en-US" dirty="0"/>
              <a:t>(c) dx + x                          </a:t>
            </a:r>
            <a:r>
              <a:rPr lang="en-US" dirty="0" smtClean="0"/>
              <a:t>      (</a:t>
            </a:r>
            <a:r>
              <a:rPr lang="en-US" dirty="0"/>
              <a:t>g) s + c</a:t>
            </a:r>
          </a:p>
          <a:p>
            <a:pPr marL="0" indent="0">
              <a:buNone/>
            </a:pPr>
            <a:r>
              <a:rPr lang="en-US" dirty="0"/>
              <a:t>(d) ( ( </a:t>
            </a:r>
            <a:r>
              <a:rPr lang="en-US" dirty="0" err="1"/>
              <a:t>int</a:t>
            </a:r>
            <a:r>
              <a:rPr lang="en-US" dirty="0"/>
              <a:t> ) dx) + ix </a:t>
            </a:r>
          </a:p>
          <a:p>
            <a:pPr marL="0" indent="0">
              <a:buNone/>
            </a:pPr>
            <a:r>
              <a:rPr lang="en-US" dirty="0"/>
              <a:t>(e) i+ x</a:t>
            </a:r>
          </a:p>
          <a:p>
            <a:pPr marL="0" indent="0">
              <a:buNone/>
            </a:pPr>
            <a:endParaRPr lang="en-IN" dirty="0"/>
          </a:p>
        </p:txBody>
      </p:sp>
    </p:spTree>
    <p:extLst>
      <p:ext uri="{BB962C8B-B14F-4D97-AF65-F5344CB8AC3E}">
        <p14:creationId xmlns:p14="http://schemas.microsoft.com/office/powerpoint/2010/main" val="207287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Lets start writing small programs</a:t>
            </a:r>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337"/>
          </a:xfrm>
        </p:spPr>
        <p:txBody>
          <a:bodyPr/>
          <a:lstStyle/>
          <a:p>
            <a:pPr algn="just">
              <a:defRPr/>
            </a:pPr>
            <a:r>
              <a:rPr lang="en-IN" sz="2800" b="1" dirty="0" smtClean="0">
                <a:effectLst>
                  <a:outerShdw blurRad="38100" dist="38100" dir="2700000" algn="tl">
                    <a:srgbClr val="000000">
                      <a:alpha val="43137"/>
                    </a:srgbClr>
                  </a:outerShdw>
                </a:effectLst>
              </a:rPr>
              <a:t>Program to print an integer</a:t>
            </a:r>
            <a:endParaRPr lang="en-US" sz="28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lstStyle/>
          <a:p>
            <a:pPr marL="457200" indent="-457200">
              <a:buFont typeface="Arial" pitchFamily="34" charset="0"/>
              <a:buNone/>
              <a:defRPr/>
            </a:pPr>
            <a:r>
              <a:rPr lang="en-US" sz="2000" dirty="0" smtClean="0">
                <a:solidFill>
                  <a:srgbClr val="808080"/>
                </a:solidFill>
                <a:cs typeface="Arial" pitchFamily="34" charset="0"/>
              </a:rPr>
              <a:t>        #include</a:t>
            </a:r>
            <a:r>
              <a:rPr lang="en-US" sz="2000" dirty="0" smtClean="0">
                <a:solidFill>
                  <a:srgbClr val="000000"/>
                </a:solidFill>
                <a:cs typeface="Arial" pitchFamily="34" charset="0"/>
              </a:rPr>
              <a:t> </a:t>
            </a:r>
            <a:r>
              <a:rPr lang="en-US" sz="2000" dirty="0" smtClean="0">
                <a:solidFill>
                  <a:srgbClr val="800000"/>
                </a:solidFill>
                <a:cs typeface="Arial" pitchFamily="34" charset="0"/>
              </a:rPr>
              <a:t>&lt;</a:t>
            </a:r>
            <a:r>
              <a:rPr lang="en-US" sz="2000" dirty="0" err="1" smtClean="0">
                <a:solidFill>
                  <a:srgbClr val="800000"/>
                </a:solidFill>
                <a:cs typeface="Arial" pitchFamily="34" charset="0"/>
              </a:rPr>
              <a:t>stdio.h</a:t>
            </a:r>
            <a:r>
              <a:rPr lang="en-US" sz="2000" dirty="0" smtClean="0">
                <a:solidFill>
                  <a:srgbClr val="800000"/>
                </a:solidFill>
                <a:cs typeface="Arial" pitchFamily="34" charset="0"/>
              </a:rPr>
              <a:t>&gt;</a:t>
            </a:r>
          </a:p>
          <a:p>
            <a:pPr marL="457200" indent="-457200">
              <a:buFont typeface="Arial" pitchFamily="34" charset="0"/>
              <a:buNone/>
              <a:defRPr/>
            </a:pPr>
            <a:r>
              <a:rPr lang="en-US" sz="2000" dirty="0" smtClean="0">
                <a:solidFill>
                  <a:srgbClr val="800000"/>
                </a:solidFill>
                <a:cs typeface="Arial" pitchFamily="34" charset="0"/>
              </a:rPr>
              <a:t>        </a:t>
            </a:r>
            <a:r>
              <a:rPr lang="en-US" sz="2000" dirty="0" smtClean="0">
                <a:solidFill>
                  <a:srgbClr val="000000"/>
                </a:solidFill>
                <a:cs typeface="Arial" pitchFamily="34" charset="0"/>
              </a:rPr>
              <a:t> </a:t>
            </a:r>
            <a:r>
              <a:rPr lang="en-US" sz="2000" dirty="0" err="1" smtClean="0">
                <a:solidFill>
                  <a:srgbClr val="00008B"/>
                </a:solidFill>
                <a:cs typeface="Arial" pitchFamily="34" charset="0"/>
              </a:rPr>
              <a:t>int</a:t>
            </a:r>
            <a:r>
              <a:rPr lang="en-US" sz="2000" dirty="0" smtClean="0">
                <a:solidFill>
                  <a:srgbClr val="000000"/>
                </a:solidFill>
                <a:cs typeface="Arial" pitchFamily="34" charset="0"/>
              </a:rPr>
              <a:t> main() </a:t>
            </a:r>
          </a:p>
          <a:p>
            <a:pPr marL="457200" indent="-457200">
              <a:buFont typeface="Arial" pitchFamily="34" charset="0"/>
              <a:buNone/>
              <a:defRPr/>
            </a:pPr>
            <a:r>
              <a:rPr lang="en-US" sz="2000" dirty="0" smtClean="0">
                <a:solidFill>
                  <a:srgbClr val="000000"/>
                </a:solidFill>
                <a:cs typeface="Arial" pitchFamily="34" charset="0"/>
              </a:rPr>
              <a:t>        {  </a:t>
            </a:r>
            <a:r>
              <a:rPr lang="en-US" sz="2000" dirty="0" err="1" smtClean="0">
                <a:solidFill>
                  <a:srgbClr val="00008B"/>
                </a:solidFill>
                <a:cs typeface="Arial" pitchFamily="34" charset="0"/>
              </a:rPr>
              <a:t>int</a:t>
            </a:r>
            <a:r>
              <a:rPr lang="en-US" sz="2000" dirty="0" smtClean="0">
                <a:solidFill>
                  <a:srgbClr val="000000"/>
                </a:solidFill>
                <a:cs typeface="Arial" pitchFamily="34" charset="0"/>
              </a:rPr>
              <a:t> number; </a:t>
            </a:r>
          </a:p>
          <a:p>
            <a:pPr marL="457200" indent="-457200">
              <a:buFont typeface="Arial" pitchFamily="34" charset="0"/>
              <a:buNone/>
              <a:defRPr/>
            </a:pPr>
            <a:r>
              <a:rPr lang="en-US" sz="2000" dirty="0" smtClean="0">
                <a:solidFill>
                  <a:srgbClr val="000000"/>
                </a:solidFill>
                <a:cs typeface="Arial" pitchFamily="34" charset="0"/>
              </a:rPr>
              <a:t>         </a:t>
            </a:r>
            <a:r>
              <a:rPr lang="en-US" sz="2000" dirty="0" smtClean="0">
                <a:solidFill>
                  <a:srgbClr val="808080"/>
                </a:solidFill>
                <a:cs typeface="Arial" pitchFamily="34" charset="0"/>
              </a:rPr>
              <a:t>// </a:t>
            </a:r>
            <a:r>
              <a:rPr lang="en-US" sz="2000" dirty="0" err="1" smtClean="0">
                <a:solidFill>
                  <a:srgbClr val="808080"/>
                </a:solidFill>
                <a:cs typeface="Arial" pitchFamily="34" charset="0"/>
              </a:rPr>
              <a:t>printf</a:t>
            </a:r>
            <a:r>
              <a:rPr lang="en-US" sz="2000" dirty="0" smtClean="0">
                <a:solidFill>
                  <a:srgbClr val="808080"/>
                </a:solidFill>
                <a:cs typeface="Arial" pitchFamily="34" charset="0"/>
              </a:rPr>
              <a:t>() </a:t>
            </a:r>
            <a:r>
              <a:rPr lang="en-US" sz="2000" dirty="0" err="1" smtClean="0">
                <a:solidFill>
                  <a:srgbClr val="808080"/>
                </a:solidFill>
                <a:cs typeface="Arial" pitchFamily="34" charset="0"/>
              </a:rPr>
              <a:t>dislpays</a:t>
            </a:r>
            <a:r>
              <a:rPr lang="en-US" sz="2000" dirty="0" smtClean="0">
                <a:solidFill>
                  <a:srgbClr val="808080"/>
                </a:solidFill>
                <a:cs typeface="Arial" pitchFamily="34" charset="0"/>
              </a:rPr>
              <a:t> the formatted output </a:t>
            </a:r>
          </a:p>
          <a:p>
            <a:pPr marL="457200" indent="-457200">
              <a:buFont typeface="Arial" pitchFamily="34" charset="0"/>
              <a:buNone/>
              <a:defRPr/>
            </a:pPr>
            <a:r>
              <a:rPr lang="en-US" sz="2000" dirty="0" smtClean="0">
                <a:solidFill>
                  <a:srgbClr val="808080"/>
                </a:solidFill>
                <a:cs typeface="Arial" pitchFamily="34" charset="0"/>
              </a:rPr>
              <a:t>         </a:t>
            </a:r>
            <a:r>
              <a:rPr lang="en-US" sz="2000" dirty="0" err="1" smtClean="0">
                <a:solidFill>
                  <a:srgbClr val="000000"/>
                </a:solidFill>
                <a:cs typeface="Arial" pitchFamily="34" charset="0"/>
              </a:rPr>
              <a:t>printf</a:t>
            </a:r>
            <a:r>
              <a:rPr lang="en-US" sz="2000" dirty="0" smtClean="0">
                <a:solidFill>
                  <a:srgbClr val="000000"/>
                </a:solidFill>
                <a:cs typeface="Arial" pitchFamily="34" charset="0"/>
              </a:rPr>
              <a:t>(</a:t>
            </a:r>
            <a:r>
              <a:rPr lang="en-US" sz="2000" dirty="0" smtClean="0">
                <a:solidFill>
                  <a:srgbClr val="800000"/>
                </a:solidFill>
                <a:cs typeface="Arial" pitchFamily="34" charset="0"/>
              </a:rPr>
              <a:t>"Enter an integer: "</a:t>
            </a:r>
            <a:r>
              <a:rPr lang="en-US" sz="2000" dirty="0" smtClean="0">
                <a:solidFill>
                  <a:srgbClr val="000000"/>
                </a:solidFill>
                <a:cs typeface="Arial" pitchFamily="34" charset="0"/>
              </a:rPr>
              <a:t>);</a:t>
            </a:r>
          </a:p>
          <a:p>
            <a:pPr marL="457200" indent="-457200">
              <a:buFont typeface="Arial" pitchFamily="34" charset="0"/>
              <a:buNone/>
              <a:defRPr/>
            </a:pPr>
            <a:r>
              <a:rPr lang="en-US" sz="2000" dirty="0" smtClean="0">
                <a:solidFill>
                  <a:srgbClr val="000000"/>
                </a:solidFill>
                <a:cs typeface="Arial" pitchFamily="34" charset="0"/>
              </a:rPr>
              <a:t>         </a:t>
            </a:r>
            <a:r>
              <a:rPr lang="en-US" sz="2000" dirty="0" smtClean="0">
                <a:solidFill>
                  <a:srgbClr val="808080"/>
                </a:solidFill>
                <a:cs typeface="Arial" pitchFamily="34" charset="0"/>
              </a:rPr>
              <a:t>// </a:t>
            </a:r>
            <a:r>
              <a:rPr lang="en-US" sz="2000" dirty="0" err="1" smtClean="0">
                <a:solidFill>
                  <a:srgbClr val="808080"/>
                </a:solidFill>
                <a:cs typeface="Arial" pitchFamily="34" charset="0"/>
              </a:rPr>
              <a:t>scanf</a:t>
            </a:r>
            <a:r>
              <a:rPr lang="en-US" sz="2000" dirty="0" smtClean="0">
                <a:solidFill>
                  <a:srgbClr val="808080"/>
                </a:solidFill>
                <a:cs typeface="Arial" pitchFamily="34" charset="0"/>
              </a:rPr>
              <a:t>() reads the formatted input and stores them</a:t>
            </a:r>
          </a:p>
          <a:p>
            <a:pPr marL="457200" indent="-457200">
              <a:buFont typeface="Arial" pitchFamily="34" charset="0"/>
              <a:buNone/>
              <a:defRPr/>
            </a:pPr>
            <a:r>
              <a:rPr lang="en-US" sz="2000" dirty="0" smtClean="0">
                <a:solidFill>
                  <a:srgbClr val="808080"/>
                </a:solidFill>
                <a:cs typeface="Arial" pitchFamily="34" charset="0"/>
              </a:rPr>
              <a:t>         </a:t>
            </a:r>
            <a:r>
              <a:rPr lang="en-US" sz="2000" dirty="0" err="1" smtClean="0">
                <a:solidFill>
                  <a:srgbClr val="000000"/>
                </a:solidFill>
                <a:cs typeface="Arial" pitchFamily="34" charset="0"/>
              </a:rPr>
              <a:t>scanf</a:t>
            </a:r>
            <a:r>
              <a:rPr lang="en-US" sz="2000" dirty="0" smtClean="0">
                <a:solidFill>
                  <a:srgbClr val="000000"/>
                </a:solidFill>
                <a:cs typeface="Arial" pitchFamily="34" charset="0"/>
              </a:rPr>
              <a:t>(</a:t>
            </a:r>
            <a:r>
              <a:rPr lang="en-US" sz="2000" dirty="0" smtClean="0">
                <a:solidFill>
                  <a:srgbClr val="800000"/>
                </a:solidFill>
                <a:cs typeface="Arial" pitchFamily="34" charset="0"/>
              </a:rPr>
              <a:t>"%d"</a:t>
            </a:r>
            <a:r>
              <a:rPr lang="en-US" sz="2000" dirty="0" smtClean="0">
                <a:solidFill>
                  <a:srgbClr val="000000"/>
                </a:solidFill>
                <a:cs typeface="Arial" pitchFamily="34" charset="0"/>
              </a:rPr>
              <a:t>, &amp;number); </a:t>
            </a:r>
          </a:p>
          <a:p>
            <a:pPr marL="457200" indent="-457200">
              <a:buFont typeface="Arial" pitchFamily="34" charset="0"/>
              <a:buNone/>
              <a:defRPr/>
            </a:pPr>
            <a:r>
              <a:rPr lang="en-US" sz="2000" dirty="0" smtClean="0">
                <a:solidFill>
                  <a:srgbClr val="000000"/>
                </a:solidFill>
                <a:cs typeface="Arial" pitchFamily="34" charset="0"/>
              </a:rPr>
              <a:t>         </a:t>
            </a:r>
            <a:r>
              <a:rPr lang="en-US" sz="2000" dirty="0" smtClean="0">
                <a:solidFill>
                  <a:srgbClr val="808080"/>
                </a:solidFill>
                <a:cs typeface="Arial" pitchFamily="34" charset="0"/>
              </a:rPr>
              <a:t>// </a:t>
            </a:r>
            <a:r>
              <a:rPr lang="en-US" sz="2000" dirty="0" err="1" smtClean="0">
                <a:solidFill>
                  <a:srgbClr val="808080"/>
                </a:solidFill>
                <a:cs typeface="Arial" pitchFamily="34" charset="0"/>
              </a:rPr>
              <a:t>printf</a:t>
            </a:r>
            <a:r>
              <a:rPr lang="en-US" sz="2000" dirty="0" smtClean="0">
                <a:solidFill>
                  <a:srgbClr val="808080"/>
                </a:solidFill>
                <a:cs typeface="Arial" pitchFamily="34" charset="0"/>
              </a:rPr>
              <a:t>() displays the formatted output</a:t>
            </a:r>
            <a:r>
              <a:rPr lang="en-US" sz="2000" dirty="0" smtClean="0">
                <a:solidFill>
                  <a:srgbClr val="000000"/>
                </a:solidFill>
                <a:cs typeface="Arial" pitchFamily="34" charset="0"/>
              </a:rPr>
              <a:t> </a:t>
            </a:r>
          </a:p>
          <a:p>
            <a:pPr marL="457200" indent="-457200">
              <a:buFont typeface="Arial" pitchFamily="34" charset="0"/>
              <a:buNone/>
              <a:defRPr/>
            </a:pPr>
            <a:r>
              <a:rPr lang="en-US" sz="2000" dirty="0" smtClean="0">
                <a:solidFill>
                  <a:srgbClr val="000000"/>
                </a:solidFill>
                <a:cs typeface="Arial" pitchFamily="34" charset="0"/>
              </a:rPr>
              <a:t>          </a:t>
            </a:r>
            <a:r>
              <a:rPr lang="en-US" sz="2000" dirty="0" err="1" smtClean="0">
                <a:solidFill>
                  <a:srgbClr val="000000"/>
                </a:solidFill>
                <a:cs typeface="Arial" pitchFamily="34" charset="0"/>
              </a:rPr>
              <a:t>printf</a:t>
            </a:r>
            <a:r>
              <a:rPr lang="en-US" sz="2000" dirty="0" smtClean="0">
                <a:solidFill>
                  <a:srgbClr val="000000"/>
                </a:solidFill>
                <a:cs typeface="Arial" pitchFamily="34" charset="0"/>
              </a:rPr>
              <a:t>(</a:t>
            </a:r>
            <a:r>
              <a:rPr lang="en-US" sz="2000" dirty="0" smtClean="0">
                <a:solidFill>
                  <a:srgbClr val="800000"/>
                </a:solidFill>
                <a:cs typeface="Arial" pitchFamily="34" charset="0"/>
              </a:rPr>
              <a:t>"You entered: %d"</a:t>
            </a:r>
            <a:r>
              <a:rPr lang="en-US" sz="2000" dirty="0" smtClean="0">
                <a:solidFill>
                  <a:srgbClr val="000000"/>
                </a:solidFill>
                <a:cs typeface="Arial" pitchFamily="34" charset="0"/>
              </a:rPr>
              <a:t>, number); </a:t>
            </a:r>
          </a:p>
          <a:p>
            <a:pPr marL="457200" indent="-457200">
              <a:buFont typeface="Arial" pitchFamily="34" charset="0"/>
              <a:buNone/>
              <a:defRPr/>
            </a:pPr>
            <a:r>
              <a:rPr lang="en-US" sz="2000" dirty="0" smtClean="0">
                <a:solidFill>
                  <a:srgbClr val="000000"/>
                </a:solidFill>
                <a:cs typeface="Arial" pitchFamily="34" charset="0"/>
              </a:rPr>
              <a:t>           </a:t>
            </a:r>
            <a:r>
              <a:rPr lang="en-US" sz="2000" dirty="0" smtClean="0">
                <a:solidFill>
                  <a:srgbClr val="00008B"/>
                </a:solidFill>
                <a:cs typeface="Arial" pitchFamily="34" charset="0"/>
              </a:rPr>
              <a:t>return</a:t>
            </a:r>
            <a:r>
              <a:rPr lang="en-US" sz="2000" dirty="0" smtClean="0">
                <a:solidFill>
                  <a:srgbClr val="000000"/>
                </a:solidFill>
                <a:cs typeface="Arial" pitchFamily="34" charset="0"/>
              </a:rPr>
              <a:t> </a:t>
            </a:r>
            <a:r>
              <a:rPr lang="en-US" sz="2000" dirty="0" smtClean="0">
                <a:solidFill>
                  <a:srgbClr val="800000"/>
                </a:solidFill>
                <a:cs typeface="Arial" pitchFamily="34" charset="0"/>
              </a:rPr>
              <a:t>0</a:t>
            </a:r>
            <a:r>
              <a:rPr lang="en-US" sz="2000" dirty="0" smtClean="0">
                <a:solidFill>
                  <a:srgbClr val="000000"/>
                </a:solidFill>
                <a:cs typeface="Arial" pitchFamily="34" charset="0"/>
              </a:rPr>
              <a:t>; </a:t>
            </a:r>
          </a:p>
          <a:p>
            <a:pPr marL="457200" indent="-457200">
              <a:buFont typeface="Arial" pitchFamily="34" charset="0"/>
              <a:buNone/>
              <a:defRPr/>
            </a:pPr>
            <a:r>
              <a:rPr lang="en-US" sz="2000" dirty="0" smtClean="0">
                <a:solidFill>
                  <a:srgbClr val="000000"/>
                </a:solidFill>
                <a:cs typeface="Arial" pitchFamily="34" charset="0"/>
              </a:rPr>
              <a:t>          }</a:t>
            </a:r>
            <a:r>
              <a:rPr lang="en-US" sz="2000" dirty="0" smtClean="0">
                <a:solidFill>
                  <a:schemeClr val="tx1"/>
                </a:solidFill>
                <a:cs typeface="Arial" pitchFamily="34" charset="0"/>
              </a:rPr>
              <a:t> </a:t>
            </a:r>
          </a:p>
          <a:p>
            <a:pPr>
              <a:defRPr/>
            </a:pPr>
            <a:endParaRPr lang="en-US" dirty="0"/>
          </a:p>
        </p:txBody>
      </p:sp>
      <p:sp>
        <p:nvSpPr>
          <p:cNvPr id="32772" name="Rectangle 4"/>
          <p:cNvSpPr>
            <a:spLocks noChangeArrowheads="1"/>
          </p:cNvSpPr>
          <p:nvPr/>
        </p:nvSpPr>
        <p:spPr bwMode="auto">
          <a:xfrm>
            <a:off x="0" y="22225"/>
            <a:ext cx="184150" cy="412750"/>
          </a:xfrm>
          <a:prstGeom prst="rect">
            <a:avLst/>
          </a:prstGeom>
          <a:solidFill>
            <a:srgbClr val="EEEEEE"/>
          </a:solidFill>
          <a:ln w="9525">
            <a:noFill/>
            <a:miter lim="800000"/>
            <a:headEnd/>
            <a:tailEnd/>
          </a:ln>
        </p:spPr>
        <p:txBody>
          <a:bodyPr wrap="none" bIns="88872" anchor="ctr">
            <a:spAutoFit/>
          </a:bodyPr>
          <a:lstStyle/>
          <a:p>
            <a:pPr eaLnBrk="0" hangingPunct="0"/>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3048000"/>
            <a:ext cx="7239000" cy="1828800"/>
          </a:xfrm>
        </p:spPr>
        <p:txBody>
          <a:bodyPr rtlCol="0">
            <a:normAutofit/>
          </a:bodyPr>
          <a:lstStyle/>
          <a:p>
            <a:pPr algn="l" eaLnBrk="1" fontAlgn="auto" hangingPunct="1">
              <a:spcAft>
                <a:spcPts val="0"/>
              </a:spcAft>
              <a:defRPr/>
            </a:pPr>
            <a:r>
              <a:rPr lang="en-IN" sz="6000" b="0" dirty="0" smtClean="0">
                <a:solidFill>
                  <a:srgbClr val="7BCF27"/>
                </a:solidFill>
                <a:latin typeface="Calibri" pitchFamily="34" charset="0"/>
              </a:rPr>
              <a:t>Lets start programming in C</a:t>
            </a:r>
            <a:endParaRPr sz="6000" b="0" dirty="0"/>
          </a:p>
        </p:txBody>
      </p:sp>
      <p:pic>
        <p:nvPicPr>
          <p:cNvPr id="16387" name="Picture 5" descr="Related image"/>
          <p:cNvPicPr>
            <a:picLocks noChangeAspect="1" noChangeArrowheads="1"/>
          </p:cNvPicPr>
          <p:nvPr/>
        </p:nvPicPr>
        <p:blipFill>
          <a:blip r:embed="rId3" cstate="print"/>
          <a:srcRect/>
          <a:stretch>
            <a:fillRect/>
          </a:stretch>
        </p:blipFill>
        <p:spPr bwMode="auto">
          <a:xfrm>
            <a:off x="3635375" y="188913"/>
            <a:ext cx="5329238" cy="25241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337"/>
          </a:xfrm>
        </p:spPr>
        <p:txBody>
          <a:bodyPr/>
          <a:lstStyle/>
          <a:p>
            <a:pPr algn="just">
              <a:defRPr/>
            </a:pPr>
            <a:r>
              <a:rPr lang="en-IN" sz="2800" b="1" dirty="0" smtClean="0">
                <a:effectLst>
                  <a:outerShdw blurRad="38100" dist="38100" dir="2700000" algn="tl">
                    <a:srgbClr val="000000">
                      <a:alpha val="43137"/>
                    </a:srgbClr>
                  </a:outerShdw>
                </a:effectLst>
              </a:rPr>
              <a:t>Program to add two integers</a:t>
            </a:r>
            <a:endParaRPr lang="en-US" sz="28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67544" y="1268760"/>
            <a:ext cx="8229600" cy="5000625"/>
          </a:xfrm>
        </p:spPr>
        <p:txBody>
          <a:bodyPr>
            <a:normAutofit fontScale="92500" lnSpcReduction="20000"/>
          </a:bodyPr>
          <a:lstStyle/>
          <a:p>
            <a:pPr marL="457200" indent="-457200">
              <a:buFont typeface="Arial" pitchFamily="34" charset="0"/>
              <a:buNone/>
              <a:defRPr/>
            </a:pPr>
            <a:r>
              <a:rPr lang="en-US" sz="2000" dirty="0" smtClean="0">
                <a:solidFill>
                  <a:srgbClr val="808080"/>
                </a:solidFill>
                <a:cs typeface="Arial" pitchFamily="34" charset="0"/>
              </a:rPr>
              <a:t>  </a:t>
            </a:r>
            <a:r>
              <a:rPr lang="en-US" sz="2000" dirty="0" smtClean="0"/>
              <a:t># include &lt;</a:t>
            </a:r>
            <a:r>
              <a:rPr lang="en-US" sz="2000" dirty="0" err="1" smtClean="0"/>
              <a:t>stdio.h</a:t>
            </a:r>
            <a:r>
              <a:rPr lang="en-US" sz="2000" dirty="0" smtClean="0"/>
              <a:t>&gt; </a:t>
            </a:r>
          </a:p>
          <a:p>
            <a:pPr marL="457200" indent="-457200">
              <a:buFont typeface="Arial" pitchFamily="34" charset="0"/>
              <a:buNone/>
              <a:defRPr/>
            </a:pPr>
            <a:r>
              <a:rPr lang="en-US" sz="2000" dirty="0" smtClean="0"/>
              <a:t>  </a:t>
            </a:r>
            <a:r>
              <a:rPr lang="en-US" sz="2000" dirty="0" err="1" smtClean="0"/>
              <a:t>int</a:t>
            </a:r>
            <a:r>
              <a:rPr lang="en-US" sz="2000" dirty="0" smtClean="0"/>
              <a:t> main() </a:t>
            </a:r>
          </a:p>
          <a:p>
            <a:pPr marL="457200" indent="-457200">
              <a:buFont typeface="Arial" pitchFamily="34" charset="0"/>
              <a:buNone/>
              <a:defRPr/>
            </a:pPr>
            <a:r>
              <a:rPr lang="en-US" sz="2000" dirty="0" smtClean="0"/>
              <a:t> { </a:t>
            </a:r>
          </a:p>
          <a:p>
            <a:pPr marL="457200" indent="-457200">
              <a:buFont typeface="Arial" pitchFamily="34" charset="0"/>
              <a:buNone/>
              <a:defRPr/>
            </a:pPr>
            <a:r>
              <a:rPr lang="en-US" sz="2000" dirty="0" smtClean="0"/>
              <a:t>    </a:t>
            </a:r>
            <a:r>
              <a:rPr lang="en-US" sz="2000" dirty="0" err="1" smtClean="0"/>
              <a:t>int</a:t>
            </a:r>
            <a:r>
              <a:rPr lang="en-US" sz="2000" dirty="0" smtClean="0"/>
              <a:t> </a:t>
            </a:r>
            <a:r>
              <a:rPr lang="en-US" sz="2000" dirty="0" err="1" smtClean="0"/>
              <a:t>firstNumber</a:t>
            </a:r>
            <a:r>
              <a:rPr lang="en-US" sz="2000" dirty="0" smtClean="0"/>
              <a:t>, </a:t>
            </a:r>
            <a:r>
              <a:rPr lang="en-US" sz="2000" dirty="0" err="1" smtClean="0"/>
              <a:t>secondNumber</a:t>
            </a:r>
            <a:r>
              <a:rPr lang="en-US" sz="2000" dirty="0" smtClean="0"/>
              <a:t>, </a:t>
            </a:r>
            <a:r>
              <a:rPr lang="en-US" sz="2000" dirty="0" err="1" smtClean="0"/>
              <a:t>sumOfTwoNumbers</a:t>
            </a:r>
            <a:r>
              <a:rPr lang="en-US" sz="2000" dirty="0" smtClean="0"/>
              <a:t>; </a:t>
            </a:r>
          </a:p>
          <a:p>
            <a:pPr marL="457200" indent="-457200">
              <a:buFont typeface="Arial" pitchFamily="34" charset="0"/>
              <a:buNone/>
              <a:defRPr/>
            </a:pPr>
            <a:r>
              <a:rPr lang="en-US" sz="2000" dirty="0" smtClean="0"/>
              <a:t>    </a:t>
            </a:r>
            <a:r>
              <a:rPr lang="en-US" sz="2000" dirty="0" err="1" smtClean="0"/>
              <a:t>printf</a:t>
            </a:r>
            <a:r>
              <a:rPr lang="en-US" sz="2000" dirty="0" smtClean="0"/>
              <a:t>("Enter two integers: "); </a:t>
            </a:r>
          </a:p>
          <a:p>
            <a:pPr marL="457200" indent="-457200">
              <a:buFont typeface="Arial" pitchFamily="34" charset="0"/>
              <a:buNone/>
              <a:defRPr/>
            </a:pPr>
            <a:r>
              <a:rPr lang="en-US" sz="2000" dirty="0" smtClean="0"/>
              <a:t>      // Two integers entered by user is stored using </a:t>
            </a:r>
            <a:r>
              <a:rPr lang="en-US" sz="2000" dirty="0" err="1" smtClean="0"/>
              <a:t>scanf</a:t>
            </a:r>
            <a:r>
              <a:rPr lang="en-US" sz="2000" dirty="0" smtClean="0"/>
              <a:t>() function</a:t>
            </a:r>
          </a:p>
          <a:p>
            <a:pPr marL="457200" indent="-457200">
              <a:buFont typeface="Arial" pitchFamily="34" charset="0"/>
              <a:buNone/>
              <a:defRPr/>
            </a:pPr>
            <a:r>
              <a:rPr lang="en-US" sz="2000" dirty="0" smtClean="0"/>
              <a:t>    </a:t>
            </a:r>
            <a:r>
              <a:rPr lang="en-US" sz="2000" dirty="0" err="1" smtClean="0"/>
              <a:t>scanf</a:t>
            </a:r>
            <a:r>
              <a:rPr lang="en-US" sz="2000" dirty="0" smtClean="0"/>
              <a:t>("%d %d", &amp;</a:t>
            </a:r>
            <a:r>
              <a:rPr lang="en-US" sz="2000" dirty="0" err="1" smtClean="0"/>
              <a:t>firstNumber</a:t>
            </a:r>
            <a:r>
              <a:rPr lang="en-US" sz="2000" dirty="0" smtClean="0"/>
              <a:t>, &amp;</a:t>
            </a:r>
            <a:r>
              <a:rPr lang="en-US" sz="2000" dirty="0" err="1" smtClean="0"/>
              <a:t>secondNumber</a:t>
            </a:r>
            <a:r>
              <a:rPr lang="en-US" sz="2000" dirty="0" smtClean="0"/>
              <a:t>); </a:t>
            </a:r>
          </a:p>
          <a:p>
            <a:pPr marL="457200" indent="-457200">
              <a:buFont typeface="Arial" pitchFamily="34" charset="0"/>
              <a:buNone/>
              <a:defRPr/>
            </a:pPr>
            <a:r>
              <a:rPr lang="en-US" sz="2000" dirty="0" smtClean="0"/>
              <a:t>     // sum of two numbers in stored in variable </a:t>
            </a:r>
            <a:r>
              <a:rPr lang="en-US" sz="2000" dirty="0" err="1" smtClean="0"/>
              <a:t>sumOfTwoNumbers</a:t>
            </a:r>
            <a:endParaRPr lang="en-US" sz="2000" dirty="0" smtClean="0"/>
          </a:p>
          <a:p>
            <a:pPr marL="457200" indent="-457200">
              <a:buFont typeface="Arial" pitchFamily="34" charset="0"/>
              <a:buNone/>
              <a:defRPr/>
            </a:pPr>
            <a:r>
              <a:rPr lang="en-US" sz="2000" dirty="0" smtClean="0"/>
              <a:t>    </a:t>
            </a:r>
            <a:r>
              <a:rPr lang="en-US" sz="2000" dirty="0" err="1" smtClean="0"/>
              <a:t>sumOfTwoNumbers</a:t>
            </a:r>
            <a:r>
              <a:rPr lang="en-US" sz="2000" dirty="0" smtClean="0"/>
              <a:t> = </a:t>
            </a:r>
            <a:r>
              <a:rPr lang="en-US" sz="2000" dirty="0" err="1" smtClean="0"/>
              <a:t>firstNumber</a:t>
            </a:r>
            <a:r>
              <a:rPr lang="en-US" sz="2000" dirty="0" smtClean="0"/>
              <a:t> + </a:t>
            </a:r>
            <a:r>
              <a:rPr lang="en-US" sz="2000" dirty="0" err="1" smtClean="0"/>
              <a:t>secondNumber</a:t>
            </a:r>
            <a:r>
              <a:rPr lang="en-US" sz="2000" dirty="0" smtClean="0"/>
              <a:t>; </a:t>
            </a:r>
          </a:p>
          <a:p>
            <a:pPr marL="457200" indent="-457200">
              <a:buFont typeface="Arial" pitchFamily="34" charset="0"/>
              <a:buNone/>
              <a:defRPr/>
            </a:pPr>
            <a:r>
              <a:rPr lang="en-US" sz="2000" dirty="0" smtClean="0"/>
              <a:t>     // Displays sum </a:t>
            </a:r>
          </a:p>
          <a:p>
            <a:pPr marL="457200" indent="-457200">
              <a:buFont typeface="Arial" pitchFamily="34" charset="0"/>
              <a:buNone/>
              <a:defRPr/>
            </a:pPr>
            <a:r>
              <a:rPr lang="en-US" sz="2000" dirty="0" smtClean="0"/>
              <a:t>     </a:t>
            </a:r>
            <a:r>
              <a:rPr lang="en-US" sz="2000" dirty="0" err="1" smtClean="0"/>
              <a:t>printf</a:t>
            </a:r>
            <a:r>
              <a:rPr lang="en-US" sz="2000" dirty="0" smtClean="0"/>
              <a:t>("%d + %d = %d", </a:t>
            </a:r>
            <a:r>
              <a:rPr lang="en-US" sz="2000" dirty="0" err="1" smtClean="0"/>
              <a:t>firstNumber</a:t>
            </a:r>
            <a:r>
              <a:rPr lang="en-US" sz="2000" dirty="0" smtClean="0"/>
              <a:t>, </a:t>
            </a:r>
            <a:r>
              <a:rPr lang="en-US" sz="2000" dirty="0" err="1" smtClean="0"/>
              <a:t>secondNumber</a:t>
            </a:r>
            <a:r>
              <a:rPr lang="en-US" sz="2000" dirty="0" smtClean="0"/>
              <a:t>, </a:t>
            </a:r>
            <a:r>
              <a:rPr lang="en-US" sz="2000" dirty="0" err="1" smtClean="0"/>
              <a:t>sumOfTwoNumbers</a:t>
            </a:r>
            <a:r>
              <a:rPr lang="en-US" sz="2000" dirty="0" smtClean="0"/>
              <a:t>);</a:t>
            </a:r>
          </a:p>
          <a:p>
            <a:pPr marL="457200" indent="-457200">
              <a:buFont typeface="Arial" pitchFamily="34" charset="0"/>
              <a:buNone/>
              <a:defRPr/>
            </a:pPr>
            <a:r>
              <a:rPr lang="en-US" sz="2000" dirty="0" smtClean="0"/>
              <a:t>     return 0; </a:t>
            </a:r>
          </a:p>
          <a:p>
            <a:pPr marL="457200" indent="-457200">
              <a:buFont typeface="Arial" pitchFamily="34" charset="0"/>
              <a:buNone/>
              <a:defRPr/>
            </a:pPr>
            <a:r>
              <a:rPr lang="en-US" sz="2000" dirty="0" smtClean="0"/>
              <a:t>}</a:t>
            </a:r>
            <a:br>
              <a:rPr lang="en-US" sz="2000" dirty="0" smtClean="0"/>
            </a:br>
            <a:endParaRPr lang="en-US" dirty="0"/>
          </a:p>
        </p:txBody>
      </p:sp>
      <p:sp>
        <p:nvSpPr>
          <p:cNvPr id="33796" name="Rectangle 4"/>
          <p:cNvSpPr>
            <a:spLocks noChangeArrowheads="1"/>
          </p:cNvSpPr>
          <p:nvPr/>
        </p:nvSpPr>
        <p:spPr bwMode="auto">
          <a:xfrm>
            <a:off x="0" y="22225"/>
            <a:ext cx="184150" cy="412750"/>
          </a:xfrm>
          <a:prstGeom prst="rect">
            <a:avLst/>
          </a:prstGeom>
          <a:solidFill>
            <a:srgbClr val="EEEEEE"/>
          </a:solidFill>
          <a:ln w="9525">
            <a:noFill/>
            <a:miter lim="800000"/>
            <a:headEnd/>
            <a:tailEnd/>
          </a:ln>
        </p:spPr>
        <p:txBody>
          <a:bodyPr wrap="none" bIns="88872" anchor="ctr">
            <a:spAutoFit/>
          </a:bodyPr>
          <a:lstStyle/>
          <a:p>
            <a:pPr eaLnBrk="0" hangingPunct="0"/>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14470"/>
            <a:ext cx="8229600" cy="768169"/>
          </a:xfrm>
        </p:spPr>
        <p:txBody>
          <a:bodyPr/>
          <a:lstStyle/>
          <a:p>
            <a:pPr algn="just">
              <a:defRPr/>
            </a:pPr>
            <a:r>
              <a:rPr lang="en-IN" sz="2800" b="1" dirty="0" smtClean="0">
                <a:effectLst>
                  <a:outerShdw blurRad="38100" dist="38100" dir="2700000" algn="tl">
                    <a:srgbClr val="000000">
                      <a:alpha val="43137"/>
                    </a:srgbClr>
                  </a:outerShdw>
                </a:effectLst>
              </a:rPr>
              <a:t>Program to multiply two floating point integers</a:t>
            </a:r>
            <a:endParaRPr lang="en-US" sz="28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57200" y="1125538"/>
            <a:ext cx="8229600" cy="5000625"/>
          </a:xfrm>
        </p:spPr>
        <p:txBody>
          <a:bodyPr>
            <a:normAutofit lnSpcReduction="10000"/>
          </a:bodyPr>
          <a:lstStyle/>
          <a:p>
            <a:pPr marL="457200" indent="-457200">
              <a:buFont typeface="Arial" pitchFamily="34" charset="0"/>
              <a:buNone/>
              <a:defRPr/>
            </a:pPr>
            <a:r>
              <a:rPr lang="en-US" sz="2000" dirty="0" smtClean="0"/>
              <a:t>#include &lt;</a:t>
            </a:r>
            <a:r>
              <a:rPr lang="en-US" sz="2000" dirty="0" err="1" smtClean="0"/>
              <a:t>stdio.h</a:t>
            </a:r>
            <a:r>
              <a:rPr lang="en-US" sz="2000" dirty="0" smtClean="0"/>
              <a:t>&gt; </a:t>
            </a:r>
          </a:p>
          <a:p>
            <a:pPr marL="457200" indent="-457200">
              <a:buFont typeface="Arial" pitchFamily="34" charset="0"/>
              <a:buNone/>
              <a:defRPr/>
            </a:pPr>
            <a:r>
              <a:rPr lang="en-US" sz="2000" dirty="0" err="1" smtClean="0"/>
              <a:t>int</a:t>
            </a:r>
            <a:r>
              <a:rPr lang="en-US" sz="2000" dirty="0" smtClean="0"/>
              <a:t> main() </a:t>
            </a:r>
          </a:p>
          <a:p>
            <a:pPr marL="457200" indent="-457200">
              <a:buFont typeface="Arial" pitchFamily="34" charset="0"/>
              <a:buNone/>
              <a:defRPr/>
            </a:pPr>
            <a:r>
              <a:rPr lang="en-US" sz="2000" dirty="0" smtClean="0"/>
              <a:t>{ double </a:t>
            </a:r>
            <a:r>
              <a:rPr lang="en-US" sz="2000" dirty="0" err="1" smtClean="0"/>
              <a:t>firstNumber</a:t>
            </a:r>
            <a:r>
              <a:rPr lang="en-US" sz="2000" dirty="0" smtClean="0"/>
              <a:t>, </a:t>
            </a:r>
            <a:r>
              <a:rPr lang="en-US" sz="2000" dirty="0" err="1" smtClean="0"/>
              <a:t>secondNumber</a:t>
            </a:r>
            <a:r>
              <a:rPr lang="en-US" sz="2000" dirty="0" smtClean="0"/>
              <a:t>, product; </a:t>
            </a:r>
          </a:p>
          <a:p>
            <a:pPr marL="457200" indent="-457200">
              <a:buFont typeface="Arial" pitchFamily="34" charset="0"/>
              <a:buNone/>
              <a:defRPr/>
            </a:pPr>
            <a:r>
              <a:rPr lang="en-US" sz="2000" dirty="0" err="1" smtClean="0"/>
              <a:t>printf</a:t>
            </a:r>
            <a:r>
              <a:rPr lang="en-US" sz="2000" dirty="0" smtClean="0"/>
              <a:t>("Enter two numbers: "); </a:t>
            </a:r>
          </a:p>
          <a:p>
            <a:pPr marL="457200" indent="-457200">
              <a:buFont typeface="Arial" pitchFamily="34" charset="0"/>
              <a:buNone/>
              <a:defRPr/>
            </a:pPr>
            <a:r>
              <a:rPr lang="en-US" sz="2000" dirty="0" smtClean="0"/>
              <a:t>// Stores two floating point numbers in variable </a:t>
            </a:r>
            <a:r>
              <a:rPr lang="en-US" sz="2000" dirty="0" err="1" smtClean="0"/>
              <a:t>firstNumber</a:t>
            </a:r>
            <a:r>
              <a:rPr lang="en-US" sz="2000" dirty="0" smtClean="0"/>
              <a:t> and </a:t>
            </a:r>
            <a:r>
              <a:rPr lang="en-US" sz="2000" dirty="0" err="1" smtClean="0"/>
              <a:t>secondNumber</a:t>
            </a:r>
            <a:r>
              <a:rPr lang="en-US" sz="2000" dirty="0" smtClean="0"/>
              <a:t> respectively </a:t>
            </a:r>
          </a:p>
          <a:p>
            <a:pPr marL="457200" indent="-457200">
              <a:buFont typeface="Arial" pitchFamily="34" charset="0"/>
              <a:buNone/>
              <a:defRPr/>
            </a:pPr>
            <a:r>
              <a:rPr lang="en-US" sz="2000" dirty="0" err="1" smtClean="0"/>
              <a:t>scanf</a:t>
            </a:r>
            <a:r>
              <a:rPr lang="en-US" sz="2000" dirty="0" smtClean="0"/>
              <a:t>("%lf %lf", &amp;</a:t>
            </a:r>
            <a:r>
              <a:rPr lang="en-US" sz="2000" dirty="0" err="1" smtClean="0"/>
              <a:t>firstNumber</a:t>
            </a:r>
            <a:r>
              <a:rPr lang="en-US" sz="2000" dirty="0" smtClean="0"/>
              <a:t>, &amp;</a:t>
            </a:r>
            <a:r>
              <a:rPr lang="en-US" sz="2000" dirty="0" err="1" smtClean="0"/>
              <a:t>secondNumber</a:t>
            </a:r>
            <a:r>
              <a:rPr lang="en-US" sz="2000" dirty="0" smtClean="0"/>
              <a:t>); </a:t>
            </a:r>
          </a:p>
          <a:p>
            <a:pPr marL="457200" indent="-457200">
              <a:buFont typeface="Arial" pitchFamily="34" charset="0"/>
              <a:buNone/>
              <a:defRPr/>
            </a:pPr>
            <a:r>
              <a:rPr lang="en-US" sz="2000" dirty="0" smtClean="0"/>
              <a:t>// Performs multiplication and stores the result in variable </a:t>
            </a:r>
            <a:r>
              <a:rPr lang="en-US" sz="2000" dirty="0" err="1" smtClean="0"/>
              <a:t>productOfTwoNumbers</a:t>
            </a:r>
            <a:r>
              <a:rPr lang="en-US" sz="2000" dirty="0" smtClean="0"/>
              <a:t> </a:t>
            </a:r>
          </a:p>
          <a:p>
            <a:pPr marL="457200" indent="-457200">
              <a:buFont typeface="Arial" pitchFamily="34" charset="0"/>
              <a:buNone/>
              <a:defRPr/>
            </a:pPr>
            <a:r>
              <a:rPr lang="en-US" sz="2000" dirty="0" smtClean="0"/>
              <a:t>product = </a:t>
            </a:r>
            <a:r>
              <a:rPr lang="en-US" sz="2000" dirty="0" err="1" smtClean="0"/>
              <a:t>firstNumber</a:t>
            </a:r>
            <a:r>
              <a:rPr lang="en-US" sz="2000" dirty="0" smtClean="0"/>
              <a:t> * </a:t>
            </a:r>
            <a:r>
              <a:rPr lang="en-US" sz="2000" dirty="0" err="1" smtClean="0"/>
              <a:t>secondNumber</a:t>
            </a:r>
            <a:r>
              <a:rPr lang="en-US" sz="2000" dirty="0" smtClean="0"/>
              <a:t>; </a:t>
            </a:r>
          </a:p>
          <a:p>
            <a:pPr marL="457200" indent="-457200">
              <a:buFont typeface="Arial" pitchFamily="34" charset="0"/>
              <a:buNone/>
              <a:defRPr/>
            </a:pPr>
            <a:r>
              <a:rPr lang="en-US" sz="2000" dirty="0" smtClean="0"/>
              <a:t>// Result up to 2 decimal point is displayed using %.2lf </a:t>
            </a:r>
          </a:p>
          <a:p>
            <a:pPr marL="457200" indent="-457200">
              <a:buFont typeface="Arial" pitchFamily="34" charset="0"/>
              <a:buNone/>
              <a:defRPr/>
            </a:pPr>
            <a:r>
              <a:rPr lang="en-US" sz="2000" dirty="0" err="1" smtClean="0"/>
              <a:t>printf</a:t>
            </a:r>
            <a:r>
              <a:rPr lang="en-US" sz="2000" dirty="0" smtClean="0"/>
              <a:t>("Product = %.2lf", product); </a:t>
            </a:r>
          </a:p>
          <a:p>
            <a:pPr marL="457200" indent="-457200">
              <a:buFont typeface="Arial" pitchFamily="34" charset="0"/>
              <a:buNone/>
              <a:defRPr/>
            </a:pPr>
            <a:r>
              <a:rPr lang="en-US" sz="2000" dirty="0" smtClean="0"/>
              <a:t>return 0; } </a:t>
            </a:r>
            <a:br>
              <a:rPr lang="en-US" sz="2000" dirty="0" smtClean="0"/>
            </a:br>
            <a:endParaRPr lang="en-US" dirty="0"/>
          </a:p>
        </p:txBody>
      </p:sp>
      <p:sp>
        <p:nvSpPr>
          <p:cNvPr id="34820" name="Rectangle 4"/>
          <p:cNvSpPr>
            <a:spLocks noChangeArrowheads="1"/>
          </p:cNvSpPr>
          <p:nvPr/>
        </p:nvSpPr>
        <p:spPr bwMode="auto">
          <a:xfrm>
            <a:off x="0" y="22225"/>
            <a:ext cx="184150" cy="412750"/>
          </a:xfrm>
          <a:prstGeom prst="rect">
            <a:avLst/>
          </a:prstGeom>
          <a:solidFill>
            <a:srgbClr val="EEEEEE"/>
          </a:solidFill>
          <a:ln w="9525">
            <a:noFill/>
            <a:miter lim="800000"/>
            <a:headEnd/>
            <a:tailEnd/>
          </a:ln>
        </p:spPr>
        <p:txBody>
          <a:bodyPr wrap="none" bIns="88872" anchor="ctr">
            <a:spAutoFit/>
          </a:bodyPr>
          <a:lstStyle/>
          <a:p>
            <a:pPr eaLnBrk="0" hangingPunct="0"/>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706090"/>
          </a:xfrm>
        </p:spPr>
        <p:txBody>
          <a:bodyPr/>
          <a:lstStyle/>
          <a:p>
            <a:pPr algn="just">
              <a:defRPr/>
            </a:pPr>
            <a:r>
              <a:rPr lang="en-IN" sz="2800" b="1" dirty="0" smtClean="0">
                <a:effectLst>
                  <a:outerShdw blurRad="38100" dist="38100" dir="2700000" algn="tl">
                    <a:srgbClr val="000000">
                      <a:alpha val="43137"/>
                    </a:srgbClr>
                  </a:outerShdw>
                </a:effectLst>
              </a:rPr>
              <a:t>Program to print ASCII value of a character</a:t>
            </a:r>
            <a:endParaRPr lang="en-US" sz="28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57200" y="1125538"/>
            <a:ext cx="8229600" cy="5000625"/>
          </a:xfrm>
        </p:spPr>
        <p:txBody>
          <a:bodyPr/>
          <a:lstStyle/>
          <a:p>
            <a:pPr marL="457200" indent="-457200">
              <a:buFont typeface="Arial" pitchFamily="34" charset="0"/>
              <a:buNone/>
              <a:defRPr/>
            </a:pPr>
            <a:r>
              <a:rPr lang="en-US" sz="2000" dirty="0" smtClean="0"/>
              <a:t>#include &lt;</a:t>
            </a:r>
            <a:r>
              <a:rPr lang="en-US" sz="2000" dirty="0" err="1" smtClean="0"/>
              <a:t>stdio.h</a:t>
            </a:r>
            <a:r>
              <a:rPr lang="en-US" sz="2000" dirty="0" smtClean="0"/>
              <a:t>&gt; </a:t>
            </a:r>
          </a:p>
          <a:p>
            <a:pPr marL="457200" indent="-457200">
              <a:buFont typeface="Arial" pitchFamily="34" charset="0"/>
              <a:buNone/>
              <a:defRPr/>
            </a:pPr>
            <a:r>
              <a:rPr lang="en-US" sz="2000" dirty="0" err="1" smtClean="0"/>
              <a:t>int</a:t>
            </a:r>
            <a:r>
              <a:rPr lang="en-US" sz="2000" dirty="0" smtClean="0"/>
              <a:t> main()</a:t>
            </a:r>
          </a:p>
          <a:p>
            <a:pPr marL="457200" indent="-457200">
              <a:buFont typeface="Arial" pitchFamily="34" charset="0"/>
              <a:buNone/>
              <a:defRPr/>
            </a:pPr>
            <a:r>
              <a:rPr lang="en-US" sz="2000" dirty="0" smtClean="0"/>
              <a:t> { char c; </a:t>
            </a:r>
          </a:p>
          <a:p>
            <a:pPr marL="457200" indent="-457200">
              <a:buFont typeface="Arial" pitchFamily="34" charset="0"/>
              <a:buNone/>
              <a:defRPr/>
            </a:pPr>
            <a:r>
              <a:rPr lang="en-US" sz="2000" dirty="0" smtClean="0"/>
              <a:t>   </a:t>
            </a:r>
            <a:r>
              <a:rPr lang="en-US" sz="2000" dirty="0" err="1" smtClean="0"/>
              <a:t>printf</a:t>
            </a:r>
            <a:r>
              <a:rPr lang="en-US" sz="2000" dirty="0" smtClean="0"/>
              <a:t>("Enter a character: "); </a:t>
            </a:r>
          </a:p>
          <a:p>
            <a:pPr marL="457200" indent="-457200">
              <a:buFont typeface="Arial" pitchFamily="34" charset="0"/>
              <a:buNone/>
              <a:defRPr/>
            </a:pPr>
            <a:r>
              <a:rPr lang="en-US" sz="2000" dirty="0" smtClean="0"/>
              <a:t>   // Reads character input from the user </a:t>
            </a:r>
          </a:p>
          <a:p>
            <a:pPr marL="457200" indent="-457200">
              <a:buFont typeface="Arial" pitchFamily="34" charset="0"/>
              <a:buNone/>
              <a:defRPr/>
            </a:pPr>
            <a:r>
              <a:rPr lang="en-US" sz="2000" dirty="0" smtClean="0"/>
              <a:t>   </a:t>
            </a:r>
            <a:r>
              <a:rPr lang="en-US" sz="2000" dirty="0" err="1" smtClean="0"/>
              <a:t>scanf</a:t>
            </a:r>
            <a:r>
              <a:rPr lang="en-US" sz="2000" dirty="0" smtClean="0"/>
              <a:t>("%c", &amp;c); </a:t>
            </a:r>
          </a:p>
          <a:p>
            <a:pPr marL="457200" indent="-457200">
              <a:buFont typeface="Arial" pitchFamily="34" charset="0"/>
              <a:buNone/>
              <a:defRPr/>
            </a:pPr>
            <a:r>
              <a:rPr lang="en-US" sz="2000" dirty="0" smtClean="0"/>
              <a:t>   // %d displays the integer value of a character </a:t>
            </a:r>
          </a:p>
          <a:p>
            <a:pPr marL="457200" indent="-457200">
              <a:buFont typeface="Arial" pitchFamily="34" charset="0"/>
              <a:buNone/>
              <a:defRPr/>
            </a:pPr>
            <a:r>
              <a:rPr lang="en-US" sz="2000" dirty="0" smtClean="0"/>
              <a:t>   // %c displays the actual character </a:t>
            </a:r>
          </a:p>
          <a:p>
            <a:pPr marL="457200" indent="-457200">
              <a:buFont typeface="Arial" pitchFamily="34" charset="0"/>
              <a:buNone/>
              <a:defRPr/>
            </a:pPr>
            <a:r>
              <a:rPr lang="en-US" sz="2000" dirty="0" smtClean="0"/>
              <a:t>   </a:t>
            </a:r>
            <a:r>
              <a:rPr lang="en-US" sz="2000" dirty="0" err="1" smtClean="0"/>
              <a:t>printf</a:t>
            </a:r>
            <a:r>
              <a:rPr lang="en-US" sz="2000" dirty="0" smtClean="0"/>
              <a:t>("ASCII value of %c = %d", c, c); </a:t>
            </a:r>
          </a:p>
          <a:p>
            <a:pPr marL="457200" indent="-457200">
              <a:buFont typeface="Arial" pitchFamily="34" charset="0"/>
              <a:buNone/>
              <a:defRPr/>
            </a:pPr>
            <a:r>
              <a:rPr lang="en-US" sz="2000" dirty="0" smtClean="0"/>
              <a:t>   return 0; </a:t>
            </a:r>
          </a:p>
          <a:p>
            <a:pPr marL="457200" indent="-457200">
              <a:buFont typeface="Arial" pitchFamily="34" charset="0"/>
              <a:buNone/>
              <a:defRPr/>
            </a:pPr>
            <a:r>
              <a:rPr lang="en-US" sz="2000" dirty="0" smtClean="0"/>
              <a:t>} </a:t>
            </a:r>
            <a:br>
              <a:rPr lang="en-US" sz="2000" dirty="0" smtClean="0"/>
            </a:br>
            <a:endParaRPr lang="en-US" dirty="0"/>
          </a:p>
        </p:txBody>
      </p:sp>
      <p:sp>
        <p:nvSpPr>
          <p:cNvPr id="35844" name="Rectangle 4"/>
          <p:cNvSpPr>
            <a:spLocks noChangeArrowheads="1"/>
          </p:cNvSpPr>
          <p:nvPr/>
        </p:nvSpPr>
        <p:spPr bwMode="auto">
          <a:xfrm>
            <a:off x="0" y="22225"/>
            <a:ext cx="184150" cy="412750"/>
          </a:xfrm>
          <a:prstGeom prst="rect">
            <a:avLst/>
          </a:prstGeom>
          <a:solidFill>
            <a:srgbClr val="EEEEEE"/>
          </a:solidFill>
          <a:ln w="9525">
            <a:noFill/>
            <a:miter lim="800000"/>
            <a:headEnd/>
            <a:tailEnd/>
          </a:ln>
        </p:spPr>
        <p:txBody>
          <a:bodyPr wrap="none" bIns="88872" anchor="ctr">
            <a:spAutoFit/>
          </a:bodyPr>
          <a:lstStyle/>
          <a:p>
            <a:pPr eaLnBrk="0" hangingPunct="0"/>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922337"/>
          </a:xfrm>
        </p:spPr>
        <p:txBody>
          <a:bodyPr/>
          <a:lstStyle/>
          <a:p>
            <a:pPr algn="just">
              <a:defRPr/>
            </a:pPr>
            <a:r>
              <a:rPr lang="en-IN" sz="2800" b="1" dirty="0" smtClean="0">
                <a:effectLst>
                  <a:outerShdw blurRad="38100" dist="38100" dir="2700000" algn="tl">
                    <a:srgbClr val="000000">
                      <a:alpha val="43137"/>
                    </a:srgbClr>
                  </a:outerShdw>
                </a:effectLst>
              </a:rPr>
              <a:t>Program to compute Quotient and Remainder</a:t>
            </a:r>
            <a:endParaRPr lang="en-US" sz="28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57200" y="1125538"/>
            <a:ext cx="8229600" cy="5000625"/>
          </a:xfrm>
        </p:spPr>
        <p:txBody>
          <a:bodyPr>
            <a:normAutofit fontScale="92500" lnSpcReduction="20000"/>
          </a:bodyPr>
          <a:lstStyle/>
          <a:p>
            <a:pPr marL="457200" indent="-457200">
              <a:buFont typeface="Arial" pitchFamily="34" charset="0"/>
              <a:buNone/>
              <a:defRPr/>
            </a:pPr>
            <a:r>
              <a:rPr lang="en-US" sz="2000" dirty="0" smtClean="0"/>
              <a:t>#include &lt;</a:t>
            </a:r>
            <a:r>
              <a:rPr lang="en-US" sz="2000" dirty="0" err="1" smtClean="0"/>
              <a:t>stdio.h</a:t>
            </a:r>
            <a:r>
              <a:rPr lang="en-US" sz="2000" dirty="0" smtClean="0"/>
              <a:t>&gt; </a:t>
            </a:r>
          </a:p>
          <a:p>
            <a:pPr marL="457200" indent="-457200">
              <a:buFont typeface="Arial" pitchFamily="34" charset="0"/>
              <a:buNone/>
              <a:defRPr/>
            </a:pPr>
            <a:r>
              <a:rPr lang="en-US" sz="2000" dirty="0" err="1" smtClean="0"/>
              <a:t>int</a:t>
            </a:r>
            <a:r>
              <a:rPr lang="en-US" sz="2000" dirty="0" smtClean="0"/>
              <a:t> main()</a:t>
            </a:r>
          </a:p>
          <a:p>
            <a:pPr marL="457200" indent="-457200">
              <a:buFont typeface="Arial" pitchFamily="34" charset="0"/>
              <a:buNone/>
              <a:defRPr/>
            </a:pPr>
            <a:r>
              <a:rPr lang="en-US" sz="2000" dirty="0" smtClean="0"/>
              <a:t>{   </a:t>
            </a:r>
            <a:r>
              <a:rPr lang="en-US" sz="2000" dirty="0" err="1" smtClean="0"/>
              <a:t>int</a:t>
            </a:r>
            <a:r>
              <a:rPr lang="en-US" sz="2000" dirty="0" smtClean="0"/>
              <a:t> dividend, divisor, quotient, remainder; </a:t>
            </a:r>
          </a:p>
          <a:p>
            <a:pPr marL="457200" indent="-457200">
              <a:buFont typeface="Arial" pitchFamily="34" charset="0"/>
              <a:buNone/>
              <a:defRPr/>
            </a:pPr>
            <a:r>
              <a:rPr lang="en-US" sz="2000" dirty="0" smtClean="0"/>
              <a:t>    </a:t>
            </a:r>
            <a:r>
              <a:rPr lang="en-US" sz="2000" dirty="0" err="1" smtClean="0"/>
              <a:t>printf</a:t>
            </a:r>
            <a:r>
              <a:rPr lang="en-US" sz="2000" dirty="0" smtClean="0"/>
              <a:t>("Enter dividend: "); </a:t>
            </a:r>
          </a:p>
          <a:p>
            <a:pPr marL="457200" indent="-457200">
              <a:buFont typeface="Arial" pitchFamily="34" charset="0"/>
              <a:buNone/>
              <a:defRPr/>
            </a:pPr>
            <a:r>
              <a:rPr lang="en-US" sz="2000" dirty="0" smtClean="0"/>
              <a:t>    </a:t>
            </a:r>
            <a:r>
              <a:rPr lang="en-US" sz="2000" dirty="0" err="1" smtClean="0"/>
              <a:t>scanf</a:t>
            </a:r>
            <a:r>
              <a:rPr lang="en-US" sz="2000" dirty="0" smtClean="0"/>
              <a:t>("%d", &amp;dividend); </a:t>
            </a:r>
          </a:p>
          <a:p>
            <a:pPr marL="457200" indent="-457200">
              <a:buFont typeface="Arial" pitchFamily="34" charset="0"/>
              <a:buNone/>
              <a:defRPr/>
            </a:pPr>
            <a:r>
              <a:rPr lang="en-US" sz="2000" dirty="0" smtClean="0"/>
              <a:t>    </a:t>
            </a:r>
            <a:r>
              <a:rPr lang="en-US" sz="2000" dirty="0" err="1" smtClean="0"/>
              <a:t>printf</a:t>
            </a:r>
            <a:r>
              <a:rPr lang="en-US" sz="2000" dirty="0" smtClean="0"/>
              <a:t>("Enter divisor: "); </a:t>
            </a:r>
          </a:p>
          <a:p>
            <a:pPr marL="457200" indent="-457200">
              <a:buFont typeface="Arial" pitchFamily="34" charset="0"/>
              <a:buNone/>
              <a:defRPr/>
            </a:pPr>
            <a:r>
              <a:rPr lang="en-US" sz="2000" dirty="0" smtClean="0"/>
              <a:t>    </a:t>
            </a:r>
            <a:r>
              <a:rPr lang="en-US" sz="2000" dirty="0" err="1" smtClean="0"/>
              <a:t>scanf</a:t>
            </a:r>
            <a:r>
              <a:rPr lang="en-US" sz="2000" dirty="0" smtClean="0"/>
              <a:t>("%d", &amp;divisor); </a:t>
            </a:r>
          </a:p>
          <a:p>
            <a:pPr marL="457200" indent="-457200">
              <a:buFont typeface="Arial" pitchFamily="34" charset="0"/>
              <a:buNone/>
              <a:defRPr/>
            </a:pPr>
            <a:r>
              <a:rPr lang="en-US" sz="2000" dirty="0" smtClean="0"/>
              <a:t>    // Computes quotient </a:t>
            </a:r>
          </a:p>
          <a:p>
            <a:pPr marL="457200" indent="-457200">
              <a:buFont typeface="Arial" pitchFamily="34" charset="0"/>
              <a:buNone/>
              <a:defRPr/>
            </a:pPr>
            <a:r>
              <a:rPr lang="en-US" sz="2000" dirty="0" smtClean="0"/>
              <a:t>    quotient = dividend / divisor; </a:t>
            </a:r>
          </a:p>
          <a:p>
            <a:pPr marL="457200" indent="-457200">
              <a:buFont typeface="Arial" pitchFamily="34" charset="0"/>
              <a:buNone/>
              <a:defRPr/>
            </a:pPr>
            <a:r>
              <a:rPr lang="en-US" sz="2000" dirty="0" smtClean="0"/>
              <a:t>    // Computes remainder</a:t>
            </a:r>
          </a:p>
          <a:p>
            <a:pPr marL="457200" indent="-457200">
              <a:buFont typeface="Arial" pitchFamily="34" charset="0"/>
              <a:buNone/>
              <a:defRPr/>
            </a:pPr>
            <a:r>
              <a:rPr lang="en-US" sz="2000" dirty="0" smtClean="0"/>
              <a:t>     remainder = dividend % divisor; </a:t>
            </a:r>
          </a:p>
          <a:p>
            <a:pPr marL="457200" indent="-457200">
              <a:buFont typeface="Arial" pitchFamily="34" charset="0"/>
              <a:buNone/>
              <a:defRPr/>
            </a:pPr>
            <a:r>
              <a:rPr lang="en-US" sz="2000" dirty="0" smtClean="0"/>
              <a:t>     </a:t>
            </a:r>
            <a:r>
              <a:rPr lang="en-US" sz="2000" dirty="0" err="1" smtClean="0"/>
              <a:t>printf</a:t>
            </a:r>
            <a:r>
              <a:rPr lang="en-US" sz="2000" dirty="0" smtClean="0"/>
              <a:t>("Quotient = %d\n", quotient); </a:t>
            </a:r>
          </a:p>
          <a:p>
            <a:pPr marL="457200" indent="-457200">
              <a:buFont typeface="Arial" pitchFamily="34" charset="0"/>
              <a:buNone/>
              <a:defRPr/>
            </a:pPr>
            <a:r>
              <a:rPr lang="en-US" sz="2000" dirty="0" smtClean="0"/>
              <a:t>     </a:t>
            </a:r>
            <a:r>
              <a:rPr lang="en-US" sz="2000" dirty="0" err="1" smtClean="0"/>
              <a:t>printf</a:t>
            </a:r>
            <a:r>
              <a:rPr lang="en-US" sz="2000" dirty="0" smtClean="0"/>
              <a:t>("Remainder = %d", remainder); </a:t>
            </a:r>
          </a:p>
          <a:p>
            <a:pPr marL="457200" indent="-457200">
              <a:buFont typeface="Arial" pitchFamily="34" charset="0"/>
              <a:buNone/>
              <a:defRPr/>
            </a:pPr>
            <a:r>
              <a:rPr lang="en-US" sz="2000" dirty="0" smtClean="0"/>
              <a:t>     return 0; </a:t>
            </a:r>
          </a:p>
          <a:p>
            <a:pPr marL="457200" indent="-457200">
              <a:buFont typeface="Arial" pitchFamily="34" charset="0"/>
              <a:buNone/>
              <a:defRPr/>
            </a:pPr>
            <a:r>
              <a:rPr lang="en-US" sz="2000" dirty="0" smtClean="0"/>
              <a:t>}</a:t>
            </a:r>
            <a:endParaRPr lang="en-US" dirty="0"/>
          </a:p>
        </p:txBody>
      </p:sp>
      <p:sp>
        <p:nvSpPr>
          <p:cNvPr id="36868" name="Rectangle 4"/>
          <p:cNvSpPr>
            <a:spLocks noChangeArrowheads="1"/>
          </p:cNvSpPr>
          <p:nvPr/>
        </p:nvSpPr>
        <p:spPr bwMode="auto">
          <a:xfrm>
            <a:off x="0" y="22225"/>
            <a:ext cx="184150" cy="412750"/>
          </a:xfrm>
          <a:prstGeom prst="rect">
            <a:avLst/>
          </a:prstGeom>
          <a:solidFill>
            <a:srgbClr val="EEEEEE"/>
          </a:solidFill>
          <a:ln w="9525">
            <a:noFill/>
            <a:miter lim="800000"/>
            <a:headEnd/>
            <a:tailEnd/>
          </a:ln>
        </p:spPr>
        <p:txBody>
          <a:bodyPr wrap="none" bIns="88872" anchor="ctr">
            <a:spAutoFit/>
          </a:bodyPr>
          <a:lstStyle/>
          <a:p>
            <a:pPr eaLnBrk="0" hangingPunct="0"/>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337"/>
          </a:xfrm>
        </p:spPr>
        <p:txBody>
          <a:bodyPr/>
          <a:lstStyle/>
          <a:p>
            <a:pPr algn="just">
              <a:defRPr/>
            </a:pPr>
            <a:r>
              <a:rPr lang="en-IN" sz="2800" b="1" dirty="0" smtClean="0">
                <a:effectLst>
                  <a:outerShdw blurRad="38100" dist="38100" dir="2700000" algn="tl">
                    <a:srgbClr val="000000">
                      <a:alpha val="43137"/>
                    </a:srgbClr>
                  </a:outerShdw>
                </a:effectLst>
              </a:rPr>
              <a:t>Program to find the size of all data types</a:t>
            </a:r>
            <a:endParaRPr lang="en-US" sz="28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57200" y="1125538"/>
            <a:ext cx="8229600" cy="5000625"/>
          </a:xfrm>
        </p:spPr>
        <p:txBody>
          <a:bodyPr/>
          <a:lstStyle/>
          <a:p>
            <a:pPr marL="457200" indent="-457200">
              <a:buFont typeface="Arial" pitchFamily="34" charset="0"/>
              <a:buNone/>
              <a:defRPr/>
            </a:pPr>
            <a:r>
              <a:rPr lang="en-US" sz="2000" dirty="0" smtClean="0"/>
              <a:t>#include &lt;</a:t>
            </a:r>
            <a:r>
              <a:rPr lang="en-US" sz="2000" dirty="0" err="1" smtClean="0"/>
              <a:t>stdio.h</a:t>
            </a:r>
            <a:r>
              <a:rPr lang="en-US" sz="2000" dirty="0" smtClean="0"/>
              <a:t>&gt; </a:t>
            </a:r>
          </a:p>
          <a:p>
            <a:pPr marL="457200" indent="-457200">
              <a:buFont typeface="Arial" pitchFamily="34" charset="0"/>
              <a:buNone/>
              <a:defRPr/>
            </a:pPr>
            <a:r>
              <a:rPr lang="en-US" sz="2000" dirty="0" err="1" smtClean="0"/>
              <a:t>int</a:t>
            </a:r>
            <a:r>
              <a:rPr lang="en-US" sz="2000" dirty="0" smtClean="0"/>
              <a:t> main() </a:t>
            </a:r>
          </a:p>
          <a:p>
            <a:pPr marL="457200" indent="-457200">
              <a:buFont typeface="Arial" pitchFamily="34" charset="0"/>
              <a:buNone/>
              <a:defRPr/>
            </a:pPr>
            <a:r>
              <a:rPr lang="en-US" sz="2000" dirty="0" smtClean="0"/>
              <a:t>{</a:t>
            </a:r>
          </a:p>
          <a:p>
            <a:pPr marL="457200" indent="-457200">
              <a:buFont typeface="Arial" pitchFamily="34" charset="0"/>
              <a:buNone/>
              <a:defRPr/>
            </a:pPr>
            <a:r>
              <a:rPr lang="en-US" sz="2000" dirty="0" smtClean="0"/>
              <a:t>     </a:t>
            </a:r>
            <a:r>
              <a:rPr lang="en-US" sz="2000" dirty="0" err="1" smtClean="0"/>
              <a:t>int</a:t>
            </a:r>
            <a:r>
              <a:rPr lang="en-US" sz="2000" dirty="0" smtClean="0"/>
              <a:t> a; long b; long </a:t>
            </a:r>
            <a:r>
              <a:rPr lang="en-US" sz="2000" dirty="0" err="1" smtClean="0"/>
              <a:t>long</a:t>
            </a:r>
            <a:r>
              <a:rPr lang="en-US" sz="2000" dirty="0" smtClean="0"/>
              <a:t> c; double e; long double f; </a:t>
            </a:r>
          </a:p>
          <a:p>
            <a:pPr marL="457200" indent="-457200">
              <a:buFont typeface="Arial" pitchFamily="34" charset="0"/>
              <a:buNone/>
              <a:defRPr/>
            </a:pPr>
            <a:r>
              <a:rPr lang="en-US" sz="2000" dirty="0" smtClean="0"/>
              <a:t>     </a:t>
            </a:r>
            <a:r>
              <a:rPr lang="en-US" sz="2000" dirty="0" err="1" smtClean="0"/>
              <a:t>printf</a:t>
            </a:r>
            <a:r>
              <a:rPr lang="en-US" sz="2000" dirty="0" smtClean="0"/>
              <a:t>("Size of </a:t>
            </a:r>
            <a:r>
              <a:rPr lang="en-US" sz="2000" dirty="0" err="1" smtClean="0"/>
              <a:t>int</a:t>
            </a:r>
            <a:r>
              <a:rPr lang="en-US" sz="2000" dirty="0" smtClean="0"/>
              <a:t> = %ld bytes \n", </a:t>
            </a:r>
            <a:r>
              <a:rPr lang="en-US" sz="2000" dirty="0" err="1" smtClean="0"/>
              <a:t>sizeof</a:t>
            </a:r>
            <a:r>
              <a:rPr lang="en-US" sz="2000" dirty="0" smtClean="0"/>
              <a:t>(a)); </a:t>
            </a:r>
          </a:p>
          <a:p>
            <a:pPr marL="457200" indent="-457200">
              <a:buFont typeface="Arial" pitchFamily="34" charset="0"/>
              <a:buNone/>
              <a:defRPr/>
            </a:pPr>
            <a:r>
              <a:rPr lang="en-US" sz="2000" dirty="0" smtClean="0"/>
              <a:t>     </a:t>
            </a:r>
            <a:r>
              <a:rPr lang="en-US" sz="2000" dirty="0" err="1" smtClean="0"/>
              <a:t>printf</a:t>
            </a:r>
            <a:r>
              <a:rPr lang="en-US" sz="2000" dirty="0" smtClean="0"/>
              <a:t>("Size of long = %ld bytes\n", </a:t>
            </a:r>
            <a:r>
              <a:rPr lang="en-US" sz="2000" dirty="0" err="1" smtClean="0"/>
              <a:t>sizeof</a:t>
            </a:r>
            <a:r>
              <a:rPr lang="en-US" sz="2000" dirty="0" smtClean="0"/>
              <a:t>(b)); </a:t>
            </a:r>
          </a:p>
          <a:p>
            <a:pPr marL="457200" indent="-457200">
              <a:buFont typeface="Arial" pitchFamily="34" charset="0"/>
              <a:buNone/>
              <a:defRPr/>
            </a:pPr>
            <a:r>
              <a:rPr lang="en-US" sz="2000" dirty="0" smtClean="0"/>
              <a:t>     </a:t>
            </a:r>
            <a:r>
              <a:rPr lang="en-US" sz="2000" dirty="0" err="1" smtClean="0"/>
              <a:t>printf</a:t>
            </a:r>
            <a:r>
              <a:rPr lang="en-US" sz="2000" dirty="0" smtClean="0"/>
              <a:t>("Size of long </a:t>
            </a:r>
            <a:r>
              <a:rPr lang="en-US" sz="2000" dirty="0" err="1" smtClean="0"/>
              <a:t>long</a:t>
            </a:r>
            <a:r>
              <a:rPr lang="en-US" sz="2000" dirty="0" smtClean="0"/>
              <a:t> = %ld bytes\n", </a:t>
            </a:r>
            <a:r>
              <a:rPr lang="en-US" sz="2000" dirty="0" err="1" smtClean="0"/>
              <a:t>sizeof</a:t>
            </a:r>
            <a:r>
              <a:rPr lang="en-US" sz="2000" dirty="0" smtClean="0"/>
              <a:t>(c)); </a:t>
            </a:r>
          </a:p>
          <a:p>
            <a:pPr marL="457200" indent="-457200">
              <a:buFont typeface="Arial" pitchFamily="34" charset="0"/>
              <a:buNone/>
              <a:defRPr/>
            </a:pPr>
            <a:r>
              <a:rPr lang="en-US" sz="2000" dirty="0" smtClean="0"/>
              <a:t>     </a:t>
            </a:r>
            <a:r>
              <a:rPr lang="en-US" sz="2000" dirty="0" err="1" smtClean="0"/>
              <a:t>printf</a:t>
            </a:r>
            <a:r>
              <a:rPr lang="en-US" sz="2000" dirty="0" smtClean="0"/>
              <a:t>("Size of double = %ld bytes\n", </a:t>
            </a:r>
            <a:r>
              <a:rPr lang="en-US" sz="2000" dirty="0" err="1" smtClean="0"/>
              <a:t>sizeof</a:t>
            </a:r>
            <a:r>
              <a:rPr lang="en-US" sz="2000" dirty="0" smtClean="0"/>
              <a:t>(e)); </a:t>
            </a:r>
          </a:p>
          <a:p>
            <a:pPr marL="457200" indent="-457200">
              <a:buFont typeface="Arial" pitchFamily="34" charset="0"/>
              <a:buNone/>
              <a:defRPr/>
            </a:pPr>
            <a:r>
              <a:rPr lang="en-US" sz="2000" dirty="0" smtClean="0"/>
              <a:t>     </a:t>
            </a:r>
            <a:r>
              <a:rPr lang="en-US" sz="2000" dirty="0" err="1" smtClean="0"/>
              <a:t>printf</a:t>
            </a:r>
            <a:r>
              <a:rPr lang="en-US" sz="2000" dirty="0" smtClean="0"/>
              <a:t>("Size of long double = %ld bytes\n", </a:t>
            </a:r>
            <a:r>
              <a:rPr lang="en-US" sz="2000" dirty="0" err="1" smtClean="0"/>
              <a:t>sizeof</a:t>
            </a:r>
            <a:r>
              <a:rPr lang="en-US" sz="2000" dirty="0" smtClean="0"/>
              <a:t>(f)); </a:t>
            </a:r>
          </a:p>
          <a:p>
            <a:pPr marL="457200" indent="-457200">
              <a:buFont typeface="Arial" pitchFamily="34" charset="0"/>
              <a:buNone/>
              <a:defRPr/>
            </a:pPr>
            <a:r>
              <a:rPr lang="en-US" sz="2000" dirty="0" smtClean="0"/>
              <a:t>     return 0; </a:t>
            </a:r>
          </a:p>
          <a:p>
            <a:pPr marL="457200" indent="-457200">
              <a:buFont typeface="Arial" pitchFamily="34" charset="0"/>
              <a:buNone/>
              <a:defRPr/>
            </a:pPr>
            <a:r>
              <a:rPr lang="en-US" sz="2000" dirty="0" smtClean="0"/>
              <a:t>}</a:t>
            </a:r>
            <a:endParaRPr lang="en-US" dirty="0"/>
          </a:p>
        </p:txBody>
      </p:sp>
      <p:sp>
        <p:nvSpPr>
          <p:cNvPr id="37892" name="Rectangle 4"/>
          <p:cNvSpPr>
            <a:spLocks noChangeArrowheads="1"/>
          </p:cNvSpPr>
          <p:nvPr/>
        </p:nvSpPr>
        <p:spPr bwMode="auto">
          <a:xfrm>
            <a:off x="0" y="22225"/>
            <a:ext cx="184150" cy="412750"/>
          </a:xfrm>
          <a:prstGeom prst="rect">
            <a:avLst/>
          </a:prstGeom>
          <a:solidFill>
            <a:srgbClr val="EEEEEE"/>
          </a:solidFill>
          <a:ln w="9525">
            <a:noFill/>
            <a:miter lim="800000"/>
            <a:headEnd/>
            <a:tailEnd/>
          </a:ln>
        </p:spPr>
        <p:txBody>
          <a:bodyPr wrap="none" bIns="88872" anchor="ctr">
            <a:spAutoFit/>
          </a:bodyPr>
          <a:lstStyle/>
          <a:p>
            <a:pPr eaLnBrk="0" hangingPunct="0"/>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lstStyle/>
          <a:p>
            <a:pPr marL="514350" indent="-514350">
              <a:buFont typeface="Calibri" pitchFamily="34" charset="0"/>
              <a:buAutoNum type="arabicPeriod"/>
            </a:pPr>
            <a:r>
              <a:rPr lang="en-IN" dirty="0" smtClean="0"/>
              <a:t>Program to swap two numbers</a:t>
            </a:r>
          </a:p>
          <a:p>
            <a:pPr marL="514350" indent="-514350">
              <a:buFont typeface="Calibri" pitchFamily="34" charset="0"/>
              <a:buAutoNum type="arabicPeriod"/>
            </a:pPr>
            <a:r>
              <a:rPr lang="en-IN" dirty="0" smtClean="0"/>
              <a:t>Program to calculate the volume of sphere</a:t>
            </a:r>
            <a:endParaRPr lang="en-US" dirty="0" smtClean="0"/>
          </a:p>
        </p:txBody>
      </p:sp>
      <p:sp>
        <p:nvSpPr>
          <p:cNvPr id="4" name="Text Placeholder 3"/>
          <p:cNvSpPr>
            <a:spLocks noGrp="1"/>
          </p:cNvSpPr>
          <p:nvPr>
            <p:ph type="body" sz="half" idx="2"/>
          </p:nvPr>
        </p:nvSpPr>
        <p:spPr/>
        <p:txBody>
          <a:bodyPr/>
          <a:lstStyle/>
          <a:p>
            <a:pPr algn="ctr">
              <a:defRPr/>
            </a:pPr>
            <a:r>
              <a:rPr lang="en-IN" sz="3600" dirty="0" smtClean="0"/>
              <a:t>In Class Programs to do</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924944"/>
            <a:ext cx="8686800" cy="1095600"/>
          </a:xfrm>
        </p:spPr>
        <p:txBody>
          <a:bodyPr rtlCol="0"/>
          <a:lstStyle/>
          <a:p>
            <a:pPr eaLnBrk="1" fontAlgn="auto" hangingPunct="1">
              <a:spcAft>
                <a:spcPts val="0"/>
              </a:spcAft>
              <a:defRPr/>
            </a:pPr>
            <a:r>
              <a:rPr lang="en-IN"/>
              <a:t>Quiz</a:t>
            </a:r>
            <a:endParaRPr/>
          </a:p>
        </p:txBody>
      </p:sp>
      <p:pic>
        <p:nvPicPr>
          <p:cNvPr id="39939" name="Picture 2" descr="Image result for quiz"/>
          <p:cNvPicPr>
            <a:picLocks noChangeAspect="1" noChangeArrowheads="1"/>
          </p:cNvPicPr>
          <p:nvPr/>
        </p:nvPicPr>
        <p:blipFill>
          <a:blip r:embed="rId2" cstate="print"/>
          <a:srcRect/>
          <a:stretch>
            <a:fillRect/>
          </a:stretch>
        </p:blipFill>
        <p:spPr bwMode="auto">
          <a:xfrm>
            <a:off x="2268538" y="333375"/>
            <a:ext cx="5119687" cy="2879725"/>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a:spLocks noChangeArrowheads="1"/>
          </p:cNvSpPr>
          <p:nvPr/>
        </p:nvSpPr>
        <p:spPr bwMode="auto">
          <a:xfrm>
            <a:off x="250825" y="1125538"/>
            <a:ext cx="8569325" cy="6556375"/>
          </a:xfrm>
          <a:prstGeom prst="rect">
            <a:avLst/>
          </a:prstGeom>
          <a:noFill/>
          <a:ln w="9525">
            <a:noFill/>
            <a:miter lim="800000"/>
            <a:headEnd/>
            <a:tailEnd/>
          </a:ln>
        </p:spPr>
        <p:txBody>
          <a:bodyPr>
            <a:spAutoFit/>
          </a:bodyPr>
          <a:lstStyle/>
          <a:p>
            <a:pPr>
              <a:defRPr/>
            </a:pPr>
            <a:r>
              <a:rPr lang="en-IN" sz="2000" b="1" dirty="0">
                <a:latin typeface="+mn-lt"/>
                <a:cs typeface="Arial" charset="0"/>
              </a:rPr>
              <a:t>Q1. </a:t>
            </a:r>
            <a:r>
              <a:rPr lang="en-US" sz="2000" b="1" dirty="0">
                <a:latin typeface="+mn-lt"/>
                <a:cs typeface="Arial" charset="0"/>
              </a:rPr>
              <a:t> </a:t>
            </a:r>
            <a:r>
              <a:rPr lang="en-US" sz="2000" b="1" dirty="0">
                <a:latin typeface="+mn-lt"/>
              </a:rPr>
              <a:t> What will be the output of following program:</a:t>
            </a:r>
          </a:p>
          <a:p>
            <a:pPr marL="457200" indent="-457200">
              <a:buFont typeface="+mj-lt"/>
              <a:buAutoNum type="alphaLcParenR"/>
              <a:defRPr/>
            </a:pPr>
            <a:r>
              <a:rPr lang="en-US" sz="2000" dirty="0">
                <a:latin typeface="+mn-lt"/>
              </a:rPr>
              <a:t>main( )</a:t>
            </a:r>
          </a:p>
          <a:p>
            <a:pPr>
              <a:defRPr/>
            </a:pPr>
            <a:r>
              <a:rPr lang="en-US" sz="2000" dirty="0">
                <a:latin typeface="+mn-lt"/>
              </a:rPr>
              <a:t> { </a:t>
            </a:r>
            <a:r>
              <a:rPr lang="en-US" sz="2000" dirty="0" err="1">
                <a:latin typeface="+mn-lt"/>
              </a:rPr>
              <a:t>int</a:t>
            </a:r>
            <a:r>
              <a:rPr lang="en-US" sz="2000" dirty="0">
                <a:latin typeface="+mn-lt"/>
              </a:rPr>
              <a:t> </a:t>
            </a:r>
            <a:r>
              <a:rPr lang="en-US" sz="2000" dirty="0" err="1">
                <a:latin typeface="+mn-lt"/>
              </a:rPr>
              <a:t>i</a:t>
            </a:r>
            <a:r>
              <a:rPr lang="en-US" sz="2000" dirty="0">
                <a:latin typeface="+mn-lt"/>
              </a:rPr>
              <a:t> = 2, j = 3, k, l ; </a:t>
            </a:r>
          </a:p>
          <a:p>
            <a:pPr>
              <a:defRPr/>
            </a:pPr>
            <a:r>
              <a:rPr lang="en-US" sz="2000" dirty="0">
                <a:latin typeface="+mn-lt"/>
              </a:rPr>
              <a:t>   float a, b ; </a:t>
            </a:r>
          </a:p>
          <a:p>
            <a:pPr>
              <a:defRPr/>
            </a:pPr>
            <a:r>
              <a:rPr lang="en-US" sz="2000" dirty="0">
                <a:latin typeface="+mn-lt"/>
              </a:rPr>
              <a:t>   k = </a:t>
            </a:r>
            <a:r>
              <a:rPr lang="en-US" sz="2000" dirty="0" err="1">
                <a:latin typeface="+mn-lt"/>
              </a:rPr>
              <a:t>i</a:t>
            </a:r>
            <a:r>
              <a:rPr lang="en-US" sz="2000" dirty="0">
                <a:latin typeface="+mn-lt"/>
              </a:rPr>
              <a:t> / j * j ; </a:t>
            </a:r>
          </a:p>
          <a:p>
            <a:pPr>
              <a:defRPr/>
            </a:pPr>
            <a:r>
              <a:rPr lang="en-US" sz="2000" dirty="0">
                <a:latin typeface="+mn-lt"/>
              </a:rPr>
              <a:t>   l = j / </a:t>
            </a:r>
            <a:r>
              <a:rPr lang="en-US" sz="2000" dirty="0" err="1">
                <a:latin typeface="+mn-lt"/>
              </a:rPr>
              <a:t>i</a:t>
            </a:r>
            <a:r>
              <a:rPr lang="en-US" sz="2000" dirty="0">
                <a:latin typeface="+mn-lt"/>
              </a:rPr>
              <a:t> * </a:t>
            </a:r>
            <a:r>
              <a:rPr lang="en-US" sz="2000" dirty="0" err="1">
                <a:latin typeface="+mn-lt"/>
              </a:rPr>
              <a:t>i</a:t>
            </a:r>
            <a:r>
              <a:rPr lang="en-US" sz="2000" dirty="0">
                <a:latin typeface="+mn-lt"/>
              </a:rPr>
              <a:t> ; </a:t>
            </a:r>
          </a:p>
          <a:p>
            <a:pPr>
              <a:defRPr/>
            </a:pPr>
            <a:r>
              <a:rPr lang="en-US" sz="2000" dirty="0">
                <a:latin typeface="+mn-lt"/>
              </a:rPr>
              <a:t>   a = </a:t>
            </a:r>
            <a:r>
              <a:rPr lang="en-US" sz="2000" dirty="0" err="1">
                <a:latin typeface="+mn-lt"/>
              </a:rPr>
              <a:t>i</a:t>
            </a:r>
            <a:r>
              <a:rPr lang="en-US" sz="2000" dirty="0">
                <a:latin typeface="+mn-lt"/>
              </a:rPr>
              <a:t> / j * j ; </a:t>
            </a:r>
          </a:p>
          <a:p>
            <a:pPr>
              <a:defRPr/>
            </a:pPr>
            <a:r>
              <a:rPr lang="en-US" sz="2000" dirty="0">
                <a:latin typeface="+mn-lt"/>
              </a:rPr>
              <a:t>   b = j / </a:t>
            </a:r>
            <a:r>
              <a:rPr lang="en-US" sz="2000" dirty="0" err="1">
                <a:latin typeface="+mn-lt"/>
              </a:rPr>
              <a:t>i</a:t>
            </a:r>
            <a:r>
              <a:rPr lang="en-US" sz="2000" dirty="0">
                <a:latin typeface="+mn-lt"/>
              </a:rPr>
              <a:t> * </a:t>
            </a:r>
            <a:r>
              <a:rPr lang="en-US" sz="2000" dirty="0" err="1">
                <a:latin typeface="+mn-lt"/>
              </a:rPr>
              <a:t>i</a:t>
            </a:r>
            <a:r>
              <a:rPr lang="en-US" sz="2000" dirty="0">
                <a:latin typeface="+mn-lt"/>
              </a:rPr>
              <a:t> ; </a:t>
            </a:r>
          </a:p>
          <a:p>
            <a:pPr>
              <a:defRPr/>
            </a:pPr>
            <a:r>
              <a:rPr lang="en-US" sz="2000" dirty="0">
                <a:latin typeface="+mn-lt"/>
              </a:rPr>
              <a:t>   </a:t>
            </a:r>
            <a:r>
              <a:rPr lang="en-US" sz="2000" dirty="0" err="1">
                <a:latin typeface="+mn-lt"/>
              </a:rPr>
              <a:t>printf</a:t>
            </a:r>
            <a:r>
              <a:rPr lang="en-US" sz="2000" dirty="0">
                <a:latin typeface="+mn-lt"/>
              </a:rPr>
              <a:t>( "%d %d %f %f", k, l, a, b ) ;</a:t>
            </a:r>
          </a:p>
          <a:p>
            <a:pPr>
              <a:defRPr/>
            </a:pPr>
            <a:r>
              <a:rPr lang="en-IN" sz="2000" dirty="0">
                <a:latin typeface="+mn-lt"/>
                <a:cs typeface="Arial" charset="0"/>
              </a:rPr>
              <a:t> }</a:t>
            </a:r>
          </a:p>
          <a:p>
            <a:pPr>
              <a:defRPr/>
            </a:pPr>
            <a:endParaRPr lang="en-IN" sz="2000" dirty="0">
              <a:latin typeface="+mn-lt"/>
              <a:cs typeface="Arial" charset="0"/>
            </a:endParaRPr>
          </a:p>
          <a:p>
            <a:pPr marL="457200" indent="-457200">
              <a:buFontTx/>
              <a:buAutoNum type="alphaLcParenR" startAt="2"/>
              <a:defRPr/>
            </a:pPr>
            <a:r>
              <a:rPr lang="en-US" sz="2000" dirty="0">
                <a:latin typeface="+mn-lt"/>
              </a:rPr>
              <a:t>main( ) </a:t>
            </a:r>
          </a:p>
          <a:p>
            <a:pPr marL="457200" indent="-457200">
              <a:defRPr/>
            </a:pPr>
            <a:r>
              <a:rPr lang="en-US" sz="2000" dirty="0">
                <a:latin typeface="+mn-lt"/>
              </a:rPr>
              <a:t>       { float a = 5, b = 2 ;</a:t>
            </a:r>
          </a:p>
          <a:p>
            <a:pPr marL="457200" indent="-457200">
              <a:defRPr/>
            </a:pPr>
            <a:r>
              <a:rPr lang="en-US" sz="2000" dirty="0">
                <a:latin typeface="+mn-lt"/>
              </a:rPr>
              <a:t>          </a:t>
            </a:r>
            <a:r>
              <a:rPr lang="en-US" sz="2000" dirty="0" err="1">
                <a:latin typeface="+mn-lt"/>
              </a:rPr>
              <a:t>int</a:t>
            </a:r>
            <a:r>
              <a:rPr lang="en-US" sz="2000" dirty="0">
                <a:latin typeface="+mn-lt"/>
              </a:rPr>
              <a:t> c ; </a:t>
            </a:r>
          </a:p>
          <a:p>
            <a:pPr marL="457200" indent="-457200">
              <a:defRPr/>
            </a:pPr>
            <a:r>
              <a:rPr lang="en-US" sz="2000" dirty="0">
                <a:latin typeface="+mn-lt"/>
              </a:rPr>
              <a:t>          c = a % b ; </a:t>
            </a:r>
          </a:p>
          <a:p>
            <a:pPr marL="457200" indent="-457200">
              <a:defRPr/>
            </a:pPr>
            <a:r>
              <a:rPr lang="en-US" sz="2000" dirty="0">
                <a:latin typeface="+mn-lt"/>
              </a:rPr>
              <a:t>          </a:t>
            </a:r>
            <a:r>
              <a:rPr lang="en-US" sz="2000" dirty="0" err="1">
                <a:latin typeface="+mn-lt"/>
              </a:rPr>
              <a:t>printf</a:t>
            </a:r>
            <a:r>
              <a:rPr lang="en-US" sz="2000" dirty="0">
                <a:latin typeface="+mn-lt"/>
              </a:rPr>
              <a:t> ( "%d", c ) ; </a:t>
            </a:r>
          </a:p>
          <a:p>
            <a:pPr marL="457200" indent="-457200">
              <a:defRPr/>
            </a:pPr>
            <a:r>
              <a:rPr lang="en-US" sz="2000" dirty="0">
                <a:latin typeface="+mn-lt"/>
              </a:rPr>
              <a:t>        }</a:t>
            </a:r>
            <a:endParaRPr lang="en-IN" sz="2000" dirty="0">
              <a:latin typeface="+mn-lt"/>
            </a:endParaRPr>
          </a:p>
          <a:p>
            <a:pPr>
              <a:defRPr/>
            </a:pPr>
            <a:endParaRPr lang="en-IN" sz="2000" dirty="0">
              <a:latin typeface="+mn-lt"/>
            </a:endParaRPr>
          </a:p>
          <a:p>
            <a:pPr marL="457200" indent="-457200">
              <a:buFont typeface="+mj-lt"/>
              <a:buAutoNum type="alphaLcParenR"/>
              <a:defRPr/>
            </a:pPr>
            <a:endParaRPr lang="en-IN" sz="2000" dirty="0">
              <a:latin typeface="+mn-lt"/>
              <a:cs typeface="Arial" charset="0"/>
            </a:endParaRPr>
          </a:p>
          <a:p>
            <a:pPr>
              <a:defRPr/>
            </a:pPr>
            <a:endParaRPr lang="en-IN" sz="2000" dirty="0">
              <a:latin typeface="+mn-lt"/>
              <a:cs typeface="Arial" charset="0"/>
            </a:endParaRPr>
          </a:p>
          <a:p>
            <a:pPr>
              <a:defRPr/>
            </a:pPr>
            <a:endParaRPr lang="en-US" sz="2000" dirty="0">
              <a:latin typeface="+mn-lt"/>
              <a:cs typeface="Arial"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a:spLocks noChangeArrowheads="1"/>
          </p:cNvSpPr>
          <p:nvPr/>
        </p:nvSpPr>
        <p:spPr bwMode="auto">
          <a:xfrm>
            <a:off x="250825" y="1125538"/>
            <a:ext cx="8569325" cy="5632311"/>
          </a:xfrm>
          <a:prstGeom prst="rect">
            <a:avLst/>
          </a:prstGeom>
          <a:noFill/>
          <a:ln w="9525">
            <a:noFill/>
            <a:miter lim="800000"/>
            <a:headEnd/>
            <a:tailEnd/>
          </a:ln>
        </p:spPr>
        <p:txBody>
          <a:bodyPr>
            <a:spAutoFit/>
          </a:bodyPr>
          <a:lstStyle/>
          <a:p>
            <a:pPr marL="457200" indent="-457200">
              <a:buFontTx/>
              <a:buAutoNum type="alphaLcParenR" startAt="3"/>
              <a:defRPr/>
            </a:pPr>
            <a:r>
              <a:rPr lang="en-US" sz="2000" dirty="0">
                <a:latin typeface="+mn-lt"/>
              </a:rPr>
              <a:t>Which is a valid typecast?</a:t>
            </a:r>
          </a:p>
          <a:p>
            <a:pPr>
              <a:defRPr/>
            </a:pPr>
            <a:r>
              <a:rPr lang="en-US" sz="2000" dirty="0" smtClean="0">
                <a:latin typeface="+mn-lt"/>
              </a:rPr>
              <a:t>	A</a:t>
            </a:r>
            <a:r>
              <a:rPr lang="en-US" sz="2000" dirty="0">
                <a:latin typeface="+mn-lt"/>
              </a:rPr>
              <a:t>. a(char);</a:t>
            </a:r>
          </a:p>
          <a:p>
            <a:pPr>
              <a:defRPr/>
            </a:pPr>
            <a:r>
              <a:rPr lang="en-US" sz="2000" dirty="0" smtClean="0">
                <a:latin typeface="+mn-lt"/>
              </a:rPr>
              <a:t>	B</a:t>
            </a:r>
            <a:r>
              <a:rPr lang="en-US" sz="2000" dirty="0">
                <a:latin typeface="+mn-lt"/>
              </a:rPr>
              <a:t>. </a:t>
            </a:r>
            <a:r>
              <a:rPr lang="en-US" sz="2000" dirty="0" err="1">
                <a:latin typeface="+mn-lt"/>
              </a:rPr>
              <a:t>char:a</a:t>
            </a:r>
            <a:r>
              <a:rPr lang="en-US" sz="2000" dirty="0">
                <a:latin typeface="+mn-lt"/>
              </a:rPr>
              <a:t>;</a:t>
            </a:r>
          </a:p>
          <a:p>
            <a:pPr>
              <a:defRPr/>
            </a:pPr>
            <a:r>
              <a:rPr lang="en-US" sz="2000" dirty="0" smtClean="0">
                <a:latin typeface="+mn-lt"/>
              </a:rPr>
              <a:t>	C</a:t>
            </a:r>
            <a:r>
              <a:rPr lang="en-US" sz="2000" dirty="0">
                <a:latin typeface="+mn-lt"/>
              </a:rPr>
              <a:t>. (char)a;</a:t>
            </a:r>
          </a:p>
          <a:p>
            <a:pPr>
              <a:defRPr/>
            </a:pPr>
            <a:r>
              <a:rPr lang="en-US" sz="2000" dirty="0" smtClean="0">
                <a:latin typeface="+mn-lt"/>
              </a:rPr>
              <a:t>	D</a:t>
            </a:r>
            <a:r>
              <a:rPr lang="en-US" sz="2000" dirty="0">
                <a:latin typeface="+mn-lt"/>
              </a:rPr>
              <a:t>. to(char, a</a:t>
            </a:r>
            <a:r>
              <a:rPr lang="en-US" sz="2000" dirty="0" smtClean="0">
                <a:latin typeface="+mn-lt"/>
              </a:rPr>
              <a:t>);</a:t>
            </a:r>
          </a:p>
          <a:p>
            <a:pPr marL="457200" indent="-457200">
              <a:buFontTx/>
              <a:buAutoNum type="alphaLcParenR" startAt="3"/>
              <a:defRPr/>
            </a:pPr>
            <a:endParaRPr lang="en-US" sz="2000" dirty="0">
              <a:latin typeface="+mn-lt"/>
            </a:endParaRPr>
          </a:p>
          <a:p>
            <a:pPr marL="457200" indent="-457200">
              <a:buFontTx/>
              <a:buAutoNum type="alphaLcParenR" startAt="4"/>
              <a:defRPr/>
            </a:pPr>
            <a:r>
              <a:rPr lang="pt-BR" sz="2000" dirty="0" smtClean="0">
                <a:latin typeface="+mn-lt"/>
              </a:rPr>
              <a:t>main</a:t>
            </a:r>
            <a:r>
              <a:rPr lang="pt-BR" sz="2000" dirty="0">
                <a:latin typeface="+mn-lt"/>
              </a:rPr>
              <a:t>( ) </a:t>
            </a:r>
          </a:p>
          <a:p>
            <a:pPr marL="457200" indent="-457200">
              <a:defRPr/>
            </a:pPr>
            <a:r>
              <a:rPr lang="pt-BR" sz="2000" dirty="0">
                <a:latin typeface="+mn-lt"/>
              </a:rPr>
              <a:t>        { printf ( "nn \n\n nn\n" ) ; </a:t>
            </a:r>
          </a:p>
          <a:p>
            <a:pPr marL="457200" indent="-457200">
              <a:defRPr/>
            </a:pPr>
            <a:r>
              <a:rPr lang="pt-BR" sz="2000" dirty="0">
                <a:latin typeface="+mn-lt"/>
              </a:rPr>
              <a:t>          printf ( "nn /n/n nn/n" ) ; } </a:t>
            </a:r>
          </a:p>
          <a:p>
            <a:pPr marL="457200" indent="-457200">
              <a:defRPr/>
            </a:pPr>
            <a:endParaRPr lang="pt-BR" sz="2000" dirty="0">
              <a:latin typeface="+mn-lt"/>
            </a:endParaRPr>
          </a:p>
          <a:p>
            <a:pPr marL="457200" indent="-457200">
              <a:defRPr/>
            </a:pPr>
            <a:r>
              <a:rPr lang="en-IN" sz="2000" dirty="0">
                <a:latin typeface="+mn-lt"/>
              </a:rPr>
              <a:t>e)     main( )  </a:t>
            </a:r>
          </a:p>
          <a:p>
            <a:pPr marL="457200" indent="-457200">
              <a:defRPr/>
            </a:pPr>
            <a:r>
              <a:rPr lang="en-IN" sz="2000" dirty="0">
                <a:latin typeface="+mn-lt"/>
              </a:rPr>
              <a:t>        { </a:t>
            </a:r>
            <a:r>
              <a:rPr lang="en-IN" sz="2000" dirty="0" err="1">
                <a:latin typeface="+mn-lt"/>
              </a:rPr>
              <a:t>int</a:t>
            </a:r>
            <a:r>
              <a:rPr lang="en-IN" sz="2000" dirty="0">
                <a:latin typeface="+mn-lt"/>
              </a:rPr>
              <a:t> p, q ; </a:t>
            </a:r>
          </a:p>
          <a:p>
            <a:pPr marL="457200" indent="-457200">
              <a:defRPr/>
            </a:pPr>
            <a:r>
              <a:rPr lang="en-IN" sz="2000" dirty="0">
                <a:latin typeface="+mn-lt"/>
              </a:rPr>
              <a:t>          </a:t>
            </a:r>
            <a:r>
              <a:rPr lang="en-IN" sz="2000" dirty="0" err="1">
                <a:latin typeface="+mn-lt"/>
              </a:rPr>
              <a:t>printf</a:t>
            </a:r>
            <a:r>
              <a:rPr lang="en-IN" sz="2000" dirty="0">
                <a:latin typeface="+mn-lt"/>
              </a:rPr>
              <a:t> ( "Enter values of p and q" ) ;</a:t>
            </a:r>
          </a:p>
          <a:p>
            <a:pPr marL="457200" indent="-457200">
              <a:defRPr/>
            </a:pPr>
            <a:r>
              <a:rPr lang="en-IN" sz="2000" dirty="0">
                <a:latin typeface="+mn-lt"/>
              </a:rPr>
              <a:t>          </a:t>
            </a:r>
            <a:r>
              <a:rPr lang="en-IN" sz="2000" dirty="0" err="1">
                <a:latin typeface="+mn-lt"/>
              </a:rPr>
              <a:t>scanf</a:t>
            </a:r>
            <a:r>
              <a:rPr lang="en-IN" sz="2000" dirty="0">
                <a:latin typeface="+mn-lt"/>
              </a:rPr>
              <a:t> ( " %d %d ", p, q ) ; </a:t>
            </a:r>
          </a:p>
          <a:p>
            <a:pPr marL="457200" indent="-457200">
              <a:defRPr/>
            </a:pPr>
            <a:r>
              <a:rPr lang="en-IN" sz="2000" dirty="0">
                <a:latin typeface="+mn-lt"/>
              </a:rPr>
              <a:t>          </a:t>
            </a:r>
            <a:r>
              <a:rPr lang="en-IN" sz="2000" dirty="0" err="1">
                <a:latin typeface="+mn-lt"/>
              </a:rPr>
              <a:t>printf</a:t>
            </a:r>
            <a:r>
              <a:rPr lang="en-IN" sz="2000" dirty="0">
                <a:latin typeface="+mn-lt"/>
              </a:rPr>
              <a:t> ( "p = %d q =%d", p, q ) ; }</a:t>
            </a:r>
          </a:p>
          <a:p>
            <a:pPr marL="457200" indent="-457200">
              <a:buFont typeface="+mj-lt"/>
              <a:buAutoNum type="alphaLcParenR"/>
              <a:defRPr/>
            </a:pPr>
            <a:endParaRPr lang="en-IN" sz="2000" dirty="0">
              <a:latin typeface="+mn-lt"/>
              <a:cs typeface="Arial" charset="0"/>
            </a:endParaRPr>
          </a:p>
          <a:p>
            <a:pPr>
              <a:defRPr/>
            </a:pPr>
            <a:endParaRPr lang="en-IN" sz="2000" dirty="0">
              <a:latin typeface="+mn-lt"/>
              <a:cs typeface="Arial" charset="0"/>
            </a:endParaRPr>
          </a:p>
          <a:p>
            <a:pPr>
              <a:defRPr/>
            </a:pPr>
            <a:endParaRPr lang="en-US" sz="2000" dirty="0">
              <a:latin typeface="+mn-lt"/>
              <a:cs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Thank You......</a:t>
            </a:r>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1116013" y="2708275"/>
            <a:ext cx="1295400" cy="708025"/>
          </a:xfrm>
          <a:prstGeom prst="rect">
            <a:avLst/>
          </a:prstGeom>
          <a:noFill/>
          <a:ln w="9525">
            <a:noFill/>
            <a:miter lim="800000"/>
            <a:headEnd/>
            <a:tailEnd/>
          </a:ln>
        </p:spPr>
        <p:txBody>
          <a:bodyPr>
            <a:spAutoFit/>
          </a:bodyPr>
          <a:lstStyle/>
          <a:p>
            <a:pPr algn="ctr"/>
            <a:r>
              <a:rPr lang="en-IN" sz="2000">
                <a:latin typeface="Times New Roman" pitchFamily="18" charset="0"/>
                <a:cs typeface="Times New Roman" pitchFamily="18" charset="0"/>
              </a:rPr>
              <a:t>Learning</a:t>
            </a:r>
          </a:p>
          <a:p>
            <a:pPr algn="ctr"/>
            <a:r>
              <a:rPr lang="en-IN" sz="2000">
                <a:latin typeface="Times New Roman" pitchFamily="18" charset="0"/>
                <a:cs typeface="Times New Roman" pitchFamily="18" charset="0"/>
              </a:rPr>
              <a:t>Outcomes</a:t>
            </a:r>
            <a:endParaRPr lang="en-US" sz="2000">
              <a:latin typeface="Times New Roman" pitchFamily="18" charset="0"/>
              <a:cs typeface="Times New Roman" pitchFamily="18" charset="0"/>
            </a:endParaRPr>
          </a:p>
        </p:txBody>
      </p:sp>
      <p:sp>
        <p:nvSpPr>
          <p:cNvPr id="17411" name="TextBox 5"/>
          <p:cNvSpPr txBox="1">
            <a:spLocks noChangeArrowheads="1"/>
          </p:cNvSpPr>
          <p:nvPr/>
        </p:nvSpPr>
        <p:spPr bwMode="auto">
          <a:xfrm>
            <a:off x="3203575" y="2349500"/>
            <a:ext cx="5256213" cy="1323975"/>
          </a:xfrm>
          <a:prstGeom prst="rect">
            <a:avLst/>
          </a:prstGeom>
          <a:noFill/>
          <a:ln w="9525">
            <a:noFill/>
            <a:miter lim="800000"/>
            <a:headEnd/>
            <a:tailEnd/>
          </a:ln>
        </p:spPr>
        <p:txBody>
          <a:bodyPr>
            <a:spAutoFit/>
          </a:bodyPr>
          <a:lstStyle/>
          <a:p>
            <a:pPr algn="just"/>
            <a:r>
              <a:rPr lang="en-IN" sz="2000">
                <a:latin typeface="Times New Roman" pitchFamily="18" charset="0"/>
                <a:cs typeface="Times New Roman" pitchFamily="18" charset="0"/>
              </a:rPr>
              <a:t>1. Through this lecture, students will learn the syntax of C programming.</a:t>
            </a:r>
          </a:p>
          <a:p>
            <a:pPr algn="just"/>
            <a:r>
              <a:rPr lang="en-IN" sz="2000">
                <a:latin typeface="Times New Roman" pitchFamily="18" charset="0"/>
                <a:cs typeface="Times New Roman" pitchFamily="18" charset="0"/>
              </a:rPr>
              <a:t>2. Students will understand the control flow of C program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Contents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defRPr/>
            </a:pPr>
            <a:r>
              <a:rPr lang="en-IN" sz="2000" dirty="0" smtClean="0"/>
              <a:t>Syntax of Program</a:t>
            </a:r>
          </a:p>
          <a:p>
            <a:pPr>
              <a:defRPr/>
            </a:pPr>
            <a:r>
              <a:rPr lang="en-IN" sz="2000" dirty="0" smtClean="0"/>
              <a:t>Receiving Input and Output</a:t>
            </a:r>
          </a:p>
          <a:p>
            <a:pPr>
              <a:defRPr/>
            </a:pPr>
            <a:r>
              <a:rPr lang="en-IN" sz="2000" dirty="0" smtClean="0"/>
              <a:t>Introduction to control flow of program</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777875"/>
          </a:xfrm>
        </p:spPr>
        <p:txBody>
          <a:bodyPr/>
          <a:lstStyle/>
          <a:p>
            <a:pPr eaLnBrk="1" hangingPunct="1">
              <a:defRPr/>
            </a:pPr>
            <a:r>
              <a:rPr lang="en-IN" sz="2800" b="1" dirty="0" smtClean="0">
                <a:effectLst>
                  <a:outerShdw blurRad="38100" dist="38100" dir="2700000" algn="tl">
                    <a:srgbClr val="000000">
                      <a:alpha val="43137"/>
                    </a:srgbClr>
                  </a:outerShdw>
                </a:effectLst>
              </a:rPr>
              <a:t>Lets build first C program </a:t>
            </a:r>
          </a:p>
        </p:txBody>
      </p:sp>
      <p:sp>
        <p:nvSpPr>
          <p:cNvPr id="4" name="TextBox 3"/>
          <p:cNvSpPr txBox="1"/>
          <p:nvPr/>
        </p:nvSpPr>
        <p:spPr>
          <a:xfrm>
            <a:off x="394501" y="1412776"/>
            <a:ext cx="8353425" cy="3170099"/>
          </a:xfrm>
          <a:prstGeom prst="rect">
            <a:avLst/>
          </a:prstGeom>
          <a:noFill/>
        </p:spPr>
        <p:txBody>
          <a:bodyPr>
            <a:spAutoFit/>
          </a:bodyPr>
          <a:lstStyle/>
          <a:p>
            <a:pPr>
              <a:defRPr/>
            </a:pPr>
            <a:r>
              <a:rPr lang="en-IN" sz="2000" b="1" dirty="0">
                <a:latin typeface="+mn-lt"/>
              </a:rPr>
              <a:t>Rules applicable to all C programs:</a:t>
            </a:r>
          </a:p>
          <a:p>
            <a:pPr marL="457200" indent="-457200">
              <a:buFont typeface="+mj-lt"/>
              <a:buAutoNum type="arabicPeriod"/>
              <a:defRPr/>
            </a:pPr>
            <a:r>
              <a:rPr lang="en-US" sz="2000" dirty="0">
                <a:latin typeface="+mn-lt"/>
              </a:rPr>
              <a:t>Each instruction in a C program is written as a separate statement. </a:t>
            </a:r>
          </a:p>
          <a:p>
            <a:pPr marL="457200" indent="-457200">
              <a:buFont typeface="+mj-lt"/>
              <a:buAutoNum type="arabicPeriod"/>
              <a:defRPr/>
            </a:pPr>
            <a:r>
              <a:rPr lang="en-US" sz="2000" dirty="0">
                <a:latin typeface="+mn-lt"/>
              </a:rPr>
              <a:t>The statements in a program must appear in the same order in which we wish them to be executed except ‘jump’ , ‘</a:t>
            </a:r>
            <a:r>
              <a:rPr lang="en-US" sz="2000" dirty="0" err="1">
                <a:latin typeface="+mn-lt"/>
              </a:rPr>
              <a:t>goto</a:t>
            </a:r>
            <a:r>
              <a:rPr lang="en-US" sz="2000" dirty="0">
                <a:latin typeface="+mn-lt"/>
              </a:rPr>
              <a:t>’ is required. </a:t>
            </a:r>
          </a:p>
          <a:p>
            <a:pPr marL="457200" indent="-457200">
              <a:buFont typeface="+mj-lt"/>
              <a:buAutoNum type="arabicPeriod"/>
              <a:defRPr/>
            </a:pPr>
            <a:r>
              <a:rPr lang="en-US" sz="2000" dirty="0">
                <a:latin typeface="+mn-lt"/>
              </a:rPr>
              <a:t>Blank spaces may be inserted between two words to improve the readability of the statement. </a:t>
            </a:r>
          </a:p>
          <a:p>
            <a:pPr marL="457200" indent="-457200">
              <a:buFont typeface="+mj-lt"/>
              <a:buAutoNum type="arabicPeriod"/>
              <a:defRPr/>
            </a:pPr>
            <a:r>
              <a:rPr lang="en-US" sz="2000" dirty="0">
                <a:latin typeface="+mn-lt"/>
              </a:rPr>
              <a:t>All statements are entered in small case letters. </a:t>
            </a:r>
            <a:endParaRPr lang="en-US" sz="2000" dirty="0" smtClean="0">
              <a:latin typeface="+mn-lt"/>
            </a:endParaRPr>
          </a:p>
          <a:p>
            <a:pPr marL="457200" indent="-457200">
              <a:buFont typeface="+mj-lt"/>
              <a:buAutoNum type="arabicPeriod"/>
              <a:defRPr/>
            </a:pPr>
            <a:r>
              <a:rPr lang="en-US" sz="2000" dirty="0" smtClean="0">
                <a:latin typeface="+mn-lt"/>
              </a:rPr>
              <a:t>Every </a:t>
            </a:r>
            <a:r>
              <a:rPr lang="en-US" sz="2000" dirty="0">
                <a:latin typeface="+mn-lt"/>
              </a:rPr>
              <a:t>C statement must end with a ;. Thus ; acts as a statement terminator. </a:t>
            </a:r>
          </a:p>
          <a:p>
            <a:pPr marL="457200" indent="-457200">
              <a:buFont typeface="+mj-lt"/>
              <a:buAutoNum type="arabicPeriod"/>
              <a:defRPr/>
            </a:pPr>
            <a:r>
              <a:rPr lang="en-US" sz="2000" dirty="0">
                <a:latin typeface="+mn-lt"/>
              </a:rPr>
              <a:t>Comment about the program should be enclosed within /* */. </a:t>
            </a:r>
          </a:p>
          <a:p>
            <a:pPr marL="457200" indent="-457200">
              <a:buFont typeface="+mj-lt"/>
              <a:buAutoNum type="arabicPeriod"/>
              <a:defRPr/>
            </a:pPr>
            <a:r>
              <a:rPr lang="en-US" sz="2000" dirty="0">
                <a:latin typeface="+mn-lt"/>
              </a:rPr>
              <a:t>Comments cannot be nested.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3200" b="1" dirty="0" smtClean="0">
                <a:effectLst>
                  <a:outerShdw blurRad="38100" dist="38100" dir="2700000" algn="tl">
                    <a:srgbClr val="000000">
                      <a:alpha val="43137"/>
                    </a:srgbClr>
                  </a:outerShdw>
                </a:effectLst>
              </a:rPr>
              <a:t>Receiving input and displaying output</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050"/>
            <a:ext cx="8291513" cy="5616575"/>
          </a:xfrm>
        </p:spPr>
        <p:txBody>
          <a:bodyPr/>
          <a:lstStyle/>
          <a:p>
            <a:pPr marL="457200" indent="-457200">
              <a:buFont typeface="+mj-lt"/>
              <a:buAutoNum type="arabicPeriod"/>
              <a:defRPr/>
            </a:pPr>
            <a:endParaRPr lang="en-US" sz="2000" dirty="0" smtClean="0"/>
          </a:p>
          <a:p>
            <a:pPr marL="457200" indent="-457200">
              <a:buFont typeface="+mj-lt"/>
              <a:buAutoNum type="arabicPeriod"/>
              <a:defRPr/>
            </a:pPr>
            <a:r>
              <a:rPr lang="en-US" sz="2000" dirty="0" err="1" smtClean="0"/>
              <a:t>printf</a:t>
            </a:r>
            <a:r>
              <a:rPr lang="en-US" sz="2000" dirty="0" smtClean="0"/>
              <a:t>( ) function is used to display the value on the screen whose form is:</a:t>
            </a:r>
          </a:p>
          <a:p>
            <a:pPr marL="457200" indent="-457200">
              <a:buFont typeface="Arial" pitchFamily="34" charset="0"/>
              <a:buNone/>
              <a:defRPr/>
            </a:pPr>
            <a:r>
              <a:rPr lang="en-US" sz="2000" dirty="0" smtClean="0"/>
              <a:t>Syntax 1:   </a:t>
            </a:r>
            <a:r>
              <a:rPr lang="en-US" sz="2000" dirty="0" err="1" smtClean="0"/>
              <a:t>printf</a:t>
            </a:r>
            <a:r>
              <a:rPr lang="en-US" sz="2000" dirty="0" smtClean="0"/>
              <a:t> ( “format </a:t>
            </a:r>
            <a:r>
              <a:rPr lang="en-US" sz="2000" dirty="0" err="1" smtClean="0"/>
              <a:t>specifiers</a:t>
            </a:r>
            <a:r>
              <a:rPr lang="en-US" sz="2000" dirty="0" smtClean="0"/>
              <a:t>”, value1, value2) ; </a:t>
            </a:r>
          </a:p>
          <a:p>
            <a:pPr marL="457200" indent="-457200">
              <a:buFont typeface="Arial" pitchFamily="34" charset="0"/>
              <a:buNone/>
              <a:defRPr/>
            </a:pPr>
            <a:r>
              <a:rPr lang="en-IN" sz="2000" dirty="0" smtClean="0"/>
              <a:t>Syntax 2:  </a:t>
            </a:r>
            <a:r>
              <a:rPr lang="en-IN" sz="2000" dirty="0" err="1" smtClean="0"/>
              <a:t>printf</a:t>
            </a:r>
            <a:r>
              <a:rPr lang="en-IN" sz="2000" dirty="0" smtClean="0"/>
              <a:t>(“ user defined message ”);</a:t>
            </a:r>
          </a:p>
          <a:p>
            <a:pPr marL="457200" indent="-457200">
              <a:buFont typeface="Arial" pitchFamily="34" charset="0"/>
              <a:buNone/>
              <a:defRPr/>
            </a:pPr>
            <a:endParaRPr lang="en-US" sz="2000" dirty="0" smtClean="0"/>
          </a:p>
          <a:p>
            <a:pPr marL="457200" indent="-457200">
              <a:buFont typeface="Arial" pitchFamily="34" charset="0"/>
              <a:buNone/>
              <a:defRPr/>
            </a:pPr>
            <a:r>
              <a:rPr lang="en-US" sz="2000" dirty="0" smtClean="0"/>
              <a:t> 2.   </a:t>
            </a:r>
            <a:r>
              <a:rPr lang="en-US" sz="2000" dirty="0" err="1" smtClean="0"/>
              <a:t>scanf</a:t>
            </a:r>
            <a:r>
              <a:rPr lang="en-US" sz="2000" dirty="0" smtClean="0"/>
              <a:t>( ) receives the input from the keyboard. </a:t>
            </a:r>
          </a:p>
          <a:p>
            <a:pPr marL="457200" indent="-457200">
              <a:buFont typeface="Arial" pitchFamily="34" charset="0"/>
              <a:buNone/>
              <a:defRPr/>
            </a:pPr>
            <a:r>
              <a:rPr lang="en-IN" sz="2000" dirty="0" smtClean="0"/>
              <a:t>Syntax:   </a:t>
            </a:r>
            <a:r>
              <a:rPr lang="en-US" sz="2000" dirty="0" err="1" smtClean="0"/>
              <a:t>scanf</a:t>
            </a:r>
            <a:r>
              <a:rPr lang="en-US" sz="2000" dirty="0" smtClean="0"/>
              <a:t>("format specifiers",&amp;value1,&amp;value2,.....);</a:t>
            </a:r>
          </a:p>
          <a:p>
            <a:pPr marL="457200" indent="-457200">
              <a:buFont typeface="Arial" pitchFamily="34" charset="0"/>
              <a:buNone/>
              <a:defRPr/>
            </a:pPr>
            <a:r>
              <a:rPr lang="en-IN" sz="2000" dirty="0" smtClean="0"/>
              <a:t>        </a:t>
            </a:r>
            <a:r>
              <a:rPr lang="en-US" sz="2000" dirty="0" smtClean="0"/>
              <a:t>ampersand (&amp;) before the variables in the </a:t>
            </a:r>
            <a:r>
              <a:rPr lang="en-US" sz="2000" dirty="0" err="1" smtClean="0"/>
              <a:t>scanf</a:t>
            </a:r>
            <a:r>
              <a:rPr lang="en-US" sz="2000" dirty="0" smtClean="0"/>
              <a:t>( ) function is an ‘Address of’ operator which gives the location number used by the variable in memory.</a:t>
            </a:r>
          </a:p>
          <a:p>
            <a:pPr marL="457200" indent="-457200">
              <a:buFont typeface="Arial" pitchFamily="34" charset="0"/>
              <a:buNone/>
              <a:defRPr/>
            </a:pPr>
            <a:endParaRPr lang="en-US" sz="2000" dirty="0" smtClean="0"/>
          </a:p>
          <a:p>
            <a:pPr marL="457200" indent="-457200">
              <a:buFont typeface="Arial" pitchFamily="34" charset="0"/>
              <a:buNone/>
              <a:defRPr/>
            </a:pPr>
            <a:r>
              <a:rPr lang="en-IN" sz="2000" dirty="0" smtClean="0"/>
              <a:t>3. </a:t>
            </a:r>
            <a:r>
              <a:rPr lang="en-US" sz="2000" dirty="0" smtClean="0"/>
              <a:t>Both are predefined function in "</a:t>
            </a:r>
            <a:r>
              <a:rPr lang="en-US" sz="2000" dirty="0" err="1" smtClean="0"/>
              <a:t>stdio.h</a:t>
            </a:r>
            <a:r>
              <a:rPr lang="en-US" sz="2000" dirty="0" smtClean="0"/>
              <a:t>" header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a:xfrm>
            <a:off x="0" y="658813"/>
            <a:ext cx="9144000" cy="4440237"/>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8025"/>
          </a:xfrm>
          <a:prstGeom prst="rect">
            <a:avLst/>
          </a:prstGeom>
          <a:noFill/>
        </p:spPr>
        <p:txBody>
          <a:bodyPr>
            <a:normAutofit/>
          </a:bodyPr>
          <a:lstStyle/>
          <a:p>
            <a:pPr algn="ctr" fontAlgn="auto">
              <a:spcBef>
                <a:spcPts val="0"/>
              </a:spcBef>
              <a:spcAft>
                <a:spcPts val="0"/>
              </a:spcAft>
              <a:defRPr/>
            </a:pPr>
            <a:r>
              <a:rPr lang="en-US" sz="3600" b="1" dirty="0">
                <a:solidFill>
                  <a:schemeClr val="tx1">
                    <a:lumMod val="85000"/>
                    <a:lumOff val="15000"/>
                  </a:schemeClr>
                </a:solidFill>
                <a:effectLst>
                  <a:outerShdw blurRad="38100" dist="38100" dir="2700000" algn="tl">
                    <a:srgbClr val="000000">
                      <a:alpha val="43137"/>
                    </a:srgbClr>
                  </a:outerShdw>
                </a:effectLst>
                <a:latin typeface="+mj-lt"/>
                <a:cs typeface="+mn-cs"/>
              </a:rPr>
              <a:t>Compilation and Execution</a:t>
            </a:r>
            <a:endParaRPr lang="en-US" sz="3600" dirty="0">
              <a:solidFill>
                <a:schemeClr val="tx1">
                  <a:lumMod val="50000"/>
                  <a:lumOff val="50000"/>
                </a:schemeClr>
              </a:solidFill>
              <a:effectLst>
                <a:outerShdw blurRad="38100" dist="38100" dir="2700000" algn="tl">
                  <a:srgbClr val="000000">
                    <a:alpha val="43137"/>
                  </a:srgbClr>
                </a:outerShdw>
              </a:effectLst>
              <a:latin typeface="+mj-lt"/>
            </a:endParaRPr>
          </a:p>
        </p:txBody>
      </p:sp>
      <p:sp>
        <p:nvSpPr>
          <p:cNvPr id="12" name="Rectangle 11"/>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graphicFrame>
        <p:nvGraphicFramePr>
          <p:cNvPr id="37" name="Diagram 36"/>
          <p:cNvGraphicFramePr/>
          <p:nvPr/>
        </p:nvGraphicFramePr>
        <p:xfrm>
          <a:off x="899592" y="1124744"/>
          <a:ext cx="7080448" cy="4912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1975"/>
          </a:xfrm>
        </p:spPr>
        <p:txBody>
          <a:bodyPr/>
          <a:lstStyle/>
          <a:p>
            <a:pPr>
              <a:defRPr/>
            </a:pPr>
            <a:r>
              <a:rPr lang="en-IN" sz="3200" b="1" dirty="0" smtClean="0">
                <a:effectLst>
                  <a:outerShdw blurRad="38100" dist="38100" dir="2700000" algn="tl">
                    <a:srgbClr val="000000">
                      <a:alpha val="43137"/>
                    </a:srgbClr>
                  </a:outerShdw>
                </a:effectLst>
              </a:rPr>
              <a:t>Types of C instructions</a:t>
            </a:r>
            <a:endParaRPr lang="en-US" sz="3200" b="1" dirty="0">
              <a:effectLst>
                <a:outerShdw blurRad="38100" dist="38100" dir="2700000" algn="tl">
                  <a:srgbClr val="000000">
                    <a:alpha val="43137"/>
                  </a:srgbClr>
                </a:outerShdw>
              </a:effectLst>
            </a:endParaRPr>
          </a:p>
        </p:txBody>
      </p:sp>
      <p:graphicFrame>
        <p:nvGraphicFramePr>
          <p:cNvPr id="5" name="Diagram 4"/>
          <p:cNvGraphicFramePr/>
          <p:nvPr/>
        </p:nvGraphicFramePr>
        <p:xfrm>
          <a:off x="971600" y="1124744"/>
          <a:ext cx="7416824"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0</TotalTime>
  <Words>1461</Words>
  <Application>Microsoft Office PowerPoint</Application>
  <PresentationFormat>On-screen Show (4:3)</PresentationFormat>
  <Paragraphs>227</Paragraphs>
  <Slides>29</Slides>
  <Notes>2</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Theme5</vt:lpstr>
      <vt:lpstr>NCU-PPT Template (1)</vt:lpstr>
      <vt:lpstr>Expressions in C</vt:lpstr>
      <vt:lpstr>Lets start programming in C</vt:lpstr>
      <vt:lpstr>PowerPoint Presentation</vt:lpstr>
      <vt:lpstr>Contents</vt:lpstr>
      <vt:lpstr>Lets build first C program </vt:lpstr>
      <vt:lpstr>Receiving input and displaying output</vt:lpstr>
      <vt:lpstr>PowerPoint Presentation</vt:lpstr>
      <vt:lpstr>PowerPoint Presentation</vt:lpstr>
      <vt:lpstr>Types of C instructions</vt:lpstr>
      <vt:lpstr>Integer and Float Conversions</vt:lpstr>
      <vt:lpstr>PowerPoint Presentation</vt:lpstr>
      <vt:lpstr>Implicit Type Conversions</vt:lpstr>
      <vt:lpstr>PowerPoint Presentation</vt:lpstr>
      <vt:lpstr>Explicit Type Conversion</vt:lpstr>
      <vt:lpstr>PowerPoint Presentation</vt:lpstr>
      <vt:lpstr>Type Casting vs Type Conversion</vt:lpstr>
      <vt:lpstr>Solve the following</vt:lpstr>
      <vt:lpstr>Lets start writing small programs</vt:lpstr>
      <vt:lpstr>Program to print an integer</vt:lpstr>
      <vt:lpstr>Program to add two integers</vt:lpstr>
      <vt:lpstr>Program to multiply two floating point integers</vt:lpstr>
      <vt:lpstr>Program to print ASCII value of a character</vt:lpstr>
      <vt:lpstr>Program to compute Quotient and Remainder</vt:lpstr>
      <vt:lpstr>Program to find the size of all data types</vt:lpstr>
      <vt:lpstr>PowerPoint Presentation</vt:lpstr>
      <vt:lpstr>Quiz</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2019-09-29T17:36:35Z</dcterms:modified>
</cp:coreProperties>
</file>