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3" r:id="rId1"/>
    <p:sldMasterId id="2147484566" r:id="rId2"/>
  </p:sldMasterIdLst>
  <p:notesMasterIdLst>
    <p:notesMasterId r:id="rId41"/>
  </p:notesMasterIdLst>
  <p:sldIdLst>
    <p:sldId id="557" r:id="rId3"/>
    <p:sldId id="277" r:id="rId4"/>
    <p:sldId id="344" r:id="rId5"/>
    <p:sldId id="345" r:id="rId6"/>
    <p:sldId id="306" r:id="rId7"/>
    <p:sldId id="503" r:id="rId8"/>
    <p:sldId id="485" r:id="rId9"/>
    <p:sldId id="504" r:id="rId10"/>
    <p:sldId id="505" r:id="rId11"/>
    <p:sldId id="507" r:id="rId12"/>
    <p:sldId id="512" r:id="rId13"/>
    <p:sldId id="508" r:id="rId14"/>
    <p:sldId id="506" r:id="rId15"/>
    <p:sldId id="509" r:id="rId16"/>
    <p:sldId id="510" r:id="rId17"/>
    <p:sldId id="511" r:id="rId18"/>
    <p:sldId id="513" r:id="rId19"/>
    <p:sldId id="521" r:id="rId20"/>
    <p:sldId id="514" r:id="rId21"/>
    <p:sldId id="515" r:id="rId22"/>
    <p:sldId id="516" r:id="rId23"/>
    <p:sldId id="517" r:id="rId24"/>
    <p:sldId id="518" r:id="rId25"/>
    <p:sldId id="522" r:id="rId26"/>
    <p:sldId id="524" r:id="rId27"/>
    <p:sldId id="525" r:id="rId28"/>
    <p:sldId id="526" r:id="rId29"/>
    <p:sldId id="527" r:id="rId30"/>
    <p:sldId id="528" r:id="rId31"/>
    <p:sldId id="529" r:id="rId32"/>
    <p:sldId id="530" r:id="rId33"/>
    <p:sldId id="531" r:id="rId34"/>
    <p:sldId id="435" r:id="rId35"/>
    <p:sldId id="558" r:id="rId36"/>
    <p:sldId id="559" r:id="rId37"/>
    <p:sldId id="560" r:id="rId38"/>
    <p:sldId id="561" r:id="rId39"/>
    <p:sldId id="56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jN8wwTwiR97kxKu80rDrUg==" hashData="3H/2pbK3zU1U3szQDaJCjSI4NE4="/>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0EB"/>
    <a:srgbClr val="DB37DF"/>
    <a:srgbClr val="29D7E9"/>
    <a:srgbClr val="A70990"/>
    <a:srgbClr val="396BD9"/>
    <a:srgbClr val="17C8DB"/>
    <a:srgbClr val="FEA0FA"/>
    <a:srgbClr val="750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89825" autoAdjust="0"/>
  </p:normalViewPr>
  <p:slideViewPr>
    <p:cSldViewPr>
      <p:cViewPr>
        <p:scale>
          <a:sx n="60" d="100"/>
          <a:sy n="60" d="100"/>
        </p:scale>
        <p:origin x="-1752" y="-384"/>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D2C95-75B2-4684-A35D-1FF8E0D8620D}" type="doc">
      <dgm:prSet loTypeId="urn:microsoft.com/office/officeart/2005/8/layout/default#1" loCatId="list" qsTypeId="urn:microsoft.com/office/officeart/2005/8/quickstyle/simple1" qsCatId="simple" csTypeId="urn:microsoft.com/office/officeart/2005/8/colors/colorful5" csCatId="colorful" phldr="1"/>
      <dgm:spPr/>
      <dgm:t>
        <a:bodyPr/>
        <a:lstStyle/>
        <a:p>
          <a:endParaRPr lang="en-US"/>
        </a:p>
      </dgm:t>
    </dgm:pt>
    <dgm:pt modelId="{43715187-90E9-4425-A891-6217F76DA9F7}">
      <dgm:prSet phldrT="[Text]"/>
      <dgm:spPr/>
      <dgm:t>
        <a:bodyPr/>
        <a:lstStyle/>
        <a:p>
          <a:r>
            <a:rPr lang="en-US" b="0" i="0" dirty="0" smtClean="0"/>
            <a:t>Also called subroutine in some other languages like php, python </a:t>
          </a:r>
          <a:endParaRPr lang="en-US" dirty="0"/>
        </a:p>
      </dgm:t>
    </dgm:pt>
    <dgm:pt modelId="{B30C4085-9267-4FC9-9851-77C4BD226D82}" type="parTrans" cxnId="{89FDD9FC-394E-40C1-AE77-CEB3A11A6242}">
      <dgm:prSet/>
      <dgm:spPr/>
      <dgm:t>
        <a:bodyPr/>
        <a:lstStyle/>
        <a:p>
          <a:endParaRPr lang="en-US"/>
        </a:p>
      </dgm:t>
    </dgm:pt>
    <dgm:pt modelId="{93FD2840-5495-4353-A146-305A3183DF62}" type="sibTrans" cxnId="{89FDD9FC-394E-40C1-AE77-CEB3A11A6242}">
      <dgm:prSet/>
      <dgm:spPr/>
      <dgm:t>
        <a:bodyPr/>
        <a:lstStyle/>
        <a:p>
          <a:endParaRPr lang="en-US"/>
        </a:p>
      </dgm:t>
    </dgm:pt>
    <dgm:pt modelId="{0EAC7759-5339-4EFC-9AE8-5E5039D99F04}">
      <dgm:prSet phldrT="[Text]"/>
      <dgm:spPr/>
      <dgm:t>
        <a:bodyPr/>
        <a:lstStyle/>
        <a:p>
          <a:r>
            <a:rPr lang="en-US" b="0" i="0" dirty="0" smtClean="0"/>
            <a:t>Self contained block of code that performs a specific task</a:t>
          </a:r>
          <a:endParaRPr lang="en-US" dirty="0"/>
        </a:p>
      </dgm:t>
    </dgm:pt>
    <dgm:pt modelId="{27498954-CDD4-421A-96B3-4171F2E2959B}" type="parTrans" cxnId="{E326CC69-4C86-43BD-A051-B5E8DCF9C3D7}">
      <dgm:prSet/>
      <dgm:spPr/>
      <dgm:t>
        <a:bodyPr/>
        <a:lstStyle/>
        <a:p>
          <a:endParaRPr lang="en-US"/>
        </a:p>
      </dgm:t>
    </dgm:pt>
    <dgm:pt modelId="{E8DF6DA2-8BD8-437C-95F1-E81E30517FF8}" type="sibTrans" cxnId="{E326CC69-4C86-43BD-A051-B5E8DCF9C3D7}">
      <dgm:prSet/>
      <dgm:spPr/>
      <dgm:t>
        <a:bodyPr/>
        <a:lstStyle/>
        <a:p>
          <a:endParaRPr lang="en-US"/>
        </a:p>
      </dgm:t>
    </dgm:pt>
    <dgm:pt modelId="{C9E059D6-551F-4AD6-AF2C-4F295AC80022}">
      <dgm:prSet phldrT="[Text]"/>
      <dgm:spPr/>
      <dgm:t>
        <a:bodyPr/>
        <a:lstStyle/>
        <a:p>
          <a:r>
            <a:rPr lang="en-US" altLang="en-US" i="0" dirty="0" smtClean="0">
              <a:solidFill>
                <a:schemeClr val="bg1"/>
              </a:solidFill>
            </a:rPr>
            <a:t>A function is named</a:t>
          </a:r>
          <a:endParaRPr lang="en-US" i="0" dirty="0">
            <a:solidFill>
              <a:schemeClr val="bg1"/>
            </a:solidFill>
          </a:endParaRPr>
        </a:p>
      </dgm:t>
    </dgm:pt>
    <dgm:pt modelId="{40328E51-1ED2-44FD-8AC8-A2C3A8CF8BD8}" type="parTrans" cxnId="{8CA093C5-84AC-4CB5-8A96-38630DBC0FDE}">
      <dgm:prSet/>
      <dgm:spPr/>
      <dgm:t>
        <a:bodyPr/>
        <a:lstStyle/>
        <a:p>
          <a:endParaRPr lang="en-US"/>
        </a:p>
      </dgm:t>
    </dgm:pt>
    <dgm:pt modelId="{A4F9AE4B-61E4-4D71-912B-84555E920756}" type="sibTrans" cxnId="{8CA093C5-84AC-4CB5-8A96-38630DBC0FDE}">
      <dgm:prSet/>
      <dgm:spPr/>
      <dgm:t>
        <a:bodyPr/>
        <a:lstStyle/>
        <a:p>
          <a:endParaRPr lang="en-US"/>
        </a:p>
      </dgm:t>
    </dgm:pt>
    <dgm:pt modelId="{DF3A7968-2C84-4204-B083-906187C78A97}">
      <dgm:prSet phldrT="[Text]"/>
      <dgm:spPr/>
      <dgm:t>
        <a:bodyPr/>
        <a:lstStyle/>
        <a:p>
          <a:r>
            <a:rPr lang="en-US" altLang="en-US" i="0" dirty="0" smtClean="0">
              <a:solidFill>
                <a:schemeClr val="bg1"/>
              </a:solidFill>
            </a:rPr>
            <a:t>It is independent which</a:t>
          </a:r>
          <a:r>
            <a:rPr lang="en-US" altLang="en-US" dirty="0" smtClean="0"/>
            <a:t> can perform its task without interference from or interfering with other parts of the program.</a:t>
          </a:r>
          <a:endParaRPr lang="en-US" dirty="0"/>
        </a:p>
      </dgm:t>
    </dgm:pt>
    <dgm:pt modelId="{C8F2E881-52F4-448C-B9FC-52C0230B74E4}" type="parTrans" cxnId="{D5D2E1D4-590E-46A7-A899-0CB315BE58F9}">
      <dgm:prSet/>
      <dgm:spPr/>
      <dgm:t>
        <a:bodyPr/>
        <a:lstStyle/>
        <a:p>
          <a:endParaRPr lang="en-US"/>
        </a:p>
      </dgm:t>
    </dgm:pt>
    <dgm:pt modelId="{E69383F2-3F9B-4A69-B18A-E68F437EE684}" type="sibTrans" cxnId="{D5D2E1D4-590E-46A7-A899-0CB315BE58F9}">
      <dgm:prSet/>
      <dgm:spPr/>
      <dgm:t>
        <a:bodyPr/>
        <a:lstStyle/>
        <a:p>
          <a:endParaRPr lang="en-US"/>
        </a:p>
      </dgm:t>
    </dgm:pt>
    <dgm:pt modelId="{26F8B46E-5402-4F79-9A70-7DB79AAF33BF}">
      <dgm:prSet phldrT="[Text]"/>
      <dgm:spPr/>
      <dgm:t>
        <a:bodyPr/>
        <a:lstStyle/>
        <a:p>
          <a:r>
            <a:rPr lang="en-IN" dirty="0" smtClean="0"/>
            <a:t>Every C program has at least one function, which is </a:t>
          </a:r>
          <a:r>
            <a:rPr lang="en-IN" b="1" dirty="0" smtClean="0"/>
            <a:t>main()</a:t>
          </a:r>
          <a:endParaRPr lang="en-US" dirty="0"/>
        </a:p>
      </dgm:t>
    </dgm:pt>
    <dgm:pt modelId="{DC30B5F0-CF1D-4F0D-9703-D8BA9474DCCA}" type="parTrans" cxnId="{EFB4B24E-4DA2-42C6-8224-C6599B89440C}">
      <dgm:prSet/>
      <dgm:spPr/>
      <dgm:t>
        <a:bodyPr/>
        <a:lstStyle/>
        <a:p>
          <a:endParaRPr lang="en-US"/>
        </a:p>
      </dgm:t>
    </dgm:pt>
    <dgm:pt modelId="{79787CBE-3C0E-4C52-ACE4-CACC49F3F1D9}" type="sibTrans" cxnId="{EFB4B24E-4DA2-42C6-8224-C6599B89440C}">
      <dgm:prSet/>
      <dgm:spPr/>
      <dgm:t>
        <a:bodyPr/>
        <a:lstStyle/>
        <a:p>
          <a:endParaRPr lang="en-US"/>
        </a:p>
      </dgm:t>
    </dgm:pt>
    <dgm:pt modelId="{EC59512D-8D43-4396-8F78-70AF1F5C0250}">
      <dgm:prSet phldrT="[Text]"/>
      <dgm:spPr/>
      <dgm:t>
        <a:bodyPr/>
        <a:lstStyle/>
        <a:p>
          <a:r>
            <a:rPr lang="en-US" b="0" i="0" dirty="0" smtClean="0"/>
            <a:t>A function is defined using its predefined syntax, and are called from elsewhere in your program.</a:t>
          </a:r>
          <a:endParaRPr lang="en-US" dirty="0"/>
        </a:p>
      </dgm:t>
    </dgm:pt>
    <dgm:pt modelId="{B2150B5C-ADC8-4B1D-821C-774DB886F9F6}" type="parTrans" cxnId="{A653B05D-044C-4C07-AAFF-DBB71CFF5BD0}">
      <dgm:prSet/>
      <dgm:spPr/>
      <dgm:t>
        <a:bodyPr/>
        <a:lstStyle/>
        <a:p>
          <a:endParaRPr lang="en-US"/>
        </a:p>
      </dgm:t>
    </dgm:pt>
    <dgm:pt modelId="{A8DAC974-0483-4CFF-8A93-17CACC107167}" type="sibTrans" cxnId="{A653B05D-044C-4C07-AAFF-DBB71CFF5BD0}">
      <dgm:prSet/>
      <dgm:spPr/>
      <dgm:t>
        <a:bodyPr/>
        <a:lstStyle/>
        <a:p>
          <a:endParaRPr lang="en-US"/>
        </a:p>
      </dgm:t>
    </dgm:pt>
    <dgm:pt modelId="{39108F5D-F3A2-4FD7-9EE8-0E0ED79E3FBE}" type="pres">
      <dgm:prSet presAssocID="{0D8D2C95-75B2-4684-A35D-1FF8E0D8620D}" presName="diagram" presStyleCnt="0">
        <dgm:presLayoutVars>
          <dgm:dir/>
          <dgm:resizeHandles val="exact"/>
        </dgm:presLayoutVars>
      </dgm:prSet>
      <dgm:spPr/>
      <dgm:t>
        <a:bodyPr/>
        <a:lstStyle/>
        <a:p>
          <a:endParaRPr lang="en-US"/>
        </a:p>
      </dgm:t>
    </dgm:pt>
    <dgm:pt modelId="{72D741DE-FEEB-434C-8136-FD33C96C28EB}" type="pres">
      <dgm:prSet presAssocID="{43715187-90E9-4425-A891-6217F76DA9F7}" presName="node" presStyleLbl="node1" presStyleIdx="0" presStyleCnt="6">
        <dgm:presLayoutVars>
          <dgm:bulletEnabled val="1"/>
        </dgm:presLayoutVars>
      </dgm:prSet>
      <dgm:spPr/>
      <dgm:t>
        <a:bodyPr/>
        <a:lstStyle/>
        <a:p>
          <a:endParaRPr lang="en-US"/>
        </a:p>
      </dgm:t>
    </dgm:pt>
    <dgm:pt modelId="{136BB87D-ED82-44F1-BC67-E767185AC0A1}" type="pres">
      <dgm:prSet presAssocID="{93FD2840-5495-4353-A146-305A3183DF62}" presName="sibTrans" presStyleCnt="0"/>
      <dgm:spPr/>
    </dgm:pt>
    <dgm:pt modelId="{ECA55981-9CC8-4DA7-90DE-D5EBFE7BC882}" type="pres">
      <dgm:prSet presAssocID="{0EAC7759-5339-4EFC-9AE8-5E5039D99F04}" presName="node" presStyleLbl="node1" presStyleIdx="1" presStyleCnt="6">
        <dgm:presLayoutVars>
          <dgm:bulletEnabled val="1"/>
        </dgm:presLayoutVars>
      </dgm:prSet>
      <dgm:spPr/>
      <dgm:t>
        <a:bodyPr/>
        <a:lstStyle/>
        <a:p>
          <a:endParaRPr lang="en-US"/>
        </a:p>
      </dgm:t>
    </dgm:pt>
    <dgm:pt modelId="{59718844-BAE9-4469-B73A-79672E82E283}" type="pres">
      <dgm:prSet presAssocID="{E8DF6DA2-8BD8-437C-95F1-E81E30517FF8}" presName="sibTrans" presStyleCnt="0"/>
      <dgm:spPr/>
    </dgm:pt>
    <dgm:pt modelId="{A71E71E1-270F-43D7-8512-1E95A815AF9E}" type="pres">
      <dgm:prSet presAssocID="{C9E059D6-551F-4AD6-AF2C-4F295AC80022}" presName="node" presStyleLbl="node1" presStyleIdx="2" presStyleCnt="6">
        <dgm:presLayoutVars>
          <dgm:bulletEnabled val="1"/>
        </dgm:presLayoutVars>
      </dgm:prSet>
      <dgm:spPr/>
      <dgm:t>
        <a:bodyPr/>
        <a:lstStyle/>
        <a:p>
          <a:endParaRPr lang="en-US"/>
        </a:p>
      </dgm:t>
    </dgm:pt>
    <dgm:pt modelId="{1724B0C1-2FF1-4F28-BD5C-1D8A0A0A20BB}" type="pres">
      <dgm:prSet presAssocID="{A4F9AE4B-61E4-4D71-912B-84555E920756}" presName="sibTrans" presStyleCnt="0"/>
      <dgm:spPr/>
    </dgm:pt>
    <dgm:pt modelId="{D89254A5-FDA6-4287-AC87-F2CCADEF3D2E}" type="pres">
      <dgm:prSet presAssocID="{DF3A7968-2C84-4204-B083-906187C78A97}" presName="node" presStyleLbl="node1" presStyleIdx="3" presStyleCnt="6">
        <dgm:presLayoutVars>
          <dgm:bulletEnabled val="1"/>
        </dgm:presLayoutVars>
      </dgm:prSet>
      <dgm:spPr/>
      <dgm:t>
        <a:bodyPr/>
        <a:lstStyle/>
        <a:p>
          <a:endParaRPr lang="en-US"/>
        </a:p>
      </dgm:t>
    </dgm:pt>
    <dgm:pt modelId="{9956CE6E-F375-45BE-8270-5B70A7AE993B}" type="pres">
      <dgm:prSet presAssocID="{E69383F2-3F9B-4A69-B18A-E68F437EE684}" presName="sibTrans" presStyleCnt="0"/>
      <dgm:spPr/>
    </dgm:pt>
    <dgm:pt modelId="{7DD586D0-2E95-4872-BD80-4FC76515D535}" type="pres">
      <dgm:prSet presAssocID="{26F8B46E-5402-4F79-9A70-7DB79AAF33BF}" presName="node" presStyleLbl="node1" presStyleIdx="4" presStyleCnt="6">
        <dgm:presLayoutVars>
          <dgm:bulletEnabled val="1"/>
        </dgm:presLayoutVars>
      </dgm:prSet>
      <dgm:spPr/>
      <dgm:t>
        <a:bodyPr/>
        <a:lstStyle/>
        <a:p>
          <a:endParaRPr lang="en-US"/>
        </a:p>
      </dgm:t>
    </dgm:pt>
    <dgm:pt modelId="{5F47FE4A-75C3-4B1B-85A7-90B5868FB503}" type="pres">
      <dgm:prSet presAssocID="{79787CBE-3C0E-4C52-ACE4-CACC49F3F1D9}" presName="sibTrans" presStyleCnt="0"/>
      <dgm:spPr/>
    </dgm:pt>
    <dgm:pt modelId="{493D4BD3-45A5-4546-AF97-1AB7CD0F52B3}" type="pres">
      <dgm:prSet presAssocID="{EC59512D-8D43-4396-8F78-70AF1F5C0250}" presName="node" presStyleLbl="node1" presStyleIdx="5" presStyleCnt="6">
        <dgm:presLayoutVars>
          <dgm:bulletEnabled val="1"/>
        </dgm:presLayoutVars>
      </dgm:prSet>
      <dgm:spPr/>
      <dgm:t>
        <a:bodyPr/>
        <a:lstStyle/>
        <a:p>
          <a:endParaRPr lang="en-US"/>
        </a:p>
      </dgm:t>
    </dgm:pt>
  </dgm:ptLst>
  <dgm:cxnLst>
    <dgm:cxn modelId="{ECA3824E-42EA-4DD1-9492-C6E9E8C3F7F8}" type="presOf" srcId="{43715187-90E9-4425-A891-6217F76DA9F7}" destId="{72D741DE-FEEB-434C-8136-FD33C96C28EB}" srcOrd="0" destOrd="0" presId="urn:microsoft.com/office/officeart/2005/8/layout/default#1"/>
    <dgm:cxn modelId="{0454E398-8F75-4B91-AC78-86688BEC4D54}" type="presOf" srcId="{C9E059D6-551F-4AD6-AF2C-4F295AC80022}" destId="{A71E71E1-270F-43D7-8512-1E95A815AF9E}" srcOrd="0" destOrd="0" presId="urn:microsoft.com/office/officeart/2005/8/layout/default#1"/>
    <dgm:cxn modelId="{BA75EDCF-87B6-4AE7-A7A4-0E9E45972896}" type="presOf" srcId="{EC59512D-8D43-4396-8F78-70AF1F5C0250}" destId="{493D4BD3-45A5-4546-AF97-1AB7CD0F52B3}" srcOrd="0" destOrd="0" presId="urn:microsoft.com/office/officeart/2005/8/layout/default#1"/>
    <dgm:cxn modelId="{C9768D5A-469A-40ED-BF52-D2CAE477B328}" type="presOf" srcId="{0EAC7759-5339-4EFC-9AE8-5E5039D99F04}" destId="{ECA55981-9CC8-4DA7-90DE-D5EBFE7BC882}" srcOrd="0" destOrd="0" presId="urn:microsoft.com/office/officeart/2005/8/layout/default#1"/>
    <dgm:cxn modelId="{E326CC69-4C86-43BD-A051-B5E8DCF9C3D7}" srcId="{0D8D2C95-75B2-4684-A35D-1FF8E0D8620D}" destId="{0EAC7759-5339-4EFC-9AE8-5E5039D99F04}" srcOrd="1" destOrd="0" parTransId="{27498954-CDD4-421A-96B3-4171F2E2959B}" sibTransId="{E8DF6DA2-8BD8-437C-95F1-E81E30517FF8}"/>
    <dgm:cxn modelId="{D5D2E1D4-590E-46A7-A899-0CB315BE58F9}" srcId="{0D8D2C95-75B2-4684-A35D-1FF8E0D8620D}" destId="{DF3A7968-2C84-4204-B083-906187C78A97}" srcOrd="3" destOrd="0" parTransId="{C8F2E881-52F4-448C-B9FC-52C0230B74E4}" sibTransId="{E69383F2-3F9B-4A69-B18A-E68F437EE684}"/>
    <dgm:cxn modelId="{8CA093C5-84AC-4CB5-8A96-38630DBC0FDE}" srcId="{0D8D2C95-75B2-4684-A35D-1FF8E0D8620D}" destId="{C9E059D6-551F-4AD6-AF2C-4F295AC80022}" srcOrd="2" destOrd="0" parTransId="{40328E51-1ED2-44FD-8AC8-A2C3A8CF8BD8}" sibTransId="{A4F9AE4B-61E4-4D71-912B-84555E920756}"/>
    <dgm:cxn modelId="{58C25BB9-787F-47E8-B3A0-9DEDF04B9B0C}" type="presOf" srcId="{DF3A7968-2C84-4204-B083-906187C78A97}" destId="{D89254A5-FDA6-4287-AC87-F2CCADEF3D2E}" srcOrd="0" destOrd="0" presId="urn:microsoft.com/office/officeart/2005/8/layout/default#1"/>
    <dgm:cxn modelId="{EFB4B24E-4DA2-42C6-8224-C6599B89440C}" srcId="{0D8D2C95-75B2-4684-A35D-1FF8E0D8620D}" destId="{26F8B46E-5402-4F79-9A70-7DB79AAF33BF}" srcOrd="4" destOrd="0" parTransId="{DC30B5F0-CF1D-4F0D-9703-D8BA9474DCCA}" sibTransId="{79787CBE-3C0E-4C52-ACE4-CACC49F3F1D9}"/>
    <dgm:cxn modelId="{A653B05D-044C-4C07-AAFF-DBB71CFF5BD0}" srcId="{0D8D2C95-75B2-4684-A35D-1FF8E0D8620D}" destId="{EC59512D-8D43-4396-8F78-70AF1F5C0250}" srcOrd="5" destOrd="0" parTransId="{B2150B5C-ADC8-4B1D-821C-774DB886F9F6}" sibTransId="{A8DAC974-0483-4CFF-8A93-17CACC107167}"/>
    <dgm:cxn modelId="{89FDD9FC-394E-40C1-AE77-CEB3A11A6242}" srcId="{0D8D2C95-75B2-4684-A35D-1FF8E0D8620D}" destId="{43715187-90E9-4425-A891-6217F76DA9F7}" srcOrd="0" destOrd="0" parTransId="{B30C4085-9267-4FC9-9851-77C4BD226D82}" sibTransId="{93FD2840-5495-4353-A146-305A3183DF62}"/>
    <dgm:cxn modelId="{3FD0BD82-3198-40A2-8235-D4AE91962606}" type="presOf" srcId="{0D8D2C95-75B2-4684-A35D-1FF8E0D8620D}" destId="{39108F5D-F3A2-4FD7-9EE8-0E0ED79E3FBE}" srcOrd="0" destOrd="0" presId="urn:microsoft.com/office/officeart/2005/8/layout/default#1"/>
    <dgm:cxn modelId="{CAD41142-120D-4E6D-AD7B-22CB7C1686BE}" type="presOf" srcId="{26F8B46E-5402-4F79-9A70-7DB79AAF33BF}" destId="{7DD586D0-2E95-4872-BD80-4FC76515D535}" srcOrd="0" destOrd="0" presId="urn:microsoft.com/office/officeart/2005/8/layout/default#1"/>
    <dgm:cxn modelId="{9FD7CA57-AB5B-4CC4-ACBD-B23E10F7D561}" type="presParOf" srcId="{39108F5D-F3A2-4FD7-9EE8-0E0ED79E3FBE}" destId="{72D741DE-FEEB-434C-8136-FD33C96C28EB}" srcOrd="0" destOrd="0" presId="urn:microsoft.com/office/officeart/2005/8/layout/default#1"/>
    <dgm:cxn modelId="{126999DD-98F5-454E-8D45-1EA4EBC69CF6}" type="presParOf" srcId="{39108F5D-F3A2-4FD7-9EE8-0E0ED79E3FBE}" destId="{136BB87D-ED82-44F1-BC67-E767185AC0A1}" srcOrd="1" destOrd="0" presId="urn:microsoft.com/office/officeart/2005/8/layout/default#1"/>
    <dgm:cxn modelId="{ABB0EB9B-7BAC-44BF-98B2-AF18A1950690}" type="presParOf" srcId="{39108F5D-F3A2-4FD7-9EE8-0E0ED79E3FBE}" destId="{ECA55981-9CC8-4DA7-90DE-D5EBFE7BC882}" srcOrd="2" destOrd="0" presId="urn:microsoft.com/office/officeart/2005/8/layout/default#1"/>
    <dgm:cxn modelId="{9A8D6E5A-1952-4880-89F1-3FBE09BA8E24}" type="presParOf" srcId="{39108F5D-F3A2-4FD7-9EE8-0E0ED79E3FBE}" destId="{59718844-BAE9-4469-B73A-79672E82E283}" srcOrd="3" destOrd="0" presId="urn:microsoft.com/office/officeart/2005/8/layout/default#1"/>
    <dgm:cxn modelId="{3A14ABDF-0538-4A8E-A2BF-B8B3EA75C85B}" type="presParOf" srcId="{39108F5D-F3A2-4FD7-9EE8-0E0ED79E3FBE}" destId="{A71E71E1-270F-43D7-8512-1E95A815AF9E}" srcOrd="4" destOrd="0" presId="urn:microsoft.com/office/officeart/2005/8/layout/default#1"/>
    <dgm:cxn modelId="{400A5C1F-BF27-4819-8D70-E960F845C4E9}" type="presParOf" srcId="{39108F5D-F3A2-4FD7-9EE8-0E0ED79E3FBE}" destId="{1724B0C1-2FF1-4F28-BD5C-1D8A0A0A20BB}" srcOrd="5" destOrd="0" presId="urn:microsoft.com/office/officeart/2005/8/layout/default#1"/>
    <dgm:cxn modelId="{8ADDB06B-9619-48AD-8A49-D39DAC7077D9}" type="presParOf" srcId="{39108F5D-F3A2-4FD7-9EE8-0E0ED79E3FBE}" destId="{D89254A5-FDA6-4287-AC87-F2CCADEF3D2E}" srcOrd="6" destOrd="0" presId="urn:microsoft.com/office/officeart/2005/8/layout/default#1"/>
    <dgm:cxn modelId="{AB651024-F96F-478C-B626-76AA330FF269}" type="presParOf" srcId="{39108F5D-F3A2-4FD7-9EE8-0E0ED79E3FBE}" destId="{9956CE6E-F375-45BE-8270-5B70A7AE993B}" srcOrd="7" destOrd="0" presId="urn:microsoft.com/office/officeart/2005/8/layout/default#1"/>
    <dgm:cxn modelId="{B51B25EC-45D9-425D-A684-0AA9964DC536}" type="presParOf" srcId="{39108F5D-F3A2-4FD7-9EE8-0E0ED79E3FBE}" destId="{7DD586D0-2E95-4872-BD80-4FC76515D535}" srcOrd="8" destOrd="0" presId="urn:microsoft.com/office/officeart/2005/8/layout/default#1"/>
    <dgm:cxn modelId="{3025323C-D034-47E0-9671-514DC06B0DFD}" type="presParOf" srcId="{39108F5D-F3A2-4FD7-9EE8-0E0ED79E3FBE}" destId="{5F47FE4A-75C3-4B1B-85A7-90B5868FB503}" srcOrd="9" destOrd="0" presId="urn:microsoft.com/office/officeart/2005/8/layout/default#1"/>
    <dgm:cxn modelId="{763DF3F3-48D2-40D0-B97B-6ABFC0BD7CBE}" type="presParOf" srcId="{39108F5D-F3A2-4FD7-9EE8-0E0ED79E3FBE}" destId="{493D4BD3-45A5-4546-AF97-1AB7CD0F52B3}" srcOrd="1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266868-6B79-4610-86D2-0A755BB0905E}"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6718741C-C38C-41D4-86A3-D9D4CDCEFFF0}">
      <dgm:prSet phldrT="[Text]"/>
      <dgm:spPr/>
      <dgm:t>
        <a:bodyPr/>
        <a:lstStyle/>
        <a:p>
          <a:r>
            <a:rPr lang="en-US" b="0" i="0" dirty="0" smtClean="0"/>
            <a:t>Improves the readability of code</a:t>
          </a:r>
          <a:endParaRPr lang="en-US" dirty="0"/>
        </a:p>
      </dgm:t>
    </dgm:pt>
    <dgm:pt modelId="{F5C9723E-677A-4036-88A9-F771CE3952DF}" type="parTrans" cxnId="{E66C0C47-F299-4202-97B6-B18CC78D45DA}">
      <dgm:prSet/>
      <dgm:spPr/>
      <dgm:t>
        <a:bodyPr/>
        <a:lstStyle/>
        <a:p>
          <a:endParaRPr lang="en-US"/>
        </a:p>
      </dgm:t>
    </dgm:pt>
    <dgm:pt modelId="{E574C0D9-82F1-44DD-98B2-A0294E677B09}" type="sibTrans" cxnId="{E66C0C47-F299-4202-97B6-B18CC78D45DA}">
      <dgm:prSet/>
      <dgm:spPr/>
      <dgm:t>
        <a:bodyPr/>
        <a:lstStyle/>
        <a:p>
          <a:endParaRPr lang="en-US"/>
        </a:p>
      </dgm:t>
    </dgm:pt>
    <dgm:pt modelId="{60E02512-B23B-4C8A-A154-09EE92AB1E3E}">
      <dgm:prSet phldrT="[Text]"/>
      <dgm:spPr/>
      <dgm:t>
        <a:bodyPr/>
        <a:lstStyle/>
        <a:p>
          <a:r>
            <a:rPr lang="en-US" b="0" i="0" dirty="0" smtClean="0"/>
            <a:t>Debugging of code is easier, errors are easy to be traced.</a:t>
          </a:r>
          <a:endParaRPr lang="en-US" dirty="0"/>
        </a:p>
      </dgm:t>
    </dgm:pt>
    <dgm:pt modelId="{3D99A920-7488-4063-BCFF-E6E8B4862927}" type="parTrans" cxnId="{C5D38908-7B79-4973-AA7E-78E3CC06F3B1}">
      <dgm:prSet/>
      <dgm:spPr/>
      <dgm:t>
        <a:bodyPr/>
        <a:lstStyle/>
        <a:p>
          <a:endParaRPr lang="en-US"/>
        </a:p>
      </dgm:t>
    </dgm:pt>
    <dgm:pt modelId="{EC8F0655-BD50-4CD3-8288-258F52437053}" type="sibTrans" cxnId="{C5D38908-7B79-4973-AA7E-78E3CC06F3B1}">
      <dgm:prSet/>
      <dgm:spPr/>
      <dgm:t>
        <a:bodyPr/>
        <a:lstStyle/>
        <a:p>
          <a:endParaRPr lang="en-US"/>
        </a:p>
      </dgm:t>
    </dgm:pt>
    <dgm:pt modelId="{1413EDD2-2E0E-4D70-9FCB-F23F516A8AF6}">
      <dgm:prSet phldrT="[Text]"/>
      <dgm:spPr/>
      <dgm:t>
        <a:bodyPr/>
        <a:lstStyle/>
        <a:p>
          <a:r>
            <a:rPr lang="en-US" b="0" i="0" dirty="0" smtClean="0"/>
            <a:t>Reduces the size of the code</a:t>
          </a:r>
          <a:endParaRPr lang="en-US" dirty="0"/>
        </a:p>
      </dgm:t>
    </dgm:pt>
    <dgm:pt modelId="{D5BBF6A6-1EB0-4500-A014-27AD96C20502}" type="parTrans" cxnId="{1ACF8621-9054-4197-812B-1F59820DF028}">
      <dgm:prSet/>
      <dgm:spPr/>
      <dgm:t>
        <a:bodyPr/>
        <a:lstStyle/>
        <a:p>
          <a:endParaRPr lang="en-US"/>
        </a:p>
      </dgm:t>
    </dgm:pt>
    <dgm:pt modelId="{1095FDDC-9632-4EFA-89CE-17A730757152}" type="sibTrans" cxnId="{1ACF8621-9054-4197-812B-1F59820DF028}">
      <dgm:prSet/>
      <dgm:spPr/>
      <dgm:t>
        <a:bodyPr/>
        <a:lstStyle/>
        <a:p>
          <a:endParaRPr lang="en-US"/>
        </a:p>
      </dgm:t>
    </dgm:pt>
    <dgm:pt modelId="{124ABED3-0AE2-42E2-860C-1A8B25A6A47C}">
      <dgm:prSet phldrT="[Text]"/>
      <dgm:spPr/>
      <dgm:t>
        <a:bodyPr/>
        <a:lstStyle/>
        <a:p>
          <a:r>
            <a:rPr lang="en-US" b="1" i="0" dirty="0" smtClean="0"/>
            <a:t>Improve Modularity</a:t>
          </a:r>
          <a:endParaRPr lang="en-US" dirty="0"/>
        </a:p>
      </dgm:t>
    </dgm:pt>
    <dgm:pt modelId="{F3A74564-8E67-4FA7-97C5-3B49BF9AAA2E}" type="parTrans" cxnId="{953AA251-68A1-4D1F-80AF-DDAC7D522FFB}">
      <dgm:prSet/>
      <dgm:spPr/>
      <dgm:t>
        <a:bodyPr/>
        <a:lstStyle/>
        <a:p>
          <a:endParaRPr lang="en-US"/>
        </a:p>
      </dgm:t>
    </dgm:pt>
    <dgm:pt modelId="{806BD222-7DE9-4E50-B37B-F77629BE74A1}" type="sibTrans" cxnId="{953AA251-68A1-4D1F-80AF-DDAC7D522FFB}">
      <dgm:prSet/>
      <dgm:spPr/>
      <dgm:t>
        <a:bodyPr/>
        <a:lstStyle/>
        <a:p>
          <a:endParaRPr lang="en-US"/>
        </a:p>
      </dgm:t>
    </dgm:pt>
    <dgm:pt modelId="{354F6AFE-EF56-40BD-ACB7-A637213E3B44}">
      <dgm:prSet phldrT="[Text]"/>
      <dgm:spPr/>
      <dgm:t>
        <a:bodyPr/>
        <a:lstStyle/>
        <a:p>
          <a:r>
            <a:rPr lang="en-US" b="0" i="0" dirty="0" smtClean="0"/>
            <a:t>Avoid duplicating codes</a:t>
          </a:r>
          <a:endParaRPr lang="en-US" dirty="0"/>
        </a:p>
      </dgm:t>
    </dgm:pt>
    <dgm:pt modelId="{3BCABA3C-40F5-4C5B-AA41-B6C2EEAC9BD6}" type="parTrans" cxnId="{626FEE4A-30AA-4658-AC16-8FFE8A20AE82}">
      <dgm:prSet/>
      <dgm:spPr/>
      <dgm:t>
        <a:bodyPr/>
        <a:lstStyle/>
        <a:p>
          <a:endParaRPr lang="en-US"/>
        </a:p>
      </dgm:t>
    </dgm:pt>
    <dgm:pt modelId="{BB22A5DA-AA53-4A27-A92D-5F8FB98BAA12}" type="sibTrans" cxnId="{626FEE4A-30AA-4658-AC16-8FFE8A20AE82}">
      <dgm:prSet/>
      <dgm:spPr/>
      <dgm:t>
        <a:bodyPr/>
        <a:lstStyle/>
        <a:p>
          <a:endParaRPr lang="en-US"/>
        </a:p>
      </dgm:t>
    </dgm:pt>
    <dgm:pt modelId="{984D91FC-CFE3-4153-B96B-0CD95AD94664}" type="pres">
      <dgm:prSet presAssocID="{39266868-6B79-4610-86D2-0A755BB0905E}" presName="cycle" presStyleCnt="0">
        <dgm:presLayoutVars>
          <dgm:dir/>
          <dgm:resizeHandles val="exact"/>
        </dgm:presLayoutVars>
      </dgm:prSet>
      <dgm:spPr/>
      <dgm:t>
        <a:bodyPr/>
        <a:lstStyle/>
        <a:p>
          <a:endParaRPr lang="en-US"/>
        </a:p>
      </dgm:t>
    </dgm:pt>
    <dgm:pt modelId="{6F85A496-F922-441C-B8B5-08CDF6DA8258}" type="pres">
      <dgm:prSet presAssocID="{6718741C-C38C-41D4-86A3-D9D4CDCEFFF0}" presName="node" presStyleLbl="node1" presStyleIdx="0" presStyleCnt="5" custScaleX="142774" custScaleY="120824">
        <dgm:presLayoutVars>
          <dgm:bulletEnabled val="1"/>
        </dgm:presLayoutVars>
      </dgm:prSet>
      <dgm:spPr/>
      <dgm:t>
        <a:bodyPr/>
        <a:lstStyle/>
        <a:p>
          <a:endParaRPr lang="en-US"/>
        </a:p>
      </dgm:t>
    </dgm:pt>
    <dgm:pt modelId="{655BB623-B42F-490E-B412-793A885DE6E2}" type="pres">
      <dgm:prSet presAssocID="{6718741C-C38C-41D4-86A3-D9D4CDCEFFF0}" presName="spNode" presStyleCnt="0"/>
      <dgm:spPr/>
    </dgm:pt>
    <dgm:pt modelId="{D06422CF-CCE0-4081-B579-CFC9D189F20A}" type="pres">
      <dgm:prSet presAssocID="{E574C0D9-82F1-44DD-98B2-A0294E677B09}" presName="sibTrans" presStyleLbl="sibTrans1D1" presStyleIdx="0" presStyleCnt="5"/>
      <dgm:spPr/>
      <dgm:t>
        <a:bodyPr/>
        <a:lstStyle/>
        <a:p>
          <a:endParaRPr lang="en-US"/>
        </a:p>
      </dgm:t>
    </dgm:pt>
    <dgm:pt modelId="{138A78F8-D9DB-4429-9671-C41E03FD569A}" type="pres">
      <dgm:prSet presAssocID="{60E02512-B23B-4C8A-A154-09EE92AB1E3E}" presName="node" presStyleLbl="node1" presStyleIdx="1" presStyleCnt="5" custScaleX="125643" custScaleY="102202">
        <dgm:presLayoutVars>
          <dgm:bulletEnabled val="1"/>
        </dgm:presLayoutVars>
      </dgm:prSet>
      <dgm:spPr/>
      <dgm:t>
        <a:bodyPr/>
        <a:lstStyle/>
        <a:p>
          <a:endParaRPr lang="en-US"/>
        </a:p>
      </dgm:t>
    </dgm:pt>
    <dgm:pt modelId="{E5B2B738-98FE-4906-8BAE-3C39BB755554}" type="pres">
      <dgm:prSet presAssocID="{60E02512-B23B-4C8A-A154-09EE92AB1E3E}" presName="spNode" presStyleCnt="0"/>
      <dgm:spPr/>
    </dgm:pt>
    <dgm:pt modelId="{995FCB11-0C11-4E9F-9010-62C09181D589}" type="pres">
      <dgm:prSet presAssocID="{EC8F0655-BD50-4CD3-8288-258F52437053}" presName="sibTrans" presStyleLbl="sibTrans1D1" presStyleIdx="1" presStyleCnt="5"/>
      <dgm:spPr/>
      <dgm:t>
        <a:bodyPr/>
        <a:lstStyle/>
        <a:p>
          <a:endParaRPr lang="en-US"/>
        </a:p>
      </dgm:t>
    </dgm:pt>
    <dgm:pt modelId="{ADB66E62-0C6E-4454-825C-B3DF08FABFAA}" type="pres">
      <dgm:prSet presAssocID="{1413EDD2-2E0E-4D70-9FCB-F23F516A8AF6}" presName="node" presStyleLbl="node1" presStyleIdx="2" presStyleCnt="5" custScaleX="132609">
        <dgm:presLayoutVars>
          <dgm:bulletEnabled val="1"/>
        </dgm:presLayoutVars>
      </dgm:prSet>
      <dgm:spPr/>
      <dgm:t>
        <a:bodyPr/>
        <a:lstStyle/>
        <a:p>
          <a:endParaRPr lang="en-US"/>
        </a:p>
      </dgm:t>
    </dgm:pt>
    <dgm:pt modelId="{A7DA3242-82C0-405B-B97F-3D274908B5A3}" type="pres">
      <dgm:prSet presAssocID="{1413EDD2-2E0E-4D70-9FCB-F23F516A8AF6}" presName="spNode" presStyleCnt="0"/>
      <dgm:spPr/>
    </dgm:pt>
    <dgm:pt modelId="{B9ABBC4A-9160-424B-B436-78727862DF4D}" type="pres">
      <dgm:prSet presAssocID="{1095FDDC-9632-4EFA-89CE-17A730757152}" presName="sibTrans" presStyleLbl="sibTrans1D1" presStyleIdx="2" presStyleCnt="5"/>
      <dgm:spPr/>
      <dgm:t>
        <a:bodyPr/>
        <a:lstStyle/>
        <a:p>
          <a:endParaRPr lang="en-US"/>
        </a:p>
      </dgm:t>
    </dgm:pt>
    <dgm:pt modelId="{B9823434-5F13-4D88-A1B3-CAEFC0E332C7}" type="pres">
      <dgm:prSet presAssocID="{124ABED3-0AE2-42E2-860C-1A8B25A6A47C}" presName="node" presStyleLbl="node1" presStyleIdx="3" presStyleCnt="5" custScaleX="132992" custScaleY="105708">
        <dgm:presLayoutVars>
          <dgm:bulletEnabled val="1"/>
        </dgm:presLayoutVars>
      </dgm:prSet>
      <dgm:spPr/>
      <dgm:t>
        <a:bodyPr/>
        <a:lstStyle/>
        <a:p>
          <a:endParaRPr lang="en-US"/>
        </a:p>
      </dgm:t>
    </dgm:pt>
    <dgm:pt modelId="{23513533-AD33-4286-BD43-FDE846FAF30E}" type="pres">
      <dgm:prSet presAssocID="{124ABED3-0AE2-42E2-860C-1A8B25A6A47C}" presName="spNode" presStyleCnt="0"/>
      <dgm:spPr/>
    </dgm:pt>
    <dgm:pt modelId="{E02EF754-7661-4C83-91DF-E8876019A764}" type="pres">
      <dgm:prSet presAssocID="{806BD222-7DE9-4E50-B37B-F77629BE74A1}" presName="sibTrans" presStyleLbl="sibTrans1D1" presStyleIdx="3" presStyleCnt="5"/>
      <dgm:spPr/>
      <dgm:t>
        <a:bodyPr/>
        <a:lstStyle/>
        <a:p>
          <a:endParaRPr lang="en-US"/>
        </a:p>
      </dgm:t>
    </dgm:pt>
    <dgm:pt modelId="{63965B3C-0C81-4072-9877-0C18E9236BA0}" type="pres">
      <dgm:prSet presAssocID="{354F6AFE-EF56-40BD-ACB7-A637213E3B44}" presName="node" presStyleLbl="node1" presStyleIdx="4" presStyleCnt="5" custScaleX="131003">
        <dgm:presLayoutVars>
          <dgm:bulletEnabled val="1"/>
        </dgm:presLayoutVars>
      </dgm:prSet>
      <dgm:spPr/>
      <dgm:t>
        <a:bodyPr/>
        <a:lstStyle/>
        <a:p>
          <a:endParaRPr lang="en-US"/>
        </a:p>
      </dgm:t>
    </dgm:pt>
    <dgm:pt modelId="{8D8B52C9-93E2-43C6-A0F7-D505EE5F0160}" type="pres">
      <dgm:prSet presAssocID="{354F6AFE-EF56-40BD-ACB7-A637213E3B44}" presName="spNode" presStyleCnt="0"/>
      <dgm:spPr/>
    </dgm:pt>
    <dgm:pt modelId="{7024C7CA-B0A1-43DC-A9D2-9DDFE8E2659B}" type="pres">
      <dgm:prSet presAssocID="{BB22A5DA-AA53-4A27-A92D-5F8FB98BAA12}" presName="sibTrans" presStyleLbl="sibTrans1D1" presStyleIdx="4" presStyleCnt="5"/>
      <dgm:spPr/>
      <dgm:t>
        <a:bodyPr/>
        <a:lstStyle/>
        <a:p>
          <a:endParaRPr lang="en-US"/>
        </a:p>
      </dgm:t>
    </dgm:pt>
  </dgm:ptLst>
  <dgm:cxnLst>
    <dgm:cxn modelId="{9E6162D4-259C-4A79-831A-940B15EBA475}" type="presOf" srcId="{6718741C-C38C-41D4-86A3-D9D4CDCEFFF0}" destId="{6F85A496-F922-441C-B8B5-08CDF6DA8258}" srcOrd="0" destOrd="0" presId="urn:microsoft.com/office/officeart/2005/8/layout/cycle6"/>
    <dgm:cxn modelId="{C388A7E8-A355-42D6-83BC-32B4EE19E7CA}" type="presOf" srcId="{39266868-6B79-4610-86D2-0A755BB0905E}" destId="{984D91FC-CFE3-4153-B96B-0CD95AD94664}" srcOrd="0" destOrd="0" presId="urn:microsoft.com/office/officeart/2005/8/layout/cycle6"/>
    <dgm:cxn modelId="{953AA251-68A1-4D1F-80AF-DDAC7D522FFB}" srcId="{39266868-6B79-4610-86D2-0A755BB0905E}" destId="{124ABED3-0AE2-42E2-860C-1A8B25A6A47C}" srcOrd="3" destOrd="0" parTransId="{F3A74564-8E67-4FA7-97C5-3B49BF9AAA2E}" sibTransId="{806BD222-7DE9-4E50-B37B-F77629BE74A1}"/>
    <dgm:cxn modelId="{25093576-C655-4439-9BD9-C3459F8EB0FB}" type="presOf" srcId="{E574C0D9-82F1-44DD-98B2-A0294E677B09}" destId="{D06422CF-CCE0-4081-B579-CFC9D189F20A}" srcOrd="0" destOrd="0" presId="urn:microsoft.com/office/officeart/2005/8/layout/cycle6"/>
    <dgm:cxn modelId="{E66C0C47-F299-4202-97B6-B18CC78D45DA}" srcId="{39266868-6B79-4610-86D2-0A755BB0905E}" destId="{6718741C-C38C-41D4-86A3-D9D4CDCEFFF0}" srcOrd="0" destOrd="0" parTransId="{F5C9723E-677A-4036-88A9-F771CE3952DF}" sibTransId="{E574C0D9-82F1-44DD-98B2-A0294E677B09}"/>
    <dgm:cxn modelId="{FDC32659-322A-4AC5-B263-9AE2AAC387C0}" type="presOf" srcId="{124ABED3-0AE2-42E2-860C-1A8B25A6A47C}" destId="{B9823434-5F13-4D88-A1B3-CAEFC0E332C7}" srcOrd="0" destOrd="0" presId="urn:microsoft.com/office/officeart/2005/8/layout/cycle6"/>
    <dgm:cxn modelId="{CEE69365-058C-4027-8880-41FB1095E647}" type="presOf" srcId="{BB22A5DA-AA53-4A27-A92D-5F8FB98BAA12}" destId="{7024C7CA-B0A1-43DC-A9D2-9DDFE8E2659B}" srcOrd="0" destOrd="0" presId="urn:microsoft.com/office/officeart/2005/8/layout/cycle6"/>
    <dgm:cxn modelId="{8C12B3BC-A637-4D9E-AA12-0825766E03E7}" type="presOf" srcId="{1413EDD2-2E0E-4D70-9FCB-F23F516A8AF6}" destId="{ADB66E62-0C6E-4454-825C-B3DF08FABFAA}" srcOrd="0" destOrd="0" presId="urn:microsoft.com/office/officeart/2005/8/layout/cycle6"/>
    <dgm:cxn modelId="{D14BC043-E9A7-4073-BF8A-799972020C2C}" type="presOf" srcId="{60E02512-B23B-4C8A-A154-09EE92AB1E3E}" destId="{138A78F8-D9DB-4429-9671-C41E03FD569A}" srcOrd="0" destOrd="0" presId="urn:microsoft.com/office/officeart/2005/8/layout/cycle6"/>
    <dgm:cxn modelId="{0337D834-9C86-4538-AE88-F2EAAA3F36D7}" type="presOf" srcId="{806BD222-7DE9-4E50-B37B-F77629BE74A1}" destId="{E02EF754-7661-4C83-91DF-E8876019A764}" srcOrd="0" destOrd="0" presId="urn:microsoft.com/office/officeart/2005/8/layout/cycle6"/>
    <dgm:cxn modelId="{31FA0070-10B7-489B-9E92-DD3D89EAC631}" type="presOf" srcId="{1095FDDC-9632-4EFA-89CE-17A730757152}" destId="{B9ABBC4A-9160-424B-B436-78727862DF4D}" srcOrd="0" destOrd="0" presId="urn:microsoft.com/office/officeart/2005/8/layout/cycle6"/>
    <dgm:cxn modelId="{626FEE4A-30AA-4658-AC16-8FFE8A20AE82}" srcId="{39266868-6B79-4610-86D2-0A755BB0905E}" destId="{354F6AFE-EF56-40BD-ACB7-A637213E3B44}" srcOrd="4" destOrd="0" parTransId="{3BCABA3C-40F5-4C5B-AA41-B6C2EEAC9BD6}" sibTransId="{BB22A5DA-AA53-4A27-A92D-5F8FB98BAA12}"/>
    <dgm:cxn modelId="{C5D38908-7B79-4973-AA7E-78E3CC06F3B1}" srcId="{39266868-6B79-4610-86D2-0A755BB0905E}" destId="{60E02512-B23B-4C8A-A154-09EE92AB1E3E}" srcOrd="1" destOrd="0" parTransId="{3D99A920-7488-4063-BCFF-E6E8B4862927}" sibTransId="{EC8F0655-BD50-4CD3-8288-258F52437053}"/>
    <dgm:cxn modelId="{42C10BF6-1B3C-4E1E-B3A8-534CB5189040}" type="presOf" srcId="{EC8F0655-BD50-4CD3-8288-258F52437053}" destId="{995FCB11-0C11-4E9F-9010-62C09181D589}" srcOrd="0" destOrd="0" presId="urn:microsoft.com/office/officeart/2005/8/layout/cycle6"/>
    <dgm:cxn modelId="{8325E8F1-411D-46DF-BE31-CE461563B239}" type="presOf" srcId="{354F6AFE-EF56-40BD-ACB7-A637213E3B44}" destId="{63965B3C-0C81-4072-9877-0C18E9236BA0}" srcOrd="0" destOrd="0" presId="urn:microsoft.com/office/officeart/2005/8/layout/cycle6"/>
    <dgm:cxn modelId="{1ACF8621-9054-4197-812B-1F59820DF028}" srcId="{39266868-6B79-4610-86D2-0A755BB0905E}" destId="{1413EDD2-2E0E-4D70-9FCB-F23F516A8AF6}" srcOrd="2" destOrd="0" parTransId="{D5BBF6A6-1EB0-4500-A014-27AD96C20502}" sibTransId="{1095FDDC-9632-4EFA-89CE-17A730757152}"/>
    <dgm:cxn modelId="{4BE0002A-30B8-4AA2-975B-B3C1050B0EBC}" type="presParOf" srcId="{984D91FC-CFE3-4153-B96B-0CD95AD94664}" destId="{6F85A496-F922-441C-B8B5-08CDF6DA8258}" srcOrd="0" destOrd="0" presId="urn:microsoft.com/office/officeart/2005/8/layout/cycle6"/>
    <dgm:cxn modelId="{41E51D20-3CA9-4FAC-BB06-054EC1F06F78}" type="presParOf" srcId="{984D91FC-CFE3-4153-B96B-0CD95AD94664}" destId="{655BB623-B42F-490E-B412-793A885DE6E2}" srcOrd="1" destOrd="0" presId="urn:microsoft.com/office/officeart/2005/8/layout/cycle6"/>
    <dgm:cxn modelId="{442B3968-41F9-419C-9C71-E535563B306F}" type="presParOf" srcId="{984D91FC-CFE3-4153-B96B-0CD95AD94664}" destId="{D06422CF-CCE0-4081-B579-CFC9D189F20A}" srcOrd="2" destOrd="0" presId="urn:microsoft.com/office/officeart/2005/8/layout/cycle6"/>
    <dgm:cxn modelId="{540BB379-37BB-4750-842E-9CE4364F0DEF}" type="presParOf" srcId="{984D91FC-CFE3-4153-B96B-0CD95AD94664}" destId="{138A78F8-D9DB-4429-9671-C41E03FD569A}" srcOrd="3" destOrd="0" presId="urn:microsoft.com/office/officeart/2005/8/layout/cycle6"/>
    <dgm:cxn modelId="{325DA3CB-60A2-46A7-BD31-EDF936B3294D}" type="presParOf" srcId="{984D91FC-CFE3-4153-B96B-0CD95AD94664}" destId="{E5B2B738-98FE-4906-8BAE-3C39BB755554}" srcOrd="4" destOrd="0" presId="urn:microsoft.com/office/officeart/2005/8/layout/cycle6"/>
    <dgm:cxn modelId="{B965D46A-C84B-4409-ABEF-03F76209D3BE}" type="presParOf" srcId="{984D91FC-CFE3-4153-B96B-0CD95AD94664}" destId="{995FCB11-0C11-4E9F-9010-62C09181D589}" srcOrd="5" destOrd="0" presId="urn:microsoft.com/office/officeart/2005/8/layout/cycle6"/>
    <dgm:cxn modelId="{930468FF-4694-40C9-AB0C-64DA0AE1F960}" type="presParOf" srcId="{984D91FC-CFE3-4153-B96B-0CD95AD94664}" destId="{ADB66E62-0C6E-4454-825C-B3DF08FABFAA}" srcOrd="6" destOrd="0" presId="urn:microsoft.com/office/officeart/2005/8/layout/cycle6"/>
    <dgm:cxn modelId="{B73912BD-775B-49FF-955D-55CAB4A03103}" type="presParOf" srcId="{984D91FC-CFE3-4153-B96B-0CD95AD94664}" destId="{A7DA3242-82C0-405B-B97F-3D274908B5A3}" srcOrd="7" destOrd="0" presId="urn:microsoft.com/office/officeart/2005/8/layout/cycle6"/>
    <dgm:cxn modelId="{BA222BBA-30C0-4FA8-97A0-2DCCCD9E649B}" type="presParOf" srcId="{984D91FC-CFE3-4153-B96B-0CD95AD94664}" destId="{B9ABBC4A-9160-424B-B436-78727862DF4D}" srcOrd="8" destOrd="0" presId="urn:microsoft.com/office/officeart/2005/8/layout/cycle6"/>
    <dgm:cxn modelId="{F0829507-D5F7-4B21-BAF5-5333494CEDFC}" type="presParOf" srcId="{984D91FC-CFE3-4153-B96B-0CD95AD94664}" destId="{B9823434-5F13-4D88-A1B3-CAEFC0E332C7}" srcOrd="9" destOrd="0" presId="urn:microsoft.com/office/officeart/2005/8/layout/cycle6"/>
    <dgm:cxn modelId="{C7599351-CDC3-4E09-B7D9-02771DF90533}" type="presParOf" srcId="{984D91FC-CFE3-4153-B96B-0CD95AD94664}" destId="{23513533-AD33-4286-BD43-FDE846FAF30E}" srcOrd="10" destOrd="0" presId="urn:microsoft.com/office/officeart/2005/8/layout/cycle6"/>
    <dgm:cxn modelId="{B2495F94-A365-4FF7-AC6D-6684A303B7FB}" type="presParOf" srcId="{984D91FC-CFE3-4153-B96B-0CD95AD94664}" destId="{E02EF754-7661-4C83-91DF-E8876019A764}" srcOrd="11" destOrd="0" presId="urn:microsoft.com/office/officeart/2005/8/layout/cycle6"/>
    <dgm:cxn modelId="{C09E15BA-A175-46B1-A712-5972B6E31FEE}" type="presParOf" srcId="{984D91FC-CFE3-4153-B96B-0CD95AD94664}" destId="{63965B3C-0C81-4072-9877-0C18E9236BA0}" srcOrd="12" destOrd="0" presId="urn:microsoft.com/office/officeart/2005/8/layout/cycle6"/>
    <dgm:cxn modelId="{12311718-6737-4D1B-B2EA-3ECCAED2BF69}" type="presParOf" srcId="{984D91FC-CFE3-4153-B96B-0CD95AD94664}" destId="{8D8B52C9-93E2-43C6-A0F7-D505EE5F0160}" srcOrd="13" destOrd="0" presId="urn:microsoft.com/office/officeart/2005/8/layout/cycle6"/>
    <dgm:cxn modelId="{4EAA1195-D836-4001-B9E1-9839569A575F}" type="presParOf" srcId="{984D91FC-CFE3-4153-B96B-0CD95AD94664}" destId="{7024C7CA-B0A1-43DC-A9D2-9DDFE8E2659B}"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DDF83-EE89-4107-A0CA-A031B710CB1F}" type="doc">
      <dgm:prSet loTypeId="urn:microsoft.com/office/officeart/2005/8/layout/hProcess4" loCatId="process" qsTypeId="urn:microsoft.com/office/officeart/2005/8/quickstyle/simple1" qsCatId="simple" csTypeId="urn:microsoft.com/office/officeart/2005/8/colors/colorful3" csCatId="colorful" phldr="1"/>
      <dgm:spPr/>
      <dgm:t>
        <a:bodyPr/>
        <a:lstStyle/>
        <a:p>
          <a:endParaRPr lang="en-US"/>
        </a:p>
      </dgm:t>
    </dgm:pt>
    <dgm:pt modelId="{BE423A6F-2CB6-4293-AD1F-08956BD1D9C9}">
      <dgm:prSet phldrT="[Text]"/>
      <dgm:spPr/>
      <dgm:t>
        <a:bodyPr/>
        <a:lstStyle/>
        <a:p>
          <a:r>
            <a:rPr lang="en-IN" dirty="0" err="1" smtClean="0"/>
            <a:t>return_type</a:t>
          </a:r>
          <a:endParaRPr lang="en-US" dirty="0"/>
        </a:p>
      </dgm:t>
    </dgm:pt>
    <dgm:pt modelId="{E648FE14-91C5-407C-B5CE-09F67A890B86}" type="parTrans" cxnId="{EF268931-D9B7-45AC-96CC-F144EA4E21EB}">
      <dgm:prSet/>
      <dgm:spPr/>
      <dgm:t>
        <a:bodyPr/>
        <a:lstStyle/>
        <a:p>
          <a:endParaRPr lang="en-US"/>
        </a:p>
      </dgm:t>
    </dgm:pt>
    <dgm:pt modelId="{CF8AADBB-3AA4-4A94-ACCF-0E460E9C5A5D}" type="sibTrans" cxnId="{EF268931-D9B7-45AC-96CC-F144EA4E21EB}">
      <dgm:prSet/>
      <dgm:spPr/>
      <dgm:t>
        <a:bodyPr/>
        <a:lstStyle/>
        <a:p>
          <a:endParaRPr lang="en-US"/>
        </a:p>
      </dgm:t>
    </dgm:pt>
    <dgm:pt modelId="{B36107A2-5274-4F68-9871-C650176F1FCA}">
      <dgm:prSet phldrT="[Text]"/>
      <dgm:spPr/>
      <dgm:t>
        <a:bodyPr/>
        <a:lstStyle/>
        <a:p>
          <a:r>
            <a:rPr lang="en-US" b="0" i="0" dirty="0" smtClean="0"/>
            <a:t>Can be of any data type such as </a:t>
          </a:r>
          <a:r>
            <a:rPr lang="en-US" b="0" i="0" dirty="0" err="1" smtClean="0"/>
            <a:t>int</a:t>
          </a:r>
          <a:r>
            <a:rPr lang="en-US" b="0" i="0" dirty="0" smtClean="0"/>
            <a:t>, double, char, void, short etc.</a:t>
          </a:r>
          <a:endParaRPr lang="en-US" dirty="0"/>
        </a:p>
      </dgm:t>
    </dgm:pt>
    <dgm:pt modelId="{57370176-339A-495F-9F6A-2C9DEB2CF3AF}" type="parTrans" cxnId="{4CFEACB6-F6ED-4C4F-932C-BDC01447EA33}">
      <dgm:prSet/>
      <dgm:spPr/>
      <dgm:t>
        <a:bodyPr/>
        <a:lstStyle/>
        <a:p>
          <a:endParaRPr lang="en-US"/>
        </a:p>
      </dgm:t>
    </dgm:pt>
    <dgm:pt modelId="{6B16EE8A-D199-40F8-93E8-7B584E71CD6C}" type="sibTrans" cxnId="{4CFEACB6-F6ED-4C4F-932C-BDC01447EA33}">
      <dgm:prSet/>
      <dgm:spPr/>
      <dgm:t>
        <a:bodyPr/>
        <a:lstStyle/>
        <a:p>
          <a:endParaRPr lang="en-US"/>
        </a:p>
      </dgm:t>
    </dgm:pt>
    <dgm:pt modelId="{52AC7FB4-6115-4E3A-86CA-8AD32053F87B}">
      <dgm:prSet phldrT="[Text]"/>
      <dgm:spPr/>
      <dgm:t>
        <a:bodyPr/>
        <a:lstStyle/>
        <a:p>
          <a:r>
            <a:rPr lang="en-US" b="0" i="0" dirty="0" smtClean="0"/>
            <a:t>function_name</a:t>
          </a:r>
          <a:endParaRPr lang="en-US" b="0" dirty="0"/>
        </a:p>
      </dgm:t>
    </dgm:pt>
    <dgm:pt modelId="{2AB73C15-F01A-4F43-B16F-C5753F8C884B}" type="parTrans" cxnId="{5FF0E27D-9FAC-49E3-A0BF-09A28BEE48D2}">
      <dgm:prSet/>
      <dgm:spPr/>
      <dgm:t>
        <a:bodyPr/>
        <a:lstStyle/>
        <a:p>
          <a:endParaRPr lang="en-US"/>
        </a:p>
      </dgm:t>
    </dgm:pt>
    <dgm:pt modelId="{F35C3DF4-4B40-4850-94D3-C0261DD4DE59}" type="sibTrans" cxnId="{5FF0E27D-9FAC-49E3-A0BF-09A28BEE48D2}">
      <dgm:prSet/>
      <dgm:spPr/>
      <dgm:t>
        <a:bodyPr/>
        <a:lstStyle/>
        <a:p>
          <a:endParaRPr lang="en-US"/>
        </a:p>
      </dgm:t>
    </dgm:pt>
    <dgm:pt modelId="{B5CCAFAB-DFD5-46F3-AB81-ACE44C4C654D}">
      <dgm:prSet phldrT="[Text]" custT="1"/>
      <dgm:spPr/>
      <dgm:t>
        <a:bodyPr/>
        <a:lstStyle/>
        <a:p>
          <a:r>
            <a:rPr lang="en-US" sz="1400" b="0" i="0" dirty="0" smtClean="0"/>
            <a:t>Easy to understand the purpose of function seeing it’s name</a:t>
          </a:r>
          <a:endParaRPr lang="en-US" sz="1400" dirty="0"/>
        </a:p>
      </dgm:t>
    </dgm:pt>
    <dgm:pt modelId="{66D455C4-8C9A-48CE-A613-1F865D416D22}" type="parTrans" cxnId="{2628BB62-BC4E-422A-B4C2-1180386F8BA7}">
      <dgm:prSet/>
      <dgm:spPr/>
      <dgm:t>
        <a:bodyPr/>
        <a:lstStyle/>
        <a:p>
          <a:endParaRPr lang="en-US"/>
        </a:p>
      </dgm:t>
    </dgm:pt>
    <dgm:pt modelId="{B73FEE17-940F-4F90-9520-91C20670905C}" type="sibTrans" cxnId="{2628BB62-BC4E-422A-B4C2-1180386F8BA7}">
      <dgm:prSet/>
      <dgm:spPr/>
      <dgm:t>
        <a:bodyPr/>
        <a:lstStyle/>
        <a:p>
          <a:endParaRPr lang="en-US"/>
        </a:p>
      </dgm:t>
    </dgm:pt>
    <dgm:pt modelId="{E4C2FA6A-E766-4AE4-B475-F06660941354}">
      <dgm:prSet phldrT="[Text]"/>
      <dgm:spPr/>
      <dgm:t>
        <a:bodyPr/>
        <a:lstStyle/>
        <a:p>
          <a:r>
            <a:rPr lang="en-US" b="0" i="0" dirty="0" smtClean="0"/>
            <a:t>argument list</a:t>
          </a:r>
          <a:endParaRPr lang="en-US" b="0" dirty="0"/>
        </a:p>
      </dgm:t>
    </dgm:pt>
    <dgm:pt modelId="{A04189B7-E113-48FE-9D35-D6D552C9F190}" type="parTrans" cxnId="{77EE6E11-20C5-41DE-BAF8-BB2C3B26EE96}">
      <dgm:prSet/>
      <dgm:spPr/>
      <dgm:t>
        <a:bodyPr/>
        <a:lstStyle/>
        <a:p>
          <a:endParaRPr lang="en-US"/>
        </a:p>
      </dgm:t>
    </dgm:pt>
    <dgm:pt modelId="{61E57F3A-3074-42BA-BFAD-C58F47CBA619}" type="sibTrans" cxnId="{77EE6E11-20C5-41DE-BAF8-BB2C3B26EE96}">
      <dgm:prSet/>
      <dgm:spPr/>
      <dgm:t>
        <a:bodyPr/>
        <a:lstStyle/>
        <a:p>
          <a:endParaRPr lang="en-US"/>
        </a:p>
      </dgm:t>
    </dgm:pt>
    <dgm:pt modelId="{23406DA3-0DC0-4713-AA1C-F5FE254740EE}">
      <dgm:prSet phldrT="[Text]" custT="1"/>
      <dgm:spPr/>
      <dgm:t>
        <a:bodyPr/>
        <a:lstStyle/>
        <a:p>
          <a:r>
            <a:rPr lang="en-US" sz="1400" b="0" i="0" dirty="0" smtClean="0"/>
            <a:t>Contains variables names along with their data types</a:t>
          </a:r>
          <a:endParaRPr lang="en-US" sz="1400" dirty="0"/>
        </a:p>
      </dgm:t>
    </dgm:pt>
    <dgm:pt modelId="{56F42422-7EC1-426F-8C04-23DACC4D0B89}" type="parTrans" cxnId="{2FF3C904-CB8B-4018-9F1C-5E224A419868}">
      <dgm:prSet/>
      <dgm:spPr/>
      <dgm:t>
        <a:bodyPr/>
        <a:lstStyle/>
        <a:p>
          <a:endParaRPr lang="en-US"/>
        </a:p>
      </dgm:t>
    </dgm:pt>
    <dgm:pt modelId="{953D245A-7867-4458-8A74-BDABD4EA5405}" type="sibTrans" cxnId="{2FF3C904-CB8B-4018-9F1C-5E224A419868}">
      <dgm:prSet/>
      <dgm:spPr/>
      <dgm:t>
        <a:bodyPr/>
        <a:lstStyle/>
        <a:p>
          <a:endParaRPr lang="en-US"/>
        </a:p>
      </dgm:t>
    </dgm:pt>
    <dgm:pt modelId="{761A98FD-B830-48E9-9B33-19CE2BA45A59}">
      <dgm:prSet phldrT="[Text]" custT="1"/>
      <dgm:spPr/>
      <dgm:t>
        <a:bodyPr/>
        <a:lstStyle/>
        <a:p>
          <a:r>
            <a:rPr lang="en-US" sz="1400" b="0" i="0" dirty="0" smtClean="0"/>
            <a:t>Kind of inputs for the function</a:t>
          </a:r>
          <a:endParaRPr lang="en-US" sz="1400" dirty="0"/>
        </a:p>
      </dgm:t>
    </dgm:pt>
    <dgm:pt modelId="{384D30FD-0416-4005-8B08-679DF072751A}" type="parTrans" cxnId="{57C457BC-B2AE-401F-A3EC-F81096F20EA8}">
      <dgm:prSet/>
      <dgm:spPr/>
      <dgm:t>
        <a:bodyPr/>
        <a:lstStyle/>
        <a:p>
          <a:endParaRPr lang="en-US"/>
        </a:p>
      </dgm:t>
    </dgm:pt>
    <dgm:pt modelId="{67831D2B-ED82-4A69-927B-5DA43C34EC6E}" type="sibTrans" cxnId="{57C457BC-B2AE-401F-A3EC-F81096F20EA8}">
      <dgm:prSet/>
      <dgm:spPr/>
      <dgm:t>
        <a:bodyPr/>
        <a:lstStyle/>
        <a:p>
          <a:endParaRPr lang="en-US"/>
        </a:p>
      </dgm:t>
    </dgm:pt>
    <dgm:pt modelId="{B41832A1-5E82-4800-9977-BCA19293E49F}">
      <dgm:prSet phldrT="[Text]"/>
      <dgm:spPr/>
      <dgm:t>
        <a:bodyPr/>
        <a:lstStyle/>
        <a:p>
          <a:r>
            <a:rPr lang="en-US" b="0" i="0" dirty="0" smtClean="0"/>
            <a:t>Block of code</a:t>
          </a:r>
          <a:endParaRPr lang="en-US" b="0" dirty="0"/>
        </a:p>
      </dgm:t>
    </dgm:pt>
    <dgm:pt modelId="{75651671-86F7-4F78-8D63-F72A22ABDDA4}" type="parTrans" cxnId="{0B3F8DD7-FF25-4C6C-9C69-401E0A6B3473}">
      <dgm:prSet/>
      <dgm:spPr/>
      <dgm:t>
        <a:bodyPr/>
        <a:lstStyle/>
        <a:p>
          <a:endParaRPr lang="en-US"/>
        </a:p>
      </dgm:t>
    </dgm:pt>
    <dgm:pt modelId="{6F93F999-F62F-42F2-8E55-679212C7298D}" type="sibTrans" cxnId="{0B3F8DD7-FF25-4C6C-9C69-401E0A6B3473}">
      <dgm:prSet/>
      <dgm:spPr/>
      <dgm:t>
        <a:bodyPr/>
        <a:lstStyle/>
        <a:p>
          <a:endParaRPr lang="en-US"/>
        </a:p>
      </dgm:t>
    </dgm:pt>
    <dgm:pt modelId="{D7786E38-7318-4EEE-9A7E-9898B5FE2DEF}">
      <dgm:prSet phldrT="[Text]" custT="1"/>
      <dgm:spPr/>
      <dgm:t>
        <a:bodyPr/>
        <a:lstStyle/>
        <a:p>
          <a:r>
            <a:rPr lang="en-US" sz="1400" b="0" i="0" dirty="0" smtClean="0"/>
            <a:t>Set of C statements, which will be executed whenever a call will be made to the function.</a:t>
          </a:r>
          <a:endParaRPr lang="en-US" sz="1400" dirty="0"/>
        </a:p>
      </dgm:t>
    </dgm:pt>
    <dgm:pt modelId="{CE745609-D114-46CD-8619-93DA56507C34}" type="parTrans" cxnId="{07D2B4C9-A400-4453-B575-ECAB261B697A}">
      <dgm:prSet/>
      <dgm:spPr/>
      <dgm:t>
        <a:bodyPr/>
        <a:lstStyle/>
        <a:p>
          <a:endParaRPr lang="en-US"/>
        </a:p>
      </dgm:t>
    </dgm:pt>
    <dgm:pt modelId="{777C257F-503E-424E-8E22-C12DB6C7951C}" type="sibTrans" cxnId="{07D2B4C9-A400-4453-B575-ECAB261B697A}">
      <dgm:prSet/>
      <dgm:spPr/>
      <dgm:t>
        <a:bodyPr/>
        <a:lstStyle/>
        <a:p>
          <a:endParaRPr lang="en-US"/>
        </a:p>
      </dgm:t>
    </dgm:pt>
    <dgm:pt modelId="{FE30FCC0-A323-4312-8DB7-64BEDF6310AF}">
      <dgm:prSet phldrT="[Text]" custT="1"/>
      <dgm:spPr/>
      <dgm:t>
        <a:bodyPr/>
        <a:lstStyle/>
        <a:p>
          <a:r>
            <a:rPr lang="en-US" sz="1400" b="0" i="0" dirty="0" smtClean="0"/>
            <a:t>Advised to have a meaningful name</a:t>
          </a:r>
          <a:endParaRPr lang="en-US" sz="1400" dirty="0"/>
        </a:p>
      </dgm:t>
    </dgm:pt>
    <dgm:pt modelId="{CD7889DE-E388-4D6F-B31B-1A89600C7192}" type="parTrans" cxnId="{D0235F12-DB7C-47DF-9992-3DC98433AAD4}">
      <dgm:prSet/>
      <dgm:spPr/>
      <dgm:t>
        <a:bodyPr/>
        <a:lstStyle/>
        <a:p>
          <a:endParaRPr lang="en-US"/>
        </a:p>
      </dgm:t>
    </dgm:pt>
    <dgm:pt modelId="{939ACBB2-5A2E-477A-8139-8CD4D09EB08A}" type="sibTrans" cxnId="{D0235F12-DB7C-47DF-9992-3DC98433AAD4}">
      <dgm:prSet/>
      <dgm:spPr/>
      <dgm:t>
        <a:bodyPr/>
        <a:lstStyle/>
        <a:p>
          <a:endParaRPr lang="en-US"/>
        </a:p>
      </dgm:t>
    </dgm:pt>
    <dgm:pt modelId="{D7B9A758-1ACA-464B-94C0-E904746DF47F}" type="pres">
      <dgm:prSet presAssocID="{8FDDDF83-EE89-4107-A0CA-A031B710CB1F}" presName="Name0" presStyleCnt="0">
        <dgm:presLayoutVars>
          <dgm:dir/>
          <dgm:animLvl val="lvl"/>
          <dgm:resizeHandles val="exact"/>
        </dgm:presLayoutVars>
      </dgm:prSet>
      <dgm:spPr/>
      <dgm:t>
        <a:bodyPr/>
        <a:lstStyle/>
        <a:p>
          <a:endParaRPr lang="en-US"/>
        </a:p>
      </dgm:t>
    </dgm:pt>
    <dgm:pt modelId="{A4FA7996-45C7-4A0E-848E-7609B97F4D91}" type="pres">
      <dgm:prSet presAssocID="{8FDDDF83-EE89-4107-A0CA-A031B710CB1F}" presName="tSp" presStyleCnt="0"/>
      <dgm:spPr/>
    </dgm:pt>
    <dgm:pt modelId="{E2FE49B3-89CB-4603-80B3-27343F999AE9}" type="pres">
      <dgm:prSet presAssocID="{8FDDDF83-EE89-4107-A0CA-A031B710CB1F}" presName="bSp" presStyleCnt="0"/>
      <dgm:spPr/>
    </dgm:pt>
    <dgm:pt modelId="{CDEEC261-0E07-4B51-9234-C4FB1C161AE1}" type="pres">
      <dgm:prSet presAssocID="{8FDDDF83-EE89-4107-A0CA-A031B710CB1F}" presName="process" presStyleCnt="0"/>
      <dgm:spPr/>
    </dgm:pt>
    <dgm:pt modelId="{34144C94-9EDA-4896-88F1-8B2848816D26}" type="pres">
      <dgm:prSet presAssocID="{BE423A6F-2CB6-4293-AD1F-08956BD1D9C9}" presName="composite1" presStyleCnt="0"/>
      <dgm:spPr/>
    </dgm:pt>
    <dgm:pt modelId="{5FADAA36-0D0F-47AA-93DF-49C09602105D}" type="pres">
      <dgm:prSet presAssocID="{BE423A6F-2CB6-4293-AD1F-08956BD1D9C9}" presName="dummyNode1" presStyleLbl="node1" presStyleIdx="0" presStyleCnt="4"/>
      <dgm:spPr/>
    </dgm:pt>
    <dgm:pt modelId="{2A60CAA8-C31A-44C5-BA46-84B253C50C1B}" type="pres">
      <dgm:prSet presAssocID="{BE423A6F-2CB6-4293-AD1F-08956BD1D9C9}" presName="childNode1" presStyleLbl="bgAcc1" presStyleIdx="0" presStyleCnt="4" custScaleX="110180" custScaleY="126848">
        <dgm:presLayoutVars>
          <dgm:bulletEnabled val="1"/>
        </dgm:presLayoutVars>
      </dgm:prSet>
      <dgm:spPr/>
      <dgm:t>
        <a:bodyPr/>
        <a:lstStyle/>
        <a:p>
          <a:endParaRPr lang="en-US"/>
        </a:p>
      </dgm:t>
    </dgm:pt>
    <dgm:pt modelId="{D4F4673D-FE8B-4908-B8AD-8DAD66487029}" type="pres">
      <dgm:prSet presAssocID="{BE423A6F-2CB6-4293-AD1F-08956BD1D9C9}" presName="childNode1tx" presStyleLbl="bgAcc1" presStyleIdx="0" presStyleCnt="4">
        <dgm:presLayoutVars>
          <dgm:bulletEnabled val="1"/>
        </dgm:presLayoutVars>
      </dgm:prSet>
      <dgm:spPr/>
      <dgm:t>
        <a:bodyPr/>
        <a:lstStyle/>
        <a:p>
          <a:endParaRPr lang="en-US"/>
        </a:p>
      </dgm:t>
    </dgm:pt>
    <dgm:pt modelId="{10AA1E0D-EC28-4AA8-983B-35A8D082F1CA}" type="pres">
      <dgm:prSet presAssocID="{BE423A6F-2CB6-4293-AD1F-08956BD1D9C9}" presName="parentNode1" presStyleLbl="node1" presStyleIdx="0" presStyleCnt="4">
        <dgm:presLayoutVars>
          <dgm:chMax val="1"/>
          <dgm:bulletEnabled val="1"/>
        </dgm:presLayoutVars>
      </dgm:prSet>
      <dgm:spPr/>
      <dgm:t>
        <a:bodyPr/>
        <a:lstStyle/>
        <a:p>
          <a:endParaRPr lang="en-US"/>
        </a:p>
      </dgm:t>
    </dgm:pt>
    <dgm:pt modelId="{EC54A578-1A8D-4807-AB9B-D63E9D9B1B33}" type="pres">
      <dgm:prSet presAssocID="{BE423A6F-2CB6-4293-AD1F-08956BD1D9C9}" presName="connSite1" presStyleCnt="0"/>
      <dgm:spPr/>
    </dgm:pt>
    <dgm:pt modelId="{7EE19B9D-97D1-4A6B-8A6C-BD8DF4533125}" type="pres">
      <dgm:prSet presAssocID="{CF8AADBB-3AA4-4A94-ACCF-0E460E9C5A5D}" presName="Name9" presStyleLbl="sibTrans2D1" presStyleIdx="0" presStyleCnt="3"/>
      <dgm:spPr/>
      <dgm:t>
        <a:bodyPr/>
        <a:lstStyle/>
        <a:p>
          <a:endParaRPr lang="en-US"/>
        </a:p>
      </dgm:t>
    </dgm:pt>
    <dgm:pt modelId="{BF4D29A9-5BAF-4460-A47A-EA89436E08CD}" type="pres">
      <dgm:prSet presAssocID="{52AC7FB4-6115-4E3A-86CA-8AD32053F87B}" presName="composite2" presStyleCnt="0"/>
      <dgm:spPr/>
    </dgm:pt>
    <dgm:pt modelId="{2B16B62C-873E-4198-A419-5B4FF91C444C}" type="pres">
      <dgm:prSet presAssocID="{52AC7FB4-6115-4E3A-86CA-8AD32053F87B}" presName="dummyNode2" presStyleLbl="node1" presStyleIdx="0" presStyleCnt="4"/>
      <dgm:spPr/>
    </dgm:pt>
    <dgm:pt modelId="{AE4962C9-8252-4EED-9D65-6A31976B790C}" type="pres">
      <dgm:prSet presAssocID="{52AC7FB4-6115-4E3A-86CA-8AD32053F87B}" presName="childNode2" presStyleLbl="bgAcc1" presStyleIdx="1" presStyleCnt="4" custScaleX="113922" custScaleY="132959">
        <dgm:presLayoutVars>
          <dgm:bulletEnabled val="1"/>
        </dgm:presLayoutVars>
      </dgm:prSet>
      <dgm:spPr/>
      <dgm:t>
        <a:bodyPr/>
        <a:lstStyle/>
        <a:p>
          <a:endParaRPr lang="en-US"/>
        </a:p>
      </dgm:t>
    </dgm:pt>
    <dgm:pt modelId="{D7E3A546-8F77-4EB2-B1A0-232D25325DFC}" type="pres">
      <dgm:prSet presAssocID="{52AC7FB4-6115-4E3A-86CA-8AD32053F87B}" presName="childNode2tx" presStyleLbl="bgAcc1" presStyleIdx="1" presStyleCnt="4">
        <dgm:presLayoutVars>
          <dgm:bulletEnabled val="1"/>
        </dgm:presLayoutVars>
      </dgm:prSet>
      <dgm:spPr/>
      <dgm:t>
        <a:bodyPr/>
        <a:lstStyle/>
        <a:p>
          <a:endParaRPr lang="en-US"/>
        </a:p>
      </dgm:t>
    </dgm:pt>
    <dgm:pt modelId="{8044CB61-873D-489E-B469-EFB48F221341}" type="pres">
      <dgm:prSet presAssocID="{52AC7FB4-6115-4E3A-86CA-8AD32053F87B}" presName="parentNode2" presStyleLbl="node1" presStyleIdx="1" presStyleCnt="4" custLinFactNeighborX="775" custLinFactNeighborY="-6896">
        <dgm:presLayoutVars>
          <dgm:chMax val="0"/>
          <dgm:bulletEnabled val="1"/>
        </dgm:presLayoutVars>
      </dgm:prSet>
      <dgm:spPr/>
      <dgm:t>
        <a:bodyPr/>
        <a:lstStyle/>
        <a:p>
          <a:endParaRPr lang="en-US"/>
        </a:p>
      </dgm:t>
    </dgm:pt>
    <dgm:pt modelId="{6869C69B-8A28-4F8D-BD90-DBEAC8BB1B35}" type="pres">
      <dgm:prSet presAssocID="{52AC7FB4-6115-4E3A-86CA-8AD32053F87B}" presName="connSite2" presStyleCnt="0"/>
      <dgm:spPr/>
    </dgm:pt>
    <dgm:pt modelId="{5FC2F9B2-05AB-4B60-8A12-CD1902BF75EA}" type="pres">
      <dgm:prSet presAssocID="{F35C3DF4-4B40-4850-94D3-C0261DD4DE59}" presName="Name18" presStyleLbl="sibTrans2D1" presStyleIdx="1" presStyleCnt="3"/>
      <dgm:spPr/>
      <dgm:t>
        <a:bodyPr/>
        <a:lstStyle/>
        <a:p>
          <a:endParaRPr lang="en-US"/>
        </a:p>
      </dgm:t>
    </dgm:pt>
    <dgm:pt modelId="{9F47388C-FBC8-4A38-A8AD-04E4EFFE8FC2}" type="pres">
      <dgm:prSet presAssocID="{E4C2FA6A-E766-4AE4-B475-F06660941354}" presName="composite1" presStyleCnt="0"/>
      <dgm:spPr/>
    </dgm:pt>
    <dgm:pt modelId="{421FCEAE-C940-4B5E-8718-1DDADD0799CB}" type="pres">
      <dgm:prSet presAssocID="{E4C2FA6A-E766-4AE4-B475-F06660941354}" presName="dummyNode1" presStyleLbl="node1" presStyleIdx="1" presStyleCnt="4"/>
      <dgm:spPr/>
    </dgm:pt>
    <dgm:pt modelId="{558F9F95-4B11-4AE4-ABAC-94DFAFFA6094}" type="pres">
      <dgm:prSet presAssocID="{E4C2FA6A-E766-4AE4-B475-F06660941354}" presName="childNode1" presStyleLbl="bgAcc1" presStyleIdx="2" presStyleCnt="4" custScaleX="119369" custScaleY="129013">
        <dgm:presLayoutVars>
          <dgm:bulletEnabled val="1"/>
        </dgm:presLayoutVars>
      </dgm:prSet>
      <dgm:spPr/>
      <dgm:t>
        <a:bodyPr/>
        <a:lstStyle/>
        <a:p>
          <a:endParaRPr lang="en-US"/>
        </a:p>
      </dgm:t>
    </dgm:pt>
    <dgm:pt modelId="{8453951D-C230-437B-BA4C-3C2FC16635E6}" type="pres">
      <dgm:prSet presAssocID="{E4C2FA6A-E766-4AE4-B475-F06660941354}" presName="childNode1tx" presStyleLbl="bgAcc1" presStyleIdx="2" presStyleCnt="4">
        <dgm:presLayoutVars>
          <dgm:bulletEnabled val="1"/>
        </dgm:presLayoutVars>
      </dgm:prSet>
      <dgm:spPr/>
      <dgm:t>
        <a:bodyPr/>
        <a:lstStyle/>
        <a:p>
          <a:endParaRPr lang="en-US"/>
        </a:p>
      </dgm:t>
    </dgm:pt>
    <dgm:pt modelId="{B2F9DC1A-A93C-4841-A1F1-B8F1E9411C7D}" type="pres">
      <dgm:prSet presAssocID="{E4C2FA6A-E766-4AE4-B475-F06660941354}" presName="parentNode1" presStyleLbl="node1" presStyleIdx="2" presStyleCnt="4">
        <dgm:presLayoutVars>
          <dgm:chMax val="1"/>
          <dgm:bulletEnabled val="1"/>
        </dgm:presLayoutVars>
      </dgm:prSet>
      <dgm:spPr/>
      <dgm:t>
        <a:bodyPr/>
        <a:lstStyle/>
        <a:p>
          <a:endParaRPr lang="en-US"/>
        </a:p>
      </dgm:t>
    </dgm:pt>
    <dgm:pt modelId="{EB7ED7D7-BC14-4AA9-9A16-1E6EB9854174}" type="pres">
      <dgm:prSet presAssocID="{E4C2FA6A-E766-4AE4-B475-F06660941354}" presName="connSite1" presStyleCnt="0"/>
      <dgm:spPr/>
    </dgm:pt>
    <dgm:pt modelId="{59632D87-E6FC-4AFB-BE3C-0D1FF26192EB}" type="pres">
      <dgm:prSet presAssocID="{61E57F3A-3074-42BA-BFAD-C58F47CBA619}" presName="Name9" presStyleLbl="sibTrans2D1" presStyleIdx="2" presStyleCnt="3"/>
      <dgm:spPr/>
      <dgm:t>
        <a:bodyPr/>
        <a:lstStyle/>
        <a:p>
          <a:endParaRPr lang="en-US"/>
        </a:p>
      </dgm:t>
    </dgm:pt>
    <dgm:pt modelId="{395DAF22-AC07-4564-8C86-4C71155A5F21}" type="pres">
      <dgm:prSet presAssocID="{B41832A1-5E82-4800-9977-BCA19293E49F}" presName="composite2" presStyleCnt="0"/>
      <dgm:spPr/>
    </dgm:pt>
    <dgm:pt modelId="{F145A4CF-A999-44AB-A647-0627B328E71B}" type="pres">
      <dgm:prSet presAssocID="{B41832A1-5E82-4800-9977-BCA19293E49F}" presName="dummyNode2" presStyleLbl="node1" presStyleIdx="2" presStyleCnt="4"/>
      <dgm:spPr/>
    </dgm:pt>
    <dgm:pt modelId="{8ABD800D-BA9E-4A0C-B1E8-17791469485B}" type="pres">
      <dgm:prSet presAssocID="{B41832A1-5E82-4800-9977-BCA19293E49F}" presName="childNode2" presStyleLbl="bgAcc1" presStyleIdx="3" presStyleCnt="4" custScaleX="109083" custScaleY="127743">
        <dgm:presLayoutVars>
          <dgm:bulletEnabled val="1"/>
        </dgm:presLayoutVars>
      </dgm:prSet>
      <dgm:spPr/>
      <dgm:t>
        <a:bodyPr/>
        <a:lstStyle/>
        <a:p>
          <a:endParaRPr lang="en-US"/>
        </a:p>
      </dgm:t>
    </dgm:pt>
    <dgm:pt modelId="{6182B6A0-0349-4789-90C6-C507217AF7BE}" type="pres">
      <dgm:prSet presAssocID="{B41832A1-5E82-4800-9977-BCA19293E49F}" presName="childNode2tx" presStyleLbl="bgAcc1" presStyleIdx="3" presStyleCnt="4">
        <dgm:presLayoutVars>
          <dgm:bulletEnabled val="1"/>
        </dgm:presLayoutVars>
      </dgm:prSet>
      <dgm:spPr/>
      <dgm:t>
        <a:bodyPr/>
        <a:lstStyle/>
        <a:p>
          <a:endParaRPr lang="en-US"/>
        </a:p>
      </dgm:t>
    </dgm:pt>
    <dgm:pt modelId="{8496008A-EE03-45A3-9DBB-0E7BA21F85BF}" type="pres">
      <dgm:prSet presAssocID="{B41832A1-5E82-4800-9977-BCA19293E49F}" presName="parentNode2" presStyleLbl="node1" presStyleIdx="3" presStyleCnt="4" custLinFactNeighborX="-77" custLinFactNeighborY="-21813">
        <dgm:presLayoutVars>
          <dgm:chMax val="0"/>
          <dgm:bulletEnabled val="1"/>
        </dgm:presLayoutVars>
      </dgm:prSet>
      <dgm:spPr/>
      <dgm:t>
        <a:bodyPr/>
        <a:lstStyle/>
        <a:p>
          <a:endParaRPr lang="en-US"/>
        </a:p>
      </dgm:t>
    </dgm:pt>
    <dgm:pt modelId="{30B7170B-CC1F-46F5-BC9F-B68F91A61B48}" type="pres">
      <dgm:prSet presAssocID="{B41832A1-5E82-4800-9977-BCA19293E49F}" presName="connSite2" presStyleCnt="0"/>
      <dgm:spPr/>
    </dgm:pt>
  </dgm:ptLst>
  <dgm:cxnLst>
    <dgm:cxn modelId="{0B3F8DD7-FF25-4C6C-9C69-401E0A6B3473}" srcId="{8FDDDF83-EE89-4107-A0CA-A031B710CB1F}" destId="{B41832A1-5E82-4800-9977-BCA19293E49F}" srcOrd="3" destOrd="0" parTransId="{75651671-86F7-4F78-8D63-F72A22ABDDA4}" sibTransId="{6F93F999-F62F-42F2-8E55-679212C7298D}"/>
    <dgm:cxn modelId="{C180E325-3CB4-4B40-B72D-3F89D440AEB2}" type="presOf" srcId="{D7786E38-7318-4EEE-9A7E-9898B5FE2DEF}" destId="{6182B6A0-0349-4789-90C6-C507217AF7BE}" srcOrd="1" destOrd="0" presId="urn:microsoft.com/office/officeart/2005/8/layout/hProcess4"/>
    <dgm:cxn modelId="{77EE6E11-20C5-41DE-BAF8-BB2C3B26EE96}" srcId="{8FDDDF83-EE89-4107-A0CA-A031B710CB1F}" destId="{E4C2FA6A-E766-4AE4-B475-F06660941354}" srcOrd="2" destOrd="0" parTransId="{A04189B7-E113-48FE-9D35-D6D552C9F190}" sibTransId="{61E57F3A-3074-42BA-BFAD-C58F47CBA619}"/>
    <dgm:cxn modelId="{0440BEDC-5BD2-4C18-A472-3849127BDA90}" type="presOf" srcId="{B36107A2-5274-4F68-9871-C650176F1FCA}" destId="{D4F4673D-FE8B-4908-B8AD-8DAD66487029}" srcOrd="1" destOrd="0" presId="urn:microsoft.com/office/officeart/2005/8/layout/hProcess4"/>
    <dgm:cxn modelId="{D0235F12-DB7C-47DF-9992-3DC98433AAD4}" srcId="{52AC7FB4-6115-4E3A-86CA-8AD32053F87B}" destId="{FE30FCC0-A323-4312-8DB7-64BEDF6310AF}" srcOrd="0" destOrd="0" parTransId="{CD7889DE-E388-4D6F-B31B-1A89600C7192}" sibTransId="{939ACBB2-5A2E-477A-8139-8CD4D09EB08A}"/>
    <dgm:cxn modelId="{16458BDE-F1AF-403E-B329-64C7F4916C23}" type="presOf" srcId="{761A98FD-B830-48E9-9B33-19CE2BA45A59}" destId="{558F9F95-4B11-4AE4-ABAC-94DFAFFA6094}" srcOrd="0" destOrd="1" presId="urn:microsoft.com/office/officeart/2005/8/layout/hProcess4"/>
    <dgm:cxn modelId="{2628BB62-BC4E-422A-B4C2-1180386F8BA7}" srcId="{52AC7FB4-6115-4E3A-86CA-8AD32053F87B}" destId="{B5CCAFAB-DFD5-46F3-AB81-ACE44C4C654D}" srcOrd="1" destOrd="0" parTransId="{66D455C4-8C9A-48CE-A613-1F865D416D22}" sibTransId="{B73FEE17-940F-4F90-9520-91C20670905C}"/>
    <dgm:cxn modelId="{5FF0E27D-9FAC-49E3-A0BF-09A28BEE48D2}" srcId="{8FDDDF83-EE89-4107-A0CA-A031B710CB1F}" destId="{52AC7FB4-6115-4E3A-86CA-8AD32053F87B}" srcOrd="1" destOrd="0" parTransId="{2AB73C15-F01A-4F43-B16F-C5753F8C884B}" sibTransId="{F35C3DF4-4B40-4850-94D3-C0261DD4DE59}"/>
    <dgm:cxn modelId="{CA88B310-2F08-4282-A8D8-299936BFC63E}" type="presOf" srcId="{23406DA3-0DC0-4713-AA1C-F5FE254740EE}" destId="{558F9F95-4B11-4AE4-ABAC-94DFAFFA6094}" srcOrd="0" destOrd="0" presId="urn:microsoft.com/office/officeart/2005/8/layout/hProcess4"/>
    <dgm:cxn modelId="{9C859D5A-BBAA-4D4E-ACCA-7ED1E76D9613}" type="presOf" srcId="{FE30FCC0-A323-4312-8DB7-64BEDF6310AF}" destId="{AE4962C9-8252-4EED-9D65-6A31976B790C}" srcOrd="0" destOrd="0" presId="urn:microsoft.com/office/officeart/2005/8/layout/hProcess4"/>
    <dgm:cxn modelId="{06F0B9ED-3A86-40D6-A02D-979A8305DA5B}" type="presOf" srcId="{F35C3DF4-4B40-4850-94D3-C0261DD4DE59}" destId="{5FC2F9B2-05AB-4B60-8A12-CD1902BF75EA}" srcOrd="0" destOrd="0" presId="urn:microsoft.com/office/officeart/2005/8/layout/hProcess4"/>
    <dgm:cxn modelId="{07D2B4C9-A400-4453-B575-ECAB261B697A}" srcId="{B41832A1-5E82-4800-9977-BCA19293E49F}" destId="{D7786E38-7318-4EEE-9A7E-9898B5FE2DEF}" srcOrd="0" destOrd="0" parTransId="{CE745609-D114-46CD-8619-93DA56507C34}" sibTransId="{777C257F-503E-424E-8E22-C12DB6C7951C}"/>
    <dgm:cxn modelId="{2FF3C904-CB8B-4018-9F1C-5E224A419868}" srcId="{E4C2FA6A-E766-4AE4-B475-F06660941354}" destId="{23406DA3-0DC0-4713-AA1C-F5FE254740EE}" srcOrd="0" destOrd="0" parTransId="{56F42422-7EC1-426F-8C04-23DACC4D0B89}" sibTransId="{953D245A-7867-4458-8A74-BDABD4EA5405}"/>
    <dgm:cxn modelId="{BFF7124F-C330-4493-9B28-767762E413BC}" type="presOf" srcId="{B36107A2-5274-4F68-9871-C650176F1FCA}" destId="{2A60CAA8-C31A-44C5-BA46-84B253C50C1B}" srcOrd="0" destOrd="0" presId="urn:microsoft.com/office/officeart/2005/8/layout/hProcess4"/>
    <dgm:cxn modelId="{5CA5FB19-65B8-4C0C-93D1-256163E273D9}" type="presOf" srcId="{23406DA3-0DC0-4713-AA1C-F5FE254740EE}" destId="{8453951D-C230-437B-BA4C-3C2FC16635E6}" srcOrd="1" destOrd="0" presId="urn:microsoft.com/office/officeart/2005/8/layout/hProcess4"/>
    <dgm:cxn modelId="{16C49E27-1E61-4615-98A4-30DB7D66E13C}" type="presOf" srcId="{B41832A1-5E82-4800-9977-BCA19293E49F}" destId="{8496008A-EE03-45A3-9DBB-0E7BA21F85BF}" srcOrd="0" destOrd="0" presId="urn:microsoft.com/office/officeart/2005/8/layout/hProcess4"/>
    <dgm:cxn modelId="{51AA22B5-C9DC-45CC-BA11-F8266AF6852A}" type="presOf" srcId="{B5CCAFAB-DFD5-46F3-AB81-ACE44C4C654D}" destId="{AE4962C9-8252-4EED-9D65-6A31976B790C}" srcOrd="0" destOrd="1" presId="urn:microsoft.com/office/officeart/2005/8/layout/hProcess4"/>
    <dgm:cxn modelId="{EF268931-D9B7-45AC-96CC-F144EA4E21EB}" srcId="{8FDDDF83-EE89-4107-A0CA-A031B710CB1F}" destId="{BE423A6F-2CB6-4293-AD1F-08956BD1D9C9}" srcOrd="0" destOrd="0" parTransId="{E648FE14-91C5-407C-B5CE-09F67A890B86}" sibTransId="{CF8AADBB-3AA4-4A94-ACCF-0E460E9C5A5D}"/>
    <dgm:cxn modelId="{0920B011-0A28-4656-93CF-27BC778BAE94}" type="presOf" srcId="{761A98FD-B830-48E9-9B33-19CE2BA45A59}" destId="{8453951D-C230-437B-BA4C-3C2FC16635E6}" srcOrd="1" destOrd="1" presId="urn:microsoft.com/office/officeart/2005/8/layout/hProcess4"/>
    <dgm:cxn modelId="{D0FE6A79-03D8-451C-AE6B-C041510B87A1}" type="presOf" srcId="{E4C2FA6A-E766-4AE4-B475-F06660941354}" destId="{B2F9DC1A-A93C-4841-A1F1-B8F1E9411C7D}" srcOrd="0" destOrd="0" presId="urn:microsoft.com/office/officeart/2005/8/layout/hProcess4"/>
    <dgm:cxn modelId="{4CFEACB6-F6ED-4C4F-932C-BDC01447EA33}" srcId="{BE423A6F-2CB6-4293-AD1F-08956BD1D9C9}" destId="{B36107A2-5274-4F68-9871-C650176F1FCA}" srcOrd="0" destOrd="0" parTransId="{57370176-339A-495F-9F6A-2C9DEB2CF3AF}" sibTransId="{6B16EE8A-D199-40F8-93E8-7B584E71CD6C}"/>
    <dgm:cxn modelId="{2E918946-3CAE-42F5-922A-AB39B7269DD0}" type="presOf" srcId="{61E57F3A-3074-42BA-BFAD-C58F47CBA619}" destId="{59632D87-E6FC-4AFB-BE3C-0D1FF26192EB}" srcOrd="0" destOrd="0" presId="urn:microsoft.com/office/officeart/2005/8/layout/hProcess4"/>
    <dgm:cxn modelId="{57C457BC-B2AE-401F-A3EC-F81096F20EA8}" srcId="{E4C2FA6A-E766-4AE4-B475-F06660941354}" destId="{761A98FD-B830-48E9-9B33-19CE2BA45A59}" srcOrd="1" destOrd="0" parTransId="{384D30FD-0416-4005-8B08-679DF072751A}" sibTransId="{67831D2B-ED82-4A69-927B-5DA43C34EC6E}"/>
    <dgm:cxn modelId="{A29208A9-A14B-433E-BE0F-06C2B7EFE3FF}" type="presOf" srcId="{D7786E38-7318-4EEE-9A7E-9898B5FE2DEF}" destId="{8ABD800D-BA9E-4A0C-B1E8-17791469485B}" srcOrd="0" destOrd="0" presId="urn:microsoft.com/office/officeart/2005/8/layout/hProcess4"/>
    <dgm:cxn modelId="{5C501B40-07D7-4D6B-B38D-776B03464754}" type="presOf" srcId="{FE30FCC0-A323-4312-8DB7-64BEDF6310AF}" destId="{D7E3A546-8F77-4EB2-B1A0-232D25325DFC}" srcOrd="1" destOrd="0" presId="urn:microsoft.com/office/officeart/2005/8/layout/hProcess4"/>
    <dgm:cxn modelId="{813D37B5-599F-4AEF-A257-3AB1495F9320}" type="presOf" srcId="{52AC7FB4-6115-4E3A-86CA-8AD32053F87B}" destId="{8044CB61-873D-489E-B469-EFB48F221341}" srcOrd="0" destOrd="0" presId="urn:microsoft.com/office/officeart/2005/8/layout/hProcess4"/>
    <dgm:cxn modelId="{76FE03D0-8282-40FE-80A0-D4863322E7F3}" type="presOf" srcId="{CF8AADBB-3AA4-4A94-ACCF-0E460E9C5A5D}" destId="{7EE19B9D-97D1-4A6B-8A6C-BD8DF4533125}" srcOrd="0" destOrd="0" presId="urn:microsoft.com/office/officeart/2005/8/layout/hProcess4"/>
    <dgm:cxn modelId="{7CF0A5F9-F176-4CEA-BE52-E83B3BDA6C49}" type="presOf" srcId="{8FDDDF83-EE89-4107-A0CA-A031B710CB1F}" destId="{D7B9A758-1ACA-464B-94C0-E904746DF47F}" srcOrd="0" destOrd="0" presId="urn:microsoft.com/office/officeart/2005/8/layout/hProcess4"/>
    <dgm:cxn modelId="{34A46254-3940-4D5C-A2FB-89BA94492A02}" type="presOf" srcId="{BE423A6F-2CB6-4293-AD1F-08956BD1D9C9}" destId="{10AA1E0D-EC28-4AA8-983B-35A8D082F1CA}" srcOrd="0" destOrd="0" presId="urn:microsoft.com/office/officeart/2005/8/layout/hProcess4"/>
    <dgm:cxn modelId="{858D6EC3-6F6A-4478-940C-AF3E79BFB862}" type="presOf" srcId="{B5CCAFAB-DFD5-46F3-AB81-ACE44C4C654D}" destId="{D7E3A546-8F77-4EB2-B1A0-232D25325DFC}" srcOrd="1" destOrd="1" presId="urn:microsoft.com/office/officeart/2005/8/layout/hProcess4"/>
    <dgm:cxn modelId="{A4F67FA5-6FDB-4E60-A73E-E32B4D92C7F7}" type="presParOf" srcId="{D7B9A758-1ACA-464B-94C0-E904746DF47F}" destId="{A4FA7996-45C7-4A0E-848E-7609B97F4D91}" srcOrd="0" destOrd="0" presId="urn:microsoft.com/office/officeart/2005/8/layout/hProcess4"/>
    <dgm:cxn modelId="{0788E48C-41DB-4DA0-94EA-D19C6A916912}" type="presParOf" srcId="{D7B9A758-1ACA-464B-94C0-E904746DF47F}" destId="{E2FE49B3-89CB-4603-80B3-27343F999AE9}" srcOrd="1" destOrd="0" presId="urn:microsoft.com/office/officeart/2005/8/layout/hProcess4"/>
    <dgm:cxn modelId="{954A0E71-B013-480E-9B3F-24DA25E109E0}" type="presParOf" srcId="{D7B9A758-1ACA-464B-94C0-E904746DF47F}" destId="{CDEEC261-0E07-4B51-9234-C4FB1C161AE1}" srcOrd="2" destOrd="0" presId="urn:microsoft.com/office/officeart/2005/8/layout/hProcess4"/>
    <dgm:cxn modelId="{F82B3115-C122-4A03-8DD9-936915B4BD62}" type="presParOf" srcId="{CDEEC261-0E07-4B51-9234-C4FB1C161AE1}" destId="{34144C94-9EDA-4896-88F1-8B2848816D26}" srcOrd="0" destOrd="0" presId="urn:microsoft.com/office/officeart/2005/8/layout/hProcess4"/>
    <dgm:cxn modelId="{B1E32095-06DD-4CAD-8CDB-057269AA0A3B}" type="presParOf" srcId="{34144C94-9EDA-4896-88F1-8B2848816D26}" destId="{5FADAA36-0D0F-47AA-93DF-49C09602105D}" srcOrd="0" destOrd="0" presId="urn:microsoft.com/office/officeart/2005/8/layout/hProcess4"/>
    <dgm:cxn modelId="{50AA6D29-E2CF-472F-A99D-B6EF96CCF903}" type="presParOf" srcId="{34144C94-9EDA-4896-88F1-8B2848816D26}" destId="{2A60CAA8-C31A-44C5-BA46-84B253C50C1B}" srcOrd="1" destOrd="0" presId="urn:microsoft.com/office/officeart/2005/8/layout/hProcess4"/>
    <dgm:cxn modelId="{243D9A30-9DEB-48EA-887F-94152E0B3666}" type="presParOf" srcId="{34144C94-9EDA-4896-88F1-8B2848816D26}" destId="{D4F4673D-FE8B-4908-B8AD-8DAD66487029}" srcOrd="2" destOrd="0" presId="urn:microsoft.com/office/officeart/2005/8/layout/hProcess4"/>
    <dgm:cxn modelId="{D92F76B3-D699-4CD7-9FD5-90016904F937}" type="presParOf" srcId="{34144C94-9EDA-4896-88F1-8B2848816D26}" destId="{10AA1E0D-EC28-4AA8-983B-35A8D082F1CA}" srcOrd="3" destOrd="0" presId="urn:microsoft.com/office/officeart/2005/8/layout/hProcess4"/>
    <dgm:cxn modelId="{911BE82C-C228-4F7B-8BB9-7DC48D2A1B39}" type="presParOf" srcId="{34144C94-9EDA-4896-88F1-8B2848816D26}" destId="{EC54A578-1A8D-4807-AB9B-D63E9D9B1B33}" srcOrd="4" destOrd="0" presId="urn:microsoft.com/office/officeart/2005/8/layout/hProcess4"/>
    <dgm:cxn modelId="{B777C9DF-B8EF-43FD-9264-9A01B38119C2}" type="presParOf" srcId="{CDEEC261-0E07-4B51-9234-C4FB1C161AE1}" destId="{7EE19B9D-97D1-4A6B-8A6C-BD8DF4533125}" srcOrd="1" destOrd="0" presId="urn:microsoft.com/office/officeart/2005/8/layout/hProcess4"/>
    <dgm:cxn modelId="{3E3B5B52-3F95-45FF-AFBC-267598BD532F}" type="presParOf" srcId="{CDEEC261-0E07-4B51-9234-C4FB1C161AE1}" destId="{BF4D29A9-5BAF-4460-A47A-EA89436E08CD}" srcOrd="2" destOrd="0" presId="urn:microsoft.com/office/officeart/2005/8/layout/hProcess4"/>
    <dgm:cxn modelId="{6D49DE77-A3F9-4536-8FB8-64DF6758DEDE}" type="presParOf" srcId="{BF4D29A9-5BAF-4460-A47A-EA89436E08CD}" destId="{2B16B62C-873E-4198-A419-5B4FF91C444C}" srcOrd="0" destOrd="0" presId="urn:microsoft.com/office/officeart/2005/8/layout/hProcess4"/>
    <dgm:cxn modelId="{40F512A6-981A-4441-BE98-4B08ABB6B2E8}" type="presParOf" srcId="{BF4D29A9-5BAF-4460-A47A-EA89436E08CD}" destId="{AE4962C9-8252-4EED-9D65-6A31976B790C}" srcOrd="1" destOrd="0" presId="urn:microsoft.com/office/officeart/2005/8/layout/hProcess4"/>
    <dgm:cxn modelId="{0849112D-04A1-4B06-84F7-AEFFD4DFC3CB}" type="presParOf" srcId="{BF4D29A9-5BAF-4460-A47A-EA89436E08CD}" destId="{D7E3A546-8F77-4EB2-B1A0-232D25325DFC}" srcOrd="2" destOrd="0" presId="urn:microsoft.com/office/officeart/2005/8/layout/hProcess4"/>
    <dgm:cxn modelId="{C3D1DA24-7098-42A6-8177-24BAAC2F4F0F}" type="presParOf" srcId="{BF4D29A9-5BAF-4460-A47A-EA89436E08CD}" destId="{8044CB61-873D-489E-B469-EFB48F221341}" srcOrd="3" destOrd="0" presId="urn:microsoft.com/office/officeart/2005/8/layout/hProcess4"/>
    <dgm:cxn modelId="{2D24A27C-173E-4ACB-B7BB-5130871136EC}" type="presParOf" srcId="{BF4D29A9-5BAF-4460-A47A-EA89436E08CD}" destId="{6869C69B-8A28-4F8D-BD90-DBEAC8BB1B35}" srcOrd="4" destOrd="0" presId="urn:microsoft.com/office/officeart/2005/8/layout/hProcess4"/>
    <dgm:cxn modelId="{996BC775-3A60-472E-9CC3-479643EEF03C}" type="presParOf" srcId="{CDEEC261-0E07-4B51-9234-C4FB1C161AE1}" destId="{5FC2F9B2-05AB-4B60-8A12-CD1902BF75EA}" srcOrd="3" destOrd="0" presId="urn:microsoft.com/office/officeart/2005/8/layout/hProcess4"/>
    <dgm:cxn modelId="{B1FCEB84-F245-4C2A-BD88-F0718C0E7B32}" type="presParOf" srcId="{CDEEC261-0E07-4B51-9234-C4FB1C161AE1}" destId="{9F47388C-FBC8-4A38-A8AD-04E4EFFE8FC2}" srcOrd="4" destOrd="0" presId="urn:microsoft.com/office/officeart/2005/8/layout/hProcess4"/>
    <dgm:cxn modelId="{ED380217-7A10-4488-A9AC-7FD255FB2BEF}" type="presParOf" srcId="{9F47388C-FBC8-4A38-A8AD-04E4EFFE8FC2}" destId="{421FCEAE-C940-4B5E-8718-1DDADD0799CB}" srcOrd="0" destOrd="0" presId="urn:microsoft.com/office/officeart/2005/8/layout/hProcess4"/>
    <dgm:cxn modelId="{33B64FEF-7077-4614-9D62-B7DE83F93001}" type="presParOf" srcId="{9F47388C-FBC8-4A38-A8AD-04E4EFFE8FC2}" destId="{558F9F95-4B11-4AE4-ABAC-94DFAFFA6094}" srcOrd="1" destOrd="0" presId="urn:microsoft.com/office/officeart/2005/8/layout/hProcess4"/>
    <dgm:cxn modelId="{DF8EFC58-0688-4DC3-9001-756584C5147B}" type="presParOf" srcId="{9F47388C-FBC8-4A38-A8AD-04E4EFFE8FC2}" destId="{8453951D-C230-437B-BA4C-3C2FC16635E6}" srcOrd="2" destOrd="0" presId="urn:microsoft.com/office/officeart/2005/8/layout/hProcess4"/>
    <dgm:cxn modelId="{964308A9-F673-42B2-86D7-197D34D91794}" type="presParOf" srcId="{9F47388C-FBC8-4A38-A8AD-04E4EFFE8FC2}" destId="{B2F9DC1A-A93C-4841-A1F1-B8F1E9411C7D}" srcOrd="3" destOrd="0" presId="urn:microsoft.com/office/officeart/2005/8/layout/hProcess4"/>
    <dgm:cxn modelId="{174236B0-DA22-4579-A0F3-2B2FA64C33C5}" type="presParOf" srcId="{9F47388C-FBC8-4A38-A8AD-04E4EFFE8FC2}" destId="{EB7ED7D7-BC14-4AA9-9A16-1E6EB9854174}" srcOrd="4" destOrd="0" presId="urn:microsoft.com/office/officeart/2005/8/layout/hProcess4"/>
    <dgm:cxn modelId="{3ABAB12E-D62B-47A3-926A-7895E5130F14}" type="presParOf" srcId="{CDEEC261-0E07-4B51-9234-C4FB1C161AE1}" destId="{59632D87-E6FC-4AFB-BE3C-0D1FF26192EB}" srcOrd="5" destOrd="0" presId="urn:microsoft.com/office/officeart/2005/8/layout/hProcess4"/>
    <dgm:cxn modelId="{CA6AC0DC-7F5D-4DB2-BED7-54AE7DD367CC}" type="presParOf" srcId="{CDEEC261-0E07-4B51-9234-C4FB1C161AE1}" destId="{395DAF22-AC07-4564-8C86-4C71155A5F21}" srcOrd="6" destOrd="0" presId="urn:microsoft.com/office/officeart/2005/8/layout/hProcess4"/>
    <dgm:cxn modelId="{DEBD71FB-1F91-481A-BD2B-106AE6485FD0}" type="presParOf" srcId="{395DAF22-AC07-4564-8C86-4C71155A5F21}" destId="{F145A4CF-A999-44AB-A647-0627B328E71B}" srcOrd="0" destOrd="0" presId="urn:microsoft.com/office/officeart/2005/8/layout/hProcess4"/>
    <dgm:cxn modelId="{8FD3244E-41A6-4D60-8412-60B3666D3CFD}" type="presParOf" srcId="{395DAF22-AC07-4564-8C86-4C71155A5F21}" destId="{8ABD800D-BA9E-4A0C-B1E8-17791469485B}" srcOrd="1" destOrd="0" presId="urn:microsoft.com/office/officeart/2005/8/layout/hProcess4"/>
    <dgm:cxn modelId="{4FA7575D-D263-4F5A-8760-47CE7046CFEA}" type="presParOf" srcId="{395DAF22-AC07-4564-8C86-4C71155A5F21}" destId="{6182B6A0-0349-4789-90C6-C507217AF7BE}" srcOrd="2" destOrd="0" presId="urn:microsoft.com/office/officeart/2005/8/layout/hProcess4"/>
    <dgm:cxn modelId="{55243DA3-D446-49FF-9271-67A4A1CB0DB8}" type="presParOf" srcId="{395DAF22-AC07-4564-8C86-4C71155A5F21}" destId="{8496008A-EE03-45A3-9DBB-0E7BA21F85BF}" srcOrd="3" destOrd="0" presId="urn:microsoft.com/office/officeart/2005/8/layout/hProcess4"/>
    <dgm:cxn modelId="{800E4726-4734-4A26-9F71-95B1E0C81565}" type="presParOf" srcId="{395DAF22-AC07-4564-8C86-4C71155A5F21}" destId="{30B7170B-CC1F-46F5-BC9F-B68F91A61B4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9C6787-977E-41F9-B0DC-8F7C5F026E98}"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A126710F-6961-4B9D-AE98-AAC57D29534D}">
      <dgm:prSet phldrT="[Text]" custT="1"/>
      <dgm:spPr/>
      <dgm:t>
        <a:bodyPr/>
        <a:lstStyle/>
        <a:p>
          <a:r>
            <a:rPr lang="en-US" sz="1600" b="0" i="0" dirty="0" smtClean="0"/>
            <a:t>By creating a C function, we give a definition of what the function has to do.</a:t>
          </a:r>
          <a:endParaRPr lang="en-US" sz="1600" dirty="0"/>
        </a:p>
      </dgm:t>
    </dgm:pt>
    <dgm:pt modelId="{EE4FB94F-884F-4EBB-B183-F557EBF1A1DB}" type="parTrans" cxnId="{C3F61177-88FB-4FC8-B6F8-E4FC6EF79794}">
      <dgm:prSet/>
      <dgm:spPr/>
      <dgm:t>
        <a:bodyPr/>
        <a:lstStyle/>
        <a:p>
          <a:endParaRPr lang="en-US"/>
        </a:p>
      </dgm:t>
    </dgm:pt>
    <dgm:pt modelId="{0E1997A7-425B-4437-8955-A7636C99FE65}" type="sibTrans" cxnId="{C3F61177-88FB-4FC8-B6F8-E4FC6EF79794}">
      <dgm:prSet/>
      <dgm:spPr/>
      <dgm:t>
        <a:bodyPr/>
        <a:lstStyle/>
        <a:p>
          <a:endParaRPr lang="en-US"/>
        </a:p>
      </dgm:t>
    </dgm:pt>
    <dgm:pt modelId="{D7062D32-2686-4552-ABD9-7035A9717951}">
      <dgm:prSet phldrT="[Text]" custT="1"/>
      <dgm:spPr/>
      <dgm:t>
        <a:bodyPr/>
        <a:lstStyle/>
        <a:p>
          <a:r>
            <a:rPr lang="en-US" sz="1600" b="0" i="0" dirty="0" smtClean="0"/>
            <a:t>To use a function, we will have to call that function to perform the defined task.</a:t>
          </a:r>
          <a:endParaRPr lang="en-US" sz="1600" dirty="0"/>
        </a:p>
      </dgm:t>
    </dgm:pt>
    <dgm:pt modelId="{4FD100F4-8494-4A39-BB64-A1B62D5A3938}" type="parTrans" cxnId="{025D7F21-BF2B-466E-ACC7-257E70A42E66}">
      <dgm:prSet/>
      <dgm:spPr/>
      <dgm:t>
        <a:bodyPr/>
        <a:lstStyle/>
        <a:p>
          <a:endParaRPr lang="en-US"/>
        </a:p>
      </dgm:t>
    </dgm:pt>
    <dgm:pt modelId="{823B654C-8A0E-4332-8D5C-88162F011332}" type="sibTrans" cxnId="{025D7F21-BF2B-466E-ACC7-257E70A42E66}">
      <dgm:prSet/>
      <dgm:spPr/>
      <dgm:t>
        <a:bodyPr/>
        <a:lstStyle/>
        <a:p>
          <a:endParaRPr lang="en-US"/>
        </a:p>
      </dgm:t>
    </dgm:pt>
    <dgm:pt modelId="{3064C37D-155C-4C73-92FC-E088540B8EB4}">
      <dgm:prSet phldrT="[Text]" custT="1"/>
      <dgm:spPr/>
      <dgm:t>
        <a:bodyPr/>
        <a:lstStyle/>
        <a:p>
          <a:r>
            <a:rPr lang="en-US" sz="1600" b="0" i="0" dirty="0" smtClean="0"/>
            <a:t>When a program calls a function, the program control is transferred to the called function which performs a defined task</a:t>
          </a:r>
          <a:endParaRPr lang="en-US" sz="1600" dirty="0"/>
        </a:p>
      </dgm:t>
    </dgm:pt>
    <dgm:pt modelId="{34B2D8D0-7588-4D82-89C0-627479AD7295}" type="parTrans" cxnId="{F681B242-EC87-43E5-B197-A46ACB980127}">
      <dgm:prSet/>
      <dgm:spPr/>
      <dgm:t>
        <a:bodyPr/>
        <a:lstStyle/>
        <a:p>
          <a:endParaRPr lang="en-US"/>
        </a:p>
      </dgm:t>
    </dgm:pt>
    <dgm:pt modelId="{58D47EAB-2D9E-472C-BF61-D6EA39BC5134}" type="sibTrans" cxnId="{F681B242-EC87-43E5-B197-A46ACB980127}">
      <dgm:prSet/>
      <dgm:spPr/>
      <dgm:t>
        <a:bodyPr/>
        <a:lstStyle/>
        <a:p>
          <a:endParaRPr lang="en-US"/>
        </a:p>
      </dgm:t>
    </dgm:pt>
    <dgm:pt modelId="{D4EDF017-52C4-47C4-B034-4BF207BB5E94}">
      <dgm:prSet phldrT="[Text]" custT="1"/>
      <dgm:spPr>
        <a:solidFill>
          <a:schemeClr val="accent3">
            <a:lumMod val="75000"/>
          </a:schemeClr>
        </a:solidFill>
      </dgm:spPr>
      <dgm:t>
        <a:bodyPr/>
        <a:lstStyle/>
        <a:p>
          <a:r>
            <a:rPr lang="en-US" sz="1600" b="0" i="0" dirty="0" smtClean="0"/>
            <a:t>When its return statement is executed or when its closing brace is reached, it returns the program control back to the main program.</a:t>
          </a:r>
          <a:endParaRPr lang="en-US" sz="1600" dirty="0"/>
        </a:p>
      </dgm:t>
    </dgm:pt>
    <dgm:pt modelId="{5A89442A-457D-4151-8F23-E2915375EBDB}" type="parTrans" cxnId="{CAD22CFA-A6BD-4061-A831-841CE1CC53DD}">
      <dgm:prSet/>
      <dgm:spPr/>
      <dgm:t>
        <a:bodyPr/>
        <a:lstStyle/>
        <a:p>
          <a:endParaRPr lang="en-US"/>
        </a:p>
      </dgm:t>
    </dgm:pt>
    <dgm:pt modelId="{B057C364-08BE-40A2-925A-E2A1D1DD0BAD}" type="sibTrans" cxnId="{CAD22CFA-A6BD-4061-A831-841CE1CC53DD}">
      <dgm:prSet/>
      <dgm:spPr/>
      <dgm:t>
        <a:bodyPr/>
        <a:lstStyle/>
        <a:p>
          <a:endParaRPr lang="en-US"/>
        </a:p>
      </dgm:t>
    </dgm:pt>
    <dgm:pt modelId="{748EC858-3C43-43EE-84D3-E65A7ED67C3D}">
      <dgm:prSet phldrT="[Text]" custT="1"/>
      <dgm:spPr>
        <a:solidFill>
          <a:schemeClr val="accent6">
            <a:lumMod val="50000"/>
          </a:schemeClr>
        </a:solidFill>
      </dgm:spPr>
      <dgm:t>
        <a:bodyPr/>
        <a:lstStyle/>
        <a:p>
          <a:r>
            <a:rPr lang="en-US" sz="1600" b="0" i="0" dirty="0" smtClean="0"/>
            <a:t>To call a function, you simply need to pass the required parameters along with the function  name.</a:t>
          </a:r>
          <a:endParaRPr lang="en-US" sz="1600" dirty="0"/>
        </a:p>
      </dgm:t>
    </dgm:pt>
    <dgm:pt modelId="{070F80BB-6546-4ADE-A470-DE0CD88F6FC1}" type="parTrans" cxnId="{66FAE3E6-4EDF-4F38-8269-0900431C82F9}">
      <dgm:prSet/>
      <dgm:spPr/>
      <dgm:t>
        <a:bodyPr/>
        <a:lstStyle/>
        <a:p>
          <a:endParaRPr lang="en-US"/>
        </a:p>
      </dgm:t>
    </dgm:pt>
    <dgm:pt modelId="{B5D6BE6B-CB5C-4112-9CF4-8C7DDA65F5F8}" type="sibTrans" cxnId="{66FAE3E6-4EDF-4F38-8269-0900431C82F9}">
      <dgm:prSet/>
      <dgm:spPr/>
      <dgm:t>
        <a:bodyPr/>
        <a:lstStyle/>
        <a:p>
          <a:endParaRPr lang="en-US"/>
        </a:p>
      </dgm:t>
    </dgm:pt>
    <dgm:pt modelId="{4D24AA44-9D31-4F0A-A801-778E7DC6A7B4}">
      <dgm:prSet phldrT="[Text]" custT="1"/>
      <dgm:spPr/>
      <dgm:t>
        <a:bodyPr/>
        <a:lstStyle/>
        <a:p>
          <a:r>
            <a:rPr lang="en-US" sz="1600" b="0" i="0" dirty="0" smtClean="0"/>
            <a:t>If the function returns a value, then we can store the returned value.</a:t>
          </a:r>
          <a:endParaRPr lang="en-US" sz="1600" dirty="0"/>
        </a:p>
      </dgm:t>
    </dgm:pt>
    <dgm:pt modelId="{0AACEA0A-0EDF-4D94-A67B-E9BA96E879ED}" type="parTrans" cxnId="{3AEE8F4F-017F-45B8-835C-6F2153BF3125}">
      <dgm:prSet/>
      <dgm:spPr/>
      <dgm:t>
        <a:bodyPr/>
        <a:lstStyle/>
        <a:p>
          <a:endParaRPr lang="en-US"/>
        </a:p>
      </dgm:t>
    </dgm:pt>
    <dgm:pt modelId="{53A54B7A-6FC5-4226-B378-C6182EC6C4EA}" type="sibTrans" cxnId="{3AEE8F4F-017F-45B8-835C-6F2153BF3125}">
      <dgm:prSet/>
      <dgm:spPr/>
      <dgm:t>
        <a:bodyPr/>
        <a:lstStyle/>
        <a:p>
          <a:endParaRPr lang="en-US"/>
        </a:p>
      </dgm:t>
    </dgm:pt>
    <dgm:pt modelId="{ADC7B31F-8428-4B95-8130-8D01B61C88C0}" type="pres">
      <dgm:prSet presAssocID="{CA9C6787-977E-41F9-B0DC-8F7C5F026E98}" presName="diagram" presStyleCnt="0">
        <dgm:presLayoutVars>
          <dgm:dir/>
          <dgm:resizeHandles val="exact"/>
        </dgm:presLayoutVars>
      </dgm:prSet>
      <dgm:spPr/>
      <dgm:t>
        <a:bodyPr/>
        <a:lstStyle/>
        <a:p>
          <a:endParaRPr lang="en-US"/>
        </a:p>
      </dgm:t>
    </dgm:pt>
    <dgm:pt modelId="{82687796-A199-4F78-9425-F13518DCFEBD}" type="pres">
      <dgm:prSet presAssocID="{A126710F-6961-4B9D-AE98-AAC57D29534D}" presName="node" presStyleLbl="node1" presStyleIdx="0" presStyleCnt="6">
        <dgm:presLayoutVars>
          <dgm:bulletEnabled val="1"/>
        </dgm:presLayoutVars>
      </dgm:prSet>
      <dgm:spPr/>
      <dgm:t>
        <a:bodyPr/>
        <a:lstStyle/>
        <a:p>
          <a:endParaRPr lang="en-US"/>
        </a:p>
      </dgm:t>
    </dgm:pt>
    <dgm:pt modelId="{66BF99A8-DB71-4299-B9F0-353E3EFA69DC}" type="pres">
      <dgm:prSet presAssocID="{0E1997A7-425B-4437-8955-A7636C99FE65}" presName="sibTrans" presStyleLbl="sibTrans2D1" presStyleIdx="0" presStyleCnt="5"/>
      <dgm:spPr/>
      <dgm:t>
        <a:bodyPr/>
        <a:lstStyle/>
        <a:p>
          <a:endParaRPr lang="en-US"/>
        </a:p>
      </dgm:t>
    </dgm:pt>
    <dgm:pt modelId="{822E32F0-EF92-42F2-A43F-17B71AC85CBF}" type="pres">
      <dgm:prSet presAssocID="{0E1997A7-425B-4437-8955-A7636C99FE65}" presName="connectorText" presStyleLbl="sibTrans2D1" presStyleIdx="0" presStyleCnt="5"/>
      <dgm:spPr/>
      <dgm:t>
        <a:bodyPr/>
        <a:lstStyle/>
        <a:p>
          <a:endParaRPr lang="en-US"/>
        </a:p>
      </dgm:t>
    </dgm:pt>
    <dgm:pt modelId="{6CFFDB2A-C130-43F0-BD72-F52014405DD4}" type="pres">
      <dgm:prSet presAssocID="{D7062D32-2686-4552-ABD9-7035A9717951}" presName="node" presStyleLbl="node1" presStyleIdx="1" presStyleCnt="6">
        <dgm:presLayoutVars>
          <dgm:bulletEnabled val="1"/>
        </dgm:presLayoutVars>
      </dgm:prSet>
      <dgm:spPr/>
      <dgm:t>
        <a:bodyPr/>
        <a:lstStyle/>
        <a:p>
          <a:endParaRPr lang="en-US"/>
        </a:p>
      </dgm:t>
    </dgm:pt>
    <dgm:pt modelId="{333BD3D6-4035-4012-8C64-4CFC20E37376}" type="pres">
      <dgm:prSet presAssocID="{823B654C-8A0E-4332-8D5C-88162F011332}" presName="sibTrans" presStyleLbl="sibTrans2D1" presStyleIdx="1" presStyleCnt="5"/>
      <dgm:spPr/>
      <dgm:t>
        <a:bodyPr/>
        <a:lstStyle/>
        <a:p>
          <a:endParaRPr lang="en-US"/>
        </a:p>
      </dgm:t>
    </dgm:pt>
    <dgm:pt modelId="{165AD2D2-5BC2-4DD7-94A3-C50286516D5C}" type="pres">
      <dgm:prSet presAssocID="{823B654C-8A0E-4332-8D5C-88162F011332}" presName="connectorText" presStyleLbl="sibTrans2D1" presStyleIdx="1" presStyleCnt="5"/>
      <dgm:spPr/>
      <dgm:t>
        <a:bodyPr/>
        <a:lstStyle/>
        <a:p>
          <a:endParaRPr lang="en-US"/>
        </a:p>
      </dgm:t>
    </dgm:pt>
    <dgm:pt modelId="{708900C2-4346-4FBB-B4B6-2F81C512230C}" type="pres">
      <dgm:prSet presAssocID="{3064C37D-155C-4C73-92FC-E088540B8EB4}" presName="node" presStyleLbl="node1" presStyleIdx="2" presStyleCnt="6">
        <dgm:presLayoutVars>
          <dgm:bulletEnabled val="1"/>
        </dgm:presLayoutVars>
      </dgm:prSet>
      <dgm:spPr/>
      <dgm:t>
        <a:bodyPr/>
        <a:lstStyle/>
        <a:p>
          <a:endParaRPr lang="en-US"/>
        </a:p>
      </dgm:t>
    </dgm:pt>
    <dgm:pt modelId="{D61BF2FD-EFE4-4EF6-B064-85D9AABF83A2}" type="pres">
      <dgm:prSet presAssocID="{58D47EAB-2D9E-472C-BF61-D6EA39BC5134}" presName="sibTrans" presStyleLbl="sibTrans2D1" presStyleIdx="2" presStyleCnt="5"/>
      <dgm:spPr/>
      <dgm:t>
        <a:bodyPr/>
        <a:lstStyle/>
        <a:p>
          <a:endParaRPr lang="en-US"/>
        </a:p>
      </dgm:t>
    </dgm:pt>
    <dgm:pt modelId="{F6419C07-FA08-4444-9407-77F27D765A48}" type="pres">
      <dgm:prSet presAssocID="{58D47EAB-2D9E-472C-BF61-D6EA39BC5134}" presName="connectorText" presStyleLbl="sibTrans2D1" presStyleIdx="2" presStyleCnt="5"/>
      <dgm:spPr/>
      <dgm:t>
        <a:bodyPr/>
        <a:lstStyle/>
        <a:p>
          <a:endParaRPr lang="en-US"/>
        </a:p>
      </dgm:t>
    </dgm:pt>
    <dgm:pt modelId="{7574ED19-C9A1-40B4-A9D5-B2D987540B56}" type="pres">
      <dgm:prSet presAssocID="{D4EDF017-52C4-47C4-B034-4BF207BB5E94}" presName="node" presStyleLbl="node1" presStyleIdx="3" presStyleCnt="6">
        <dgm:presLayoutVars>
          <dgm:bulletEnabled val="1"/>
        </dgm:presLayoutVars>
      </dgm:prSet>
      <dgm:spPr/>
      <dgm:t>
        <a:bodyPr/>
        <a:lstStyle/>
        <a:p>
          <a:endParaRPr lang="en-US"/>
        </a:p>
      </dgm:t>
    </dgm:pt>
    <dgm:pt modelId="{8F1F0AA0-455A-462C-9A14-06AF8064FF23}" type="pres">
      <dgm:prSet presAssocID="{B057C364-08BE-40A2-925A-E2A1D1DD0BAD}" presName="sibTrans" presStyleLbl="sibTrans2D1" presStyleIdx="3" presStyleCnt="5"/>
      <dgm:spPr/>
      <dgm:t>
        <a:bodyPr/>
        <a:lstStyle/>
        <a:p>
          <a:endParaRPr lang="en-US"/>
        </a:p>
      </dgm:t>
    </dgm:pt>
    <dgm:pt modelId="{9324E013-D8D3-42D6-BEEC-D67642DE0E71}" type="pres">
      <dgm:prSet presAssocID="{B057C364-08BE-40A2-925A-E2A1D1DD0BAD}" presName="connectorText" presStyleLbl="sibTrans2D1" presStyleIdx="3" presStyleCnt="5"/>
      <dgm:spPr/>
      <dgm:t>
        <a:bodyPr/>
        <a:lstStyle/>
        <a:p>
          <a:endParaRPr lang="en-US"/>
        </a:p>
      </dgm:t>
    </dgm:pt>
    <dgm:pt modelId="{39422C41-D593-4597-9538-E6F85F0F7AC1}" type="pres">
      <dgm:prSet presAssocID="{748EC858-3C43-43EE-84D3-E65A7ED67C3D}" presName="node" presStyleLbl="node1" presStyleIdx="4" presStyleCnt="6">
        <dgm:presLayoutVars>
          <dgm:bulletEnabled val="1"/>
        </dgm:presLayoutVars>
      </dgm:prSet>
      <dgm:spPr/>
      <dgm:t>
        <a:bodyPr/>
        <a:lstStyle/>
        <a:p>
          <a:endParaRPr lang="en-US"/>
        </a:p>
      </dgm:t>
    </dgm:pt>
    <dgm:pt modelId="{9435945D-D1BF-473B-82FA-1A4DD08F31D7}" type="pres">
      <dgm:prSet presAssocID="{B5D6BE6B-CB5C-4112-9CF4-8C7DDA65F5F8}" presName="sibTrans" presStyleLbl="sibTrans2D1" presStyleIdx="4" presStyleCnt="5"/>
      <dgm:spPr/>
      <dgm:t>
        <a:bodyPr/>
        <a:lstStyle/>
        <a:p>
          <a:endParaRPr lang="en-US"/>
        </a:p>
      </dgm:t>
    </dgm:pt>
    <dgm:pt modelId="{FB56B794-1AF1-4864-87BB-2582FED0AF4F}" type="pres">
      <dgm:prSet presAssocID="{B5D6BE6B-CB5C-4112-9CF4-8C7DDA65F5F8}" presName="connectorText" presStyleLbl="sibTrans2D1" presStyleIdx="4" presStyleCnt="5"/>
      <dgm:spPr/>
      <dgm:t>
        <a:bodyPr/>
        <a:lstStyle/>
        <a:p>
          <a:endParaRPr lang="en-US"/>
        </a:p>
      </dgm:t>
    </dgm:pt>
    <dgm:pt modelId="{87264A95-768A-42E6-951D-6874B2E92512}" type="pres">
      <dgm:prSet presAssocID="{4D24AA44-9D31-4F0A-A801-778E7DC6A7B4}" presName="node" presStyleLbl="node1" presStyleIdx="5" presStyleCnt="6">
        <dgm:presLayoutVars>
          <dgm:bulletEnabled val="1"/>
        </dgm:presLayoutVars>
      </dgm:prSet>
      <dgm:spPr/>
      <dgm:t>
        <a:bodyPr/>
        <a:lstStyle/>
        <a:p>
          <a:endParaRPr lang="en-US"/>
        </a:p>
      </dgm:t>
    </dgm:pt>
  </dgm:ptLst>
  <dgm:cxnLst>
    <dgm:cxn modelId="{C4FB4C73-29CD-4821-9A13-12A60509EB53}" type="presOf" srcId="{0E1997A7-425B-4437-8955-A7636C99FE65}" destId="{822E32F0-EF92-42F2-A43F-17B71AC85CBF}" srcOrd="1" destOrd="0" presId="urn:microsoft.com/office/officeart/2005/8/layout/process5"/>
    <dgm:cxn modelId="{66FAE3E6-4EDF-4F38-8269-0900431C82F9}" srcId="{CA9C6787-977E-41F9-B0DC-8F7C5F026E98}" destId="{748EC858-3C43-43EE-84D3-E65A7ED67C3D}" srcOrd="4" destOrd="0" parTransId="{070F80BB-6546-4ADE-A470-DE0CD88F6FC1}" sibTransId="{B5D6BE6B-CB5C-4112-9CF4-8C7DDA65F5F8}"/>
    <dgm:cxn modelId="{4188A5E1-8606-4407-8487-20261AB4B4A9}" type="presOf" srcId="{B5D6BE6B-CB5C-4112-9CF4-8C7DDA65F5F8}" destId="{9435945D-D1BF-473B-82FA-1A4DD08F31D7}" srcOrd="0" destOrd="0" presId="urn:microsoft.com/office/officeart/2005/8/layout/process5"/>
    <dgm:cxn modelId="{853707B0-5EC3-47AF-8CAE-2E4C87D3D5D2}" type="presOf" srcId="{823B654C-8A0E-4332-8D5C-88162F011332}" destId="{165AD2D2-5BC2-4DD7-94A3-C50286516D5C}" srcOrd="1" destOrd="0" presId="urn:microsoft.com/office/officeart/2005/8/layout/process5"/>
    <dgm:cxn modelId="{025D7F21-BF2B-466E-ACC7-257E70A42E66}" srcId="{CA9C6787-977E-41F9-B0DC-8F7C5F026E98}" destId="{D7062D32-2686-4552-ABD9-7035A9717951}" srcOrd="1" destOrd="0" parTransId="{4FD100F4-8494-4A39-BB64-A1B62D5A3938}" sibTransId="{823B654C-8A0E-4332-8D5C-88162F011332}"/>
    <dgm:cxn modelId="{C1813E55-08C1-4E04-B28E-23CE3FF1C3A2}" type="presOf" srcId="{CA9C6787-977E-41F9-B0DC-8F7C5F026E98}" destId="{ADC7B31F-8428-4B95-8130-8D01B61C88C0}" srcOrd="0" destOrd="0" presId="urn:microsoft.com/office/officeart/2005/8/layout/process5"/>
    <dgm:cxn modelId="{A7BA4028-5033-48EC-B85A-E6403F2C8FE6}" type="presOf" srcId="{0E1997A7-425B-4437-8955-A7636C99FE65}" destId="{66BF99A8-DB71-4299-B9F0-353E3EFA69DC}" srcOrd="0" destOrd="0" presId="urn:microsoft.com/office/officeart/2005/8/layout/process5"/>
    <dgm:cxn modelId="{76568B48-F4A3-4F80-9B21-B8C521709C9F}" type="presOf" srcId="{4D24AA44-9D31-4F0A-A801-778E7DC6A7B4}" destId="{87264A95-768A-42E6-951D-6874B2E92512}" srcOrd="0" destOrd="0" presId="urn:microsoft.com/office/officeart/2005/8/layout/process5"/>
    <dgm:cxn modelId="{E09DC312-1DA9-4F1A-9684-7FF0EB04EF5C}" type="presOf" srcId="{823B654C-8A0E-4332-8D5C-88162F011332}" destId="{333BD3D6-4035-4012-8C64-4CFC20E37376}" srcOrd="0" destOrd="0" presId="urn:microsoft.com/office/officeart/2005/8/layout/process5"/>
    <dgm:cxn modelId="{46FAFD4E-9E38-4853-81D4-68A8722C4B0B}" type="presOf" srcId="{D7062D32-2686-4552-ABD9-7035A9717951}" destId="{6CFFDB2A-C130-43F0-BD72-F52014405DD4}" srcOrd="0" destOrd="0" presId="urn:microsoft.com/office/officeart/2005/8/layout/process5"/>
    <dgm:cxn modelId="{3B22FCFC-20D9-4632-8BFD-70E927C6E2E7}" type="presOf" srcId="{D4EDF017-52C4-47C4-B034-4BF207BB5E94}" destId="{7574ED19-C9A1-40B4-A9D5-B2D987540B56}" srcOrd="0" destOrd="0" presId="urn:microsoft.com/office/officeart/2005/8/layout/process5"/>
    <dgm:cxn modelId="{A3421B4D-7F0B-4D4D-B07D-94EB89BB79D1}" type="presOf" srcId="{3064C37D-155C-4C73-92FC-E088540B8EB4}" destId="{708900C2-4346-4FBB-B4B6-2F81C512230C}" srcOrd="0" destOrd="0" presId="urn:microsoft.com/office/officeart/2005/8/layout/process5"/>
    <dgm:cxn modelId="{4541692E-B045-44C5-AD71-100594B4600E}" type="presOf" srcId="{58D47EAB-2D9E-472C-BF61-D6EA39BC5134}" destId="{D61BF2FD-EFE4-4EF6-B064-85D9AABF83A2}" srcOrd="0" destOrd="0" presId="urn:microsoft.com/office/officeart/2005/8/layout/process5"/>
    <dgm:cxn modelId="{3C440ED4-466E-4A77-BA65-925849870C98}" type="presOf" srcId="{B5D6BE6B-CB5C-4112-9CF4-8C7DDA65F5F8}" destId="{FB56B794-1AF1-4864-87BB-2582FED0AF4F}" srcOrd="1" destOrd="0" presId="urn:microsoft.com/office/officeart/2005/8/layout/process5"/>
    <dgm:cxn modelId="{F681B242-EC87-43E5-B197-A46ACB980127}" srcId="{CA9C6787-977E-41F9-B0DC-8F7C5F026E98}" destId="{3064C37D-155C-4C73-92FC-E088540B8EB4}" srcOrd="2" destOrd="0" parTransId="{34B2D8D0-7588-4D82-89C0-627479AD7295}" sibTransId="{58D47EAB-2D9E-472C-BF61-D6EA39BC5134}"/>
    <dgm:cxn modelId="{847B355A-39DF-405D-BD5B-2046FC1E7532}" type="presOf" srcId="{B057C364-08BE-40A2-925A-E2A1D1DD0BAD}" destId="{9324E013-D8D3-42D6-BEEC-D67642DE0E71}" srcOrd="1" destOrd="0" presId="urn:microsoft.com/office/officeart/2005/8/layout/process5"/>
    <dgm:cxn modelId="{3AEE8F4F-017F-45B8-835C-6F2153BF3125}" srcId="{CA9C6787-977E-41F9-B0DC-8F7C5F026E98}" destId="{4D24AA44-9D31-4F0A-A801-778E7DC6A7B4}" srcOrd="5" destOrd="0" parTransId="{0AACEA0A-0EDF-4D94-A67B-E9BA96E879ED}" sibTransId="{53A54B7A-6FC5-4226-B378-C6182EC6C4EA}"/>
    <dgm:cxn modelId="{A7A9501B-9F5E-4C18-88FE-D2BD07729435}" type="presOf" srcId="{B057C364-08BE-40A2-925A-E2A1D1DD0BAD}" destId="{8F1F0AA0-455A-462C-9A14-06AF8064FF23}" srcOrd="0" destOrd="0" presId="urn:microsoft.com/office/officeart/2005/8/layout/process5"/>
    <dgm:cxn modelId="{C3F61177-88FB-4FC8-B6F8-E4FC6EF79794}" srcId="{CA9C6787-977E-41F9-B0DC-8F7C5F026E98}" destId="{A126710F-6961-4B9D-AE98-AAC57D29534D}" srcOrd="0" destOrd="0" parTransId="{EE4FB94F-884F-4EBB-B183-F557EBF1A1DB}" sibTransId="{0E1997A7-425B-4437-8955-A7636C99FE65}"/>
    <dgm:cxn modelId="{E5F96981-B85D-4293-BEE4-01547E00E64D}" type="presOf" srcId="{748EC858-3C43-43EE-84D3-E65A7ED67C3D}" destId="{39422C41-D593-4597-9538-E6F85F0F7AC1}" srcOrd="0" destOrd="0" presId="urn:microsoft.com/office/officeart/2005/8/layout/process5"/>
    <dgm:cxn modelId="{2F918358-277B-46E9-ACC7-B0FDE5EA7C7C}" type="presOf" srcId="{A126710F-6961-4B9D-AE98-AAC57D29534D}" destId="{82687796-A199-4F78-9425-F13518DCFEBD}" srcOrd="0" destOrd="0" presId="urn:microsoft.com/office/officeart/2005/8/layout/process5"/>
    <dgm:cxn modelId="{69AF3365-02EA-4868-BDA5-C46E3BE86093}" type="presOf" srcId="{58D47EAB-2D9E-472C-BF61-D6EA39BC5134}" destId="{F6419C07-FA08-4444-9407-77F27D765A48}" srcOrd="1" destOrd="0" presId="urn:microsoft.com/office/officeart/2005/8/layout/process5"/>
    <dgm:cxn modelId="{CAD22CFA-A6BD-4061-A831-841CE1CC53DD}" srcId="{CA9C6787-977E-41F9-B0DC-8F7C5F026E98}" destId="{D4EDF017-52C4-47C4-B034-4BF207BB5E94}" srcOrd="3" destOrd="0" parTransId="{5A89442A-457D-4151-8F23-E2915375EBDB}" sibTransId="{B057C364-08BE-40A2-925A-E2A1D1DD0BAD}"/>
    <dgm:cxn modelId="{47398F51-3DC7-42E3-A9BF-1AB161F37AB1}" type="presParOf" srcId="{ADC7B31F-8428-4B95-8130-8D01B61C88C0}" destId="{82687796-A199-4F78-9425-F13518DCFEBD}" srcOrd="0" destOrd="0" presId="urn:microsoft.com/office/officeart/2005/8/layout/process5"/>
    <dgm:cxn modelId="{4C313A5F-D53E-4659-B098-67DC4D77F06B}" type="presParOf" srcId="{ADC7B31F-8428-4B95-8130-8D01B61C88C0}" destId="{66BF99A8-DB71-4299-B9F0-353E3EFA69DC}" srcOrd="1" destOrd="0" presId="urn:microsoft.com/office/officeart/2005/8/layout/process5"/>
    <dgm:cxn modelId="{58B4B11A-89A4-440E-A2AE-0D5FA3EF42E6}" type="presParOf" srcId="{66BF99A8-DB71-4299-B9F0-353E3EFA69DC}" destId="{822E32F0-EF92-42F2-A43F-17B71AC85CBF}" srcOrd="0" destOrd="0" presId="urn:microsoft.com/office/officeart/2005/8/layout/process5"/>
    <dgm:cxn modelId="{277ADAA4-F23D-494E-B5F6-590EEF3B2A06}" type="presParOf" srcId="{ADC7B31F-8428-4B95-8130-8D01B61C88C0}" destId="{6CFFDB2A-C130-43F0-BD72-F52014405DD4}" srcOrd="2" destOrd="0" presId="urn:microsoft.com/office/officeart/2005/8/layout/process5"/>
    <dgm:cxn modelId="{04D679AD-22E6-493A-BE77-945AA015F3A5}" type="presParOf" srcId="{ADC7B31F-8428-4B95-8130-8D01B61C88C0}" destId="{333BD3D6-4035-4012-8C64-4CFC20E37376}" srcOrd="3" destOrd="0" presId="urn:microsoft.com/office/officeart/2005/8/layout/process5"/>
    <dgm:cxn modelId="{73DA6608-3A72-48F7-B4FD-3A672B1AA9A5}" type="presParOf" srcId="{333BD3D6-4035-4012-8C64-4CFC20E37376}" destId="{165AD2D2-5BC2-4DD7-94A3-C50286516D5C}" srcOrd="0" destOrd="0" presId="urn:microsoft.com/office/officeart/2005/8/layout/process5"/>
    <dgm:cxn modelId="{7E235692-8DD6-4EA7-83B4-1716BB8D54C7}" type="presParOf" srcId="{ADC7B31F-8428-4B95-8130-8D01B61C88C0}" destId="{708900C2-4346-4FBB-B4B6-2F81C512230C}" srcOrd="4" destOrd="0" presId="urn:microsoft.com/office/officeart/2005/8/layout/process5"/>
    <dgm:cxn modelId="{4B23AC59-F725-43DB-A199-7C908E50D516}" type="presParOf" srcId="{ADC7B31F-8428-4B95-8130-8D01B61C88C0}" destId="{D61BF2FD-EFE4-4EF6-B064-85D9AABF83A2}" srcOrd="5" destOrd="0" presId="urn:microsoft.com/office/officeart/2005/8/layout/process5"/>
    <dgm:cxn modelId="{F7484613-D6C8-482E-A027-D6ED87C6DB56}" type="presParOf" srcId="{D61BF2FD-EFE4-4EF6-B064-85D9AABF83A2}" destId="{F6419C07-FA08-4444-9407-77F27D765A48}" srcOrd="0" destOrd="0" presId="urn:microsoft.com/office/officeart/2005/8/layout/process5"/>
    <dgm:cxn modelId="{47755BE5-5CE4-43CF-B541-7B26537DC78C}" type="presParOf" srcId="{ADC7B31F-8428-4B95-8130-8D01B61C88C0}" destId="{7574ED19-C9A1-40B4-A9D5-B2D987540B56}" srcOrd="6" destOrd="0" presId="urn:microsoft.com/office/officeart/2005/8/layout/process5"/>
    <dgm:cxn modelId="{DE2A69E2-14B2-4DAA-B8DA-F256EA7AC9C9}" type="presParOf" srcId="{ADC7B31F-8428-4B95-8130-8D01B61C88C0}" destId="{8F1F0AA0-455A-462C-9A14-06AF8064FF23}" srcOrd="7" destOrd="0" presId="urn:microsoft.com/office/officeart/2005/8/layout/process5"/>
    <dgm:cxn modelId="{888A7838-8618-4349-B209-80BC38FE3FA5}" type="presParOf" srcId="{8F1F0AA0-455A-462C-9A14-06AF8064FF23}" destId="{9324E013-D8D3-42D6-BEEC-D67642DE0E71}" srcOrd="0" destOrd="0" presId="urn:microsoft.com/office/officeart/2005/8/layout/process5"/>
    <dgm:cxn modelId="{0946CD47-CABB-4CD7-8DA3-200C83610A30}" type="presParOf" srcId="{ADC7B31F-8428-4B95-8130-8D01B61C88C0}" destId="{39422C41-D593-4597-9538-E6F85F0F7AC1}" srcOrd="8" destOrd="0" presId="urn:microsoft.com/office/officeart/2005/8/layout/process5"/>
    <dgm:cxn modelId="{B4486316-3B2A-4CDB-B428-A4321CA3A47B}" type="presParOf" srcId="{ADC7B31F-8428-4B95-8130-8D01B61C88C0}" destId="{9435945D-D1BF-473B-82FA-1A4DD08F31D7}" srcOrd="9" destOrd="0" presId="urn:microsoft.com/office/officeart/2005/8/layout/process5"/>
    <dgm:cxn modelId="{7005FA66-BDF8-4E6F-8591-D9F6E0F5F09A}" type="presParOf" srcId="{9435945D-D1BF-473B-82FA-1A4DD08F31D7}" destId="{FB56B794-1AF1-4864-87BB-2582FED0AF4F}" srcOrd="0" destOrd="0" presId="urn:microsoft.com/office/officeart/2005/8/layout/process5"/>
    <dgm:cxn modelId="{1D5F7CB4-FA12-450C-A30E-FB10F3C7E3DC}" type="presParOf" srcId="{ADC7B31F-8428-4B95-8130-8D01B61C88C0}" destId="{87264A95-768A-42E6-951D-6874B2E9251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6E9E92-D357-4B6D-8C39-837D6B6DB104}" type="doc">
      <dgm:prSet loTypeId="urn:microsoft.com/office/officeart/2005/8/layout/matrix2" loCatId="matrix" qsTypeId="urn:microsoft.com/office/officeart/2005/8/quickstyle/simple3" qsCatId="simple" csTypeId="urn:microsoft.com/office/officeart/2005/8/colors/accent1_2" csCatId="accent1" phldr="1"/>
      <dgm:spPr/>
      <dgm:t>
        <a:bodyPr/>
        <a:lstStyle/>
        <a:p>
          <a:endParaRPr lang="en-US"/>
        </a:p>
      </dgm:t>
    </dgm:pt>
    <dgm:pt modelId="{8114350A-90AC-4DB1-9344-859B9F11E164}">
      <dgm:prSet phldrT="[Text]" custT="1"/>
      <dgm:spPr/>
      <dgm:t>
        <a:bodyPr/>
        <a:lstStyle/>
        <a:p>
          <a:r>
            <a:rPr lang="en-US" sz="1600" b="1" i="0" dirty="0" smtClean="0">
              <a:solidFill>
                <a:schemeClr val="tx2">
                  <a:lumMod val="75000"/>
                </a:schemeClr>
              </a:solidFill>
            </a:rPr>
            <a:t>Functions without arguments but with return values</a:t>
          </a:r>
          <a:endParaRPr lang="en-US" sz="1600" b="1" dirty="0">
            <a:solidFill>
              <a:schemeClr val="tx2">
                <a:lumMod val="75000"/>
              </a:schemeClr>
            </a:solidFill>
          </a:endParaRPr>
        </a:p>
      </dgm:t>
    </dgm:pt>
    <dgm:pt modelId="{C04995B9-FE0A-466A-9EE7-2F64503BA6A7}" type="parTrans" cxnId="{0BC5C607-A165-4FCB-AFF0-9ED4AB8730AF}">
      <dgm:prSet/>
      <dgm:spPr/>
      <dgm:t>
        <a:bodyPr/>
        <a:lstStyle/>
        <a:p>
          <a:endParaRPr lang="en-US"/>
        </a:p>
      </dgm:t>
    </dgm:pt>
    <dgm:pt modelId="{379BC8CE-929A-480D-A494-38210E20558A}" type="sibTrans" cxnId="{0BC5C607-A165-4FCB-AFF0-9ED4AB8730AF}">
      <dgm:prSet/>
      <dgm:spPr/>
      <dgm:t>
        <a:bodyPr/>
        <a:lstStyle/>
        <a:p>
          <a:endParaRPr lang="en-US"/>
        </a:p>
      </dgm:t>
    </dgm:pt>
    <dgm:pt modelId="{E81FF6F7-804F-448B-90BC-DC99EED359D8}">
      <dgm:prSet phldrT="[Text]" custT="1"/>
      <dgm:spPr/>
      <dgm:t>
        <a:bodyPr/>
        <a:lstStyle/>
        <a:p>
          <a:r>
            <a:rPr lang="en-US" sz="1600" b="1" i="0" dirty="0" smtClean="0"/>
            <a:t>Functions without arguments and without return values</a:t>
          </a:r>
          <a:endParaRPr lang="en-US" sz="1600" b="1" dirty="0"/>
        </a:p>
      </dgm:t>
    </dgm:pt>
    <dgm:pt modelId="{D7A0149B-4944-415A-8DF9-85F4E583BACF}" type="parTrans" cxnId="{70CD006A-0BD8-4645-B303-0FF3B529045A}">
      <dgm:prSet/>
      <dgm:spPr/>
      <dgm:t>
        <a:bodyPr/>
        <a:lstStyle/>
        <a:p>
          <a:endParaRPr lang="en-US"/>
        </a:p>
      </dgm:t>
    </dgm:pt>
    <dgm:pt modelId="{C774D1C7-F042-4D65-BDCB-4364AECB8592}" type="sibTrans" cxnId="{70CD006A-0BD8-4645-B303-0FF3B529045A}">
      <dgm:prSet/>
      <dgm:spPr/>
      <dgm:t>
        <a:bodyPr/>
        <a:lstStyle/>
        <a:p>
          <a:endParaRPr lang="en-US"/>
        </a:p>
      </dgm:t>
    </dgm:pt>
    <dgm:pt modelId="{C3F86FFB-6894-4386-B723-B9FE12FCA67A}">
      <dgm:prSet phldrT="[Text]" custT="1"/>
      <dgm:spPr/>
      <dgm:t>
        <a:bodyPr/>
        <a:lstStyle/>
        <a:p>
          <a:r>
            <a:rPr lang="en-US" sz="1600" b="1" i="0" dirty="0" smtClean="0"/>
            <a:t>Functions with arguments but without return values</a:t>
          </a:r>
          <a:endParaRPr lang="en-US" sz="1600" b="1" dirty="0"/>
        </a:p>
      </dgm:t>
    </dgm:pt>
    <dgm:pt modelId="{BD3B8EEB-7BEF-464D-BE2B-DEB246390FD5}" type="parTrans" cxnId="{1FD8BBFF-2EC2-42DB-A6FF-6AE8B54E9877}">
      <dgm:prSet/>
      <dgm:spPr/>
      <dgm:t>
        <a:bodyPr/>
        <a:lstStyle/>
        <a:p>
          <a:endParaRPr lang="en-US"/>
        </a:p>
      </dgm:t>
    </dgm:pt>
    <dgm:pt modelId="{9A20DB8A-11C6-44D4-A43C-2D24A12297FD}" type="sibTrans" cxnId="{1FD8BBFF-2EC2-42DB-A6FF-6AE8B54E9877}">
      <dgm:prSet/>
      <dgm:spPr/>
      <dgm:t>
        <a:bodyPr/>
        <a:lstStyle/>
        <a:p>
          <a:endParaRPr lang="en-US"/>
        </a:p>
      </dgm:t>
    </dgm:pt>
    <dgm:pt modelId="{62C6380D-BF57-448A-8725-7AEA696D96DB}">
      <dgm:prSet phldrT="[Text]" custT="1"/>
      <dgm:spPr/>
      <dgm:t>
        <a:bodyPr/>
        <a:lstStyle/>
        <a:p>
          <a:r>
            <a:rPr lang="en-US" sz="1600" b="1" i="0" dirty="0" smtClean="0"/>
            <a:t>Functions with arguments and with return values</a:t>
          </a:r>
          <a:endParaRPr lang="en-US" sz="1600" b="1" dirty="0"/>
        </a:p>
      </dgm:t>
    </dgm:pt>
    <dgm:pt modelId="{57EE8DB4-C6C2-4C2E-8717-38217BB5F019}" type="parTrans" cxnId="{75F664E6-8199-47F8-A3EE-57E974C721E1}">
      <dgm:prSet/>
      <dgm:spPr/>
      <dgm:t>
        <a:bodyPr/>
        <a:lstStyle/>
        <a:p>
          <a:endParaRPr lang="en-US"/>
        </a:p>
      </dgm:t>
    </dgm:pt>
    <dgm:pt modelId="{FA24C3ED-61BB-4E5D-99B7-4951FFC677FD}" type="sibTrans" cxnId="{75F664E6-8199-47F8-A3EE-57E974C721E1}">
      <dgm:prSet/>
      <dgm:spPr/>
      <dgm:t>
        <a:bodyPr/>
        <a:lstStyle/>
        <a:p>
          <a:endParaRPr lang="en-US"/>
        </a:p>
      </dgm:t>
    </dgm:pt>
    <dgm:pt modelId="{B5420A92-C1C3-401E-9922-160CF486FB13}" type="pres">
      <dgm:prSet presAssocID="{786E9E92-D357-4B6D-8C39-837D6B6DB104}" presName="matrix" presStyleCnt="0">
        <dgm:presLayoutVars>
          <dgm:chMax val="1"/>
          <dgm:dir/>
          <dgm:resizeHandles val="exact"/>
        </dgm:presLayoutVars>
      </dgm:prSet>
      <dgm:spPr/>
      <dgm:t>
        <a:bodyPr/>
        <a:lstStyle/>
        <a:p>
          <a:endParaRPr lang="en-US"/>
        </a:p>
      </dgm:t>
    </dgm:pt>
    <dgm:pt modelId="{2F4546F9-D56F-4F1A-9E54-A7607AC56EEF}" type="pres">
      <dgm:prSet presAssocID="{786E9E92-D357-4B6D-8C39-837D6B6DB104}" presName="axisShape" presStyleLbl="bgShp" presStyleIdx="0" presStyleCnt="1"/>
      <dgm:spPr/>
    </dgm:pt>
    <dgm:pt modelId="{ABF8B8C6-CCB3-4631-A1B8-52F1977D8E7F}" type="pres">
      <dgm:prSet presAssocID="{786E9E92-D357-4B6D-8C39-837D6B6DB104}" presName="rect1" presStyleLbl="node1" presStyleIdx="0" presStyleCnt="4">
        <dgm:presLayoutVars>
          <dgm:chMax val="0"/>
          <dgm:chPref val="0"/>
          <dgm:bulletEnabled val="1"/>
        </dgm:presLayoutVars>
      </dgm:prSet>
      <dgm:spPr/>
      <dgm:t>
        <a:bodyPr/>
        <a:lstStyle/>
        <a:p>
          <a:endParaRPr lang="en-US"/>
        </a:p>
      </dgm:t>
    </dgm:pt>
    <dgm:pt modelId="{2AFD9C9C-9719-4346-B016-3D5FA88142A6}" type="pres">
      <dgm:prSet presAssocID="{786E9E92-D357-4B6D-8C39-837D6B6DB104}" presName="rect2" presStyleLbl="node1" presStyleIdx="1" presStyleCnt="4">
        <dgm:presLayoutVars>
          <dgm:chMax val="0"/>
          <dgm:chPref val="0"/>
          <dgm:bulletEnabled val="1"/>
        </dgm:presLayoutVars>
      </dgm:prSet>
      <dgm:spPr/>
      <dgm:t>
        <a:bodyPr/>
        <a:lstStyle/>
        <a:p>
          <a:endParaRPr lang="en-US"/>
        </a:p>
      </dgm:t>
    </dgm:pt>
    <dgm:pt modelId="{06E4E149-ED37-4DBF-B8FD-39FD255C2328}" type="pres">
      <dgm:prSet presAssocID="{786E9E92-D357-4B6D-8C39-837D6B6DB104}" presName="rect3" presStyleLbl="node1" presStyleIdx="2" presStyleCnt="4">
        <dgm:presLayoutVars>
          <dgm:chMax val="0"/>
          <dgm:chPref val="0"/>
          <dgm:bulletEnabled val="1"/>
        </dgm:presLayoutVars>
      </dgm:prSet>
      <dgm:spPr/>
      <dgm:t>
        <a:bodyPr/>
        <a:lstStyle/>
        <a:p>
          <a:endParaRPr lang="en-US"/>
        </a:p>
      </dgm:t>
    </dgm:pt>
    <dgm:pt modelId="{CCFCCAA2-A4FD-4189-BB8A-A5E2DEC2AE5F}" type="pres">
      <dgm:prSet presAssocID="{786E9E92-D357-4B6D-8C39-837D6B6DB104}" presName="rect4" presStyleLbl="node1" presStyleIdx="3" presStyleCnt="4" custLinFactNeighborX="1894" custLinFactNeighborY="1090">
        <dgm:presLayoutVars>
          <dgm:chMax val="0"/>
          <dgm:chPref val="0"/>
          <dgm:bulletEnabled val="1"/>
        </dgm:presLayoutVars>
      </dgm:prSet>
      <dgm:spPr/>
      <dgm:t>
        <a:bodyPr/>
        <a:lstStyle/>
        <a:p>
          <a:endParaRPr lang="en-US"/>
        </a:p>
      </dgm:t>
    </dgm:pt>
  </dgm:ptLst>
  <dgm:cxnLst>
    <dgm:cxn modelId="{1FD8BBFF-2EC2-42DB-A6FF-6AE8B54E9877}" srcId="{786E9E92-D357-4B6D-8C39-837D6B6DB104}" destId="{C3F86FFB-6894-4386-B723-B9FE12FCA67A}" srcOrd="2" destOrd="0" parTransId="{BD3B8EEB-7BEF-464D-BE2B-DEB246390FD5}" sibTransId="{9A20DB8A-11C6-44D4-A43C-2D24A12297FD}"/>
    <dgm:cxn modelId="{8783C439-CEE8-4B7A-9A91-6AA7777FEB3E}" type="presOf" srcId="{62C6380D-BF57-448A-8725-7AEA696D96DB}" destId="{CCFCCAA2-A4FD-4189-BB8A-A5E2DEC2AE5F}" srcOrd="0" destOrd="0" presId="urn:microsoft.com/office/officeart/2005/8/layout/matrix2"/>
    <dgm:cxn modelId="{9FF7B77A-0078-47D9-BD21-FE02D6194347}" type="presOf" srcId="{8114350A-90AC-4DB1-9344-859B9F11E164}" destId="{ABF8B8C6-CCB3-4631-A1B8-52F1977D8E7F}" srcOrd="0" destOrd="0" presId="urn:microsoft.com/office/officeart/2005/8/layout/matrix2"/>
    <dgm:cxn modelId="{75F664E6-8199-47F8-A3EE-57E974C721E1}" srcId="{786E9E92-D357-4B6D-8C39-837D6B6DB104}" destId="{62C6380D-BF57-448A-8725-7AEA696D96DB}" srcOrd="3" destOrd="0" parTransId="{57EE8DB4-C6C2-4C2E-8717-38217BB5F019}" sibTransId="{FA24C3ED-61BB-4E5D-99B7-4951FFC677FD}"/>
    <dgm:cxn modelId="{DE65DCB4-B751-4024-A2A7-5F094691C9DC}" type="presOf" srcId="{786E9E92-D357-4B6D-8C39-837D6B6DB104}" destId="{B5420A92-C1C3-401E-9922-160CF486FB13}" srcOrd="0" destOrd="0" presId="urn:microsoft.com/office/officeart/2005/8/layout/matrix2"/>
    <dgm:cxn modelId="{1E982C9B-278F-4A62-AF5C-522E539389E8}" type="presOf" srcId="{E81FF6F7-804F-448B-90BC-DC99EED359D8}" destId="{2AFD9C9C-9719-4346-B016-3D5FA88142A6}" srcOrd="0" destOrd="0" presId="urn:microsoft.com/office/officeart/2005/8/layout/matrix2"/>
    <dgm:cxn modelId="{0BC5C607-A165-4FCB-AFF0-9ED4AB8730AF}" srcId="{786E9E92-D357-4B6D-8C39-837D6B6DB104}" destId="{8114350A-90AC-4DB1-9344-859B9F11E164}" srcOrd="0" destOrd="0" parTransId="{C04995B9-FE0A-466A-9EE7-2F64503BA6A7}" sibTransId="{379BC8CE-929A-480D-A494-38210E20558A}"/>
    <dgm:cxn modelId="{70CD006A-0BD8-4645-B303-0FF3B529045A}" srcId="{786E9E92-D357-4B6D-8C39-837D6B6DB104}" destId="{E81FF6F7-804F-448B-90BC-DC99EED359D8}" srcOrd="1" destOrd="0" parTransId="{D7A0149B-4944-415A-8DF9-85F4E583BACF}" sibTransId="{C774D1C7-F042-4D65-BDCB-4364AECB8592}"/>
    <dgm:cxn modelId="{9E6AEC1D-E73A-4B8C-919B-8E2BC52A9724}" type="presOf" srcId="{C3F86FFB-6894-4386-B723-B9FE12FCA67A}" destId="{06E4E149-ED37-4DBF-B8FD-39FD255C2328}" srcOrd="0" destOrd="0" presId="urn:microsoft.com/office/officeart/2005/8/layout/matrix2"/>
    <dgm:cxn modelId="{B584465C-4EB0-4D9A-84DC-E0513C2F9429}" type="presParOf" srcId="{B5420A92-C1C3-401E-9922-160CF486FB13}" destId="{2F4546F9-D56F-4F1A-9E54-A7607AC56EEF}" srcOrd="0" destOrd="0" presId="urn:microsoft.com/office/officeart/2005/8/layout/matrix2"/>
    <dgm:cxn modelId="{73DF809A-1849-435B-9030-B6CD668D57C6}" type="presParOf" srcId="{B5420A92-C1C3-401E-9922-160CF486FB13}" destId="{ABF8B8C6-CCB3-4631-A1B8-52F1977D8E7F}" srcOrd="1" destOrd="0" presId="urn:microsoft.com/office/officeart/2005/8/layout/matrix2"/>
    <dgm:cxn modelId="{5D524317-311E-4CAA-B56C-1546FC41E95B}" type="presParOf" srcId="{B5420A92-C1C3-401E-9922-160CF486FB13}" destId="{2AFD9C9C-9719-4346-B016-3D5FA88142A6}" srcOrd="2" destOrd="0" presId="urn:microsoft.com/office/officeart/2005/8/layout/matrix2"/>
    <dgm:cxn modelId="{AF9978CE-0D53-4B16-8C79-00F944D902E3}" type="presParOf" srcId="{B5420A92-C1C3-401E-9922-160CF486FB13}" destId="{06E4E149-ED37-4DBF-B8FD-39FD255C2328}" srcOrd="3" destOrd="0" presId="urn:microsoft.com/office/officeart/2005/8/layout/matrix2"/>
    <dgm:cxn modelId="{9B060368-EE3D-41F8-8459-D7FA9F8C5E8E}" type="presParOf" srcId="{B5420A92-C1C3-401E-9922-160CF486FB13}" destId="{CCFCCAA2-A4FD-4189-BB8A-A5E2DEC2AE5F}"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741DE-FEEB-434C-8136-FD33C96C28EB}">
      <dsp:nvSpPr>
        <dsp:cNvPr id="0" name=""/>
        <dsp:cNvSpPr/>
      </dsp:nvSpPr>
      <dsp:spPr>
        <a:xfrm>
          <a:off x="991263" y="2812"/>
          <a:ext cx="2553471" cy="15320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Also called subroutine in some other languages like php, python </a:t>
          </a:r>
          <a:endParaRPr lang="en-US" sz="1700" kern="1200" dirty="0"/>
        </a:p>
      </dsp:txBody>
      <dsp:txXfrm>
        <a:off x="991263" y="2812"/>
        <a:ext cx="2553471" cy="1532082"/>
      </dsp:txXfrm>
    </dsp:sp>
    <dsp:sp modelId="{ECA55981-9CC8-4DA7-90DE-D5EBFE7BC882}">
      <dsp:nvSpPr>
        <dsp:cNvPr id="0" name=""/>
        <dsp:cNvSpPr/>
      </dsp:nvSpPr>
      <dsp:spPr>
        <a:xfrm>
          <a:off x="3800081" y="2812"/>
          <a:ext cx="2553471" cy="1532082"/>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Self contained block of code that performs a specific task</a:t>
          </a:r>
          <a:endParaRPr lang="en-US" sz="1700" kern="1200" dirty="0"/>
        </a:p>
      </dsp:txBody>
      <dsp:txXfrm>
        <a:off x="3800081" y="2812"/>
        <a:ext cx="2553471" cy="1532082"/>
      </dsp:txXfrm>
    </dsp:sp>
    <dsp:sp modelId="{A71E71E1-270F-43D7-8512-1E95A815AF9E}">
      <dsp:nvSpPr>
        <dsp:cNvPr id="0" name=""/>
        <dsp:cNvSpPr/>
      </dsp:nvSpPr>
      <dsp:spPr>
        <a:xfrm>
          <a:off x="991263" y="1790242"/>
          <a:ext cx="2553471" cy="1532082"/>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en-US" sz="1700" i="0" kern="1200" dirty="0" smtClean="0">
              <a:solidFill>
                <a:schemeClr val="bg1"/>
              </a:solidFill>
            </a:rPr>
            <a:t>A function is named</a:t>
          </a:r>
          <a:endParaRPr lang="en-US" sz="1700" i="0" kern="1200" dirty="0">
            <a:solidFill>
              <a:schemeClr val="bg1"/>
            </a:solidFill>
          </a:endParaRPr>
        </a:p>
      </dsp:txBody>
      <dsp:txXfrm>
        <a:off x="991263" y="1790242"/>
        <a:ext cx="2553471" cy="1532082"/>
      </dsp:txXfrm>
    </dsp:sp>
    <dsp:sp modelId="{D89254A5-FDA6-4287-AC87-F2CCADEF3D2E}">
      <dsp:nvSpPr>
        <dsp:cNvPr id="0" name=""/>
        <dsp:cNvSpPr/>
      </dsp:nvSpPr>
      <dsp:spPr>
        <a:xfrm>
          <a:off x="3800081" y="1790242"/>
          <a:ext cx="2553471" cy="1532082"/>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en-US" sz="1700" i="0" kern="1200" dirty="0" smtClean="0">
              <a:solidFill>
                <a:schemeClr val="bg1"/>
              </a:solidFill>
            </a:rPr>
            <a:t>It is independent which</a:t>
          </a:r>
          <a:r>
            <a:rPr lang="en-US" altLang="en-US" sz="1700" kern="1200" dirty="0" smtClean="0"/>
            <a:t> can perform its task without interference from or interfering with other parts of the program.</a:t>
          </a:r>
          <a:endParaRPr lang="en-US" sz="1700" kern="1200" dirty="0"/>
        </a:p>
      </dsp:txBody>
      <dsp:txXfrm>
        <a:off x="3800081" y="1790242"/>
        <a:ext cx="2553471" cy="1532082"/>
      </dsp:txXfrm>
    </dsp:sp>
    <dsp:sp modelId="{7DD586D0-2E95-4872-BD80-4FC76515D535}">
      <dsp:nvSpPr>
        <dsp:cNvPr id="0" name=""/>
        <dsp:cNvSpPr/>
      </dsp:nvSpPr>
      <dsp:spPr>
        <a:xfrm>
          <a:off x="991263" y="3577672"/>
          <a:ext cx="2553471" cy="1532082"/>
        </a:xfrm>
        <a:prstGeom prst="rect">
          <a:avLst/>
        </a:prstGeom>
        <a:solidFill>
          <a:schemeClr val="accent5">
            <a:hueOff val="-5882677"/>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Every C program has at least one function, which is </a:t>
          </a:r>
          <a:r>
            <a:rPr lang="en-IN" sz="1700" b="1" kern="1200" dirty="0" smtClean="0"/>
            <a:t>main()</a:t>
          </a:r>
          <a:endParaRPr lang="en-US" sz="1700" kern="1200" dirty="0"/>
        </a:p>
      </dsp:txBody>
      <dsp:txXfrm>
        <a:off x="991263" y="3577672"/>
        <a:ext cx="2553471" cy="1532082"/>
      </dsp:txXfrm>
    </dsp:sp>
    <dsp:sp modelId="{493D4BD3-45A5-4546-AF97-1AB7CD0F52B3}">
      <dsp:nvSpPr>
        <dsp:cNvPr id="0" name=""/>
        <dsp:cNvSpPr/>
      </dsp:nvSpPr>
      <dsp:spPr>
        <a:xfrm>
          <a:off x="3800081" y="3577672"/>
          <a:ext cx="2553471" cy="1532082"/>
        </a:xfrm>
        <a:prstGeom prst="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A function is defined using its predefined syntax, and are called from elsewhere in your program.</a:t>
          </a:r>
          <a:endParaRPr lang="en-US" sz="1700" kern="1200" dirty="0"/>
        </a:p>
      </dsp:txBody>
      <dsp:txXfrm>
        <a:off x="3800081" y="3577672"/>
        <a:ext cx="2553471" cy="1532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5A496-F922-441C-B8B5-08CDF6DA8258}">
      <dsp:nvSpPr>
        <dsp:cNvPr id="0" name=""/>
        <dsp:cNvSpPr/>
      </dsp:nvSpPr>
      <dsp:spPr>
        <a:xfrm>
          <a:off x="2470847" y="-50055"/>
          <a:ext cx="2228935" cy="12260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Improves the readability of code</a:t>
          </a:r>
          <a:endParaRPr lang="en-US" sz="1700" kern="1200" dirty="0"/>
        </a:p>
      </dsp:txBody>
      <dsp:txXfrm>
        <a:off x="2530699" y="9797"/>
        <a:ext cx="2109231" cy="1106365"/>
      </dsp:txXfrm>
    </dsp:sp>
    <dsp:sp modelId="{D06422CF-CCE0-4081-B579-CFC9D189F20A}">
      <dsp:nvSpPr>
        <dsp:cNvPr id="0" name=""/>
        <dsp:cNvSpPr/>
      </dsp:nvSpPr>
      <dsp:spPr>
        <a:xfrm>
          <a:off x="1559182" y="562978"/>
          <a:ext cx="4052265" cy="4052265"/>
        </a:xfrm>
        <a:custGeom>
          <a:avLst/>
          <a:gdLst/>
          <a:ahLst/>
          <a:cxnLst/>
          <a:rect l="0" t="0" r="0" b="0"/>
          <a:pathLst>
            <a:path>
              <a:moveTo>
                <a:pt x="3147116" y="338350"/>
              </a:moveTo>
              <a:arcTo wR="2026132" hR="2026132" stAng="18215469" swAng="1307354"/>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38A78F8-D9DB-4429-9671-C41E03FD569A}">
      <dsp:nvSpPr>
        <dsp:cNvPr id="0" name=""/>
        <dsp:cNvSpPr/>
      </dsp:nvSpPr>
      <dsp:spPr>
        <a:xfrm>
          <a:off x="4531535" y="1444451"/>
          <a:ext cx="1961492" cy="1037101"/>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Debugging of code is easier, errors are easy to be traced.</a:t>
          </a:r>
          <a:endParaRPr lang="en-US" sz="1700" kern="1200" dirty="0"/>
        </a:p>
      </dsp:txBody>
      <dsp:txXfrm>
        <a:off x="4582162" y="1495078"/>
        <a:ext cx="1860238" cy="935847"/>
      </dsp:txXfrm>
    </dsp:sp>
    <dsp:sp modelId="{995FCB11-0C11-4E9F-9010-62C09181D589}">
      <dsp:nvSpPr>
        <dsp:cNvPr id="0" name=""/>
        <dsp:cNvSpPr/>
      </dsp:nvSpPr>
      <dsp:spPr>
        <a:xfrm>
          <a:off x="1559182" y="562978"/>
          <a:ext cx="4052265" cy="4052265"/>
        </a:xfrm>
        <a:custGeom>
          <a:avLst/>
          <a:gdLst/>
          <a:ahLst/>
          <a:cxnLst/>
          <a:rect l="0" t="0" r="0" b="0"/>
          <a:pathLst>
            <a:path>
              <a:moveTo>
                <a:pt x="4050050" y="1931416"/>
              </a:moveTo>
              <a:arcTo wR="2026132" hR="2026132" stAng="21439236" swAng="2176488"/>
            </a:path>
          </a:pathLst>
        </a:custGeom>
        <a:noFill/>
        <a:ln w="6350" cap="flat" cmpd="sng" algn="ctr">
          <a:solidFill>
            <a:schemeClr val="accent5">
              <a:hueOff val="-1838336"/>
              <a:satOff val="-2557"/>
              <a:lumOff val="-981"/>
              <a:alphaOff val="0"/>
            </a:schemeClr>
          </a:solidFill>
          <a:prstDash val="solid"/>
          <a:miter lim="800000"/>
        </a:ln>
        <a:effectLst/>
      </dsp:spPr>
      <dsp:style>
        <a:lnRef idx="1">
          <a:scrgbClr r="0" g="0" b="0"/>
        </a:lnRef>
        <a:fillRef idx="0">
          <a:scrgbClr r="0" g="0" b="0"/>
        </a:fillRef>
        <a:effectRef idx="0">
          <a:scrgbClr r="0" g="0" b="0"/>
        </a:effectRef>
        <a:fontRef idx="minor"/>
      </dsp:style>
    </dsp:sp>
    <dsp:sp modelId="{ADB66E62-0C6E-4454-825C-B3DF08FABFAA}">
      <dsp:nvSpPr>
        <dsp:cNvPr id="0" name=""/>
        <dsp:cNvSpPr/>
      </dsp:nvSpPr>
      <dsp:spPr>
        <a:xfrm>
          <a:off x="3741124" y="3720909"/>
          <a:ext cx="2070243" cy="1014756"/>
        </a:xfrm>
        <a:prstGeom prst="roundRec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Reduces the size of the code</a:t>
          </a:r>
          <a:endParaRPr lang="en-US" sz="1700" kern="1200" dirty="0"/>
        </a:p>
      </dsp:txBody>
      <dsp:txXfrm>
        <a:off x="3790660" y="3770445"/>
        <a:ext cx="1971171" cy="915684"/>
      </dsp:txXfrm>
    </dsp:sp>
    <dsp:sp modelId="{B9ABBC4A-9160-424B-B436-78727862DF4D}">
      <dsp:nvSpPr>
        <dsp:cNvPr id="0" name=""/>
        <dsp:cNvSpPr/>
      </dsp:nvSpPr>
      <dsp:spPr>
        <a:xfrm>
          <a:off x="1559182" y="562978"/>
          <a:ext cx="4052265" cy="4052265"/>
        </a:xfrm>
        <a:custGeom>
          <a:avLst/>
          <a:gdLst/>
          <a:ahLst/>
          <a:cxnLst/>
          <a:rect l="0" t="0" r="0" b="0"/>
          <a:pathLst>
            <a:path>
              <a:moveTo>
                <a:pt x="2178864" y="4046500"/>
              </a:moveTo>
              <a:arcTo wR="2026132" hR="2026132" stAng="5140613" swAng="513686"/>
            </a:path>
          </a:pathLst>
        </a:custGeom>
        <a:noFill/>
        <a:ln w="6350" cap="flat" cmpd="sng" algn="ctr">
          <a:solidFill>
            <a:schemeClr val="accent5">
              <a:hueOff val="-3676673"/>
              <a:satOff val="-5114"/>
              <a:lumOff val="-1961"/>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823434-5F13-4D88-A1B3-CAEFC0E332C7}">
      <dsp:nvSpPr>
        <dsp:cNvPr id="0" name=""/>
        <dsp:cNvSpPr/>
      </dsp:nvSpPr>
      <dsp:spPr>
        <a:xfrm>
          <a:off x="1356273" y="3691947"/>
          <a:ext cx="2076222" cy="1072678"/>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i="0" kern="1200" dirty="0" smtClean="0"/>
            <a:t>Improve Modularity</a:t>
          </a:r>
          <a:endParaRPr lang="en-US" sz="1700" kern="1200" dirty="0"/>
        </a:p>
      </dsp:txBody>
      <dsp:txXfrm>
        <a:off x="1408637" y="3744311"/>
        <a:ext cx="1971494" cy="967950"/>
      </dsp:txXfrm>
    </dsp:sp>
    <dsp:sp modelId="{E02EF754-7661-4C83-91DF-E8876019A764}">
      <dsp:nvSpPr>
        <dsp:cNvPr id="0" name=""/>
        <dsp:cNvSpPr/>
      </dsp:nvSpPr>
      <dsp:spPr>
        <a:xfrm>
          <a:off x="1559182" y="562978"/>
          <a:ext cx="4052265" cy="4052265"/>
        </a:xfrm>
        <a:custGeom>
          <a:avLst/>
          <a:gdLst/>
          <a:ahLst/>
          <a:cxnLst/>
          <a:rect l="0" t="0" r="0" b="0"/>
          <a:pathLst>
            <a:path>
              <a:moveTo>
                <a:pt x="319592" y="3118348"/>
              </a:moveTo>
              <a:arcTo wR="2026132" hR="2026132" stAng="8842803" swAng="2137326"/>
            </a:path>
          </a:pathLst>
        </a:custGeom>
        <a:noFill/>
        <a:ln w="6350" cap="flat" cmpd="sng" algn="ctr">
          <a:solidFill>
            <a:schemeClr val="accent5">
              <a:hueOff val="-5515009"/>
              <a:satOff val="-7671"/>
              <a:lumOff val="-2942"/>
              <a:alphaOff val="0"/>
            </a:schemeClr>
          </a:solidFill>
          <a:prstDash val="solid"/>
          <a:miter lim="800000"/>
        </a:ln>
        <a:effectLst/>
      </dsp:spPr>
      <dsp:style>
        <a:lnRef idx="1">
          <a:scrgbClr r="0" g="0" b="0"/>
        </a:lnRef>
        <a:fillRef idx="0">
          <a:scrgbClr r="0" g="0" b="0"/>
        </a:fillRef>
        <a:effectRef idx="0">
          <a:scrgbClr r="0" g="0" b="0"/>
        </a:effectRef>
        <a:fontRef idx="minor"/>
      </dsp:style>
    </dsp:sp>
    <dsp:sp modelId="{63965B3C-0C81-4072-9877-0C18E9236BA0}">
      <dsp:nvSpPr>
        <dsp:cNvPr id="0" name=""/>
        <dsp:cNvSpPr/>
      </dsp:nvSpPr>
      <dsp:spPr>
        <a:xfrm>
          <a:off x="635763" y="1455623"/>
          <a:ext cx="2045171" cy="1014756"/>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Avoid duplicating codes</a:t>
          </a:r>
          <a:endParaRPr lang="en-US" sz="1700" kern="1200" dirty="0"/>
        </a:p>
      </dsp:txBody>
      <dsp:txXfrm>
        <a:off x="685299" y="1505159"/>
        <a:ext cx="1946099" cy="915684"/>
      </dsp:txXfrm>
    </dsp:sp>
    <dsp:sp modelId="{7024C7CA-B0A1-43DC-A9D2-9DDFE8E2659B}">
      <dsp:nvSpPr>
        <dsp:cNvPr id="0" name=""/>
        <dsp:cNvSpPr/>
      </dsp:nvSpPr>
      <dsp:spPr>
        <a:xfrm>
          <a:off x="1559182" y="562978"/>
          <a:ext cx="4052265" cy="4052265"/>
        </a:xfrm>
        <a:custGeom>
          <a:avLst/>
          <a:gdLst/>
          <a:ahLst/>
          <a:cxnLst/>
          <a:rect l="0" t="0" r="0" b="0"/>
          <a:pathLst>
            <a:path>
              <a:moveTo>
                <a:pt x="351179" y="886068"/>
              </a:moveTo>
              <a:arcTo wR="2026132" hR="2026132" stAng="12854480" swAng="1329826"/>
            </a:path>
          </a:pathLst>
        </a:custGeom>
        <a:noFill/>
        <a:ln w="6350" cap="flat" cmpd="sng" algn="ctr">
          <a:solidFill>
            <a:schemeClr val="accent5">
              <a:hueOff val="-7353345"/>
              <a:satOff val="-10228"/>
              <a:lumOff val="-3922"/>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6B3BC29-3A93-4A01-BB39-E5E6AAA9D296}" type="datetimeFigureOut">
              <a:rPr lang="en-US"/>
              <a:pPr>
                <a:defRPr/>
              </a:pPr>
              <a:t>10/15/2019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1986E63-8CC5-490A-A4FA-3B69BDE3A462}" type="slidenum">
              <a:rPr lang="en-US"/>
              <a:pPr>
                <a:defRPr/>
              </a:pPr>
              <a:t>‹#›</a:t>
            </a:fld>
            <a:endParaRPr lang="en-US" dirty="0"/>
          </a:p>
        </p:txBody>
      </p:sp>
    </p:spTree>
    <p:extLst>
      <p:ext uri="{BB962C8B-B14F-4D97-AF65-F5344CB8AC3E}">
        <p14:creationId xmlns:p14="http://schemas.microsoft.com/office/powerpoint/2010/main" val="4275700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A23DF8-1644-4C40-AA6A-541E1D271AEE}"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88981EF-902E-4780-BD5D-F546B156114A}" type="slidenum">
              <a:rPr lang="en-US" smtClean="0"/>
              <a:pPr>
                <a:defRPr/>
              </a:pPr>
              <a:t>38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CEC63123-A991-4C94-AC9D-83240EA4C41C}" type="datetimeFigureOut">
              <a:rPr lang="en-US"/>
              <a:pPr>
                <a:defRPr/>
              </a:pPr>
              <a:t>10/15/2019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pPr>
              <a:defRPr/>
            </a:pPr>
            <a:fld id="{F028D07C-137A-4A3A-9354-53B5EF75907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0C4C9773-DE5B-4C58-805D-4C507AC6DB0A}" type="datetimeFigureOut">
              <a:rPr lang="en-US"/>
              <a:pPr>
                <a:defRPr/>
              </a:pPr>
              <a:t>10/15/2019</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0F674142-E5EF-428C-88C4-233F255938BB}"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512B8FCE-E0BC-4DCB-95E6-5206B77BE198}" type="datetimeFigureOut">
              <a:rPr lang="en-US"/>
              <a:pPr>
                <a:defRPr/>
              </a:pPr>
              <a:t>10/15/2019</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4DB1D7D8-7ECB-4C11-A4D6-A2EE4F572789}" type="slidenum">
              <a:rPr lang="en-US"/>
              <a:pPr>
                <a:defRPr/>
              </a:pPr>
              <a:t>‹#›</a:t>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0EF4B54-F5DB-4915-8C8A-25C470371204}" type="datetimeFigureOut">
              <a:rPr lang="en-US"/>
              <a:pPr>
                <a:defRPr/>
              </a:pPr>
              <a:t>10/15/2019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075967-D0C1-43BF-AAD3-596F5FC9E05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E748ADE4-1DA5-49BC-AEEF-E310429A0801}" type="datetimeFigureOut">
              <a:rPr lang="en-US"/>
              <a:pPr>
                <a:defRPr/>
              </a:pPr>
              <a:t>10/15/2019</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F5FB8841-0310-4EF6-B628-497B374E0FA1}" type="slidenum">
              <a:rPr lang="en-US"/>
              <a:pPr>
                <a:defRPr/>
              </a:pPr>
              <a:t>‹#›</a:t>
            </a:fld>
            <a:endParaRPr lang="en-US" dirty="0"/>
          </a:p>
        </p:txBody>
      </p:sp>
    </p:spTree>
    <p:extLst>
      <p:ext uri="{BB962C8B-B14F-4D97-AF65-F5344CB8AC3E}">
        <p14:creationId xmlns:p14="http://schemas.microsoft.com/office/powerpoint/2010/main" val="32396608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B7DF214E-DAE3-4D41-8683-A9049A03ECF7}"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EA0E33D3-0F21-4CA2-955E-B887EF40CA4F}"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D21C2511-755A-4F2D-BC60-7A6ECB17D649}"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E1ED5FCF-A6D0-430A-A502-050251A1A9F9}"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ADCF980-2C54-44A2-A05F-0123D6488AA8}" type="slidenum">
              <a:rPr lang="en-US" smtClean="0"/>
              <a:pPr>
                <a:defRPr/>
              </a:pPr>
              <a:t>‹#›</a:t>
            </a:fld>
            <a:endParaRPr lang="en-US"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3CEAE7EB-E8F7-45F7-905B-AD89397AF71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DFCC4532-4F45-4F06-8DB6-E8CD5DC11C87}" type="datetimeFigureOut">
              <a:rPr lang="en-US"/>
              <a:pPr>
                <a:defRPr/>
              </a:pPr>
              <a:t>10/15/2019</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957323E9-1DC4-46C7-AC20-D1CD82337D3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F241296C-F7DA-4D4A-8B73-388766A3A21E}" type="datetimeFigureOut">
              <a:rPr lang="en-US"/>
              <a:pPr>
                <a:defRPr/>
              </a:pPr>
              <a:t>10/15/2019</a:t>
            </a:fld>
            <a:endParaRPr lang="en-US" dirty="0"/>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8" name="Slide Number Placeholder 6"/>
          <p:cNvSpPr>
            <a:spLocks noGrp="1"/>
          </p:cNvSpPr>
          <p:nvPr>
            <p:ph type="sldNum" sz="quarter" idx="12"/>
          </p:nvPr>
        </p:nvSpPr>
        <p:spPr/>
        <p:txBody>
          <a:bodyPr/>
          <a:lstStyle>
            <a:lvl1pPr>
              <a:defRPr>
                <a:solidFill>
                  <a:schemeClr val="bg1"/>
                </a:solidFill>
              </a:defRPr>
            </a:lvl1pPr>
          </a:lstStyle>
          <a:p>
            <a:pPr>
              <a:defRPr/>
            </a:pPr>
            <a:fld id="{F96E62B3-8DF5-4FAD-90D9-C313420E502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D21C2511-755A-4F2D-BC60-7A6ECB17D649}"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40" r:id="rId11"/>
    <p:sldLayoutId id="2147484549" r:id="rId12"/>
    <p:sldLayoutId id="2147484551" r:id="rId13"/>
    <p:sldLayoutId id="2147484573"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Functions in C</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a:r>
              <a:rPr lang="en-IN" smtClean="0"/>
              <a:t>Types of functions</a:t>
            </a:r>
            <a:endParaRPr lang="en-US" smtClean="0"/>
          </a:p>
        </p:txBody>
      </p:sp>
      <p:sp>
        <p:nvSpPr>
          <p:cNvPr id="3" name="Content Placeholder 2"/>
          <p:cNvSpPr>
            <a:spLocks noGrp="1"/>
          </p:cNvSpPr>
          <p:nvPr>
            <p:ph sz="half" idx="1"/>
          </p:nvPr>
        </p:nvSpPr>
        <p:spPr>
          <a:xfrm>
            <a:off x="323528" y="1412776"/>
            <a:ext cx="4171950" cy="4595812"/>
          </a:xfrm>
        </p:spPr>
        <p:txBody>
          <a:bodyPr/>
          <a:lstStyle/>
          <a:p>
            <a:pPr algn="ctr">
              <a:buFont typeface="Arial" charset="0"/>
              <a:buNone/>
              <a:defRPr/>
            </a:pPr>
            <a:r>
              <a:rPr lang="en-IN" sz="2400" b="1" dirty="0" smtClean="0"/>
              <a:t>Library Functions</a:t>
            </a:r>
          </a:p>
          <a:p>
            <a:pPr algn="just">
              <a:buFont typeface="+mj-lt"/>
              <a:buAutoNum type="arabicPeriod"/>
              <a:defRPr/>
            </a:pPr>
            <a:r>
              <a:rPr lang="en-US" sz="1600" dirty="0" smtClean="0"/>
              <a:t>Built-in functions to handle tasks such as mathematical computations, I/O processing, string handling etc.</a:t>
            </a:r>
          </a:p>
          <a:p>
            <a:pPr algn="just">
              <a:buFont typeface="+mj-lt"/>
              <a:buAutoNum type="arabicPeriod"/>
              <a:defRPr/>
            </a:pPr>
            <a:r>
              <a:rPr lang="en-US" sz="1600" dirty="0" smtClean="0"/>
              <a:t>Defined in the header file</a:t>
            </a:r>
          </a:p>
          <a:p>
            <a:pPr algn="just">
              <a:buFont typeface="+mj-lt"/>
              <a:buAutoNum type="arabicPeriod"/>
              <a:defRPr/>
            </a:pPr>
            <a:r>
              <a:rPr lang="en-US" sz="1600" dirty="0" err="1" smtClean="0"/>
              <a:t>printf</a:t>
            </a:r>
            <a:r>
              <a:rPr lang="en-US" sz="1600" dirty="0" smtClean="0"/>
              <a:t>() : function to send formatted output to the screen : defined in "</a:t>
            </a:r>
            <a:r>
              <a:rPr lang="en-US" sz="1600" dirty="0" err="1" smtClean="0"/>
              <a:t>stdio.h</a:t>
            </a:r>
            <a:r>
              <a:rPr lang="en-US" sz="1600" dirty="0" smtClean="0"/>
              <a:t>" header file.</a:t>
            </a:r>
          </a:p>
          <a:p>
            <a:pPr algn="just">
              <a:buFont typeface="Arial" pitchFamily="34" charset="0"/>
              <a:buNone/>
              <a:defRPr/>
            </a:pPr>
            <a:r>
              <a:rPr lang="en-IN" sz="1600" dirty="0" smtClean="0"/>
              <a:t>4. Some other library functions are </a:t>
            </a:r>
            <a:r>
              <a:rPr lang="en-US" sz="1600" b="1" dirty="0" err="1" smtClean="0"/>
              <a:t>scanf</a:t>
            </a:r>
            <a:r>
              <a:rPr lang="en-US" sz="1600" b="1" dirty="0" smtClean="0"/>
              <a:t>()</a:t>
            </a:r>
            <a:r>
              <a:rPr lang="en-US" sz="1600" dirty="0" smtClean="0"/>
              <a:t> to read input from the screen, </a:t>
            </a:r>
            <a:r>
              <a:rPr lang="en-US" sz="1600" b="1" dirty="0" err="1" smtClean="0"/>
              <a:t>getchar</a:t>
            </a:r>
            <a:r>
              <a:rPr lang="en-US" sz="1600" b="1" dirty="0" smtClean="0"/>
              <a:t>()</a:t>
            </a:r>
            <a:r>
              <a:rPr lang="en-US" sz="1600" dirty="0" smtClean="0"/>
              <a:t> to return characters typed on screen, </a:t>
            </a:r>
            <a:r>
              <a:rPr lang="en-US" sz="1600" b="1" dirty="0" err="1" smtClean="0"/>
              <a:t>putchar</a:t>
            </a:r>
            <a:r>
              <a:rPr lang="en-US" sz="1600" b="1" dirty="0" smtClean="0"/>
              <a:t>() </a:t>
            </a:r>
            <a:r>
              <a:rPr lang="en-US" sz="1600" dirty="0" smtClean="0"/>
              <a:t>to output a single character to the screen, </a:t>
            </a:r>
            <a:r>
              <a:rPr lang="en-US" sz="1600" b="1" dirty="0" err="1" smtClean="0"/>
              <a:t>fopen</a:t>
            </a:r>
            <a:r>
              <a:rPr lang="en-US" sz="1600" b="1" dirty="0" smtClean="0"/>
              <a:t>()</a:t>
            </a:r>
            <a:r>
              <a:rPr lang="en-US" sz="1600" dirty="0" smtClean="0"/>
              <a:t> to open a file, </a:t>
            </a:r>
            <a:r>
              <a:rPr lang="en-US" sz="1600" b="1" dirty="0" err="1" smtClean="0"/>
              <a:t>fclose</a:t>
            </a:r>
            <a:r>
              <a:rPr lang="en-US" sz="1600" b="1" dirty="0" smtClean="0"/>
              <a:t>()</a:t>
            </a:r>
            <a:r>
              <a:rPr lang="en-US" sz="1600" dirty="0" smtClean="0"/>
              <a:t> to close a file etc.</a:t>
            </a:r>
          </a:p>
          <a:p>
            <a:pPr algn="just">
              <a:buFont typeface="Arial" charset="0"/>
              <a:buChar char="•"/>
              <a:defRPr/>
            </a:pPr>
            <a:endParaRPr lang="en-US" sz="1600" dirty="0" smtClean="0"/>
          </a:p>
          <a:p>
            <a:pPr algn="just">
              <a:buFont typeface="+mj-lt"/>
              <a:buAutoNum type="arabicPeriod"/>
              <a:defRPr/>
            </a:pPr>
            <a:endParaRPr lang="en-US" sz="1600" dirty="0"/>
          </a:p>
        </p:txBody>
      </p:sp>
      <p:sp>
        <p:nvSpPr>
          <p:cNvPr id="4" name="Content Placeholder 3"/>
          <p:cNvSpPr>
            <a:spLocks noGrp="1"/>
          </p:cNvSpPr>
          <p:nvPr>
            <p:ph sz="half" idx="2"/>
          </p:nvPr>
        </p:nvSpPr>
        <p:spPr>
          <a:xfrm>
            <a:off x="4644008" y="1412776"/>
            <a:ext cx="4027488" cy="4595812"/>
          </a:xfrm>
        </p:spPr>
        <p:txBody>
          <a:bodyPr/>
          <a:lstStyle/>
          <a:p>
            <a:pPr>
              <a:buFont typeface="Arial" charset="0"/>
              <a:buNone/>
              <a:defRPr/>
            </a:pPr>
            <a:r>
              <a:rPr lang="en-IN" sz="2400" b="1" dirty="0" smtClean="0"/>
              <a:t>  User-defined Functions</a:t>
            </a:r>
          </a:p>
          <a:p>
            <a:pPr algn="just">
              <a:buFont typeface="+mj-lt"/>
              <a:buAutoNum type="arabicPeriod"/>
              <a:defRPr/>
            </a:pPr>
            <a:r>
              <a:rPr lang="en-US" sz="1600" dirty="0" smtClean="0"/>
              <a:t>Users or programmers define a function according to their requirement.</a:t>
            </a:r>
          </a:p>
          <a:p>
            <a:pPr algn="just">
              <a:buFont typeface="+mj-lt"/>
              <a:buAutoNum type="arabicPeriod"/>
              <a:defRPr/>
            </a:pPr>
            <a:r>
              <a:rPr lang="en-US" sz="1600" dirty="0" smtClean="0"/>
              <a:t>The main() function is also a user-defined function because the statements inside the main function is defined by the user, only the function name is defined in a library.</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2800" b="1" dirty="0" smtClean="0">
                <a:effectLst>
                  <a:outerShdw blurRad="38100" dist="38100" dir="2700000" algn="tl">
                    <a:srgbClr val="000000">
                      <a:alpha val="43137"/>
                    </a:srgbClr>
                  </a:outerShdw>
                </a:effectLst>
              </a:rPr>
              <a:t>User Defined Functions</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908050"/>
            <a:ext cx="8229600" cy="936625"/>
          </a:xfrm>
        </p:spPr>
        <p:txBody>
          <a:bodyPr/>
          <a:lstStyle/>
          <a:p>
            <a:pPr algn="ctr">
              <a:buFont typeface="Arial" charset="0"/>
              <a:buNone/>
              <a:defRPr/>
            </a:pPr>
            <a:r>
              <a:rPr lang="en-US" sz="2000" b="1" dirty="0" smtClean="0">
                <a:solidFill>
                  <a:srgbClr val="29D7E9"/>
                </a:solidFill>
              </a:rPr>
              <a:t>”What you have to do when I call you“</a:t>
            </a:r>
          </a:p>
          <a:p>
            <a:pPr algn="ctr">
              <a:buFont typeface="Arial" charset="0"/>
              <a:buNone/>
              <a:defRPr/>
            </a:pPr>
            <a:r>
              <a:rPr lang="en-US" sz="1600" dirty="0" smtClean="0"/>
              <a:t> A programmer can define their own sets of code inside a function and use it for n number of times using its function name.</a:t>
            </a:r>
            <a:endParaRPr lang="en-US" sz="1600" dirty="0"/>
          </a:p>
        </p:txBody>
      </p:sp>
      <p:pic>
        <p:nvPicPr>
          <p:cNvPr id="24580" name="Picture 3"/>
          <p:cNvPicPr>
            <a:picLocks noChangeAspect="1" noChangeArrowheads="1"/>
          </p:cNvPicPr>
          <p:nvPr/>
        </p:nvPicPr>
        <p:blipFill>
          <a:blip r:embed="rId2" cstate="print"/>
          <a:srcRect/>
          <a:stretch>
            <a:fillRect/>
          </a:stretch>
        </p:blipFill>
        <p:spPr bwMode="auto">
          <a:xfrm>
            <a:off x="1403350" y="2060575"/>
            <a:ext cx="6751638" cy="3960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647700"/>
          </a:xfrm>
        </p:spPr>
        <p:txBody>
          <a:bodyPr/>
          <a:lstStyle/>
          <a:p>
            <a:pPr>
              <a:defRPr/>
            </a:pPr>
            <a:r>
              <a:rPr lang="en-IN" sz="3200" b="1" dirty="0" smtClean="0">
                <a:effectLst>
                  <a:outerShdw blurRad="38100" dist="38100" dir="2700000" algn="tl">
                    <a:srgbClr val="000000">
                      <a:alpha val="43137"/>
                    </a:srgbClr>
                  </a:outerShdw>
                </a:effectLst>
              </a:rPr>
              <a:t>Function Declaration</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050"/>
            <a:ext cx="8229600" cy="5218113"/>
          </a:xfrm>
        </p:spPr>
        <p:txBody>
          <a:bodyPr>
            <a:normAutofit fontScale="92500" lnSpcReduction="10000"/>
          </a:bodyPr>
          <a:lstStyle/>
          <a:p>
            <a:pPr marL="0" indent="0" eaLnBrk="1" hangingPunct="1">
              <a:buFont typeface="Arial" charset="0"/>
              <a:buChar char="•"/>
              <a:defRPr/>
            </a:pPr>
            <a:r>
              <a:rPr lang="en-US" altLang="en-US" sz="1800" dirty="0" smtClean="0"/>
              <a:t>A declaration merely provides a function prototype.</a:t>
            </a:r>
          </a:p>
          <a:p>
            <a:pPr marL="0" indent="0" eaLnBrk="1" hangingPunct="1">
              <a:buFont typeface="Arial" charset="0"/>
              <a:buChar char="•"/>
              <a:defRPr/>
            </a:pPr>
            <a:r>
              <a:rPr lang="en-US" sz="1800" dirty="0" smtClean="0"/>
              <a:t>It tells the compiler about a function's name, return type, and parameters.</a:t>
            </a:r>
            <a:endParaRPr lang="en-US" altLang="en-US" sz="1800" dirty="0" smtClean="0"/>
          </a:p>
          <a:p>
            <a:pPr marL="0" indent="0" eaLnBrk="1" hangingPunct="1">
              <a:buFontTx/>
              <a:buNone/>
              <a:defRPr/>
            </a:pPr>
            <a:r>
              <a:rPr lang="en-US" altLang="en-US" sz="1800" dirty="0" smtClean="0">
                <a:solidFill>
                  <a:srgbClr val="CE0000"/>
                </a:solidFill>
              </a:rPr>
              <a:t>Function header :</a:t>
            </a:r>
          </a:p>
          <a:p>
            <a:pPr marL="0" indent="0" eaLnBrk="1" hangingPunct="1">
              <a:buFontTx/>
              <a:buNone/>
              <a:defRPr/>
            </a:pPr>
            <a:r>
              <a:rPr lang="en-US" altLang="en-US" sz="1800" dirty="0" smtClean="0"/>
              <a:t>Includes the return type and the list of parameters</a:t>
            </a:r>
          </a:p>
          <a:p>
            <a:pPr marL="0" indent="0" eaLnBrk="1" hangingPunct="1">
              <a:buFontTx/>
              <a:buNone/>
              <a:defRPr/>
            </a:pPr>
            <a:endParaRPr lang="en-US" altLang="en-US" sz="1800" u="sng" dirty="0" smtClean="0"/>
          </a:p>
          <a:p>
            <a:pPr marL="0" indent="0" eaLnBrk="1" hangingPunct="1">
              <a:buFontTx/>
              <a:buNone/>
              <a:defRPr/>
            </a:pPr>
            <a:r>
              <a:rPr lang="en-US" altLang="en-US" sz="1800" u="sng" dirty="0" smtClean="0"/>
              <a:t>Syntax:</a:t>
            </a:r>
          </a:p>
          <a:p>
            <a:pPr marL="0" indent="0" eaLnBrk="1" hangingPunct="1">
              <a:buFontTx/>
              <a:buNone/>
              <a:defRPr/>
            </a:pPr>
            <a:r>
              <a:rPr lang="en-US" altLang="en-US" sz="1800" i="1" dirty="0" err="1" smtClean="0">
                <a:solidFill>
                  <a:srgbClr val="CE0000"/>
                </a:solidFill>
              </a:rPr>
              <a:t>return_type</a:t>
            </a:r>
            <a:r>
              <a:rPr lang="en-US" altLang="en-US" sz="1800" i="1" dirty="0" smtClean="0">
                <a:solidFill>
                  <a:srgbClr val="CE0000"/>
                </a:solidFill>
              </a:rPr>
              <a:t> </a:t>
            </a:r>
            <a:r>
              <a:rPr lang="en-US" altLang="en-US" sz="1800" i="1" dirty="0" err="1" smtClean="0">
                <a:solidFill>
                  <a:srgbClr val="00B050"/>
                </a:solidFill>
              </a:rPr>
              <a:t>function_name</a:t>
            </a:r>
            <a:r>
              <a:rPr lang="en-US" altLang="en-US" sz="1800" dirty="0" smtClean="0">
                <a:solidFill>
                  <a:srgbClr val="CE0000"/>
                </a:solidFill>
              </a:rPr>
              <a:t>( </a:t>
            </a:r>
            <a:r>
              <a:rPr lang="en-US" altLang="en-US" sz="1800" i="1" dirty="0" err="1" smtClean="0">
                <a:solidFill>
                  <a:srgbClr val="CE0000"/>
                </a:solidFill>
              </a:rPr>
              <a:t>arg-typ</a:t>
            </a:r>
            <a:r>
              <a:rPr lang="en-US" altLang="en-US" sz="1800" i="1" dirty="0" smtClean="0">
                <a:solidFill>
                  <a:srgbClr val="CE0000"/>
                </a:solidFill>
              </a:rPr>
              <a:t> name-1</a:t>
            </a:r>
            <a:r>
              <a:rPr lang="en-US" altLang="en-US" sz="1800" dirty="0" smtClean="0">
                <a:solidFill>
                  <a:srgbClr val="CE0000"/>
                </a:solidFill>
              </a:rPr>
              <a:t>,...,</a:t>
            </a:r>
            <a:r>
              <a:rPr lang="en-US" altLang="en-US" sz="1800" i="1" dirty="0" err="1" smtClean="0">
                <a:solidFill>
                  <a:srgbClr val="CE0000"/>
                </a:solidFill>
              </a:rPr>
              <a:t>arg-typ</a:t>
            </a:r>
            <a:r>
              <a:rPr lang="en-US" altLang="en-US" sz="1800" i="1" dirty="0" smtClean="0">
                <a:solidFill>
                  <a:srgbClr val="CE0000"/>
                </a:solidFill>
              </a:rPr>
              <a:t> name-n</a:t>
            </a:r>
            <a:r>
              <a:rPr lang="en-US" altLang="en-US" sz="1800" dirty="0" smtClean="0">
                <a:solidFill>
                  <a:srgbClr val="CE0000"/>
                </a:solidFill>
              </a:rPr>
              <a:t>);</a:t>
            </a:r>
          </a:p>
          <a:p>
            <a:pPr marL="0" indent="0" eaLnBrk="1" hangingPunct="1">
              <a:buFontTx/>
              <a:buNone/>
              <a:defRPr/>
            </a:pPr>
            <a:endParaRPr lang="en-US" altLang="en-US" sz="1800" dirty="0" smtClean="0"/>
          </a:p>
          <a:p>
            <a:pPr marL="0" indent="0" eaLnBrk="1" hangingPunct="1">
              <a:buFontTx/>
              <a:buNone/>
              <a:defRPr/>
            </a:pPr>
            <a:r>
              <a:rPr lang="en-US" altLang="en-US" sz="1800" u="sng" dirty="0" smtClean="0"/>
              <a:t>Example:</a:t>
            </a:r>
          </a:p>
          <a:p>
            <a:pPr marL="0" indent="0" eaLnBrk="1" hangingPunct="1">
              <a:buFontTx/>
              <a:buNone/>
              <a:defRPr/>
            </a:pPr>
            <a:r>
              <a:rPr lang="en-US" altLang="en-US" sz="1800" b="1" dirty="0" err="1" smtClean="0">
                <a:solidFill>
                  <a:schemeClr val="accent2"/>
                </a:solidFill>
              </a:rPr>
              <a:t>int</a:t>
            </a:r>
            <a:r>
              <a:rPr lang="en-US" altLang="en-US" sz="1800" b="1" dirty="0" smtClean="0">
                <a:solidFill>
                  <a:schemeClr val="accent2"/>
                </a:solidFill>
              </a:rPr>
              <a:t> hex(</a:t>
            </a:r>
            <a:r>
              <a:rPr lang="en-US" altLang="en-US" sz="1800" b="1" dirty="0" err="1" smtClean="0">
                <a:solidFill>
                  <a:schemeClr val="accent2"/>
                </a:solidFill>
              </a:rPr>
              <a:t>int</a:t>
            </a:r>
            <a:r>
              <a:rPr lang="en-US" altLang="en-US" sz="1800" b="1" dirty="0" smtClean="0">
                <a:solidFill>
                  <a:schemeClr val="accent2"/>
                </a:solidFill>
              </a:rPr>
              <a:t> </a:t>
            </a:r>
            <a:r>
              <a:rPr lang="en-US" altLang="en-US" sz="1800" b="1" dirty="0" err="1" smtClean="0">
                <a:solidFill>
                  <a:schemeClr val="accent2"/>
                </a:solidFill>
              </a:rPr>
              <a:t>val</a:t>
            </a:r>
            <a:r>
              <a:rPr lang="en-US" altLang="en-US" sz="1800" b="1" dirty="0" smtClean="0">
                <a:solidFill>
                  <a:schemeClr val="accent2"/>
                </a:solidFill>
              </a:rPr>
              <a:t>);</a:t>
            </a:r>
          </a:p>
          <a:p>
            <a:pPr marL="0" indent="0" eaLnBrk="1" hangingPunct="1">
              <a:buFont typeface="Arial" charset="0"/>
              <a:buNone/>
              <a:defRPr/>
            </a:pPr>
            <a:r>
              <a:rPr lang="en-US" altLang="en-US" sz="1800" b="1" dirty="0" err="1" smtClean="0">
                <a:solidFill>
                  <a:schemeClr val="accent2"/>
                </a:solidFill>
              </a:rPr>
              <a:t>int</a:t>
            </a:r>
            <a:r>
              <a:rPr lang="en-US" altLang="en-US" sz="1800" b="1" dirty="0" smtClean="0">
                <a:solidFill>
                  <a:schemeClr val="accent2"/>
                </a:solidFill>
              </a:rPr>
              <a:t> max(</a:t>
            </a:r>
            <a:r>
              <a:rPr lang="en-US" altLang="en-US" sz="1800" b="1" dirty="0" err="1" smtClean="0">
                <a:solidFill>
                  <a:schemeClr val="accent2"/>
                </a:solidFill>
              </a:rPr>
              <a:t>int</a:t>
            </a:r>
            <a:r>
              <a:rPr lang="en-US" altLang="en-US" sz="1800" b="1" dirty="0" smtClean="0">
                <a:solidFill>
                  <a:schemeClr val="accent2"/>
                </a:solidFill>
              </a:rPr>
              <a:t> num1, </a:t>
            </a:r>
            <a:r>
              <a:rPr lang="en-US" altLang="en-US" sz="1800" b="1" dirty="0" err="1" smtClean="0">
                <a:solidFill>
                  <a:schemeClr val="accent2"/>
                </a:solidFill>
              </a:rPr>
              <a:t>int</a:t>
            </a:r>
            <a:r>
              <a:rPr lang="en-US" altLang="en-US" sz="1800" b="1" dirty="0" smtClean="0">
                <a:solidFill>
                  <a:schemeClr val="accent2"/>
                </a:solidFill>
              </a:rPr>
              <a:t> num2);</a:t>
            </a:r>
          </a:p>
          <a:p>
            <a:pPr>
              <a:buFont typeface="Arial" charset="0"/>
              <a:buNone/>
              <a:defRPr/>
            </a:pPr>
            <a:endParaRPr lang="en-US" sz="1800" dirty="0" smtClean="0"/>
          </a:p>
          <a:p>
            <a:pPr>
              <a:buFont typeface="Arial" charset="0"/>
              <a:buNone/>
              <a:defRPr/>
            </a:pPr>
            <a:r>
              <a:rPr lang="en-US" sz="1800" b="1" dirty="0" smtClean="0"/>
              <a:t>Note:  </a:t>
            </a:r>
            <a:r>
              <a:rPr lang="en-US" sz="1800" dirty="0" smtClean="0"/>
              <a:t>1. Parameter names are not important in function declaration only their type is required, so </a:t>
            </a:r>
            <a:r>
              <a:rPr lang="en-US" sz="1800" dirty="0" err="1" smtClean="0">
                <a:solidFill>
                  <a:srgbClr val="FF0000"/>
                </a:solidFill>
              </a:rPr>
              <a:t>int</a:t>
            </a:r>
            <a:r>
              <a:rPr lang="en-US" sz="1800" dirty="0" smtClean="0">
                <a:solidFill>
                  <a:srgbClr val="FF0000"/>
                </a:solidFill>
              </a:rPr>
              <a:t> max(</a:t>
            </a:r>
            <a:r>
              <a:rPr lang="en-US" sz="1800" dirty="0" err="1" smtClean="0">
                <a:solidFill>
                  <a:srgbClr val="FF0000"/>
                </a:solidFill>
              </a:rPr>
              <a:t>int</a:t>
            </a:r>
            <a:r>
              <a:rPr lang="en-US" sz="1800" dirty="0" smtClean="0">
                <a:solidFill>
                  <a:srgbClr val="FF0000"/>
                </a:solidFill>
              </a:rPr>
              <a:t>, </a:t>
            </a:r>
            <a:r>
              <a:rPr lang="en-US" sz="1800" dirty="0" err="1" smtClean="0">
                <a:solidFill>
                  <a:srgbClr val="FF0000"/>
                </a:solidFill>
              </a:rPr>
              <a:t>int</a:t>
            </a:r>
            <a:r>
              <a:rPr lang="en-US" sz="1800" dirty="0" smtClean="0">
                <a:solidFill>
                  <a:srgbClr val="FF0000"/>
                </a:solidFill>
              </a:rPr>
              <a:t>); </a:t>
            </a:r>
            <a:r>
              <a:rPr lang="en-US" sz="1800" dirty="0" smtClean="0"/>
              <a:t>is also a valid declaration </a:t>
            </a:r>
          </a:p>
          <a:p>
            <a:pPr>
              <a:buFont typeface="Arial" charset="0"/>
              <a:buNone/>
              <a:defRPr/>
            </a:pPr>
            <a:r>
              <a:rPr lang="en-US" sz="1800" dirty="0" smtClean="0"/>
              <a:t>2.   Function declaration is required when you define a function in one source file and you call that function in another file.</a:t>
            </a:r>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Function Definition</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052736"/>
            <a:ext cx="8229600" cy="5218113"/>
          </a:xfrm>
        </p:spPr>
        <p:txBody>
          <a:bodyPr/>
          <a:lstStyle/>
          <a:p>
            <a:pPr>
              <a:buFont typeface="Arial" charset="0"/>
              <a:buNone/>
              <a:defRPr/>
            </a:pPr>
            <a:r>
              <a:rPr lang="en-US" altLang="en-US" sz="1800" dirty="0" smtClean="0"/>
              <a:t>The </a:t>
            </a:r>
            <a:r>
              <a:rPr lang="en-US" altLang="en-US" sz="1800" i="1" dirty="0" smtClean="0">
                <a:solidFill>
                  <a:srgbClr val="CE0000"/>
                </a:solidFill>
              </a:rPr>
              <a:t>definition</a:t>
            </a:r>
            <a:r>
              <a:rPr lang="en-US" altLang="en-US" sz="1800" dirty="0" smtClean="0"/>
              <a:t> of a function includes both the function prototype and the function body, i.e. its implementation.</a:t>
            </a:r>
            <a:endParaRPr lang="en-US" altLang="en-US" sz="1800" u="sng" dirty="0" smtClean="0"/>
          </a:p>
          <a:p>
            <a:pPr>
              <a:buFont typeface="Arial" charset="0"/>
              <a:buNone/>
              <a:defRPr/>
            </a:pPr>
            <a:r>
              <a:rPr lang="en-US" sz="1800" b="1" dirty="0" smtClean="0"/>
              <a:t>Syntax :  </a:t>
            </a:r>
            <a:r>
              <a:rPr lang="en-US" sz="1800" dirty="0" err="1" smtClean="0"/>
              <a:t>return_type</a:t>
            </a:r>
            <a:r>
              <a:rPr lang="en-US" sz="1800" dirty="0" smtClean="0"/>
              <a:t> function_name (argument list)</a:t>
            </a:r>
          </a:p>
          <a:p>
            <a:pPr>
              <a:buFont typeface="Arial" charset="0"/>
              <a:buNone/>
              <a:defRPr/>
            </a:pPr>
            <a:r>
              <a:rPr lang="en-US" sz="1800" dirty="0" smtClean="0"/>
              <a:t>                { </a:t>
            </a:r>
          </a:p>
          <a:p>
            <a:pPr>
              <a:buFont typeface="Arial" charset="0"/>
              <a:buNone/>
              <a:defRPr/>
            </a:pPr>
            <a:r>
              <a:rPr lang="en-US" sz="1800" dirty="0" smtClean="0"/>
              <a:t>                     Set of statements – Block of code</a:t>
            </a:r>
          </a:p>
          <a:p>
            <a:pPr>
              <a:buFont typeface="Arial" charset="0"/>
              <a:buNone/>
              <a:defRPr/>
            </a:pPr>
            <a:r>
              <a:rPr lang="en-US" sz="1800" dirty="0" smtClean="0"/>
              <a:t>                 }</a:t>
            </a:r>
            <a:endParaRPr lang="en-US" sz="1800" dirty="0"/>
          </a:p>
        </p:txBody>
      </p:sp>
      <p:graphicFrame>
        <p:nvGraphicFramePr>
          <p:cNvPr id="9" name="Diagram 8"/>
          <p:cNvGraphicFramePr/>
          <p:nvPr>
            <p:extLst>
              <p:ext uri="{D42A27DB-BD31-4B8C-83A1-F6EECF244321}">
                <p14:modId xmlns:p14="http://schemas.microsoft.com/office/powerpoint/2010/main" val="1004336021"/>
              </p:ext>
            </p:extLst>
          </p:nvPr>
        </p:nvGraphicFramePr>
        <p:xfrm>
          <a:off x="683568" y="2492896"/>
          <a:ext cx="7992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490537"/>
          </a:xfrm>
        </p:spPr>
        <p:txBody>
          <a:bodyPr>
            <a:normAutofit fontScale="90000"/>
          </a:bodyPr>
          <a:lstStyle/>
          <a:p>
            <a:pPr>
              <a:defRPr/>
            </a:pPr>
            <a:r>
              <a:rPr lang="en-IN" sz="3200" b="1" dirty="0" smtClean="0">
                <a:effectLst>
                  <a:outerShdw blurRad="38100" dist="38100" dir="2700000" algn="tl">
                    <a:srgbClr val="000000">
                      <a:alpha val="43137"/>
                    </a:srgbClr>
                  </a:outerShdw>
                </a:effectLst>
              </a:rPr>
              <a:t>Calling a function</a:t>
            </a:r>
            <a:endParaRPr lang="en-US" sz="3200" b="1"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nvPr>
        </p:nvGraphicFramePr>
        <p:xfrm>
          <a:off x="251520" y="980728"/>
          <a:ext cx="8676456"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b="1" dirty="0" smtClean="0"/>
              <a:t>Illustration of working of Functions in C</a:t>
            </a:r>
            <a:endParaRPr lang="en-US" b="1" dirty="0"/>
          </a:p>
        </p:txBody>
      </p:sp>
      <p:pic>
        <p:nvPicPr>
          <p:cNvPr id="28675" name="Picture 2" descr="Image result for function call in c"/>
          <p:cNvPicPr>
            <a:picLocks noChangeAspect="1" noChangeArrowheads="1"/>
          </p:cNvPicPr>
          <p:nvPr/>
        </p:nvPicPr>
        <p:blipFill>
          <a:blip r:embed="rId2" cstate="print"/>
          <a:srcRect/>
          <a:stretch>
            <a:fillRect/>
          </a:stretch>
        </p:blipFill>
        <p:spPr bwMode="auto">
          <a:xfrm>
            <a:off x="3276600" y="620713"/>
            <a:ext cx="2808288" cy="413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2800" b="1" dirty="0" smtClean="0">
                <a:effectLst>
                  <a:outerShdw blurRad="38100" dist="38100" dir="2700000" algn="tl">
                    <a:srgbClr val="000000">
                      <a:alpha val="43137"/>
                    </a:srgbClr>
                  </a:outerShdw>
                </a:effectLst>
              </a:rPr>
              <a:t>Example of functions</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5145088"/>
          </a:xfrm>
        </p:spPr>
        <p:txBody>
          <a:bodyPr>
            <a:normAutofit fontScale="85000" lnSpcReduction="20000"/>
          </a:bodyPr>
          <a:lstStyle/>
          <a:p>
            <a:pPr>
              <a:buFont typeface="Arial" charset="0"/>
              <a:buNone/>
              <a:defRPr/>
            </a:pPr>
            <a:endParaRPr lang="en-US" sz="1800" dirty="0" smtClean="0"/>
          </a:p>
          <a:p>
            <a:pPr>
              <a:buFont typeface="Arial" charset="0"/>
              <a:buNone/>
              <a:defRPr/>
            </a:pPr>
            <a:r>
              <a:rPr lang="en-US" sz="1900" dirty="0" smtClean="0"/>
              <a:t>#include &lt;</a:t>
            </a:r>
            <a:r>
              <a:rPr lang="en-US" sz="1900" dirty="0" err="1" smtClean="0"/>
              <a:t>stdio.h</a:t>
            </a:r>
            <a:r>
              <a:rPr lang="en-US" sz="1900" dirty="0" smtClean="0"/>
              <a:t>&gt; </a:t>
            </a:r>
          </a:p>
          <a:p>
            <a:pPr>
              <a:buFont typeface="Arial" charset="0"/>
              <a:buNone/>
              <a:defRPr/>
            </a:pPr>
            <a:r>
              <a:rPr lang="en-US" sz="1900" dirty="0" err="1" smtClean="0"/>
              <a:t>int</a:t>
            </a:r>
            <a:r>
              <a:rPr lang="en-US" sz="1900" dirty="0" smtClean="0"/>
              <a:t> main() </a:t>
            </a:r>
          </a:p>
          <a:p>
            <a:pPr>
              <a:buFont typeface="Arial" charset="0"/>
              <a:buNone/>
              <a:defRPr/>
            </a:pPr>
            <a:r>
              <a:rPr lang="en-US" sz="1900" dirty="0" smtClean="0"/>
              <a:t>{ </a:t>
            </a:r>
            <a:r>
              <a:rPr lang="en-US" sz="1900" dirty="0" smtClean="0">
                <a:solidFill>
                  <a:srgbClr val="FF0000"/>
                </a:solidFill>
              </a:rPr>
              <a:t>//main function definition </a:t>
            </a:r>
          </a:p>
          <a:p>
            <a:pPr>
              <a:buFont typeface="Arial" charset="0"/>
              <a:buNone/>
              <a:defRPr/>
            </a:pPr>
            <a:r>
              <a:rPr lang="en-US" sz="1900" dirty="0" smtClean="0"/>
              <a:t>     </a:t>
            </a:r>
            <a:r>
              <a:rPr lang="en-US" sz="1900" dirty="0" err="1" smtClean="0"/>
              <a:t>int</a:t>
            </a:r>
            <a:r>
              <a:rPr lang="en-US" sz="1900" dirty="0" smtClean="0"/>
              <a:t> a = 5, b = 10; </a:t>
            </a:r>
          </a:p>
          <a:p>
            <a:pPr>
              <a:buFont typeface="Arial" charset="0"/>
              <a:buNone/>
              <a:defRPr/>
            </a:pPr>
            <a:r>
              <a:rPr lang="en-US" sz="1900" dirty="0" smtClean="0"/>
              <a:t>     </a:t>
            </a:r>
            <a:r>
              <a:rPr lang="en-US" sz="1900" dirty="0" err="1" smtClean="0"/>
              <a:t>int</a:t>
            </a:r>
            <a:r>
              <a:rPr lang="en-US" sz="1900" dirty="0" smtClean="0"/>
              <a:t> sum; </a:t>
            </a:r>
          </a:p>
          <a:p>
            <a:pPr>
              <a:buFont typeface="Arial" charset="0"/>
              <a:buNone/>
              <a:defRPr/>
            </a:pPr>
            <a:r>
              <a:rPr lang="en-US" sz="1900" dirty="0" smtClean="0"/>
              <a:t>     </a:t>
            </a:r>
            <a:r>
              <a:rPr lang="en-US" sz="1900" dirty="0" err="1" smtClean="0"/>
              <a:t>printf</a:t>
            </a:r>
            <a:r>
              <a:rPr lang="en-US" sz="1900" dirty="0" smtClean="0"/>
              <a:t>("The value of a and b : %d %d ", a, b); </a:t>
            </a:r>
          </a:p>
          <a:p>
            <a:pPr>
              <a:buFont typeface="Arial" charset="0"/>
              <a:buNone/>
              <a:defRPr/>
            </a:pPr>
            <a:r>
              <a:rPr lang="en-US" sz="1900" dirty="0" smtClean="0"/>
              <a:t>     sum = add(a, b); </a:t>
            </a:r>
            <a:r>
              <a:rPr lang="en-US" sz="1900" dirty="0" smtClean="0">
                <a:solidFill>
                  <a:srgbClr val="FF0000"/>
                </a:solidFill>
              </a:rPr>
              <a:t>//function call </a:t>
            </a:r>
          </a:p>
          <a:p>
            <a:pPr>
              <a:buFont typeface="Arial" charset="0"/>
              <a:buNone/>
              <a:defRPr/>
            </a:pPr>
            <a:r>
              <a:rPr lang="en-US" sz="1900" dirty="0" smtClean="0"/>
              <a:t>     </a:t>
            </a:r>
            <a:r>
              <a:rPr lang="en-US" sz="1900" dirty="0" err="1" smtClean="0"/>
              <a:t>printf</a:t>
            </a:r>
            <a:r>
              <a:rPr lang="en-US" sz="1900" dirty="0" smtClean="0"/>
              <a:t>("\</a:t>
            </a:r>
            <a:r>
              <a:rPr lang="en-US" sz="1900" dirty="0" err="1" smtClean="0"/>
              <a:t>nsum</a:t>
            </a:r>
            <a:r>
              <a:rPr lang="en-US" sz="1900" dirty="0" smtClean="0"/>
              <a:t> = %d ", sum); </a:t>
            </a:r>
          </a:p>
          <a:p>
            <a:pPr>
              <a:buFont typeface="Arial" charset="0"/>
              <a:buNone/>
              <a:defRPr/>
            </a:pPr>
            <a:r>
              <a:rPr lang="en-US" sz="1900" dirty="0" smtClean="0"/>
              <a:t>} </a:t>
            </a:r>
          </a:p>
          <a:p>
            <a:pPr>
              <a:buFont typeface="Arial" charset="0"/>
              <a:buNone/>
              <a:defRPr/>
            </a:pPr>
            <a:r>
              <a:rPr lang="en-US" sz="1900" dirty="0" smtClean="0">
                <a:solidFill>
                  <a:srgbClr val="FF0000"/>
                </a:solidFill>
              </a:rPr>
              <a:t>//function definition </a:t>
            </a:r>
          </a:p>
          <a:p>
            <a:pPr>
              <a:buFont typeface="Arial" charset="0"/>
              <a:buNone/>
              <a:defRPr/>
            </a:pPr>
            <a:r>
              <a:rPr lang="en-US" sz="1900" dirty="0" err="1" smtClean="0"/>
              <a:t>int</a:t>
            </a:r>
            <a:r>
              <a:rPr lang="en-US" sz="1900" dirty="0" smtClean="0"/>
              <a:t> add(</a:t>
            </a:r>
            <a:r>
              <a:rPr lang="en-US" sz="1900" dirty="0" err="1" smtClean="0"/>
              <a:t>int</a:t>
            </a:r>
            <a:r>
              <a:rPr lang="en-US" sz="1900" dirty="0" smtClean="0"/>
              <a:t> a, </a:t>
            </a:r>
            <a:r>
              <a:rPr lang="en-US" sz="1900" dirty="0" err="1" smtClean="0"/>
              <a:t>int</a:t>
            </a:r>
            <a:r>
              <a:rPr lang="en-US" sz="1900" dirty="0" smtClean="0"/>
              <a:t> b) </a:t>
            </a:r>
          </a:p>
          <a:p>
            <a:pPr>
              <a:buFont typeface="Arial" charset="0"/>
              <a:buNone/>
              <a:defRPr/>
            </a:pPr>
            <a:r>
              <a:rPr lang="en-US" sz="1900" dirty="0" smtClean="0"/>
              <a:t>{ </a:t>
            </a:r>
          </a:p>
          <a:p>
            <a:pPr>
              <a:buFont typeface="Arial" charset="0"/>
              <a:buNone/>
              <a:defRPr/>
            </a:pPr>
            <a:r>
              <a:rPr lang="en-US" sz="1900" dirty="0" smtClean="0"/>
              <a:t>     </a:t>
            </a:r>
            <a:r>
              <a:rPr lang="en-US" sz="1900" dirty="0" err="1" smtClean="0"/>
              <a:t>int</a:t>
            </a:r>
            <a:r>
              <a:rPr lang="en-US" sz="1900" dirty="0" smtClean="0"/>
              <a:t> c; </a:t>
            </a:r>
          </a:p>
          <a:p>
            <a:pPr>
              <a:buFont typeface="Arial" charset="0"/>
              <a:buNone/>
              <a:defRPr/>
            </a:pPr>
            <a:r>
              <a:rPr lang="en-US" sz="1900" dirty="0" smtClean="0"/>
              <a:t>     c = a + b; </a:t>
            </a:r>
          </a:p>
          <a:p>
            <a:pPr>
              <a:buFont typeface="Arial" charset="0"/>
              <a:buNone/>
              <a:defRPr/>
            </a:pPr>
            <a:r>
              <a:rPr lang="en-US" sz="1900" dirty="0" smtClean="0"/>
              <a:t>     return c; </a:t>
            </a:r>
            <a:r>
              <a:rPr lang="en-US" sz="1900" dirty="0" smtClean="0">
                <a:solidFill>
                  <a:srgbClr val="FF0000"/>
                </a:solidFill>
              </a:rPr>
              <a:t>//returns a integer value to the calling function</a:t>
            </a:r>
            <a:r>
              <a:rPr lang="en-US" sz="1900" dirty="0" smtClean="0"/>
              <a:t> </a:t>
            </a:r>
          </a:p>
          <a:p>
            <a:pPr>
              <a:buFont typeface="Arial" charset="0"/>
              <a:buNone/>
              <a:defRPr/>
            </a:pPr>
            <a:r>
              <a:rPr lang="en-US" sz="1900" dirty="0" smtClean="0"/>
              <a:t>}</a:t>
            </a:r>
          </a:p>
          <a:p>
            <a:pPr>
              <a:buFont typeface="Arial" charset="0"/>
              <a:buChar char="•"/>
              <a:defRPr/>
            </a:pPr>
            <a:endParaRPr lang="en-US" dirty="0"/>
          </a:p>
        </p:txBody>
      </p:sp>
      <p:sp>
        <p:nvSpPr>
          <p:cNvPr id="4" name="Line Callout 2 3"/>
          <p:cNvSpPr/>
          <p:nvPr/>
        </p:nvSpPr>
        <p:spPr>
          <a:xfrm>
            <a:off x="5651500" y="3141663"/>
            <a:ext cx="2016125" cy="1008062"/>
          </a:xfrm>
          <a:prstGeom prst="borderCallout2">
            <a:avLst>
              <a:gd name="adj1" fmla="val 17822"/>
              <a:gd name="adj2" fmla="val -871"/>
              <a:gd name="adj3" fmla="val 18750"/>
              <a:gd name="adj4" fmla="val -16667"/>
              <a:gd name="adj5" fmla="val 47522"/>
              <a:gd name="adj6" fmla="val -5548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t>The value of a and b : 5 10</a:t>
            </a:r>
          </a:p>
          <a:p>
            <a:pPr>
              <a:defRPr/>
            </a:pPr>
            <a:r>
              <a:rPr lang="en-US" sz="1600" dirty="0"/>
              <a:t>sum = 15</a:t>
            </a:r>
          </a:p>
          <a:p>
            <a:pPr algn="ct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normAutofit fontScale="90000"/>
          </a:bodyPr>
          <a:lstStyle/>
          <a:p>
            <a:pPr>
              <a:defRPr/>
            </a:pPr>
            <a:r>
              <a:rPr lang="en-US" sz="2400" b="1" dirty="0" smtClean="0">
                <a:effectLst>
                  <a:outerShdw blurRad="38100" dist="38100" dir="2700000" algn="tl">
                    <a:srgbClr val="000000">
                      <a:alpha val="43137"/>
                    </a:srgbClr>
                  </a:outerShdw>
                </a:effectLst>
              </a:rPr>
              <a:t>Classification of user defined functions into four types, according to parameters and return value</a:t>
            </a:r>
            <a:endParaRPr lang="en-US" sz="2400"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10303019"/>
              </p:ext>
            </p:extLst>
          </p:nvPr>
        </p:nvGraphicFramePr>
        <p:xfrm>
          <a:off x="457200" y="1052513"/>
          <a:ext cx="8229600" cy="507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Related image"/>
          <p:cNvPicPr>
            <a:picLocks noChangeAspect="1" noChangeArrowheads="1"/>
          </p:cNvPicPr>
          <p:nvPr/>
        </p:nvPicPr>
        <p:blipFill>
          <a:blip r:embed="rId2" cstate="print"/>
          <a:srcRect/>
          <a:stretch>
            <a:fillRect/>
          </a:stretch>
        </p:blipFill>
        <p:spPr bwMode="auto">
          <a:xfrm>
            <a:off x="0" y="1628800"/>
            <a:ext cx="9197975" cy="472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561975"/>
          </a:xfrm>
        </p:spPr>
        <p:txBody>
          <a:bodyPr>
            <a:normAutofit fontScale="90000"/>
          </a:bodyPr>
          <a:lstStyle/>
          <a:p>
            <a:pPr>
              <a:defRPr/>
            </a:pP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Functions Without Arguments Without Return Values</a:t>
            </a:r>
            <a:r>
              <a:rPr lang="en-US" dirty="0" smtClean="0"/>
              <a:t/>
            </a:r>
            <a:br>
              <a:rPr lang="en-US" dirty="0" smtClean="0"/>
            </a:br>
            <a:endParaRPr lang="en-US" dirty="0"/>
          </a:p>
        </p:txBody>
      </p:sp>
      <p:sp>
        <p:nvSpPr>
          <p:cNvPr id="3" name="Content Placeholder 2"/>
          <p:cNvSpPr>
            <a:spLocks noGrp="1"/>
          </p:cNvSpPr>
          <p:nvPr>
            <p:ph idx="1"/>
          </p:nvPr>
        </p:nvSpPr>
        <p:spPr>
          <a:xfrm>
            <a:off x="467544" y="836712"/>
            <a:ext cx="8219256" cy="5545038"/>
          </a:xfrm>
        </p:spPr>
        <p:txBody>
          <a:bodyPr>
            <a:normAutofit fontScale="92500" lnSpcReduction="10000"/>
          </a:bodyPr>
          <a:lstStyle/>
          <a:p>
            <a:pPr>
              <a:buFont typeface="Arial" charset="0"/>
              <a:buNone/>
              <a:defRPr/>
            </a:pPr>
            <a:r>
              <a:rPr lang="en-US" sz="1800" dirty="0" smtClean="0"/>
              <a:t>      </a:t>
            </a:r>
            <a:r>
              <a:rPr lang="en-US" sz="1800" dirty="0" smtClean="0">
                <a:solidFill>
                  <a:srgbClr val="C00000"/>
                </a:solidFill>
              </a:rPr>
              <a:t>The calling function will not send parameters to the called function and called function will not pass the return value to the calling function.</a:t>
            </a:r>
          </a:p>
          <a:p>
            <a:pPr>
              <a:buFont typeface="Arial" charset="0"/>
              <a:buNone/>
              <a:defRPr/>
            </a:pPr>
            <a:endParaRPr lang="en-US" sz="1800" dirty="0" smtClean="0"/>
          </a:p>
          <a:p>
            <a:pPr>
              <a:buFont typeface="Arial" charset="0"/>
              <a:buNone/>
              <a:defRPr/>
            </a:pPr>
            <a:r>
              <a:rPr lang="en-US" sz="1800" dirty="0" smtClean="0"/>
              <a:t>#include &lt;</a:t>
            </a:r>
            <a:r>
              <a:rPr lang="en-US" sz="1800" dirty="0" err="1" smtClean="0"/>
              <a:t>stdio.h</a:t>
            </a:r>
            <a:r>
              <a:rPr lang="en-US" sz="1800" dirty="0" smtClean="0"/>
              <a:t>&gt; </a:t>
            </a:r>
          </a:p>
          <a:p>
            <a:pPr>
              <a:buFont typeface="Arial" charset="0"/>
              <a:buNone/>
              <a:defRPr/>
            </a:pPr>
            <a:r>
              <a:rPr lang="en-US" sz="1800" dirty="0" smtClean="0"/>
              <a:t>void add(); //function declaration </a:t>
            </a:r>
          </a:p>
          <a:p>
            <a:pPr>
              <a:buFont typeface="Arial" charset="0"/>
              <a:buNone/>
              <a:defRPr/>
            </a:pPr>
            <a:r>
              <a:rPr lang="en-US" sz="1800" dirty="0" err="1" smtClean="0"/>
              <a:t>int</a:t>
            </a:r>
            <a:r>
              <a:rPr lang="en-US" sz="1800" dirty="0" smtClean="0"/>
              <a:t> main() </a:t>
            </a:r>
          </a:p>
          <a:p>
            <a:pPr>
              <a:buFont typeface="Arial" charset="0"/>
              <a:buNone/>
              <a:defRPr/>
            </a:pPr>
            <a:r>
              <a:rPr lang="en-US" sz="1800" dirty="0" smtClean="0"/>
              <a:t>{ //main function definition </a:t>
            </a:r>
          </a:p>
          <a:p>
            <a:pPr>
              <a:buFont typeface="Arial" charset="0"/>
              <a:buNone/>
              <a:defRPr/>
            </a:pPr>
            <a:r>
              <a:rPr lang="en-US" sz="1800" dirty="0" smtClean="0"/>
              <a:t>      add(); //function call without passing arguments </a:t>
            </a:r>
          </a:p>
          <a:p>
            <a:pPr>
              <a:buFont typeface="Arial" charset="0"/>
              <a:buNone/>
              <a:defRPr/>
            </a:pPr>
            <a:r>
              <a:rPr lang="en-US" sz="1800" dirty="0" smtClean="0"/>
              <a:t>} </a:t>
            </a:r>
          </a:p>
          <a:p>
            <a:pPr>
              <a:buFont typeface="Arial" charset="0"/>
              <a:buNone/>
              <a:defRPr/>
            </a:pPr>
            <a:r>
              <a:rPr lang="en-US" sz="1800" dirty="0" smtClean="0"/>
              <a:t>//function definition </a:t>
            </a:r>
          </a:p>
          <a:p>
            <a:pPr>
              <a:buFont typeface="Arial" charset="0"/>
              <a:buNone/>
              <a:defRPr/>
            </a:pPr>
            <a:r>
              <a:rPr lang="en-US" sz="1800" dirty="0" smtClean="0"/>
              <a:t>void add() </a:t>
            </a:r>
          </a:p>
          <a:p>
            <a:pPr>
              <a:buFont typeface="Arial" charset="0"/>
              <a:buNone/>
              <a:defRPr/>
            </a:pPr>
            <a:r>
              <a:rPr lang="en-US" sz="1800" dirty="0" smtClean="0"/>
              <a:t>{    </a:t>
            </a:r>
            <a:r>
              <a:rPr lang="en-US" sz="1800" dirty="0" err="1" smtClean="0"/>
              <a:t>int</a:t>
            </a:r>
            <a:r>
              <a:rPr lang="en-US" sz="1800" dirty="0" smtClean="0"/>
              <a:t> a = 5, b = 10; </a:t>
            </a:r>
          </a:p>
          <a:p>
            <a:pPr>
              <a:buFont typeface="Arial" charset="0"/>
              <a:buNone/>
              <a:defRPr/>
            </a:pPr>
            <a:r>
              <a:rPr lang="en-US" sz="1800" dirty="0" smtClean="0"/>
              <a:t>      </a:t>
            </a:r>
            <a:r>
              <a:rPr lang="en-US" sz="1800" dirty="0" err="1" smtClean="0"/>
              <a:t>int</a:t>
            </a:r>
            <a:r>
              <a:rPr lang="en-US" sz="1800" dirty="0" smtClean="0"/>
              <a:t> c; </a:t>
            </a:r>
          </a:p>
          <a:p>
            <a:pPr>
              <a:buFont typeface="Arial" charset="0"/>
              <a:buNone/>
              <a:defRPr/>
            </a:pPr>
            <a:r>
              <a:rPr lang="en-US" sz="1800" dirty="0" smtClean="0"/>
              <a:t>      </a:t>
            </a:r>
            <a:r>
              <a:rPr lang="en-US" sz="1800" dirty="0" err="1" smtClean="0"/>
              <a:t>printf</a:t>
            </a:r>
            <a:r>
              <a:rPr lang="en-US" sz="1800" dirty="0" smtClean="0"/>
              <a:t>(" The values of a and b : %d %d ", a, b); </a:t>
            </a:r>
          </a:p>
          <a:p>
            <a:pPr>
              <a:buFont typeface="Arial" charset="0"/>
              <a:buNone/>
              <a:defRPr/>
            </a:pPr>
            <a:r>
              <a:rPr lang="en-US" sz="1800" dirty="0" smtClean="0"/>
              <a:t>      c = a + b; </a:t>
            </a:r>
          </a:p>
          <a:p>
            <a:pPr>
              <a:buFont typeface="Arial" charset="0"/>
              <a:buNone/>
              <a:defRPr/>
            </a:pPr>
            <a:r>
              <a:rPr lang="en-US" sz="1800" dirty="0" smtClean="0"/>
              <a:t>      </a:t>
            </a:r>
            <a:r>
              <a:rPr lang="en-US" sz="1800" dirty="0" err="1" smtClean="0"/>
              <a:t>printf</a:t>
            </a:r>
            <a:r>
              <a:rPr lang="en-US" sz="1800" dirty="0" smtClean="0"/>
              <a:t>(" \</a:t>
            </a:r>
            <a:r>
              <a:rPr lang="en-US" sz="1800" dirty="0" err="1" smtClean="0"/>
              <a:t>nsum</a:t>
            </a:r>
            <a:r>
              <a:rPr lang="en-US" sz="1800" dirty="0" smtClean="0"/>
              <a:t> : %d ", c); //no return values to the calling function </a:t>
            </a:r>
          </a:p>
          <a:p>
            <a:pPr>
              <a:buFont typeface="Arial" charset="0"/>
              <a:buNone/>
              <a:defRPr/>
            </a:pPr>
            <a:r>
              <a:rPr lang="en-US" sz="1800" dirty="0" smtClean="0"/>
              <a:t>}</a:t>
            </a:r>
            <a:endParaRPr lang="en-US" sz="1800" dirty="0"/>
          </a:p>
        </p:txBody>
      </p:sp>
      <p:sp>
        <p:nvSpPr>
          <p:cNvPr id="4" name="Line Callout 2 3"/>
          <p:cNvSpPr/>
          <p:nvPr/>
        </p:nvSpPr>
        <p:spPr>
          <a:xfrm>
            <a:off x="6084888" y="4292600"/>
            <a:ext cx="2519362" cy="720725"/>
          </a:xfrm>
          <a:prstGeom prst="borderCallout2">
            <a:avLst>
              <a:gd name="adj1" fmla="val 17822"/>
              <a:gd name="adj2" fmla="val -871"/>
              <a:gd name="adj3" fmla="val 18750"/>
              <a:gd name="adj4" fmla="val -16667"/>
              <a:gd name="adj5" fmla="val 51049"/>
              <a:gd name="adj6" fmla="val -3280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t>The value of a and b : 5 10</a:t>
            </a:r>
          </a:p>
          <a:p>
            <a:pPr>
              <a:defRPr/>
            </a:pPr>
            <a:r>
              <a:rPr lang="en-US" sz="1600" dirty="0"/>
              <a:t>sum = 15</a:t>
            </a:r>
          </a:p>
          <a:p>
            <a:pPr algn="ctr">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lstStyle/>
          <a:p>
            <a:pPr eaLnBrk="1" fontAlgn="auto" hangingPunct="1">
              <a:spcAft>
                <a:spcPts val="0"/>
              </a:spcAft>
              <a:defRPr/>
            </a:pPr>
            <a:r>
              <a:rPr lang="en-IN" sz="6000" b="0" dirty="0" smtClean="0">
                <a:solidFill>
                  <a:srgbClr val="7BCF27"/>
                </a:solidFill>
                <a:latin typeface="Calibri" pitchFamily="34" charset="0"/>
              </a:rPr>
              <a:t>Functions in C</a:t>
            </a:r>
            <a:endParaRPr sz="6000" b="0" dirty="0"/>
          </a:p>
        </p:txBody>
      </p:sp>
      <p:sp>
        <p:nvSpPr>
          <p:cNvPr id="15363" name="AutoShape 7"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15364" name="AutoShape 9"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15365" name="Picture 8" descr="Image result for functions in c programming"/>
          <p:cNvPicPr>
            <a:picLocks noChangeAspect="1" noChangeArrowheads="1"/>
          </p:cNvPicPr>
          <p:nvPr/>
        </p:nvPicPr>
        <p:blipFill>
          <a:blip r:embed="rId3" cstate="print"/>
          <a:srcRect/>
          <a:stretch>
            <a:fillRect/>
          </a:stretch>
        </p:blipFill>
        <p:spPr bwMode="auto">
          <a:xfrm>
            <a:off x="3779838" y="476250"/>
            <a:ext cx="5094287" cy="18002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561975"/>
          </a:xfrm>
        </p:spPr>
        <p:txBody>
          <a:bodyPr>
            <a:normAutofit fontScale="90000"/>
          </a:bodyPr>
          <a:lstStyle/>
          <a:p>
            <a:pPr>
              <a:defRPr/>
            </a:pP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Functions With Arguments Without Return Values</a:t>
            </a:r>
            <a:r>
              <a:rPr lang="en-US" dirty="0" smtClean="0"/>
              <a:t/>
            </a:r>
            <a:br>
              <a:rPr lang="en-US" dirty="0" smtClean="0"/>
            </a:br>
            <a:endParaRPr lang="en-US" dirty="0"/>
          </a:p>
        </p:txBody>
      </p:sp>
      <p:sp>
        <p:nvSpPr>
          <p:cNvPr id="3" name="Content Placeholder 2"/>
          <p:cNvSpPr>
            <a:spLocks noGrp="1"/>
          </p:cNvSpPr>
          <p:nvPr>
            <p:ph idx="1"/>
          </p:nvPr>
        </p:nvSpPr>
        <p:spPr>
          <a:xfrm>
            <a:off x="395536" y="836712"/>
            <a:ext cx="8291264" cy="5545038"/>
          </a:xfrm>
        </p:spPr>
        <p:txBody>
          <a:bodyPr>
            <a:normAutofit fontScale="92500" lnSpcReduction="10000"/>
          </a:bodyPr>
          <a:lstStyle/>
          <a:p>
            <a:pPr>
              <a:buFont typeface="Arial" charset="0"/>
              <a:buNone/>
              <a:defRPr/>
            </a:pPr>
            <a:r>
              <a:rPr lang="en-US" sz="1800" dirty="0" smtClean="0"/>
              <a:t>    </a:t>
            </a:r>
            <a:r>
              <a:rPr lang="en-US" sz="1800" dirty="0" smtClean="0">
                <a:solidFill>
                  <a:srgbClr val="C00000"/>
                </a:solidFill>
              </a:rPr>
              <a:t>  The calling function will pass parameters to the called function but called function will not pass the return value to the calling function.</a:t>
            </a:r>
          </a:p>
          <a:p>
            <a:pPr>
              <a:buFont typeface="Arial" charset="0"/>
              <a:buNone/>
              <a:defRPr/>
            </a:pPr>
            <a:r>
              <a:rPr lang="en-US" sz="1800" dirty="0" smtClean="0"/>
              <a:t>#include &lt;</a:t>
            </a:r>
            <a:r>
              <a:rPr lang="en-US" sz="1800" dirty="0" err="1" smtClean="0"/>
              <a:t>stdio.h</a:t>
            </a:r>
            <a:r>
              <a:rPr lang="en-US" sz="1800" dirty="0" smtClean="0"/>
              <a:t>&gt;</a:t>
            </a:r>
          </a:p>
          <a:p>
            <a:pPr>
              <a:buFont typeface="Arial" charset="0"/>
              <a:buNone/>
              <a:defRPr/>
            </a:pPr>
            <a:r>
              <a:rPr lang="en-US" sz="1800" dirty="0" smtClean="0"/>
              <a:t> void add(</a:t>
            </a:r>
            <a:r>
              <a:rPr lang="en-US" sz="1800" dirty="0" err="1" smtClean="0"/>
              <a:t>int,int</a:t>
            </a:r>
            <a:r>
              <a:rPr lang="en-US" sz="1800" dirty="0" smtClean="0"/>
              <a:t>); //function declaration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//main function definition </a:t>
            </a:r>
          </a:p>
          <a:p>
            <a:pPr>
              <a:buFont typeface="Arial" charset="0"/>
              <a:buNone/>
              <a:defRPr/>
            </a:pPr>
            <a:r>
              <a:rPr lang="en-US" sz="1800" dirty="0" smtClean="0"/>
              <a:t>       </a:t>
            </a:r>
            <a:r>
              <a:rPr lang="en-US" sz="1800" dirty="0" err="1" smtClean="0"/>
              <a:t>int</a:t>
            </a:r>
            <a:r>
              <a:rPr lang="en-US" sz="1800" dirty="0" smtClean="0"/>
              <a:t> sum; </a:t>
            </a:r>
          </a:p>
          <a:p>
            <a:pPr>
              <a:buFont typeface="Arial" charset="0"/>
              <a:buNone/>
              <a:defRPr/>
            </a:pPr>
            <a:r>
              <a:rPr lang="en-US" sz="1800" dirty="0" smtClean="0"/>
              <a:t>       </a:t>
            </a:r>
            <a:r>
              <a:rPr lang="en-US" sz="1800" dirty="0" err="1" smtClean="0"/>
              <a:t>int</a:t>
            </a:r>
            <a:r>
              <a:rPr lang="en-US" sz="1800" dirty="0" smtClean="0"/>
              <a:t> a = 5, b = 10; </a:t>
            </a:r>
          </a:p>
          <a:p>
            <a:pPr>
              <a:buFont typeface="Arial" charset="0"/>
              <a:buNone/>
              <a:defRPr/>
            </a:pPr>
            <a:r>
              <a:rPr lang="en-US" sz="1800" dirty="0" smtClean="0"/>
              <a:t>       </a:t>
            </a:r>
            <a:r>
              <a:rPr lang="en-US" sz="1800" dirty="0" err="1" smtClean="0"/>
              <a:t>printf</a:t>
            </a:r>
            <a:r>
              <a:rPr lang="en-US" sz="1800" dirty="0" smtClean="0"/>
              <a:t>(" The values of a and b : %d %d ", a, b); </a:t>
            </a:r>
          </a:p>
          <a:p>
            <a:pPr>
              <a:buFont typeface="Arial" charset="0"/>
              <a:buNone/>
              <a:defRPr/>
            </a:pPr>
            <a:r>
              <a:rPr lang="en-US" sz="1800" dirty="0" smtClean="0"/>
              <a:t>       add(a, b); //function call with passing arguments to called function } </a:t>
            </a:r>
          </a:p>
          <a:p>
            <a:pPr>
              <a:buFont typeface="Arial" charset="0"/>
              <a:buNone/>
              <a:defRPr/>
            </a:pPr>
            <a:r>
              <a:rPr lang="en-US" sz="1800" dirty="0" smtClean="0"/>
              <a:t>   // function definition </a:t>
            </a:r>
          </a:p>
          <a:p>
            <a:pPr>
              <a:buFont typeface="Arial" charset="0"/>
              <a:buNone/>
              <a:defRPr/>
            </a:pPr>
            <a:r>
              <a:rPr lang="en-US" sz="1800" dirty="0" smtClean="0"/>
              <a:t>  void add(</a:t>
            </a:r>
            <a:r>
              <a:rPr lang="en-US" sz="1800" dirty="0" err="1" smtClean="0"/>
              <a:t>int</a:t>
            </a:r>
            <a:r>
              <a:rPr lang="en-US" sz="1800" dirty="0" smtClean="0"/>
              <a:t> a, </a:t>
            </a:r>
            <a:r>
              <a:rPr lang="en-US" sz="1800" dirty="0" err="1" smtClean="0"/>
              <a:t>int</a:t>
            </a:r>
            <a:r>
              <a:rPr lang="en-US" sz="1800" dirty="0" smtClean="0"/>
              <a:t> b) </a:t>
            </a:r>
          </a:p>
          <a:p>
            <a:pPr>
              <a:buFont typeface="Arial" charset="0"/>
              <a:buNone/>
              <a:defRPr/>
            </a:pPr>
            <a:r>
              <a:rPr lang="en-US" sz="1800" dirty="0" smtClean="0"/>
              <a:t>  { </a:t>
            </a:r>
          </a:p>
          <a:p>
            <a:pPr>
              <a:buFont typeface="Arial" charset="0"/>
              <a:buNone/>
              <a:defRPr/>
            </a:pPr>
            <a:r>
              <a:rPr lang="en-US" sz="1800" dirty="0" smtClean="0"/>
              <a:t>         </a:t>
            </a:r>
            <a:r>
              <a:rPr lang="en-US" sz="1800" dirty="0" err="1" smtClean="0"/>
              <a:t>int</a:t>
            </a:r>
            <a:r>
              <a:rPr lang="en-US" sz="1800" dirty="0" smtClean="0"/>
              <a:t> c; </a:t>
            </a:r>
          </a:p>
          <a:p>
            <a:pPr>
              <a:buFont typeface="Arial" charset="0"/>
              <a:buNone/>
              <a:defRPr/>
            </a:pPr>
            <a:r>
              <a:rPr lang="en-US" sz="1800" dirty="0" smtClean="0"/>
              <a:t>         c = a + b; </a:t>
            </a:r>
          </a:p>
          <a:p>
            <a:pPr>
              <a:buFont typeface="Arial" charset="0"/>
              <a:buNone/>
              <a:defRPr/>
            </a:pPr>
            <a:r>
              <a:rPr lang="en-US" sz="1800" dirty="0" smtClean="0"/>
              <a:t>         </a:t>
            </a:r>
            <a:r>
              <a:rPr lang="en-US" sz="1800" dirty="0" err="1" smtClean="0"/>
              <a:t>printf</a:t>
            </a:r>
            <a:r>
              <a:rPr lang="en-US" sz="1800" dirty="0" smtClean="0"/>
              <a:t>(" \</a:t>
            </a:r>
            <a:r>
              <a:rPr lang="en-US" sz="1800" dirty="0" err="1" smtClean="0"/>
              <a:t>nsum</a:t>
            </a:r>
            <a:r>
              <a:rPr lang="en-US" sz="1800" dirty="0" smtClean="0"/>
              <a:t> : %d ", c); //no return values to the calling function main </a:t>
            </a:r>
          </a:p>
          <a:p>
            <a:pPr>
              <a:buFont typeface="Arial" charset="0"/>
              <a:buNone/>
              <a:defRPr/>
            </a:pPr>
            <a:r>
              <a:rPr lang="en-US" sz="1800" dirty="0" smtClean="0"/>
              <a:t>  }</a:t>
            </a:r>
            <a:endParaRPr lang="en-US" sz="1800" dirty="0"/>
          </a:p>
        </p:txBody>
      </p:sp>
      <p:sp>
        <p:nvSpPr>
          <p:cNvPr id="4" name="Line Callout 2 3"/>
          <p:cNvSpPr/>
          <p:nvPr/>
        </p:nvSpPr>
        <p:spPr>
          <a:xfrm>
            <a:off x="6084888" y="4292600"/>
            <a:ext cx="2519362" cy="720725"/>
          </a:xfrm>
          <a:prstGeom prst="borderCallout2">
            <a:avLst>
              <a:gd name="adj1" fmla="val 17822"/>
              <a:gd name="adj2" fmla="val -871"/>
              <a:gd name="adj3" fmla="val 18750"/>
              <a:gd name="adj4" fmla="val -16667"/>
              <a:gd name="adj5" fmla="val 51049"/>
              <a:gd name="adj6" fmla="val -3280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t>The value of a and b : 5 10</a:t>
            </a:r>
          </a:p>
          <a:p>
            <a:pPr>
              <a:defRPr/>
            </a:pPr>
            <a:r>
              <a:rPr lang="en-US" sz="1600" dirty="0"/>
              <a:t>sum = 15</a:t>
            </a:r>
          </a:p>
          <a:p>
            <a:pPr algn="ctr">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561975"/>
          </a:xfrm>
        </p:spPr>
        <p:txBody>
          <a:bodyPr>
            <a:normAutofit fontScale="90000"/>
          </a:bodyPr>
          <a:lstStyle/>
          <a:p>
            <a:pPr>
              <a:defRPr/>
            </a:pP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Functions Without Arguments With Return Values</a:t>
            </a:r>
            <a:r>
              <a:rPr lang="en-US" dirty="0" smtClean="0"/>
              <a:t/>
            </a:r>
            <a:br>
              <a:rPr lang="en-US" dirty="0" smtClean="0"/>
            </a:br>
            <a:endParaRPr lang="en-US" dirty="0"/>
          </a:p>
        </p:txBody>
      </p:sp>
      <p:sp>
        <p:nvSpPr>
          <p:cNvPr id="3" name="Content Placeholder 2"/>
          <p:cNvSpPr>
            <a:spLocks noGrp="1"/>
          </p:cNvSpPr>
          <p:nvPr>
            <p:ph idx="1"/>
          </p:nvPr>
        </p:nvSpPr>
        <p:spPr>
          <a:xfrm>
            <a:off x="395536" y="836712"/>
            <a:ext cx="8291264" cy="5545038"/>
          </a:xfrm>
        </p:spPr>
        <p:txBody>
          <a:bodyPr>
            <a:normAutofit fontScale="92500" lnSpcReduction="10000"/>
          </a:bodyPr>
          <a:lstStyle/>
          <a:p>
            <a:pPr>
              <a:buFont typeface="Arial" charset="0"/>
              <a:buNone/>
              <a:defRPr/>
            </a:pPr>
            <a:r>
              <a:rPr lang="en-US" sz="1800" dirty="0" smtClean="0"/>
              <a:t>      </a:t>
            </a:r>
            <a:r>
              <a:rPr lang="en-US" sz="1800" dirty="0" smtClean="0">
                <a:solidFill>
                  <a:srgbClr val="C00000"/>
                </a:solidFill>
              </a:rPr>
              <a:t>The calling function will not pass parameters to the called function but called function will pass the return value to the calling function.</a:t>
            </a:r>
          </a:p>
          <a:p>
            <a:pPr>
              <a:buFont typeface="Arial" charset="0"/>
              <a:buNone/>
              <a:defRPr/>
            </a:pPr>
            <a:r>
              <a:rPr lang="en-US" sz="1800" dirty="0" smtClean="0"/>
              <a:t>#include &lt;</a:t>
            </a:r>
            <a:r>
              <a:rPr lang="en-US" sz="1800" dirty="0" err="1" smtClean="0"/>
              <a:t>stdio.h</a:t>
            </a:r>
            <a:r>
              <a:rPr lang="en-US" sz="1800" dirty="0" smtClean="0"/>
              <a:t>&gt;</a:t>
            </a:r>
          </a:p>
          <a:p>
            <a:pPr>
              <a:buFont typeface="Arial" charset="0"/>
              <a:buNone/>
              <a:defRPr/>
            </a:pPr>
            <a:r>
              <a:rPr lang="en-US" sz="1800" dirty="0" smtClean="0"/>
              <a:t>   </a:t>
            </a:r>
            <a:r>
              <a:rPr lang="en-US" sz="1800" dirty="0" err="1" smtClean="0"/>
              <a:t>int</a:t>
            </a:r>
            <a:r>
              <a:rPr lang="en-US" sz="1800" dirty="0" smtClean="0"/>
              <a:t> add(); //function declaration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//main function definition </a:t>
            </a:r>
          </a:p>
          <a:p>
            <a:pPr>
              <a:buFont typeface="Arial" charset="0"/>
              <a:buNone/>
              <a:defRPr/>
            </a:pPr>
            <a:r>
              <a:rPr lang="en-US" sz="1800" dirty="0" smtClean="0"/>
              <a:t>         </a:t>
            </a:r>
            <a:r>
              <a:rPr lang="en-US" sz="1800" dirty="0" err="1" smtClean="0"/>
              <a:t>int</a:t>
            </a:r>
            <a:r>
              <a:rPr lang="en-US" sz="1800" dirty="0" smtClean="0"/>
              <a:t> sum; </a:t>
            </a:r>
          </a:p>
          <a:p>
            <a:pPr>
              <a:buFont typeface="Arial" charset="0"/>
              <a:buNone/>
              <a:defRPr/>
            </a:pPr>
            <a:r>
              <a:rPr lang="en-US" sz="1800" dirty="0" smtClean="0"/>
              <a:t>         sum = add(); //function call without passing arguments to called function </a:t>
            </a:r>
          </a:p>
          <a:p>
            <a:pPr>
              <a:buFont typeface="Arial" charset="0"/>
              <a:buNone/>
              <a:defRPr/>
            </a:pPr>
            <a:r>
              <a:rPr lang="en-US" sz="1800" dirty="0" smtClean="0"/>
              <a:t>         </a:t>
            </a:r>
            <a:r>
              <a:rPr lang="en-US" sz="1800" dirty="0" err="1" smtClean="0"/>
              <a:t>printf</a:t>
            </a:r>
            <a:r>
              <a:rPr lang="en-US" sz="1800" dirty="0" smtClean="0"/>
              <a:t>(" \</a:t>
            </a:r>
            <a:r>
              <a:rPr lang="en-US" sz="1800" dirty="0" err="1" smtClean="0"/>
              <a:t>nsum</a:t>
            </a:r>
            <a:r>
              <a:rPr lang="en-US" sz="1800" dirty="0" smtClean="0"/>
              <a:t> = %d ", sum); </a:t>
            </a:r>
          </a:p>
          <a:p>
            <a:pPr>
              <a:buFont typeface="Arial" charset="0"/>
              <a:buNone/>
              <a:defRPr/>
            </a:pPr>
            <a:r>
              <a:rPr lang="en-US" sz="1800" dirty="0" smtClean="0"/>
              <a:t>   } </a:t>
            </a:r>
          </a:p>
          <a:p>
            <a:pPr>
              <a:buFont typeface="Arial" charset="0"/>
              <a:buNone/>
              <a:defRPr/>
            </a:pPr>
            <a:r>
              <a:rPr lang="en-US" sz="1800" dirty="0" smtClean="0"/>
              <a:t>    // function definition </a:t>
            </a:r>
          </a:p>
          <a:p>
            <a:pPr>
              <a:buFont typeface="Arial" charset="0"/>
              <a:buNone/>
              <a:defRPr/>
            </a:pPr>
            <a:r>
              <a:rPr lang="en-US" sz="1800" dirty="0" smtClean="0"/>
              <a:t>     </a:t>
            </a:r>
            <a:r>
              <a:rPr lang="en-US" sz="1800" dirty="0" err="1" smtClean="0"/>
              <a:t>int</a:t>
            </a:r>
            <a:r>
              <a:rPr lang="en-US" sz="1800" dirty="0" smtClean="0"/>
              <a:t> add() </a:t>
            </a:r>
          </a:p>
          <a:p>
            <a:pPr>
              <a:buFont typeface="Arial" charset="0"/>
              <a:buNone/>
              <a:defRPr/>
            </a:pPr>
            <a:r>
              <a:rPr lang="en-US" sz="1800" dirty="0" smtClean="0"/>
              <a:t>     {    </a:t>
            </a:r>
            <a:r>
              <a:rPr lang="en-US" sz="1800" dirty="0" err="1" smtClean="0"/>
              <a:t>int</a:t>
            </a:r>
            <a:r>
              <a:rPr lang="en-US" sz="1800" dirty="0" smtClean="0"/>
              <a:t> c; </a:t>
            </a:r>
          </a:p>
          <a:p>
            <a:pPr>
              <a:buFont typeface="Arial" charset="0"/>
              <a:buNone/>
              <a:defRPr/>
            </a:pPr>
            <a:r>
              <a:rPr lang="en-US" sz="1800" dirty="0" smtClean="0"/>
              <a:t>          </a:t>
            </a:r>
            <a:r>
              <a:rPr lang="en-US" sz="1800" dirty="0" err="1" smtClean="0"/>
              <a:t>int</a:t>
            </a:r>
            <a:r>
              <a:rPr lang="en-US" sz="1800" dirty="0" smtClean="0"/>
              <a:t> a = 5, b = 10; </a:t>
            </a:r>
          </a:p>
          <a:p>
            <a:pPr>
              <a:buFont typeface="Arial" charset="0"/>
              <a:buNone/>
              <a:defRPr/>
            </a:pPr>
            <a:r>
              <a:rPr lang="en-US" sz="1800" dirty="0" smtClean="0"/>
              <a:t>          </a:t>
            </a:r>
            <a:r>
              <a:rPr lang="en-US" sz="1800" dirty="0" err="1" smtClean="0"/>
              <a:t>printf</a:t>
            </a:r>
            <a:r>
              <a:rPr lang="en-US" sz="1800" dirty="0" smtClean="0"/>
              <a:t>(" The values of a and b : %d %d ", a, b); </a:t>
            </a:r>
          </a:p>
          <a:p>
            <a:pPr>
              <a:buFont typeface="Arial" charset="0"/>
              <a:buNone/>
              <a:defRPr/>
            </a:pPr>
            <a:r>
              <a:rPr lang="en-US" sz="1800" dirty="0" smtClean="0"/>
              <a:t>          c = a + b; </a:t>
            </a:r>
          </a:p>
          <a:p>
            <a:pPr>
              <a:buFont typeface="Arial" charset="0"/>
              <a:buNone/>
              <a:defRPr/>
            </a:pPr>
            <a:r>
              <a:rPr lang="en-US" sz="1800" dirty="0" smtClean="0"/>
              <a:t>          return c; //passing return values to the calling function main }</a:t>
            </a:r>
            <a:endParaRPr lang="en-US" sz="1800" dirty="0"/>
          </a:p>
        </p:txBody>
      </p:sp>
      <p:sp>
        <p:nvSpPr>
          <p:cNvPr id="4" name="Line Callout 2 3"/>
          <p:cNvSpPr/>
          <p:nvPr/>
        </p:nvSpPr>
        <p:spPr>
          <a:xfrm>
            <a:off x="6084888" y="4292600"/>
            <a:ext cx="2519362" cy="720725"/>
          </a:xfrm>
          <a:prstGeom prst="borderCallout2">
            <a:avLst>
              <a:gd name="adj1" fmla="val 17822"/>
              <a:gd name="adj2" fmla="val -871"/>
              <a:gd name="adj3" fmla="val 18750"/>
              <a:gd name="adj4" fmla="val -16667"/>
              <a:gd name="adj5" fmla="val 51049"/>
              <a:gd name="adj6" fmla="val -3280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t>The value of a and b : 5 10</a:t>
            </a:r>
          </a:p>
          <a:p>
            <a:pPr>
              <a:defRPr/>
            </a:pPr>
            <a:r>
              <a:rPr lang="en-US" sz="1600" dirty="0"/>
              <a:t>sum = 15</a:t>
            </a:r>
          </a:p>
          <a:p>
            <a:pPr algn="ct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561975"/>
          </a:xfrm>
        </p:spPr>
        <p:txBody>
          <a:bodyPr>
            <a:normAutofit fontScale="90000"/>
          </a:bodyPr>
          <a:lstStyle/>
          <a:p>
            <a:pPr>
              <a:defRPr/>
            </a:pP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Functions With Arguments With Return Values</a:t>
            </a:r>
            <a:r>
              <a:rPr lang="en-US" dirty="0" smtClean="0"/>
              <a:t/>
            </a:r>
            <a:br>
              <a:rPr lang="en-US" dirty="0" smtClean="0"/>
            </a:br>
            <a:endParaRPr lang="en-US" dirty="0"/>
          </a:p>
        </p:txBody>
      </p:sp>
      <p:sp>
        <p:nvSpPr>
          <p:cNvPr id="3" name="Content Placeholder 2"/>
          <p:cNvSpPr>
            <a:spLocks noGrp="1"/>
          </p:cNvSpPr>
          <p:nvPr>
            <p:ph idx="1"/>
          </p:nvPr>
        </p:nvSpPr>
        <p:spPr>
          <a:xfrm>
            <a:off x="395536" y="836712"/>
            <a:ext cx="8291264" cy="5545038"/>
          </a:xfrm>
        </p:spPr>
        <p:txBody>
          <a:bodyPr>
            <a:normAutofit fontScale="32500" lnSpcReduction="20000"/>
          </a:bodyPr>
          <a:lstStyle/>
          <a:p>
            <a:pPr>
              <a:buFont typeface="Arial" charset="0"/>
              <a:buNone/>
              <a:defRPr/>
            </a:pPr>
            <a:r>
              <a:rPr lang="en-US" sz="1800" dirty="0" smtClean="0">
                <a:solidFill>
                  <a:srgbClr val="7030A0"/>
                </a:solidFill>
              </a:rPr>
              <a:t>    </a:t>
            </a:r>
            <a:r>
              <a:rPr lang="en-US" sz="4500" dirty="0" smtClean="0">
                <a:solidFill>
                  <a:srgbClr val="C00000"/>
                </a:solidFill>
              </a:rPr>
              <a:t>The calling function will pass parameters to the called function and called function also pass the return value to the calling function</a:t>
            </a:r>
          </a:p>
          <a:p>
            <a:pPr>
              <a:buFont typeface="Arial" charset="0"/>
              <a:buNone/>
              <a:defRPr/>
            </a:pPr>
            <a:r>
              <a:rPr lang="en-US" sz="4500" dirty="0" smtClean="0"/>
              <a:t>#include &lt;</a:t>
            </a:r>
            <a:r>
              <a:rPr lang="en-US" sz="4500" dirty="0" err="1" smtClean="0"/>
              <a:t>stdio.h</a:t>
            </a:r>
            <a:r>
              <a:rPr lang="en-US" sz="4500" dirty="0" smtClean="0"/>
              <a:t>&gt; </a:t>
            </a:r>
          </a:p>
          <a:p>
            <a:pPr>
              <a:buFont typeface="Arial" charset="0"/>
              <a:buNone/>
              <a:defRPr/>
            </a:pPr>
            <a:r>
              <a:rPr lang="en-US" sz="4500" dirty="0" err="1" smtClean="0"/>
              <a:t>int</a:t>
            </a:r>
            <a:r>
              <a:rPr lang="en-US" sz="4500" dirty="0" smtClean="0"/>
              <a:t> add(</a:t>
            </a:r>
            <a:r>
              <a:rPr lang="en-US" sz="4500" dirty="0" err="1" smtClean="0"/>
              <a:t>int</a:t>
            </a:r>
            <a:r>
              <a:rPr lang="en-US" sz="4500" dirty="0" smtClean="0"/>
              <a:t>, </a:t>
            </a:r>
            <a:r>
              <a:rPr lang="en-US" sz="4500" dirty="0" err="1" smtClean="0"/>
              <a:t>int</a:t>
            </a:r>
            <a:r>
              <a:rPr lang="en-US" sz="4500" dirty="0" smtClean="0"/>
              <a:t>); //function declaration </a:t>
            </a:r>
          </a:p>
          <a:p>
            <a:pPr>
              <a:buFont typeface="Arial" charset="0"/>
              <a:buNone/>
              <a:defRPr/>
            </a:pPr>
            <a:r>
              <a:rPr lang="en-US" sz="4500" dirty="0" err="1" smtClean="0"/>
              <a:t>int</a:t>
            </a:r>
            <a:r>
              <a:rPr lang="en-US" sz="4500" dirty="0" smtClean="0"/>
              <a:t> main() </a:t>
            </a:r>
          </a:p>
          <a:p>
            <a:pPr>
              <a:buFont typeface="Arial" charset="0"/>
              <a:buNone/>
              <a:defRPr/>
            </a:pPr>
            <a:r>
              <a:rPr lang="en-US" sz="4500" dirty="0" smtClean="0"/>
              <a:t>{ //main function definition </a:t>
            </a:r>
          </a:p>
          <a:p>
            <a:pPr>
              <a:buFont typeface="Arial" charset="0"/>
              <a:buNone/>
              <a:defRPr/>
            </a:pPr>
            <a:r>
              <a:rPr lang="en-US" sz="4500" dirty="0" smtClean="0"/>
              <a:t>    </a:t>
            </a:r>
            <a:r>
              <a:rPr lang="en-US" sz="4500" dirty="0" err="1" smtClean="0"/>
              <a:t>int</a:t>
            </a:r>
            <a:r>
              <a:rPr lang="en-US" sz="4500" dirty="0" smtClean="0"/>
              <a:t> sum; </a:t>
            </a:r>
          </a:p>
          <a:p>
            <a:pPr>
              <a:buFont typeface="Arial" charset="0"/>
              <a:buNone/>
              <a:defRPr/>
            </a:pPr>
            <a:r>
              <a:rPr lang="en-US" sz="4500" dirty="0" smtClean="0"/>
              <a:t>    </a:t>
            </a:r>
            <a:r>
              <a:rPr lang="en-US" sz="4500" dirty="0" err="1" smtClean="0"/>
              <a:t>int</a:t>
            </a:r>
            <a:r>
              <a:rPr lang="en-US" sz="4500" dirty="0" smtClean="0"/>
              <a:t> a = 5, b = 10; </a:t>
            </a:r>
          </a:p>
          <a:p>
            <a:pPr>
              <a:buFont typeface="Arial" charset="0"/>
              <a:buNone/>
              <a:defRPr/>
            </a:pPr>
            <a:r>
              <a:rPr lang="en-US" sz="4500" dirty="0" smtClean="0"/>
              <a:t>    </a:t>
            </a:r>
            <a:r>
              <a:rPr lang="en-US" sz="4500" dirty="0" err="1" smtClean="0"/>
              <a:t>printf</a:t>
            </a:r>
            <a:r>
              <a:rPr lang="en-US" sz="4500" dirty="0" smtClean="0"/>
              <a:t>(" The values of a and b : %d %d ", a, b); </a:t>
            </a:r>
          </a:p>
          <a:p>
            <a:pPr>
              <a:buFont typeface="Arial" charset="0"/>
              <a:buNone/>
              <a:defRPr/>
            </a:pPr>
            <a:r>
              <a:rPr lang="en-US" sz="4500" dirty="0" smtClean="0"/>
              <a:t>    sum = add( a, b); //function call with passing arguments  </a:t>
            </a:r>
          </a:p>
          <a:p>
            <a:pPr>
              <a:buFont typeface="Arial" charset="0"/>
              <a:buNone/>
              <a:defRPr/>
            </a:pPr>
            <a:r>
              <a:rPr lang="en-US" sz="4500" dirty="0" smtClean="0"/>
              <a:t>    </a:t>
            </a:r>
            <a:r>
              <a:rPr lang="en-US" sz="4500" dirty="0" err="1" smtClean="0"/>
              <a:t>printf</a:t>
            </a:r>
            <a:r>
              <a:rPr lang="en-US" sz="4500" dirty="0" smtClean="0"/>
              <a:t>(" \</a:t>
            </a:r>
            <a:r>
              <a:rPr lang="en-US" sz="4500" dirty="0" err="1" smtClean="0"/>
              <a:t>nsum</a:t>
            </a:r>
            <a:r>
              <a:rPr lang="en-US" sz="4500" dirty="0" smtClean="0"/>
              <a:t> = %d ", sum); </a:t>
            </a:r>
          </a:p>
          <a:p>
            <a:pPr>
              <a:buFont typeface="Arial" charset="0"/>
              <a:buNone/>
              <a:defRPr/>
            </a:pPr>
            <a:r>
              <a:rPr lang="en-US" sz="4500" dirty="0" smtClean="0"/>
              <a:t>} </a:t>
            </a:r>
          </a:p>
          <a:p>
            <a:pPr>
              <a:buFont typeface="Arial" charset="0"/>
              <a:buNone/>
              <a:defRPr/>
            </a:pPr>
            <a:r>
              <a:rPr lang="en-US" sz="4500" dirty="0" smtClean="0"/>
              <a:t>// function definition </a:t>
            </a:r>
          </a:p>
          <a:p>
            <a:pPr>
              <a:buFont typeface="Arial" charset="0"/>
              <a:buNone/>
              <a:defRPr/>
            </a:pPr>
            <a:r>
              <a:rPr lang="en-US" sz="4500" dirty="0" err="1" smtClean="0"/>
              <a:t>int</a:t>
            </a:r>
            <a:r>
              <a:rPr lang="en-US" sz="4500" dirty="0" smtClean="0"/>
              <a:t> add(</a:t>
            </a:r>
            <a:r>
              <a:rPr lang="en-US" sz="4500" dirty="0" err="1" smtClean="0"/>
              <a:t>int</a:t>
            </a:r>
            <a:r>
              <a:rPr lang="en-US" sz="4500" dirty="0" smtClean="0"/>
              <a:t> a, </a:t>
            </a:r>
            <a:r>
              <a:rPr lang="en-US" sz="4500" dirty="0" err="1" smtClean="0"/>
              <a:t>int</a:t>
            </a:r>
            <a:r>
              <a:rPr lang="en-US" sz="4500" dirty="0" smtClean="0"/>
              <a:t> b) </a:t>
            </a:r>
          </a:p>
          <a:p>
            <a:pPr>
              <a:buFont typeface="Arial" charset="0"/>
              <a:buNone/>
              <a:defRPr/>
            </a:pPr>
            <a:r>
              <a:rPr lang="en-US" sz="4500" dirty="0" smtClean="0"/>
              <a:t>{    </a:t>
            </a:r>
            <a:r>
              <a:rPr lang="en-US" sz="4500" dirty="0" err="1" smtClean="0"/>
              <a:t>int</a:t>
            </a:r>
            <a:r>
              <a:rPr lang="en-US" sz="4500" dirty="0" smtClean="0"/>
              <a:t> c; </a:t>
            </a:r>
          </a:p>
          <a:p>
            <a:pPr>
              <a:buFont typeface="Arial" charset="0"/>
              <a:buNone/>
              <a:defRPr/>
            </a:pPr>
            <a:r>
              <a:rPr lang="en-US" sz="4500" dirty="0" smtClean="0"/>
              <a:t>      c = a + b; </a:t>
            </a:r>
          </a:p>
          <a:p>
            <a:pPr>
              <a:buFont typeface="Arial" charset="0"/>
              <a:buNone/>
              <a:defRPr/>
            </a:pPr>
            <a:r>
              <a:rPr lang="en-US" sz="4500" dirty="0" smtClean="0"/>
              <a:t>      return c; //passing return values to the calling function main </a:t>
            </a:r>
          </a:p>
          <a:p>
            <a:pPr>
              <a:buFont typeface="Arial" charset="0"/>
              <a:buNone/>
              <a:defRPr/>
            </a:pPr>
            <a:r>
              <a:rPr lang="en-US" sz="4500" dirty="0" smtClean="0"/>
              <a:t>}</a:t>
            </a:r>
          </a:p>
          <a:p>
            <a:pPr marL="0" indent="0">
              <a:buNone/>
              <a:defRPr/>
            </a:pPr>
            <a:r>
              <a:rPr lang="en-US" sz="4500" dirty="0" smtClean="0"/>
              <a:t/>
            </a:r>
            <a:br>
              <a:rPr lang="en-US" sz="4500" dirty="0" smtClean="0"/>
            </a:br>
            <a:endParaRPr lang="en-US" sz="4500" dirty="0"/>
          </a:p>
        </p:txBody>
      </p:sp>
      <p:sp>
        <p:nvSpPr>
          <p:cNvPr id="4" name="Line Callout 2 3"/>
          <p:cNvSpPr/>
          <p:nvPr/>
        </p:nvSpPr>
        <p:spPr>
          <a:xfrm>
            <a:off x="6084888" y="4292600"/>
            <a:ext cx="2519362" cy="720725"/>
          </a:xfrm>
          <a:prstGeom prst="borderCallout2">
            <a:avLst>
              <a:gd name="adj1" fmla="val 17822"/>
              <a:gd name="adj2" fmla="val -871"/>
              <a:gd name="adj3" fmla="val 18750"/>
              <a:gd name="adj4" fmla="val -16667"/>
              <a:gd name="adj5" fmla="val 51049"/>
              <a:gd name="adj6" fmla="val -3280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t>The value of a and b : 5 10</a:t>
            </a:r>
          </a:p>
          <a:p>
            <a:pPr>
              <a:defRPr/>
            </a:pPr>
            <a:r>
              <a:rPr lang="en-US" sz="1600" dirty="0"/>
              <a:t>sum = 15</a:t>
            </a:r>
          </a:p>
          <a:p>
            <a:pPr algn="ct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fontAlgn="auto" hangingPunct="1">
              <a:spcAft>
                <a:spcPts val="0"/>
              </a:spcAft>
              <a:defRPr/>
            </a:pPr>
            <a:r>
              <a:rPr lang="en-US" altLang="en-US" b="1" dirty="0" smtClean="0">
                <a:effectLst>
                  <a:outerShdw blurRad="38100" dist="38100" dir="2700000" algn="tl">
                    <a:srgbClr val="000000">
                      <a:alpha val="43137"/>
                    </a:srgbClr>
                  </a:outerShdw>
                </a:effectLst>
              </a:rPr>
              <a:t>Function Parameters</a:t>
            </a:r>
          </a:p>
        </p:txBody>
      </p:sp>
      <p:sp>
        <p:nvSpPr>
          <p:cNvPr id="11267" name="Rectangle 3"/>
          <p:cNvSpPr>
            <a:spLocks noGrp="1" noChangeArrowheads="1"/>
          </p:cNvSpPr>
          <p:nvPr>
            <p:ph idx="1"/>
          </p:nvPr>
        </p:nvSpPr>
        <p:spPr>
          <a:xfrm>
            <a:off x="206375" y="1268759"/>
            <a:ext cx="8686105" cy="5205065"/>
          </a:xfrm>
        </p:spPr>
        <p:txBody>
          <a:bodyPr/>
          <a:lstStyle/>
          <a:p>
            <a:pPr marL="457200" indent="-457200" eaLnBrk="1" hangingPunct="1">
              <a:buFontTx/>
              <a:buNone/>
              <a:defRPr/>
            </a:pPr>
            <a:r>
              <a:rPr lang="en-US" altLang="en-US" sz="1800" b="1" dirty="0" smtClean="0"/>
              <a:t>There are two types of function parameters: </a:t>
            </a:r>
          </a:p>
          <a:p>
            <a:pPr marL="457200" indent="-457200" eaLnBrk="1" hangingPunct="1">
              <a:buFontTx/>
              <a:buNone/>
              <a:defRPr/>
            </a:pPr>
            <a:r>
              <a:rPr lang="en-US" altLang="en-US" sz="1800" b="1" dirty="0" smtClean="0">
                <a:solidFill>
                  <a:schemeClr val="tx1"/>
                </a:solidFill>
              </a:rPr>
              <a:t>Formal parameters:	</a:t>
            </a:r>
          </a:p>
          <a:p>
            <a:pPr marL="457200" indent="-457200" eaLnBrk="1" hangingPunct="1">
              <a:buFontTx/>
              <a:buNone/>
              <a:defRPr/>
            </a:pPr>
            <a:r>
              <a:rPr lang="en-US" altLang="en-US" sz="1800" dirty="0" smtClean="0"/>
              <a:t>Appear in a declaration or a definition of a function.</a:t>
            </a:r>
          </a:p>
          <a:p>
            <a:pPr marL="457200" indent="-457200" eaLnBrk="1" hangingPunct="1">
              <a:buFontTx/>
              <a:buNone/>
              <a:defRPr/>
            </a:pPr>
            <a:endParaRPr lang="en-US" altLang="en-US" sz="1800" dirty="0" smtClean="0">
              <a:solidFill>
                <a:schemeClr val="tx1"/>
              </a:solidFill>
            </a:endParaRPr>
          </a:p>
          <a:p>
            <a:pPr marL="457200" indent="-457200" eaLnBrk="1" hangingPunct="1">
              <a:buFontTx/>
              <a:buNone/>
              <a:defRPr/>
            </a:pPr>
            <a:r>
              <a:rPr lang="en-US" altLang="en-US" sz="1800" b="1" dirty="0" smtClean="0">
                <a:solidFill>
                  <a:schemeClr val="tx1"/>
                </a:solidFill>
              </a:rPr>
              <a:t>Actual parameters:	</a:t>
            </a:r>
          </a:p>
          <a:p>
            <a:pPr marL="457200" indent="-457200" eaLnBrk="1" hangingPunct="1">
              <a:buFontTx/>
              <a:buNone/>
              <a:defRPr/>
            </a:pPr>
            <a:r>
              <a:rPr lang="en-US" altLang="en-US" sz="1800" dirty="0" smtClean="0"/>
              <a:t>Appear in a call to the function.</a:t>
            </a:r>
          </a:p>
          <a:p>
            <a:pPr marL="457200" indent="-457200" eaLnBrk="1" hangingPunct="1">
              <a:buFontTx/>
              <a:buNone/>
              <a:defRPr/>
            </a:pPr>
            <a:endParaRPr lang="en-US" altLang="en-US" dirty="0" smtClean="0">
              <a:solidFill>
                <a:srgbClr val="CE0000"/>
              </a:solidFill>
            </a:endParaRPr>
          </a:p>
          <a:p>
            <a:pPr marL="457200" indent="-457200" eaLnBrk="1" hangingPunct="1">
              <a:buFontTx/>
              <a:buNone/>
              <a:defRPr/>
            </a:pPr>
            <a:r>
              <a:rPr lang="en-US" altLang="en-US" sz="1800" b="1" dirty="0" smtClean="0">
                <a:solidFill>
                  <a:srgbClr val="CE0000"/>
                </a:solidFill>
              </a:rPr>
              <a:t>Examples:</a:t>
            </a:r>
          </a:p>
          <a:p>
            <a:pPr marL="457200" indent="-457200" eaLnBrk="1" hangingPunct="1">
              <a:buFontTx/>
              <a:buNone/>
              <a:defRPr/>
            </a:pPr>
            <a:r>
              <a:rPr lang="en-US" altLang="en-US" sz="1800" b="1" dirty="0" smtClean="0">
                <a:solidFill>
                  <a:schemeClr val="tx1"/>
                </a:solidFill>
                <a:latin typeface="Courier" pitchFamily="49" charset="0"/>
              </a:rPr>
              <a:t>   </a:t>
            </a:r>
            <a:r>
              <a:rPr lang="en-US" altLang="en-US" sz="1800" b="1" dirty="0" err="1" smtClean="0">
                <a:solidFill>
                  <a:schemeClr val="tx1"/>
                </a:solidFill>
                <a:latin typeface="Courier New" pitchFamily="49" charset="0"/>
              </a:rPr>
              <a:t>int</a:t>
            </a:r>
            <a:r>
              <a:rPr lang="en-US" altLang="en-US" sz="1800" b="1" dirty="0" smtClean="0">
                <a:solidFill>
                  <a:schemeClr val="tx1"/>
                </a:solidFill>
                <a:latin typeface="Courier New" pitchFamily="49" charset="0"/>
              </a:rPr>
              <a:t> f(</a:t>
            </a:r>
            <a:r>
              <a:rPr lang="en-US" altLang="en-US" sz="1800" b="1" dirty="0" err="1" smtClean="0">
                <a:solidFill>
                  <a:schemeClr val="tx1"/>
                </a:solidFill>
                <a:latin typeface="Courier New" pitchFamily="49" charset="0"/>
              </a:rPr>
              <a:t>int</a:t>
            </a:r>
            <a:r>
              <a:rPr lang="en-US" altLang="en-US" sz="1800" b="1" dirty="0" smtClean="0">
                <a:solidFill>
                  <a:schemeClr val="tx1"/>
                </a:solidFill>
                <a:latin typeface="Courier New" pitchFamily="49" charset="0"/>
              </a:rPr>
              <a:t> x);</a:t>
            </a:r>
            <a:r>
              <a:rPr lang="en-US" altLang="en-US" sz="1800" b="1" dirty="0" smtClean="0">
                <a:solidFill>
                  <a:schemeClr val="tx1"/>
                </a:solidFill>
              </a:rPr>
              <a:t>  </a:t>
            </a:r>
            <a:r>
              <a:rPr lang="en-US" altLang="en-US" sz="1800" dirty="0" smtClean="0">
                <a:solidFill>
                  <a:schemeClr val="tx1"/>
                </a:solidFill>
              </a:rPr>
              <a:t>here </a:t>
            </a:r>
            <a:r>
              <a:rPr lang="en-US" altLang="en-US" sz="1800" b="1" dirty="0" smtClean="0">
                <a:solidFill>
                  <a:schemeClr val="tx1"/>
                </a:solidFill>
                <a:latin typeface="Courier New" pitchFamily="49" charset="0"/>
              </a:rPr>
              <a:t>x</a:t>
            </a:r>
            <a:r>
              <a:rPr lang="en-US" altLang="en-US" sz="1800" dirty="0" smtClean="0">
                <a:solidFill>
                  <a:schemeClr val="tx1"/>
                </a:solidFill>
              </a:rPr>
              <a:t> is a formal parameter</a:t>
            </a:r>
          </a:p>
          <a:p>
            <a:pPr marL="457200" indent="-457200" eaLnBrk="1" hangingPunct="1">
              <a:buFontTx/>
              <a:buNone/>
              <a:defRPr/>
            </a:pPr>
            <a:endParaRPr lang="en-US" altLang="en-US" sz="1800" dirty="0" smtClean="0">
              <a:solidFill>
                <a:schemeClr val="tx1"/>
              </a:solidFill>
              <a:latin typeface="Courier" pitchFamily="49" charset="0"/>
            </a:endParaRPr>
          </a:p>
          <a:p>
            <a:pPr marL="457200" indent="-457200" eaLnBrk="1" hangingPunct="1">
              <a:buFontTx/>
              <a:buNone/>
              <a:defRPr/>
            </a:pPr>
            <a:r>
              <a:rPr lang="en-US" altLang="en-US" sz="1800" dirty="0" smtClean="0">
                <a:solidFill>
                  <a:schemeClr val="tx1"/>
                </a:solidFill>
                <a:latin typeface="Courier" pitchFamily="49" charset="0"/>
              </a:rPr>
              <a:t>   </a:t>
            </a:r>
            <a:r>
              <a:rPr lang="en-US" altLang="en-US" sz="1800" b="1" dirty="0" err="1" smtClean="0">
                <a:solidFill>
                  <a:schemeClr val="tx1"/>
                </a:solidFill>
                <a:latin typeface="Courier New" pitchFamily="49" charset="0"/>
              </a:rPr>
              <a:t>i</a:t>
            </a:r>
            <a:r>
              <a:rPr lang="en-US" altLang="en-US" sz="1800" b="1" dirty="0" smtClean="0">
                <a:solidFill>
                  <a:schemeClr val="tx1"/>
                </a:solidFill>
                <a:latin typeface="Courier New" pitchFamily="49" charset="0"/>
              </a:rPr>
              <a:t> = f(3);</a:t>
            </a:r>
            <a:r>
              <a:rPr lang="en-US" altLang="en-US" sz="1800" dirty="0" smtClean="0">
                <a:solidFill>
                  <a:schemeClr val="tx1"/>
                </a:solidFill>
              </a:rPr>
              <a:t>   here </a:t>
            </a:r>
            <a:r>
              <a:rPr lang="en-US" altLang="en-US" sz="1800" b="1" dirty="0" smtClean="0">
                <a:solidFill>
                  <a:schemeClr val="tx1"/>
                </a:solidFill>
                <a:latin typeface="Courier New" pitchFamily="49" charset="0"/>
              </a:rPr>
              <a:t>3</a:t>
            </a:r>
            <a:r>
              <a:rPr lang="en-US" altLang="en-US" sz="1800" dirty="0" smtClean="0">
                <a:solidFill>
                  <a:schemeClr val="tx1"/>
                </a:solidFill>
              </a:rPr>
              <a:t> is the actual parameter        				                              corresponding to the formal parameter</a:t>
            </a:r>
            <a:r>
              <a:rPr lang="en-US" altLang="en-US" sz="1800" b="1" dirty="0" smtClean="0">
                <a:solidFill>
                  <a:schemeClr val="tx1"/>
                </a:solidFill>
              </a:rPr>
              <a:t>.</a:t>
            </a:r>
            <a:endParaRPr lang="en-US" altLang="en-US" sz="1800" b="1" dirty="0" smtClean="0">
              <a:solidFill>
                <a:schemeClr val="tx1"/>
              </a:solidFill>
              <a:latin typeface="Book Antiqua"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normAutofit fontScale="90000"/>
          </a:bodyPr>
          <a:lstStyle/>
          <a:p>
            <a:pPr>
              <a:defRPr/>
            </a:pPr>
            <a:r>
              <a:rPr lang="en-US" sz="2800" b="1" dirty="0" smtClean="0">
                <a:latin typeface="+mn-lt"/>
              </a:rPr>
              <a:t>Demonstrating difference between actual and formal arguments</a:t>
            </a:r>
            <a:endParaRPr lang="en-US" sz="2800" b="1" dirty="0">
              <a:latin typeface="+mn-lt"/>
            </a:endParaRPr>
          </a:p>
        </p:txBody>
      </p:sp>
      <p:sp>
        <p:nvSpPr>
          <p:cNvPr id="3" name="Content Placeholder 2"/>
          <p:cNvSpPr>
            <a:spLocks noGrp="1"/>
          </p:cNvSpPr>
          <p:nvPr>
            <p:ph idx="1"/>
          </p:nvPr>
        </p:nvSpPr>
        <p:spPr>
          <a:xfrm>
            <a:off x="468313" y="1052512"/>
            <a:ext cx="8229600" cy="5328815"/>
          </a:xfrm>
        </p:spPr>
        <p:txBody>
          <a:bodyPr>
            <a:noAutofit/>
          </a:bodyPr>
          <a:lstStyle/>
          <a:p>
            <a:pPr>
              <a:buFont typeface="Arial" charset="0"/>
              <a:buNone/>
              <a:defRPr/>
            </a:pPr>
            <a:r>
              <a:rPr lang="en-US" sz="1800" dirty="0" smtClean="0">
                <a:latin typeface="+mn-lt"/>
              </a:rPr>
              <a:t> </a:t>
            </a:r>
            <a:r>
              <a:rPr lang="en-US" sz="1600" dirty="0" smtClean="0">
                <a:latin typeface="+mn-lt"/>
              </a:rPr>
              <a:t>#include &lt;</a:t>
            </a:r>
            <a:r>
              <a:rPr lang="en-US" sz="1600" dirty="0" err="1" smtClean="0">
                <a:latin typeface="+mn-lt"/>
              </a:rPr>
              <a:t>stdio.h</a:t>
            </a:r>
            <a:r>
              <a:rPr lang="en-US" sz="1600" dirty="0" smtClean="0">
                <a:latin typeface="+mn-lt"/>
              </a:rPr>
              <a:t>&gt;   </a:t>
            </a:r>
          </a:p>
          <a:p>
            <a:pPr>
              <a:buFont typeface="Arial" charset="0"/>
              <a:buNone/>
              <a:defRPr/>
            </a:pPr>
            <a:r>
              <a:rPr lang="en-US" sz="1600" dirty="0" err="1" smtClean="0">
                <a:latin typeface="+mn-lt"/>
              </a:rPr>
              <a:t>int</a:t>
            </a:r>
            <a:r>
              <a:rPr lang="en-US" sz="1600" dirty="0" smtClean="0">
                <a:latin typeface="+mn-lt"/>
              </a:rPr>
              <a:t> </a:t>
            </a:r>
            <a:r>
              <a:rPr lang="en-US" sz="1600" dirty="0" err="1" smtClean="0">
                <a:latin typeface="+mn-lt"/>
              </a:rPr>
              <a:t>addTwoInts</a:t>
            </a:r>
            <a:r>
              <a:rPr lang="en-US" sz="1600" dirty="0" smtClean="0">
                <a:latin typeface="+mn-lt"/>
              </a:rPr>
              <a:t>(</a:t>
            </a:r>
            <a:r>
              <a:rPr lang="en-US" sz="1600" dirty="0" err="1" smtClean="0">
                <a:latin typeface="+mn-lt"/>
              </a:rPr>
              <a:t>int</a:t>
            </a:r>
            <a:r>
              <a:rPr lang="en-US" sz="1600" dirty="0" smtClean="0">
                <a:latin typeface="+mn-lt"/>
              </a:rPr>
              <a:t>, </a:t>
            </a:r>
            <a:r>
              <a:rPr lang="en-US" sz="1600" dirty="0" err="1" smtClean="0">
                <a:latin typeface="+mn-lt"/>
              </a:rPr>
              <a:t>int</a:t>
            </a:r>
            <a:r>
              <a:rPr lang="en-US" sz="1600" dirty="0" smtClean="0">
                <a:latin typeface="+mn-lt"/>
              </a:rPr>
              <a:t>); </a:t>
            </a:r>
            <a:r>
              <a:rPr lang="en-US" sz="1600" i="1" dirty="0" smtClean="0">
                <a:latin typeface="+mn-lt"/>
              </a:rPr>
              <a:t>/* Prototype */</a:t>
            </a:r>
            <a:r>
              <a:rPr lang="en-US" sz="1600" dirty="0" smtClean="0">
                <a:latin typeface="+mn-lt"/>
              </a:rPr>
              <a:t>   </a:t>
            </a:r>
          </a:p>
          <a:p>
            <a:pPr>
              <a:buFont typeface="Arial" charset="0"/>
              <a:buNone/>
              <a:defRPr/>
            </a:pPr>
            <a:r>
              <a:rPr lang="en-US" sz="1600" dirty="0" err="1" smtClean="0">
                <a:latin typeface="+mn-lt"/>
              </a:rPr>
              <a:t>int</a:t>
            </a:r>
            <a:r>
              <a:rPr lang="en-US" sz="1600" dirty="0" smtClean="0">
                <a:latin typeface="+mn-lt"/>
              </a:rPr>
              <a:t> main() </a:t>
            </a:r>
            <a:r>
              <a:rPr lang="en-US" sz="1600" i="1" dirty="0" smtClean="0">
                <a:latin typeface="+mn-lt"/>
              </a:rPr>
              <a:t>/* Main function */</a:t>
            </a:r>
            <a:r>
              <a:rPr lang="en-US" sz="1600" dirty="0" smtClean="0">
                <a:latin typeface="+mn-lt"/>
              </a:rPr>
              <a:t> </a:t>
            </a:r>
          </a:p>
          <a:p>
            <a:pPr marL="2870200" indent="-2870200">
              <a:buFont typeface="Arial" charset="0"/>
              <a:buNone/>
              <a:defRPr/>
            </a:pPr>
            <a:r>
              <a:rPr lang="en-US" sz="1600" dirty="0" smtClean="0">
                <a:latin typeface="+mn-lt"/>
              </a:rPr>
              <a:t>{  </a:t>
            </a:r>
          </a:p>
          <a:p>
            <a:pPr marL="2870200" indent="-2870200">
              <a:buFont typeface="Arial" charset="0"/>
              <a:buNone/>
              <a:defRPr/>
            </a:pPr>
            <a:r>
              <a:rPr lang="en-US" sz="1600" dirty="0" smtClean="0">
                <a:latin typeface="+mn-lt"/>
              </a:rPr>
              <a:t>    </a:t>
            </a:r>
            <a:r>
              <a:rPr lang="en-US" sz="1600" dirty="0" err="1" smtClean="0">
                <a:latin typeface="+mn-lt"/>
              </a:rPr>
              <a:t>int</a:t>
            </a:r>
            <a:r>
              <a:rPr lang="en-US" sz="1600" dirty="0" smtClean="0">
                <a:latin typeface="+mn-lt"/>
              </a:rPr>
              <a:t> n1 = 10, n2 = 20, sum;   </a:t>
            </a:r>
          </a:p>
          <a:p>
            <a:pPr marL="2870200" indent="-2870200">
              <a:buFont typeface="Arial" charset="0"/>
              <a:buNone/>
              <a:defRPr/>
            </a:pPr>
            <a:r>
              <a:rPr lang="en-US" sz="1600" i="1" dirty="0" smtClean="0">
                <a:latin typeface="+mn-lt"/>
              </a:rPr>
              <a:t>/* n1 and n2 are actual arguments. They are the source of  data. Caller program supplies the data to called function in form of actual arguments. */</a:t>
            </a:r>
            <a:r>
              <a:rPr lang="en-US" sz="1600" dirty="0" smtClean="0">
                <a:latin typeface="+mn-lt"/>
              </a:rPr>
              <a:t> </a:t>
            </a:r>
          </a:p>
          <a:p>
            <a:pPr>
              <a:buFont typeface="Arial" charset="0"/>
              <a:buNone/>
              <a:defRPr/>
            </a:pPr>
            <a:r>
              <a:rPr lang="en-US" sz="1600" dirty="0" smtClean="0">
                <a:latin typeface="+mn-lt"/>
              </a:rPr>
              <a:t>    sum = </a:t>
            </a:r>
            <a:r>
              <a:rPr lang="en-US" sz="1600" dirty="0" err="1" smtClean="0">
                <a:latin typeface="+mn-lt"/>
              </a:rPr>
              <a:t>addTwoInts</a:t>
            </a:r>
            <a:r>
              <a:rPr lang="en-US" sz="1600" dirty="0" smtClean="0">
                <a:latin typeface="+mn-lt"/>
              </a:rPr>
              <a:t>(n1, n2); </a:t>
            </a:r>
            <a:r>
              <a:rPr lang="en-US" sz="1600" i="1" dirty="0" smtClean="0">
                <a:latin typeface="+mn-lt"/>
              </a:rPr>
              <a:t>/* function call */</a:t>
            </a:r>
            <a:r>
              <a:rPr lang="en-US" sz="1600" dirty="0" smtClean="0">
                <a:latin typeface="+mn-lt"/>
              </a:rPr>
              <a:t>   </a:t>
            </a:r>
          </a:p>
          <a:p>
            <a:pPr marL="4927600" indent="-4927600">
              <a:buFont typeface="Arial" charset="0"/>
              <a:buNone/>
              <a:defRPr/>
            </a:pPr>
            <a:r>
              <a:rPr lang="en-US" sz="1600" dirty="0" smtClean="0">
                <a:solidFill>
                  <a:schemeClr val="tx1"/>
                </a:solidFill>
                <a:latin typeface="+mn-lt"/>
              </a:rPr>
              <a:t>    </a:t>
            </a:r>
            <a:r>
              <a:rPr lang="en-US" sz="1600" dirty="0" err="1" smtClean="0">
                <a:solidFill>
                  <a:schemeClr val="tx1"/>
                </a:solidFill>
                <a:latin typeface="+mn-lt"/>
              </a:rPr>
              <a:t>printf</a:t>
            </a:r>
            <a:r>
              <a:rPr lang="en-US" sz="1600" dirty="0" smtClean="0">
                <a:latin typeface="+mn-lt"/>
              </a:rPr>
              <a:t>("Sum of %d and %d is: %d \n", n1, n2, sum); </a:t>
            </a:r>
          </a:p>
          <a:p>
            <a:pPr marL="4927600" indent="-4927600">
              <a:buFont typeface="Arial" charset="0"/>
              <a:buNone/>
              <a:defRPr/>
            </a:pPr>
            <a:r>
              <a:rPr lang="en-US" sz="1600" dirty="0" smtClean="0">
                <a:latin typeface="+mn-lt"/>
              </a:rPr>
              <a:t>}  </a:t>
            </a:r>
            <a:endParaRPr lang="en-US" sz="1600" i="1" dirty="0" smtClean="0">
              <a:latin typeface="+mn-lt"/>
            </a:endParaRPr>
          </a:p>
          <a:p>
            <a:pPr marL="2870200" indent="-2870200">
              <a:buFont typeface="Arial" charset="0"/>
              <a:buNone/>
              <a:defRPr/>
            </a:pPr>
            <a:r>
              <a:rPr lang="en-US" sz="1600" dirty="0" err="1" smtClean="0">
                <a:latin typeface="+mn-lt"/>
              </a:rPr>
              <a:t>int</a:t>
            </a:r>
            <a:r>
              <a:rPr lang="en-US" sz="1600" dirty="0" smtClean="0">
                <a:latin typeface="+mn-lt"/>
              </a:rPr>
              <a:t> </a:t>
            </a:r>
            <a:r>
              <a:rPr lang="en-US" sz="1600" dirty="0" err="1" smtClean="0">
                <a:latin typeface="+mn-lt"/>
              </a:rPr>
              <a:t>addTwoInts</a:t>
            </a:r>
            <a:r>
              <a:rPr lang="en-US" sz="1600" dirty="0" smtClean="0">
                <a:latin typeface="+mn-lt"/>
              </a:rPr>
              <a:t>(</a:t>
            </a:r>
            <a:r>
              <a:rPr lang="en-US" sz="1600" dirty="0" err="1" smtClean="0">
                <a:latin typeface="+mn-lt"/>
              </a:rPr>
              <a:t>int</a:t>
            </a:r>
            <a:r>
              <a:rPr lang="en-US" sz="1600" dirty="0" smtClean="0">
                <a:latin typeface="+mn-lt"/>
              </a:rPr>
              <a:t> a, </a:t>
            </a:r>
            <a:r>
              <a:rPr lang="en-US" sz="1600" dirty="0" err="1" smtClean="0">
                <a:latin typeface="+mn-lt"/>
              </a:rPr>
              <a:t>int</a:t>
            </a:r>
            <a:r>
              <a:rPr lang="en-US" sz="1600" dirty="0" smtClean="0">
                <a:latin typeface="+mn-lt"/>
              </a:rPr>
              <a:t> b)  </a:t>
            </a:r>
          </a:p>
          <a:p>
            <a:pPr marL="2870200" indent="-2870200">
              <a:buFont typeface="Arial" charset="0"/>
              <a:buNone/>
              <a:defRPr/>
            </a:pPr>
            <a:r>
              <a:rPr lang="en-US" sz="1600" i="1" dirty="0" smtClean="0">
                <a:latin typeface="+mn-lt"/>
              </a:rPr>
              <a:t>/* a and b are formal parameters. They receive the values from actual arguments when this function is called. */</a:t>
            </a:r>
            <a:endParaRPr lang="en-US" sz="1600" dirty="0" smtClean="0">
              <a:latin typeface="+mn-lt"/>
            </a:endParaRPr>
          </a:p>
          <a:p>
            <a:pPr marL="4927600" indent="-4927600">
              <a:buFont typeface="Arial" charset="0"/>
              <a:buNone/>
              <a:defRPr/>
            </a:pPr>
            <a:r>
              <a:rPr lang="en-US" sz="1600" dirty="0" smtClean="0">
                <a:latin typeface="+mn-lt"/>
              </a:rPr>
              <a:t> { return (a + b); }  </a:t>
            </a:r>
          </a:p>
          <a:p>
            <a:pPr marL="4927600" indent="-4927600">
              <a:buFont typeface="Arial" charset="0"/>
              <a:buNone/>
              <a:defRPr/>
            </a:pPr>
            <a:endParaRPr lang="en-US" sz="1600" dirty="0" smtClean="0"/>
          </a:p>
          <a:p>
            <a:pPr marL="4927600" indent="-4927600">
              <a:buFont typeface="Arial" charset="0"/>
              <a:buNone/>
              <a:defRPr/>
            </a:pPr>
            <a:r>
              <a:rPr lang="en-US" sz="1600" dirty="0" smtClean="0"/>
              <a:t> </a:t>
            </a:r>
            <a:r>
              <a:rPr lang="en-US" sz="1600" b="1" dirty="0" smtClean="0"/>
              <a:t>OUTPUT ====== Sum of 10 and 20 is: 30</a:t>
            </a:r>
            <a:endParaRPr lang="en-US" sz="1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1975"/>
          </a:xfrm>
        </p:spPr>
        <p:txBody>
          <a:bodyPr>
            <a:normAutofit fontScale="90000"/>
          </a:bodyPr>
          <a:lstStyle/>
          <a:p>
            <a:pPr>
              <a:defRPr/>
            </a:pPr>
            <a:r>
              <a:rPr lang="en-IN" sz="2800" b="1" dirty="0" smtClean="0">
                <a:effectLst>
                  <a:outerShdw blurRad="38100" dist="38100" dir="2700000" algn="tl">
                    <a:srgbClr val="000000">
                      <a:alpha val="43137"/>
                    </a:srgbClr>
                  </a:outerShdw>
                </a:effectLst>
              </a:rPr>
              <a:t>Difference between Actual and Formal Parameters</a:t>
            </a:r>
            <a:endParaRPr lang="en-US" sz="2800" b="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684213" y="1052513"/>
          <a:ext cx="7920880" cy="4599241"/>
        </p:xfrm>
        <a:graphic>
          <a:graphicData uri="http://schemas.openxmlformats.org/drawingml/2006/table">
            <a:tbl>
              <a:tblPr/>
              <a:tblGrid>
                <a:gridCol w="3960440"/>
                <a:gridCol w="3960440"/>
              </a:tblGrid>
              <a:tr h="413883">
                <a:tc gridSpan="2">
                  <a:txBody>
                    <a:bodyPr/>
                    <a:lstStyle/>
                    <a:p>
                      <a:pPr algn="ctr"/>
                      <a:r>
                        <a:rPr lang="en-US" b="1" dirty="0">
                          <a:solidFill>
                            <a:srgbClr val="FFFFFF"/>
                          </a:solidFill>
                          <a:latin typeface="Open Sans"/>
                        </a:rPr>
                        <a:t>Actual </a:t>
                      </a:r>
                      <a:r>
                        <a:rPr lang="en-US" b="1" dirty="0" err="1">
                          <a:solidFill>
                            <a:srgbClr val="FFFFFF"/>
                          </a:solidFill>
                          <a:latin typeface="Open Sans"/>
                        </a:rPr>
                        <a:t>vs</a:t>
                      </a:r>
                      <a:r>
                        <a:rPr lang="en-US" b="1" dirty="0">
                          <a:solidFill>
                            <a:srgbClr val="FFFFFF"/>
                          </a:solidFill>
                          <a:latin typeface="Open Sans"/>
                        </a:rPr>
                        <a:t> Formal Parameters</a:t>
                      </a:r>
                      <a:endParaRPr lang="en-US" b="1" dirty="0">
                        <a:solidFill>
                          <a:srgbClr val="333333"/>
                        </a:solidFill>
                        <a:latin typeface="Open Sans"/>
                      </a:endParaRPr>
                    </a:p>
                  </a:txBody>
                  <a:tcPr marL="190500" marR="190500" marT="9525" marB="381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24B7A"/>
                    </a:solidFill>
                  </a:tcPr>
                </a:tc>
                <a:tc hMerge="1">
                  <a:txBody>
                    <a:bodyPr/>
                    <a:lstStyle/>
                    <a:p>
                      <a:endParaRPr lang="en-US"/>
                    </a:p>
                  </a:txBody>
                  <a:tcPr/>
                </a:tc>
              </a:tr>
              <a:tr h="1471855">
                <a:tc>
                  <a:txBody>
                    <a:bodyPr/>
                    <a:lstStyle/>
                    <a:p>
                      <a:pPr algn="l"/>
                      <a:r>
                        <a:rPr lang="en-US"/>
                        <a:t>The Actual parameters are the values that are passed to the function when it is invoked.</a:t>
                      </a:r>
                    </a:p>
                  </a:txBody>
                  <a:tcPr marL="285750" marR="190500" marT="9525" marB="381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dirty="0"/>
                        <a:t>The Formal Parameters are the variables defined by the function that receives values when the function is called.</a:t>
                      </a:r>
                    </a:p>
                  </a:txBody>
                  <a:tcPr marL="285750" marR="190500" marT="9525" marB="381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413883">
                <a:tc gridSpan="2">
                  <a:txBody>
                    <a:bodyPr/>
                    <a:lstStyle/>
                    <a:p>
                      <a:pPr algn="ctr"/>
                      <a:r>
                        <a:rPr lang="en-US" b="1"/>
                        <a:t> </a:t>
                      </a:r>
                      <a:r>
                        <a:rPr lang="en-US" b="1">
                          <a:solidFill>
                            <a:srgbClr val="FFFFFF"/>
                          </a:solidFill>
                        </a:rPr>
                        <a:t>Related Function</a:t>
                      </a:r>
                      <a:endParaRPr lang="en-US"/>
                    </a:p>
                  </a:txBody>
                  <a:tcPr marL="190500" marR="190500" marT="9525" marB="381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766540">
                <a:tc>
                  <a:txBody>
                    <a:bodyPr/>
                    <a:lstStyle/>
                    <a:p>
                      <a:pPr algn="l"/>
                      <a:r>
                        <a:rPr lang="en-US"/>
                        <a:t>The actual parameters are passed by the calling function.</a:t>
                      </a:r>
                    </a:p>
                  </a:txBody>
                  <a:tcPr marL="285750" marR="190500" marT="9525" marB="381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a:t>The formal parameters are in the called function.</a:t>
                      </a:r>
                    </a:p>
                  </a:txBody>
                  <a:tcPr marL="285750" marR="190500" marT="9525" marB="381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413883">
                <a:tc gridSpan="2">
                  <a:txBody>
                    <a:bodyPr/>
                    <a:lstStyle/>
                    <a:p>
                      <a:pPr algn="ctr"/>
                      <a:r>
                        <a:rPr lang="en-US" b="1">
                          <a:solidFill>
                            <a:srgbClr val="FFFFFF"/>
                          </a:solidFill>
                        </a:rPr>
                        <a:t>Data Types</a:t>
                      </a:r>
                      <a:endParaRPr lang="en-US"/>
                    </a:p>
                  </a:txBody>
                  <a:tcPr marL="190500" marR="190500" marT="9525" marB="381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1119197">
                <a:tc>
                  <a:txBody>
                    <a:bodyPr/>
                    <a:lstStyle/>
                    <a:p>
                      <a:pPr algn="l"/>
                      <a:r>
                        <a:rPr lang="en-US"/>
                        <a:t>In actual parameters, there is no mentioning of data types. Only the value is mentioned.</a:t>
                      </a:r>
                    </a:p>
                  </a:txBody>
                  <a:tcPr marL="285750" marR="190500" marT="9525" marB="38100" anchor="ctr">
                    <a:lnL>
                      <a:noFill/>
                    </a:lnL>
                    <a:lnR>
                      <a:noFill/>
                    </a:lnR>
                    <a:lnT w="9525" cap="flat" cmpd="sng" algn="ctr">
                      <a:solidFill>
                        <a:srgbClr val="DDDDDD"/>
                      </a:solidFill>
                      <a:prstDash val="solid"/>
                      <a:round/>
                      <a:headEnd type="none" w="med" len="med"/>
                      <a:tailEnd type="none" w="med" len="med"/>
                    </a:lnT>
                    <a:lnB>
                      <a:noFill/>
                    </a:lnB>
                    <a:solidFill>
                      <a:srgbClr val="E3EBFA"/>
                    </a:solidFill>
                  </a:tcPr>
                </a:tc>
                <a:tc>
                  <a:txBody>
                    <a:bodyPr/>
                    <a:lstStyle/>
                    <a:p>
                      <a:pPr algn="l"/>
                      <a:r>
                        <a:rPr lang="en-US" dirty="0"/>
                        <a:t>In formal parameters, the data types of the receiving values should be included.</a:t>
                      </a:r>
                    </a:p>
                  </a:txBody>
                  <a:tcPr marL="285750" marR="190500" marT="9525" marB="38100" anchor="ctr">
                    <a:lnL>
                      <a:noFill/>
                    </a:lnL>
                    <a:lnR>
                      <a:noFill/>
                    </a:lnR>
                    <a:lnT w="9525" cap="flat" cmpd="sng" algn="ctr">
                      <a:solidFill>
                        <a:srgbClr val="DDDDDD"/>
                      </a:solidFill>
                      <a:prstDash val="solid"/>
                      <a:round/>
                      <a:headEnd type="none" w="med" len="med"/>
                      <a:tailEnd type="none" w="med" len="med"/>
                    </a:lnT>
                    <a:lnB>
                      <a:noFill/>
                    </a:lnB>
                    <a:solidFill>
                      <a:srgbClr val="F7F9FC"/>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2800" b="1" dirty="0" smtClean="0">
                <a:effectLst>
                  <a:outerShdw blurRad="38100" dist="38100" dir="2700000" algn="tl">
                    <a:srgbClr val="000000">
                      <a:alpha val="43137"/>
                    </a:srgbClr>
                  </a:outerShdw>
                </a:effectLst>
              </a:rPr>
              <a:t>Call by value and Call by reference</a:t>
            </a:r>
            <a:endParaRPr lang="en-US" sz="2800" b="1" dirty="0">
              <a:effectLst>
                <a:outerShdw blurRad="38100" dist="38100" dir="2700000" algn="tl">
                  <a:srgbClr val="000000">
                    <a:alpha val="43137"/>
                  </a:srgbClr>
                </a:outerShdw>
              </a:effectLst>
            </a:endParaRPr>
          </a:p>
        </p:txBody>
      </p:sp>
      <p:pic>
        <p:nvPicPr>
          <p:cNvPr id="39939" name="Picture 4" descr="call-by-value-call-by-reference.gif"/>
          <p:cNvPicPr>
            <a:picLocks noChangeAspect="1"/>
          </p:cNvPicPr>
          <p:nvPr/>
        </p:nvPicPr>
        <p:blipFill>
          <a:blip r:embed="rId2" cstate="print"/>
          <a:srcRect/>
          <a:stretch>
            <a:fillRect/>
          </a:stretch>
        </p:blipFill>
        <p:spPr bwMode="auto">
          <a:xfrm>
            <a:off x="1763713" y="1341438"/>
            <a:ext cx="5543550"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2800" b="1" dirty="0" smtClean="0">
                <a:effectLst>
                  <a:outerShdw blurRad="38100" dist="38100" dir="2700000" algn="tl">
                    <a:srgbClr val="000000">
                      <a:alpha val="43137"/>
                    </a:srgbClr>
                  </a:outerShdw>
                </a:effectLst>
              </a:rPr>
              <a:t>Two ways of passing arguments to a function</a:t>
            </a:r>
            <a:endParaRPr lang="en-US" sz="2800" b="1"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nvGraphicFramePr>
        <p:xfrm>
          <a:off x="755650" y="1052513"/>
          <a:ext cx="7704856" cy="5117917"/>
        </p:xfrm>
        <a:graphic>
          <a:graphicData uri="http://schemas.openxmlformats.org/drawingml/2006/table">
            <a:tbl>
              <a:tblPr firstRow="1" bandRow="1">
                <a:tableStyleId>{F5AB1C69-6EDB-4FF4-983F-18BD219EF322}</a:tableStyleId>
              </a:tblPr>
              <a:tblGrid>
                <a:gridCol w="3852428"/>
                <a:gridCol w="3852428"/>
              </a:tblGrid>
              <a:tr h="603067">
                <a:tc>
                  <a:txBody>
                    <a:bodyPr/>
                    <a:lstStyle/>
                    <a:p>
                      <a:pPr algn="ctr"/>
                      <a:r>
                        <a:rPr lang="en-IN" dirty="0" smtClean="0"/>
                        <a:t>Call by Value</a:t>
                      </a:r>
                      <a:endParaRPr lang="en-US" dirty="0"/>
                    </a:p>
                  </a:txBody>
                  <a:tcPr/>
                </a:tc>
                <a:tc>
                  <a:txBody>
                    <a:bodyPr/>
                    <a:lstStyle/>
                    <a:p>
                      <a:pPr algn="ctr"/>
                      <a:r>
                        <a:rPr lang="en-IN" dirty="0" smtClean="0"/>
                        <a:t>Call by</a:t>
                      </a:r>
                      <a:r>
                        <a:rPr lang="en-IN" baseline="0" dirty="0" smtClean="0"/>
                        <a:t> Reference</a:t>
                      </a:r>
                      <a:endParaRPr lang="en-US" dirty="0"/>
                    </a:p>
                  </a:txBody>
                  <a:tcPr/>
                </a:tc>
              </a:tr>
              <a:tr h="603067">
                <a:tc>
                  <a:txBody>
                    <a:bodyPr/>
                    <a:lstStyle/>
                    <a:p>
                      <a:pPr marL="342900" indent="-342900" algn="just" fontAlgn="base">
                        <a:buFont typeface="+mj-lt"/>
                        <a:buAutoNum type="arabicPeriod"/>
                      </a:pPr>
                      <a:r>
                        <a:rPr lang="en-US" b="0" dirty="0"/>
                        <a:t>While calling a function, we pass values of variables to it. Such functions are known as “Call By Values”.</a:t>
                      </a:r>
                    </a:p>
                  </a:txBody>
                  <a:tcPr marL="133350" marR="133350" marT="66675" marB="66675" anchor="ctr"/>
                </a:tc>
                <a:tc>
                  <a:txBody>
                    <a:bodyPr/>
                    <a:lstStyle/>
                    <a:p>
                      <a:pPr marL="342900" indent="-342900" algn="just" fontAlgn="base">
                        <a:buFont typeface="+mj-lt"/>
                        <a:buAutoNum type="arabicPeriod"/>
                      </a:pPr>
                      <a:r>
                        <a:rPr lang="en-US" b="0" dirty="0"/>
                        <a:t>While calling a function, instead of passing the values of variables, we pass address of variables(location of variables) to the function known as “Call By </a:t>
                      </a:r>
                      <a:r>
                        <a:rPr lang="en-US" b="0" dirty="0" smtClean="0"/>
                        <a:t>References”.</a:t>
                      </a:r>
                      <a:endParaRPr lang="en-US" b="0" dirty="0"/>
                    </a:p>
                  </a:txBody>
                  <a:tcPr marL="133350" marR="133350" marT="66675" marB="66675" anchor="ctr"/>
                </a:tc>
              </a:tr>
              <a:tr h="603067">
                <a:tc>
                  <a:txBody>
                    <a:bodyPr/>
                    <a:lstStyle/>
                    <a:p>
                      <a:pPr marL="342900" indent="-342900" algn="just" fontAlgn="base">
                        <a:buFont typeface="+mj-lt"/>
                        <a:buNone/>
                      </a:pPr>
                      <a:r>
                        <a:rPr lang="en-US" b="0" dirty="0" smtClean="0"/>
                        <a:t>2.  In </a:t>
                      </a:r>
                      <a:r>
                        <a:rPr lang="en-US" b="0" dirty="0"/>
                        <a:t>this method, the value of each variable in calling function is copied into corresponding dummy variables of the called function.</a:t>
                      </a:r>
                    </a:p>
                  </a:txBody>
                  <a:tcPr marL="133350" marR="133350" marT="66675" marB="66675" anchor="ctr"/>
                </a:tc>
                <a:tc>
                  <a:txBody>
                    <a:bodyPr/>
                    <a:lstStyle/>
                    <a:p>
                      <a:pPr marL="342900" indent="-342900" algn="just" fontAlgn="base">
                        <a:buFont typeface="+mj-lt"/>
                        <a:buNone/>
                      </a:pPr>
                      <a:r>
                        <a:rPr lang="en-US" b="0" dirty="0" smtClean="0"/>
                        <a:t>2. In </a:t>
                      </a:r>
                      <a:r>
                        <a:rPr lang="en-US" b="0" dirty="0"/>
                        <a:t>this method, the address of actual variables in the calling function are copied into the dummy variables of the called function.</a:t>
                      </a:r>
                    </a:p>
                  </a:txBody>
                  <a:tcPr marL="133350" marR="133350" marT="66675" marB="66675" anchor="ctr"/>
                </a:tc>
              </a:tr>
              <a:tr h="603067">
                <a:tc>
                  <a:txBody>
                    <a:bodyPr/>
                    <a:lstStyle/>
                    <a:p>
                      <a:pPr marL="342900" indent="-342900" algn="just" fontAlgn="base">
                        <a:buFont typeface="+mj-lt"/>
                        <a:buNone/>
                      </a:pPr>
                      <a:r>
                        <a:rPr lang="en-US" b="0" dirty="0" smtClean="0"/>
                        <a:t>3. With </a:t>
                      </a:r>
                      <a:r>
                        <a:rPr lang="en-US" b="0" dirty="0"/>
                        <a:t>this method, the changes made to the dummy variables in the called function have no effect on the values of actual variables in the calling function.</a:t>
                      </a:r>
                    </a:p>
                  </a:txBody>
                  <a:tcPr marL="133350" marR="133350" marT="66675" marB="66675" anchor="ctr"/>
                </a:tc>
                <a:tc>
                  <a:txBody>
                    <a:bodyPr/>
                    <a:lstStyle/>
                    <a:p>
                      <a:pPr marL="342900" indent="-342900" algn="just" fontAlgn="base">
                        <a:buFont typeface="+mj-lt"/>
                        <a:buNone/>
                      </a:pPr>
                      <a:r>
                        <a:rPr lang="en-US" b="0" dirty="0" smtClean="0"/>
                        <a:t>3.  With </a:t>
                      </a:r>
                      <a:r>
                        <a:rPr lang="en-US" b="0" dirty="0"/>
                        <a:t>this method, using addresses we would have an access to the actual variables and hence we would be able to manipulate them</a:t>
                      </a:r>
                    </a:p>
                  </a:txBody>
                  <a:tcPr marL="133350" marR="133350" marT="66675" marB="66675"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fontScale="85000" lnSpcReduction="20000"/>
          </a:bodyPr>
          <a:lstStyle/>
          <a:p>
            <a:pPr algn="ctr">
              <a:buFont typeface="Arial" charset="0"/>
              <a:buNone/>
              <a:defRPr/>
            </a:pPr>
            <a:endParaRPr lang="en-US" sz="1800" b="1" dirty="0" smtClean="0">
              <a:solidFill>
                <a:srgbClr val="7030A0"/>
              </a:solidFill>
            </a:endParaRPr>
          </a:p>
          <a:p>
            <a:pPr algn="ctr">
              <a:buFont typeface="Arial" charset="0"/>
              <a:buNone/>
              <a:defRPr/>
            </a:pPr>
            <a:r>
              <a:rPr lang="en-US" sz="1800" b="1" dirty="0" smtClean="0">
                <a:solidFill>
                  <a:srgbClr val="7030A0"/>
                </a:solidFill>
              </a:rPr>
              <a:t>// C program to illustrate call by value </a:t>
            </a:r>
            <a:r>
              <a:rPr lang="en-US" sz="1800" dirty="0" smtClean="0"/>
              <a:t>  </a:t>
            </a:r>
          </a:p>
          <a:p>
            <a:pPr>
              <a:buFont typeface="Arial" charset="0"/>
              <a:buNone/>
              <a:defRPr/>
            </a:pPr>
            <a:r>
              <a:rPr lang="en-US" sz="1800" dirty="0" smtClean="0"/>
              <a:t>#include &lt;</a:t>
            </a:r>
            <a:r>
              <a:rPr lang="en-US" sz="1800" dirty="0" err="1" smtClean="0"/>
              <a:t>stdio.h</a:t>
            </a:r>
            <a:r>
              <a:rPr lang="en-US" sz="1800" dirty="0" smtClean="0"/>
              <a:t>&gt;   </a:t>
            </a:r>
          </a:p>
          <a:p>
            <a:pPr>
              <a:buFont typeface="Arial" charset="0"/>
              <a:buNone/>
              <a:defRPr/>
            </a:pPr>
            <a:r>
              <a:rPr lang="en-US" sz="1800" dirty="0" smtClean="0"/>
              <a:t>// Function Prototype </a:t>
            </a:r>
          </a:p>
          <a:p>
            <a:pPr>
              <a:buFont typeface="Arial" charset="0"/>
              <a:buNone/>
              <a:defRPr/>
            </a:pPr>
            <a:r>
              <a:rPr lang="en-US" sz="1800" dirty="0" smtClean="0"/>
              <a:t>void </a:t>
            </a:r>
            <a:r>
              <a:rPr lang="en-US" sz="1800" dirty="0" err="1" smtClean="0"/>
              <a:t>swapx</a:t>
            </a:r>
            <a:r>
              <a:rPr lang="en-US" sz="1800" dirty="0" smtClean="0"/>
              <a:t>(</a:t>
            </a:r>
            <a:r>
              <a:rPr lang="en-US" sz="1800" dirty="0" err="1" smtClean="0"/>
              <a:t>int</a:t>
            </a:r>
            <a:r>
              <a:rPr lang="en-US" sz="1800" dirty="0" smtClean="0"/>
              <a:t> x, </a:t>
            </a:r>
            <a:r>
              <a:rPr lang="en-US" sz="1800" dirty="0" err="1" smtClean="0"/>
              <a:t>int</a:t>
            </a:r>
            <a:r>
              <a:rPr lang="en-US" sz="1800" dirty="0" smtClean="0"/>
              <a:t> y); </a:t>
            </a:r>
          </a:p>
          <a:p>
            <a:pPr>
              <a:buFont typeface="Arial" charset="0"/>
              <a:buNone/>
              <a:defRPr/>
            </a:pPr>
            <a:r>
              <a:rPr lang="en-US" sz="1800" dirty="0" smtClean="0"/>
              <a:t>// Main function </a:t>
            </a:r>
          </a:p>
          <a:p>
            <a:pPr>
              <a:buFont typeface="Arial" charset="0"/>
              <a:buNone/>
              <a:defRPr/>
            </a:pPr>
            <a:r>
              <a:rPr lang="en-US" sz="1800" dirty="0" err="1" smtClean="0"/>
              <a:t>int</a:t>
            </a:r>
            <a:r>
              <a:rPr lang="en-US" sz="1800" dirty="0" smtClean="0"/>
              <a:t> main() </a:t>
            </a:r>
          </a:p>
          <a:p>
            <a:pPr>
              <a:buFont typeface="Arial" charset="0"/>
              <a:buNone/>
              <a:defRPr/>
            </a:pPr>
            <a:r>
              <a:rPr lang="en-US" sz="1800" dirty="0" smtClean="0"/>
              <a:t>{    </a:t>
            </a:r>
            <a:r>
              <a:rPr lang="en-US" sz="1800" dirty="0" err="1" smtClean="0"/>
              <a:t>int</a:t>
            </a:r>
            <a:r>
              <a:rPr lang="en-US" sz="1800" dirty="0" smtClean="0"/>
              <a:t> a = 10, b = 20; </a:t>
            </a:r>
          </a:p>
          <a:p>
            <a:pPr>
              <a:buFont typeface="Arial" charset="0"/>
              <a:buNone/>
              <a:defRPr/>
            </a:pPr>
            <a:r>
              <a:rPr lang="en-US" sz="1800" dirty="0" smtClean="0"/>
              <a:t>     // Pass by Values </a:t>
            </a:r>
          </a:p>
          <a:p>
            <a:pPr>
              <a:buFont typeface="Arial" charset="0"/>
              <a:buNone/>
              <a:defRPr/>
            </a:pPr>
            <a:r>
              <a:rPr lang="en-US" sz="1800" dirty="0" smtClean="0"/>
              <a:t>     </a:t>
            </a:r>
            <a:r>
              <a:rPr lang="en-US" sz="1800" dirty="0" err="1" smtClean="0"/>
              <a:t>swapx</a:t>
            </a:r>
            <a:r>
              <a:rPr lang="en-US" sz="1800" dirty="0" smtClean="0"/>
              <a:t>(a, b); </a:t>
            </a:r>
          </a:p>
          <a:p>
            <a:pPr>
              <a:buFont typeface="Arial" charset="0"/>
              <a:buNone/>
              <a:defRPr/>
            </a:pPr>
            <a:r>
              <a:rPr lang="en-US" sz="1800" dirty="0" smtClean="0"/>
              <a:t>    </a:t>
            </a:r>
            <a:r>
              <a:rPr lang="en-US" sz="1800" dirty="0" err="1" smtClean="0"/>
              <a:t>printf</a:t>
            </a:r>
            <a:r>
              <a:rPr lang="en-US" sz="1800" dirty="0" smtClean="0"/>
              <a:t>("a=%d b=%d\n", a, b); </a:t>
            </a:r>
          </a:p>
          <a:p>
            <a:pPr>
              <a:buFont typeface="Arial" charset="0"/>
              <a:buNone/>
              <a:defRPr/>
            </a:pPr>
            <a:r>
              <a:rPr lang="en-US" sz="1800" dirty="0" smtClean="0"/>
              <a:t>    return 0; } </a:t>
            </a:r>
          </a:p>
          <a:p>
            <a:pPr>
              <a:buFont typeface="Arial" charset="0"/>
              <a:buNone/>
              <a:defRPr/>
            </a:pPr>
            <a:r>
              <a:rPr lang="en-US" sz="1800" dirty="0" smtClean="0"/>
              <a:t>// Swap functions that swaps two values </a:t>
            </a:r>
          </a:p>
          <a:p>
            <a:pPr>
              <a:buFont typeface="Arial" charset="0"/>
              <a:buNone/>
              <a:defRPr/>
            </a:pPr>
            <a:r>
              <a:rPr lang="en-US" sz="1800" dirty="0" smtClean="0"/>
              <a:t>    void </a:t>
            </a:r>
            <a:r>
              <a:rPr lang="en-US" sz="1800" dirty="0" err="1" smtClean="0"/>
              <a:t>swapx</a:t>
            </a:r>
            <a:r>
              <a:rPr lang="en-US" sz="1800" dirty="0" smtClean="0"/>
              <a:t>(</a:t>
            </a:r>
            <a:r>
              <a:rPr lang="en-US" sz="1800" dirty="0" err="1" smtClean="0"/>
              <a:t>int</a:t>
            </a:r>
            <a:r>
              <a:rPr lang="en-US" sz="1800" dirty="0" smtClean="0"/>
              <a:t> x, </a:t>
            </a:r>
            <a:r>
              <a:rPr lang="en-US" sz="1800" dirty="0" err="1" smtClean="0"/>
              <a:t>int</a:t>
            </a:r>
            <a:r>
              <a:rPr lang="en-US" sz="1800" dirty="0" smtClean="0"/>
              <a:t> y) </a:t>
            </a:r>
          </a:p>
          <a:p>
            <a:pPr>
              <a:buFont typeface="Arial" charset="0"/>
              <a:buNone/>
              <a:defRPr/>
            </a:pPr>
            <a:r>
              <a:rPr lang="en-US" sz="1800" dirty="0" smtClean="0"/>
              <a:t>    {     </a:t>
            </a:r>
            <a:r>
              <a:rPr lang="en-US" sz="1800" dirty="0" err="1" smtClean="0"/>
              <a:t>int</a:t>
            </a:r>
            <a:r>
              <a:rPr lang="en-US" sz="1800" dirty="0" smtClean="0"/>
              <a:t> t; </a:t>
            </a:r>
          </a:p>
          <a:p>
            <a:pPr>
              <a:buFont typeface="Arial" charset="0"/>
              <a:buNone/>
              <a:defRPr/>
            </a:pPr>
            <a:r>
              <a:rPr lang="en-US" sz="1800" dirty="0" smtClean="0"/>
              <a:t>          t = x; </a:t>
            </a:r>
          </a:p>
          <a:p>
            <a:pPr>
              <a:buFont typeface="Arial" charset="0"/>
              <a:buNone/>
              <a:defRPr/>
            </a:pPr>
            <a:r>
              <a:rPr lang="en-US" sz="1800" dirty="0" smtClean="0"/>
              <a:t>          x = y; </a:t>
            </a:r>
          </a:p>
          <a:p>
            <a:pPr>
              <a:buFont typeface="Arial" charset="0"/>
              <a:buNone/>
              <a:defRPr/>
            </a:pPr>
            <a:r>
              <a:rPr lang="en-US" sz="1800" dirty="0" smtClean="0"/>
              <a:t>          y = t; </a:t>
            </a:r>
          </a:p>
          <a:p>
            <a:pPr>
              <a:buFont typeface="Arial" charset="0"/>
              <a:buNone/>
              <a:defRPr/>
            </a:pPr>
            <a:r>
              <a:rPr lang="en-US" sz="1800" dirty="0" smtClean="0"/>
              <a:t>      </a:t>
            </a:r>
            <a:r>
              <a:rPr lang="en-US" sz="1800" dirty="0" err="1" smtClean="0"/>
              <a:t>printf</a:t>
            </a:r>
            <a:r>
              <a:rPr lang="en-US" sz="1800" dirty="0" smtClean="0"/>
              <a:t>("x=%d y=%d\n", x, y);  } </a:t>
            </a:r>
          </a:p>
          <a:p>
            <a:pPr>
              <a:buFont typeface="Arial" charset="0"/>
              <a:buNone/>
              <a:defRPr/>
            </a:pPr>
            <a:r>
              <a:rPr lang="en-US" sz="1800" dirty="0" smtClean="0"/>
              <a:t> </a:t>
            </a:r>
          </a:p>
          <a:p>
            <a:pPr marL="0" indent="0">
              <a:buNone/>
              <a:defRPr/>
            </a:pPr>
            <a:endParaRPr lang="en-US" dirty="0"/>
          </a:p>
        </p:txBody>
      </p:sp>
      <p:sp>
        <p:nvSpPr>
          <p:cNvPr id="4" name="Line Callout 1 3"/>
          <p:cNvSpPr/>
          <p:nvPr/>
        </p:nvSpPr>
        <p:spPr>
          <a:xfrm>
            <a:off x="5003800" y="2781300"/>
            <a:ext cx="2305050" cy="576263"/>
          </a:xfrm>
          <a:prstGeom prst="borderCallout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Output: </a:t>
            </a:r>
            <a:r>
              <a:rPr lang="en-US" dirty="0"/>
              <a:t>x=20 y=10 a=10 b=20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fontScale="85000" lnSpcReduction="20000"/>
          </a:bodyPr>
          <a:lstStyle/>
          <a:p>
            <a:pPr algn="ctr">
              <a:buFont typeface="Arial" charset="0"/>
              <a:buNone/>
              <a:defRPr/>
            </a:pPr>
            <a:endParaRPr lang="en-US" sz="1800" b="1" dirty="0" smtClean="0">
              <a:solidFill>
                <a:srgbClr val="7030A0"/>
              </a:solidFill>
            </a:endParaRPr>
          </a:p>
          <a:p>
            <a:pPr algn="ctr">
              <a:buFont typeface="Arial" charset="0"/>
              <a:buNone/>
              <a:defRPr/>
            </a:pPr>
            <a:r>
              <a:rPr lang="en-US" sz="1800" b="1" dirty="0" smtClean="0">
                <a:solidFill>
                  <a:srgbClr val="7030A0"/>
                </a:solidFill>
              </a:rPr>
              <a:t>// C program to illustrate call by reference </a:t>
            </a:r>
            <a:r>
              <a:rPr lang="en-US" sz="1800" dirty="0" smtClean="0"/>
              <a:t>  </a:t>
            </a:r>
          </a:p>
          <a:p>
            <a:pPr>
              <a:buFont typeface="Arial" charset="0"/>
              <a:buNone/>
              <a:defRPr/>
            </a:pPr>
            <a:r>
              <a:rPr lang="en-US" sz="1800" dirty="0" smtClean="0"/>
              <a:t>#include &lt;</a:t>
            </a:r>
            <a:r>
              <a:rPr lang="en-US" sz="1800" dirty="0" err="1" smtClean="0"/>
              <a:t>stdio.h</a:t>
            </a:r>
            <a:r>
              <a:rPr lang="en-US" sz="1800" dirty="0" smtClean="0"/>
              <a:t>&gt;   </a:t>
            </a:r>
          </a:p>
          <a:p>
            <a:pPr>
              <a:buFont typeface="Arial" charset="0"/>
              <a:buNone/>
              <a:defRPr/>
            </a:pPr>
            <a:r>
              <a:rPr lang="en-US" sz="1800" dirty="0" smtClean="0"/>
              <a:t>// Function Prototype </a:t>
            </a:r>
          </a:p>
          <a:p>
            <a:pPr>
              <a:buFont typeface="Arial" charset="0"/>
              <a:buNone/>
              <a:defRPr/>
            </a:pPr>
            <a:r>
              <a:rPr lang="en-US" sz="1800" dirty="0" smtClean="0"/>
              <a:t>void </a:t>
            </a:r>
            <a:r>
              <a:rPr lang="en-US" sz="1800" dirty="0" err="1" smtClean="0"/>
              <a:t>swapx</a:t>
            </a:r>
            <a:r>
              <a:rPr lang="en-US" sz="1800" dirty="0" smtClean="0"/>
              <a:t>(</a:t>
            </a:r>
            <a:r>
              <a:rPr lang="en-US" sz="1800" dirty="0" err="1" smtClean="0"/>
              <a:t>int</a:t>
            </a:r>
            <a:r>
              <a:rPr lang="en-US" sz="1800" dirty="0" smtClean="0"/>
              <a:t> x, </a:t>
            </a:r>
            <a:r>
              <a:rPr lang="en-US" sz="1800" dirty="0" err="1" smtClean="0"/>
              <a:t>int</a:t>
            </a:r>
            <a:r>
              <a:rPr lang="en-US" sz="1800" dirty="0" smtClean="0"/>
              <a:t> y); </a:t>
            </a:r>
          </a:p>
          <a:p>
            <a:pPr>
              <a:buFont typeface="Arial" charset="0"/>
              <a:buNone/>
              <a:defRPr/>
            </a:pPr>
            <a:r>
              <a:rPr lang="en-US" sz="1800" dirty="0" smtClean="0"/>
              <a:t>// Main function </a:t>
            </a:r>
          </a:p>
          <a:p>
            <a:pPr>
              <a:buFont typeface="Arial" charset="0"/>
              <a:buNone/>
              <a:defRPr/>
            </a:pPr>
            <a:r>
              <a:rPr lang="en-US" sz="1800" dirty="0" err="1" smtClean="0"/>
              <a:t>int</a:t>
            </a:r>
            <a:r>
              <a:rPr lang="en-US" sz="1800" dirty="0" smtClean="0"/>
              <a:t> main() </a:t>
            </a:r>
          </a:p>
          <a:p>
            <a:pPr>
              <a:buFont typeface="Arial" charset="0"/>
              <a:buNone/>
              <a:defRPr/>
            </a:pPr>
            <a:r>
              <a:rPr lang="en-US" sz="1800" dirty="0" smtClean="0"/>
              <a:t>{    </a:t>
            </a:r>
            <a:r>
              <a:rPr lang="en-US" sz="1800" dirty="0" err="1" smtClean="0"/>
              <a:t>int</a:t>
            </a:r>
            <a:r>
              <a:rPr lang="en-US" sz="1800" dirty="0" smtClean="0"/>
              <a:t> a = 10, b = 20; </a:t>
            </a:r>
          </a:p>
          <a:p>
            <a:pPr>
              <a:buFont typeface="Arial" charset="0"/>
              <a:buNone/>
              <a:defRPr/>
            </a:pPr>
            <a:r>
              <a:rPr lang="en-US" sz="1800" dirty="0" smtClean="0"/>
              <a:t>     // Pass by Reference</a:t>
            </a:r>
          </a:p>
          <a:p>
            <a:pPr>
              <a:buFont typeface="Arial" charset="0"/>
              <a:buNone/>
              <a:defRPr/>
            </a:pPr>
            <a:r>
              <a:rPr lang="en-US" sz="1800" dirty="0" smtClean="0"/>
              <a:t>     </a:t>
            </a:r>
            <a:r>
              <a:rPr lang="en-US" sz="1800" dirty="0" err="1" smtClean="0"/>
              <a:t>swapx</a:t>
            </a:r>
            <a:r>
              <a:rPr lang="en-US" sz="1800" dirty="0" smtClean="0"/>
              <a:t>(&amp;a, &amp;b); </a:t>
            </a:r>
          </a:p>
          <a:p>
            <a:pPr>
              <a:buFont typeface="Arial" charset="0"/>
              <a:buNone/>
              <a:defRPr/>
            </a:pPr>
            <a:r>
              <a:rPr lang="en-US" sz="1800" dirty="0" smtClean="0"/>
              <a:t>    </a:t>
            </a:r>
            <a:r>
              <a:rPr lang="en-US" sz="1800" dirty="0" err="1" smtClean="0"/>
              <a:t>printf</a:t>
            </a:r>
            <a:r>
              <a:rPr lang="en-US" sz="1800" dirty="0" smtClean="0"/>
              <a:t>("a=%d b=%d\n", a, b); </a:t>
            </a:r>
          </a:p>
          <a:p>
            <a:pPr>
              <a:buFont typeface="Arial" charset="0"/>
              <a:buNone/>
              <a:defRPr/>
            </a:pPr>
            <a:r>
              <a:rPr lang="en-US" sz="1800" dirty="0" smtClean="0"/>
              <a:t>    return 0; } </a:t>
            </a:r>
          </a:p>
          <a:p>
            <a:pPr>
              <a:buFont typeface="Arial" charset="0"/>
              <a:buNone/>
              <a:defRPr/>
            </a:pPr>
            <a:r>
              <a:rPr lang="en-US" sz="1800" dirty="0" smtClean="0"/>
              <a:t>// Swap functions that swaps two values </a:t>
            </a:r>
          </a:p>
          <a:p>
            <a:pPr>
              <a:buFont typeface="Arial" charset="0"/>
              <a:buNone/>
              <a:defRPr/>
            </a:pPr>
            <a:r>
              <a:rPr lang="en-US" sz="1800" dirty="0" smtClean="0"/>
              <a:t>    void </a:t>
            </a:r>
            <a:r>
              <a:rPr lang="en-US" sz="1800" dirty="0" err="1" smtClean="0"/>
              <a:t>swapx</a:t>
            </a:r>
            <a:r>
              <a:rPr lang="en-US" sz="1800" dirty="0" smtClean="0"/>
              <a:t>(</a:t>
            </a:r>
            <a:r>
              <a:rPr lang="en-US" sz="1800" dirty="0" err="1" smtClean="0"/>
              <a:t>int</a:t>
            </a:r>
            <a:r>
              <a:rPr lang="en-US" sz="1800" dirty="0" smtClean="0"/>
              <a:t>* x, </a:t>
            </a:r>
            <a:r>
              <a:rPr lang="en-US" sz="1800" dirty="0" err="1" smtClean="0"/>
              <a:t>int</a:t>
            </a:r>
            <a:r>
              <a:rPr lang="en-US" sz="1800" dirty="0" smtClean="0"/>
              <a:t>* y) </a:t>
            </a:r>
          </a:p>
          <a:p>
            <a:pPr>
              <a:buFont typeface="Arial" charset="0"/>
              <a:buNone/>
              <a:defRPr/>
            </a:pPr>
            <a:r>
              <a:rPr lang="en-US" sz="1800" dirty="0" smtClean="0"/>
              <a:t>    {     </a:t>
            </a:r>
            <a:r>
              <a:rPr lang="en-US" sz="1800" dirty="0" err="1" smtClean="0"/>
              <a:t>int</a:t>
            </a:r>
            <a:r>
              <a:rPr lang="en-US" sz="1800" dirty="0" smtClean="0"/>
              <a:t> t; </a:t>
            </a:r>
          </a:p>
          <a:p>
            <a:pPr>
              <a:buFont typeface="Arial" charset="0"/>
              <a:buNone/>
              <a:defRPr/>
            </a:pPr>
            <a:r>
              <a:rPr lang="en-US" sz="1800" dirty="0" smtClean="0"/>
              <a:t>          t = *x; </a:t>
            </a:r>
          </a:p>
          <a:p>
            <a:pPr>
              <a:buFont typeface="Arial" charset="0"/>
              <a:buNone/>
              <a:defRPr/>
            </a:pPr>
            <a:r>
              <a:rPr lang="en-US" sz="1800" dirty="0" smtClean="0"/>
              <a:t>          *x = *y; </a:t>
            </a:r>
          </a:p>
          <a:p>
            <a:pPr>
              <a:buFont typeface="Arial" charset="0"/>
              <a:buNone/>
              <a:defRPr/>
            </a:pPr>
            <a:r>
              <a:rPr lang="en-US" sz="1800" dirty="0" smtClean="0"/>
              <a:t>          *y = t; </a:t>
            </a:r>
          </a:p>
          <a:p>
            <a:pPr>
              <a:buFont typeface="Arial" charset="0"/>
              <a:buNone/>
              <a:defRPr/>
            </a:pPr>
            <a:r>
              <a:rPr lang="en-US" sz="1800" dirty="0" smtClean="0"/>
              <a:t>      </a:t>
            </a:r>
            <a:r>
              <a:rPr lang="en-US" sz="1800" dirty="0" err="1" smtClean="0"/>
              <a:t>printf</a:t>
            </a:r>
            <a:r>
              <a:rPr lang="en-US" sz="1800" dirty="0" smtClean="0"/>
              <a:t>("x=%d y=%d\n", *x, *y);  } </a:t>
            </a:r>
          </a:p>
          <a:p>
            <a:pPr>
              <a:buFont typeface="Arial" charset="0"/>
              <a:buNone/>
              <a:defRPr/>
            </a:pPr>
            <a:r>
              <a:rPr lang="en-US" sz="1800" dirty="0" smtClean="0"/>
              <a:t> </a:t>
            </a:r>
          </a:p>
        </p:txBody>
      </p:sp>
      <p:sp>
        <p:nvSpPr>
          <p:cNvPr id="4" name="Line Callout 1 3"/>
          <p:cNvSpPr/>
          <p:nvPr/>
        </p:nvSpPr>
        <p:spPr>
          <a:xfrm>
            <a:off x="5003800" y="2781300"/>
            <a:ext cx="2305050" cy="576263"/>
          </a:xfrm>
          <a:prstGeom prst="borderCallout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Output: </a:t>
            </a:r>
            <a:r>
              <a:rPr lang="en-US" dirty="0"/>
              <a:t>x=20 y=10    a=20 b=10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6387" name="TextBox 5"/>
          <p:cNvSpPr txBox="1">
            <a:spLocks noChangeArrowheads="1"/>
          </p:cNvSpPr>
          <p:nvPr/>
        </p:nvSpPr>
        <p:spPr bwMode="auto">
          <a:xfrm>
            <a:off x="3203575" y="2349500"/>
            <a:ext cx="5545138" cy="2246313"/>
          </a:xfrm>
          <a:prstGeom prst="rect">
            <a:avLst/>
          </a:prstGeom>
          <a:noFill/>
          <a:ln w="9525">
            <a:noFill/>
            <a:miter lim="800000"/>
            <a:headEnd/>
            <a:tailEnd/>
          </a:ln>
        </p:spPr>
        <p:txBody>
          <a:bodyPr>
            <a:spAutoFit/>
          </a:bodyPr>
          <a:lstStyle/>
          <a:p>
            <a:pPr algn="just">
              <a:defRPr/>
            </a:pPr>
            <a:r>
              <a:rPr lang="en-IN" sz="2000" dirty="0">
                <a:latin typeface="Times New Roman" pitchFamily="18" charset="0"/>
                <a:cs typeface="Times New Roman" pitchFamily="18" charset="0"/>
              </a:rPr>
              <a:t>1. Through this lecture, students will understand   </a:t>
            </a:r>
          </a:p>
          <a:p>
            <a:pPr algn="just">
              <a:defRPr/>
            </a:pPr>
            <a:r>
              <a:rPr lang="en-IN" sz="2000" dirty="0">
                <a:latin typeface="Times New Roman" pitchFamily="18" charset="0"/>
                <a:cs typeface="Times New Roman" pitchFamily="18" charset="0"/>
              </a:rPr>
              <a:t>     the need of functions, how to declare and </a:t>
            </a:r>
          </a:p>
          <a:p>
            <a:pPr algn="just">
              <a:defRPr/>
            </a:pPr>
            <a:r>
              <a:rPr lang="en-IN" sz="2000" dirty="0">
                <a:latin typeface="Times New Roman" pitchFamily="18" charset="0"/>
                <a:cs typeface="Times New Roman" pitchFamily="18" charset="0"/>
              </a:rPr>
              <a:t>     define functions in C.</a:t>
            </a:r>
          </a:p>
          <a:p>
            <a:pPr algn="just">
              <a:defRPr/>
            </a:pPr>
            <a:r>
              <a:rPr lang="en-IN" sz="2000" dirty="0">
                <a:latin typeface="Times New Roman" pitchFamily="18" charset="0"/>
                <a:cs typeface="Times New Roman" pitchFamily="18" charset="0"/>
              </a:rPr>
              <a:t>2. Students will learn the two methods of function</a:t>
            </a:r>
          </a:p>
          <a:p>
            <a:pPr marL="457200" indent="-457200" algn="just">
              <a:defRPr/>
            </a:pPr>
            <a:r>
              <a:rPr lang="en-IN" sz="2000" dirty="0">
                <a:latin typeface="Times New Roman" pitchFamily="18" charset="0"/>
                <a:cs typeface="Times New Roman" pitchFamily="18" charset="0"/>
              </a:rPr>
              <a:t>     calling – call by value and call by reference.</a:t>
            </a:r>
          </a:p>
          <a:p>
            <a:pPr marL="273050" indent="-273050" algn="just">
              <a:defRPr/>
            </a:pPr>
            <a:r>
              <a:rPr lang="en-IN" sz="2000" dirty="0">
                <a:latin typeface="Times New Roman" pitchFamily="18" charset="0"/>
                <a:cs typeface="Times New Roman" pitchFamily="18" charset="0"/>
              </a:rPr>
              <a:t>3. Students will be acquainted with the concept of recursion, their declaration and definition.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3189793"/>
              </p:ext>
            </p:extLst>
          </p:nvPr>
        </p:nvGraphicFramePr>
        <p:xfrm>
          <a:off x="755650" y="188913"/>
          <a:ext cx="7704856" cy="6511290"/>
        </p:xfrm>
        <a:graphic>
          <a:graphicData uri="http://schemas.openxmlformats.org/drawingml/2006/table">
            <a:tbl>
              <a:tblPr firstRow="1" bandRow="1">
                <a:tableStyleId>{F5AB1C69-6EDB-4FF4-983F-18BD219EF322}</a:tableStyleId>
              </a:tblPr>
              <a:tblGrid>
                <a:gridCol w="3852428"/>
                <a:gridCol w="3852428"/>
              </a:tblGrid>
              <a:tr h="351908">
                <a:tc>
                  <a:txBody>
                    <a:bodyPr/>
                    <a:lstStyle/>
                    <a:p>
                      <a:pPr algn="ctr"/>
                      <a:r>
                        <a:rPr lang="en-IN" dirty="0" smtClean="0"/>
                        <a:t>Call by Value</a:t>
                      </a:r>
                      <a:endParaRPr lang="en-US" dirty="0"/>
                    </a:p>
                  </a:txBody>
                  <a:tcPr/>
                </a:tc>
                <a:tc>
                  <a:txBody>
                    <a:bodyPr/>
                    <a:lstStyle/>
                    <a:p>
                      <a:pPr algn="ctr"/>
                      <a:r>
                        <a:rPr lang="en-IN" dirty="0" smtClean="0"/>
                        <a:t>Call by</a:t>
                      </a:r>
                      <a:r>
                        <a:rPr lang="en-IN" baseline="0" dirty="0" smtClean="0"/>
                        <a:t> Reference</a:t>
                      </a:r>
                      <a:endParaRPr lang="en-US" dirty="0"/>
                    </a:p>
                  </a:txBody>
                  <a:tcPr/>
                </a:tc>
              </a:tr>
              <a:tr h="920093">
                <a:tc>
                  <a:txBody>
                    <a:bodyPr/>
                    <a:lstStyle/>
                    <a:p>
                      <a:pPr algn="l" fontAlgn="base"/>
                      <a:r>
                        <a:rPr lang="en-US" b="0" dirty="0" smtClean="0"/>
                        <a:t>4. Thus </a:t>
                      </a:r>
                      <a:r>
                        <a:rPr lang="en-US" b="0" dirty="0"/>
                        <a:t>actual values of a and b remain unchanged even after exchanging the values of x and y.</a:t>
                      </a:r>
                    </a:p>
                  </a:txBody>
                  <a:tcPr marL="133350" marR="133350" marT="66675" marB="66675" anchor="ctr"/>
                </a:tc>
                <a:tc>
                  <a:txBody>
                    <a:bodyPr/>
                    <a:lstStyle/>
                    <a:p>
                      <a:pPr algn="l" fontAlgn="base"/>
                      <a:r>
                        <a:rPr lang="en-US" b="0" dirty="0" smtClean="0"/>
                        <a:t>4. Thus </a:t>
                      </a:r>
                      <a:r>
                        <a:rPr lang="en-US" b="0" dirty="0"/>
                        <a:t>actual values of a and b get changed after exchanging values of x and y.</a:t>
                      </a:r>
                    </a:p>
                  </a:txBody>
                  <a:tcPr marL="133350" marR="133350" marT="66675" marB="66675" anchor="ctr"/>
                </a:tc>
              </a:tr>
              <a:tr h="920093">
                <a:tc>
                  <a:txBody>
                    <a:bodyPr/>
                    <a:lstStyle/>
                    <a:p>
                      <a:pPr algn="l" fontAlgn="base"/>
                      <a:r>
                        <a:rPr lang="en-US" b="0" dirty="0" smtClean="0"/>
                        <a:t>5. In </a:t>
                      </a:r>
                      <a:r>
                        <a:rPr lang="en-US" b="0" dirty="0"/>
                        <a:t>call by values we cannot alter the values of actual variables through function calls.</a:t>
                      </a:r>
                    </a:p>
                  </a:txBody>
                  <a:tcPr marL="133350" marR="133350" marT="66675" marB="66675" anchor="ctr"/>
                </a:tc>
                <a:tc>
                  <a:txBody>
                    <a:bodyPr/>
                    <a:lstStyle/>
                    <a:p>
                      <a:pPr algn="l" fontAlgn="base"/>
                      <a:r>
                        <a:rPr lang="en-US" b="0" dirty="0" smtClean="0"/>
                        <a:t>5. In </a:t>
                      </a:r>
                      <a:r>
                        <a:rPr lang="en-US" b="0" dirty="0"/>
                        <a:t>call by reference we can alter the values of variables through function calls.</a:t>
                      </a:r>
                    </a:p>
                  </a:txBody>
                  <a:tcPr marL="133350" marR="133350" marT="66675" marB="66675" anchor="ctr"/>
                </a:tc>
              </a:tr>
              <a:tr h="1184024">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0" dirty="0" smtClean="0"/>
                        <a:t>6. Values of variables are passed by Simple technique.</a:t>
                      </a:r>
                    </a:p>
                    <a:p>
                      <a:pPr algn="l" fontAlgn="base"/>
                      <a:endParaRPr lang="en-US" b="0" dirty="0"/>
                    </a:p>
                  </a:txBody>
                  <a:tcPr marL="133350" marR="133350" marT="66675" marB="66675"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0" dirty="0" smtClean="0"/>
                        <a:t>6. Pointer variables are necessary to define to store the address values of variables.</a:t>
                      </a:r>
                    </a:p>
                    <a:p>
                      <a:pPr algn="l" fontAlgn="base"/>
                      <a:endParaRPr lang="en-US" b="0" dirty="0"/>
                    </a:p>
                  </a:txBody>
                  <a:tcPr marL="133350" marR="133350" marT="66675" marB="66675" anchor="ctr"/>
                </a:tc>
              </a:tr>
              <a:tr h="656162">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b="0" dirty="0" smtClean="0"/>
                        <a:t>7. </a:t>
                      </a:r>
                      <a:r>
                        <a:rPr lang="en-US" b="0" dirty="0" smtClean="0"/>
                        <a:t>A copy of the original variables are created in memory stack.</a:t>
                      </a:r>
                      <a:endParaRPr lang="en-US" b="0" dirty="0"/>
                    </a:p>
                  </a:txBody>
                  <a:tcPr marL="133350" marR="133350" marT="66675" marB="66675"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b="0" dirty="0" smtClean="0"/>
                        <a:t>7. </a:t>
                      </a:r>
                      <a:r>
                        <a:rPr lang="en-US" b="0" dirty="0" smtClean="0"/>
                        <a:t>No copy of the variables are created on the memory stack.</a:t>
                      </a:r>
                      <a:endParaRPr lang="en-US" b="0" dirty="0"/>
                    </a:p>
                  </a:txBody>
                  <a:tcPr marL="133350" marR="133350" marT="66675" marB="66675" anchor="ctr"/>
                </a:tc>
              </a:tr>
              <a:tr h="1184024">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b="0" dirty="0" smtClean="0"/>
                        <a:t>8. </a:t>
                      </a:r>
                      <a:r>
                        <a:rPr lang="en-US" b="0" dirty="0" smtClean="0"/>
                        <a:t>The pass by value approach creates two or more copies of the original variables and, hence it is not memory efficient.</a:t>
                      </a:r>
                      <a:endParaRPr lang="en-US" b="0" dirty="0"/>
                    </a:p>
                  </a:txBody>
                  <a:tcPr marL="133350" marR="133350" marT="66675" marB="66675"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b="0" dirty="0" smtClean="0"/>
                        <a:t>8. </a:t>
                      </a:r>
                      <a:r>
                        <a:rPr lang="en-US" b="0" dirty="0" smtClean="0"/>
                        <a:t>The pass by reference method creates only a single copy, thereby, providing memory efficiency.</a:t>
                      </a:r>
                      <a:endParaRPr lang="en-US" b="0" dirty="0"/>
                    </a:p>
                  </a:txBody>
                  <a:tcPr marL="133350" marR="133350" marT="66675" marB="66675" anchor="ctr"/>
                </a:tc>
              </a:tr>
              <a:tr h="1048392">
                <a:tc>
                  <a:txBody>
                    <a:bodyPr/>
                    <a:lstStyle/>
                    <a:p>
                      <a:pPr algn="l" fontAlgn="base"/>
                      <a:r>
                        <a:rPr lang="en-US" b="0" dirty="0" smtClean="0"/>
                        <a:t>9. The </a:t>
                      </a:r>
                      <a:r>
                        <a:rPr lang="en-US" b="0" dirty="0"/>
                        <a:t>changes are visible only </a:t>
                      </a:r>
                      <a:r>
                        <a:rPr lang="en-US" b="0" dirty="0" smtClean="0"/>
                        <a:t>in</a:t>
                      </a:r>
                      <a:r>
                        <a:rPr lang="en-US" b="0" baseline="0" dirty="0" smtClean="0"/>
                        <a:t> </a:t>
                      </a:r>
                      <a:r>
                        <a:rPr lang="en-US" b="0" dirty="0" smtClean="0"/>
                        <a:t>a</a:t>
                      </a:r>
                      <a:r>
                        <a:rPr lang="en-US" b="0" dirty="0"/>
                        <a:t> particular method where the arguments are passed.</a:t>
                      </a:r>
                    </a:p>
                  </a:txBody>
                  <a:tcPr marL="133350" marR="133350" marT="133350" marB="133350" anchor="ctr"/>
                </a:tc>
                <a:tc>
                  <a:txBody>
                    <a:bodyPr/>
                    <a:lstStyle/>
                    <a:p>
                      <a:pPr algn="l" fontAlgn="base"/>
                      <a:r>
                        <a:rPr lang="en-US" b="0" dirty="0" smtClean="0"/>
                        <a:t>9. The </a:t>
                      </a:r>
                      <a:r>
                        <a:rPr lang="en-US" b="0" dirty="0"/>
                        <a:t>changes are visible in every function.</a:t>
                      </a:r>
                    </a:p>
                  </a:txBody>
                  <a:tcPr marL="133350" marR="133350" marT="133350" marB="133350" anchor="ct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a:lstStyle/>
          <a:p>
            <a:pPr>
              <a:defRPr/>
            </a:pPr>
            <a:r>
              <a:rPr lang="en-IN" sz="2000" b="1" dirty="0" smtClean="0">
                <a:effectLst>
                  <a:outerShdw blurRad="38100" dist="38100" dir="2700000" algn="tl">
                    <a:srgbClr val="000000">
                      <a:alpha val="43137"/>
                    </a:srgbClr>
                  </a:outerShdw>
                </a:effectLst>
              </a:rPr>
              <a:t>Program to check prime numbers between two integers</a:t>
            </a:r>
            <a:endParaRPr lang="en-US" sz="2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288" y="836612"/>
            <a:ext cx="8281168" cy="5760739"/>
          </a:xfrm>
        </p:spPr>
        <p:txBody>
          <a:bodyPr>
            <a:noAutofit/>
          </a:bodyPr>
          <a:lstStyle/>
          <a:p>
            <a:pPr>
              <a:buFont typeface="Arial" charset="0"/>
              <a:buNone/>
              <a:defRPr/>
            </a:pPr>
            <a:r>
              <a:rPr lang="en-US" sz="1400" dirty="0" smtClean="0"/>
              <a:t>#include &lt;</a:t>
            </a:r>
            <a:r>
              <a:rPr lang="en-US" sz="1400" dirty="0" err="1" smtClean="0"/>
              <a:t>stdio.h</a:t>
            </a:r>
            <a:r>
              <a:rPr lang="en-US" sz="1400" dirty="0" smtClean="0"/>
              <a:t>&gt; </a:t>
            </a:r>
          </a:p>
          <a:p>
            <a:pPr>
              <a:buFont typeface="Arial" charset="0"/>
              <a:buNone/>
              <a:defRPr/>
            </a:pPr>
            <a:r>
              <a:rPr lang="en-US" sz="1400" dirty="0" err="1" smtClean="0"/>
              <a:t>int</a:t>
            </a:r>
            <a:r>
              <a:rPr lang="en-US" sz="1400" dirty="0" smtClean="0"/>
              <a:t> </a:t>
            </a:r>
            <a:r>
              <a:rPr lang="en-US" sz="1400" dirty="0" err="1" smtClean="0"/>
              <a:t>checkPrimeNumber</a:t>
            </a:r>
            <a:r>
              <a:rPr lang="en-US" sz="1400" dirty="0" smtClean="0"/>
              <a:t>(</a:t>
            </a:r>
            <a:r>
              <a:rPr lang="en-US" sz="1400" dirty="0" err="1" smtClean="0"/>
              <a:t>int</a:t>
            </a:r>
            <a:r>
              <a:rPr lang="en-US" sz="1400" dirty="0" smtClean="0"/>
              <a:t> n); </a:t>
            </a:r>
          </a:p>
          <a:p>
            <a:pPr>
              <a:buFont typeface="Arial" charset="0"/>
              <a:buNone/>
              <a:defRPr/>
            </a:pPr>
            <a:r>
              <a:rPr lang="en-US" sz="1400" dirty="0" err="1" smtClean="0"/>
              <a:t>int</a:t>
            </a:r>
            <a:r>
              <a:rPr lang="en-US" sz="1400" dirty="0" smtClean="0"/>
              <a:t> main() </a:t>
            </a:r>
          </a:p>
          <a:p>
            <a:pPr>
              <a:buFont typeface="Arial" charset="0"/>
              <a:buNone/>
              <a:defRPr/>
            </a:pPr>
            <a:r>
              <a:rPr lang="en-US" sz="1400" dirty="0" smtClean="0"/>
              <a:t>{ </a:t>
            </a:r>
            <a:r>
              <a:rPr lang="en-US" sz="1400" dirty="0" err="1" smtClean="0"/>
              <a:t>int</a:t>
            </a:r>
            <a:r>
              <a:rPr lang="en-US" sz="1400" dirty="0" smtClean="0"/>
              <a:t> n1, n2, </a:t>
            </a:r>
            <a:r>
              <a:rPr lang="en-US" sz="1400" dirty="0" err="1" smtClean="0"/>
              <a:t>i</a:t>
            </a:r>
            <a:r>
              <a:rPr lang="en-US" sz="1400" dirty="0" smtClean="0"/>
              <a:t>, flag; </a:t>
            </a:r>
          </a:p>
          <a:p>
            <a:pPr>
              <a:buFont typeface="Arial" charset="0"/>
              <a:buNone/>
              <a:defRPr/>
            </a:pPr>
            <a:r>
              <a:rPr lang="en-US" sz="1400" dirty="0" smtClean="0"/>
              <a:t>  </a:t>
            </a:r>
            <a:r>
              <a:rPr lang="en-US" sz="1400" dirty="0" err="1" smtClean="0"/>
              <a:t>printf</a:t>
            </a:r>
            <a:r>
              <a:rPr lang="en-US" sz="1400" dirty="0" smtClean="0"/>
              <a:t>("Enter two positive integers: "); </a:t>
            </a:r>
          </a:p>
          <a:p>
            <a:pPr>
              <a:buFont typeface="Arial" charset="0"/>
              <a:buNone/>
              <a:defRPr/>
            </a:pPr>
            <a:r>
              <a:rPr lang="en-US" sz="1400" dirty="0" smtClean="0"/>
              <a:t>  </a:t>
            </a:r>
            <a:r>
              <a:rPr lang="en-US" sz="1400" dirty="0" err="1" smtClean="0"/>
              <a:t>scanf</a:t>
            </a:r>
            <a:r>
              <a:rPr lang="en-US" sz="1400" dirty="0" smtClean="0"/>
              <a:t>("%d %d", &amp;n1, &amp;n2); </a:t>
            </a:r>
          </a:p>
          <a:p>
            <a:pPr>
              <a:buFont typeface="Arial" charset="0"/>
              <a:buNone/>
              <a:defRPr/>
            </a:pPr>
            <a:r>
              <a:rPr lang="en-US" sz="1400" dirty="0" smtClean="0"/>
              <a:t>  </a:t>
            </a:r>
            <a:r>
              <a:rPr lang="en-US" sz="1400" dirty="0" err="1" smtClean="0"/>
              <a:t>printf</a:t>
            </a:r>
            <a:r>
              <a:rPr lang="en-US" sz="1400" dirty="0" smtClean="0"/>
              <a:t>("Prime numbers between %d and %d are: ", n1, n2); </a:t>
            </a:r>
          </a:p>
          <a:p>
            <a:pPr>
              <a:buFont typeface="Arial" charset="0"/>
              <a:buNone/>
              <a:defRPr/>
            </a:pPr>
            <a:r>
              <a:rPr lang="en-US" sz="1400" dirty="0" smtClean="0"/>
              <a:t>  for(</a:t>
            </a:r>
            <a:r>
              <a:rPr lang="en-US" sz="1400" dirty="0" err="1" smtClean="0"/>
              <a:t>i</a:t>
            </a:r>
            <a:r>
              <a:rPr lang="en-US" sz="1400" dirty="0" smtClean="0"/>
              <a:t>=n1+1; </a:t>
            </a:r>
            <a:r>
              <a:rPr lang="en-US" sz="1400" dirty="0" err="1" smtClean="0"/>
              <a:t>i</a:t>
            </a:r>
            <a:r>
              <a:rPr lang="en-US" sz="1400" dirty="0" smtClean="0"/>
              <a:t>&lt;n2; ++</a:t>
            </a:r>
            <a:r>
              <a:rPr lang="en-US" sz="1400" dirty="0" err="1" smtClean="0"/>
              <a:t>i</a:t>
            </a:r>
            <a:r>
              <a:rPr lang="en-US" sz="1400" dirty="0" smtClean="0"/>
              <a:t>) { </a:t>
            </a:r>
          </a:p>
          <a:p>
            <a:pPr>
              <a:buFont typeface="Arial" charset="0"/>
              <a:buNone/>
              <a:defRPr/>
            </a:pPr>
            <a:r>
              <a:rPr lang="en-US" sz="1400" dirty="0" smtClean="0"/>
              <a:t>        // </a:t>
            </a:r>
            <a:r>
              <a:rPr lang="en-US" sz="1400" dirty="0" err="1" smtClean="0"/>
              <a:t>i</a:t>
            </a:r>
            <a:r>
              <a:rPr lang="en-US" sz="1400" dirty="0" smtClean="0"/>
              <a:t> is a prime number, flag will be equal to 1 </a:t>
            </a:r>
          </a:p>
          <a:p>
            <a:pPr>
              <a:buFont typeface="Arial" charset="0"/>
              <a:buNone/>
              <a:defRPr/>
            </a:pPr>
            <a:r>
              <a:rPr lang="en-US" sz="1400" dirty="0" smtClean="0"/>
              <a:t>        flag = </a:t>
            </a:r>
            <a:r>
              <a:rPr lang="en-US" sz="1400" dirty="0" err="1" smtClean="0"/>
              <a:t>checkPrimeNumber</a:t>
            </a:r>
            <a:r>
              <a:rPr lang="en-US" sz="1400" dirty="0" smtClean="0"/>
              <a:t>(</a:t>
            </a:r>
            <a:r>
              <a:rPr lang="en-US" sz="1400" dirty="0" err="1" smtClean="0"/>
              <a:t>i</a:t>
            </a:r>
            <a:r>
              <a:rPr lang="en-US" sz="1400" dirty="0" smtClean="0"/>
              <a:t>); </a:t>
            </a:r>
          </a:p>
          <a:p>
            <a:pPr>
              <a:buFont typeface="Arial" charset="0"/>
              <a:buNone/>
              <a:defRPr/>
            </a:pPr>
            <a:r>
              <a:rPr lang="en-US" sz="1400" dirty="0" smtClean="0"/>
              <a:t>        if(flag == 1) </a:t>
            </a:r>
            <a:r>
              <a:rPr lang="en-US" sz="1400" dirty="0" err="1" smtClean="0"/>
              <a:t>printf</a:t>
            </a:r>
            <a:r>
              <a:rPr lang="en-US" sz="1400" dirty="0" smtClean="0"/>
              <a:t>("%d ",</a:t>
            </a:r>
            <a:r>
              <a:rPr lang="en-US" sz="1400" dirty="0" err="1" smtClean="0"/>
              <a:t>i</a:t>
            </a:r>
            <a:r>
              <a:rPr lang="en-US" sz="1400" dirty="0" smtClean="0"/>
              <a:t>); } </a:t>
            </a:r>
          </a:p>
          <a:p>
            <a:pPr>
              <a:buFont typeface="Arial" charset="0"/>
              <a:buNone/>
              <a:defRPr/>
            </a:pPr>
            <a:r>
              <a:rPr lang="en-US" sz="1400" dirty="0" smtClean="0"/>
              <a:t>  return 0; } </a:t>
            </a:r>
          </a:p>
          <a:p>
            <a:pPr>
              <a:buFont typeface="Arial" charset="0"/>
              <a:buNone/>
              <a:defRPr/>
            </a:pPr>
            <a:r>
              <a:rPr lang="en-US" sz="1400" dirty="0" smtClean="0"/>
              <a:t>// user-defined function to check prime number </a:t>
            </a:r>
          </a:p>
          <a:p>
            <a:pPr>
              <a:buFont typeface="Arial" charset="0"/>
              <a:buNone/>
              <a:defRPr/>
            </a:pPr>
            <a:r>
              <a:rPr lang="en-US" sz="1400" dirty="0" err="1" smtClean="0"/>
              <a:t>int</a:t>
            </a:r>
            <a:r>
              <a:rPr lang="en-US" sz="1400" dirty="0" smtClean="0"/>
              <a:t> </a:t>
            </a:r>
            <a:r>
              <a:rPr lang="en-US" sz="1400" dirty="0" err="1" smtClean="0"/>
              <a:t>checkPrimeNumber</a:t>
            </a:r>
            <a:r>
              <a:rPr lang="en-US" sz="1400" dirty="0" smtClean="0"/>
              <a:t>(</a:t>
            </a:r>
            <a:r>
              <a:rPr lang="en-US" sz="1400" dirty="0" err="1" smtClean="0"/>
              <a:t>int</a:t>
            </a:r>
            <a:r>
              <a:rPr lang="en-US" sz="1400" dirty="0" smtClean="0"/>
              <a:t> n) </a:t>
            </a:r>
          </a:p>
          <a:p>
            <a:pPr>
              <a:buFont typeface="Arial" charset="0"/>
              <a:buNone/>
              <a:defRPr/>
            </a:pPr>
            <a:r>
              <a:rPr lang="en-US" sz="1400" dirty="0" smtClean="0"/>
              <a:t>{     </a:t>
            </a:r>
            <a:r>
              <a:rPr lang="en-US" sz="1400" dirty="0" err="1" smtClean="0"/>
              <a:t>int</a:t>
            </a:r>
            <a:r>
              <a:rPr lang="en-US" sz="1400" dirty="0" smtClean="0"/>
              <a:t> j, flag = 1; </a:t>
            </a:r>
          </a:p>
          <a:p>
            <a:pPr>
              <a:buFont typeface="Arial" charset="0"/>
              <a:buNone/>
              <a:defRPr/>
            </a:pPr>
            <a:r>
              <a:rPr lang="en-US" sz="1400" dirty="0" smtClean="0"/>
              <a:t>     for(j=2; j &lt;= n/2; ++j) </a:t>
            </a:r>
          </a:p>
          <a:p>
            <a:pPr>
              <a:buFont typeface="Arial" charset="0"/>
              <a:buNone/>
              <a:defRPr/>
            </a:pPr>
            <a:r>
              <a:rPr lang="en-US" sz="1400" dirty="0" smtClean="0"/>
              <a:t>    { if (</a:t>
            </a:r>
            <a:r>
              <a:rPr lang="en-US" sz="1400" dirty="0" err="1" smtClean="0"/>
              <a:t>n%j</a:t>
            </a:r>
            <a:r>
              <a:rPr lang="en-US" sz="1400" dirty="0" smtClean="0"/>
              <a:t> == 0) { flag =0; break; } } </a:t>
            </a:r>
          </a:p>
          <a:p>
            <a:pPr>
              <a:buFont typeface="Arial" charset="0"/>
              <a:buNone/>
              <a:defRPr/>
            </a:pPr>
            <a:r>
              <a:rPr lang="en-US" sz="1400" dirty="0" smtClean="0"/>
              <a:t>       return flag; }</a:t>
            </a:r>
            <a:endParaRPr lang="en-US" sz="1400" dirty="0"/>
          </a:p>
        </p:txBody>
      </p:sp>
      <p:sp>
        <p:nvSpPr>
          <p:cNvPr id="4" name="Line Callout 2 3"/>
          <p:cNvSpPr/>
          <p:nvPr/>
        </p:nvSpPr>
        <p:spPr>
          <a:xfrm>
            <a:off x="5830888" y="3068638"/>
            <a:ext cx="2628900" cy="1368425"/>
          </a:xfrm>
          <a:prstGeom prst="borderCallout2">
            <a:avLst>
              <a:gd name="adj1" fmla="val 32674"/>
              <a:gd name="adj2" fmla="val -1086"/>
              <a:gd name="adj3" fmla="val 43813"/>
              <a:gd name="adj4" fmla="val -18116"/>
              <a:gd name="adj5" fmla="val 112500"/>
              <a:gd name="adj6" fmla="val -46667"/>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Enter two positive integers: 12 30 </a:t>
            </a:r>
          </a:p>
          <a:p>
            <a:pPr algn="ctr">
              <a:defRPr/>
            </a:pPr>
            <a:r>
              <a:rPr lang="en-US" dirty="0"/>
              <a:t>Prime numbers between 12 and 30 are: 13 17 19 23 29</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8229600" cy="647799"/>
          </a:xfrm>
        </p:spPr>
        <p:txBody>
          <a:bodyPr>
            <a:normAutofit/>
          </a:bodyPr>
          <a:lstStyle/>
          <a:p>
            <a:pPr>
              <a:defRPr/>
            </a:pPr>
            <a:r>
              <a:rPr lang="en-US" sz="2000" b="1" dirty="0" smtClean="0">
                <a:effectLst>
                  <a:outerShdw blurRad="38100" dist="38100" dir="2700000" algn="tl">
                    <a:srgbClr val="000000">
                      <a:alpha val="43137"/>
                    </a:srgbClr>
                  </a:outerShdw>
                </a:effectLst>
              </a:rPr>
              <a:t>Program to Check Whether a Number can be Expressed as Sum of Two Prime Numbers</a:t>
            </a:r>
          </a:p>
        </p:txBody>
      </p:sp>
      <p:sp>
        <p:nvSpPr>
          <p:cNvPr id="3" name="Content Placeholder 2"/>
          <p:cNvSpPr>
            <a:spLocks noGrp="1"/>
          </p:cNvSpPr>
          <p:nvPr>
            <p:ph idx="1"/>
          </p:nvPr>
        </p:nvSpPr>
        <p:spPr>
          <a:xfrm>
            <a:off x="395288" y="836712"/>
            <a:ext cx="8353176" cy="5832647"/>
          </a:xfrm>
        </p:spPr>
        <p:txBody>
          <a:bodyPr>
            <a:noAutofit/>
          </a:bodyPr>
          <a:lstStyle/>
          <a:p>
            <a:pPr>
              <a:buFont typeface="Arial" charset="0"/>
              <a:buNone/>
              <a:defRPr/>
            </a:pPr>
            <a:r>
              <a:rPr lang="en-US" sz="1400" dirty="0" smtClean="0"/>
              <a:t>#include &lt;</a:t>
            </a:r>
            <a:r>
              <a:rPr lang="en-US" sz="1400" dirty="0" err="1" smtClean="0"/>
              <a:t>stdio.h</a:t>
            </a:r>
            <a:r>
              <a:rPr lang="en-US" sz="1400" dirty="0" smtClean="0"/>
              <a:t>&gt;</a:t>
            </a:r>
          </a:p>
          <a:p>
            <a:pPr>
              <a:buFont typeface="Arial" charset="0"/>
              <a:buNone/>
              <a:defRPr/>
            </a:pPr>
            <a:r>
              <a:rPr lang="en-US" sz="1400" dirty="0" smtClean="0"/>
              <a:t> </a:t>
            </a:r>
            <a:r>
              <a:rPr lang="en-US" sz="1400" dirty="0" err="1" smtClean="0"/>
              <a:t>int</a:t>
            </a:r>
            <a:r>
              <a:rPr lang="en-US" sz="1400" dirty="0" smtClean="0"/>
              <a:t> </a:t>
            </a:r>
            <a:r>
              <a:rPr lang="en-US" sz="1400" dirty="0" err="1" smtClean="0"/>
              <a:t>checkPrime</a:t>
            </a:r>
            <a:r>
              <a:rPr lang="en-US" sz="1400" dirty="0" smtClean="0"/>
              <a:t>(</a:t>
            </a:r>
            <a:r>
              <a:rPr lang="en-US" sz="1400" dirty="0" err="1" smtClean="0"/>
              <a:t>int</a:t>
            </a:r>
            <a:r>
              <a:rPr lang="en-US" sz="1400" dirty="0" smtClean="0"/>
              <a:t> n); </a:t>
            </a:r>
          </a:p>
          <a:p>
            <a:pPr>
              <a:buFont typeface="Arial" charset="0"/>
              <a:buNone/>
              <a:defRPr/>
            </a:pPr>
            <a:r>
              <a:rPr lang="en-US" sz="1400" dirty="0" smtClean="0"/>
              <a:t> </a:t>
            </a:r>
            <a:r>
              <a:rPr lang="en-US" sz="1400" dirty="0" err="1" smtClean="0"/>
              <a:t>int</a:t>
            </a:r>
            <a:r>
              <a:rPr lang="en-US" sz="1400" dirty="0" smtClean="0"/>
              <a:t> main() </a:t>
            </a:r>
          </a:p>
          <a:p>
            <a:pPr>
              <a:buFont typeface="Arial" charset="0"/>
              <a:buNone/>
              <a:defRPr/>
            </a:pPr>
            <a:r>
              <a:rPr lang="en-US" sz="1400" dirty="0" smtClean="0"/>
              <a:t> { </a:t>
            </a:r>
            <a:r>
              <a:rPr lang="en-US" sz="1400" dirty="0" err="1" smtClean="0"/>
              <a:t>int</a:t>
            </a:r>
            <a:r>
              <a:rPr lang="en-US" sz="1400" dirty="0" smtClean="0"/>
              <a:t> n, </a:t>
            </a:r>
            <a:r>
              <a:rPr lang="en-US" sz="1400" dirty="0" err="1" smtClean="0"/>
              <a:t>i</a:t>
            </a:r>
            <a:r>
              <a:rPr lang="en-US" sz="1400" dirty="0" smtClean="0"/>
              <a:t>, flag = 0; </a:t>
            </a:r>
          </a:p>
          <a:p>
            <a:pPr>
              <a:buFont typeface="Arial" charset="0"/>
              <a:buNone/>
              <a:defRPr/>
            </a:pPr>
            <a:r>
              <a:rPr lang="en-US" sz="1400" dirty="0" smtClean="0"/>
              <a:t>   </a:t>
            </a:r>
            <a:r>
              <a:rPr lang="en-US" sz="1400" dirty="0" err="1" smtClean="0"/>
              <a:t>printf</a:t>
            </a:r>
            <a:r>
              <a:rPr lang="en-US" sz="1400" dirty="0" smtClean="0"/>
              <a:t>("Enter a positive integer: "); </a:t>
            </a:r>
          </a:p>
          <a:p>
            <a:pPr>
              <a:buFont typeface="Arial" charset="0"/>
              <a:buNone/>
              <a:defRPr/>
            </a:pPr>
            <a:r>
              <a:rPr lang="en-US" sz="1400" dirty="0" smtClean="0"/>
              <a:t>   </a:t>
            </a:r>
            <a:r>
              <a:rPr lang="en-US" sz="1400" dirty="0" err="1" smtClean="0"/>
              <a:t>scanf</a:t>
            </a:r>
            <a:r>
              <a:rPr lang="en-US" sz="1400" dirty="0" smtClean="0"/>
              <a:t>("%d", &amp;n); </a:t>
            </a:r>
          </a:p>
          <a:p>
            <a:pPr>
              <a:buFont typeface="Arial" charset="0"/>
              <a:buNone/>
              <a:defRPr/>
            </a:pPr>
            <a:r>
              <a:rPr lang="en-US" sz="1400" dirty="0" smtClean="0"/>
              <a:t>   for(</a:t>
            </a:r>
            <a:r>
              <a:rPr lang="en-US" sz="1400" dirty="0" err="1" smtClean="0"/>
              <a:t>i</a:t>
            </a:r>
            <a:r>
              <a:rPr lang="en-US" sz="1400" dirty="0" smtClean="0"/>
              <a:t> = 2; </a:t>
            </a:r>
            <a:r>
              <a:rPr lang="en-US" sz="1400" dirty="0" err="1" smtClean="0"/>
              <a:t>i</a:t>
            </a:r>
            <a:r>
              <a:rPr lang="en-US" sz="1400" dirty="0" smtClean="0"/>
              <a:t> &lt;= n/2; ++</a:t>
            </a:r>
            <a:r>
              <a:rPr lang="en-US" sz="1400" dirty="0" err="1" smtClean="0"/>
              <a:t>i</a:t>
            </a:r>
            <a:r>
              <a:rPr lang="en-US" sz="1400" dirty="0" smtClean="0"/>
              <a:t>) </a:t>
            </a:r>
          </a:p>
          <a:p>
            <a:pPr>
              <a:buFont typeface="Arial" charset="0"/>
              <a:buNone/>
              <a:defRPr/>
            </a:pPr>
            <a:r>
              <a:rPr lang="en-US" sz="1400" dirty="0" smtClean="0"/>
              <a:t>   { // condition for </a:t>
            </a:r>
            <a:r>
              <a:rPr lang="en-US" sz="1400" dirty="0" err="1" smtClean="0"/>
              <a:t>i</a:t>
            </a:r>
            <a:r>
              <a:rPr lang="en-US" sz="1400" dirty="0" smtClean="0"/>
              <a:t> to be a prime number </a:t>
            </a:r>
          </a:p>
          <a:p>
            <a:pPr>
              <a:buFont typeface="Arial" charset="0"/>
              <a:buNone/>
              <a:defRPr/>
            </a:pPr>
            <a:r>
              <a:rPr lang="en-US" sz="1400" dirty="0" smtClean="0"/>
              <a:t>       if (</a:t>
            </a:r>
            <a:r>
              <a:rPr lang="en-US" sz="1400" dirty="0" err="1" smtClean="0"/>
              <a:t>checkPrime</a:t>
            </a:r>
            <a:r>
              <a:rPr lang="en-US" sz="1400" dirty="0" smtClean="0"/>
              <a:t>(</a:t>
            </a:r>
            <a:r>
              <a:rPr lang="en-US" sz="1400" dirty="0" err="1" smtClean="0"/>
              <a:t>i</a:t>
            </a:r>
            <a:r>
              <a:rPr lang="en-US" sz="1400" dirty="0" smtClean="0"/>
              <a:t>) == 1) </a:t>
            </a:r>
          </a:p>
          <a:p>
            <a:pPr>
              <a:buFont typeface="Arial" charset="0"/>
              <a:buNone/>
              <a:defRPr/>
            </a:pPr>
            <a:r>
              <a:rPr lang="en-US" sz="1400" dirty="0" smtClean="0"/>
              <a:t>      { // condition for n-</a:t>
            </a:r>
            <a:r>
              <a:rPr lang="en-US" sz="1400" dirty="0" err="1" smtClean="0"/>
              <a:t>i</a:t>
            </a:r>
            <a:r>
              <a:rPr lang="en-US" sz="1400" dirty="0" smtClean="0"/>
              <a:t> to be a prime number </a:t>
            </a:r>
          </a:p>
          <a:p>
            <a:pPr>
              <a:buFont typeface="Arial" charset="0"/>
              <a:buNone/>
              <a:defRPr/>
            </a:pPr>
            <a:r>
              <a:rPr lang="en-US" sz="1400" dirty="0" smtClean="0"/>
              <a:t>           if (</a:t>
            </a:r>
            <a:r>
              <a:rPr lang="en-US" sz="1400" dirty="0" err="1" smtClean="0"/>
              <a:t>checkPrime</a:t>
            </a:r>
            <a:r>
              <a:rPr lang="en-US" sz="1400" dirty="0" smtClean="0"/>
              <a:t>(n-</a:t>
            </a:r>
            <a:r>
              <a:rPr lang="en-US" sz="1400" dirty="0" err="1" smtClean="0"/>
              <a:t>i</a:t>
            </a:r>
            <a:r>
              <a:rPr lang="en-US" sz="1400" dirty="0" smtClean="0"/>
              <a:t>) == 1) </a:t>
            </a:r>
          </a:p>
          <a:p>
            <a:pPr>
              <a:buFont typeface="Arial" charset="0"/>
              <a:buNone/>
              <a:defRPr/>
            </a:pPr>
            <a:r>
              <a:rPr lang="en-US" sz="1400" dirty="0" smtClean="0"/>
              <a:t>           { // n = primeNumber1 + primeNumber2</a:t>
            </a:r>
          </a:p>
          <a:p>
            <a:pPr>
              <a:buFont typeface="Arial" charset="0"/>
              <a:buNone/>
              <a:defRPr/>
            </a:pPr>
            <a:r>
              <a:rPr lang="en-US" sz="1400" dirty="0" smtClean="0"/>
              <a:t>               </a:t>
            </a:r>
            <a:r>
              <a:rPr lang="en-US" sz="1400" dirty="0" err="1" smtClean="0"/>
              <a:t>printf</a:t>
            </a:r>
            <a:r>
              <a:rPr lang="en-US" sz="1400" dirty="0" smtClean="0"/>
              <a:t>("%d = %d + %d\n", n, </a:t>
            </a:r>
            <a:r>
              <a:rPr lang="en-US" sz="1400" dirty="0" err="1" smtClean="0"/>
              <a:t>i</a:t>
            </a:r>
            <a:r>
              <a:rPr lang="en-US" sz="1400" dirty="0" smtClean="0"/>
              <a:t>, n - </a:t>
            </a:r>
            <a:r>
              <a:rPr lang="en-US" sz="1400" dirty="0" err="1" smtClean="0"/>
              <a:t>i</a:t>
            </a:r>
            <a:r>
              <a:rPr lang="en-US" sz="1400" dirty="0" smtClean="0"/>
              <a:t>); flag = 1; } } }</a:t>
            </a:r>
          </a:p>
          <a:p>
            <a:pPr>
              <a:buFont typeface="Arial" charset="0"/>
              <a:buNone/>
              <a:defRPr/>
            </a:pPr>
            <a:r>
              <a:rPr lang="en-US" sz="1400" dirty="0" smtClean="0"/>
              <a:t>           if (flag == 0)</a:t>
            </a:r>
          </a:p>
          <a:p>
            <a:pPr>
              <a:buFont typeface="Arial" charset="0"/>
              <a:buNone/>
              <a:defRPr/>
            </a:pPr>
            <a:r>
              <a:rPr lang="en-US" sz="1400" dirty="0" smtClean="0"/>
              <a:t>              </a:t>
            </a:r>
            <a:r>
              <a:rPr lang="en-US" sz="1400" dirty="0" err="1" smtClean="0"/>
              <a:t>printf</a:t>
            </a:r>
            <a:r>
              <a:rPr lang="en-US" sz="1400" dirty="0" smtClean="0"/>
              <a:t>("%d cannot be expressed as the sum of two prime numbers.", n); </a:t>
            </a:r>
          </a:p>
          <a:p>
            <a:pPr>
              <a:buFont typeface="Arial" charset="0"/>
              <a:buNone/>
              <a:defRPr/>
            </a:pPr>
            <a:r>
              <a:rPr lang="en-US" sz="1400" dirty="0" smtClean="0"/>
              <a:t>     return 0; } </a:t>
            </a:r>
          </a:p>
          <a:p>
            <a:pPr>
              <a:buFont typeface="Arial" charset="0"/>
              <a:buNone/>
              <a:defRPr/>
            </a:pPr>
            <a:r>
              <a:rPr lang="en-US" sz="1400" dirty="0" smtClean="0"/>
              <a:t> // Function to check prime number</a:t>
            </a:r>
          </a:p>
          <a:p>
            <a:pPr>
              <a:buFont typeface="Arial" charset="0"/>
              <a:buNone/>
              <a:defRPr/>
            </a:pPr>
            <a:r>
              <a:rPr lang="en-US" sz="1400" dirty="0" smtClean="0"/>
              <a:t>     </a:t>
            </a:r>
            <a:r>
              <a:rPr lang="en-US" sz="1400" dirty="0" err="1" smtClean="0"/>
              <a:t>int</a:t>
            </a:r>
            <a:r>
              <a:rPr lang="en-US" sz="1400" dirty="0" smtClean="0"/>
              <a:t> </a:t>
            </a:r>
            <a:r>
              <a:rPr lang="en-US" sz="1400" dirty="0" err="1" smtClean="0"/>
              <a:t>checkPrime</a:t>
            </a:r>
            <a:r>
              <a:rPr lang="en-US" sz="1400" dirty="0" smtClean="0"/>
              <a:t>(</a:t>
            </a:r>
            <a:r>
              <a:rPr lang="en-US" sz="1400" dirty="0" err="1" smtClean="0"/>
              <a:t>int</a:t>
            </a:r>
            <a:r>
              <a:rPr lang="en-US" sz="1400" dirty="0" smtClean="0"/>
              <a:t> n) { </a:t>
            </a:r>
            <a:r>
              <a:rPr lang="en-US" sz="1400" dirty="0" err="1" smtClean="0"/>
              <a:t>int</a:t>
            </a:r>
            <a:r>
              <a:rPr lang="en-US" sz="1400" dirty="0" smtClean="0"/>
              <a:t> </a:t>
            </a:r>
            <a:r>
              <a:rPr lang="en-US" sz="1400" dirty="0" err="1" smtClean="0"/>
              <a:t>i</a:t>
            </a:r>
            <a:r>
              <a:rPr lang="en-US" sz="1400" dirty="0" smtClean="0"/>
              <a:t>, </a:t>
            </a:r>
            <a:r>
              <a:rPr lang="en-US" sz="1400" dirty="0" err="1" smtClean="0"/>
              <a:t>isPrime</a:t>
            </a:r>
            <a:r>
              <a:rPr lang="en-US" sz="1400" dirty="0" smtClean="0"/>
              <a:t> = 1; for(</a:t>
            </a:r>
            <a:r>
              <a:rPr lang="en-US" sz="1400" dirty="0" err="1" smtClean="0"/>
              <a:t>i</a:t>
            </a:r>
            <a:r>
              <a:rPr lang="en-US" sz="1400" dirty="0" smtClean="0"/>
              <a:t> = 2; </a:t>
            </a:r>
            <a:r>
              <a:rPr lang="en-US" sz="1400" dirty="0" err="1" smtClean="0"/>
              <a:t>i</a:t>
            </a:r>
            <a:r>
              <a:rPr lang="en-US" sz="1400" dirty="0" smtClean="0"/>
              <a:t> &lt;= n/2; ++</a:t>
            </a:r>
            <a:r>
              <a:rPr lang="en-US" sz="1400" dirty="0" err="1" smtClean="0"/>
              <a:t>i</a:t>
            </a:r>
            <a:r>
              <a:rPr lang="en-US" sz="1400" dirty="0" smtClean="0"/>
              <a:t>) { if(n % </a:t>
            </a:r>
            <a:r>
              <a:rPr lang="en-US" sz="1400" dirty="0" err="1" smtClean="0"/>
              <a:t>i</a:t>
            </a:r>
            <a:r>
              <a:rPr lang="en-US" sz="1400" dirty="0" smtClean="0"/>
              <a:t> == 0) { </a:t>
            </a:r>
            <a:r>
              <a:rPr lang="en-US" sz="1400" dirty="0" err="1" smtClean="0"/>
              <a:t>isPrime</a:t>
            </a:r>
            <a:r>
              <a:rPr lang="en-US" sz="1400" dirty="0" smtClean="0"/>
              <a:t> = 0; break; } } return </a:t>
            </a:r>
            <a:r>
              <a:rPr lang="en-US" sz="1400" dirty="0" err="1" smtClean="0"/>
              <a:t>isPrime</a:t>
            </a:r>
            <a:r>
              <a:rPr lang="en-US" sz="1400" dirty="0" smtClean="0"/>
              <a:t>; }</a:t>
            </a:r>
            <a:endParaRPr lang="en-US" sz="1400" dirty="0"/>
          </a:p>
        </p:txBody>
      </p:sp>
      <p:sp>
        <p:nvSpPr>
          <p:cNvPr id="4" name="Line Callout 2 3"/>
          <p:cNvSpPr/>
          <p:nvPr/>
        </p:nvSpPr>
        <p:spPr>
          <a:xfrm>
            <a:off x="5830888" y="2708275"/>
            <a:ext cx="2628900" cy="1728788"/>
          </a:xfrm>
          <a:prstGeom prst="borderCallout2">
            <a:avLst>
              <a:gd name="adj1" fmla="val 32674"/>
              <a:gd name="adj2" fmla="val -1086"/>
              <a:gd name="adj3" fmla="val 43813"/>
              <a:gd name="adj4" fmla="val -18116"/>
              <a:gd name="adj5" fmla="val 86780"/>
              <a:gd name="adj6" fmla="val -35555"/>
            </a:avLst>
          </a:prstGeom>
        </p:spPr>
        <p:style>
          <a:lnRef idx="1">
            <a:schemeClr val="accent2"/>
          </a:lnRef>
          <a:fillRef idx="2">
            <a:schemeClr val="accent2"/>
          </a:fillRef>
          <a:effectRef idx="1">
            <a:schemeClr val="accent2"/>
          </a:effectRef>
          <a:fontRef idx="minor">
            <a:schemeClr val="dk1"/>
          </a:fontRef>
        </p:style>
        <p:txBody>
          <a:bodyPr anchor="ctr"/>
          <a:lstStyle/>
          <a:p>
            <a:pPr>
              <a:defRPr/>
            </a:pPr>
            <a:endParaRPr lang="en-US" dirty="0"/>
          </a:p>
          <a:p>
            <a:pPr>
              <a:defRPr/>
            </a:pPr>
            <a:r>
              <a:rPr lang="en-US" dirty="0"/>
              <a:t>Enter a positive integer: 34 </a:t>
            </a:r>
          </a:p>
          <a:p>
            <a:pPr>
              <a:defRPr/>
            </a:pPr>
            <a:r>
              <a:rPr lang="en-US" dirty="0"/>
              <a:t>34 = 3 + 31 </a:t>
            </a:r>
          </a:p>
          <a:p>
            <a:pPr>
              <a:defRPr/>
            </a:pPr>
            <a:r>
              <a:rPr lang="en-US" dirty="0"/>
              <a:t>34 = 5 + 29 </a:t>
            </a:r>
          </a:p>
          <a:p>
            <a:pPr>
              <a:defRPr/>
            </a:pPr>
            <a:r>
              <a:rPr lang="en-US" dirty="0"/>
              <a:t>34 = 11 + 23 34 = 17 + 17</a:t>
            </a:r>
          </a:p>
          <a:p>
            <a:pPr>
              <a:defRPr/>
            </a:pP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3803650" y="609600"/>
            <a:ext cx="5160963" cy="6059488"/>
          </a:xfrm>
        </p:spPr>
        <p:txBody>
          <a:bodyPr/>
          <a:lstStyle/>
          <a:p>
            <a:r>
              <a:rPr lang="en-IN" altLang="en-US" smtClean="0"/>
              <a:t>Program to check prime and armstrong number using function</a:t>
            </a:r>
          </a:p>
          <a:p>
            <a:r>
              <a:rPr lang="en-IN" altLang="en-US" smtClean="0"/>
              <a:t>Program to print maximum of three numbers using function.</a:t>
            </a:r>
          </a:p>
          <a:p>
            <a:r>
              <a:rPr lang="en-IN" altLang="en-US" smtClean="0"/>
              <a:t>Program to find square of a given number using function</a:t>
            </a:r>
          </a:p>
          <a:p>
            <a:r>
              <a:rPr lang="en-US" smtClean="0"/>
              <a:t>Write a program in C to check a given number is even or odd using the function</a:t>
            </a:r>
            <a:endParaRPr lang="en-IN" altLang="en-US" smtClean="0"/>
          </a:p>
        </p:txBody>
      </p:sp>
      <p:sp>
        <p:nvSpPr>
          <p:cNvPr id="4" name="Text Placeholder 3"/>
          <p:cNvSpPr>
            <a:spLocks noGrp="1"/>
          </p:cNvSpPr>
          <p:nvPr>
            <p:ph type="body" sz="half" idx="2"/>
          </p:nvPr>
        </p:nvSpPr>
        <p:spPr/>
        <p:txBody>
          <a:bodyPr/>
          <a:lstStyle/>
          <a:p>
            <a:pPr algn="ctr">
              <a:buFont typeface="Arial" charset="0"/>
              <a:buNone/>
              <a:defRPr/>
            </a:pPr>
            <a:r>
              <a:rPr lang="en-IN" sz="2800" b="1" dirty="0" smtClean="0"/>
              <a:t>Implement C programs </a:t>
            </a:r>
            <a:endParaRPr lang="en-US"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Quiz</a:t>
            </a:r>
            <a:endParaRPr/>
          </a:p>
        </p:txBody>
      </p:sp>
    </p:spTree>
    <p:extLst>
      <p:ext uri="{BB962C8B-B14F-4D97-AF65-F5344CB8AC3E}">
        <p14:creationId xmlns:p14="http://schemas.microsoft.com/office/powerpoint/2010/main" val="35152463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normAutofit lnSpcReduction="10000"/>
          </a:bodyPr>
          <a:lstStyle/>
          <a:p>
            <a:pPr>
              <a:buFont typeface="+mj-lt"/>
              <a:buAutoNum type="arabicPeriod"/>
              <a:defRPr/>
            </a:pPr>
            <a:r>
              <a:rPr lang="en-US" sz="1800" dirty="0" smtClean="0"/>
              <a:t>What will be the output of the C program?</a:t>
            </a:r>
          </a:p>
          <a:p>
            <a:pPr>
              <a:buFont typeface="Arial" pitchFamily="34" charset="0"/>
              <a:buNone/>
              <a:defRPr/>
            </a:pPr>
            <a:r>
              <a:rPr lang="en-US" sz="1800" dirty="0" smtClean="0"/>
              <a:t>In C, parameters are always</a:t>
            </a:r>
          </a:p>
          <a:p>
            <a:pPr>
              <a:buFont typeface="Arial" pitchFamily="34" charset="0"/>
              <a:buAutoNum type="alphaUcPeriod"/>
              <a:defRPr/>
            </a:pPr>
            <a:r>
              <a:rPr lang="en-US" sz="1800" dirty="0" smtClean="0"/>
              <a:t>Passed by value    B. Passed by reference   </a:t>
            </a:r>
          </a:p>
          <a:p>
            <a:pPr>
              <a:buFont typeface="Arial" pitchFamily="34" charset="0"/>
              <a:buNone/>
              <a:defRPr/>
            </a:pPr>
            <a:r>
              <a:rPr lang="en-US" sz="1800" dirty="0" smtClean="0"/>
              <a:t>C.  Non-pointer variables are passed by value and pointers are passed by reference</a:t>
            </a:r>
          </a:p>
          <a:p>
            <a:pPr>
              <a:buFont typeface="Arial" pitchFamily="34" charset="0"/>
              <a:buNone/>
              <a:defRPr/>
            </a:pPr>
            <a:r>
              <a:rPr lang="en-US" sz="1800" dirty="0" smtClean="0"/>
              <a:t>D.  Passed by value result</a:t>
            </a:r>
          </a:p>
          <a:p>
            <a:pPr>
              <a:buFont typeface="Arial" charset="0"/>
              <a:buNone/>
              <a:defRPr/>
            </a:pPr>
            <a:endParaRPr lang="en-US" sz="1800" dirty="0" smtClean="0"/>
          </a:p>
          <a:p>
            <a:pPr>
              <a:buFont typeface="Arial" charset="0"/>
              <a:buNone/>
              <a:defRPr/>
            </a:pPr>
            <a:r>
              <a:rPr lang="en-IN" sz="1800" dirty="0" smtClean="0"/>
              <a:t>2. </a:t>
            </a:r>
            <a:r>
              <a:rPr lang="en-US" sz="1800" dirty="0" smtClean="0"/>
              <a:t>#include&lt;</a:t>
            </a:r>
            <a:r>
              <a:rPr lang="en-US" sz="1800" dirty="0" err="1" smtClean="0"/>
              <a:t>stdio.h</a:t>
            </a:r>
            <a:r>
              <a:rPr lang="en-US" sz="1800" dirty="0" smtClean="0"/>
              <a:t>&gt;</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function(); return 0; } </a:t>
            </a:r>
          </a:p>
          <a:p>
            <a:pPr>
              <a:buFont typeface="Arial" charset="0"/>
              <a:buNone/>
              <a:defRPr/>
            </a:pPr>
            <a:r>
              <a:rPr lang="en-US" sz="1800" dirty="0" smtClean="0"/>
              <a:t>      void function() </a:t>
            </a:r>
          </a:p>
          <a:p>
            <a:pPr>
              <a:buFont typeface="Arial" charset="0"/>
              <a:buNone/>
              <a:defRPr/>
            </a:pPr>
            <a:r>
              <a:rPr lang="en-US" sz="1800" dirty="0" smtClean="0"/>
              <a:t>      { </a:t>
            </a:r>
            <a:r>
              <a:rPr lang="en-US" sz="1800" dirty="0" err="1" smtClean="0"/>
              <a:t>printf</a:t>
            </a:r>
            <a:r>
              <a:rPr lang="en-US" sz="1800" dirty="0" smtClean="0"/>
              <a:t>("Function in C is awesome"); }</a:t>
            </a:r>
            <a:endParaRPr lang="en-IN" sz="1800" dirty="0" smtClean="0"/>
          </a:p>
          <a:p>
            <a:pPr>
              <a:buFont typeface="Arial" pitchFamily="34" charset="0"/>
              <a:buNone/>
              <a:defRPr/>
            </a:pPr>
            <a:r>
              <a:rPr lang="en-US" sz="1800" dirty="0" smtClean="0"/>
              <a:t>A.</a:t>
            </a:r>
            <a:r>
              <a:rPr lang="en-US" sz="1800" b="1" dirty="0" smtClean="0"/>
              <a:t> </a:t>
            </a:r>
            <a:r>
              <a:rPr lang="en-US" sz="1800" dirty="0" smtClean="0"/>
              <a:t>Function in C is awesome B. no output C. Runtime error D. Compilation error</a:t>
            </a:r>
          </a:p>
          <a:p>
            <a:pPr>
              <a:buFont typeface="Arial" charset="0"/>
              <a:buNone/>
              <a:defRPr/>
            </a:pPr>
            <a:endParaRPr lang="en-IN" sz="1800" dirty="0" smtClean="0"/>
          </a:p>
          <a:p>
            <a:pPr>
              <a:buFont typeface="Arial" pitchFamily="34" charset="0"/>
              <a:buNone/>
              <a:defRPr/>
            </a:pPr>
            <a:r>
              <a:rPr lang="en-US" sz="1800" dirty="0" smtClean="0"/>
              <a:t>3. #include&lt;</a:t>
            </a:r>
            <a:r>
              <a:rPr lang="en-US" sz="1800" dirty="0" err="1" smtClean="0"/>
              <a:t>stdio.h</a:t>
            </a:r>
            <a:r>
              <a:rPr lang="en-US" sz="1800" dirty="0" smtClean="0"/>
              <a:t>&gt; </a:t>
            </a:r>
          </a:p>
          <a:p>
            <a:pPr>
              <a:buFont typeface="Arial" pitchFamily="34" charset="0"/>
              <a:buNone/>
              <a:defRPr/>
            </a:pPr>
            <a:r>
              <a:rPr lang="en-US" sz="1800" dirty="0" err="1" smtClean="0"/>
              <a:t>int</a:t>
            </a:r>
            <a:r>
              <a:rPr lang="en-US" sz="1800" dirty="0" smtClean="0"/>
              <a:t> main() </a:t>
            </a:r>
          </a:p>
          <a:p>
            <a:pPr>
              <a:buFont typeface="Arial" pitchFamily="34" charset="0"/>
              <a:buNone/>
              <a:defRPr/>
            </a:pPr>
            <a:r>
              <a:rPr lang="en-US" sz="1800" dirty="0" smtClean="0"/>
              <a:t>{ main(); return 0; } </a:t>
            </a:r>
          </a:p>
          <a:p>
            <a:pPr>
              <a:buFont typeface="Arial" pitchFamily="34" charset="0"/>
              <a:buNone/>
              <a:defRPr/>
            </a:pPr>
            <a:r>
              <a:rPr lang="en-US" sz="1800" dirty="0" smtClean="0"/>
              <a:t>A. Runtime error   B. Compilation error   C. 0   D. none of the above</a:t>
            </a:r>
          </a:p>
          <a:p>
            <a:pPr>
              <a:buFont typeface="Arial" charset="0"/>
              <a:buNone/>
              <a:defRPr/>
            </a:pPr>
            <a:endParaRPr lang="en-IN" sz="1800" dirty="0" smtClean="0"/>
          </a:p>
          <a:p>
            <a:pPr>
              <a:buFont typeface="Arial" charset="0"/>
              <a:buNone/>
              <a:defRPr/>
            </a:pPr>
            <a:endParaRPr lang="en-US" sz="1800" dirty="0" smtClean="0"/>
          </a:p>
          <a:p>
            <a:pPr>
              <a:buFont typeface="Arial" charset="0"/>
              <a:buChar char="•"/>
              <a:defRPr/>
            </a:pPr>
            <a:endParaRPr lang="en-US" dirty="0"/>
          </a:p>
        </p:txBody>
      </p:sp>
    </p:spTree>
    <p:extLst>
      <p:ext uri="{BB962C8B-B14F-4D97-AF65-F5344CB8AC3E}">
        <p14:creationId xmlns:p14="http://schemas.microsoft.com/office/powerpoint/2010/main" val="38468391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lstStyle/>
          <a:p>
            <a:pPr marL="0" indent="0">
              <a:buNone/>
              <a:defRPr/>
            </a:pPr>
            <a:r>
              <a:rPr lang="en-US" sz="1800" dirty="0" smtClean="0"/>
              <a:t>4. #include&lt;</a:t>
            </a:r>
            <a:r>
              <a:rPr lang="en-US" sz="1800" dirty="0" err="1" smtClean="0"/>
              <a:t>stdio.h</a:t>
            </a:r>
            <a:r>
              <a:rPr lang="en-US" sz="1800" dirty="0" smtClean="0"/>
              <a:t>&gt;</a:t>
            </a:r>
          </a:p>
          <a:p>
            <a:pPr>
              <a:buFont typeface="Arial" pitchFamily="34" charset="0"/>
              <a:buNone/>
              <a:defRPr/>
            </a:pPr>
            <a:r>
              <a:rPr lang="en-US" sz="1800" dirty="0" smtClean="0"/>
              <a:t>	 </a:t>
            </a:r>
            <a:r>
              <a:rPr lang="en-US" sz="1800" dirty="0" err="1" smtClean="0"/>
              <a:t>int</a:t>
            </a:r>
            <a:r>
              <a:rPr lang="en-US" sz="1800" dirty="0" smtClean="0"/>
              <a:t> function(); </a:t>
            </a:r>
          </a:p>
          <a:p>
            <a:pPr>
              <a:buFont typeface="Arial" pitchFamily="34" charset="0"/>
              <a:buNone/>
              <a:defRPr/>
            </a:pPr>
            <a:r>
              <a:rPr lang="en-US" sz="1800" dirty="0" smtClean="0"/>
              <a:t>	main() </a:t>
            </a:r>
          </a:p>
          <a:p>
            <a:pPr>
              <a:buFont typeface="Arial" pitchFamily="34" charset="0"/>
              <a:buNone/>
              <a:defRPr/>
            </a:pPr>
            <a:r>
              <a:rPr lang="en-US" sz="1800" dirty="0" smtClean="0"/>
              <a:t>	{ </a:t>
            </a:r>
            <a:r>
              <a:rPr lang="en-US" sz="1800" dirty="0" err="1" smtClean="0"/>
              <a:t>int</a:t>
            </a:r>
            <a:r>
              <a:rPr lang="en-US" sz="1800" dirty="0" smtClean="0"/>
              <a:t> i; </a:t>
            </a:r>
          </a:p>
          <a:p>
            <a:pPr>
              <a:buFont typeface="Arial" pitchFamily="34" charset="0"/>
              <a:buNone/>
              <a:defRPr/>
            </a:pPr>
            <a:r>
              <a:rPr lang="en-US" sz="1800" dirty="0"/>
              <a:t> </a:t>
            </a:r>
            <a:r>
              <a:rPr lang="en-US" sz="1800" dirty="0" smtClean="0"/>
              <a:t>     i = function(); </a:t>
            </a:r>
          </a:p>
          <a:p>
            <a:pPr>
              <a:buFont typeface="Arial" pitchFamily="34" charset="0"/>
              <a:buNone/>
              <a:defRPr/>
            </a:pPr>
            <a:r>
              <a:rPr lang="en-US" sz="1800" dirty="0"/>
              <a:t> </a:t>
            </a:r>
            <a:r>
              <a:rPr lang="en-US" sz="1800" dirty="0" smtClean="0"/>
              <a:t>     </a:t>
            </a:r>
            <a:r>
              <a:rPr lang="en-US" sz="1800" dirty="0" err="1" smtClean="0"/>
              <a:t>printf</a:t>
            </a:r>
            <a:r>
              <a:rPr lang="en-US" sz="1800" dirty="0" smtClean="0"/>
              <a:t>("%d", i); </a:t>
            </a:r>
          </a:p>
          <a:p>
            <a:pPr>
              <a:buFont typeface="Arial" pitchFamily="34" charset="0"/>
              <a:buNone/>
              <a:defRPr/>
            </a:pPr>
            <a:r>
              <a:rPr lang="en-US" sz="1800" dirty="0"/>
              <a:t> </a:t>
            </a:r>
            <a:r>
              <a:rPr lang="en-US" sz="1800" dirty="0" smtClean="0"/>
              <a:t>     return 0; </a:t>
            </a:r>
          </a:p>
          <a:p>
            <a:pPr>
              <a:buFont typeface="Arial" pitchFamily="34" charset="0"/>
              <a:buNone/>
              <a:defRPr/>
            </a:pPr>
            <a:r>
              <a:rPr lang="en-US" sz="1800" dirty="0"/>
              <a:t> </a:t>
            </a:r>
            <a:r>
              <a:rPr lang="en-US" sz="1800" dirty="0" smtClean="0"/>
              <a:t>    } </a:t>
            </a:r>
          </a:p>
          <a:p>
            <a:pPr>
              <a:buNone/>
              <a:defRPr/>
            </a:pPr>
            <a:r>
              <a:rPr lang="en-US" sz="1800" dirty="0" smtClean="0"/>
              <a:t>	</a:t>
            </a:r>
            <a:r>
              <a:rPr lang="en-US" sz="1800" dirty="0"/>
              <a:t>function() </a:t>
            </a:r>
          </a:p>
          <a:p>
            <a:pPr>
              <a:buNone/>
              <a:defRPr/>
            </a:pPr>
            <a:r>
              <a:rPr lang="en-US" sz="1800" dirty="0"/>
              <a:t>	{ </a:t>
            </a:r>
            <a:r>
              <a:rPr lang="en-US" sz="1800" dirty="0" err="1"/>
              <a:t>int</a:t>
            </a:r>
            <a:r>
              <a:rPr lang="en-US" sz="1800" dirty="0"/>
              <a:t> a;</a:t>
            </a:r>
          </a:p>
          <a:p>
            <a:pPr>
              <a:buNone/>
              <a:defRPr/>
            </a:pPr>
            <a:r>
              <a:rPr lang="en-US" sz="1800" dirty="0"/>
              <a:t>       a = 250; </a:t>
            </a:r>
          </a:p>
          <a:p>
            <a:pPr>
              <a:buNone/>
              <a:defRPr/>
            </a:pPr>
            <a:r>
              <a:rPr lang="en-US" sz="1800" dirty="0"/>
              <a:t>      return 0; </a:t>
            </a:r>
          </a:p>
          <a:p>
            <a:pPr>
              <a:buNone/>
              <a:defRPr/>
            </a:pPr>
            <a:r>
              <a:rPr lang="en-US" sz="1800" dirty="0"/>
              <a:t>     } </a:t>
            </a:r>
          </a:p>
          <a:p>
            <a:pPr>
              <a:buFont typeface="Arial" pitchFamily="34" charset="0"/>
              <a:buNone/>
              <a:defRPr/>
            </a:pPr>
            <a:r>
              <a:rPr lang="en-US" sz="1800" dirty="0" smtClean="0"/>
              <a:t>A. Runtime error   B. 0   C. 250    D. No output</a:t>
            </a:r>
          </a:p>
          <a:p>
            <a:pPr>
              <a:buFont typeface="Arial" pitchFamily="34" charset="0"/>
              <a:buNone/>
              <a:defRPr/>
            </a:pPr>
            <a:endParaRPr lang="en-US" dirty="0"/>
          </a:p>
        </p:txBody>
      </p:sp>
    </p:spTree>
    <p:extLst>
      <p:ext uri="{BB962C8B-B14F-4D97-AF65-F5344CB8AC3E}">
        <p14:creationId xmlns:p14="http://schemas.microsoft.com/office/powerpoint/2010/main" val="3276570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229600" cy="5865813"/>
          </a:xfrm>
        </p:spPr>
        <p:txBody>
          <a:bodyPr>
            <a:normAutofit fontScale="25000" lnSpcReduction="20000"/>
          </a:bodyPr>
          <a:lstStyle/>
          <a:p>
            <a:pPr marL="0" indent="0">
              <a:buNone/>
              <a:defRPr/>
            </a:pPr>
            <a:r>
              <a:rPr lang="en-US" sz="6400" dirty="0" smtClean="0"/>
              <a:t>5. #include&lt;</a:t>
            </a:r>
            <a:r>
              <a:rPr lang="en-US" sz="6400" dirty="0" err="1" smtClean="0"/>
              <a:t>stdio.h</a:t>
            </a:r>
            <a:r>
              <a:rPr lang="en-US" sz="6400" dirty="0" smtClean="0"/>
              <a:t>&gt; </a:t>
            </a:r>
          </a:p>
          <a:p>
            <a:pPr>
              <a:buFont typeface="Arial" pitchFamily="34" charset="0"/>
              <a:buNone/>
              <a:defRPr/>
            </a:pPr>
            <a:r>
              <a:rPr lang="en-US" sz="6400" dirty="0" smtClean="0"/>
              <a:t>	</a:t>
            </a:r>
            <a:r>
              <a:rPr lang="en-US" sz="6400" dirty="0" err="1" smtClean="0"/>
              <a:t>int</a:t>
            </a:r>
            <a:r>
              <a:rPr lang="en-US" sz="6400" dirty="0" smtClean="0"/>
              <a:t> function(); </a:t>
            </a:r>
          </a:p>
          <a:p>
            <a:pPr>
              <a:buFont typeface="Arial" pitchFamily="34" charset="0"/>
              <a:buNone/>
              <a:defRPr/>
            </a:pPr>
            <a:r>
              <a:rPr lang="en-US" sz="6400" dirty="0" smtClean="0"/>
              <a:t>	main() </a:t>
            </a:r>
          </a:p>
          <a:p>
            <a:pPr>
              <a:buFont typeface="Arial" pitchFamily="34" charset="0"/>
              <a:buNone/>
              <a:defRPr/>
            </a:pPr>
            <a:r>
              <a:rPr lang="en-US" sz="6400" dirty="0" smtClean="0"/>
              <a:t>	{ </a:t>
            </a:r>
            <a:r>
              <a:rPr lang="en-US" sz="6400" dirty="0" err="1" smtClean="0"/>
              <a:t>int</a:t>
            </a:r>
            <a:r>
              <a:rPr lang="en-US" sz="6400" dirty="0" smtClean="0"/>
              <a:t> </a:t>
            </a:r>
            <a:r>
              <a:rPr lang="en-US" sz="6400" dirty="0" err="1" smtClean="0"/>
              <a:t>i</a:t>
            </a:r>
            <a:r>
              <a:rPr lang="en-US" sz="6400" dirty="0" smtClean="0"/>
              <a:t>; </a:t>
            </a:r>
          </a:p>
          <a:p>
            <a:pPr>
              <a:buFont typeface="Arial" pitchFamily="34" charset="0"/>
              <a:buNone/>
              <a:defRPr/>
            </a:pPr>
            <a:r>
              <a:rPr lang="en-US" sz="6400" dirty="0" smtClean="0"/>
              <a:t>	</a:t>
            </a:r>
            <a:r>
              <a:rPr lang="en-US" sz="6400" dirty="0" err="1" smtClean="0"/>
              <a:t>i</a:t>
            </a:r>
            <a:r>
              <a:rPr lang="en-US" sz="6400" dirty="0" smtClean="0"/>
              <a:t> = function(); </a:t>
            </a:r>
          </a:p>
          <a:p>
            <a:pPr>
              <a:buFont typeface="Arial" pitchFamily="34" charset="0"/>
              <a:buNone/>
              <a:defRPr/>
            </a:pPr>
            <a:r>
              <a:rPr lang="en-US" sz="6400" dirty="0" smtClean="0"/>
              <a:t>	</a:t>
            </a:r>
            <a:r>
              <a:rPr lang="en-US" sz="6400" dirty="0" err="1" smtClean="0"/>
              <a:t>printf</a:t>
            </a:r>
            <a:r>
              <a:rPr lang="en-US" sz="6400" dirty="0" smtClean="0"/>
              <a:t>("%d", </a:t>
            </a:r>
            <a:r>
              <a:rPr lang="en-US" sz="6400" dirty="0" err="1" smtClean="0"/>
              <a:t>i</a:t>
            </a:r>
            <a:r>
              <a:rPr lang="en-US" sz="6400" dirty="0" smtClean="0"/>
              <a:t>); </a:t>
            </a:r>
          </a:p>
          <a:p>
            <a:pPr>
              <a:buFont typeface="Arial" pitchFamily="34" charset="0"/>
              <a:buNone/>
              <a:defRPr/>
            </a:pPr>
            <a:r>
              <a:rPr lang="en-US" sz="6400" dirty="0" smtClean="0"/>
              <a:t>	return 0; } </a:t>
            </a:r>
          </a:p>
          <a:p>
            <a:pPr>
              <a:buFont typeface="Arial" pitchFamily="34" charset="0"/>
              <a:buNone/>
              <a:defRPr/>
            </a:pPr>
            <a:r>
              <a:rPr lang="en-US" sz="6400" dirty="0" smtClean="0"/>
              <a:t>	function() </a:t>
            </a:r>
          </a:p>
          <a:p>
            <a:pPr>
              <a:buFont typeface="Arial" pitchFamily="34" charset="0"/>
              <a:buNone/>
              <a:defRPr/>
            </a:pPr>
            <a:r>
              <a:rPr lang="en-US" sz="6400" dirty="0" smtClean="0"/>
              <a:t>	{ </a:t>
            </a:r>
            <a:r>
              <a:rPr lang="en-US" sz="6400" dirty="0" err="1" smtClean="0"/>
              <a:t>int</a:t>
            </a:r>
            <a:r>
              <a:rPr lang="en-US" sz="6400" dirty="0" smtClean="0"/>
              <a:t> a; a = 250; } </a:t>
            </a:r>
          </a:p>
          <a:p>
            <a:pPr>
              <a:buFont typeface="Arial" pitchFamily="34" charset="0"/>
              <a:buNone/>
              <a:defRPr/>
            </a:pPr>
            <a:r>
              <a:rPr lang="en-US" sz="6400" dirty="0" smtClean="0"/>
              <a:t>A. 250   B. 0   C. 1  D. Some Garbage value</a:t>
            </a:r>
          </a:p>
          <a:p>
            <a:pPr>
              <a:buFont typeface="Arial" pitchFamily="34" charset="0"/>
              <a:buNone/>
              <a:defRPr/>
            </a:pPr>
            <a:endParaRPr lang="en-US" sz="6400" b="1" dirty="0" smtClean="0"/>
          </a:p>
          <a:p>
            <a:pPr>
              <a:buFont typeface="Arial" pitchFamily="34" charset="0"/>
              <a:buNone/>
              <a:defRPr/>
            </a:pPr>
            <a:r>
              <a:rPr lang="en-IN" sz="6400" dirty="0"/>
              <a:t>6</a:t>
            </a:r>
            <a:r>
              <a:rPr lang="en-IN" sz="6400" dirty="0" smtClean="0"/>
              <a:t>. </a:t>
            </a:r>
            <a:r>
              <a:rPr lang="en-US" sz="6400" dirty="0" smtClean="0"/>
              <a:t>#include&lt;</a:t>
            </a:r>
            <a:r>
              <a:rPr lang="en-US" sz="6400" dirty="0" err="1" smtClean="0"/>
              <a:t>stdio.h</a:t>
            </a:r>
            <a:r>
              <a:rPr lang="en-US" sz="6400" dirty="0" smtClean="0"/>
              <a:t>&gt; </a:t>
            </a:r>
          </a:p>
          <a:p>
            <a:pPr>
              <a:buFont typeface="Arial" pitchFamily="34" charset="0"/>
              <a:buNone/>
              <a:defRPr/>
            </a:pPr>
            <a:r>
              <a:rPr lang="en-US" sz="6400" dirty="0" smtClean="0"/>
              <a:t>	</a:t>
            </a:r>
            <a:r>
              <a:rPr lang="en-US" sz="6400" dirty="0" err="1" smtClean="0"/>
              <a:t>int</a:t>
            </a:r>
            <a:r>
              <a:rPr lang="en-US" sz="6400" dirty="0" smtClean="0"/>
              <a:t> function(</a:t>
            </a:r>
            <a:r>
              <a:rPr lang="en-US" sz="6400" dirty="0" err="1" smtClean="0"/>
              <a:t>int</a:t>
            </a:r>
            <a:r>
              <a:rPr lang="en-US" sz="6400" dirty="0" smtClean="0"/>
              <a:t>, </a:t>
            </a:r>
            <a:r>
              <a:rPr lang="en-US" sz="6400" dirty="0" err="1" smtClean="0"/>
              <a:t>int</a:t>
            </a:r>
            <a:r>
              <a:rPr lang="en-US" sz="6400" dirty="0" smtClean="0"/>
              <a:t>); </a:t>
            </a:r>
          </a:p>
          <a:p>
            <a:pPr>
              <a:buFont typeface="Arial" pitchFamily="34" charset="0"/>
              <a:buNone/>
              <a:defRPr/>
            </a:pPr>
            <a:r>
              <a:rPr lang="en-US" sz="6400" dirty="0" smtClean="0"/>
              <a:t>	</a:t>
            </a:r>
            <a:r>
              <a:rPr lang="en-US" sz="6400" dirty="0" err="1" smtClean="0"/>
              <a:t>int</a:t>
            </a:r>
            <a:r>
              <a:rPr lang="en-US" sz="6400" dirty="0" smtClean="0"/>
              <a:t> main() </a:t>
            </a:r>
          </a:p>
          <a:p>
            <a:pPr>
              <a:buFont typeface="Arial" pitchFamily="34" charset="0"/>
              <a:buNone/>
              <a:defRPr/>
            </a:pPr>
            <a:r>
              <a:rPr lang="en-US" sz="6400" dirty="0" smtClean="0"/>
              <a:t>	{ </a:t>
            </a:r>
            <a:r>
              <a:rPr lang="en-US" sz="6400" dirty="0" err="1" smtClean="0"/>
              <a:t>int</a:t>
            </a:r>
            <a:r>
              <a:rPr lang="en-US" sz="6400" dirty="0" smtClean="0"/>
              <a:t> a = 25, b = 24 + 1, c; </a:t>
            </a:r>
          </a:p>
          <a:p>
            <a:pPr>
              <a:buFont typeface="Arial" pitchFamily="34" charset="0"/>
              <a:buNone/>
              <a:defRPr/>
            </a:pPr>
            <a:r>
              <a:rPr lang="en-US" sz="6400" dirty="0" smtClean="0"/>
              <a:t>	</a:t>
            </a:r>
            <a:r>
              <a:rPr lang="en-US" sz="6400" dirty="0" err="1" smtClean="0"/>
              <a:t>printf</a:t>
            </a:r>
            <a:r>
              <a:rPr lang="en-US" sz="6400" dirty="0" smtClean="0"/>
              <a:t>("%d", function(a, b)); </a:t>
            </a:r>
          </a:p>
          <a:p>
            <a:pPr>
              <a:buFont typeface="Arial" pitchFamily="34" charset="0"/>
              <a:buNone/>
              <a:defRPr/>
            </a:pPr>
            <a:r>
              <a:rPr lang="en-US" sz="6400" dirty="0" smtClean="0"/>
              <a:t>	return 0; } </a:t>
            </a:r>
          </a:p>
          <a:p>
            <a:pPr>
              <a:buFont typeface="Arial" pitchFamily="34" charset="0"/>
              <a:buNone/>
              <a:defRPr/>
            </a:pPr>
            <a:r>
              <a:rPr lang="en-US" sz="6400" dirty="0" smtClean="0"/>
              <a:t>	</a:t>
            </a:r>
            <a:r>
              <a:rPr lang="en-US" sz="6400" dirty="0" err="1" smtClean="0"/>
              <a:t>int</a:t>
            </a:r>
            <a:r>
              <a:rPr lang="en-US" sz="6400" dirty="0" smtClean="0"/>
              <a:t> function(</a:t>
            </a:r>
            <a:r>
              <a:rPr lang="en-US" sz="6400" dirty="0" err="1" smtClean="0"/>
              <a:t>int</a:t>
            </a:r>
            <a:r>
              <a:rPr lang="en-US" sz="6400" dirty="0" smtClean="0"/>
              <a:t> x, </a:t>
            </a:r>
            <a:r>
              <a:rPr lang="en-US" sz="6400" dirty="0" err="1" smtClean="0"/>
              <a:t>int</a:t>
            </a:r>
            <a:r>
              <a:rPr lang="en-US" sz="6400" dirty="0" smtClean="0"/>
              <a:t> y) { return (x - (x == y)); }</a:t>
            </a:r>
          </a:p>
          <a:p>
            <a:pPr>
              <a:buFont typeface="Arial" pitchFamily="34" charset="0"/>
              <a:buNone/>
              <a:defRPr/>
            </a:pPr>
            <a:r>
              <a:rPr lang="en-US" sz="6400" dirty="0" smtClean="0"/>
              <a:t>A. Compilation error  B. 25   C. 1   D. 24</a:t>
            </a:r>
          </a:p>
          <a:p>
            <a:pPr>
              <a:buFont typeface="Arial" pitchFamily="34" charset="0"/>
              <a:buNone/>
              <a:defRPr/>
            </a:pPr>
            <a:endParaRPr lang="en-US" sz="1800" dirty="0" smtClean="0"/>
          </a:p>
          <a:p>
            <a:pPr>
              <a:buFont typeface="Arial" charset="0"/>
              <a:buNone/>
              <a:defRPr/>
            </a:pPr>
            <a:endParaRPr lang="en-US" sz="1800" dirty="0" smtClean="0"/>
          </a:p>
          <a:p>
            <a:pPr>
              <a:buFont typeface="Arial" charset="0"/>
              <a:buNone/>
              <a:defRPr/>
            </a:pPr>
            <a:endParaRPr lang="en-US" sz="1800" dirty="0" smtClean="0"/>
          </a:p>
          <a:p>
            <a:pPr>
              <a:buFont typeface="Arial" charset="0"/>
              <a:buNone/>
              <a:defRPr/>
            </a:pPr>
            <a:r>
              <a:rPr lang="en-US" dirty="0" smtClean="0"/>
              <a:t/>
            </a:r>
            <a:br>
              <a:rPr lang="en-US" dirty="0" smtClean="0"/>
            </a:br>
            <a:endParaRPr lang="en-US" dirty="0" smtClean="0"/>
          </a:p>
          <a:p>
            <a:pPr>
              <a:buFont typeface="Arial" charset="0"/>
              <a:buChar char="•"/>
              <a:defRPr/>
            </a:pPr>
            <a:endParaRPr lang="en-US" dirty="0"/>
          </a:p>
        </p:txBody>
      </p:sp>
    </p:spTree>
    <p:extLst>
      <p:ext uri="{BB962C8B-B14F-4D97-AF65-F5344CB8AC3E}">
        <p14:creationId xmlns:p14="http://schemas.microsoft.com/office/powerpoint/2010/main" val="31299491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229600" cy="5603875"/>
          </a:xfrm>
        </p:spPr>
        <p:txBody>
          <a:bodyPr>
            <a:normAutofit fontScale="92500" lnSpcReduction="20000"/>
          </a:bodyPr>
          <a:lstStyle/>
          <a:p>
            <a:pPr>
              <a:buFont typeface="Arial" pitchFamily="34" charset="0"/>
              <a:buNone/>
              <a:defRPr/>
            </a:pPr>
            <a:endParaRPr lang="en-US" sz="1800" dirty="0" smtClean="0"/>
          </a:p>
          <a:p>
            <a:pPr>
              <a:buFont typeface="Arial" pitchFamily="34" charset="0"/>
              <a:buNone/>
              <a:defRPr/>
            </a:pPr>
            <a:r>
              <a:rPr lang="en-US" sz="1900" dirty="0"/>
              <a:t>7</a:t>
            </a:r>
            <a:r>
              <a:rPr lang="en-US" sz="1900" dirty="0" smtClean="0"/>
              <a:t>. What will be the output of the C program by considering 'c' as a User input?</a:t>
            </a:r>
          </a:p>
          <a:p>
            <a:pPr>
              <a:buFont typeface="Arial" pitchFamily="34" charset="0"/>
              <a:buNone/>
              <a:defRPr/>
            </a:pPr>
            <a:r>
              <a:rPr lang="en-US" sz="1900" dirty="0" smtClean="0"/>
              <a:t>	#include&lt;</a:t>
            </a:r>
            <a:r>
              <a:rPr lang="en-US" sz="1900" dirty="0" err="1" smtClean="0"/>
              <a:t>stdio.h</a:t>
            </a:r>
            <a:r>
              <a:rPr lang="en-US" sz="1900" dirty="0" smtClean="0"/>
              <a:t>&gt; </a:t>
            </a:r>
          </a:p>
          <a:p>
            <a:pPr>
              <a:buFont typeface="Arial" pitchFamily="34" charset="0"/>
              <a:buNone/>
              <a:defRPr/>
            </a:pPr>
            <a:r>
              <a:rPr lang="en-US" sz="1900" dirty="0" smtClean="0"/>
              <a:t>	</a:t>
            </a:r>
            <a:r>
              <a:rPr lang="en-US" sz="1900" dirty="0" err="1" smtClean="0"/>
              <a:t>int</a:t>
            </a:r>
            <a:r>
              <a:rPr lang="en-US" sz="1900" dirty="0" smtClean="0"/>
              <a:t> main() </a:t>
            </a:r>
          </a:p>
          <a:p>
            <a:pPr>
              <a:buFont typeface="Arial" pitchFamily="34" charset="0"/>
              <a:buNone/>
              <a:defRPr/>
            </a:pPr>
            <a:r>
              <a:rPr lang="en-US" sz="1900" dirty="0" smtClean="0"/>
              <a:t>	{ char c = ' ', x; </a:t>
            </a:r>
          </a:p>
          <a:p>
            <a:pPr>
              <a:buFont typeface="Arial" pitchFamily="34" charset="0"/>
              <a:buNone/>
              <a:defRPr/>
            </a:pPr>
            <a:r>
              <a:rPr lang="en-US" sz="1900" dirty="0" smtClean="0"/>
              <a:t>	  </a:t>
            </a:r>
            <a:r>
              <a:rPr lang="en-US" sz="1900" dirty="0" err="1" smtClean="0"/>
              <a:t>getc</a:t>
            </a:r>
            <a:r>
              <a:rPr lang="en-US" sz="1900" dirty="0" smtClean="0"/>
              <a:t>(c); </a:t>
            </a:r>
          </a:p>
          <a:p>
            <a:pPr>
              <a:buFont typeface="Arial" pitchFamily="34" charset="0"/>
              <a:buNone/>
              <a:defRPr/>
            </a:pPr>
            <a:r>
              <a:rPr lang="en-US" sz="1900" dirty="0" smtClean="0"/>
              <a:t>	  if((c &gt;= 'a') &amp;&amp; (c &lt;= 'z')) </a:t>
            </a:r>
          </a:p>
          <a:p>
            <a:pPr>
              <a:buFont typeface="Arial" pitchFamily="34" charset="0"/>
              <a:buNone/>
              <a:defRPr/>
            </a:pPr>
            <a:r>
              <a:rPr lang="en-US" sz="1900" dirty="0" smtClean="0"/>
              <a:t>		x = convert(c); </a:t>
            </a:r>
          </a:p>
          <a:p>
            <a:pPr>
              <a:buFont typeface="Arial" pitchFamily="34" charset="0"/>
              <a:buNone/>
              <a:defRPr/>
            </a:pPr>
            <a:r>
              <a:rPr lang="en-US" sz="1900" dirty="0" smtClean="0"/>
              <a:t>	  </a:t>
            </a:r>
            <a:r>
              <a:rPr lang="en-US" sz="1900" dirty="0" err="1" smtClean="0"/>
              <a:t>printf</a:t>
            </a:r>
            <a:r>
              <a:rPr lang="en-US" sz="1900" dirty="0" smtClean="0"/>
              <a:t>("%c", x); return 0; } </a:t>
            </a:r>
          </a:p>
          <a:p>
            <a:pPr>
              <a:buFont typeface="Arial" pitchFamily="34" charset="0"/>
              <a:buNone/>
              <a:defRPr/>
            </a:pPr>
            <a:r>
              <a:rPr lang="en-US" sz="1900" dirty="0" smtClean="0"/>
              <a:t>A. Runtime Error B. Any symbols or special characters C. Compilation Error D. B</a:t>
            </a:r>
          </a:p>
          <a:p>
            <a:pPr>
              <a:buFont typeface="Arial" pitchFamily="34" charset="0"/>
              <a:buNone/>
              <a:defRPr/>
            </a:pPr>
            <a:endParaRPr lang="en-US" sz="1900" dirty="0" smtClean="0"/>
          </a:p>
          <a:p>
            <a:pPr>
              <a:buFont typeface="Arial" pitchFamily="34" charset="0"/>
              <a:buNone/>
              <a:defRPr/>
            </a:pPr>
            <a:r>
              <a:rPr lang="en-IN" sz="1900" dirty="0"/>
              <a:t>8</a:t>
            </a:r>
            <a:r>
              <a:rPr lang="en-IN" sz="1900" dirty="0" smtClean="0"/>
              <a:t>. </a:t>
            </a:r>
            <a:r>
              <a:rPr lang="en-US" sz="1900" dirty="0" smtClean="0"/>
              <a:t>#include&lt;</a:t>
            </a:r>
            <a:r>
              <a:rPr lang="en-US" sz="1900" dirty="0" err="1" smtClean="0"/>
              <a:t>stdio.h</a:t>
            </a:r>
            <a:r>
              <a:rPr lang="en-US" sz="1900" dirty="0" smtClean="0"/>
              <a:t>&gt; </a:t>
            </a:r>
          </a:p>
          <a:p>
            <a:pPr>
              <a:buFont typeface="Arial" pitchFamily="34" charset="0"/>
              <a:buNone/>
              <a:defRPr/>
            </a:pPr>
            <a:r>
              <a:rPr lang="en-US" sz="1900" dirty="0" smtClean="0"/>
              <a:t>	</a:t>
            </a:r>
            <a:r>
              <a:rPr lang="en-US" sz="1900" dirty="0" err="1" smtClean="0"/>
              <a:t>int</a:t>
            </a:r>
            <a:r>
              <a:rPr lang="en-US" sz="1900" dirty="0" smtClean="0"/>
              <a:t> main() </a:t>
            </a:r>
          </a:p>
          <a:p>
            <a:pPr>
              <a:buFont typeface="Arial" pitchFamily="34" charset="0"/>
              <a:buNone/>
              <a:defRPr/>
            </a:pPr>
            <a:r>
              <a:rPr lang="en-US" sz="1900" dirty="0" smtClean="0"/>
              <a:t>	{ </a:t>
            </a:r>
            <a:r>
              <a:rPr lang="en-US" sz="1900" dirty="0" err="1" smtClean="0"/>
              <a:t>int</a:t>
            </a:r>
            <a:r>
              <a:rPr lang="en-US" sz="1900" dirty="0" smtClean="0"/>
              <a:t> num = returns(</a:t>
            </a:r>
            <a:r>
              <a:rPr lang="en-US" sz="1900" dirty="0" err="1" smtClean="0"/>
              <a:t>sizeof</a:t>
            </a:r>
            <a:r>
              <a:rPr lang="en-US" sz="1900" dirty="0" smtClean="0"/>
              <a:t>(float)); </a:t>
            </a:r>
          </a:p>
          <a:p>
            <a:pPr>
              <a:buFont typeface="Arial" pitchFamily="34" charset="0"/>
              <a:buNone/>
              <a:defRPr/>
            </a:pPr>
            <a:r>
              <a:rPr lang="en-US" sz="1900" dirty="0" smtClean="0"/>
              <a:t>	</a:t>
            </a:r>
            <a:r>
              <a:rPr lang="en-US" sz="1900" dirty="0" err="1" smtClean="0"/>
              <a:t>printf</a:t>
            </a:r>
            <a:r>
              <a:rPr lang="en-US" sz="1900" dirty="0" smtClean="0"/>
              <a:t>("Value is %d", ++num); return 0; } </a:t>
            </a:r>
          </a:p>
          <a:p>
            <a:pPr>
              <a:buFont typeface="Arial" pitchFamily="34" charset="0"/>
              <a:buNone/>
              <a:defRPr/>
            </a:pPr>
            <a:r>
              <a:rPr lang="en-US" sz="1900" dirty="0" smtClean="0"/>
              <a:t>	</a:t>
            </a:r>
            <a:r>
              <a:rPr lang="en-US" sz="1900" dirty="0" err="1" smtClean="0"/>
              <a:t>int</a:t>
            </a:r>
            <a:r>
              <a:rPr lang="en-US" sz="1900" dirty="0" smtClean="0"/>
              <a:t> returns(</a:t>
            </a:r>
            <a:r>
              <a:rPr lang="en-US" sz="1900" dirty="0" err="1" smtClean="0"/>
              <a:t>int</a:t>
            </a:r>
            <a:r>
              <a:rPr lang="en-US" sz="1900" dirty="0" smtClean="0"/>
              <a:t> returns) </a:t>
            </a:r>
          </a:p>
          <a:p>
            <a:pPr>
              <a:buFont typeface="Arial" pitchFamily="34" charset="0"/>
              <a:buNone/>
              <a:defRPr/>
            </a:pPr>
            <a:r>
              <a:rPr lang="en-US" sz="1900" dirty="0" smtClean="0"/>
              <a:t>	{ returns += 5.01; </a:t>
            </a:r>
          </a:p>
          <a:p>
            <a:pPr>
              <a:buFont typeface="Arial" pitchFamily="34" charset="0"/>
              <a:buNone/>
              <a:defRPr/>
            </a:pPr>
            <a:r>
              <a:rPr lang="en-US" sz="1900" dirty="0" smtClean="0"/>
              <a:t>	   return(returns); }</a:t>
            </a:r>
          </a:p>
          <a:p>
            <a:pPr>
              <a:buFont typeface="Arial" pitchFamily="34" charset="0"/>
              <a:buNone/>
              <a:defRPr/>
            </a:pPr>
            <a:r>
              <a:rPr lang="en-US" sz="1900" dirty="0" smtClean="0"/>
              <a:t>A. 9   B. Compilation error  C. 10   D. None of the above</a:t>
            </a:r>
          </a:p>
          <a:p>
            <a:pPr>
              <a:buFont typeface="Arial" pitchFamily="34" charset="0"/>
              <a:buNone/>
              <a:defRPr/>
            </a:pPr>
            <a:endParaRPr lang="en-US" sz="900" dirty="0" smtClean="0"/>
          </a:p>
          <a:p>
            <a:pPr>
              <a:buFont typeface="Arial" charset="0"/>
              <a:buNone/>
              <a:defRPr/>
            </a:pPr>
            <a:endParaRPr lang="en-US" sz="1800" dirty="0" smtClean="0"/>
          </a:p>
          <a:p>
            <a:pPr>
              <a:buFont typeface="Arial" charset="0"/>
              <a:buChar char="•"/>
              <a:defRPr/>
            </a:pPr>
            <a:endParaRPr lang="en-US" dirty="0"/>
          </a:p>
        </p:txBody>
      </p:sp>
    </p:spTree>
    <p:extLst>
      <p:ext uri="{BB962C8B-B14F-4D97-AF65-F5344CB8AC3E}">
        <p14:creationId xmlns:p14="http://schemas.microsoft.com/office/powerpoint/2010/main" val="1371807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smtClean="0"/>
              <a:t>What is Function?</a:t>
            </a:r>
          </a:p>
          <a:p>
            <a:pPr>
              <a:defRPr/>
            </a:pPr>
            <a:r>
              <a:rPr lang="en-IN" sz="2000" dirty="0" smtClean="0"/>
              <a:t>Need of Function</a:t>
            </a:r>
          </a:p>
          <a:p>
            <a:pPr>
              <a:defRPr/>
            </a:pPr>
            <a:r>
              <a:rPr lang="en-IN" sz="2000" dirty="0" smtClean="0"/>
              <a:t>Types of function</a:t>
            </a:r>
          </a:p>
          <a:p>
            <a:pPr>
              <a:defRPr/>
            </a:pPr>
            <a:r>
              <a:rPr lang="en-IN" sz="2000" dirty="0" smtClean="0"/>
              <a:t>Function declaration and definition</a:t>
            </a:r>
          </a:p>
          <a:p>
            <a:pPr>
              <a:defRPr/>
            </a:pPr>
            <a:r>
              <a:rPr lang="en-IN" sz="2000" dirty="0" smtClean="0"/>
              <a:t>Call by value and call by reference</a:t>
            </a:r>
          </a:p>
          <a:p>
            <a:pPr>
              <a:defRPr/>
            </a:pPr>
            <a:r>
              <a:rPr lang="en-IN" sz="2000" dirty="0" smtClean="0"/>
              <a:t>Recursion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490537"/>
          </a:xfrm>
        </p:spPr>
        <p:txBody>
          <a:bodyPr/>
          <a:lstStyle/>
          <a:p>
            <a:pPr eaLnBrk="1" hangingPunct="1">
              <a:defRPr/>
            </a:pPr>
            <a:r>
              <a:rPr lang="en-IN" sz="2800" b="1" dirty="0" smtClean="0">
                <a:effectLst>
                  <a:outerShdw blurRad="38100" dist="38100" dir="2700000" algn="tl">
                    <a:srgbClr val="000000">
                      <a:alpha val="43137"/>
                    </a:srgbClr>
                  </a:outerShdw>
                </a:effectLst>
                <a:cs typeface="Arial" pitchFamily="34" charset="0"/>
              </a:rPr>
              <a:t>Functions </a:t>
            </a:r>
            <a:endParaRPr lang="en-IN" sz="2800" b="1" dirty="0" smtClean="0">
              <a:effectLst>
                <a:outerShdw blurRad="38100" dist="38100" dir="2700000" algn="tl">
                  <a:srgbClr val="000000">
                    <a:alpha val="43137"/>
                  </a:srgbClr>
                </a:outerShdw>
              </a:effectLst>
            </a:endParaRPr>
          </a:p>
        </p:txBody>
      </p:sp>
      <p:graphicFrame>
        <p:nvGraphicFramePr>
          <p:cNvPr id="10" name="Diagram 9"/>
          <p:cNvGraphicFramePr/>
          <p:nvPr/>
        </p:nvGraphicFramePr>
        <p:xfrm>
          <a:off x="971600" y="980728"/>
          <a:ext cx="7344816"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1989138"/>
            <a:ext cx="9121775" cy="3240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Why Functions?</a:t>
            </a:r>
            <a:endParaRPr lang="en-US" sz="3200" b="1" dirty="0">
              <a:effectLst>
                <a:outerShdw blurRad="38100" dist="38100" dir="2700000" algn="tl">
                  <a:srgbClr val="000000">
                    <a:alpha val="43137"/>
                  </a:srgbClr>
                </a:outerShdw>
              </a:effectLst>
            </a:endParaRPr>
          </a:p>
        </p:txBody>
      </p:sp>
      <p:graphicFrame>
        <p:nvGraphicFramePr>
          <p:cNvPr id="4" name="Diagram 3"/>
          <p:cNvGraphicFramePr/>
          <p:nvPr/>
        </p:nvGraphicFramePr>
        <p:xfrm>
          <a:off x="1187624" y="1196752"/>
          <a:ext cx="7128792"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147763" y="1476375"/>
            <a:ext cx="6848475" cy="3905250"/>
          </a:xfrm>
          <a:prstGeom prst="rect">
            <a:avLst/>
          </a:prstGeom>
          <a:noFill/>
          <a:ln w="9525">
            <a:noFill/>
            <a:miter lim="800000"/>
            <a:headEnd/>
            <a:tailEnd/>
          </a:ln>
        </p:spPr>
      </p:pic>
      <p:sp>
        <p:nvSpPr>
          <p:cNvPr id="5" name="TextBox 4"/>
          <p:cNvSpPr txBox="1"/>
          <p:nvPr/>
        </p:nvSpPr>
        <p:spPr>
          <a:xfrm>
            <a:off x="684213" y="549275"/>
            <a:ext cx="7704137" cy="522288"/>
          </a:xfrm>
          <a:prstGeom prst="rect">
            <a:avLst/>
          </a:prstGeom>
          <a:noFill/>
        </p:spPr>
        <p:txBody>
          <a:bodyPr>
            <a:spAutoFit/>
          </a:bodyPr>
          <a:lstStyle/>
          <a:p>
            <a:pPr algn="ctr">
              <a:defRPr/>
            </a:pPr>
            <a:r>
              <a:rPr lang="en-IN" sz="2800" b="1" dirty="0">
                <a:effectLst>
                  <a:outerShdw blurRad="38100" dist="38100" dir="2700000" algn="tl">
                    <a:srgbClr val="000000">
                      <a:alpha val="43137"/>
                    </a:srgbClr>
                  </a:outerShdw>
                </a:effectLst>
                <a:latin typeface="+mn-lt"/>
                <a:cs typeface="Arial" charset="0"/>
              </a:rPr>
              <a:t>C Functions: Most basic Form</a:t>
            </a:r>
            <a:endParaRPr lang="en-US" sz="2800" b="1" dirty="0">
              <a:effectLst>
                <a:outerShdw blurRad="38100" dist="38100" dir="2700000" algn="tl">
                  <a:srgbClr val="000000">
                    <a:alpha val="43137"/>
                  </a:srgbClr>
                </a:outerShdw>
              </a:effectLst>
              <a:latin typeface="+mn-lt"/>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1047750" y="1038225"/>
            <a:ext cx="7048500" cy="4781550"/>
          </a:xfrm>
          <a:prstGeom prst="rect">
            <a:avLst/>
          </a:prstGeom>
          <a:noFill/>
          <a:ln w="9525">
            <a:noFill/>
            <a:miter lim="800000"/>
            <a:headEnd/>
            <a:tailEnd/>
          </a:ln>
        </p:spPr>
      </p:pic>
      <p:sp>
        <p:nvSpPr>
          <p:cNvPr id="4" name="TextBox 3"/>
          <p:cNvSpPr txBox="1"/>
          <p:nvPr/>
        </p:nvSpPr>
        <p:spPr>
          <a:xfrm>
            <a:off x="684213" y="333375"/>
            <a:ext cx="7704137" cy="522288"/>
          </a:xfrm>
          <a:prstGeom prst="rect">
            <a:avLst/>
          </a:prstGeom>
          <a:noFill/>
        </p:spPr>
        <p:txBody>
          <a:bodyPr>
            <a:spAutoFit/>
          </a:bodyPr>
          <a:lstStyle/>
          <a:p>
            <a:pPr algn="ctr">
              <a:defRPr/>
            </a:pPr>
            <a:r>
              <a:rPr lang="en-IN" sz="2800" b="1" dirty="0">
                <a:effectLst>
                  <a:outerShdw blurRad="38100" dist="38100" dir="2700000" algn="tl">
                    <a:srgbClr val="000000">
                      <a:alpha val="43137"/>
                    </a:srgbClr>
                  </a:outerShdw>
                </a:effectLst>
                <a:latin typeface="+mn-lt"/>
                <a:cs typeface="Arial" charset="0"/>
              </a:rPr>
              <a:t>C Functions: General Form</a:t>
            </a:r>
            <a:endParaRPr lang="en-US" sz="2800" b="1" dirty="0">
              <a:effectLst>
                <a:outerShdw blurRad="38100" dist="38100" dir="2700000" algn="tl">
                  <a:srgbClr val="000000">
                    <a:alpha val="43137"/>
                  </a:srgbClr>
                </a:outerShdw>
              </a:effectLst>
              <a:latin typeface="+mn-lt"/>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2568</Words>
  <Application>Microsoft Office PowerPoint</Application>
  <PresentationFormat>On-screen Show (4:3)</PresentationFormat>
  <Paragraphs>421</Paragraphs>
  <Slides>38</Slides>
  <Notes>2</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Theme5</vt:lpstr>
      <vt:lpstr>NCU-PPT Template (1)</vt:lpstr>
      <vt:lpstr>Functions in C</vt:lpstr>
      <vt:lpstr>Functions in C</vt:lpstr>
      <vt:lpstr>PowerPoint Presentation</vt:lpstr>
      <vt:lpstr>Contents</vt:lpstr>
      <vt:lpstr>Functions </vt:lpstr>
      <vt:lpstr>PowerPoint Presentation</vt:lpstr>
      <vt:lpstr>Why Functions?</vt:lpstr>
      <vt:lpstr>PowerPoint Presentation</vt:lpstr>
      <vt:lpstr>PowerPoint Presentation</vt:lpstr>
      <vt:lpstr>Types of functions</vt:lpstr>
      <vt:lpstr>User Defined Functions</vt:lpstr>
      <vt:lpstr>Function Declaration</vt:lpstr>
      <vt:lpstr>Function Definition</vt:lpstr>
      <vt:lpstr>Calling a function</vt:lpstr>
      <vt:lpstr>Illustration of working of Functions in C</vt:lpstr>
      <vt:lpstr>Example of functions</vt:lpstr>
      <vt:lpstr>Classification of user defined functions into four types, according to parameters and return value</vt:lpstr>
      <vt:lpstr>PowerPoint Presentation</vt:lpstr>
      <vt:lpstr> Functions Without Arguments Without Return Values </vt:lpstr>
      <vt:lpstr> Functions With Arguments Without Return Values </vt:lpstr>
      <vt:lpstr> Functions Without Arguments With Return Values </vt:lpstr>
      <vt:lpstr> Functions With Arguments With Return Values </vt:lpstr>
      <vt:lpstr>Function Parameters</vt:lpstr>
      <vt:lpstr>Demonstrating difference between actual and formal arguments</vt:lpstr>
      <vt:lpstr>Difference between Actual and Formal Parameters</vt:lpstr>
      <vt:lpstr>Call by value and Call by reference</vt:lpstr>
      <vt:lpstr>Two ways of passing arguments to a function</vt:lpstr>
      <vt:lpstr>PowerPoint Presentation</vt:lpstr>
      <vt:lpstr>PowerPoint Presentation</vt:lpstr>
      <vt:lpstr>PowerPoint Presentation</vt:lpstr>
      <vt:lpstr>Program to check prime numbers between two integers</vt:lpstr>
      <vt:lpstr>Program to Check Whether a Number can be Expressed as Sum of Two Prime Numbers</vt:lpstr>
      <vt:lpstr>PowerPoint Presentation</vt:lpstr>
      <vt:lpstr>Quiz</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2019-10-15T03:14:54Z</dcterms:modified>
</cp:coreProperties>
</file>