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68" r:id="rId1"/>
    <p:sldMasterId id="2147484181" r:id="rId2"/>
  </p:sldMasterIdLst>
  <p:notesMasterIdLst>
    <p:notesMasterId r:id="rId44"/>
  </p:notesMasterIdLst>
  <p:sldIdLst>
    <p:sldId id="444" r:id="rId3"/>
    <p:sldId id="277" r:id="rId4"/>
    <p:sldId id="344" r:id="rId5"/>
    <p:sldId id="345" r:id="rId6"/>
    <p:sldId id="412" r:id="rId7"/>
    <p:sldId id="413" r:id="rId8"/>
    <p:sldId id="414" r:id="rId9"/>
    <p:sldId id="443" r:id="rId10"/>
    <p:sldId id="417" r:id="rId11"/>
    <p:sldId id="418" r:id="rId12"/>
    <p:sldId id="419" r:id="rId13"/>
    <p:sldId id="420" r:id="rId14"/>
    <p:sldId id="395" r:id="rId15"/>
    <p:sldId id="396" r:id="rId16"/>
    <p:sldId id="423" r:id="rId17"/>
    <p:sldId id="427" r:id="rId18"/>
    <p:sldId id="397" r:id="rId19"/>
    <p:sldId id="398" r:id="rId20"/>
    <p:sldId id="424" r:id="rId21"/>
    <p:sldId id="428" r:id="rId22"/>
    <p:sldId id="431" r:id="rId23"/>
    <p:sldId id="415" r:id="rId24"/>
    <p:sldId id="416" r:id="rId25"/>
    <p:sldId id="429" r:id="rId26"/>
    <p:sldId id="421" r:id="rId27"/>
    <p:sldId id="422" r:id="rId28"/>
    <p:sldId id="430" r:id="rId29"/>
    <p:sldId id="399" r:id="rId30"/>
    <p:sldId id="401" r:id="rId31"/>
    <p:sldId id="434" r:id="rId32"/>
    <p:sldId id="432" r:id="rId33"/>
    <p:sldId id="406" r:id="rId34"/>
    <p:sldId id="409" r:id="rId35"/>
    <p:sldId id="433" r:id="rId36"/>
    <p:sldId id="435" r:id="rId37"/>
    <p:sldId id="436" r:id="rId38"/>
    <p:sldId id="437" r:id="rId39"/>
    <p:sldId id="438" r:id="rId40"/>
    <p:sldId id="441" r:id="rId41"/>
    <p:sldId id="442" r:id="rId42"/>
    <p:sldId id="380"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100000" saltData="nY0aqinl9Z4RVUUMMHWnBQ==" hashData="w2bc8hkMPzTogK4/hLMQl9iwzcI="/>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C8DB"/>
    <a:srgbClr val="DB37DF"/>
    <a:srgbClr val="29D7E9"/>
    <a:srgbClr val="FC70EB"/>
    <a:srgbClr val="A70990"/>
    <a:srgbClr val="396BD9"/>
    <a:srgbClr val="FEA0FA"/>
    <a:srgbClr val="750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89825" autoAdjust="0"/>
  </p:normalViewPr>
  <p:slideViewPr>
    <p:cSldViewPr>
      <p:cViewPr varScale="1">
        <p:scale>
          <a:sx n="74" d="100"/>
          <a:sy n="74" d="100"/>
        </p:scale>
        <p:origin x="-1362" y="-9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55FBF-8CD2-48CD-80A0-7E14E673F819}" type="doc">
      <dgm:prSet loTypeId="urn:microsoft.com/office/officeart/2005/8/layout/radial1" loCatId="cycle" qsTypeId="urn:microsoft.com/office/officeart/2005/8/quickstyle/simple1" qsCatId="simple" csTypeId="urn:microsoft.com/office/officeart/2005/8/colors/colorful3" csCatId="colorful" phldr="1"/>
      <dgm:spPr/>
      <dgm:t>
        <a:bodyPr/>
        <a:lstStyle/>
        <a:p>
          <a:endParaRPr lang="en-US"/>
        </a:p>
      </dgm:t>
    </dgm:pt>
    <dgm:pt modelId="{BB00DE58-57EA-4064-956A-6396AF19E834}">
      <dgm:prSet phldrT="[Text]" custT="1"/>
      <dgm:spPr/>
      <dgm:t>
        <a:bodyPr/>
        <a:lstStyle/>
        <a:p>
          <a:r>
            <a:rPr lang="en-IN" sz="2400" b="1" dirty="0" smtClean="0"/>
            <a:t>Flow Control</a:t>
          </a:r>
          <a:endParaRPr lang="en-US" sz="2400" b="1" dirty="0"/>
        </a:p>
      </dgm:t>
    </dgm:pt>
    <dgm:pt modelId="{B0FBF425-E37A-492A-930B-3F5F53DF6033}" type="parTrans" cxnId="{9FEE9687-995D-4FE9-BA57-DE608027CCC7}">
      <dgm:prSet/>
      <dgm:spPr/>
      <dgm:t>
        <a:bodyPr/>
        <a:lstStyle/>
        <a:p>
          <a:endParaRPr lang="en-US"/>
        </a:p>
      </dgm:t>
    </dgm:pt>
    <dgm:pt modelId="{B3CFC547-7E8F-4483-87D6-281E0C367E10}" type="sibTrans" cxnId="{9FEE9687-995D-4FE9-BA57-DE608027CCC7}">
      <dgm:prSet/>
      <dgm:spPr/>
      <dgm:t>
        <a:bodyPr/>
        <a:lstStyle/>
        <a:p>
          <a:endParaRPr lang="en-US"/>
        </a:p>
      </dgm:t>
    </dgm:pt>
    <dgm:pt modelId="{70926870-0BF8-47D7-A1DD-01F504DFB2AC}">
      <dgm:prSet phldrT="[Text]" custT="1"/>
      <dgm:spPr/>
      <dgm:t>
        <a:bodyPr/>
        <a:lstStyle/>
        <a:p>
          <a:r>
            <a:rPr lang="en-IN" sz="1600" dirty="0" smtClean="0"/>
            <a:t>Decisions are based on </a:t>
          </a:r>
          <a:r>
            <a:rPr lang="en-IN" sz="1600" dirty="0" err="1" smtClean="0"/>
            <a:t>boolean</a:t>
          </a:r>
          <a:r>
            <a:rPr lang="en-IN" sz="1600" dirty="0" smtClean="0"/>
            <a:t> expressions</a:t>
          </a:r>
          <a:endParaRPr lang="en-US" sz="1600" dirty="0"/>
        </a:p>
      </dgm:t>
    </dgm:pt>
    <dgm:pt modelId="{FDF1B1D2-A895-4833-A4FE-B35F1D51D910}" type="parTrans" cxnId="{C2DC333A-DFB5-46CB-BEEB-3BB49A1436FB}">
      <dgm:prSet/>
      <dgm:spPr/>
      <dgm:t>
        <a:bodyPr/>
        <a:lstStyle/>
        <a:p>
          <a:endParaRPr lang="en-US"/>
        </a:p>
      </dgm:t>
    </dgm:pt>
    <dgm:pt modelId="{6AC8DA59-0596-4B33-8875-A1701085E01E}" type="sibTrans" cxnId="{C2DC333A-DFB5-46CB-BEEB-3BB49A1436FB}">
      <dgm:prSet/>
      <dgm:spPr/>
      <dgm:t>
        <a:bodyPr/>
        <a:lstStyle/>
        <a:p>
          <a:endParaRPr lang="en-US"/>
        </a:p>
      </dgm:t>
    </dgm:pt>
    <dgm:pt modelId="{A6B0077D-EDF5-419B-9F29-CA339B790DC7}">
      <dgm:prSet phldrT="[Text]" custT="1"/>
      <dgm:spPr/>
      <dgm:t>
        <a:bodyPr/>
        <a:lstStyle/>
        <a:p>
          <a:r>
            <a:rPr lang="en-IN" sz="1600" dirty="0" smtClean="0"/>
            <a:t>Making program behave in particular manner depending on input</a:t>
          </a:r>
          <a:endParaRPr lang="en-US" sz="1600" dirty="0"/>
        </a:p>
      </dgm:t>
    </dgm:pt>
    <dgm:pt modelId="{F1944373-104D-40DD-9BC0-24D31048FA2E}" type="parTrans" cxnId="{2C941861-8D7D-46F3-BCB7-95DC9908A722}">
      <dgm:prSet/>
      <dgm:spPr/>
      <dgm:t>
        <a:bodyPr/>
        <a:lstStyle/>
        <a:p>
          <a:endParaRPr lang="en-US"/>
        </a:p>
      </dgm:t>
    </dgm:pt>
    <dgm:pt modelId="{8C5D0D90-D410-4B55-9FAC-E6C73A6997F6}" type="sibTrans" cxnId="{2C941861-8D7D-46F3-BCB7-95DC9908A722}">
      <dgm:prSet/>
      <dgm:spPr/>
      <dgm:t>
        <a:bodyPr/>
        <a:lstStyle/>
        <a:p>
          <a:endParaRPr lang="en-US"/>
        </a:p>
      </dgm:t>
    </dgm:pt>
    <dgm:pt modelId="{B126AB02-7945-470D-B59C-E5054C97E495}">
      <dgm:prSet phldrT="[Text]" custT="1"/>
      <dgm:spPr/>
      <dgm:t>
        <a:bodyPr/>
        <a:lstStyle/>
        <a:p>
          <a:r>
            <a:rPr lang="en-IN" sz="1600" dirty="0" smtClean="0"/>
            <a:t>Used when we want program to intelligently do what we want</a:t>
          </a:r>
          <a:endParaRPr lang="en-US" sz="1600" dirty="0"/>
        </a:p>
      </dgm:t>
    </dgm:pt>
    <dgm:pt modelId="{0A559850-2020-48B9-8E70-6F8A707DEDED}" type="parTrans" cxnId="{FED0D243-2D60-4D38-BD9B-AE2FEDBE1F1F}">
      <dgm:prSet/>
      <dgm:spPr/>
      <dgm:t>
        <a:bodyPr/>
        <a:lstStyle/>
        <a:p>
          <a:endParaRPr lang="en-US"/>
        </a:p>
      </dgm:t>
    </dgm:pt>
    <dgm:pt modelId="{E3DC26B6-EA8A-440C-BB1B-5E49C3466948}" type="sibTrans" cxnId="{FED0D243-2D60-4D38-BD9B-AE2FEDBE1F1F}">
      <dgm:prSet/>
      <dgm:spPr/>
      <dgm:t>
        <a:bodyPr/>
        <a:lstStyle/>
        <a:p>
          <a:endParaRPr lang="en-US"/>
        </a:p>
      </dgm:t>
    </dgm:pt>
    <dgm:pt modelId="{FB1426E0-71F0-4748-A20D-9D366A3D300C}">
      <dgm:prSet phldrT="[Text]" custT="1"/>
      <dgm:spPr/>
      <dgm:t>
        <a:bodyPr/>
        <a:lstStyle/>
        <a:p>
          <a:r>
            <a:rPr lang="en-IN" sz="1600" dirty="0" smtClean="0"/>
            <a:t>Order of statement execution is flow control</a:t>
          </a:r>
          <a:endParaRPr lang="en-US" sz="1600" dirty="0"/>
        </a:p>
      </dgm:t>
    </dgm:pt>
    <dgm:pt modelId="{89F77D26-5F4D-4943-933F-190B1EFD3D55}" type="parTrans" cxnId="{78BE50D9-8954-4755-BA0D-7383FCB6E0E1}">
      <dgm:prSet/>
      <dgm:spPr/>
      <dgm:t>
        <a:bodyPr/>
        <a:lstStyle/>
        <a:p>
          <a:endParaRPr lang="en-US"/>
        </a:p>
      </dgm:t>
    </dgm:pt>
    <dgm:pt modelId="{1CD4C00D-9CB0-484D-8828-3EC0CAAAB77F}" type="sibTrans" cxnId="{78BE50D9-8954-4755-BA0D-7383FCB6E0E1}">
      <dgm:prSet/>
      <dgm:spPr/>
      <dgm:t>
        <a:bodyPr/>
        <a:lstStyle/>
        <a:p>
          <a:endParaRPr lang="en-US"/>
        </a:p>
      </dgm:t>
    </dgm:pt>
    <dgm:pt modelId="{F1401E73-5145-4F28-B323-16345D6C57D2}" type="pres">
      <dgm:prSet presAssocID="{0EC55FBF-8CD2-48CD-80A0-7E14E673F819}" presName="cycle" presStyleCnt="0">
        <dgm:presLayoutVars>
          <dgm:chMax val="1"/>
          <dgm:dir/>
          <dgm:animLvl val="ctr"/>
          <dgm:resizeHandles val="exact"/>
        </dgm:presLayoutVars>
      </dgm:prSet>
      <dgm:spPr/>
      <dgm:t>
        <a:bodyPr/>
        <a:lstStyle/>
        <a:p>
          <a:endParaRPr lang="en-US"/>
        </a:p>
      </dgm:t>
    </dgm:pt>
    <dgm:pt modelId="{7F27FAE9-D44D-4C55-A946-585E1A48F2CC}" type="pres">
      <dgm:prSet presAssocID="{BB00DE58-57EA-4064-956A-6396AF19E834}" presName="centerShape" presStyleLbl="node0" presStyleIdx="0" presStyleCnt="1"/>
      <dgm:spPr/>
      <dgm:t>
        <a:bodyPr/>
        <a:lstStyle/>
        <a:p>
          <a:endParaRPr lang="en-US"/>
        </a:p>
      </dgm:t>
    </dgm:pt>
    <dgm:pt modelId="{112DEBB4-B2F0-4978-83D6-2945BD1CA170}" type="pres">
      <dgm:prSet presAssocID="{FDF1B1D2-A895-4833-A4FE-B35F1D51D910}" presName="Name9" presStyleLbl="parChTrans1D2" presStyleIdx="0" presStyleCnt="4"/>
      <dgm:spPr/>
      <dgm:t>
        <a:bodyPr/>
        <a:lstStyle/>
        <a:p>
          <a:endParaRPr lang="en-US"/>
        </a:p>
      </dgm:t>
    </dgm:pt>
    <dgm:pt modelId="{0EE38BAE-7540-4CAD-BF19-BF467795A4C4}" type="pres">
      <dgm:prSet presAssocID="{FDF1B1D2-A895-4833-A4FE-B35F1D51D910}" presName="connTx" presStyleLbl="parChTrans1D2" presStyleIdx="0" presStyleCnt="4"/>
      <dgm:spPr/>
      <dgm:t>
        <a:bodyPr/>
        <a:lstStyle/>
        <a:p>
          <a:endParaRPr lang="en-US"/>
        </a:p>
      </dgm:t>
    </dgm:pt>
    <dgm:pt modelId="{DA2EDD7F-4114-4D22-AA81-6D7FEC14942D}" type="pres">
      <dgm:prSet presAssocID="{70926870-0BF8-47D7-A1DD-01F504DFB2AC}" presName="node" presStyleLbl="node1" presStyleIdx="0" presStyleCnt="4" custScaleX="129068" custScaleY="120149" custRadScaleRad="93757" custRadScaleInc="-3346">
        <dgm:presLayoutVars>
          <dgm:bulletEnabled val="1"/>
        </dgm:presLayoutVars>
      </dgm:prSet>
      <dgm:spPr/>
      <dgm:t>
        <a:bodyPr/>
        <a:lstStyle/>
        <a:p>
          <a:endParaRPr lang="en-US"/>
        </a:p>
      </dgm:t>
    </dgm:pt>
    <dgm:pt modelId="{1FC20889-2168-4E02-8046-52849289A943}" type="pres">
      <dgm:prSet presAssocID="{F1944373-104D-40DD-9BC0-24D31048FA2E}" presName="Name9" presStyleLbl="parChTrans1D2" presStyleIdx="1" presStyleCnt="4"/>
      <dgm:spPr/>
      <dgm:t>
        <a:bodyPr/>
        <a:lstStyle/>
        <a:p>
          <a:endParaRPr lang="en-US"/>
        </a:p>
      </dgm:t>
    </dgm:pt>
    <dgm:pt modelId="{C07F6AED-6E20-44C2-BE40-F430378EBA27}" type="pres">
      <dgm:prSet presAssocID="{F1944373-104D-40DD-9BC0-24D31048FA2E}" presName="connTx" presStyleLbl="parChTrans1D2" presStyleIdx="1" presStyleCnt="4"/>
      <dgm:spPr/>
      <dgm:t>
        <a:bodyPr/>
        <a:lstStyle/>
        <a:p>
          <a:endParaRPr lang="en-US"/>
        </a:p>
      </dgm:t>
    </dgm:pt>
    <dgm:pt modelId="{0DF7D8B1-F102-4B54-BAD2-9C43EF6DA72C}" type="pres">
      <dgm:prSet presAssocID="{A6B0077D-EDF5-419B-9F29-CA339B790DC7}" presName="node" presStyleLbl="node1" presStyleIdx="1" presStyleCnt="4" custScaleX="133544" custScaleY="128524">
        <dgm:presLayoutVars>
          <dgm:bulletEnabled val="1"/>
        </dgm:presLayoutVars>
      </dgm:prSet>
      <dgm:spPr/>
      <dgm:t>
        <a:bodyPr/>
        <a:lstStyle/>
        <a:p>
          <a:endParaRPr lang="en-US"/>
        </a:p>
      </dgm:t>
    </dgm:pt>
    <dgm:pt modelId="{CD7780D3-50A9-409B-AB72-050F43E348F2}" type="pres">
      <dgm:prSet presAssocID="{0A559850-2020-48B9-8E70-6F8A707DEDED}" presName="Name9" presStyleLbl="parChTrans1D2" presStyleIdx="2" presStyleCnt="4"/>
      <dgm:spPr/>
      <dgm:t>
        <a:bodyPr/>
        <a:lstStyle/>
        <a:p>
          <a:endParaRPr lang="en-US"/>
        </a:p>
      </dgm:t>
    </dgm:pt>
    <dgm:pt modelId="{0908C71D-15F9-482E-8CC0-03FA0E9D7856}" type="pres">
      <dgm:prSet presAssocID="{0A559850-2020-48B9-8E70-6F8A707DEDED}" presName="connTx" presStyleLbl="parChTrans1D2" presStyleIdx="2" presStyleCnt="4"/>
      <dgm:spPr/>
      <dgm:t>
        <a:bodyPr/>
        <a:lstStyle/>
        <a:p>
          <a:endParaRPr lang="en-US"/>
        </a:p>
      </dgm:t>
    </dgm:pt>
    <dgm:pt modelId="{52896C5B-1AF1-40CC-A52E-9C2A4E1B0921}" type="pres">
      <dgm:prSet presAssocID="{B126AB02-7945-470D-B59C-E5054C97E495}" presName="node" presStyleLbl="node1" presStyleIdx="2" presStyleCnt="4" custScaleX="138874" custScaleY="139124">
        <dgm:presLayoutVars>
          <dgm:bulletEnabled val="1"/>
        </dgm:presLayoutVars>
      </dgm:prSet>
      <dgm:spPr/>
      <dgm:t>
        <a:bodyPr/>
        <a:lstStyle/>
        <a:p>
          <a:endParaRPr lang="en-US"/>
        </a:p>
      </dgm:t>
    </dgm:pt>
    <dgm:pt modelId="{601427AC-A128-4725-B844-3B546C0C259B}" type="pres">
      <dgm:prSet presAssocID="{89F77D26-5F4D-4943-933F-190B1EFD3D55}" presName="Name9" presStyleLbl="parChTrans1D2" presStyleIdx="3" presStyleCnt="4"/>
      <dgm:spPr/>
      <dgm:t>
        <a:bodyPr/>
        <a:lstStyle/>
        <a:p>
          <a:endParaRPr lang="en-US"/>
        </a:p>
      </dgm:t>
    </dgm:pt>
    <dgm:pt modelId="{170E0B52-B281-430E-B057-366CCFF26C44}" type="pres">
      <dgm:prSet presAssocID="{89F77D26-5F4D-4943-933F-190B1EFD3D55}" presName="connTx" presStyleLbl="parChTrans1D2" presStyleIdx="3" presStyleCnt="4"/>
      <dgm:spPr/>
      <dgm:t>
        <a:bodyPr/>
        <a:lstStyle/>
        <a:p>
          <a:endParaRPr lang="en-US"/>
        </a:p>
      </dgm:t>
    </dgm:pt>
    <dgm:pt modelId="{E556DC53-3A01-469B-85F7-F787948585F5}" type="pres">
      <dgm:prSet presAssocID="{FB1426E0-71F0-4748-A20D-9D366A3D300C}" presName="node" presStyleLbl="node1" presStyleIdx="3" presStyleCnt="4" custScaleX="139961" custScaleY="134230">
        <dgm:presLayoutVars>
          <dgm:bulletEnabled val="1"/>
        </dgm:presLayoutVars>
      </dgm:prSet>
      <dgm:spPr/>
      <dgm:t>
        <a:bodyPr/>
        <a:lstStyle/>
        <a:p>
          <a:endParaRPr lang="en-US"/>
        </a:p>
      </dgm:t>
    </dgm:pt>
  </dgm:ptLst>
  <dgm:cxnLst>
    <dgm:cxn modelId="{E7D8DC31-8822-48CC-ACB0-04FD1DA36E96}" type="presOf" srcId="{89F77D26-5F4D-4943-933F-190B1EFD3D55}" destId="{601427AC-A128-4725-B844-3B546C0C259B}" srcOrd="0" destOrd="0" presId="urn:microsoft.com/office/officeart/2005/8/layout/radial1"/>
    <dgm:cxn modelId="{070A6EC4-C019-4794-9789-20F685DE2CCB}" type="presOf" srcId="{FB1426E0-71F0-4748-A20D-9D366A3D300C}" destId="{E556DC53-3A01-469B-85F7-F787948585F5}" srcOrd="0" destOrd="0" presId="urn:microsoft.com/office/officeart/2005/8/layout/radial1"/>
    <dgm:cxn modelId="{D3D6A4DB-4BE3-442D-8B1C-F7E9C438A438}" type="presOf" srcId="{0A559850-2020-48B9-8E70-6F8A707DEDED}" destId="{0908C71D-15F9-482E-8CC0-03FA0E9D7856}" srcOrd="1" destOrd="0" presId="urn:microsoft.com/office/officeart/2005/8/layout/radial1"/>
    <dgm:cxn modelId="{AD8E1B15-9936-49ED-BFBD-1C285A79D872}" type="presOf" srcId="{A6B0077D-EDF5-419B-9F29-CA339B790DC7}" destId="{0DF7D8B1-F102-4B54-BAD2-9C43EF6DA72C}" srcOrd="0" destOrd="0" presId="urn:microsoft.com/office/officeart/2005/8/layout/radial1"/>
    <dgm:cxn modelId="{C2DC333A-DFB5-46CB-BEEB-3BB49A1436FB}" srcId="{BB00DE58-57EA-4064-956A-6396AF19E834}" destId="{70926870-0BF8-47D7-A1DD-01F504DFB2AC}" srcOrd="0" destOrd="0" parTransId="{FDF1B1D2-A895-4833-A4FE-B35F1D51D910}" sibTransId="{6AC8DA59-0596-4B33-8875-A1701085E01E}"/>
    <dgm:cxn modelId="{C107A058-29FE-4056-992B-B5DC99FA7730}" type="presOf" srcId="{BB00DE58-57EA-4064-956A-6396AF19E834}" destId="{7F27FAE9-D44D-4C55-A946-585E1A48F2CC}" srcOrd="0" destOrd="0" presId="urn:microsoft.com/office/officeart/2005/8/layout/radial1"/>
    <dgm:cxn modelId="{ED432AB7-515D-4F25-BBFF-CF3B5CD6C7D1}" type="presOf" srcId="{FDF1B1D2-A895-4833-A4FE-B35F1D51D910}" destId="{0EE38BAE-7540-4CAD-BF19-BF467795A4C4}" srcOrd="1" destOrd="0" presId="urn:microsoft.com/office/officeart/2005/8/layout/radial1"/>
    <dgm:cxn modelId="{2E85299A-4E59-4F67-9B7A-37497FEC2EE4}" type="presOf" srcId="{F1944373-104D-40DD-9BC0-24D31048FA2E}" destId="{C07F6AED-6E20-44C2-BE40-F430378EBA27}" srcOrd="1" destOrd="0" presId="urn:microsoft.com/office/officeart/2005/8/layout/radial1"/>
    <dgm:cxn modelId="{0418F38F-BDDD-4766-9467-B2BDC2BC53B6}" type="presOf" srcId="{F1944373-104D-40DD-9BC0-24D31048FA2E}" destId="{1FC20889-2168-4E02-8046-52849289A943}" srcOrd="0" destOrd="0" presId="urn:microsoft.com/office/officeart/2005/8/layout/radial1"/>
    <dgm:cxn modelId="{78BE50D9-8954-4755-BA0D-7383FCB6E0E1}" srcId="{BB00DE58-57EA-4064-956A-6396AF19E834}" destId="{FB1426E0-71F0-4748-A20D-9D366A3D300C}" srcOrd="3" destOrd="0" parTransId="{89F77D26-5F4D-4943-933F-190B1EFD3D55}" sibTransId="{1CD4C00D-9CB0-484D-8828-3EC0CAAAB77F}"/>
    <dgm:cxn modelId="{340BABB9-C417-4C9A-8E09-A42157797CD6}" type="presOf" srcId="{70926870-0BF8-47D7-A1DD-01F504DFB2AC}" destId="{DA2EDD7F-4114-4D22-AA81-6D7FEC14942D}" srcOrd="0" destOrd="0" presId="urn:microsoft.com/office/officeart/2005/8/layout/radial1"/>
    <dgm:cxn modelId="{2C941861-8D7D-46F3-BCB7-95DC9908A722}" srcId="{BB00DE58-57EA-4064-956A-6396AF19E834}" destId="{A6B0077D-EDF5-419B-9F29-CA339B790DC7}" srcOrd="1" destOrd="0" parTransId="{F1944373-104D-40DD-9BC0-24D31048FA2E}" sibTransId="{8C5D0D90-D410-4B55-9FAC-E6C73A6997F6}"/>
    <dgm:cxn modelId="{9FEE9687-995D-4FE9-BA57-DE608027CCC7}" srcId="{0EC55FBF-8CD2-48CD-80A0-7E14E673F819}" destId="{BB00DE58-57EA-4064-956A-6396AF19E834}" srcOrd="0" destOrd="0" parTransId="{B0FBF425-E37A-492A-930B-3F5F53DF6033}" sibTransId="{B3CFC547-7E8F-4483-87D6-281E0C367E10}"/>
    <dgm:cxn modelId="{32149EC3-37B7-4F40-B424-1C75F3C10489}" type="presOf" srcId="{0EC55FBF-8CD2-48CD-80A0-7E14E673F819}" destId="{F1401E73-5145-4F28-B323-16345D6C57D2}" srcOrd="0" destOrd="0" presId="urn:microsoft.com/office/officeart/2005/8/layout/radial1"/>
    <dgm:cxn modelId="{2419830B-E09E-484B-82C5-3DEE6A23E386}" type="presOf" srcId="{89F77D26-5F4D-4943-933F-190B1EFD3D55}" destId="{170E0B52-B281-430E-B057-366CCFF26C44}" srcOrd="1" destOrd="0" presId="urn:microsoft.com/office/officeart/2005/8/layout/radial1"/>
    <dgm:cxn modelId="{589B348B-9CD7-4550-B8EC-884F1F18DA1D}" type="presOf" srcId="{B126AB02-7945-470D-B59C-E5054C97E495}" destId="{52896C5B-1AF1-40CC-A52E-9C2A4E1B0921}" srcOrd="0" destOrd="0" presId="urn:microsoft.com/office/officeart/2005/8/layout/radial1"/>
    <dgm:cxn modelId="{A0FCAD36-3749-4F4C-BC0C-ECD8D099F76E}" type="presOf" srcId="{0A559850-2020-48B9-8E70-6F8A707DEDED}" destId="{CD7780D3-50A9-409B-AB72-050F43E348F2}" srcOrd="0" destOrd="0" presId="urn:microsoft.com/office/officeart/2005/8/layout/radial1"/>
    <dgm:cxn modelId="{FED0D243-2D60-4D38-BD9B-AE2FEDBE1F1F}" srcId="{BB00DE58-57EA-4064-956A-6396AF19E834}" destId="{B126AB02-7945-470D-B59C-E5054C97E495}" srcOrd="2" destOrd="0" parTransId="{0A559850-2020-48B9-8E70-6F8A707DEDED}" sibTransId="{E3DC26B6-EA8A-440C-BB1B-5E49C3466948}"/>
    <dgm:cxn modelId="{DE09D666-F7D8-45D5-B6EF-424CA06F4AF2}" type="presOf" srcId="{FDF1B1D2-A895-4833-A4FE-B35F1D51D910}" destId="{112DEBB4-B2F0-4978-83D6-2945BD1CA170}" srcOrd="0" destOrd="0" presId="urn:microsoft.com/office/officeart/2005/8/layout/radial1"/>
    <dgm:cxn modelId="{5C514FA4-08EE-44F9-8512-C40E0CF612C6}" type="presParOf" srcId="{F1401E73-5145-4F28-B323-16345D6C57D2}" destId="{7F27FAE9-D44D-4C55-A946-585E1A48F2CC}" srcOrd="0" destOrd="0" presId="urn:microsoft.com/office/officeart/2005/8/layout/radial1"/>
    <dgm:cxn modelId="{5C294C69-00A4-4693-A987-68BBA5438522}" type="presParOf" srcId="{F1401E73-5145-4F28-B323-16345D6C57D2}" destId="{112DEBB4-B2F0-4978-83D6-2945BD1CA170}" srcOrd="1" destOrd="0" presId="urn:microsoft.com/office/officeart/2005/8/layout/radial1"/>
    <dgm:cxn modelId="{3809E3F2-8BE8-4D0A-8326-11237CB4AA5E}" type="presParOf" srcId="{112DEBB4-B2F0-4978-83D6-2945BD1CA170}" destId="{0EE38BAE-7540-4CAD-BF19-BF467795A4C4}" srcOrd="0" destOrd="0" presId="urn:microsoft.com/office/officeart/2005/8/layout/radial1"/>
    <dgm:cxn modelId="{6599F105-A24A-4ADD-8FB5-2F332C6C591E}" type="presParOf" srcId="{F1401E73-5145-4F28-B323-16345D6C57D2}" destId="{DA2EDD7F-4114-4D22-AA81-6D7FEC14942D}" srcOrd="2" destOrd="0" presId="urn:microsoft.com/office/officeart/2005/8/layout/radial1"/>
    <dgm:cxn modelId="{49661B43-313A-43D6-A796-766EFFEEDDE0}" type="presParOf" srcId="{F1401E73-5145-4F28-B323-16345D6C57D2}" destId="{1FC20889-2168-4E02-8046-52849289A943}" srcOrd="3" destOrd="0" presId="urn:microsoft.com/office/officeart/2005/8/layout/radial1"/>
    <dgm:cxn modelId="{B748CA50-18DE-4A22-960E-C4013D94EF6E}" type="presParOf" srcId="{1FC20889-2168-4E02-8046-52849289A943}" destId="{C07F6AED-6E20-44C2-BE40-F430378EBA27}" srcOrd="0" destOrd="0" presId="urn:microsoft.com/office/officeart/2005/8/layout/radial1"/>
    <dgm:cxn modelId="{0D92B54C-2F42-4BF9-A232-F6B95EAE7ABD}" type="presParOf" srcId="{F1401E73-5145-4F28-B323-16345D6C57D2}" destId="{0DF7D8B1-F102-4B54-BAD2-9C43EF6DA72C}" srcOrd="4" destOrd="0" presId="urn:microsoft.com/office/officeart/2005/8/layout/radial1"/>
    <dgm:cxn modelId="{213CE905-3001-41F8-8BFF-331ADE03FF75}" type="presParOf" srcId="{F1401E73-5145-4F28-B323-16345D6C57D2}" destId="{CD7780D3-50A9-409B-AB72-050F43E348F2}" srcOrd="5" destOrd="0" presId="urn:microsoft.com/office/officeart/2005/8/layout/radial1"/>
    <dgm:cxn modelId="{03A3B83C-18F9-48C6-80EE-B8CB5DACA12F}" type="presParOf" srcId="{CD7780D3-50A9-409B-AB72-050F43E348F2}" destId="{0908C71D-15F9-482E-8CC0-03FA0E9D7856}" srcOrd="0" destOrd="0" presId="urn:microsoft.com/office/officeart/2005/8/layout/radial1"/>
    <dgm:cxn modelId="{4E0A9770-3E55-47B3-A183-0C1A7377DCCA}" type="presParOf" srcId="{F1401E73-5145-4F28-B323-16345D6C57D2}" destId="{52896C5B-1AF1-40CC-A52E-9C2A4E1B0921}" srcOrd="6" destOrd="0" presId="urn:microsoft.com/office/officeart/2005/8/layout/radial1"/>
    <dgm:cxn modelId="{034735CE-7B80-4D43-9C36-84543C81A75F}" type="presParOf" srcId="{F1401E73-5145-4F28-B323-16345D6C57D2}" destId="{601427AC-A128-4725-B844-3B546C0C259B}" srcOrd="7" destOrd="0" presId="urn:microsoft.com/office/officeart/2005/8/layout/radial1"/>
    <dgm:cxn modelId="{DE40409E-050F-4B64-86FE-6C5D42E49BDD}" type="presParOf" srcId="{601427AC-A128-4725-B844-3B546C0C259B}" destId="{170E0B52-B281-430E-B057-366CCFF26C44}" srcOrd="0" destOrd="0" presId="urn:microsoft.com/office/officeart/2005/8/layout/radial1"/>
    <dgm:cxn modelId="{DAE7816E-D155-43C6-8A15-01F50FA7581A}" type="presParOf" srcId="{F1401E73-5145-4F28-B323-16345D6C57D2}" destId="{E556DC53-3A01-469B-85F7-F787948585F5}"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EBE60-746C-44C4-A74C-37EA5FD18760}" type="doc">
      <dgm:prSet loTypeId="urn:microsoft.com/office/officeart/2005/8/layout/default#1" loCatId="list" qsTypeId="urn:microsoft.com/office/officeart/2005/8/quickstyle/simple1" qsCatId="simple" csTypeId="urn:microsoft.com/office/officeart/2005/8/colors/colorful5" csCatId="colorful" phldr="1"/>
      <dgm:spPr/>
      <dgm:t>
        <a:bodyPr/>
        <a:lstStyle/>
        <a:p>
          <a:endParaRPr lang="en-US"/>
        </a:p>
      </dgm:t>
    </dgm:pt>
    <dgm:pt modelId="{21BEC867-6DA7-485C-81A1-C1A9DF855632}">
      <dgm:prSet phldrT="[Text]" custT="1"/>
      <dgm:spPr/>
      <dgm:t>
        <a:bodyPr/>
        <a:lstStyle/>
        <a:p>
          <a:r>
            <a:rPr lang="en-US" sz="1800" b="0" i="0" dirty="0" smtClean="0"/>
            <a:t>select from multiple choices</a:t>
          </a:r>
          <a:endParaRPr lang="en-US" sz="1800" dirty="0"/>
        </a:p>
      </dgm:t>
    </dgm:pt>
    <dgm:pt modelId="{67C25740-C5D0-4910-956A-DB691A0B8C03}" type="parTrans" cxnId="{169DEC4B-1D1B-4296-8A8E-B6D9D540A25A}">
      <dgm:prSet/>
      <dgm:spPr/>
      <dgm:t>
        <a:bodyPr/>
        <a:lstStyle/>
        <a:p>
          <a:endParaRPr lang="en-US"/>
        </a:p>
      </dgm:t>
    </dgm:pt>
    <dgm:pt modelId="{1DC303B1-78B0-49FC-AB93-1B5D426A7643}" type="sibTrans" cxnId="{169DEC4B-1D1B-4296-8A8E-B6D9D540A25A}">
      <dgm:prSet/>
      <dgm:spPr/>
      <dgm:t>
        <a:bodyPr/>
        <a:lstStyle/>
        <a:p>
          <a:endParaRPr lang="en-US"/>
        </a:p>
      </dgm:t>
    </dgm:pt>
    <dgm:pt modelId="{0BA5BD25-A92B-4AFF-8D2B-CC4A50743201}">
      <dgm:prSet phldrT="[Text]" custT="1"/>
      <dgm:spPr/>
      <dgm:t>
        <a:bodyPr/>
        <a:lstStyle/>
        <a:p>
          <a:r>
            <a:rPr lang="en-US" sz="1800" b="0" i="0" dirty="0" smtClean="0"/>
            <a:t>alternative to if-else-if statement</a:t>
          </a:r>
          <a:endParaRPr lang="en-US" sz="1800" dirty="0"/>
        </a:p>
      </dgm:t>
    </dgm:pt>
    <dgm:pt modelId="{B8C596EE-D21F-483E-A862-9B9062ACF777}" type="parTrans" cxnId="{52A33464-A370-4AFF-A4A3-7D0F5D4024AE}">
      <dgm:prSet/>
      <dgm:spPr/>
      <dgm:t>
        <a:bodyPr/>
        <a:lstStyle/>
        <a:p>
          <a:endParaRPr lang="en-US"/>
        </a:p>
      </dgm:t>
    </dgm:pt>
    <dgm:pt modelId="{9EF32BB8-891E-4B15-BA47-6CCBC734E886}" type="sibTrans" cxnId="{52A33464-A370-4AFF-A4A3-7D0F5D4024AE}">
      <dgm:prSet/>
      <dgm:spPr/>
      <dgm:t>
        <a:bodyPr/>
        <a:lstStyle/>
        <a:p>
          <a:endParaRPr lang="en-US"/>
        </a:p>
      </dgm:t>
    </dgm:pt>
    <dgm:pt modelId="{A0ACD041-81E3-419B-A7DE-D859A68C8982}">
      <dgm:prSet phldrT="[Text]" custT="1"/>
      <dgm:spPr/>
      <dgm:t>
        <a:bodyPr/>
        <a:lstStyle/>
        <a:p>
          <a:pPr algn="ctr"/>
          <a:r>
            <a:rPr lang="en-US" sz="1600" b="0" i="0" dirty="0" smtClean="0"/>
            <a:t>four important elements:  </a:t>
          </a:r>
          <a:r>
            <a:rPr lang="en-US" sz="1600" b="1" i="0" dirty="0" smtClean="0"/>
            <a:t>test</a:t>
          </a:r>
          <a:r>
            <a:rPr lang="en-US" sz="1600" b="0" i="0" dirty="0" smtClean="0"/>
            <a:t> expression, </a:t>
          </a:r>
          <a:r>
            <a:rPr lang="en-US" sz="1600" b="1" i="0" dirty="0" smtClean="0"/>
            <a:t>case</a:t>
          </a:r>
          <a:r>
            <a:rPr lang="en-US" sz="1600" b="0" i="0" dirty="0" smtClean="0"/>
            <a:t> , </a:t>
          </a:r>
          <a:r>
            <a:rPr lang="en-US" sz="1600" b="1" i="0" dirty="0" smtClean="0"/>
            <a:t>break</a:t>
          </a:r>
          <a:r>
            <a:rPr lang="en-US" sz="1600" b="0" i="0" dirty="0" smtClean="0"/>
            <a:t>  and  </a:t>
          </a:r>
          <a:r>
            <a:rPr lang="en-US" sz="1600" b="1" i="0" dirty="0" smtClean="0"/>
            <a:t>default</a:t>
          </a:r>
          <a:r>
            <a:rPr lang="en-US" sz="1600" b="0" i="0" dirty="0" smtClean="0"/>
            <a:t> statements</a:t>
          </a:r>
          <a:endParaRPr lang="en-US" sz="1600" dirty="0"/>
        </a:p>
      </dgm:t>
    </dgm:pt>
    <dgm:pt modelId="{613C7003-6A4F-4C98-8269-A1365DA9FA51}" type="parTrans" cxnId="{FB86B3D5-5077-4BAC-A063-FC87E8B1F75F}">
      <dgm:prSet/>
      <dgm:spPr/>
      <dgm:t>
        <a:bodyPr/>
        <a:lstStyle/>
        <a:p>
          <a:endParaRPr lang="en-US"/>
        </a:p>
      </dgm:t>
    </dgm:pt>
    <dgm:pt modelId="{AC02D01E-4592-497C-9575-6D2C85231681}" type="sibTrans" cxnId="{FB86B3D5-5077-4BAC-A063-FC87E8B1F75F}">
      <dgm:prSet/>
      <dgm:spPr/>
      <dgm:t>
        <a:bodyPr/>
        <a:lstStyle/>
        <a:p>
          <a:endParaRPr lang="en-US"/>
        </a:p>
      </dgm:t>
    </dgm:pt>
    <dgm:pt modelId="{4BB0BF2C-EE43-4F9C-B460-C68FD1CC5850}">
      <dgm:prSet phldrT="[Text]"/>
      <dgm:spPr/>
      <dgm:t>
        <a:bodyPr/>
        <a:lstStyle/>
        <a:p>
          <a:r>
            <a:rPr lang="en-US" altLang="en-US" dirty="0" smtClean="0"/>
            <a:t>matches the result to one of several possible </a:t>
          </a:r>
          <a:r>
            <a:rPr lang="en-US" altLang="en-US" i="1" dirty="0" smtClean="0"/>
            <a:t>cases</a:t>
          </a:r>
          <a:endParaRPr lang="en-US" dirty="0"/>
        </a:p>
      </dgm:t>
    </dgm:pt>
    <dgm:pt modelId="{092F119D-CBC5-4CE4-A7F5-0ED1EB4278CB}" type="parTrans" cxnId="{E1BF9222-5D5E-4253-8067-D5F05ACE81DA}">
      <dgm:prSet/>
      <dgm:spPr/>
      <dgm:t>
        <a:bodyPr/>
        <a:lstStyle/>
        <a:p>
          <a:endParaRPr lang="en-US"/>
        </a:p>
      </dgm:t>
    </dgm:pt>
    <dgm:pt modelId="{9C440BA3-B8DA-4107-9DAB-55FF60940B8A}" type="sibTrans" cxnId="{E1BF9222-5D5E-4253-8067-D5F05ACE81DA}">
      <dgm:prSet/>
      <dgm:spPr/>
      <dgm:t>
        <a:bodyPr/>
        <a:lstStyle/>
        <a:p>
          <a:endParaRPr lang="en-US"/>
        </a:p>
      </dgm:t>
    </dgm:pt>
    <dgm:pt modelId="{AB9B355D-55C1-4863-AC42-7646DEA64C75}">
      <dgm:prSet phldrT="[Text]"/>
      <dgm:spPr/>
      <dgm:t>
        <a:bodyPr/>
        <a:lstStyle/>
        <a:p>
          <a:r>
            <a:rPr lang="en-US" altLang="en-US" i="1" dirty="0" smtClean="0"/>
            <a:t>break </a:t>
          </a:r>
          <a:r>
            <a:rPr lang="en-US" altLang="en-US" dirty="0" smtClean="0"/>
            <a:t>statement causes control to transfer to the end of the </a:t>
          </a:r>
          <a:r>
            <a:rPr lang="en-US" altLang="en-US" i="1" dirty="0" smtClean="0"/>
            <a:t>switch </a:t>
          </a:r>
          <a:r>
            <a:rPr lang="en-US" altLang="en-US" dirty="0" smtClean="0"/>
            <a:t>statement. </a:t>
          </a:r>
          <a:endParaRPr lang="en-US" dirty="0"/>
        </a:p>
      </dgm:t>
    </dgm:pt>
    <dgm:pt modelId="{7602595A-E3B7-4FC4-B197-AE3226C20AD3}" type="parTrans" cxnId="{948F4952-7978-4DEC-BA3A-14E403CC6B25}">
      <dgm:prSet/>
      <dgm:spPr/>
      <dgm:t>
        <a:bodyPr/>
        <a:lstStyle/>
        <a:p>
          <a:endParaRPr lang="en-US"/>
        </a:p>
      </dgm:t>
    </dgm:pt>
    <dgm:pt modelId="{7A0EA553-5150-4639-9001-5A3AA79B6492}" type="sibTrans" cxnId="{948F4952-7978-4DEC-BA3A-14E403CC6B25}">
      <dgm:prSet/>
      <dgm:spPr/>
      <dgm:t>
        <a:bodyPr/>
        <a:lstStyle/>
        <a:p>
          <a:endParaRPr lang="en-US"/>
        </a:p>
      </dgm:t>
    </dgm:pt>
    <dgm:pt modelId="{684FB8F3-C5AC-40A7-9E58-31BDE1EC5BCB}">
      <dgm:prSet phldrT="[Text]"/>
      <dgm:spPr/>
      <dgm:t>
        <a:bodyPr/>
        <a:lstStyle/>
        <a:p>
          <a:r>
            <a:rPr lang="en-US" altLang="en-US" dirty="0" smtClean="0"/>
            <a:t>with optional </a:t>
          </a:r>
          <a:r>
            <a:rPr lang="en-US" altLang="en-US" i="1" dirty="0" smtClean="0"/>
            <a:t>default case</a:t>
          </a:r>
          <a:r>
            <a:rPr lang="en-US" altLang="en-US" dirty="0" smtClean="0"/>
            <a:t>, control will transfer to it if no other case value matches</a:t>
          </a:r>
          <a:endParaRPr lang="en-US" dirty="0"/>
        </a:p>
      </dgm:t>
    </dgm:pt>
    <dgm:pt modelId="{B30EA6B5-5097-49F9-8697-25224D11E342}" type="parTrans" cxnId="{68298940-E980-4B33-8266-95C4D09D26D7}">
      <dgm:prSet/>
      <dgm:spPr/>
      <dgm:t>
        <a:bodyPr/>
        <a:lstStyle/>
        <a:p>
          <a:endParaRPr lang="en-US"/>
        </a:p>
      </dgm:t>
    </dgm:pt>
    <dgm:pt modelId="{6D7F9835-2436-4CEB-9645-0A63312C0D0B}" type="sibTrans" cxnId="{68298940-E980-4B33-8266-95C4D09D26D7}">
      <dgm:prSet/>
      <dgm:spPr/>
      <dgm:t>
        <a:bodyPr/>
        <a:lstStyle/>
        <a:p>
          <a:endParaRPr lang="en-US"/>
        </a:p>
      </dgm:t>
    </dgm:pt>
    <dgm:pt modelId="{470FAA13-CE5B-400A-B60F-93CCA0310098}">
      <dgm:prSet phldrT="[Text]"/>
      <dgm:spPr/>
      <dgm:t>
        <a:bodyPr/>
        <a:lstStyle/>
        <a:p>
          <a:r>
            <a:rPr lang="en-US" altLang="en-US" dirty="0" smtClean="0"/>
            <a:t> expression must result in an </a:t>
          </a:r>
          <a:r>
            <a:rPr lang="en-US" altLang="en-US" i="1" dirty="0" smtClean="0"/>
            <a:t>integral type</a:t>
          </a:r>
          <a:r>
            <a:rPr lang="en-US" altLang="en-US" dirty="0" smtClean="0"/>
            <a:t>, cannot be a floating point value (float or double)</a:t>
          </a:r>
          <a:endParaRPr lang="en-US" dirty="0"/>
        </a:p>
      </dgm:t>
    </dgm:pt>
    <dgm:pt modelId="{41293F2F-1BE9-4F37-9AC8-32EE6DDA8B0F}" type="parTrans" cxnId="{A40AFDCD-1AA4-4128-B592-BE88D5208FB6}">
      <dgm:prSet/>
      <dgm:spPr/>
      <dgm:t>
        <a:bodyPr/>
        <a:lstStyle/>
        <a:p>
          <a:endParaRPr lang="en-US"/>
        </a:p>
      </dgm:t>
    </dgm:pt>
    <dgm:pt modelId="{85B9A045-C597-4EC3-A1E5-CF55A97C6724}" type="sibTrans" cxnId="{A40AFDCD-1AA4-4128-B592-BE88D5208FB6}">
      <dgm:prSet/>
      <dgm:spPr/>
      <dgm:t>
        <a:bodyPr/>
        <a:lstStyle/>
        <a:p>
          <a:endParaRPr lang="en-US"/>
        </a:p>
      </dgm:t>
    </dgm:pt>
    <dgm:pt modelId="{3883FF34-9F90-4FC7-891D-EAD6C194FA01}" type="pres">
      <dgm:prSet presAssocID="{EF7EBE60-746C-44C4-A74C-37EA5FD18760}" presName="diagram" presStyleCnt="0">
        <dgm:presLayoutVars>
          <dgm:dir/>
          <dgm:resizeHandles val="exact"/>
        </dgm:presLayoutVars>
      </dgm:prSet>
      <dgm:spPr/>
      <dgm:t>
        <a:bodyPr/>
        <a:lstStyle/>
        <a:p>
          <a:endParaRPr lang="en-US"/>
        </a:p>
      </dgm:t>
    </dgm:pt>
    <dgm:pt modelId="{27DC6A3E-92FA-4B9E-B977-45E45249E42F}" type="pres">
      <dgm:prSet presAssocID="{21BEC867-6DA7-485C-81A1-C1A9DF855632}" presName="node" presStyleLbl="node1" presStyleIdx="0" presStyleCnt="7">
        <dgm:presLayoutVars>
          <dgm:bulletEnabled val="1"/>
        </dgm:presLayoutVars>
      </dgm:prSet>
      <dgm:spPr/>
      <dgm:t>
        <a:bodyPr/>
        <a:lstStyle/>
        <a:p>
          <a:endParaRPr lang="en-US"/>
        </a:p>
      </dgm:t>
    </dgm:pt>
    <dgm:pt modelId="{2DDC1A83-BF55-46D1-AC64-F49DD6B338CC}" type="pres">
      <dgm:prSet presAssocID="{1DC303B1-78B0-49FC-AB93-1B5D426A7643}" presName="sibTrans" presStyleCnt="0"/>
      <dgm:spPr/>
    </dgm:pt>
    <dgm:pt modelId="{C9FF65A4-7955-4693-833F-37A57182EFC7}" type="pres">
      <dgm:prSet presAssocID="{0BA5BD25-A92B-4AFF-8D2B-CC4A50743201}" presName="node" presStyleLbl="node1" presStyleIdx="1" presStyleCnt="7">
        <dgm:presLayoutVars>
          <dgm:bulletEnabled val="1"/>
        </dgm:presLayoutVars>
      </dgm:prSet>
      <dgm:spPr/>
      <dgm:t>
        <a:bodyPr/>
        <a:lstStyle/>
        <a:p>
          <a:endParaRPr lang="en-US"/>
        </a:p>
      </dgm:t>
    </dgm:pt>
    <dgm:pt modelId="{B02EA8D1-CECB-4292-AA5B-25B8551A5781}" type="pres">
      <dgm:prSet presAssocID="{9EF32BB8-891E-4B15-BA47-6CCBC734E886}" presName="sibTrans" presStyleCnt="0"/>
      <dgm:spPr/>
    </dgm:pt>
    <dgm:pt modelId="{13797FEB-5CCF-46BD-A345-E9B09733C3D7}" type="pres">
      <dgm:prSet presAssocID="{A0ACD041-81E3-419B-A7DE-D859A68C8982}" presName="node" presStyleLbl="node1" presStyleIdx="2" presStyleCnt="7">
        <dgm:presLayoutVars>
          <dgm:bulletEnabled val="1"/>
        </dgm:presLayoutVars>
      </dgm:prSet>
      <dgm:spPr/>
      <dgm:t>
        <a:bodyPr/>
        <a:lstStyle/>
        <a:p>
          <a:endParaRPr lang="en-US"/>
        </a:p>
      </dgm:t>
    </dgm:pt>
    <dgm:pt modelId="{28FD09B5-6691-4FAA-B100-705BD535FB6F}" type="pres">
      <dgm:prSet presAssocID="{AC02D01E-4592-497C-9575-6D2C85231681}" presName="sibTrans" presStyleCnt="0"/>
      <dgm:spPr/>
    </dgm:pt>
    <dgm:pt modelId="{86548952-010D-4DFE-AC01-EF4CCC355968}" type="pres">
      <dgm:prSet presAssocID="{4BB0BF2C-EE43-4F9C-B460-C68FD1CC5850}" presName="node" presStyleLbl="node1" presStyleIdx="3" presStyleCnt="7">
        <dgm:presLayoutVars>
          <dgm:bulletEnabled val="1"/>
        </dgm:presLayoutVars>
      </dgm:prSet>
      <dgm:spPr/>
      <dgm:t>
        <a:bodyPr/>
        <a:lstStyle/>
        <a:p>
          <a:endParaRPr lang="en-US"/>
        </a:p>
      </dgm:t>
    </dgm:pt>
    <dgm:pt modelId="{6D5669EE-57B6-459C-A0D2-F4EBE7917A49}" type="pres">
      <dgm:prSet presAssocID="{9C440BA3-B8DA-4107-9DAB-55FF60940B8A}" presName="sibTrans" presStyleCnt="0"/>
      <dgm:spPr/>
    </dgm:pt>
    <dgm:pt modelId="{D2E1D64B-6CCF-45F9-8A3A-FBB8316D3540}" type="pres">
      <dgm:prSet presAssocID="{AB9B355D-55C1-4863-AC42-7646DEA64C75}" presName="node" presStyleLbl="node1" presStyleIdx="4" presStyleCnt="7">
        <dgm:presLayoutVars>
          <dgm:bulletEnabled val="1"/>
        </dgm:presLayoutVars>
      </dgm:prSet>
      <dgm:spPr/>
      <dgm:t>
        <a:bodyPr/>
        <a:lstStyle/>
        <a:p>
          <a:endParaRPr lang="en-US"/>
        </a:p>
      </dgm:t>
    </dgm:pt>
    <dgm:pt modelId="{BFE885EE-7CFF-4AE5-A32D-01B515FABFEC}" type="pres">
      <dgm:prSet presAssocID="{7A0EA553-5150-4639-9001-5A3AA79B6492}" presName="sibTrans" presStyleCnt="0"/>
      <dgm:spPr/>
    </dgm:pt>
    <dgm:pt modelId="{87544CE4-9B96-4B5B-A1DB-551D15F3953E}" type="pres">
      <dgm:prSet presAssocID="{684FB8F3-C5AC-40A7-9E58-31BDE1EC5BCB}" presName="node" presStyleLbl="node1" presStyleIdx="5" presStyleCnt="7">
        <dgm:presLayoutVars>
          <dgm:bulletEnabled val="1"/>
        </dgm:presLayoutVars>
      </dgm:prSet>
      <dgm:spPr/>
      <dgm:t>
        <a:bodyPr/>
        <a:lstStyle/>
        <a:p>
          <a:endParaRPr lang="en-US"/>
        </a:p>
      </dgm:t>
    </dgm:pt>
    <dgm:pt modelId="{127F4814-65EC-46D3-974F-F5C470B65C09}" type="pres">
      <dgm:prSet presAssocID="{6D7F9835-2436-4CEB-9645-0A63312C0D0B}" presName="sibTrans" presStyleCnt="0"/>
      <dgm:spPr/>
    </dgm:pt>
    <dgm:pt modelId="{5EA3ED86-F778-4472-AA71-F3AC37BF511D}" type="pres">
      <dgm:prSet presAssocID="{470FAA13-CE5B-400A-B60F-93CCA0310098}" presName="node" presStyleLbl="node1" presStyleIdx="6" presStyleCnt="7">
        <dgm:presLayoutVars>
          <dgm:bulletEnabled val="1"/>
        </dgm:presLayoutVars>
      </dgm:prSet>
      <dgm:spPr/>
      <dgm:t>
        <a:bodyPr/>
        <a:lstStyle/>
        <a:p>
          <a:endParaRPr lang="en-US"/>
        </a:p>
      </dgm:t>
    </dgm:pt>
  </dgm:ptLst>
  <dgm:cxnLst>
    <dgm:cxn modelId="{8D1A61BA-323F-4FC9-A070-2CFFF80386C0}" type="presOf" srcId="{0BA5BD25-A92B-4AFF-8D2B-CC4A50743201}" destId="{C9FF65A4-7955-4693-833F-37A57182EFC7}" srcOrd="0" destOrd="0" presId="urn:microsoft.com/office/officeart/2005/8/layout/default#1"/>
    <dgm:cxn modelId="{92B8BFDC-799D-473F-A2B7-D54F5455C190}" type="presOf" srcId="{21BEC867-6DA7-485C-81A1-C1A9DF855632}" destId="{27DC6A3E-92FA-4B9E-B977-45E45249E42F}" srcOrd="0" destOrd="0" presId="urn:microsoft.com/office/officeart/2005/8/layout/default#1"/>
    <dgm:cxn modelId="{99C2CD8A-F6D2-4BE5-8AB0-AF8A950DC458}" type="presOf" srcId="{684FB8F3-C5AC-40A7-9E58-31BDE1EC5BCB}" destId="{87544CE4-9B96-4B5B-A1DB-551D15F3953E}" srcOrd="0" destOrd="0" presId="urn:microsoft.com/office/officeart/2005/8/layout/default#1"/>
    <dgm:cxn modelId="{42920029-A394-482B-BEAC-C949FC9803B8}" type="presOf" srcId="{4BB0BF2C-EE43-4F9C-B460-C68FD1CC5850}" destId="{86548952-010D-4DFE-AC01-EF4CCC355968}" srcOrd="0" destOrd="0" presId="urn:microsoft.com/office/officeart/2005/8/layout/default#1"/>
    <dgm:cxn modelId="{169DEC4B-1D1B-4296-8A8E-B6D9D540A25A}" srcId="{EF7EBE60-746C-44C4-A74C-37EA5FD18760}" destId="{21BEC867-6DA7-485C-81A1-C1A9DF855632}" srcOrd="0" destOrd="0" parTransId="{67C25740-C5D0-4910-956A-DB691A0B8C03}" sibTransId="{1DC303B1-78B0-49FC-AB93-1B5D426A7643}"/>
    <dgm:cxn modelId="{948F4952-7978-4DEC-BA3A-14E403CC6B25}" srcId="{EF7EBE60-746C-44C4-A74C-37EA5FD18760}" destId="{AB9B355D-55C1-4863-AC42-7646DEA64C75}" srcOrd="4" destOrd="0" parTransId="{7602595A-E3B7-4FC4-B197-AE3226C20AD3}" sibTransId="{7A0EA553-5150-4639-9001-5A3AA79B6492}"/>
    <dgm:cxn modelId="{FB86B3D5-5077-4BAC-A063-FC87E8B1F75F}" srcId="{EF7EBE60-746C-44C4-A74C-37EA5FD18760}" destId="{A0ACD041-81E3-419B-A7DE-D859A68C8982}" srcOrd="2" destOrd="0" parTransId="{613C7003-6A4F-4C98-8269-A1365DA9FA51}" sibTransId="{AC02D01E-4592-497C-9575-6D2C85231681}"/>
    <dgm:cxn modelId="{A40AFDCD-1AA4-4128-B592-BE88D5208FB6}" srcId="{EF7EBE60-746C-44C4-A74C-37EA5FD18760}" destId="{470FAA13-CE5B-400A-B60F-93CCA0310098}" srcOrd="6" destOrd="0" parTransId="{41293F2F-1BE9-4F37-9AC8-32EE6DDA8B0F}" sibTransId="{85B9A045-C597-4EC3-A1E5-CF55A97C6724}"/>
    <dgm:cxn modelId="{17BB9BF2-7D6D-4011-8B34-49B82D11ED1A}" type="presOf" srcId="{AB9B355D-55C1-4863-AC42-7646DEA64C75}" destId="{D2E1D64B-6CCF-45F9-8A3A-FBB8316D3540}" srcOrd="0" destOrd="0" presId="urn:microsoft.com/office/officeart/2005/8/layout/default#1"/>
    <dgm:cxn modelId="{68298940-E980-4B33-8266-95C4D09D26D7}" srcId="{EF7EBE60-746C-44C4-A74C-37EA5FD18760}" destId="{684FB8F3-C5AC-40A7-9E58-31BDE1EC5BCB}" srcOrd="5" destOrd="0" parTransId="{B30EA6B5-5097-49F9-8697-25224D11E342}" sibTransId="{6D7F9835-2436-4CEB-9645-0A63312C0D0B}"/>
    <dgm:cxn modelId="{0AB4E133-B45C-46C0-8B3A-394EB754F21E}" type="presOf" srcId="{A0ACD041-81E3-419B-A7DE-D859A68C8982}" destId="{13797FEB-5CCF-46BD-A345-E9B09733C3D7}" srcOrd="0" destOrd="0" presId="urn:microsoft.com/office/officeart/2005/8/layout/default#1"/>
    <dgm:cxn modelId="{B1C113EC-053F-43E9-8B89-3024A84CAEE8}" type="presOf" srcId="{EF7EBE60-746C-44C4-A74C-37EA5FD18760}" destId="{3883FF34-9F90-4FC7-891D-EAD6C194FA01}" srcOrd="0" destOrd="0" presId="urn:microsoft.com/office/officeart/2005/8/layout/default#1"/>
    <dgm:cxn modelId="{0EAFA49F-BBFA-47B8-8163-F19C2C3DF501}" type="presOf" srcId="{470FAA13-CE5B-400A-B60F-93CCA0310098}" destId="{5EA3ED86-F778-4472-AA71-F3AC37BF511D}" srcOrd="0" destOrd="0" presId="urn:microsoft.com/office/officeart/2005/8/layout/default#1"/>
    <dgm:cxn modelId="{52A33464-A370-4AFF-A4A3-7D0F5D4024AE}" srcId="{EF7EBE60-746C-44C4-A74C-37EA5FD18760}" destId="{0BA5BD25-A92B-4AFF-8D2B-CC4A50743201}" srcOrd="1" destOrd="0" parTransId="{B8C596EE-D21F-483E-A862-9B9062ACF777}" sibTransId="{9EF32BB8-891E-4B15-BA47-6CCBC734E886}"/>
    <dgm:cxn modelId="{E1BF9222-5D5E-4253-8067-D5F05ACE81DA}" srcId="{EF7EBE60-746C-44C4-A74C-37EA5FD18760}" destId="{4BB0BF2C-EE43-4F9C-B460-C68FD1CC5850}" srcOrd="3" destOrd="0" parTransId="{092F119D-CBC5-4CE4-A7F5-0ED1EB4278CB}" sibTransId="{9C440BA3-B8DA-4107-9DAB-55FF60940B8A}"/>
    <dgm:cxn modelId="{C5C70E5B-A2D0-439B-BDCE-7F54CEEEFC5F}" type="presParOf" srcId="{3883FF34-9F90-4FC7-891D-EAD6C194FA01}" destId="{27DC6A3E-92FA-4B9E-B977-45E45249E42F}" srcOrd="0" destOrd="0" presId="urn:microsoft.com/office/officeart/2005/8/layout/default#1"/>
    <dgm:cxn modelId="{31445F10-9475-46B6-9D60-811CD884C4C8}" type="presParOf" srcId="{3883FF34-9F90-4FC7-891D-EAD6C194FA01}" destId="{2DDC1A83-BF55-46D1-AC64-F49DD6B338CC}" srcOrd="1" destOrd="0" presId="urn:microsoft.com/office/officeart/2005/8/layout/default#1"/>
    <dgm:cxn modelId="{16F2ABE6-E977-4B40-BC69-94447843CF71}" type="presParOf" srcId="{3883FF34-9F90-4FC7-891D-EAD6C194FA01}" destId="{C9FF65A4-7955-4693-833F-37A57182EFC7}" srcOrd="2" destOrd="0" presId="urn:microsoft.com/office/officeart/2005/8/layout/default#1"/>
    <dgm:cxn modelId="{82F3C99E-30D6-4460-90F1-7F2F6D8EAEAB}" type="presParOf" srcId="{3883FF34-9F90-4FC7-891D-EAD6C194FA01}" destId="{B02EA8D1-CECB-4292-AA5B-25B8551A5781}" srcOrd="3" destOrd="0" presId="urn:microsoft.com/office/officeart/2005/8/layout/default#1"/>
    <dgm:cxn modelId="{DBB49DF8-F5AD-487D-BCC4-792EFD05A19A}" type="presParOf" srcId="{3883FF34-9F90-4FC7-891D-EAD6C194FA01}" destId="{13797FEB-5CCF-46BD-A345-E9B09733C3D7}" srcOrd="4" destOrd="0" presId="urn:microsoft.com/office/officeart/2005/8/layout/default#1"/>
    <dgm:cxn modelId="{891B5267-CE20-4D32-8D5B-E9C092F8F5BB}" type="presParOf" srcId="{3883FF34-9F90-4FC7-891D-EAD6C194FA01}" destId="{28FD09B5-6691-4FAA-B100-705BD535FB6F}" srcOrd="5" destOrd="0" presId="urn:microsoft.com/office/officeart/2005/8/layout/default#1"/>
    <dgm:cxn modelId="{BC191C1E-7BFF-49CD-B6F1-CDD10B8570F6}" type="presParOf" srcId="{3883FF34-9F90-4FC7-891D-EAD6C194FA01}" destId="{86548952-010D-4DFE-AC01-EF4CCC355968}" srcOrd="6" destOrd="0" presId="urn:microsoft.com/office/officeart/2005/8/layout/default#1"/>
    <dgm:cxn modelId="{82537385-013C-45EF-A6CB-E0BD0C9F24FD}" type="presParOf" srcId="{3883FF34-9F90-4FC7-891D-EAD6C194FA01}" destId="{6D5669EE-57B6-459C-A0D2-F4EBE7917A49}" srcOrd="7" destOrd="0" presId="urn:microsoft.com/office/officeart/2005/8/layout/default#1"/>
    <dgm:cxn modelId="{CFAE934D-28CD-4158-A5C9-21653866C0D8}" type="presParOf" srcId="{3883FF34-9F90-4FC7-891D-EAD6C194FA01}" destId="{D2E1D64B-6CCF-45F9-8A3A-FBB8316D3540}" srcOrd="8" destOrd="0" presId="urn:microsoft.com/office/officeart/2005/8/layout/default#1"/>
    <dgm:cxn modelId="{F3AA393C-950B-414B-A70C-6190C668E347}" type="presParOf" srcId="{3883FF34-9F90-4FC7-891D-EAD6C194FA01}" destId="{BFE885EE-7CFF-4AE5-A32D-01B515FABFEC}" srcOrd="9" destOrd="0" presId="urn:microsoft.com/office/officeart/2005/8/layout/default#1"/>
    <dgm:cxn modelId="{E41ABF8F-0185-4524-891A-543CAFB65CCA}" type="presParOf" srcId="{3883FF34-9F90-4FC7-891D-EAD6C194FA01}" destId="{87544CE4-9B96-4B5B-A1DB-551D15F3953E}" srcOrd="10" destOrd="0" presId="urn:microsoft.com/office/officeart/2005/8/layout/default#1"/>
    <dgm:cxn modelId="{E76EA885-FC9B-48DE-BF81-B7811633FFEF}" type="presParOf" srcId="{3883FF34-9F90-4FC7-891D-EAD6C194FA01}" destId="{127F4814-65EC-46D3-974F-F5C470B65C09}" srcOrd="11" destOrd="0" presId="urn:microsoft.com/office/officeart/2005/8/layout/default#1"/>
    <dgm:cxn modelId="{A2D65367-6A41-4F22-A547-9ECC362000F7}" type="presParOf" srcId="{3883FF34-9F90-4FC7-891D-EAD6C194FA01}" destId="{5EA3ED86-F778-4472-AA71-F3AC37BF511D}" srcOrd="1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7FAE9-D44D-4C55-A946-585E1A48F2CC}">
      <dsp:nvSpPr>
        <dsp:cNvPr id="0" name=""/>
        <dsp:cNvSpPr/>
      </dsp:nvSpPr>
      <dsp:spPr>
        <a:xfrm>
          <a:off x="3429819" y="1797715"/>
          <a:ext cx="1415372" cy="141537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b="1" kern="1200" dirty="0" smtClean="0"/>
            <a:t>Flow Control</a:t>
          </a:r>
          <a:endParaRPr lang="en-US" sz="2400" b="1" kern="1200" dirty="0"/>
        </a:p>
      </dsp:txBody>
      <dsp:txXfrm>
        <a:off x="3637095" y="2004991"/>
        <a:ext cx="1000820" cy="1000820"/>
      </dsp:txXfrm>
    </dsp:sp>
    <dsp:sp modelId="{112DEBB4-B2F0-4978-83D6-2945BD1CA170}">
      <dsp:nvSpPr>
        <dsp:cNvPr id="0" name=""/>
        <dsp:cNvSpPr/>
      </dsp:nvSpPr>
      <dsp:spPr>
        <a:xfrm rot="16109658">
          <a:off x="4031637" y="1697471"/>
          <a:ext cx="170077" cy="30957"/>
        </a:xfrm>
        <a:custGeom>
          <a:avLst/>
          <a:gdLst/>
          <a:ahLst/>
          <a:cxnLst/>
          <a:rect l="0" t="0" r="0" b="0"/>
          <a:pathLst>
            <a:path>
              <a:moveTo>
                <a:pt x="0" y="15478"/>
              </a:moveTo>
              <a:lnTo>
                <a:pt x="170077"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4112424" y="1708698"/>
        <a:ext cx="8503" cy="8503"/>
      </dsp:txXfrm>
    </dsp:sp>
    <dsp:sp modelId="{DA2EDD7F-4114-4D22-AA81-6D7FEC14942D}">
      <dsp:nvSpPr>
        <dsp:cNvPr id="0" name=""/>
        <dsp:cNvSpPr/>
      </dsp:nvSpPr>
      <dsp:spPr>
        <a:xfrm>
          <a:off x="3178701" y="-72360"/>
          <a:ext cx="1826793" cy="170055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Decisions are based on </a:t>
          </a:r>
          <a:r>
            <a:rPr lang="en-IN" sz="1600" kern="1200" dirty="0" err="1" smtClean="0"/>
            <a:t>boolean</a:t>
          </a:r>
          <a:r>
            <a:rPr lang="en-IN" sz="1600" kern="1200" dirty="0" smtClean="0"/>
            <a:t> expressions</a:t>
          </a:r>
          <a:endParaRPr lang="en-US" sz="1600" kern="1200" dirty="0"/>
        </a:p>
      </dsp:txBody>
      <dsp:txXfrm>
        <a:off x="3446229" y="176681"/>
        <a:ext cx="1291737" cy="1202474"/>
      </dsp:txXfrm>
    </dsp:sp>
    <dsp:sp modelId="{1FC20889-2168-4E02-8046-52849289A943}">
      <dsp:nvSpPr>
        <dsp:cNvPr id="0" name=""/>
        <dsp:cNvSpPr/>
      </dsp:nvSpPr>
      <dsp:spPr>
        <a:xfrm>
          <a:off x="4845192" y="2489923"/>
          <a:ext cx="190390" cy="30957"/>
        </a:xfrm>
        <a:custGeom>
          <a:avLst/>
          <a:gdLst/>
          <a:ahLst/>
          <a:cxnLst/>
          <a:rect l="0" t="0" r="0" b="0"/>
          <a:pathLst>
            <a:path>
              <a:moveTo>
                <a:pt x="0" y="15478"/>
              </a:moveTo>
              <a:lnTo>
                <a:pt x="190390"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35627" y="2500642"/>
        <a:ext cx="9519" cy="9519"/>
      </dsp:txXfrm>
    </dsp:sp>
    <dsp:sp modelId="{0DF7D8B1-F102-4B54-BAD2-9C43EF6DA72C}">
      <dsp:nvSpPr>
        <dsp:cNvPr id="0" name=""/>
        <dsp:cNvSpPr/>
      </dsp:nvSpPr>
      <dsp:spPr>
        <a:xfrm>
          <a:off x="5035582" y="1595855"/>
          <a:ext cx="1890145" cy="1819093"/>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Making program behave in particular manner depending on input</a:t>
          </a:r>
          <a:endParaRPr lang="en-US" sz="1600" kern="1200" dirty="0"/>
        </a:p>
      </dsp:txBody>
      <dsp:txXfrm>
        <a:off x="5312387" y="1862255"/>
        <a:ext cx="1336535" cy="1286293"/>
      </dsp:txXfrm>
    </dsp:sp>
    <dsp:sp modelId="{CD7780D3-50A9-409B-AB72-050F43E348F2}">
      <dsp:nvSpPr>
        <dsp:cNvPr id="0" name=""/>
        <dsp:cNvSpPr/>
      </dsp:nvSpPr>
      <dsp:spPr>
        <a:xfrm rot="5400000">
          <a:off x="4062055" y="3273060"/>
          <a:ext cx="150901" cy="30957"/>
        </a:xfrm>
        <a:custGeom>
          <a:avLst/>
          <a:gdLst/>
          <a:ahLst/>
          <a:cxnLst/>
          <a:rect l="0" t="0" r="0" b="0"/>
          <a:pathLst>
            <a:path>
              <a:moveTo>
                <a:pt x="0" y="15478"/>
              </a:moveTo>
              <a:lnTo>
                <a:pt x="150901"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33733" y="3284766"/>
        <a:ext cx="7545" cy="7545"/>
      </dsp:txXfrm>
    </dsp:sp>
    <dsp:sp modelId="{52896C5B-1AF1-40CC-A52E-9C2A4E1B0921}">
      <dsp:nvSpPr>
        <dsp:cNvPr id="0" name=""/>
        <dsp:cNvSpPr/>
      </dsp:nvSpPr>
      <dsp:spPr>
        <a:xfrm>
          <a:off x="3154713" y="3363990"/>
          <a:ext cx="1965584" cy="1969123"/>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Used when we want program to intelligently do what we want</a:t>
          </a:r>
          <a:endParaRPr lang="en-US" sz="1600" kern="1200" dirty="0"/>
        </a:p>
      </dsp:txBody>
      <dsp:txXfrm>
        <a:off x="3442566" y="3652361"/>
        <a:ext cx="1389878" cy="1392381"/>
      </dsp:txXfrm>
    </dsp:sp>
    <dsp:sp modelId="{601427AC-A128-4725-B844-3B546C0C259B}">
      <dsp:nvSpPr>
        <dsp:cNvPr id="0" name=""/>
        <dsp:cNvSpPr/>
      </dsp:nvSpPr>
      <dsp:spPr>
        <a:xfrm rot="10800000">
          <a:off x="3284841" y="2489923"/>
          <a:ext cx="144978" cy="30957"/>
        </a:xfrm>
        <a:custGeom>
          <a:avLst/>
          <a:gdLst/>
          <a:ahLst/>
          <a:cxnLst/>
          <a:rect l="0" t="0" r="0" b="0"/>
          <a:pathLst>
            <a:path>
              <a:moveTo>
                <a:pt x="0" y="15478"/>
              </a:moveTo>
              <a:lnTo>
                <a:pt x="144978" y="1547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353706" y="2501777"/>
        <a:ext cx="7248" cy="7248"/>
      </dsp:txXfrm>
    </dsp:sp>
    <dsp:sp modelId="{E556DC53-3A01-469B-85F7-F787948585F5}">
      <dsp:nvSpPr>
        <dsp:cNvPr id="0" name=""/>
        <dsp:cNvSpPr/>
      </dsp:nvSpPr>
      <dsp:spPr>
        <a:xfrm>
          <a:off x="1303871" y="1555474"/>
          <a:ext cx="1980970" cy="1899855"/>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kern="1200" dirty="0" smtClean="0"/>
            <a:t>Order of statement execution is flow control</a:t>
          </a:r>
          <a:endParaRPr lang="en-US" sz="1600" kern="1200" dirty="0"/>
        </a:p>
      </dsp:txBody>
      <dsp:txXfrm>
        <a:off x="1593977" y="1833701"/>
        <a:ext cx="1400758" cy="1343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C6A3E-92FA-4B9E-B977-45E45249E42F}">
      <dsp:nvSpPr>
        <dsp:cNvPr id="0" name=""/>
        <dsp:cNvSpPr/>
      </dsp:nvSpPr>
      <dsp:spPr>
        <a:xfrm>
          <a:off x="6252" y="3607"/>
          <a:ext cx="2497102" cy="14982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t>select from multiple choices</a:t>
          </a:r>
          <a:endParaRPr lang="en-US" sz="1800" kern="1200" dirty="0"/>
        </a:p>
      </dsp:txBody>
      <dsp:txXfrm>
        <a:off x="6252" y="3607"/>
        <a:ext cx="2497102" cy="1498261"/>
      </dsp:txXfrm>
    </dsp:sp>
    <dsp:sp modelId="{C9FF65A4-7955-4693-833F-37A57182EFC7}">
      <dsp:nvSpPr>
        <dsp:cNvPr id="0" name=""/>
        <dsp:cNvSpPr/>
      </dsp:nvSpPr>
      <dsp:spPr>
        <a:xfrm>
          <a:off x="2753064" y="3607"/>
          <a:ext cx="2497102" cy="1498261"/>
        </a:xfrm>
        <a:prstGeom prst="rect">
          <a:avLst/>
        </a:prstGeom>
        <a:solidFill>
          <a:schemeClr val="accent5">
            <a:hueOff val="-1225557"/>
            <a:satOff val="-1705"/>
            <a:lumOff val="-6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0" i="0" kern="1200" dirty="0" smtClean="0"/>
            <a:t>alternative to if-else-if statement</a:t>
          </a:r>
          <a:endParaRPr lang="en-US" sz="1800" kern="1200" dirty="0"/>
        </a:p>
      </dsp:txBody>
      <dsp:txXfrm>
        <a:off x="2753064" y="3607"/>
        <a:ext cx="2497102" cy="1498261"/>
      </dsp:txXfrm>
    </dsp:sp>
    <dsp:sp modelId="{13797FEB-5CCF-46BD-A345-E9B09733C3D7}">
      <dsp:nvSpPr>
        <dsp:cNvPr id="0" name=""/>
        <dsp:cNvSpPr/>
      </dsp:nvSpPr>
      <dsp:spPr>
        <a:xfrm>
          <a:off x="5499877" y="3607"/>
          <a:ext cx="2497102" cy="1498261"/>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four important elements:  </a:t>
          </a:r>
          <a:r>
            <a:rPr lang="en-US" sz="1600" b="1" i="0" kern="1200" dirty="0" smtClean="0"/>
            <a:t>test</a:t>
          </a:r>
          <a:r>
            <a:rPr lang="en-US" sz="1600" b="0" i="0" kern="1200" dirty="0" smtClean="0"/>
            <a:t> expression, </a:t>
          </a:r>
          <a:r>
            <a:rPr lang="en-US" sz="1600" b="1" i="0" kern="1200" dirty="0" smtClean="0"/>
            <a:t>case</a:t>
          </a:r>
          <a:r>
            <a:rPr lang="en-US" sz="1600" b="0" i="0" kern="1200" dirty="0" smtClean="0"/>
            <a:t> , </a:t>
          </a:r>
          <a:r>
            <a:rPr lang="en-US" sz="1600" b="1" i="0" kern="1200" dirty="0" smtClean="0"/>
            <a:t>break</a:t>
          </a:r>
          <a:r>
            <a:rPr lang="en-US" sz="1600" b="0" i="0" kern="1200" dirty="0" smtClean="0"/>
            <a:t>  and  </a:t>
          </a:r>
          <a:r>
            <a:rPr lang="en-US" sz="1600" b="1" i="0" kern="1200" dirty="0" smtClean="0"/>
            <a:t>default</a:t>
          </a:r>
          <a:r>
            <a:rPr lang="en-US" sz="1600" b="0" i="0" kern="1200" dirty="0" smtClean="0"/>
            <a:t> statements</a:t>
          </a:r>
          <a:endParaRPr lang="en-US" sz="1600" kern="1200" dirty="0"/>
        </a:p>
      </dsp:txBody>
      <dsp:txXfrm>
        <a:off x="5499877" y="3607"/>
        <a:ext cx="2497102" cy="1498261"/>
      </dsp:txXfrm>
    </dsp:sp>
    <dsp:sp modelId="{86548952-010D-4DFE-AC01-EF4CCC355968}">
      <dsp:nvSpPr>
        <dsp:cNvPr id="0" name=""/>
        <dsp:cNvSpPr/>
      </dsp:nvSpPr>
      <dsp:spPr>
        <a:xfrm>
          <a:off x="6252" y="1751578"/>
          <a:ext cx="2497102" cy="1498261"/>
        </a:xfrm>
        <a:prstGeom prst="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dirty="0" smtClean="0"/>
            <a:t>matches the result to one of several possible </a:t>
          </a:r>
          <a:r>
            <a:rPr lang="en-US" altLang="en-US" sz="1900" i="1" kern="1200" dirty="0" smtClean="0"/>
            <a:t>cases</a:t>
          </a:r>
          <a:endParaRPr lang="en-US" sz="1900" kern="1200" dirty="0"/>
        </a:p>
      </dsp:txBody>
      <dsp:txXfrm>
        <a:off x="6252" y="1751578"/>
        <a:ext cx="2497102" cy="1498261"/>
      </dsp:txXfrm>
    </dsp:sp>
    <dsp:sp modelId="{D2E1D64B-6CCF-45F9-8A3A-FBB8316D3540}">
      <dsp:nvSpPr>
        <dsp:cNvPr id="0" name=""/>
        <dsp:cNvSpPr/>
      </dsp:nvSpPr>
      <dsp:spPr>
        <a:xfrm>
          <a:off x="2753064" y="1751578"/>
          <a:ext cx="2497102" cy="1498261"/>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i="1" kern="1200" dirty="0" smtClean="0"/>
            <a:t>break </a:t>
          </a:r>
          <a:r>
            <a:rPr lang="en-US" altLang="en-US" sz="1900" kern="1200" dirty="0" smtClean="0"/>
            <a:t>statement causes control to transfer to the end of the </a:t>
          </a:r>
          <a:r>
            <a:rPr lang="en-US" altLang="en-US" sz="1900" i="1" kern="1200" dirty="0" smtClean="0"/>
            <a:t>switch </a:t>
          </a:r>
          <a:r>
            <a:rPr lang="en-US" altLang="en-US" sz="1900" kern="1200" dirty="0" smtClean="0"/>
            <a:t>statement. </a:t>
          </a:r>
          <a:endParaRPr lang="en-US" sz="1900" kern="1200" dirty="0"/>
        </a:p>
      </dsp:txBody>
      <dsp:txXfrm>
        <a:off x="2753064" y="1751578"/>
        <a:ext cx="2497102" cy="1498261"/>
      </dsp:txXfrm>
    </dsp:sp>
    <dsp:sp modelId="{87544CE4-9B96-4B5B-A1DB-551D15F3953E}">
      <dsp:nvSpPr>
        <dsp:cNvPr id="0" name=""/>
        <dsp:cNvSpPr/>
      </dsp:nvSpPr>
      <dsp:spPr>
        <a:xfrm>
          <a:off x="5499877" y="1751578"/>
          <a:ext cx="2497102" cy="1498261"/>
        </a:xfrm>
        <a:prstGeom prst="rect">
          <a:avLst/>
        </a:prstGeom>
        <a:solidFill>
          <a:schemeClr val="accent5">
            <a:hueOff val="-6127787"/>
            <a:satOff val="-8523"/>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dirty="0" smtClean="0"/>
            <a:t>with optional </a:t>
          </a:r>
          <a:r>
            <a:rPr lang="en-US" altLang="en-US" sz="1900" i="1" kern="1200" dirty="0" smtClean="0"/>
            <a:t>default case</a:t>
          </a:r>
          <a:r>
            <a:rPr lang="en-US" altLang="en-US" sz="1900" kern="1200" dirty="0" smtClean="0"/>
            <a:t>, control will transfer to it if no other case value matches</a:t>
          </a:r>
          <a:endParaRPr lang="en-US" sz="1900" kern="1200" dirty="0"/>
        </a:p>
      </dsp:txBody>
      <dsp:txXfrm>
        <a:off x="5499877" y="1751578"/>
        <a:ext cx="2497102" cy="1498261"/>
      </dsp:txXfrm>
    </dsp:sp>
    <dsp:sp modelId="{5EA3ED86-F778-4472-AA71-F3AC37BF511D}">
      <dsp:nvSpPr>
        <dsp:cNvPr id="0" name=""/>
        <dsp:cNvSpPr/>
      </dsp:nvSpPr>
      <dsp:spPr>
        <a:xfrm>
          <a:off x="2753064" y="3499550"/>
          <a:ext cx="2497102" cy="1498261"/>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altLang="en-US" sz="1900" kern="1200" dirty="0" smtClean="0"/>
            <a:t> expression must result in an </a:t>
          </a:r>
          <a:r>
            <a:rPr lang="en-US" altLang="en-US" sz="1900" i="1" kern="1200" dirty="0" smtClean="0"/>
            <a:t>integral type</a:t>
          </a:r>
          <a:r>
            <a:rPr lang="en-US" altLang="en-US" sz="1900" kern="1200" dirty="0" smtClean="0"/>
            <a:t>, cannot be a floating point value (float or double)</a:t>
          </a:r>
          <a:endParaRPr lang="en-US" sz="1900" kern="1200" dirty="0"/>
        </a:p>
      </dsp:txBody>
      <dsp:txXfrm>
        <a:off x="2753064" y="3499550"/>
        <a:ext cx="2497102" cy="149826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92ECAF-040D-4F98-93F3-D2F4B202D64F}" type="datetimeFigureOut">
              <a:rPr lang="en-US"/>
              <a:pPr>
                <a:defRPr/>
              </a:pPr>
              <a:t>8/12/2019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CC9B02A-1E7A-44A2-9500-35C662BD958F}" type="slidenum">
              <a:rPr lang="en-US"/>
              <a:pPr>
                <a:defRPr/>
              </a:pPr>
              <a:t>‹#›</a:t>
            </a:fld>
            <a:endParaRPr lang="en-US" dirty="0"/>
          </a:p>
        </p:txBody>
      </p:sp>
    </p:spTree>
    <p:extLst>
      <p:ext uri="{BB962C8B-B14F-4D97-AF65-F5344CB8AC3E}">
        <p14:creationId xmlns:p14="http://schemas.microsoft.com/office/powerpoint/2010/main" val="2882968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This presentation demonstrates the new capabilities of PowerPoint and it is best viewed in Slide Show. These slides are designed to give you great ideas for the presentations you’ll create in PowerPoint 2010!</a:t>
            </a:r>
          </a:p>
          <a:p>
            <a:pPr eaLnBrk="1" hangingPunct="1">
              <a:spcBef>
                <a:spcPct val="0"/>
              </a:spcBef>
            </a:pPr>
            <a:endParaRPr lang="en-US" smtClean="0"/>
          </a:p>
          <a:p>
            <a:pPr eaLnBrk="1" hangingPunct="1">
              <a:spcBef>
                <a:spcPct val="0"/>
              </a:spcBef>
            </a:pPr>
            <a:r>
              <a:rPr lang="en-US" smtClean="0"/>
              <a:t>For more sample templates, click the File tab, and then on the New tab, click Sample Templates.</a:t>
            </a:r>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38C119-DD98-41FA-AA5B-FDFBA8CD72F0}" type="slidenum">
              <a:rPr lang="en-US" smtClean="0"/>
              <a:pPr fontAlgn="base">
                <a:spcBef>
                  <a:spcPct val="0"/>
                </a:spcBef>
                <a:spcAft>
                  <a:spcPct val="0"/>
                </a:spcAft>
                <a:defRPr/>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pic>
        <p:nvPicPr>
          <p:cNvPr id="6" name="Picture 5"/>
          <p:cNvPicPr>
            <a:picLocks noChangeAspect="1"/>
          </p:cNvPicPr>
          <p:nvPr userDrawn="1"/>
        </p:nvPicPr>
        <p:blipFill>
          <a:blip r:embed="rId3" cstate="print"/>
          <a:srcRect/>
          <a:stretch>
            <a:fillRect/>
          </a:stretch>
        </p:blipFill>
        <p:spPr bwMode="auto">
          <a:xfrm>
            <a:off x="20638" y="20638"/>
            <a:ext cx="3498850" cy="2825750"/>
          </a:xfrm>
          <a:prstGeom prst="rect">
            <a:avLst/>
          </a:prstGeom>
          <a:noFill/>
          <a:ln w="9525">
            <a:noFill/>
            <a:miter lim="800000"/>
            <a:headEnd/>
            <a:tailEnd/>
          </a:ln>
        </p:spPr>
      </p:pic>
      <p:pic>
        <p:nvPicPr>
          <p:cNvPr id="7" name="Picture 6"/>
          <p:cNvPicPr>
            <a:picLocks noChangeAspect="1"/>
          </p:cNvPicPr>
          <p:nvPr userDrawn="1"/>
        </p:nvPicPr>
        <p:blipFill>
          <a:blip r:embed="rId4" cstate="print"/>
          <a:srcRect/>
          <a:stretch>
            <a:fillRect/>
          </a:stretch>
        </p:blipFill>
        <p:spPr bwMode="auto">
          <a:xfrm>
            <a:off x="3503613" y="20638"/>
            <a:ext cx="5624512" cy="2825750"/>
          </a:xfrm>
          <a:prstGeom prst="rect">
            <a:avLst/>
          </a:prstGeom>
          <a:noFill/>
          <a:ln w="9525">
            <a:noFill/>
            <a:miter lim="800000"/>
            <a:headEnd/>
            <a:tailEnd/>
          </a:ln>
        </p:spPr>
      </p:pic>
      <p:pic>
        <p:nvPicPr>
          <p:cNvPr id="8" name="Picture 7"/>
          <p:cNvPicPr>
            <a:picLocks noChangeAspect="1"/>
          </p:cNvPicPr>
          <p:nvPr userDrawn="1"/>
        </p:nvPicPr>
        <p:blipFill>
          <a:blip r:embed="rId5" cstate="print"/>
          <a:srcRect/>
          <a:stretch>
            <a:fillRect/>
          </a:stretch>
        </p:blipFill>
        <p:spPr bwMode="auto">
          <a:xfrm>
            <a:off x="20638" y="2817813"/>
            <a:ext cx="7669212" cy="2297112"/>
          </a:xfrm>
          <a:prstGeom prst="rect">
            <a:avLst/>
          </a:prstGeom>
          <a:noFill/>
          <a:ln w="9525">
            <a:noFill/>
            <a:miter lim="800000"/>
            <a:headEnd/>
            <a:tailEnd/>
          </a:ln>
        </p:spPr>
      </p:pic>
      <p:pic>
        <p:nvPicPr>
          <p:cNvPr id="9" name="Picture 8"/>
          <p:cNvPicPr>
            <a:picLocks noChangeAspect="1"/>
          </p:cNvPicPr>
          <p:nvPr userDrawn="1"/>
        </p:nvPicPr>
        <p:blipFill>
          <a:blip r:embed="rId6" cstate="print"/>
          <a:srcRect/>
          <a:stretch>
            <a:fillRect/>
          </a:stretch>
        </p:blipFill>
        <p:spPr bwMode="auto">
          <a:xfrm>
            <a:off x="7662863" y="2819400"/>
            <a:ext cx="1460500" cy="2293938"/>
          </a:xfrm>
          <a:prstGeom prst="rect">
            <a:avLst/>
          </a:prstGeom>
          <a:noFill/>
          <a:ln w="9525">
            <a:noFill/>
            <a:miter lim="800000"/>
            <a:headEnd/>
            <a:tailEnd/>
          </a:ln>
        </p:spPr>
      </p:pic>
      <p:pic>
        <p:nvPicPr>
          <p:cNvPr id="10" name="Picture 9"/>
          <p:cNvPicPr>
            <a:picLocks/>
          </p:cNvPicPr>
          <p:nvPr userDrawn="1"/>
        </p:nvPicPr>
        <p:blipFill>
          <a:blip r:embed="rId7" cstate="print"/>
          <a:srcRect/>
          <a:stretch>
            <a:fillRect/>
          </a:stretch>
        </p:blipFill>
        <p:spPr bwMode="auto">
          <a:xfrm>
            <a:off x="20638" y="5089525"/>
            <a:ext cx="9097962" cy="1738313"/>
          </a:xfrm>
          <a:prstGeom prst="rect">
            <a:avLst/>
          </a:prstGeom>
          <a:noFill/>
          <a:ln w="9525">
            <a:noFill/>
            <a:miter lim="800000"/>
            <a:headEnd/>
            <a:tailEnd/>
          </a:ln>
        </p:spPr>
      </p:pic>
      <p:sp>
        <p:nvSpPr>
          <p:cNvPr id="11" name="Rectangle 10"/>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anim calcmode="lin" valueType="num">
                                      <p:cBhvr>
                                        <p:cTn id="16" dur="500" fill="hold"/>
                                        <p:tgtEl>
                                          <p:spTgt spid="10"/>
                                        </p:tgtEl>
                                        <p:attrNameLst>
                                          <p:attrName>ppt_x</p:attrName>
                                        </p:attrNameLst>
                                      </p:cBhvr>
                                      <p:tavLst>
                                        <p:tav tm="0">
                                          <p:val>
                                            <p:strVal val="#ppt_x"/>
                                          </p:val>
                                        </p:tav>
                                        <p:tav tm="100000">
                                          <p:val>
                                            <p:strVal val="#ppt_x"/>
                                          </p:val>
                                        </p:tav>
                                      </p:tavLst>
                                    </p:anim>
                                    <p:anim calcmode="lin" valueType="num">
                                      <p:cBhvr>
                                        <p:cTn id="17" dur="500" fill="hold"/>
                                        <p:tgtEl>
                                          <p:spTgt spid="10"/>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itle with Text ">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smtClean="0"/>
              <a:t>Click to edit Master text styles</a:t>
            </a:r>
          </a:p>
        </p:txBody>
      </p:sp>
      <p:sp>
        <p:nvSpPr>
          <p:cNvPr id="5"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3C59C460-D312-4F2F-9A05-43AAEB1FEA25}" type="datetimeFigureOut">
              <a:rPr lang="en-US"/>
              <a:pPr>
                <a:defRPr/>
              </a:pPr>
              <a:t>8/12/2019</a:t>
            </a:fld>
            <a:endParaRPr lang="en-US" dirty="0"/>
          </a:p>
        </p:txBody>
      </p:sp>
      <p:sp>
        <p:nvSpPr>
          <p:cNvPr id="6"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4"/>
          <p:cNvSpPr>
            <a:spLocks noGrp="1"/>
          </p:cNvSpPr>
          <p:nvPr>
            <p:ph type="sldNum" sz="quarter" idx="17"/>
          </p:nvPr>
        </p:nvSpPr>
        <p:spPr/>
        <p:txBody>
          <a:bodyPr/>
          <a:lstStyle>
            <a:lvl1pPr>
              <a:defRPr>
                <a:solidFill>
                  <a:schemeClr val="bg1"/>
                </a:solidFill>
              </a:defRPr>
            </a:lvl1pPr>
          </a:lstStyle>
          <a:p>
            <a:pPr>
              <a:defRPr/>
            </a:pPr>
            <a:fld id="{338DFDF3-F67A-46E2-A68B-628C6A5D2D3D}" type="slidenum">
              <a:rPr lang="en-US"/>
              <a:pPr>
                <a:defRPr/>
              </a:pPr>
              <a:t>‹#›</a:t>
            </a:fld>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cSld name="Picture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1792288" y="4800600"/>
            <a:ext cx="5500687"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4FC14F55-E4AF-4573-831E-03CFDB643E11}" type="datetimeFigureOut">
              <a:rPr lang="en-US"/>
              <a:pPr>
                <a:defRPr/>
              </a:pPr>
              <a:t>8/12/2019</a:t>
            </a:fld>
            <a:endParaRPr lang="en-US" dirty="0"/>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8" name="Slide Number Placeholder 6"/>
          <p:cNvSpPr>
            <a:spLocks noGrp="1"/>
          </p:cNvSpPr>
          <p:nvPr>
            <p:ph type="sldNum" sz="quarter" idx="12"/>
          </p:nvPr>
        </p:nvSpPr>
        <p:spPr/>
        <p:txBody>
          <a:bodyPr/>
          <a:lstStyle>
            <a:lvl1pPr>
              <a:defRPr>
                <a:solidFill>
                  <a:schemeClr val="bg1"/>
                </a:solidFill>
              </a:defRPr>
            </a:lvl1pPr>
          </a:lstStyle>
          <a:p>
            <a:pPr>
              <a:defRPr/>
            </a:pPr>
            <a:fld id="{E2DAA3F2-7C35-408B-97C4-4DEC89DC94D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cSld name="Content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chemeClr val="bg1"/>
                </a:solidFill>
              </a:defRPr>
            </a:lvl1pPr>
          </a:lstStyle>
          <a:p>
            <a:pPr>
              <a:defRPr/>
            </a:pPr>
            <a:fld id="{F4D6D3FA-46CD-4EB4-B896-71FBDE3C320D}" type="datetimeFigureOut">
              <a:rPr lang="en-US"/>
              <a:pPr>
                <a:defRPr/>
              </a:pPr>
              <a:t>8/12/2019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pPr>
              <a:defRPr/>
            </a:pPr>
            <a:fld id="{9FAED9F4-0515-42F1-BEB1-49AE940B402F}"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srcRect/>
          <a:stretch>
            <a:fillRect/>
          </a:stretch>
        </p:blipFill>
        <p:spPr bwMode="auto">
          <a:xfrm>
            <a:off x="20638" y="20638"/>
            <a:ext cx="3498850" cy="2825750"/>
          </a:xfrm>
          <a:prstGeom prst="rect">
            <a:avLst/>
          </a:prstGeom>
          <a:noFill/>
          <a:ln w="9525">
            <a:noFill/>
            <a:miter lim="800000"/>
            <a:headEnd/>
            <a:tailEnd/>
          </a:ln>
        </p:spPr>
      </p:pic>
      <p:pic>
        <p:nvPicPr>
          <p:cNvPr id="5" name="Picture 4"/>
          <p:cNvPicPr>
            <a:picLocks noChangeAspect="1"/>
          </p:cNvPicPr>
          <p:nvPr userDrawn="1"/>
        </p:nvPicPr>
        <p:blipFill>
          <a:blip r:embed="rId3" cstate="print"/>
          <a:srcRect/>
          <a:stretch>
            <a:fillRect/>
          </a:stretch>
        </p:blipFill>
        <p:spPr bwMode="auto">
          <a:xfrm>
            <a:off x="3503613" y="20638"/>
            <a:ext cx="5624512" cy="2825750"/>
          </a:xfrm>
          <a:prstGeom prst="rect">
            <a:avLst/>
          </a:prstGeom>
          <a:noFill/>
          <a:ln w="9525">
            <a:noFill/>
            <a:miter lim="800000"/>
            <a:headEnd/>
            <a:tailEnd/>
          </a:ln>
        </p:spPr>
      </p:pic>
      <p:pic>
        <p:nvPicPr>
          <p:cNvPr id="6" name="Picture 5"/>
          <p:cNvPicPr>
            <a:picLocks noChangeAspect="1"/>
          </p:cNvPicPr>
          <p:nvPr userDrawn="1"/>
        </p:nvPicPr>
        <p:blipFill>
          <a:blip r:embed="rId4" cstate="print"/>
          <a:srcRect/>
          <a:stretch>
            <a:fillRect/>
          </a:stretch>
        </p:blipFill>
        <p:spPr bwMode="auto">
          <a:xfrm>
            <a:off x="20638" y="2817813"/>
            <a:ext cx="7669212" cy="2297112"/>
          </a:xfrm>
          <a:prstGeom prst="rect">
            <a:avLst/>
          </a:prstGeom>
          <a:noFill/>
          <a:ln w="9525">
            <a:noFill/>
            <a:miter lim="800000"/>
            <a:headEnd/>
            <a:tailEnd/>
          </a:ln>
        </p:spPr>
      </p:pic>
      <p:pic>
        <p:nvPicPr>
          <p:cNvPr id="7" name="Picture 6"/>
          <p:cNvPicPr>
            <a:picLocks noChangeAspect="1"/>
          </p:cNvPicPr>
          <p:nvPr userDrawn="1"/>
        </p:nvPicPr>
        <p:blipFill>
          <a:blip r:embed="rId5" cstate="print"/>
          <a:srcRect/>
          <a:stretch>
            <a:fillRect/>
          </a:stretch>
        </p:blipFill>
        <p:spPr bwMode="auto">
          <a:xfrm>
            <a:off x="7662863" y="2819400"/>
            <a:ext cx="1460500" cy="2293938"/>
          </a:xfrm>
          <a:prstGeom prst="rect">
            <a:avLst/>
          </a:prstGeom>
          <a:noFill/>
          <a:ln w="9525">
            <a:noFill/>
            <a:miter lim="800000"/>
            <a:headEnd/>
            <a:tailEnd/>
          </a:ln>
        </p:spPr>
      </p:pic>
      <p:pic>
        <p:nvPicPr>
          <p:cNvPr id="8" name="Picture 7"/>
          <p:cNvPicPr>
            <a:picLocks/>
          </p:cNvPicPr>
          <p:nvPr userDrawn="1"/>
        </p:nvPicPr>
        <p:blipFill>
          <a:blip r:embed="rId6" cstate="print"/>
          <a:srcRect/>
          <a:stretch>
            <a:fillRect/>
          </a:stretch>
        </p:blipFill>
        <p:spPr bwMode="auto">
          <a:xfrm>
            <a:off x="20638" y="5089525"/>
            <a:ext cx="9097962" cy="1738313"/>
          </a:xfrm>
          <a:prstGeom prst="rect">
            <a:avLst/>
          </a:prstGeom>
          <a:noFill/>
          <a:ln w="9525">
            <a:noFill/>
            <a:miter lim="800000"/>
            <a:headEnd/>
            <a:tailEnd/>
          </a:ln>
        </p:spPr>
      </p:pic>
      <p:sp>
        <p:nvSpPr>
          <p:cNvPr id="9" name="Rectangle 8"/>
          <p:cNvSpPr/>
          <p:nvPr userDrawn="1"/>
        </p:nvSpPr>
        <p:spPr>
          <a:xfrm>
            <a:off x="8755063" y="2470150"/>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rgbClr val="F47F28"/>
              </a:solidFill>
            </a:endParaRPr>
          </a:p>
        </p:txBody>
      </p:sp>
      <p:sp>
        <p:nvSpPr>
          <p:cNvPr id="15" name="Text Placeholder 15"/>
          <p:cNvSpPr>
            <a:spLocks noGrp="1"/>
          </p:cNvSpPr>
          <p:nvPr>
            <p:ph type="body" sz="quarter" idx="14"/>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smtClean="0"/>
              <a:t>Click to edit Master text styles</a:t>
            </a:r>
          </a:p>
        </p:txBody>
      </p:sp>
      <p:sp>
        <p:nvSpPr>
          <p:cNvPr id="2" name="Title 1"/>
          <p:cNvSpPr>
            <a:spLocks noGrp="1"/>
          </p:cNvSpPr>
          <p:nvPr>
            <p:ph type="title"/>
          </p:nvPr>
        </p:nvSpPr>
        <p:spPr>
          <a:xfrm>
            <a:off x="106344" y="4114800"/>
            <a:ext cx="7315200" cy="914400"/>
          </a:xfrm>
        </p:spPr>
        <p:txBody>
          <a:bodyPr anchor="b">
            <a:normAutofit/>
          </a:bodyPr>
          <a:lstStyle>
            <a:lvl1pPr marL="0" indent="0">
              <a:defRPr lang="en-US" sz="3600" b="1" kern="1200" baseline="0">
                <a:solidFill>
                  <a:schemeClr val="bg1"/>
                </a:solidFill>
                <a:latin typeface="Arial" pitchFamily="34" charset="0"/>
                <a:ea typeface="+mn-ea"/>
                <a:cs typeface="Arial" pitchFamily="34" charset="0"/>
              </a:defRPr>
            </a:lvl1pPr>
          </a:lstStyle>
          <a:p>
            <a:pPr lvl="0"/>
            <a:r>
              <a:rPr lang="en-US" smtClean="0"/>
              <a:t>Click to edit Master title style</a:t>
            </a:r>
            <a:endParaRPr lang="en-US" dirty="0"/>
          </a:p>
        </p:txBody>
      </p:sp>
      <p:sp>
        <p:nvSpPr>
          <p:cNvPr id="10" name="Date Placeholder 3"/>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BAE644D6-4021-4F93-B5CB-0570EF68838C}" type="datetimeFigureOut">
              <a:rPr lang="en-US"/>
              <a:pPr>
                <a:defRPr/>
              </a:pPr>
              <a:t>8/12/2019</a:t>
            </a:fld>
            <a:endParaRPr lang="en-US" dirty="0"/>
          </a:p>
        </p:txBody>
      </p:sp>
      <p:sp>
        <p:nvSpPr>
          <p:cNvPr id="11" name="Footer Placeholder 4"/>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2" name="Slide Number Placeholder 5"/>
          <p:cNvSpPr>
            <a:spLocks noGrp="1"/>
          </p:cNvSpPr>
          <p:nvPr>
            <p:ph type="sldNum" sz="quarter" idx="17"/>
          </p:nvPr>
        </p:nvSpPr>
        <p:spPr/>
        <p:txBody>
          <a:bodyPr/>
          <a:lstStyle>
            <a:lvl1pPr>
              <a:defRPr>
                <a:solidFill>
                  <a:schemeClr val="bg1"/>
                </a:solidFill>
              </a:defRPr>
            </a:lvl1pPr>
          </a:lstStyle>
          <a:p>
            <a:pPr>
              <a:defRPr/>
            </a:pPr>
            <a:fld id="{6ECD2AA6-18CB-444D-9865-C3BB97C5A2CE}" type="slidenum">
              <a:rPr lang="en-US"/>
              <a:pPr>
                <a:defRPr/>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anim calcmode="lin" valueType="num">
                                      <p:cBhvr>
                                        <p:cTn id="16" dur="500" fill="hold"/>
                                        <p:tgtEl>
                                          <p:spTgt spid="8"/>
                                        </p:tgtEl>
                                        <p:attrNameLst>
                                          <p:attrName>ppt_x</p:attrName>
                                        </p:attrNameLst>
                                      </p:cBhvr>
                                      <p:tavLst>
                                        <p:tav tm="0">
                                          <p:val>
                                            <p:strVal val="#ppt_x"/>
                                          </p:val>
                                        </p:tav>
                                        <p:tav tm="100000">
                                          <p:val>
                                            <p:strVal val="#ppt_x"/>
                                          </p:val>
                                        </p:tav>
                                      </p:tavLst>
                                    </p:anim>
                                    <p:anim calcmode="lin" valueType="num">
                                      <p:cBhvr>
                                        <p:cTn id="17" dur="500" fill="hold"/>
                                        <p:tgtEl>
                                          <p:spTgt spid="8"/>
                                        </p:tgtEl>
                                        <p:attrNameLst>
                                          <p:attrName>ppt_y</p:attrName>
                                        </p:attrNameLst>
                                      </p:cBhvr>
                                      <p:tavLst>
                                        <p:tav tm="0">
                                          <p:val>
                                            <p:strVal val="#ppt_y+.1"/>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595313" y="4800600"/>
            <a:ext cx="4873625"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rtlCol="0">
            <a:normAutofit/>
          </a:bodyPr>
          <a:lstStyle>
            <a:lvl1pPr>
              <a:buNone/>
              <a:defRPr/>
            </a:lvl1pPr>
          </a:lstStyle>
          <a:p>
            <a:pPr lvl="0"/>
            <a:r>
              <a:rPr lang="en-US" noProof="0" smtClean="0"/>
              <a:t>Click icon to add media</a:t>
            </a:r>
            <a:endParaRPr lang="en-US" noProof="0"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
        <p:nvSpPr>
          <p:cNvPr id="6" name="Date Placeholder 2"/>
          <p:cNvSpPr>
            <a:spLocks noGrp="1"/>
          </p:cNvSpPr>
          <p:nvPr>
            <p:ph type="dt" sz="half" idx="15"/>
          </p:nvPr>
        </p:nvSpPr>
        <p:spPr>
          <a:xfrm>
            <a:off x="457200" y="6356350"/>
            <a:ext cx="2133600" cy="365125"/>
          </a:xfrm>
          <a:prstGeom prst="rect">
            <a:avLst/>
          </a:prstGeom>
        </p:spPr>
        <p:txBody>
          <a:bodyPr/>
          <a:lstStyle>
            <a:lvl1pPr>
              <a:defRPr>
                <a:solidFill>
                  <a:schemeClr val="bg1"/>
                </a:solidFill>
              </a:defRPr>
            </a:lvl1pPr>
          </a:lstStyle>
          <a:p>
            <a:pPr>
              <a:defRPr/>
            </a:pPr>
            <a:fld id="{5C89C982-B571-4284-A9C8-EDE9422A75FE}" type="datetimeFigureOut">
              <a:rPr lang="en-US"/>
              <a:pPr>
                <a:defRPr/>
              </a:pPr>
              <a:t>8/12/2019</a:t>
            </a:fld>
            <a:endParaRPr lang="en-US" dirty="0"/>
          </a:p>
        </p:txBody>
      </p:sp>
      <p:sp>
        <p:nvSpPr>
          <p:cNvPr id="8" name="Footer Placeholder 3"/>
          <p:cNvSpPr>
            <a:spLocks noGrp="1"/>
          </p:cNvSpPr>
          <p:nvPr>
            <p:ph type="ftr" sz="quarter" idx="16"/>
          </p:nvPr>
        </p:nvSpPr>
        <p:spPr>
          <a:xfrm>
            <a:off x="3124200" y="6356350"/>
            <a:ext cx="2895600" cy="365125"/>
          </a:xfrm>
          <a:prstGeom prst="rect">
            <a:avLst/>
          </a:prstGeom>
        </p:spPr>
        <p:txBody>
          <a:bodyPr/>
          <a:lstStyle>
            <a:lvl1pPr>
              <a:defRPr>
                <a:solidFill>
                  <a:schemeClr val="bg1"/>
                </a:solidFill>
              </a:defRPr>
            </a:lvl1pPr>
          </a:lstStyle>
          <a:p>
            <a:pPr>
              <a:defRPr/>
            </a:pPr>
            <a:endParaRPr lang="en-US"/>
          </a:p>
        </p:txBody>
      </p:sp>
      <p:sp>
        <p:nvSpPr>
          <p:cNvPr id="10" name="Slide Number Placeholder 4"/>
          <p:cNvSpPr>
            <a:spLocks noGrp="1"/>
          </p:cNvSpPr>
          <p:nvPr>
            <p:ph type="sldNum" sz="quarter" idx="17"/>
          </p:nvPr>
        </p:nvSpPr>
        <p:spPr/>
        <p:txBody>
          <a:bodyPr/>
          <a:lstStyle>
            <a:lvl1pPr>
              <a:defRPr>
                <a:solidFill>
                  <a:schemeClr val="bg1"/>
                </a:solidFill>
              </a:defRPr>
            </a:lvl1pPr>
          </a:lstStyle>
          <a:p>
            <a:pPr>
              <a:defRPr/>
            </a:pPr>
            <a:fld id="{5B5BB9C2-611C-4842-9334-387251901D42}" type="slidenum">
              <a:rPr lang="en-US"/>
              <a:pPr>
                <a:defRPr/>
              </a:pPr>
              <a:t>‹#›</a:t>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itle 1"/>
          <p:cNvSpPr>
            <a:spLocks noGrp="1"/>
          </p:cNvSpPr>
          <p:nvPr>
            <p:ph type="title"/>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1032A16C-F5E8-47FD-A11C-6DC3487BF2E1}" type="datetimeFigureOut">
              <a:rPr lang="en-US"/>
              <a:pPr>
                <a:defRPr/>
              </a:pPr>
              <a:t>8/12/2019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811224-B909-4652-B25B-84F07526061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143000" y="3723505"/>
            <a:ext cx="6858000" cy="486033"/>
          </a:xfrm>
          <a:ln>
            <a:noFill/>
          </a:ln>
        </p:spPr>
        <p:txBody>
          <a:bodyPr anchor="b">
            <a:noAutofit/>
          </a:bodyPr>
          <a:lstStyle>
            <a:lvl1pPr algn="ctr">
              <a:defRPr sz="3200">
                <a:solidFill>
                  <a:schemeClr val="bg1">
                    <a:lumMod val="95000"/>
                  </a:schemeClr>
                </a:solidFill>
              </a:defRPr>
            </a:lvl1pPr>
          </a:lstStyle>
          <a:p>
            <a:r>
              <a:rPr lang="en-US" smtClean="0"/>
              <a:t>Click to edit Master title style</a:t>
            </a:r>
            <a:endParaRPr lang="en-SG" dirty="0"/>
          </a:p>
        </p:txBody>
      </p:sp>
      <p:sp>
        <p:nvSpPr>
          <p:cNvPr id="3" name="Subtitle 2"/>
          <p:cNvSpPr>
            <a:spLocks noGrp="1"/>
          </p:cNvSpPr>
          <p:nvPr>
            <p:ph type="subTitle" idx="1"/>
          </p:nvPr>
        </p:nvSpPr>
        <p:spPr>
          <a:xfrm>
            <a:off x="6864179" y="4580238"/>
            <a:ext cx="1964724" cy="733167"/>
          </a:xfrm>
          <a:ln>
            <a:noFill/>
          </a:ln>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dirty="0"/>
          </a:p>
        </p:txBody>
      </p:sp>
    </p:spTree>
    <p:extLst>
      <p:ext uri="{BB962C8B-B14F-4D97-AF65-F5344CB8AC3E}">
        <p14:creationId xmlns:p14="http://schemas.microsoft.com/office/powerpoint/2010/main" val="351975219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fld id="{56693B4B-36E0-40EA-BD24-5FA98D4B3C7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02468167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fld id="{BBBB3DD2-B253-4AF0-BEAD-B52B71FB73BD}"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fld id="{0D46494F-E7D3-4A45-AA75-14BD4DB91D3E}"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6" name="Slide Number Placeholder 5"/>
          <p:cNvSpPr>
            <a:spLocks noGrp="1"/>
          </p:cNvSpPr>
          <p:nvPr>
            <p:ph type="sldNum" sz="quarter" idx="12"/>
          </p:nvPr>
        </p:nvSpPr>
        <p:spPr/>
        <p:txBody>
          <a:bodyPr/>
          <a:lstStyle/>
          <a:p>
            <a:pPr>
              <a:defRPr/>
            </a:pPr>
            <a:fld id="{958F836B-277B-4A01-BB11-CD38FFEA36B8}" type="slidenum">
              <a:rPr lang="en-US" smtClean="0"/>
              <a:pPr>
                <a:defRPr/>
              </a:pPr>
              <a:t>‹#›</a:t>
            </a:fld>
            <a:endParaRPr lang="en-US" dirty="0"/>
          </a:p>
        </p:txBody>
      </p:sp>
      <p:pic>
        <p:nvPicPr>
          <p:cNvPr id="5" name="Picture 4"/>
          <p:cNvPicPr>
            <a:picLocks noChangeAspect="1"/>
          </p:cNvPicPr>
          <p:nvPr userDrawn="1"/>
        </p:nvPicPr>
        <p:blipFill>
          <a:blip r:embed="rId2" cstate="print"/>
          <a:srcRect l="2599" r="5875" b="5263"/>
          <a:stretch>
            <a:fillRect/>
          </a:stretch>
        </p:blipFill>
        <p:spPr bwMode="auto">
          <a:xfrm>
            <a:off x="3175" y="5867400"/>
            <a:ext cx="9144000" cy="1054100"/>
          </a:xfrm>
          <a:prstGeom prst="rect">
            <a:avLst/>
          </a:prstGeom>
          <a:noFill/>
          <a:ln w="9525">
            <a:noFill/>
            <a:miter lim="800000"/>
            <a:headEnd/>
            <a:tailEnd/>
          </a:ln>
        </p:spPr>
      </p:pic>
    </p:spTree>
    <p:extLst>
      <p:ext uri="{BB962C8B-B14F-4D97-AF65-F5344CB8AC3E}">
        <p14:creationId xmlns:p14="http://schemas.microsoft.com/office/powerpoint/2010/main" val="402468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fld id="{56581229-2129-465E-954C-ACF4F90BADA4}"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458201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2AA5D8-F942-421E-945D-AF7EE64B6EF6}" type="slidenum">
              <a:rPr lang="en-SG" smtClean="0">
                <a:solidFill>
                  <a:srgbClr val="E7E6E6">
                    <a:lumMod val="25000"/>
                  </a:srgbClr>
                </a:solidFill>
              </a:rPr>
              <a:pPr/>
              <a:t>‹#›</a:t>
            </a:fld>
            <a:endParaRPr lang="en-SG" dirty="0">
              <a:solidFill>
                <a:srgbClr val="E7E6E6">
                  <a:lumMod val="25000"/>
                </a:srgbClr>
              </a:solidFill>
            </a:endParaRPr>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234780" y="1482810"/>
            <a:ext cx="4280071" cy="50003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29150" y="1482811"/>
            <a:ext cx="4218288" cy="50003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dirty="0"/>
          </a:p>
        </p:txBody>
      </p:sp>
      <p:sp>
        <p:nvSpPr>
          <p:cNvPr id="7" name="Slide Number Placeholder 6"/>
          <p:cNvSpPr>
            <a:spLocks noGrp="1"/>
          </p:cNvSpPr>
          <p:nvPr>
            <p:ph type="sldNum" sz="quarter" idx="12"/>
          </p:nvPr>
        </p:nvSpPr>
        <p:spPr/>
        <p:txBody>
          <a:bodyPr/>
          <a:lstStyle>
            <a:lvl1pPr>
              <a:defRPr sz="1050"/>
            </a:lvl1pPr>
          </a:lstStyle>
          <a:p>
            <a:pPr>
              <a:defRPr/>
            </a:pPr>
            <a:fld id="{59C7D849-B495-4180-B5B5-28EAB245E9E2}" type="slidenum">
              <a:rPr lang="en-US" smtClean="0"/>
              <a:pPr>
                <a:defRPr/>
              </a:pPr>
              <a:t>‹#›</a:t>
            </a:fld>
            <a:endParaRPr lang="en-US" dirty="0"/>
          </a:p>
        </p:txBody>
      </p:sp>
    </p:spTree>
    <p:extLst>
      <p:ext uri="{BB962C8B-B14F-4D97-AF65-F5344CB8AC3E}">
        <p14:creationId xmlns:p14="http://schemas.microsoft.com/office/powerpoint/2010/main" val="5706100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243" y="365126"/>
            <a:ext cx="7976286" cy="939500"/>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216244" y="1392195"/>
            <a:ext cx="428193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6244" y="2505075"/>
            <a:ext cx="4281938" cy="4011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572000" y="1392195"/>
            <a:ext cx="4312508" cy="111288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2505075"/>
            <a:ext cx="4312508" cy="4011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9" name="Slide Number Placeholder 8"/>
          <p:cNvSpPr>
            <a:spLocks noGrp="1"/>
          </p:cNvSpPr>
          <p:nvPr>
            <p:ph type="sldNum" sz="quarter" idx="12"/>
          </p:nvPr>
        </p:nvSpPr>
        <p:spPr/>
        <p:txBody>
          <a:bodyPr/>
          <a:lstStyle/>
          <a:p>
            <a:pPr>
              <a:defRPr/>
            </a:pPr>
            <a:fld id="{AB8127D2-11E3-434A-A859-89FBAAA9C3A1}" type="slidenum">
              <a:rPr lang="en-US" smtClean="0"/>
              <a:pPr>
                <a:defRPr/>
              </a:pPr>
              <a:t>‹#›</a:t>
            </a:fld>
            <a:endParaRPr lang="en-US" dirty="0"/>
          </a:p>
        </p:txBody>
      </p:sp>
    </p:spTree>
    <p:extLst>
      <p:ext uri="{BB962C8B-B14F-4D97-AF65-F5344CB8AC3E}">
        <p14:creationId xmlns:p14="http://schemas.microsoft.com/office/powerpoint/2010/main" val="2261761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5" name="Slide Number Placeholder 4"/>
          <p:cNvSpPr>
            <a:spLocks noGrp="1"/>
          </p:cNvSpPr>
          <p:nvPr>
            <p:ph type="sldNum" sz="quarter" idx="12"/>
          </p:nvPr>
        </p:nvSpPr>
        <p:spPr/>
        <p:txBody>
          <a:bodyPr/>
          <a:lstStyle/>
          <a:p>
            <a:pPr>
              <a:defRPr/>
            </a:pPr>
            <a:fld id="{1D7087B1-EDF0-4399-8B0C-ACC77A6F35EE}" type="slidenum">
              <a:rPr lang="en-US" smtClean="0"/>
              <a:pPr>
                <a:defRPr/>
              </a:pPr>
              <a:t>‹#›</a:t>
            </a:fld>
            <a:endParaRPr lang="en-US" dirty="0"/>
          </a:p>
        </p:txBody>
      </p:sp>
      <p:pic>
        <p:nvPicPr>
          <p:cNvPr id="4" name="Picture 3"/>
          <p:cNvPicPr>
            <a:picLocks noChangeAspect="1"/>
          </p:cNvPicPr>
          <p:nvPr userDrawn="1"/>
        </p:nvPicPr>
        <p:blipFill>
          <a:blip r:embed="rId2" cstate="print"/>
          <a:srcRect/>
          <a:stretch>
            <a:fillRect/>
          </a:stretch>
        </p:blipFill>
        <p:spPr bwMode="auto">
          <a:xfrm>
            <a:off x="0" y="762000"/>
            <a:ext cx="2444750" cy="2286000"/>
          </a:xfrm>
          <a:prstGeom prst="rect">
            <a:avLst/>
          </a:prstGeom>
          <a:noFill/>
          <a:ln w="9525">
            <a:noFill/>
            <a:miter lim="800000"/>
            <a:headEnd/>
            <a:tailEnd/>
          </a:ln>
        </p:spPr>
      </p:pic>
    </p:spTree>
    <p:extLst>
      <p:ext uri="{BB962C8B-B14F-4D97-AF65-F5344CB8AC3E}">
        <p14:creationId xmlns:p14="http://schemas.microsoft.com/office/powerpoint/2010/main" val="4582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B8127D2-11E3-434A-A859-89FBAAA9C3A1}" type="slidenum">
              <a:rPr lang="en-US" smtClean="0"/>
              <a:pPr>
                <a:defRPr/>
              </a:pPr>
              <a:t>‹#›</a:t>
            </a:fld>
            <a:endParaRPr lang="en-US" dirty="0"/>
          </a:p>
        </p:txBody>
      </p:sp>
    </p:spTree>
    <p:extLst>
      <p:ext uri="{BB962C8B-B14F-4D97-AF65-F5344CB8AC3E}">
        <p14:creationId xmlns:p14="http://schemas.microsoft.com/office/powerpoint/2010/main" val="14356809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Oval 3"/>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5" name="Rectangle 4"/>
          <p:cNvSpPr/>
          <p:nvPr userDrawn="1"/>
        </p:nvSpPr>
        <p:spPr>
          <a:xfrm>
            <a:off x="8686800" y="5265738"/>
            <a:ext cx="457200" cy="968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FF6600"/>
                </a:solidFill>
              </a:rPr>
              <a:t>           </a:t>
            </a:r>
          </a:p>
        </p:txBody>
      </p:sp>
      <p:sp>
        <p:nvSpPr>
          <p:cNvPr id="6" name="Oval 5"/>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       </a:t>
            </a:r>
          </a:p>
        </p:txBody>
      </p:sp>
      <p:sp>
        <p:nvSpPr>
          <p:cNvPr id="2" name="Title 1"/>
          <p:cNvSpPr>
            <a:spLocks noGrp="1"/>
          </p:cNvSpPr>
          <p:nvPr>
            <p:ph type="title"/>
          </p:nvPr>
        </p:nvSpPr>
        <p:spPr>
          <a:xfrm>
            <a:off x="2971800" y="1992354"/>
            <a:ext cx="5867400" cy="1970046"/>
          </a:xfrm>
        </p:spPr>
        <p:txBody>
          <a:bodyP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Footer Placeholder 4"/>
          <p:cNvSpPr>
            <a:spLocks noGrp="1"/>
          </p:cNvSpPr>
          <p:nvPr>
            <p:ph type="ftr" sz="quarter" idx="10"/>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8" name="Slide Number Placeholder 5"/>
          <p:cNvSpPr>
            <a:spLocks noGrp="1"/>
          </p:cNvSpPr>
          <p:nvPr>
            <p:ph type="sldNum" sz="quarter" idx="11"/>
          </p:nvPr>
        </p:nvSpPr>
        <p:spPr/>
        <p:txBody>
          <a:bodyPr/>
          <a:lstStyle>
            <a:lvl1pPr>
              <a:defRPr>
                <a:solidFill>
                  <a:schemeClr val="tx1">
                    <a:lumMod val="85000"/>
                    <a:lumOff val="15000"/>
                  </a:schemeClr>
                </a:solidFill>
              </a:defRPr>
            </a:lvl1pPr>
          </a:lstStyle>
          <a:p>
            <a:pPr>
              <a:defRPr/>
            </a:pPr>
            <a:fld id="{284FAB33-369C-4D9A-A090-19AE87679CD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solidFill>
                  <a:schemeClr val="tx1">
                    <a:lumMod val="85000"/>
                    <a:lumOff val="15000"/>
                  </a:schemeClr>
                </a:solidFill>
              </a:defRPr>
            </a:lvl1pPr>
          </a:lstStyle>
          <a:p>
            <a:pPr>
              <a:defRPr/>
            </a:pPr>
            <a:fld id="{2CB66AA7-41EA-46D0-8A7D-5CD2268DBB8D}" type="datetimeFigureOut">
              <a:rPr lang="en-US"/>
              <a:pPr>
                <a:defRPr/>
              </a:pPr>
              <a:t>8/12/2019</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solidFill>
                  <a:schemeClr val="tx1">
                    <a:lumMod val="85000"/>
                    <a:lumOff val="15000"/>
                  </a:schemeClr>
                </a:solidFill>
              </a:defRPr>
            </a:lvl1pPr>
          </a:lstStyle>
          <a:p>
            <a:pPr>
              <a:defRPr/>
            </a:pPr>
            <a:endParaRPr lang="en-US"/>
          </a:p>
        </p:txBody>
      </p:sp>
      <p:sp>
        <p:nvSpPr>
          <p:cNvPr id="7"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pPr>
              <a:defRPr/>
            </a:pPr>
            <a:fld id="{22575FA0-2E18-4E26-9B42-C2E1B7AC41D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Only: Emphasi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CFAA9CA4-004A-448B-A11A-C5953308BF0C}" type="datetimeFigureOut">
              <a:rPr lang="en-US"/>
              <a:pPr>
                <a:defRPr/>
              </a:pPr>
              <a:t>8/12/2019</a:t>
            </a:fld>
            <a:endParaRPr lang="en-US" dirty="0"/>
          </a:p>
        </p:txBody>
      </p:sp>
      <p:sp>
        <p:nvSpPr>
          <p:cNvPr id="5"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3"/>
          <p:cNvSpPr>
            <a:spLocks noGrp="1"/>
          </p:cNvSpPr>
          <p:nvPr>
            <p:ph type="sldNum" sz="quarter" idx="12"/>
          </p:nvPr>
        </p:nvSpPr>
        <p:spPr/>
        <p:txBody>
          <a:bodyPr/>
          <a:lstStyle>
            <a:lvl1pPr>
              <a:defRPr/>
            </a:lvl1pPr>
          </a:lstStyle>
          <a:p>
            <a:pPr>
              <a:defRPr/>
            </a:pPr>
            <a:fld id="{45AF1FEB-56B8-40B9-BDE3-56887187FC46}" type="slidenum">
              <a:rPr lang="en-US"/>
              <a:pPr>
                <a:defRPr/>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a:defRPr/>
            </a:pPr>
            <a:fld id="{AB8127D2-11E3-434A-A859-89FBAAA9C3A1}" type="slidenum">
              <a:rPr lang="en-US" smtClean="0"/>
              <a:pPr>
                <a:defRPr/>
              </a:pPr>
              <a:t>‹#›</a:t>
            </a:fld>
            <a:endParaRPr lang="en-US" dirty="0"/>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55" r:id="rId13"/>
    <p:sldLayoutId id="2147484164" r:id="rId14"/>
    <p:sldLayoutId id="2147484166"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234780" y="365126"/>
            <a:ext cx="7729151" cy="862313"/>
          </a:xfrm>
          <a:prstGeom prst="rect">
            <a:avLst/>
          </a:prstGeom>
          <a:ln>
            <a:solidFill>
              <a:srgbClr val="0070C0"/>
            </a:solidFill>
          </a:ln>
        </p:spPr>
        <p:txBody>
          <a:bodyPr vert="horz" lIns="91440" tIns="45720" rIns="91440" bIns="45720" rtlCol="0" anchor="ctr">
            <a:normAutofit/>
          </a:bodyPr>
          <a:lstStyle/>
          <a:p>
            <a:r>
              <a:rPr lang="en-US" smtClean="0"/>
              <a:t>Click to edit Master title style</a:t>
            </a:r>
            <a:endParaRPr lang="en-SG" dirty="0"/>
          </a:p>
        </p:txBody>
      </p:sp>
      <p:sp>
        <p:nvSpPr>
          <p:cNvPr id="3" name="Text Placeholder 2"/>
          <p:cNvSpPr>
            <a:spLocks noGrp="1"/>
          </p:cNvSpPr>
          <p:nvPr>
            <p:ph type="body" idx="1"/>
          </p:nvPr>
        </p:nvSpPr>
        <p:spPr>
          <a:xfrm>
            <a:off x="234779" y="1425146"/>
            <a:ext cx="8743949" cy="5099222"/>
          </a:xfrm>
          <a:prstGeom prst="rect">
            <a:avLst/>
          </a:prstGeom>
          <a:ln>
            <a:solidFill>
              <a:srgbClr val="F99420"/>
            </a:solidFill>
          </a:ln>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SG" dirty="0"/>
          </a:p>
        </p:txBody>
      </p:sp>
      <p:sp>
        <p:nvSpPr>
          <p:cNvPr id="6" name="Slide Number Placeholder 5"/>
          <p:cNvSpPr>
            <a:spLocks noGrp="1"/>
          </p:cNvSpPr>
          <p:nvPr>
            <p:ph type="sldNum" sz="quarter" idx="4"/>
          </p:nvPr>
        </p:nvSpPr>
        <p:spPr>
          <a:xfrm>
            <a:off x="8192529" y="6672650"/>
            <a:ext cx="786199" cy="185351"/>
          </a:xfrm>
          <a:prstGeom prst="rect">
            <a:avLst/>
          </a:prstGeom>
        </p:spPr>
        <p:txBody>
          <a:bodyPr vert="horz" lIns="91440" tIns="45720" rIns="91440" bIns="45720" rtlCol="0" anchor="ctr"/>
          <a:lstStyle>
            <a:lvl1pPr algn="r">
              <a:defRPr sz="1100">
                <a:solidFill>
                  <a:schemeClr val="bg2">
                    <a:lumMod val="25000"/>
                  </a:schemeClr>
                </a:solidFill>
              </a:defRPr>
            </a:lvl1pPr>
          </a:lstStyle>
          <a:p>
            <a:pPr fontAlgn="auto">
              <a:spcBef>
                <a:spcPts val="0"/>
              </a:spcBef>
              <a:spcAft>
                <a:spcPts val="0"/>
              </a:spcAft>
            </a:pPr>
            <a:fld id="{67223ECF-C399-47EC-A87B-6FB827350433}" type="slidenum">
              <a:rPr lang="en-SG" smtClean="0">
                <a:solidFill>
                  <a:srgbClr val="E7E6E6">
                    <a:lumMod val="25000"/>
                  </a:srgbClr>
                </a:solidFill>
                <a:latin typeface="Calibri"/>
                <a:cs typeface="+mn-cs"/>
              </a:rPr>
              <a:pPr fontAlgn="auto">
                <a:spcBef>
                  <a:spcPts val="0"/>
                </a:spcBef>
                <a:spcAft>
                  <a:spcPts val="0"/>
                </a:spcAft>
              </a:pPr>
              <a:t>‹#›</a:t>
            </a:fld>
            <a:endParaRPr lang="en-SG" dirty="0">
              <a:solidFill>
                <a:srgbClr val="E7E6E6">
                  <a:lumMod val="25000"/>
                </a:srgbClr>
              </a:solidFill>
              <a:latin typeface="Calibri"/>
              <a:cs typeface="+mn-cs"/>
            </a:endParaRPr>
          </a:p>
        </p:txBody>
      </p:sp>
    </p:spTree>
    <p:extLst>
      <p:ext uri="{BB962C8B-B14F-4D97-AF65-F5344CB8AC3E}">
        <p14:creationId xmlns:p14="http://schemas.microsoft.com/office/powerpoint/2010/main" val="1627824904"/>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b="1" kern="1200">
          <a:solidFill>
            <a:schemeClr val="tx1">
              <a:lumMod val="50000"/>
              <a:lumOff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2">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flocabulary.com/unit/coding-for-loops/" TargetMode="Externa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SG" dirty="0" smtClean="0"/>
              <a:t>Loops</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5752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3713" y="5876925"/>
            <a:ext cx="5486400" cy="609600"/>
          </a:xfrm>
        </p:spPr>
        <p:txBody>
          <a:bodyPr/>
          <a:lstStyle/>
          <a:p>
            <a:pPr>
              <a:buFont typeface="Arial" charset="0"/>
              <a:buNone/>
              <a:defRPr/>
            </a:pPr>
            <a:r>
              <a:rPr lang="en-IN" sz="2400" b="1" dirty="0" smtClean="0">
                <a:solidFill>
                  <a:schemeClr val="bg1"/>
                </a:solidFill>
                <a:effectLst>
                  <a:outerShdw blurRad="38100" dist="38100" dir="2700000" algn="tl">
                    <a:srgbClr val="000000">
                      <a:alpha val="43137"/>
                    </a:srgbClr>
                  </a:outerShdw>
                </a:effectLst>
              </a:rPr>
              <a:t>Concept of If-else statement</a:t>
            </a:r>
            <a:endParaRPr lang="en-US" sz="2400" b="1" dirty="0">
              <a:solidFill>
                <a:schemeClr val="bg1"/>
              </a:solidFill>
              <a:effectLst>
                <a:outerShdw blurRad="38100" dist="38100" dir="2700000" algn="tl">
                  <a:srgbClr val="000000">
                    <a:alpha val="43137"/>
                  </a:srgbClr>
                </a:outerShdw>
              </a:effectLst>
            </a:endParaRPr>
          </a:p>
        </p:txBody>
      </p:sp>
      <p:sp>
        <p:nvSpPr>
          <p:cNvPr id="24579" name="AutoShape 4" descr="if statement in C"/>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4580" name="Picture 2"/>
          <p:cNvPicPr>
            <a:picLocks noChangeAspect="1" noChangeArrowheads="1"/>
          </p:cNvPicPr>
          <p:nvPr/>
        </p:nvPicPr>
        <p:blipFill>
          <a:blip r:embed="rId2" cstate="print"/>
          <a:srcRect/>
          <a:stretch>
            <a:fillRect/>
          </a:stretch>
        </p:blipFill>
        <p:spPr bwMode="auto">
          <a:xfrm>
            <a:off x="1116013" y="549275"/>
            <a:ext cx="7118350" cy="4975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3713" y="5732463"/>
            <a:ext cx="5486400" cy="609600"/>
          </a:xfrm>
        </p:spPr>
        <p:txBody>
          <a:bodyPr/>
          <a:lstStyle/>
          <a:p>
            <a:pPr>
              <a:buFont typeface="Arial" charset="0"/>
              <a:buNone/>
              <a:defRPr/>
            </a:pPr>
            <a:r>
              <a:rPr lang="en-IN" sz="2400" b="1" dirty="0" smtClean="0">
                <a:solidFill>
                  <a:schemeClr val="bg1"/>
                </a:solidFill>
                <a:effectLst>
                  <a:outerShdw blurRad="38100" dist="38100" dir="2700000" algn="tl">
                    <a:srgbClr val="000000">
                      <a:alpha val="43137"/>
                    </a:srgbClr>
                  </a:outerShdw>
                </a:effectLst>
              </a:rPr>
              <a:t>Concept of Nested If statement</a:t>
            </a:r>
            <a:endParaRPr lang="en-US" sz="2400" b="1" dirty="0">
              <a:solidFill>
                <a:schemeClr val="bg1"/>
              </a:solidFill>
              <a:effectLst>
                <a:outerShdw blurRad="38100" dist="38100" dir="2700000" algn="tl">
                  <a:srgbClr val="000000">
                    <a:alpha val="43137"/>
                  </a:srgbClr>
                </a:outerShdw>
              </a:effectLst>
            </a:endParaRPr>
          </a:p>
        </p:txBody>
      </p:sp>
      <p:sp>
        <p:nvSpPr>
          <p:cNvPr id="25603" name="AutoShape 4" descr="if statement in C"/>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5604" name="Picture 2"/>
          <p:cNvPicPr>
            <a:picLocks noChangeAspect="1" noChangeArrowheads="1"/>
          </p:cNvPicPr>
          <p:nvPr/>
        </p:nvPicPr>
        <p:blipFill>
          <a:blip r:embed="rId2" cstate="print"/>
          <a:srcRect/>
          <a:stretch>
            <a:fillRect/>
          </a:stretch>
        </p:blipFill>
        <p:spPr bwMode="auto">
          <a:xfrm>
            <a:off x="0" y="1484313"/>
            <a:ext cx="9144000"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3713" y="5876925"/>
            <a:ext cx="5486400" cy="609600"/>
          </a:xfrm>
        </p:spPr>
        <p:txBody>
          <a:bodyPr/>
          <a:lstStyle/>
          <a:p>
            <a:pPr>
              <a:buFont typeface="Arial" charset="0"/>
              <a:buNone/>
              <a:defRPr/>
            </a:pPr>
            <a:r>
              <a:rPr lang="en-IN" sz="2400" b="1" dirty="0" smtClean="0">
                <a:solidFill>
                  <a:schemeClr val="bg1"/>
                </a:solidFill>
                <a:effectLst>
                  <a:outerShdw blurRad="38100" dist="38100" dir="2700000" algn="tl">
                    <a:srgbClr val="000000">
                      <a:alpha val="43137"/>
                    </a:srgbClr>
                  </a:outerShdw>
                </a:effectLst>
              </a:rPr>
              <a:t>Concept of Nested else-if statement</a:t>
            </a:r>
            <a:endParaRPr lang="en-US" sz="2400" b="1" dirty="0">
              <a:solidFill>
                <a:schemeClr val="bg1"/>
              </a:solidFill>
              <a:effectLst>
                <a:outerShdw blurRad="38100" dist="38100" dir="2700000" algn="tl">
                  <a:srgbClr val="000000">
                    <a:alpha val="43137"/>
                  </a:srgbClr>
                </a:outerShdw>
              </a:effectLst>
            </a:endParaRPr>
          </a:p>
        </p:txBody>
      </p:sp>
      <p:sp>
        <p:nvSpPr>
          <p:cNvPr id="26627" name="AutoShape 4" descr="if statement in C"/>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6628" name="Picture 2"/>
          <p:cNvPicPr>
            <a:picLocks noChangeAspect="1" noChangeArrowheads="1"/>
          </p:cNvPicPr>
          <p:nvPr/>
        </p:nvPicPr>
        <p:blipFill>
          <a:blip r:embed="rId2" cstate="print"/>
          <a:srcRect/>
          <a:stretch>
            <a:fillRect/>
          </a:stretch>
        </p:blipFill>
        <p:spPr bwMode="auto">
          <a:xfrm>
            <a:off x="900113" y="549275"/>
            <a:ext cx="7497762" cy="5313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tLang="en-US" b="1" dirty="0" smtClean="0">
                <a:effectLst>
                  <a:outerShdw blurRad="38100" dist="38100" dir="2700000" algn="tl">
                    <a:srgbClr val="000000">
                      <a:alpha val="43137"/>
                    </a:srgbClr>
                  </a:outerShdw>
                </a:effectLst>
              </a:rPr>
              <a:t>Logic of an if statement</a:t>
            </a:r>
          </a:p>
        </p:txBody>
      </p:sp>
      <p:pic>
        <p:nvPicPr>
          <p:cNvPr id="27651" name="Picture 19"/>
          <p:cNvPicPr>
            <a:picLocks noChangeAspect="1" noChangeArrowheads="1"/>
          </p:cNvPicPr>
          <p:nvPr/>
        </p:nvPicPr>
        <p:blipFill>
          <a:blip r:embed="rId2" cstate="print"/>
          <a:srcRect/>
          <a:stretch>
            <a:fillRect/>
          </a:stretch>
        </p:blipFill>
        <p:spPr bwMode="auto">
          <a:xfrm>
            <a:off x="2339975" y="1280096"/>
            <a:ext cx="4608289" cy="466667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Syntax of an if statement</a:t>
            </a:r>
          </a:p>
        </p:txBody>
      </p:sp>
      <p:sp>
        <p:nvSpPr>
          <p:cNvPr id="411652" name="Text Box 4"/>
          <p:cNvSpPr txBox="1">
            <a:spLocks noChangeArrowheads="1"/>
          </p:cNvSpPr>
          <p:nvPr/>
        </p:nvSpPr>
        <p:spPr bwMode="auto">
          <a:xfrm>
            <a:off x="3522663" y="3486150"/>
            <a:ext cx="2087562" cy="708025"/>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latin typeface="+mj-lt"/>
                <a:cs typeface="Arial" charset="0"/>
              </a:rPr>
              <a:t>if</a:t>
            </a:r>
            <a:r>
              <a:rPr lang="en-US" altLang="en-US" sz="2000" b="1" dirty="0">
                <a:latin typeface="Courier New" pitchFamily="49" charset="0"/>
                <a:cs typeface="Arial" charset="0"/>
              </a:rPr>
              <a:t> ( </a:t>
            </a:r>
            <a:r>
              <a:rPr lang="en-US" altLang="en-US" sz="2000" b="1" i="1" dirty="0">
                <a:solidFill>
                  <a:schemeClr val="hlink"/>
                </a:solidFill>
                <a:latin typeface="+mj-lt"/>
                <a:cs typeface="Arial" charset="0"/>
              </a:rPr>
              <a:t>condition</a:t>
            </a:r>
            <a:r>
              <a:rPr lang="en-US" altLang="en-US" sz="2000" b="1" dirty="0">
                <a:latin typeface="Courier New" pitchFamily="49" charset="0"/>
                <a:cs typeface="Arial" charset="0"/>
              </a:rPr>
              <a:t> )</a:t>
            </a:r>
          </a:p>
          <a:p>
            <a:pPr>
              <a:defRPr/>
            </a:pPr>
            <a:r>
              <a:rPr lang="en-US" altLang="en-US" sz="2000" b="1" dirty="0">
                <a:latin typeface="Courier New" pitchFamily="49" charset="0"/>
                <a:cs typeface="Arial" charset="0"/>
              </a:rPr>
              <a:t>   </a:t>
            </a:r>
            <a:r>
              <a:rPr lang="en-US" altLang="en-US" sz="2000" b="1" i="1" dirty="0">
                <a:solidFill>
                  <a:schemeClr val="hlink"/>
                </a:solidFill>
                <a:latin typeface="+mj-lt"/>
                <a:cs typeface="Arial" charset="0"/>
              </a:rPr>
              <a:t>statement</a:t>
            </a:r>
            <a:r>
              <a:rPr lang="en-US" altLang="en-US" sz="2000" b="1" dirty="0">
                <a:latin typeface="Courier New" pitchFamily="49" charset="0"/>
                <a:cs typeface="Arial" charset="0"/>
              </a:rPr>
              <a:t>;</a:t>
            </a:r>
          </a:p>
        </p:txBody>
      </p:sp>
      <p:grpSp>
        <p:nvGrpSpPr>
          <p:cNvPr id="2" name="Group 5"/>
          <p:cNvGrpSpPr>
            <a:grpSpLocks/>
          </p:cNvGrpSpPr>
          <p:nvPr/>
        </p:nvGrpSpPr>
        <p:grpSpPr bwMode="auto">
          <a:xfrm>
            <a:off x="1292225" y="2498725"/>
            <a:ext cx="2154238" cy="990600"/>
            <a:chOff x="515" y="1488"/>
            <a:chExt cx="1357" cy="624"/>
          </a:xfrm>
        </p:grpSpPr>
        <p:sp>
          <p:nvSpPr>
            <p:cNvPr id="24588" name="Text Box 6"/>
            <p:cNvSpPr txBox="1">
              <a:spLocks noChangeArrowheads="1"/>
            </p:cNvSpPr>
            <p:nvPr/>
          </p:nvSpPr>
          <p:spPr bwMode="auto">
            <a:xfrm>
              <a:off x="515" y="1488"/>
              <a:ext cx="1130" cy="442"/>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latin typeface="+mj-lt"/>
                  <a:cs typeface="Arial" charset="0"/>
                </a:rPr>
                <a:t>if</a:t>
              </a:r>
              <a:r>
                <a:rPr lang="en-US" altLang="en-US" sz="2000" b="1" dirty="0">
                  <a:solidFill>
                    <a:schemeClr val="hlink"/>
                  </a:solidFill>
                  <a:latin typeface="+mj-lt"/>
                  <a:cs typeface="Arial" charset="0"/>
                </a:rPr>
                <a:t> is a C</a:t>
              </a:r>
            </a:p>
            <a:p>
              <a:pPr>
                <a:defRPr/>
              </a:pPr>
              <a:r>
                <a:rPr lang="en-US" altLang="en-US" sz="2000" b="1" dirty="0">
                  <a:solidFill>
                    <a:schemeClr val="hlink"/>
                  </a:solidFill>
                  <a:latin typeface="+mj-lt"/>
                  <a:cs typeface="Arial" charset="0"/>
                </a:rPr>
                <a:t>reserved word</a:t>
              </a:r>
            </a:p>
          </p:txBody>
        </p:sp>
        <p:sp>
          <p:nvSpPr>
            <p:cNvPr id="28684" name="Line 7"/>
            <p:cNvSpPr>
              <a:spLocks noChangeShapeType="1"/>
            </p:cNvSpPr>
            <p:nvPr/>
          </p:nvSpPr>
          <p:spPr bwMode="auto">
            <a:xfrm>
              <a:off x="1536" y="1968"/>
              <a:ext cx="336" cy="144"/>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8"/>
          <p:cNvGrpSpPr>
            <a:grpSpLocks/>
          </p:cNvGrpSpPr>
          <p:nvPr/>
        </p:nvGrpSpPr>
        <p:grpSpPr bwMode="auto">
          <a:xfrm>
            <a:off x="4105275" y="1905000"/>
            <a:ext cx="4200525" cy="1508125"/>
            <a:chOff x="2443" y="1200"/>
            <a:chExt cx="2646" cy="950"/>
          </a:xfrm>
        </p:grpSpPr>
        <p:sp>
          <p:nvSpPr>
            <p:cNvPr id="24586" name="Text Box 9"/>
            <p:cNvSpPr txBox="1">
              <a:spLocks noChangeArrowheads="1"/>
            </p:cNvSpPr>
            <p:nvPr/>
          </p:nvSpPr>
          <p:spPr bwMode="auto">
            <a:xfrm>
              <a:off x="2443" y="1200"/>
              <a:ext cx="2646" cy="634"/>
            </a:xfrm>
            <a:prstGeom prst="rect">
              <a:avLst/>
            </a:prstGeom>
            <a:noFill/>
            <a:ln w="12700">
              <a:noFill/>
              <a:miter lim="800000"/>
              <a:headEnd type="none" w="sm" len="sm"/>
              <a:tailEnd type="none" w="sm" len="sm"/>
            </a:ln>
          </p:spPr>
          <p:txBody>
            <a:bodyPr anchor="ctr">
              <a:spAutoFit/>
            </a:bodyPr>
            <a:lstStyle/>
            <a:p>
              <a:pPr algn="just">
                <a:defRPr/>
              </a:pPr>
              <a:r>
                <a:rPr lang="en-US" altLang="en-US" sz="2000" b="1" dirty="0">
                  <a:solidFill>
                    <a:schemeClr val="hlink"/>
                  </a:solidFill>
                  <a:latin typeface="+mn-lt"/>
                  <a:cs typeface="Arial" charset="0"/>
                </a:rPr>
                <a:t>The </a:t>
              </a:r>
              <a:r>
                <a:rPr lang="en-US" altLang="en-US" sz="2000" b="1" i="1" dirty="0">
                  <a:solidFill>
                    <a:schemeClr val="hlink"/>
                  </a:solidFill>
                  <a:latin typeface="+mn-lt"/>
                  <a:cs typeface="Arial" charset="0"/>
                </a:rPr>
                <a:t>condition</a:t>
              </a:r>
              <a:r>
                <a:rPr lang="en-US" altLang="en-US" sz="2000" b="1" dirty="0">
                  <a:solidFill>
                    <a:schemeClr val="hlink"/>
                  </a:solidFill>
                  <a:latin typeface="+mn-lt"/>
                  <a:cs typeface="Arial" charset="0"/>
                </a:rPr>
                <a:t> must be a</a:t>
              </a:r>
            </a:p>
            <a:p>
              <a:pPr algn="just">
                <a:defRPr/>
              </a:pPr>
              <a:r>
                <a:rPr lang="en-US" altLang="en-US" sz="2000" b="1" dirty="0" err="1">
                  <a:solidFill>
                    <a:schemeClr val="hlink"/>
                  </a:solidFill>
                  <a:latin typeface="+mn-lt"/>
                  <a:cs typeface="Arial" charset="0"/>
                </a:rPr>
                <a:t>boolean</a:t>
              </a:r>
              <a:r>
                <a:rPr lang="en-US" altLang="en-US" sz="2000" b="1" dirty="0">
                  <a:solidFill>
                    <a:schemeClr val="hlink"/>
                  </a:solidFill>
                  <a:latin typeface="+mn-lt"/>
                  <a:cs typeface="Arial" charset="0"/>
                </a:rPr>
                <a:t> expression. It must</a:t>
              </a:r>
            </a:p>
            <a:p>
              <a:pPr algn="just">
                <a:defRPr/>
              </a:pPr>
              <a:r>
                <a:rPr lang="en-US" altLang="en-US" sz="2000" b="1" dirty="0">
                  <a:solidFill>
                    <a:schemeClr val="hlink"/>
                  </a:solidFill>
                  <a:latin typeface="+mn-lt"/>
                  <a:cs typeface="Arial" charset="0"/>
                </a:rPr>
                <a:t>evaluate to either true or false.</a:t>
              </a:r>
            </a:p>
          </p:txBody>
        </p:sp>
        <p:sp>
          <p:nvSpPr>
            <p:cNvPr id="28682" name="Line 10"/>
            <p:cNvSpPr>
              <a:spLocks noChangeShapeType="1"/>
            </p:cNvSpPr>
            <p:nvPr/>
          </p:nvSpPr>
          <p:spPr bwMode="auto">
            <a:xfrm flipH="1">
              <a:off x="3065" y="1862"/>
              <a:ext cx="96" cy="288"/>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4" name="Group 11"/>
          <p:cNvGrpSpPr>
            <a:grpSpLocks/>
          </p:cNvGrpSpPr>
          <p:nvPr/>
        </p:nvGrpSpPr>
        <p:grpSpPr bwMode="auto">
          <a:xfrm>
            <a:off x="1628775" y="4327525"/>
            <a:ext cx="5461000" cy="1238250"/>
            <a:chOff x="727" y="2640"/>
            <a:chExt cx="3440" cy="780"/>
          </a:xfrm>
        </p:grpSpPr>
        <p:sp>
          <p:nvSpPr>
            <p:cNvPr id="24584" name="Text Box 12"/>
            <p:cNvSpPr txBox="1">
              <a:spLocks noChangeArrowheads="1"/>
            </p:cNvSpPr>
            <p:nvPr/>
          </p:nvSpPr>
          <p:spPr bwMode="auto">
            <a:xfrm>
              <a:off x="727" y="2974"/>
              <a:ext cx="3440" cy="446"/>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solidFill>
                    <a:schemeClr val="hlink"/>
                  </a:solidFill>
                  <a:latin typeface="+mj-lt"/>
                  <a:cs typeface="Arial" charset="0"/>
                </a:rPr>
                <a:t>If the </a:t>
              </a:r>
              <a:r>
                <a:rPr lang="en-US" altLang="en-US" sz="2000" b="1" i="1" dirty="0">
                  <a:solidFill>
                    <a:schemeClr val="hlink"/>
                  </a:solidFill>
                  <a:latin typeface="+mj-lt"/>
                  <a:cs typeface="Arial" charset="0"/>
                </a:rPr>
                <a:t>condition</a:t>
              </a:r>
              <a:r>
                <a:rPr lang="en-US" altLang="en-US" sz="2000" b="1" dirty="0">
                  <a:solidFill>
                    <a:schemeClr val="hlink"/>
                  </a:solidFill>
                  <a:latin typeface="+mj-lt"/>
                  <a:cs typeface="Arial" charset="0"/>
                </a:rPr>
                <a:t> is true, the </a:t>
              </a:r>
              <a:r>
                <a:rPr lang="en-US" altLang="en-US" sz="2000" b="1" i="1" dirty="0">
                  <a:solidFill>
                    <a:schemeClr val="hlink"/>
                  </a:solidFill>
                  <a:latin typeface="+mj-lt"/>
                  <a:cs typeface="Arial" charset="0"/>
                </a:rPr>
                <a:t>statement</a:t>
              </a:r>
              <a:r>
                <a:rPr lang="en-US" altLang="en-US" sz="2000" b="1" dirty="0">
                  <a:solidFill>
                    <a:schemeClr val="hlink"/>
                  </a:solidFill>
                  <a:latin typeface="+mj-lt"/>
                  <a:cs typeface="Arial" charset="0"/>
                </a:rPr>
                <a:t> is executed.</a:t>
              </a:r>
            </a:p>
            <a:p>
              <a:pPr>
                <a:defRPr/>
              </a:pPr>
              <a:r>
                <a:rPr lang="en-US" altLang="en-US" sz="2000" b="1" dirty="0">
                  <a:solidFill>
                    <a:schemeClr val="hlink"/>
                  </a:solidFill>
                  <a:latin typeface="+mj-lt"/>
                  <a:cs typeface="Arial" charset="0"/>
                </a:rPr>
                <a:t>If it is false, the </a:t>
              </a:r>
              <a:r>
                <a:rPr lang="en-US" altLang="en-US" sz="2000" b="1" i="1" dirty="0">
                  <a:solidFill>
                    <a:schemeClr val="hlink"/>
                  </a:solidFill>
                  <a:latin typeface="+mj-lt"/>
                  <a:cs typeface="Arial" charset="0"/>
                </a:rPr>
                <a:t>statement</a:t>
              </a:r>
              <a:r>
                <a:rPr lang="en-US" altLang="en-US" sz="2000" b="1" dirty="0">
                  <a:solidFill>
                    <a:schemeClr val="hlink"/>
                  </a:solidFill>
                  <a:latin typeface="+mj-lt"/>
                  <a:cs typeface="Arial" charset="0"/>
                </a:rPr>
                <a:t> is skipped.</a:t>
              </a:r>
            </a:p>
          </p:txBody>
        </p:sp>
        <p:sp>
          <p:nvSpPr>
            <p:cNvPr id="28680" name="Line 13"/>
            <p:cNvSpPr>
              <a:spLocks noChangeShapeType="1"/>
            </p:cNvSpPr>
            <p:nvPr/>
          </p:nvSpPr>
          <p:spPr bwMode="auto">
            <a:xfrm flipV="1">
              <a:off x="2736" y="2640"/>
              <a:ext cx="0" cy="288"/>
            </a:xfrm>
            <a:prstGeom prst="line">
              <a:avLst/>
            </a:prstGeom>
            <a:noFill/>
            <a:ln w="31750">
              <a:solidFill>
                <a:srgbClr val="FF0000"/>
              </a:solidFill>
              <a:round/>
              <a:headEnd type="none" w="sm" len="sm"/>
              <a:tailEnd type="triangle" w="lg" len="me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1652"/>
                                        </p:tgtEl>
                                        <p:attrNameLst>
                                          <p:attrName>style.visibility</p:attrName>
                                        </p:attrNameLst>
                                      </p:cBhvr>
                                      <p:to>
                                        <p:strVal val="visible"/>
                                      </p:to>
                                    </p:set>
                                    <p:anim calcmode="lin" valueType="num">
                                      <p:cBhvr additive="base">
                                        <p:cTn id="7" dur="500" fill="hold"/>
                                        <p:tgtEl>
                                          <p:spTgt spid="411652"/>
                                        </p:tgtEl>
                                        <p:attrNameLst>
                                          <p:attrName>ppt_x</p:attrName>
                                        </p:attrNameLst>
                                      </p:cBhvr>
                                      <p:tavLst>
                                        <p:tav tm="0">
                                          <p:val>
                                            <p:strVal val="1+#ppt_w/2"/>
                                          </p:val>
                                        </p:tav>
                                        <p:tav tm="100000">
                                          <p:val>
                                            <p:strVal val="#ppt_x"/>
                                          </p:val>
                                        </p:tav>
                                      </p:tavLst>
                                    </p:anim>
                                    <p:anim calcmode="lin" valueType="num">
                                      <p:cBhvr additive="base">
                                        <p:cTn id="8" dur="500" fill="hold"/>
                                        <p:tgtEl>
                                          <p:spTgt spid="411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3803650" y="609600"/>
            <a:ext cx="5111750" cy="4979988"/>
          </a:xfrm>
        </p:spPr>
        <p:txBody>
          <a:bodyPr>
            <a:normAutofit lnSpcReduction="10000"/>
          </a:bodyPr>
          <a:lstStyle/>
          <a:p>
            <a:r>
              <a:rPr lang="en-IN" sz="2400" dirty="0" smtClean="0"/>
              <a:t>Commonly used in scenarios:</a:t>
            </a:r>
          </a:p>
          <a:p>
            <a:pPr algn="just">
              <a:buFont typeface="Arial" pitchFamily="34" charset="0"/>
              <a:buNone/>
            </a:pPr>
            <a:r>
              <a:rPr lang="en-US" sz="2400" dirty="0" smtClean="0"/>
              <a:t>             Is A bigger than B?</a:t>
            </a:r>
          </a:p>
          <a:p>
            <a:pPr algn="just">
              <a:buFont typeface="Arial" pitchFamily="34" charset="0"/>
              <a:buNone/>
            </a:pPr>
            <a:r>
              <a:rPr lang="en-US" sz="2400" dirty="0" smtClean="0"/>
              <a:t>             Is X equal to Y?</a:t>
            </a:r>
          </a:p>
          <a:p>
            <a:pPr algn="just">
              <a:buFont typeface="Arial" pitchFamily="34" charset="0"/>
              <a:buNone/>
            </a:pPr>
            <a:r>
              <a:rPr lang="en-US" sz="2400" dirty="0" smtClean="0"/>
              <a:t>             Is M not equal to N?</a:t>
            </a:r>
          </a:p>
          <a:p>
            <a:pPr algn="just">
              <a:buFont typeface="Arial" pitchFamily="34" charset="0"/>
              <a:buNone/>
            </a:pPr>
            <a:endParaRPr lang="en-US" sz="2400" dirty="0" smtClean="0"/>
          </a:p>
          <a:p>
            <a:r>
              <a:rPr lang="en-US" sz="2400" dirty="0" err="1" smtClean="0"/>
              <a:t>Arduino</a:t>
            </a:r>
            <a:r>
              <a:rPr lang="en-US" sz="2400" dirty="0" smtClean="0"/>
              <a:t> microcontroller make use of C programming, where you need to blink a warning light(red light) when certain condition met.</a:t>
            </a:r>
          </a:p>
          <a:p>
            <a:pPr>
              <a:buFont typeface="Arial" pitchFamily="34" charset="0"/>
              <a:buNone/>
            </a:pPr>
            <a:r>
              <a:rPr lang="en-US" sz="2400" dirty="0" smtClean="0"/>
              <a:t>         for example: </a:t>
            </a:r>
          </a:p>
          <a:p>
            <a:pPr>
              <a:buFont typeface="Arial" pitchFamily="34" charset="0"/>
              <a:buNone/>
            </a:pPr>
            <a:r>
              <a:rPr lang="en-US" sz="2400" dirty="0" smtClean="0"/>
              <a:t>              if(x = 123) </a:t>
            </a:r>
          </a:p>
          <a:p>
            <a:pPr>
              <a:buFont typeface="Arial" pitchFamily="34" charset="0"/>
              <a:buNone/>
            </a:pPr>
            <a:r>
              <a:rPr lang="en-US" sz="2400" dirty="0" smtClean="0"/>
              <a:t>                 </a:t>
            </a:r>
            <a:r>
              <a:rPr lang="en-US" sz="2400" dirty="0" err="1" smtClean="0"/>
              <a:t>digitalWrite</a:t>
            </a:r>
            <a:r>
              <a:rPr lang="en-US" sz="2400" dirty="0" smtClean="0"/>
              <a:t>(</a:t>
            </a:r>
            <a:r>
              <a:rPr lang="en-US" sz="2400" dirty="0" err="1" smtClean="0"/>
              <a:t>LEDpin</a:t>
            </a:r>
            <a:r>
              <a:rPr lang="en-US" sz="2400" dirty="0" smtClean="0"/>
              <a:t>, high)</a:t>
            </a:r>
          </a:p>
          <a:p>
            <a:endParaRPr lang="en-US" dirty="0" smtClean="0"/>
          </a:p>
        </p:txBody>
      </p:sp>
      <p:sp>
        <p:nvSpPr>
          <p:cNvPr id="4" name="Text Placeholder 3"/>
          <p:cNvSpPr>
            <a:spLocks noGrp="1"/>
          </p:cNvSpPr>
          <p:nvPr>
            <p:ph type="body" sz="half" idx="2"/>
          </p:nvPr>
        </p:nvSpPr>
        <p:spPr/>
        <p:txBody>
          <a:bodyPr/>
          <a:lstStyle/>
          <a:p>
            <a:pPr algn="ctr">
              <a:buFont typeface="Arial" charset="0"/>
              <a:buNone/>
              <a:defRPr/>
            </a:pPr>
            <a:endParaRPr lang="en-IN" sz="2800" b="1" dirty="0" smtClean="0">
              <a:effectLst>
                <a:outerShdw blurRad="38100" dist="38100" dir="2700000" algn="tl">
                  <a:srgbClr val="000000">
                    <a:alpha val="43137"/>
                  </a:srgbClr>
                </a:outerShdw>
              </a:effectLst>
            </a:endParaRPr>
          </a:p>
          <a:p>
            <a:pPr algn="ctr">
              <a:buFont typeface="Arial" charset="0"/>
              <a:buNone/>
              <a:defRPr/>
            </a:pPr>
            <a:endParaRPr lang="en-IN" sz="2800" b="1" dirty="0" smtClean="0">
              <a:effectLst>
                <a:outerShdw blurRad="38100" dist="38100" dir="2700000" algn="tl">
                  <a:srgbClr val="000000">
                    <a:alpha val="43137"/>
                  </a:srgbClr>
                </a:outerShdw>
              </a:effectLst>
            </a:endParaRPr>
          </a:p>
          <a:p>
            <a:pPr algn="ctr">
              <a:buFont typeface="Arial" charset="0"/>
              <a:buNone/>
              <a:defRPr/>
            </a:pPr>
            <a:r>
              <a:rPr lang="en-IN" sz="2800" b="1" dirty="0" smtClean="0">
                <a:effectLst>
                  <a:outerShdw blurRad="38100" dist="38100" dir="2700000" algn="tl">
                    <a:srgbClr val="000000">
                      <a:alpha val="43137"/>
                    </a:srgbClr>
                  </a:outerShdw>
                </a:effectLst>
              </a:rPr>
              <a:t>Uses of an If statement</a:t>
            </a:r>
            <a:endParaRPr lang="en-US" sz="2800" b="1" dirty="0">
              <a:effectLst>
                <a:outerShdw blurRad="38100" dist="38100" dir="2700000" algn="tl">
                  <a:srgbClr val="000000">
                    <a:alpha val="43137"/>
                  </a:srgbClr>
                </a:outerShdw>
              </a:effectLst>
            </a:endParaRPr>
          </a:p>
        </p:txBody>
      </p:sp>
      <p:sp>
        <p:nvSpPr>
          <p:cNvPr id="29700" name="AutoShape 2"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1" name="AutoShape 4"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2" name="AutoShape 6"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3" name="AutoShape 8"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29704" name="AutoShape 10"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Simple If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052513"/>
            <a:ext cx="8229600" cy="5073650"/>
          </a:xfrm>
        </p:spPr>
        <p:txBody>
          <a:bodyPr/>
          <a:lstStyle/>
          <a:p>
            <a:pPr>
              <a:buFont typeface="Arial" charset="0"/>
              <a:buNone/>
              <a:defRPr/>
            </a:pPr>
            <a:r>
              <a:rPr lang="en-US" sz="2000" dirty="0" smtClean="0"/>
              <a:t># include &lt;</a:t>
            </a:r>
            <a:r>
              <a:rPr lang="en-US" sz="2000" dirty="0" err="1" smtClean="0"/>
              <a:t>stdio.h</a:t>
            </a:r>
            <a:r>
              <a:rPr lang="en-US" sz="2000" dirty="0" smtClean="0"/>
              <a:t>&gt; //header file section </a:t>
            </a:r>
          </a:p>
          <a:p>
            <a:pPr>
              <a:buFont typeface="Arial" charset="0"/>
              <a:buNone/>
              <a:defRPr/>
            </a:pPr>
            <a:r>
              <a:rPr lang="en-US" sz="2000" dirty="0" smtClean="0"/>
              <a:t>#include &lt;</a:t>
            </a:r>
            <a:r>
              <a:rPr lang="en-US" sz="2000" dirty="0" err="1" smtClean="0"/>
              <a:t>conio.h</a:t>
            </a:r>
            <a:r>
              <a:rPr lang="en-US" sz="2000" dirty="0" smtClean="0"/>
              <a:t>&gt;</a:t>
            </a:r>
          </a:p>
          <a:p>
            <a:pPr>
              <a:buFont typeface="Arial" charset="0"/>
              <a:buNone/>
              <a:defRPr/>
            </a:pPr>
            <a:r>
              <a:rPr lang="en-US" sz="2000" dirty="0" smtClean="0"/>
              <a:t> </a:t>
            </a:r>
            <a:r>
              <a:rPr lang="en-US" sz="2000" dirty="0" err="1" smtClean="0"/>
              <a:t>int</a:t>
            </a:r>
            <a:r>
              <a:rPr lang="en-US" sz="2000" dirty="0" smtClean="0"/>
              <a:t> main() </a:t>
            </a:r>
          </a:p>
          <a:p>
            <a:pPr>
              <a:buFont typeface="Arial" charset="0"/>
              <a:buNone/>
              <a:defRPr/>
            </a:pPr>
            <a:r>
              <a:rPr lang="en-US" sz="2000" dirty="0" smtClean="0"/>
              <a:t>{ </a:t>
            </a:r>
          </a:p>
          <a:p>
            <a:pPr>
              <a:buFont typeface="Arial" charset="0"/>
              <a:buNone/>
              <a:defRPr/>
            </a:pPr>
            <a:r>
              <a:rPr lang="en-US" sz="2000" dirty="0" smtClean="0"/>
              <a:t>    </a:t>
            </a:r>
            <a:r>
              <a:rPr lang="en-US" sz="2000" dirty="0" err="1" smtClean="0"/>
              <a:t>int</a:t>
            </a:r>
            <a:r>
              <a:rPr lang="en-US" sz="2000" dirty="0" smtClean="0"/>
              <a:t> age = 18; </a:t>
            </a:r>
          </a:p>
          <a:p>
            <a:pPr>
              <a:buFont typeface="Arial" charset="0"/>
              <a:buNone/>
              <a:defRPr/>
            </a:pPr>
            <a:r>
              <a:rPr lang="en-US" sz="2000" dirty="0" smtClean="0"/>
              <a:t>    if(age &gt; 17)</a:t>
            </a:r>
          </a:p>
          <a:p>
            <a:pPr>
              <a:buFont typeface="Arial" charset="0"/>
              <a:buNone/>
              <a:defRPr/>
            </a:pPr>
            <a:r>
              <a:rPr lang="en-US" sz="2000" dirty="0" smtClean="0"/>
              <a:t>   { </a:t>
            </a:r>
            <a:r>
              <a:rPr lang="en-US" sz="2000" dirty="0" err="1" smtClean="0"/>
              <a:t>printf</a:t>
            </a:r>
            <a:r>
              <a:rPr lang="en-US" sz="2000" dirty="0" smtClean="0"/>
              <a:t>("you are eligible for voting "); } </a:t>
            </a:r>
          </a:p>
          <a:p>
            <a:pPr>
              <a:buFont typeface="Arial" charset="0"/>
              <a:buNone/>
              <a:defRPr/>
            </a:pPr>
            <a:r>
              <a:rPr lang="en-US" sz="2000" dirty="0" smtClean="0"/>
              <a:t>     </a:t>
            </a:r>
            <a:r>
              <a:rPr lang="en-US" sz="2000" dirty="0" err="1" smtClean="0"/>
              <a:t>printf</a:t>
            </a:r>
            <a:r>
              <a:rPr lang="en-US" sz="2000" dirty="0" smtClean="0"/>
              <a:t>("\</a:t>
            </a:r>
            <a:r>
              <a:rPr lang="en-US" sz="2000" dirty="0" err="1" smtClean="0"/>
              <a:t>nThis</a:t>
            </a:r>
            <a:r>
              <a:rPr lang="en-US" sz="2000" dirty="0" smtClean="0"/>
              <a:t> is normal flow "); </a:t>
            </a:r>
          </a:p>
          <a:p>
            <a:pPr>
              <a:buFont typeface="Arial" charset="0"/>
              <a:buNone/>
              <a:defRPr/>
            </a:pPr>
            <a:r>
              <a:rPr lang="en-US" sz="2000" dirty="0" smtClean="0"/>
              <a:t>     return 0; </a:t>
            </a:r>
          </a:p>
          <a:p>
            <a:pPr>
              <a:buFont typeface="Arial" charset="0"/>
              <a:buNone/>
              <a:defRPr/>
            </a:pPr>
            <a:r>
              <a:rPr lang="en-US" sz="2000" dirty="0" smtClean="0"/>
              <a:t>}</a:t>
            </a:r>
          </a:p>
          <a:p>
            <a:pPr>
              <a:buFont typeface="Arial" charset="0"/>
              <a:buNone/>
              <a:defRPr/>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Logic of an if-else statement</a:t>
            </a:r>
          </a:p>
        </p:txBody>
      </p:sp>
      <p:pic>
        <p:nvPicPr>
          <p:cNvPr id="31747" name="Picture 21"/>
          <p:cNvPicPr>
            <a:picLocks noChangeAspect="1" noChangeArrowheads="1"/>
          </p:cNvPicPr>
          <p:nvPr/>
        </p:nvPicPr>
        <p:blipFill>
          <a:blip r:embed="rId2" cstate="print"/>
          <a:srcRect/>
          <a:stretch>
            <a:fillRect/>
          </a:stretch>
        </p:blipFill>
        <p:spPr bwMode="auto">
          <a:xfrm>
            <a:off x="1547664" y="1247641"/>
            <a:ext cx="4731296" cy="480873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Syntax of an if-else Statement</a:t>
            </a:r>
          </a:p>
        </p:txBody>
      </p:sp>
      <p:sp>
        <p:nvSpPr>
          <p:cNvPr id="9219" name="Rectangle 3"/>
          <p:cNvSpPr>
            <a:spLocks noGrp="1" noChangeArrowheads="1"/>
          </p:cNvSpPr>
          <p:nvPr>
            <p:ph idx="1"/>
          </p:nvPr>
        </p:nvSpPr>
        <p:spPr>
          <a:xfrm>
            <a:off x="184944" y="1250950"/>
            <a:ext cx="7924800" cy="1028700"/>
          </a:xfrm>
        </p:spPr>
        <p:txBody>
          <a:bodyPr lIns="92075" tIns="46038" rIns="92075" bIns="46038"/>
          <a:lstStyle/>
          <a:p>
            <a:pPr eaLnBrk="1" hangingPunct="1">
              <a:buFont typeface="Arial" charset="0"/>
              <a:buChar char="•"/>
              <a:defRPr/>
            </a:pPr>
            <a:r>
              <a:rPr lang="en-US" altLang="en-US" sz="2000" dirty="0" smtClean="0"/>
              <a:t>An </a:t>
            </a:r>
            <a:r>
              <a:rPr lang="en-US" altLang="en-US" sz="2000" i="1" dirty="0" smtClean="0"/>
              <a:t>else clause</a:t>
            </a:r>
            <a:r>
              <a:rPr lang="en-US" altLang="en-US" sz="2000" dirty="0" smtClean="0"/>
              <a:t> can be added to an if statement to make an </a:t>
            </a:r>
            <a:r>
              <a:rPr lang="en-US" altLang="en-US" sz="2000" i="1" dirty="0" smtClean="0"/>
              <a:t>if-else statement</a:t>
            </a:r>
            <a:endParaRPr lang="en-US" altLang="en-US" sz="2000" dirty="0" smtClean="0"/>
          </a:p>
        </p:txBody>
      </p:sp>
      <p:sp>
        <p:nvSpPr>
          <p:cNvPr id="441348" name="Text Box 4"/>
          <p:cNvSpPr txBox="1">
            <a:spLocks noChangeArrowheads="1"/>
          </p:cNvSpPr>
          <p:nvPr/>
        </p:nvSpPr>
        <p:spPr bwMode="auto">
          <a:xfrm>
            <a:off x="3321050" y="2279650"/>
            <a:ext cx="1652588" cy="1323975"/>
          </a:xfrm>
          <a:prstGeom prst="rect">
            <a:avLst/>
          </a:prstGeom>
          <a:noFill/>
          <a:ln w="12700">
            <a:noFill/>
            <a:miter lim="800000"/>
            <a:headEnd type="none" w="sm" len="sm"/>
            <a:tailEnd type="none" w="sm" len="sm"/>
          </a:ln>
        </p:spPr>
        <p:txBody>
          <a:bodyPr wrap="none" anchor="ctr">
            <a:spAutoFit/>
          </a:bodyPr>
          <a:lstStyle/>
          <a:p>
            <a:pPr>
              <a:defRPr/>
            </a:pPr>
            <a:r>
              <a:rPr lang="en-US" altLang="en-US" sz="2000" b="1" dirty="0">
                <a:latin typeface="+mn-lt"/>
                <a:cs typeface="Arial" charset="0"/>
              </a:rPr>
              <a:t>if ( </a:t>
            </a:r>
            <a:r>
              <a:rPr lang="en-US" altLang="en-US" sz="2000" b="1" i="1" dirty="0">
                <a:solidFill>
                  <a:schemeClr val="hlink"/>
                </a:solidFill>
                <a:latin typeface="+mn-lt"/>
                <a:cs typeface="Arial" charset="0"/>
              </a:rPr>
              <a:t>condition</a:t>
            </a:r>
            <a:r>
              <a:rPr lang="en-US" altLang="en-US" sz="2000" b="1" dirty="0">
                <a:latin typeface="+mn-lt"/>
                <a:cs typeface="Arial" charset="0"/>
              </a:rPr>
              <a:t> )</a:t>
            </a:r>
          </a:p>
          <a:p>
            <a:pPr>
              <a:defRPr/>
            </a:pPr>
            <a:r>
              <a:rPr lang="en-US" altLang="en-US" sz="2000" b="1" dirty="0">
                <a:latin typeface="+mn-lt"/>
                <a:cs typeface="Arial" charset="0"/>
              </a:rPr>
              <a:t>   </a:t>
            </a:r>
            <a:r>
              <a:rPr lang="en-US" altLang="en-US" sz="2000" b="1" i="1" dirty="0">
                <a:solidFill>
                  <a:schemeClr val="hlink"/>
                </a:solidFill>
                <a:latin typeface="+mn-lt"/>
                <a:cs typeface="Arial" charset="0"/>
              </a:rPr>
              <a:t>statement1</a:t>
            </a:r>
            <a:r>
              <a:rPr lang="en-US" altLang="en-US" sz="2000" b="1" dirty="0">
                <a:latin typeface="+mn-lt"/>
                <a:cs typeface="Arial" charset="0"/>
              </a:rPr>
              <a:t>;</a:t>
            </a:r>
          </a:p>
          <a:p>
            <a:pPr>
              <a:defRPr/>
            </a:pPr>
            <a:r>
              <a:rPr lang="en-US" altLang="en-US" sz="2000" b="1" dirty="0">
                <a:latin typeface="+mn-lt"/>
                <a:cs typeface="Arial" charset="0"/>
              </a:rPr>
              <a:t>else</a:t>
            </a:r>
          </a:p>
          <a:p>
            <a:pPr>
              <a:defRPr/>
            </a:pPr>
            <a:r>
              <a:rPr lang="en-US" altLang="en-US" sz="2000" b="1" dirty="0">
                <a:latin typeface="+mn-lt"/>
                <a:cs typeface="Arial" charset="0"/>
              </a:rPr>
              <a:t>   </a:t>
            </a:r>
            <a:r>
              <a:rPr lang="en-US" altLang="en-US" sz="2000" b="1" i="1" dirty="0">
                <a:solidFill>
                  <a:schemeClr val="hlink"/>
                </a:solidFill>
                <a:latin typeface="+mn-lt"/>
                <a:cs typeface="Arial" charset="0"/>
              </a:rPr>
              <a:t>statement2</a:t>
            </a:r>
            <a:r>
              <a:rPr lang="en-US" altLang="en-US" sz="2000" b="1" dirty="0">
                <a:latin typeface="+mn-lt"/>
                <a:cs typeface="Arial" charset="0"/>
              </a:rPr>
              <a:t>;</a:t>
            </a:r>
          </a:p>
        </p:txBody>
      </p:sp>
      <p:sp>
        <p:nvSpPr>
          <p:cNvPr id="441349" name="Rectangle 5"/>
          <p:cNvSpPr>
            <a:spLocks noChangeArrowheads="1"/>
          </p:cNvSpPr>
          <p:nvPr/>
        </p:nvSpPr>
        <p:spPr bwMode="auto">
          <a:xfrm>
            <a:off x="990600" y="3886200"/>
            <a:ext cx="7848600" cy="2209800"/>
          </a:xfrm>
          <a:prstGeom prst="rect">
            <a:avLst/>
          </a:prstGeom>
          <a:noFill/>
          <a:ln w="9525">
            <a:noFill/>
            <a:miter lim="800000"/>
            <a:headEnd/>
            <a:tailEnd/>
          </a:ln>
        </p:spPr>
        <p:txBody>
          <a:bodyPr lIns="92075" tIns="46038" rIns="92075" bIns="46038"/>
          <a:lstStyle/>
          <a:p>
            <a:pPr marL="342900" indent="-342900">
              <a:spcBef>
                <a:spcPct val="70000"/>
              </a:spcBef>
              <a:buFontTx/>
              <a:buChar char="•"/>
              <a:defRPr/>
            </a:pPr>
            <a:r>
              <a:rPr lang="en-US" altLang="en-US" sz="2000" dirty="0">
                <a:latin typeface="+mn-lt"/>
                <a:cs typeface="Arial" charset="0"/>
              </a:rPr>
              <a:t>If the </a:t>
            </a:r>
            <a:r>
              <a:rPr lang="en-US" altLang="en-US" sz="2000" i="1" dirty="0">
                <a:solidFill>
                  <a:schemeClr val="hlink"/>
                </a:solidFill>
                <a:latin typeface="+mn-lt"/>
                <a:cs typeface="Arial" charset="0"/>
              </a:rPr>
              <a:t>condition</a:t>
            </a:r>
            <a:r>
              <a:rPr lang="en-US" altLang="en-US" sz="2000" dirty="0">
                <a:latin typeface="+mn-lt"/>
                <a:cs typeface="Arial" charset="0"/>
              </a:rPr>
              <a:t> is true, </a:t>
            </a:r>
            <a:r>
              <a:rPr lang="en-US" altLang="en-US" sz="2000" i="1" dirty="0">
                <a:solidFill>
                  <a:schemeClr val="hlink"/>
                </a:solidFill>
                <a:latin typeface="+mn-lt"/>
                <a:cs typeface="Arial" charset="0"/>
              </a:rPr>
              <a:t>statement1</a:t>
            </a:r>
            <a:r>
              <a:rPr lang="en-US" altLang="en-US" sz="2000" dirty="0">
                <a:latin typeface="+mn-lt"/>
                <a:cs typeface="Arial" charset="0"/>
              </a:rPr>
              <a:t> is executed;  if the condition is false, </a:t>
            </a:r>
            <a:r>
              <a:rPr lang="en-US" altLang="en-US" sz="2000" i="1" dirty="0">
                <a:solidFill>
                  <a:schemeClr val="hlink"/>
                </a:solidFill>
                <a:latin typeface="+mn-lt"/>
                <a:cs typeface="Arial" charset="0"/>
              </a:rPr>
              <a:t>statement2</a:t>
            </a:r>
            <a:r>
              <a:rPr lang="en-US" altLang="en-US" sz="2000" dirty="0">
                <a:latin typeface="+mn-lt"/>
                <a:cs typeface="Arial" charset="0"/>
              </a:rPr>
              <a:t> is executed</a:t>
            </a:r>
          </a:p>
          <a:p>
            <a:pPr marL="342900" indent="-342900">
              <a:spcBef>
                <a:spcPct val="70000"/>
              </a:spcBef>
              <a:buFontTx/>
              <a:buChar char="•"/>
              <a:defRPr/>
            </a:pPr>
            <a:r>
              <a:rPr lang="en-US" altLang="en-US" sz="2000" dirty="0">
                <a:latin typeface="+mn-lt"/>
                <a:cs typeface="Arial" charset="0"/>
              </a:rPr>
              <a:t>One or the other will be executed, but not both</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 calcmode="lin" valueType="num">
                                      <p:cBhvr additive="base">
                                        <p:cTn id="7" dur="500" fill="hold"/>
                                        <p:tgtEl>
                                          <p:spTgt spid="441348"/>
                                        </p:tgtEl>
                                        <p:attrNameLst>
                                          <p:attrName>ppt_x</p:attrName>
                                        </p:attrNameLst>
                                      </p:cBhvr>
                                      <p:tavLst>
                                        <p:tav tm="0">
                                          <p:val>
                                            <p:strVal val="1+#ppt_w/2"/>
                                          </p:val>
                                        </p:tav>
                                        <p:tav tm="100000">
                                          <p:val>
                                            <p:strVal val="#ppt_x"/>
                                          </p:val>
                                        </p:tav>
                                      </p:tavLst>
                                    </p:anim>
                                    <p:anim calcmode="lin" valueType="num">
                                      <p:cBhvr additive="base">
                                        <p:cTn id="8" dur="500" fill="hold"/>
                                        <p:tgtEl>
                                          <p:spTgt spid="441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41349">
                                            <p:txEl>
                                              <p:pRg st="0" end="0"/>
                                            </p:txEl>
                                          </p:spTgt>
                                        </p:tgtEl>
                                        <p:attrNameLst>
                                          <p:attrName>style.visibility</p:attrName>
                                        </p:attrNameLst>
                                      </p:cBhvr>
                                      <p:to>
                                        <p:strVal val="visible"/>
                                      </p:to>
                                    </p:set>
                                    <p:animEffect transition="in" filter="wipe(up)">
                                      <p:cBhvr>
                                        <p:cTn id="13" dur="500"/>
                                        <p:tgtEl>
                                          <p:spTgt spid="44134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41349">
                                            <p:txEl>
                                              <p:pRg st="1" end="1"/>
                                            </p:txEl>
                                          </p:spTgt>
                                        </p:tgtEl>
                                        <p:attrNameLst>
                                          <p:attrName>style.visibility</p:attrName>
                                        </p:attrNameLst>
                                      </p:cBhvr>
                                      <p:to>
                                        <p:strVal val="visible"/>
                                      </p:to>
                                    </p:set>
                                    <p:animEffect transition="in" filter="wipe(up)">
                                      <p:cBhvr>
                                        <p:cTn id="18" dur="500"/>
                                        <p:tgtEl>
                                          <p:spTgt spid="4413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3803650" y="609600"/>
            <a:ext cx="5111750" cy="4979988"/>
          </a:xfrm>
        </p:spPr>
        <p:txBody>
          <a:bodyPr/>
          <a:lstStyle/>
          <a:p>
            <a:r>
              <a:rPr lang="en-US" sz="2400" dirty="0" err="1" smtClean="0"/>
              <a:t>Arduino</a:t>
            </a:r>
            <a:r>
              <a:rPr lang="en-US" sz="2400" dirty="0" smtClean="0"/>
              <a:t> microcontroller make use C programming, where you can alarm </a:t>
            </a:r>
            <a:r>
              <a:rPr lang="en-US" sz="2400" b="1" dirty="0" smtClean="0"/>
              <a:t>if</a:t>
            </a:r>
            <a:r>
              <a:rPr lang="en-US" sz="2400" dirty="0" smtClean="0"/>
              <a:t> your sensors output in greater than or lesser than expected value, </a:t>
            </a:r>
            <a:r>
              <a:rPr lang="en-US" sz="2400" b="1" dirty="0" smtClean="0"/>
              <a:t>else</a:t>
            </a:r>
            <a:r>
              <a:rPr lang="en-US" sz="2400" dirty="0" smtClean="0"/>
              <a:t> blink green light always.         </a:t>
            </a:r>
          </a:p>
          <a:p>
            <a:pPr marL="0" indent="0">
              <a:buNone/>
            </a:pPr>
            <a:r>
              <a:rPr lang="en-US" sz="2400" dirty="0" smtClean="0"/>
              <a:t>   for example: </a:t>
            </a:r>
          </a:p>
          <a:p>
            <a:pPr>
              <a:buFont typeface="Arial" pitchFamily="34" charset="0"/>
              <a:buNone/>
            </a:pPr>
            <a:r>
              <a:rPr lang="en-US" sz="2400" dirty="0" smtClean="0"/>
              <a:t>   if(x = 123)     </a:t>
            </a:r>
          </a:p>
          <a:p>
            <a:pPr>
              <a:buFont typeface="Arial" pitchFamily="34" charset="0"/>
              <a:buNone/>
            </a:pPr>
            <a:r>
              <a:rPr lang="en-US" sz="2400" dirty="0" smtClean="0"/>
              <a:t>        </a:t>
            </a:r>
            <a:r>
              <a:rPr lang="en-US" sz="2400" dirty="0" err="1" smtClean="0"/>
              <a:t>digitalWrite</a:t>
            </a:r>
            <a:r>
              <a:rPr lang="en-US" sz="2400" dirty="0" smtClean="0"/>
              <a:t>(</a:t>
            </a:r>
            <a:r>
              <a:rPr lang="en-US" sz="2400" dirty="0" err="1" smtClean="0"/>
              <a:t>LEDpin,high</a:t>
            </a:r>
            <a:r>
              <a:rPr lang="en-US" sz="2400" dirty="0" smtClean="0"/>
              <a:t>) </a:t>
            </a:r>
          </a:p>
          <a:p>
            <a:pPr>
              <a:buFont typeface="Arial" pitchFamily="34" charset="0"/>
              <a:buNone/>
            </a:pPr>
            <a:r>
              <a:rPr lang="en-US" sz="2400" dirty="0" smtClean="0"/>
              <a:t>   else </a:t>
            </a:r>
          </a:p>
          <a:p>
            <a:pPr>
              <a:buFont typeface="Arial" pitchFamily="34" charset="0"/>
              <a:buNone/>
            </a:pPr>
            <a:r>
              <a:rPr lang="en-US" sz="2400" dirty="0" smtClean="0"/>
              <a:t>        </a:t>
            </a:r>
            <a:r>
              <a:rPr lang="en-US" sz="2400" dirty="0" err="1" smtClean="0"/>
              <a:t>digitalWrite</a:t>
            </a:r>
            <a:r>
              <a:rPr lang="en-US" sz="2400" dirty="0" smtClean="0"/>
              <a:t>(</a:t>
            </a:r>
            <a:r>
              <a:rPr lang="en-US" sz="2400" dirty="0" err="1" smtClean="0"/>
              <a:t>LEDpin,low</a:t>
            </a:r>
            <a:r>
              <a:rPr lang="en-US" sz="2400" dirty="0" smtClean="0"/>
              <a:t>)</a:t>
            </a:r>
            <a:endParaRPr lang="en-US" dirty="0" smtClean="0"/>
          </a:p>
        </p:txBody>
      </p:sp>
      <p:sp>
        <p:nvSpPr>
          <p:cNvPr id="4" name="Text Placeholder 3"/>
          <p:cNvSpPr>
            <a:spLocks noGrp="1"/>
          </p:cNvSpPr>
          <p:nvPr>
            <p:ph type="body" sz="half" idx="2"/>
          </p:nvPr>
        </p:nvSpPr>
        <p:spPr/>
        <p:txBody>
          <a:bodyPr/>
          <a:lstStyle/>
          <a:p>
            <a:pPr algn="ctr">
              <a:buFont typeface="Arial" charset="0"/>
              <a:buNone/>
              <a:defRPr/>
            </a:pPr>
            <a:endParaRPr lang="en-IN" sz="2800" b="1" dirty="0" smtClean="0">
              <a:effectLst>
                <a:outerShdw blurRad="38100" dist="38100" dir="2700000" algn="tl">
                  <a:srgbClr val="000000">
                    <a:alpha val="43137"/>
                  </a:srgbClr>
                </a:outerShdw>
              </a:effectLst>
            </a:endParaRPr>
          </a:p>
          <a:p>
            <a:pPr algn="ctr">
              <a:buFont typeface="Arial" charset="0"/>
              <a:buNone/>
              <a:defRPr/>
            </a:pPr>
            <a:endParaRPr lang="en-IN" sz="2800" b="1" dirty="0" smtClean="0">
              <a:effectLst>
                <a:outerShdw blurRad="38100" dist="38100" dir="2700000" algn="tl">
                  <a:srgbClr val="000000">
                    <a:alpha val="43137"/>
                  </a:srgbClr>
                </a:outerShdw>
              </a:effectLst>
            </a:endParaRPr>
          </a:p>
          <a:p>
            <a:pPr algn="ctr">
              <a:buFont typeface="Arial" charset="0"/>
              <a:buNone/>
              <a:defRPr/>
            </a:pPr>
            <a:r>
              <a:rPr lang="en-IN" sz="2800" b="1" dirty="0" smtClean="0">
                <a:effectLst>
                  <a:outerShdw blurRad="38100" dist="38100" dir="2700000" algn="tl">
                    <a:srgbClr val="000000">
                      <a:alpha val="43137"/>
                    </a:srgbClr>
                  </a:outerShdw>
                </a:effectLst>
              </a:rPr>
              <a:t>Uses of an If-else statement</a:t>
            </a:r>
            <a:endParaRPr lang="en-US" sz="2800" b="1" dirty="0">
              <a:effectLst>
                <a:outerShdw blurRad="38100" dist="38100" dir="2700000" algn="tl">
                  <a:srgbClr val="000000">
                    <a:alpha val="43137"/>
                  </a:srgbClr>
                </a:outerShdw>
              </a:effectLst>
            </a:endParaRPr>
          </a:p>
        </p:txBody>
      </p:sp>
      <p:sp>
        <p:nvSpPr>
          <p:cNvPr id="33796" name="AutoShape 2"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797" name="AutoShape 4"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798" name="AutoShape 6"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799" name="AutoShape 8"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33800" name="AutoShape 10" descr="if statement in real time"/>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28600" y="3048000"/>
            <a:ext cx="7239000" cy="1828800"/>
          </a:xfrm>
        </p:spPr>
        <p:txBody>
          <a:bodyPr rtlCol="0">
            <a:normAutofit/>
          </a:bodyPr>
          <a:lstStyle/>
          <a:p>
            <a:pPr algn="l" eaLnBrk="1" fontAlgn="auto" hangingPunct="1">
              <a:spcAft>
                <a:spcPts val="0"/>
              </a:spcAft>
              <a:defRPr/>
            </a:pPr>
            <a:r>
              <a:rPr lang="en-IN" sz="6000" b="0" dirty="0" smtClean="0">
                <a:solidFill>
                  <a:srgbClr val="7BCF27"/>
                </a:solidFill>
                <a:latin typeface="Calibri" pitchFamily="34" charset="0"/>
              </a:rPr>
              <a:t>Introduction to </a:t>
            </a:r>
            <a:br>
              <a:rPr lang="en-IN" sz="6000" b="0" dirty="0" smtClean="0">
                <a:solidFill>
                  <a:srgbClr val="7BCF27"/>
                </a:solidFill>
                <a:latin typeface="Calibri" pitchFamily="34" charset="0"/>
              </a:rPr>
            </a:br>
            <a:r>
              <a:rPr lang="en-IN" sz="6000" b="0" dirty="0" smtClean="0">
                <a:solidFill>
                  <a:srgbClr val="7BCF27"/>
                </a:solidFill>
                <a:latin typeface="Calibri" pitchFamily="34" charset="0"/>
              </a:rPr>
              <a:t>Loops</a:t>
            </a:r>
            <a:endParaRPr sz="6000" b="0" dirty="0"/>
          </a:p>
        </p:txBody>
      </p:sp>
      <p:pic>
        <p:nvPicPr>
          <p:cNvPr id="15363" name="Picture 5" descr="Image result for loops"/>
          <p:cNvPicPr>
            <a:picLocks noChangeAspect="1" noChangeArrowheads="1"/>
          </p:cNvPicPr>
          <p:nvPr/>
        </p:nvPicPr>
        <p:blipFill>
          <a:blip r:embed="rId3" cstate="print"/>
          <a:srcRect/>
          <a:stretch>
            <a:fillRect/>
          </a:stretch>
        </p:blipFill>
        <p:spPr bwMode="auto">
          <a:xfrm>
            <a:off x="4356100" y="333375"/>
            <a:ext cx="3714750" cy="24034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If-else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052513"/>
            <a:ext cx="8229600" cy="5073650"/>
          </a:xfrm>
        </p:spPr>
        <p:txBody>
          <a:bodyPr>
            <a:normAutofit fontScale="92500" lnSpcReduction="10000"/>
          </a:bodyPr>
          <a:lstStyle/>
          <a:p>
            <a:pPr>
              <a:buFont typeface="Arial" charset="0"/>
              <a:buNone/>
              <a:defRPr/>
            </a:pPr>
            <a:r>
              <a:rPr lang="en-US" sz="2000" dirty="0" smtClean="0"/>
              <a:t>#include &lt;</a:t>
            </a:r>
            <a:r>
              <a:rPr lang="en-US" sz="2000" dirty="0" err="1" smtClean="0"/>
              <a:t>stdio.h</a:t>
            </a:r>
            <a:r>
              <a:rPr lang="en-US" sz="2000" dirty="0" smtClean="0"/>
              <a:t>&gt; //header file section </a:t>
            </a:r>
          </a:p>
          <a:p>
            <a:pPr>
              <a:buFont typeface="Arial" charset="0"/>
              <a:buNone/>
              <a:defRPr/>
            </a:pPr>
            <a:r>
              <a:rPr lang="en-US" sz="2000" dirty="0" err="1" smtClean="0"/>
              <a:t>int</a:t>
            </a:r>
            <a:r>
              <a:rPr lang="en-US" sz="2000" dirty="0" smtClean="0"/>
              <a:t> main() </a:t>
            </a:r>
          </a:p>
          <a:p>
            <a:pPr>
              <a:buFont typeface="Arial" charset="0"/>
              <a:buNone/>
              <a:defRPr/>
            </a:pPr>
            <a:r>
              <a:rPr lang="en-US" sz="2000" dirty="0" smtClean="0"/>
              <a:t>{ </a:t>
            </a:r>
          </a:p>
          <a:p>
            <a:pPr>
              <a:buFont typeface="Arial" charset="0"/>
              <a:buNone/>
              <a:defRPr/>
            </a:pPr>
            <a:r>
              <a:rPr lang="en-US" sz="2000" dirty="0" smtClean="0"/>
              <a:t>    </a:t>
            </a:r>
            <a:r>
              <a:rPr lang="en-US" sz="2000" dirty="0" err="1" smtClean="0"/>
              <a:t>int</a:t>
            </a:r>
            <a:r>
              <a:rPr lang="en-US" sz="2000" dirty="0" smtClean="0"/>
              <a:t> age; </a:t>
            </a:r>
          </a:p>
          <a:p>
            <a:pPr>
              <a:buFont typeface="Arial" charset="0"/>
              <a:buNone/>
              <a:defRPr/>
            </a:pPr>
            <a:r>
              <a:rPr lang="en-US" sz="2000" dirty="0" smtClean="0"/>
              <a:t>    </a:t>
            </a:r>
            <a:r>
              <a:rPr lang="en-US" sz="2000" dirty="0" err="1" smtClean="0"/>
              <a:t>printf</a:t>
            </a:r>
            <a:r>
              <a:rPr lang="en-US" sz="2000" dirty="0" smtClean="0"/>
              <a:t>("Enter your age : "); </a:t>
            </a:r>
          </a:p>
          <a:p>
            <a:pPr>
              <a:buFont typeface="Arial" charset="0"/>
              <a:buNone/>
              <a:defRPr/>
            </a:pPr>
            <a:r>
              <a:rPr lang="en-US" sz="2000" dirty="0" smtClean="0"/>
              <a:t>    </a:t>
            </a:r>
            <a:r>
              <a:rPr lang="en-US" sz="2000" dirty="0" err="1" smtClean="0"/>
              <a:t>scanf</a:t>
            </a:r>
            <a:r>
              <a:rPr lang="en-US" sz="2000" dirty="0" smtClean="0"/>
              <a:t>("%</a:t>
            </a:r>
            <a:r>
              <a:rPr lang="en-US" sz="2000" dirty="0" err="1" smtClean="0"/>
              <a:t>d",&amp;age</a:t>
            </a:r>
            <a:r>
              <a:rPr lang="en-US" sz="2000" dirty="0" smtClean="0"/>
              <a:t>); </a:t>
            </a:r>
          </a:p>
          <a:p>
            <a:pPr>
              <a:buFont typeface="Arial" charset="0"/>
              <a:buNone/>
              <a:defRPr/>
            </a:pPr>
            <a:r>
              <a:rPr lang="en-US" sz="2000" dirty="0" smtClean="0"/>
              <a:t>    if(age &gt; 17) </a:t>
            </a:r>
          </a:p>
          <a:p>
            <a:pPr>
              <a:buFont typeface="Arial" charset="0"/>
              <a:buNone/>
              <a:defRPr/>
            </a:pPr>
            <a:r>
              <a:rPr lang="en-US" sz="2000" dirty="0" smtClean="0"/>
              <a:t>   { </a:t>
            </a:r>
            <a:r>
              <a:rPr lang="en-US" sz="2000" dirty="0" err="1" smtClean="0"/>
              <a:t>printf</a:t>
            </a:r>
            <a:r>
              <a:rPr lang="en-US" sz="2000" dirty="0" smtClean="0"/>
              <a:t>("\</a:t>
            </a:r>
            <a:r>
              <a:rPr lang="en-US" sz="2000" dirty="0" err="1" smtClean="0"/>
              <a:t>nyou</a:t>
            </a:r>
            <a:r>
              <a:rPr lang="en-US" sz="2000" dirty="0" smtClean="0"/>
              <a:t> are eligible for voting "); } </a:t>
            </a:r>
          </a:p>
          <a:p>
            <a:pPr>
              <a:buFont typeface="Arial" charset="0"/>
              <a:buNone/>
              <a:defRPr/>
            </a:pPr>
            <a:r>
              <a:rPr lang="en-US" sz="2000" dirty="0" smtClean="0"/>
              <a:t>    else </a:t>
            </a:r>
          </a:p>
          <a:p>
            <a:pPr>
              <a:buFont typeface="Arial" charset="0"/>
              <a:buNone/>
              <a:defRPr/>
            </a:pPr>
            <a:r>
              <a:rPr lang="en-US" sz="2000" dirty="0" smtClean="0"/>
              <a:t>   { </a:t>
            </a:r>
            <a:r>
              <a:rPr lang="en-US" sz="2000" dirty="0" err="1" smtClean="0"/>
              <a:t>printf</a:t>
            </a:r>
            <a:r>
              <a:rPr lang="en-US" sz="2000" dirty="0" smtClean="0"/>
              <a:t>("\</a:t>
            </a:r>
            <a:r>
              <a:rPr lang="en-US" sz="2000" dirty="0" err="1" smtClean="0"/>
              <a:t>nSorry</a:t>
            </a:r>
            <a:r>
              <a:rPr lang="en-US" sz="2000" dirty="0" smtClean="0"/>
              <a:t>, you are not eligible for voting "); }     </a:t>
            </a:r>
          </a:p>
          <a:p>
            <a:pPr>
              <a:buFont typeface="Arial" charset="0"/>
              <a:buNone/>
              <a:defRPr/>
            </a:pPr>
            <a:r>
              <a:rPr lang="en-US" sz="2000" dirty="0"/>
              <a:t> </a:t>
            </a:r>
            <a:r>
              <a:rPr lang="en-US" sz="2000" dirty="0" smtClean="0"/>
              <a:t>    </a:t>
            </a:r>
            <a:r>
              <a:rPr lang="en-US" sz="2000" dirty="0" err="1" smtClean="0"/>
              <a:t>printf</a:t>
            </a:r>
            <a:r>
              <a:rPr lang="en-US" sz="2000" dirty="0" smtClean="0"/>
              <a:t>("\</a:t>
            </a:r>
            <a:r>
              <a:rPr lang="en-US" sz="2000" dirty="0" err="1" smtClean="0"/>
              <a:t>nThis</a:t>
            </a:r>
            <a:r>
              <a:rPr lang="en-US" sz="2000" dirty="0" smtClean="0"/>
              <a:t> is normal flow "); </a:t>
            </a:r>
          </a:p>
          <a:p>
            <a:pPr>
              <a:buFont typeface="Arial" charset="0"/>
              <a:buNone/>
              <a:defRPr/>
            </a:pPr>
            <a:r>
              <a:rPr lang="en-US" sz="2000" dirty="0" smtClean="0"/>
              <a:t>     return 0;</a:t>
            </a:r>
          </a:p>
          <a:p>
            <a:pPr>
              <a:buFont typeface="Arial" charset="0"/>
              <a:buNone/>
              <a:defRPr/>
            </a:pPr>
            <a:r>
              <a:rPr lang="en-US" sz="2000" dirty="0" smtClean="0"/>
              <a:t> }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lstStyle/>
          <a:p>
            <a:pPr>
              <a:defRPr/>
            </a:pPr>
            <a:r>
              <a:rPr lang="en-IN" sz="3200" b="1" dirty="0" smtClean="0">
                <a:effectLst>
                  <a:outerShdw blurRad="38100" dist="38100" dir="2700000" algn="tl">
                    <a:srgbClr val="000000">
                      <a:alpha val="43137"/>
                    </a:srgbClr>
                  </a:outerShdw>
                </a:effectLst>
              </a:rPr>
              <a:t>Conditional operator </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980728"/>
            <a:ext cx="8229600" cy="5289550"/>
          </a:xfrm>
        </p:spPr>
        <p:txBody>
          <a:bodyPr/>
          <a:lstStyle/>
          <a:p>
            <a:pPr>
              <a:buFont typeface="Arial" charset="0"/>
              <a:buNone/>
              <a:defRPr/>
            </a:pPr>
            <a:r>
              <a:rPr lang="en-US" sz="2400" dirty="0" smtClean="0"/>
              <a:t>  </a:t>
            </a:r>
            <a:r>
              <a:rPr lang="en-US" sz="2000" dirty="0" smtClean="0"/>
              <a:t>The conditional operator (? :) also makes use of an expression that is either true or false. This is equivalent to a simple if- else structure.</a:t>
            </a:r>
          </a:p>
          <a:p>
            <a:pPr>
              <a:buFont typeface="Arial" charset="0"/>
              <a:buNone/>
              <a:defRPr/>
            </a:pPr>
            <a:r>
              <a:rPr lang="en-US" sz="2000" dirty="0" smtClean="0"/>
              <a:t>      </a:t>
            </a:r>
            <a:r>
              <a:rPr lang="en-US" sz="2000" b="1" dirty="0" smtClean="0"/>
              <a:t>Example:</a:t>
            </a:r>
          </a:p>
          <a:p>
            <a:pPr>
              <a:buFont typeface="Arial" charset="0"/>
              <a:buNone/>
              <a:defRPr/>
            </a:pPr>
            <a:r>
              <a:rPr lang="en-US" sz="2000" b="1" dirty="0" smtClean="0"/>
              <a:t>   </a:t>
            </a:r>
            <a:r>
              <a:rPr lang="en-US" sz="2000" dirty="0" smtClean="0"/>
              <a:t>Suppose status is a char-type variable and balance is a floating-point variable. </a:t>
            </a:r>
          </a:p>
          <a:p>
            <a:pPr>
              <a:buFont typeface="Arial" charset="0"/>
              <a:buNone/>
              <a:defRPr/>
            </a:pPr>
            <a:r>
              <a:rPr lang="en-US" sz="2000" dirty="0" smtClean="0"/>
              <a:t>      We wish to assign the character C (current) to status if balance has a value of zero, and 0 (overdue) if balance has a value that is greater than zero. </a:t>
            </a:r>
          </a:p>
          <a:p>
            <a:pPr>
              <a:buFont typeface="Arial" charset="0"/>
              <a:buNone/>
              <a:defRPr/>
            </a:pPr>
            <a:endParaRPr lang="en-US" sz="2000" dirty="0" smtClean="0"/>
          </a:p>
          <a:p>
            <a:pPr>
              <a:buFont typeface="Arial" charset="0"/>
              <a:buNone/>
              <a:defRPr/>
            </a:pPr>
            <a:r>
              <a:rPr lang="en-US" sz="2000" dirty="0" smtClean="0"/>
              <a:t>      </a:t>
            </a:r>
            <a:r>
              <a:rPr lang="en-US" sz="2000" b="1" dirty="0" smtClean="0"/>
              <a:t> Statement in C:</a:t>
            </a:r>
          </a:p>
          <a:p>
            <a:pPr>
              <a:buFont typeface="Arial" charset="0"/>
              <a:buNone/>
              <a:defRPr/>
            </a:pPr>
            <a:r>
              <a:rPr lang="en-US" sz="2000" b="1" dirty="0" smtClean="0"/>
              <a:t>       </a:t>
            </a:r>
            <a:r>
              <a:rPr lang="en-US" sz="2000" dirty="0" smtClean="0"/>
              <a:t>status = (balance == 0) ? 'C' : '0'</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Logic of nested if statement</a:t>
            </a:r>
          </a:p>
        </p:txBody>
      </p:sp>
      <p:pic>
        <p:nvPicPr>
          <p:cNvPr id="36867" name="Picture 2"/>
          <p:cNvPicPr>
            <a:picLocks noChangeAspect="1" noChangeArrowheads="1"/>
          </p:cNvPicPr>
          <p:nvPr/>
        </p:nvPicPr>
        <p:blipFill>
          <a:blip r:embed="rId2" cstate="print"/>
          <a:srcRect/>
          <a:stretch>
            <a:fillRect/>
          </a:stretch>
        </p:blipFill>
        <p:spPr bwMode="auto">
          <a:xfrm>
            <a:off x="2627312" y="1376309"/>
            <a:ext cx="3528863" cy="485145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Syntax of nested if Statement</a:t>
            </a:r>
          </a:p>
        </p:txBody>
      </p:sp>
      <p:sp>
        <p:nvSpPr>
          <p:cNvPr id="6" name="Content Placeholder 5"/>
          <p:cNvSpPr>
            <a:spLocks noGrp="1"/>
          </p:cNvSpPr>
          <p:nvPr>
            <p:ph idx="1"/>
          </p:nvPr>
        </p:nvSpPr>
        <p:spPr>
          <a:xfrm>
            <a:off x="179512" y="1340768"/>
            <a:ext cx="8218488" cy="4968875"/>
          </a:xfrm>
        </p:spPr>
        <p:txBody>
          <a:bodyPr/>
          <a:lstStyle/>
          <a:p>
            <a:pPr>
              <a:buFont typeface="Arial" charset="0"/>
              <a:buChar char="•"/>
              <a:defRPr/>
            </a:pPr>
            <a:r>
              <a:rPr lang="en-US" sz="2000" dirty="0" smtClean="0"/>
              <a:t>if(condition)</a:t>
            </a:r>
          </a:p>
          <a:p>
            <a:pPr>
              <a:buFont typeface="Arial" charset="0"/>
              <a:buNone/>
              <a:defRPr/>
            </a:pPr>
            <a:r>
              <a:rPr lang="en-US" sz="2000" dirty="0" smtClean="0"/>
              <a:t>      { </a:t>
            </a:r>
          </a:p>
          <a:p>
            <a:pPr>
              <a:buFont typeface="Arial" charset="0"/>
              <a:buNone/>
              <a:defRPr/>
            </a:pPr>
            <a:r>
              <a:rPr lang="en-US" sz="2000" dirty="0" smtClean="0"/>
              <a:t>          if(condition) </a:t>
            </a:r>
          </a:p>
          <a:p>
            <a:pPr>
              <a:buFont typeface="Arial" charset="0"/>
              <a:buNone/>
              <a:defRPr/>
            </a:pPr>
            <a:r>
              <a:rPr lang="en-US" sz="2000" dirty="0" smtClean="0"/>
              <a:t>             { </a:t>
            </a:r>
          </a:p>
          <a:p>
            <a:pPr>
              <a:buFont typeface="Arial" charset="0"/>
              <a:buNone/>
              <a:defRPr/>
            </a:pPr>
            <a:r>
              <a:rPr lang="en-US" sz="2000" dirty="0" smtClean="0"/>
              <a:t>                 here goes statements; </a:t>
            </a:r>
          </a:p>
          <a:p>
            <a:pPr>
              <a:buFont typeface="Arial" charset="0"/>
              <a:buNone/>
              <a:defRPr/>
            </a:pPr>
            <a:r>
              <a:rPr lang="en-US" sz="2000" dirty="0" smtClean="0"/>
              <a:t>             } </a:t>
            </a:r>
          </a:p>
          <a:p>
            <a:pPr>
              <a:buFont typeface="Arial" charset="0"/>
              <a:buNone/>
              <a:defRPr/>
            </a:pPr>
            <a:r>
              <a:rPr lang="en-US" sz="2000" dirty="0" smtClean="0"/>
              <a:t>      }</a:t>
            </a:r>
          </a:p>
          <a:p>
            <a:pPr>
              <a:buFont typeface="Arial" charset="0"/>
              <a:buNone/>
              <a:defRPr/>
            </a:pPr>
            <a:endParaRPr lang="en-IN" sz="2000" dirty="0" smtClean="0"/>
          </a:p>
          <a:p>
            <a:pPr>
              <a:buFont typeface="Arial" charset="0"/>
              <a:buChar char="•"/>
              <a:defRPr/>
            </a:pPr>
            <a:r>
              <a:rPr lang="en-US" sz="2000" dirty="0" smtClean="0"/>
              <a:t>In nested if statements, we can write one within another.</a:t>
            </a:r>
          </a:p>
          <a:p>
            <a:pPr>
              <a:buFont typeface="Arial" charset="0"/>
              <a:buChar char="•"/>
              <a:defRPr/>
            </a:pPr>
            <a:r>
              <a:rPr lang="en-US" sz="2000" dirty="0" smtClean="0"/>
              <a:t>If outer </a:t>
            </a:r>
            <a:r>
              <a:rPr lang="en-US" sz="2000" b="1" dirty="0" smtClean="0"/>
              <a:t>if statement</a:t>
            </a:r>
            <a:r>
              <a:rPr lang="en-US" sz="2000" dirty="0" smtClean="0"/>
              <a:t> fails, then the compiler skips the entire block irrespective of their inner if statement.</a:t>
            </a:r>
          </a:p>
          <a:p>
            <a:pPr>
              <a:buFont typeface="Arial" charset="0"/>
              <a:buChar char="•"/>
              <a:defRPr/>
            </a:pPr>
            <a:endParaRPr lang="en-US" sz="2000" dirty="0" smtClean="0"/>
          </a:p>
          <a:p>
            <a:pPr>
              <a:buFont typeface="Arial" charset="0"/>
              <a:buNone/>
              <a:defRPr/>
            </a:pPr>
            <a:endParaRPr lang="en-US" sz="20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Nested-If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052513"/>
            <a:ext cx="8229600" cy="5073650"/>
          </a:xfrm>
        </p:spPr>
        <p:txBody>
          <a:bodyPr>
            <a:normAutofit lnSpcReduction="10000"/>
          </a:bodyPr>
          <a:lstStyle/>
          <a:p>
            <a:pPr>
              <a:buFont typeface="Arial" charset="0"/>
              <a:buNone/>
              <a:defRPr/>
            </a:pPr>
            <a:r>
              <a:rPr lang="en-US" sz="2000" dirty="0" smtClean="0"/>
              <a:t>#include &lt;</a:t>
            </a:r>
            <a:r>
              <a:rPr lang="en-US" sz="2000" dirty="0" err="1" smtClean="0"/>
              <a:t>stdio.h</a:t>
            </a:r>
            <a:r>
              <a:rPr lang="en-US" sz="2000" dirty="0" smtClean="0"/>
              <a:t>&gt; //header file section </a:t>
            </a:r>
          </a:p>
          <a:p>
            <a:pPr>
              <a:buFont typeface="Arial" charset="0"/>
              <a:buNone/>
              <a:defRPr/>
            </a:pPr>
            <a:r>
              <a:rPr lang="en-US" sz="2000" dirty="0" err="1" smtClean="0"/>
              <a:t>int</a:t>
            </a:r>
            <a:r>
              <a:rPr lang="en-US" sz="2000" dirty="0" smtClean="0"/>
              <a:t> main() </a:t>
            </a:r>
          </a:p>
          <a:p>
            <a:pPr>
              <a:buFont typeface="Arial" charset="0"/>
              <a:buNone/>
              <a:defRPr/>
            </a:pPr>
            <a:r>
              <a:rPr lang="en-US" sz="2000" dirty="0" smtClean="0"/>
              <a:t>{ </a:t>
            </a:r>
          </a:p>
          <a:p>
            <a:pPr>
              <a:buFont typeface="Arial" charset="0"/>
              <a:buNone/>
              <a:defRPr/>
            </a:pPr>
            <a:r>
              <a:rPr lang="en-US" sz="2000" dirty="0" smtClean="0"/>
              <a:t>   </a:t>
            </a:r>
            <a:r>
              <a:rPr lang="en-US" sz="2000" dirty="0" err="1" smtClean="0"/>
              <a:t>int</a:t>
            </a:r>
            <a:r>
              <a:rPr lang="en-US" sz="2000" dirty="0" smtClean="0"/>
              <a:t> a = 47, b = 25, c = 3; </a:t>
            </a:r>
          </a:p>
          <a:p>
            <a:pPr>
              <a:buFont typeface="Arial" charset="0"/>
              <a:buNone/>
              <a:defRPr/>
            </a:pPr>
            <a:r>
              <a:rPr lang="en-US" sz="2000" dirty="0" smtClean="0"/>
              <a:t>   if (a &gt; b) </a:t>
            </a:r>
          </a:p>
          <a:p>
            <a:pPr>
              <a:buFont typeface="Arial" charset="0"/>
              <a:buNone/>
              <a:defRPr/>
            </a:pPr>
            <a:r>
              <a:rPr lang="en-US" sz="2000" dirty="0" smtClean="0"/>
              <a:t>  { </a:t>
            </a:r>
          </a:p>
          <a:p>
            <a:pPr>
              <a:buFont typeface="Arial" charset="0"/>
              <a:buNone/>
              <a:defRPr/>
            </a:pPr>
            <a:r>
              <a:rPr lang="en-US" sz="2000" dirty="0" smtClean="0"/>
              <a:t>     if (a &gt; c) </a:t>
            </a:r>
          </a:p>
          <a:p>
            <a:pPr>
              <a:buFont typeface="Arial" charset="0"/>
              <a:buNone/>
              <a:defRPr/>
            </a:pPr>
            <a:r>
              <a:rPr lang="en-US" sz="2000" dirty="0" smtClean="0"/>
              <a:t>     { </a:t>
            </a:r>
          </a:p>
          <a:p>
            <a:pPr>
              <a:buFont typeface="Arial" charset="0"/>
              <a:buNone/>
              <a:defRPr/>
            </a:pPr>
            <a:r>
              <a:rPr lang="en-US" sz="2000" dirty="0"/>
              <a:t> </a:t>
            </a:r>
            <a:r>
              <a:rPr lang="en-US" sz="2000" dirty="0" smtClean="0"/>
              <a:t>       </a:t>
            </a:r>
            <a:r>
              <a:rPr lang="en-US" sz="2000" dirty="0" err="1" smtClean="0"/>
              <a:t>printf</a:t>
            </a:r>
            <a:r>
              <a:rPr lang="en-US" sz="2000" dirty="0" smtClean="0"/>
              <a:t>("The value a is greater than b and c "); } </a:t>
            </a:r>
          </a:p>
          <a:p>
            <a:pPr>
              <a:buFont typeface="Arial" charset="0"/>
              <a:buNone/>
              <a:defRPr/>
            </a:pPr>
            <a:r>
              <a:rPr lang="en-US" sz="2000" dirty="0" smtClean="0"/>
              <a:t>     } </a:t>
            </a:r>
          </a:p>
          <a:p>
            <a:pPr>
              <a:buFont typeface="Arial" charset="0"/>
              <a:buNone/>
              <a:defRPr/>
            </a:pPr>
            <a:r>
              <a:rPr lang="en-US" sz="2000" dirty="0" smtClean="0"/>
              <a:t>  </a:t>
            </a:r>
            <a:r>
              <a:rPr lang="en-US" sz="2000" dirty="0" err="1" smtClean="0"/>
              <a:t>printf</a:t>
            </a:r>
            <a:r>
              <a:rPr lang="en-US" sz="2000" dirty="0" smtClean="0"/>
              <a:t>("\</a:t>
            </a:r>
            <a:r>
              <a:rPr lang="en-US" sz="2000" dirty="0" err="1" smtClean="0"/>
              <a:t>nThis</a:t>
            </a:r>
            <a:r>
              <a:rPr lang="en-US" sz="2000" dirty="0" smtClean="0"/>
              <a:t> is normal flow ");</a:t>
            </a:r>
          </a:p>
          <a:p>
            <a:pPr>
              <a:buFont typeface="Arial" charset="0"/>
              <a:buNone/>
              <a:defRPr/>
            </a:pPr>
            <a:r>
              <a:rPr lang="en-US" sz="2000" dirty="0" smtClean="0"/>
              <a:t>  return 0; </a:t>
            </a:r>
          </a:p>
          <a:p>
            <a:pPr>
              <a:buFont typeface="Arial" charset="0"/>
              <a:buNone/>
              <a:defRPr/>
            </a:pPr>
            <a:r>
              <a:rPr lang="en-US" sz="2000"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Logic of nested else if statement</a:t>
            </a:r>
          </a:p>
        </p:txBody>
      </p:sp>
      <p:pic>
        <p:nvPicPr>
          <p:cNvPr id="39939" name="Picture 2"/>
          <p:cNvPicPr>
            <a:picLocks noChangeAspect="1" noChangeArrowheads="1"/>
          </p:cNvPicPr>
          <p:nvPr/>
        </p:nvPicPr>
        <p:blipFill>
          <a:blip r:embed="rId2" cstate="print"/>
          <a:srcRect/>
          <a:stretch>
            <a:fillRect/>
          </a:stretch>
        </p:blipFill>
        <p:spPr bwMode="auto">
          <a:xfrm>
            <a:off x="724057" y="1333053"/>
            <a:ext cx="7489825" cy="5334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Syntax of nested else if Statement</a:t>
            </a:r>
          </a:p>
        </p:txBody>
      </p:sp>
      <p:sp>
        <p:nvSpPr>
          <p:cNvPr id="6" name="Content Placeholder 5"/>
          <p:cNvSpPr>
            <a:spLocks noGrp="1"/>
          </p:cNvSpPr>
          <p:nvPr>
            <p:ph idx="1"/>
          </p:nvPr>
        </p:nvSpPr>
        <p:spPr>
          <a:xfrm>
            <a:off x="186744" y="1315926"/>
            <a:ext cx="8218488" cy="4968875"/>
          </a:xfrm>
        </p:spPr>
        <p:txBody>
          <a:bodyPr>
            <a:normAutofit lnSpcReduction="10000"/>
          </a:bodyPr>
          <a:lstStyle/>
          <a:p>
            <a:pPr>
              <a:buFont typeface="Arial" charset="0"/>
              <a:buChar char="•"/>
              <a:defRPr/>
            </a:pPr>
            <a:r>
              <a:rPr lang="en-US" sz="2000" dirty="0" smtClean="0"/>
              <a:t>if(</a:t>
            </a:r>
            <a:r>
              <a:rPr lang="en-US" sz="2000" dirty="0" err="1" smtClean="0"/>
              <a:t>test_expression</a:t>
            </a:r>
            <a:r>
              <a:rPr lang="en-US" sz="2000" dirty="0" smtClean="0"/>
              <a:t> 1) </a:t>
            </a:r>
          </a:p>
          <a:p>
            <a:pPr>
              <a:buFont typeface="Arial" charset="0"/>
              <a:buNone/>
              <a:defRPr/>
            </a:pPr>
            <a:r>
              <a:rPr lang="en-US" sz="2000" dirty="0" smtClean="0"/>
              <a:t>    { </a:t>
            </a:r>
          </a:p>
          <a:p>
            <a:pPr>
              <a:buFont typeface="Arial" charset="0"/>
              <a:buNone/>
              <a:defRPr/>
            </a:pPr>
            <a:r>
              <a:rPr lang="en-US" sz="2000" dirty="0" smtClean="0"/>
              <a:t>         here goes statements; </a:t>
            </a:r>
          </a:p>
          <a:p>
            <a:pPr>
              <a:buFont typeface="Arial" charset="0"/>
              <a:buNone/>
              <a:defRPr/>
            </a:pPr>
            <a:r>
              <a:rPr lang="en-US" sz="2000" dirty="0" smtClean="0"/>
              <a:t>    } </a:t>
            </a:r>
          </a:p>
          <a:p>
            <a:pPr>
              <a:buFont typeface="Arial" charset="0"/>
              <a:buNone/>
              <a:defRPr/>
            </a:pPr>
            <a:r>
              <a:rPr lang="en-US" sz="2000" dirty="0" smtClean="0"/>
              <a:t>    else if(</a:t>
            </a:r>
            <a:r>
              <a:rPr lang="en-US" sz="2000" dirty="0" err="1" smtClean="0"/>
              <a:t>test_expression</a:t>
            </a:r>
            <a:r>
              <a:rPr lang="en-US" sz="2000" dirty="0" smtClean="0"/>
              <a:t> 2) </a:t>
            </a:r>
          </a:p>
          <a:p>
            <a:pPr>
              <a:buFont typeface="Arial" charset="0"/>
              <a:buNone/>
              <a:defRPr/>
            </a:pPr>
            <a:r>
              <a:rPr lang="en-US" sz="2000" dirty="0" smtClean="0"/>
              <a:t>    { here goes statements; </a:t>
            </a:r>
          </a:p>
          <a:p>
            <a:pPr>
              <a:buFont typeface="Arial" charset="0"/>
              <a:buNone/>
              <a:defRPr/>
            </a:pPr>
            <a:r>
              <a:rPr lang="en-US" sz="2000" dirty="0" smtClean="0"/>
              <a:t>    } </a:t>
            </a:r>
          </a:p>
          <a:p>
            <a:pPr>
              <a:buFont typeface="Arial" charset="0"/>
              <a:buNone/>
              <a:defRPr/>
            </a:pPr>
            <a:r>
              <a:rPr lang="en-US" sz="2000" dirty="0" smtClean="0"/>
              <a:t>    else { here goes statements; }</a:t>
            </a:r>
            <a:endParaRPr lang="en-IN" sz="2000" dirty="0" smtClean="0"/>
          </a:p>
          <a:p>
            <a:pPr>
              <a:buFont typeface="Arial" charset="0"/>
              <a:buChar char="•"/>
              <a:defRPr/>
            </a:pPr>
            <a:r>
              <a:rPr lang="en-US" sz="2000" dirty="0" smtClean="0"/>
              <a:t>In nested else if statement, the number of logical conditions can be checked for executing various statements.</a:t>
            </a:r>
          </a:p>
          <a:p>
            <a:pPr>
              <a:buFont typeface="Arial" charset="0"/>
              <a:buChar char="•"/>
              <a:defRPr/>
            </a:pPr>
            <a:r>
              <a:rPr lang="en-US" sz="2000" dirty="0" smtClean="0"/>
              <a:t>If any logical condition is true the compiler executes the block under that else if condition, otherwise, it skips and executes else block.</a:t>
            </a:r>
          </a:p>
          <a:p>
            <a:pPr>
              <a:buFont typeface="Arial" charset="0"/>
              <a:buChar char="•"/>
              <a:defRPr/>
            </a:pPr>
            <a:r>
              <a:rPr lang="en-US" sz="2000" dirty="0" smtClean="0"/>
              <a:t>By default else block will be executed, if all the remaining conditions are false.</a:t>
            </a:r>
          </a:p>
          <a:p>
            <a:pPr>
              <a:buFont typeface="Arial" charset="0"/>
              <a:buChar char="•"/>
              <a:defRPr/>
            </a:pPr>
            <a:endParaRPr lang="en-US" sz="2000" dirty="0" smtClean="0"/>
          </a:p>
          <a:p>
            <a:pPr>
              <a:buFont typeface="Arial" charset="0"/>
              <a:buChar char="•"/>
              <a:defRPr/>
            </a:pPr>
            <a:endParaRPr lang="en-US" sz="2000" dirty="0" smtClean="0"/>
          </a:p>
          <a:p>
            <a:pPr>
              <a:buFont typeface="Arial" charset="0"/>
              <a:buNone/>
              <a:defRPr/>
            </a:pPr>
            <a:endParaRPr lang="en-US" sz="20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3200" b="1" dirty="0" smtClean="0">
                <a:effectLst>
                  <a:outerShdw blurRad="38100" dist="38100" dir="2700000" algn="tl">
                    <a:srgbClr val="000000">
                      <a:alpha val="43137"/>
                    </a:srgbClr>
                  </a:outerShdw>
                </a:effectLst>
              </a:rPr>
              <a:t>Nested Else-If statement C program</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1052513"/>
            <a:ext cx="8229600" cy="5073650"/>
          </a:xfrm>
        </p:spPr>
        <p:txBody>
          <a:bodyPr>
            <a:normAutofit fontScale="92500" lnSpcReduction="10000"/>
          </a:bodyPr>
          <a:lstStyle/>
          <a:p>
            <a:pPr>
              <a:buFont typeface="Arial" charset="0"/>
              <a:buNone/>
              <a:defRPr/>
            </a:pPr>
            <a:r>
              <a:rPr lang="en-US" sz="2000" dirty="0" smtClean="0"/>
              <a:t>#include &lt;</a:t>
            </a:r>
            <a:r>
              <a:rPr lang="en-US" sz="2000" dirty="0" err="1" smtClean="0"/>
              <a:t>stdio.h</a:t>
            </a:r>
            <a:r>
              <a:rPr lang="en-US" sz="2000" dirty="0" smtClean="0"/>
              <a:t>&gt; //header file section </a:t>
            </a:r>
          </a:p>
          <a:p>
            <a:pPr>
              <a:buFont typeface="Arial" charset="0"/>
              <a:buNone/>
              <a:defRPr/>
            </a:pPr>
            <a:r>
              <a:rPr lang="en-US" sz="2000" dirty="0" err="1" smtClean="0"/>
              <a:t>int</a:t>
            </a:r>
            <a:r>
              <a:rPr lang="en-US" sz="2000" dirty="0" smtClean="0"/>
              <a:t> main() </a:t>
            </a:r>
          </a:p>
          <a:p>
            <a:pPr>
              <a:buFont typeface="Arial" charset="0"/>
              <a:buNone/>
              <a:defRPr/>
            </a:pPr>
            <a:r>
              <a:rPr lang="en-US" sz="2000" dirty="0" smtClean="0"/>
              <a:t>{ </a:t>
            </a:r>
          </a:p>
          <a:p>
            <a:pPr>
              <a:buFont typeface="Arial" charset="0"/>
              <a:buNone/>
              <a:defRPr/>
            </a:pPr>
            <a:r>
              <a:rPr lang="en-US" sz="2000" dirty="0" smtClean="0"/>
              <a:t>   </a:t>
            </a:r>
            <a:r>
              <a:rPr lang="en-US" sz="2000" dirty="0" err="1" smtClean="0"/>
              <a:t>int</a:t>
            </a:r>
            <a:r>
              <a:rPr lang="en-US" sz="2000" dirty="0" smtClean="0"/>
              <a:t> a; </a:t>
            </a:r>
          </a:p>
          <a:p>
            <a:pPr>
              <a:buFont typeface="Arial" charset="0"/>
              <a:buNone/>
              <a:defRPr/>
            </a:pPr>
            <a:r>
              <a:rPr lang="en-US" sz="2000" dirty="0" smtClean="0"/>
              <a:t>   </a:t>
            </a:r>
            <a:r>
              <a:rPr lang="en-US" sz="2000" dirty="0" err="1" smtClean="0"/>
              <a:t>printf</a:t>
            </a:r>
            <a:r>
              <a:rPr lang="en-US" sz="2000" dirty="0" smtClean="0"/>
              <a:t>("Enter a number: "); </a:t>
            </a:r>
          </a:p>
          <a:p>
            <a:pPr>
              <a:buFont typeface="Arial" charset="0"/>
              <a:buNone/>
              <a:defRPr/>
            </a:pPr>
            <a:r>
              <a:rPr lang="en-US" sz="2000" dirty="0" smtClean="0"/>
              <a:t>   </a:t>
            </a:r>
            <a:r>
              <a:rPr lang="en-US" sz="2000" dirty="0" err="1" smtClean="0"/>
              <a:t>scanf</a:t>
            </a:r>
            <a:r>
              <a:rPr lang="en-US" sz="2000" dirty="0" smtClean="0"/>
              <a:t> ("%d ", &amp;a); </a:t>
            </a:r>
          </a:p>
          <a:p>
            <a:pPr>
              <a:buFont typeface="Arial" charset="0"/>
              <a:buNone/>
              <a:defRPr/>
            </a:pPr>
            <a:r>
              <a:rPr lang="en-US" sz="2000" dirty="0" smtClean="0"/>
              <a:t>   if(a &gt; 0) </a:t>
            </a:r>
          </a:p>
          <a:p>
            <a:pPr>
              <a:buFont typeface="Arial" charset="0"/>
              <a:buNone/>
              <a:defRPr/>
            </a:pPr>
            <a:r>
              <a:rPr lang="en-US" sz="2000" dirty="0" smtClean="0"/>
              <a:t>   { </a:t>
            </a:r>
            <a:r>
              <a:rPr lang="en-US" sz="2000" dirty="0" err="1" smtClean="0"/>
              <a:t>printf</a:t>
            </a:r>
            <a:r>
              <a:rPr lang="en-US" sz="2000" dirty="0" smtClean="0"/>
              <a:t>("\</a:t>
            </a:r>
            <a:r>
              <a:rPr lang="en-US" sz="2000" dirty="0" err="1" smtClean="0"/>
              <a:t>n%d</a:t>
            </a:r>
            <a:r>
              <a:rPr lang="en-US" sz="2000" dirty="0" smtClean="0"/>
              <a:t> is a positive number", a); } </a:t>
            </a:r>
          </a:p>
          <a:p>
            <a:pPr>
              <a:buFont typeface="Arial" charset="0"/>
              <a:buNone/>
              <a:defRPr/>
            </a:pPr>
            <a:r>
              <a:rPr lang="en-US" sz="2000" dirty="0" smtClean="0"/>
              <a:t>   else if(a &lt; 0) </a:t>
            </a:r>
          </a:p>
          <a:p>
            <a:pPr>
              <a:buFont typeface="Arial" charset="0"/>
              <a:buNone/>
              <a:defRPr/>
            </a:pPr>
            <a:r>
              <a:rPr lang="en-US" sz="2000" dirty="0" smtClean="0"/>
              <a:t>   { </a:t>
            </a:r>
            <a:r>
              <a:rPr lang="en-US" sz="2000" dirty="0" err="1" smtClean="0"/>
              <a:t>printf</a:t>
            </a:r>
            <a:r>
              <a:rPr lang="en-US" sz="2000" dirty="0" smtClean="0"/>
              <a:t>("\</a:t>
            </a:r>
            <a:r>
              <a:rPr lang="en-US" sz="2000" dirty="0" err="1" smtClean="0"/>
              <a:t>n%d</a:t>
            </a:r>
            <a:r>
              <a:rPr lang="en-US" sz="2000" dirty="0" smtClean="0"/>
              <a:t> is a negative number", a); } </a:t>
            </a:r>
          </a:p>
          <a:p>
            <a:pPr>
              <a:buFont typeface="Arial" charset="0"/>
              <a:buNone/>
              <a:defRPr/>
            </a:pPr>
            <a:r>
              <a:rPr lang="en-US" sz="2000" dirty="0" smtClean="0"/>
              <a:t>   else </a:t>
            </a:r>
          </a:p>
          <a:p>
            <a:pPr>
              <a:buFont typeface="Arial" charset="0"/>
              <a:buNone/>
              <a:defRPr/>
            </a:pPr>
            <a:r>
              <a:rPr lang="en-US" sz="2000" dirty="0" smtClean="0"/>
              <a:t>   { </a:t>
            </a:r>
            <a:r>
              <a:rPr lang="en-US" sz="2000" dirty="0" err="1" smtClean="0"/>
              <a:t>printf</a:t>
            </a:r>
            <a:r>
              <a:rPr lang="en-US" sz="2000" dirty="0" smtClean="0"/>
              <a:t>("\</a:t>
            </a:r>
            <a:r>
              <a:rPr lang="en-US" sz="2000" dirty="0" err="1" smtClean="0"/>
              <a:t>n%d</a:t>
            </a:r>
            <a:r>
              <a:rPr lang="en-US" sz="2000" dirty="0" smtClean="0"/>
              <a:t> is a </a:t>
            </a:r>
            <a:r>
              <a:rPr lang="en-US" sz="2000" dirty="0" err="1" smtClean="0"/>
              <a:t>zero",a</a:t>
            </a:r>
            <a:r>
              <a:rPr lang="en-US" sz="2000" dirty="0" smtClean="0"/>
              <a:t>); } </a:t>
            </a:r>
          </a:p>
          <a:p>
            <a:pPr>
              <a:buFont typeface="Arial" charset="0"/>
              <a:buNone/>
              <a:defRPr/>
            </a:pPr>
            <a:r>
              <a:rPr lang="en-US" sz="2000" dirty="0" smtClean="0"/>
              <a:t>   return 0; </a:t>
            </a:r>
          </a:p>
          <a:p>
            <a:pPr>
              <a:buFont typeface="Arial" charset="0"/>
              <a:buNone/>
              <a:defRPr/>
            </a:pPr>
            <a:r>
              <a:rPr lang="en-US" sz="20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Boolean Expressions</a:t>
            </a:r>
          </a:p>
        </p:txBody>
      </p:sp>
      <p:sp>
        <p:nvSpPr>
          <p:cNvPr id="10243" name="Rectangle 3"/>
          <p:cNvSpPr>
            <a:spLocks noGrp="1" noChangeArrowheads="1"/>
          </p:cNvSpPr>
          <p:nvPr>
            <p:ph idx="1"/>
          </p:nvPr>
        </p:nvSpPr>
        <p:spPr>
          <a:xfrm>
            <a:off x="179512" y="1340768"/>
            <a:ext cx="8207375" cy="4751387"/>
          </a:xfrm>
        </p:spPr>
        <p:txBody>
          <a:bodyPr lIns="92075" tIns="46038" rIns="92075" bIns="46038"/>
          <a:lstStyle/>
          <a:p>
            <a:pPr eaLnBrk="1" hangingPunct="1">
              <a:buFont typeface="Arial" charset="0"/>
              <a:buChar char="•"/>
              <a:defRPr/>
            </a:pPr>
            <a:r>
              <a:rPr lang="en-US" altLang="en-US" sz="2000" dirty="0" smtClean="0"/>
              <a:t>A condition :  uses one of C's </a:t>
            </a:r>
            <a:r>
              <a:rPr lang="en-US" altLang="en-US" sz="2000" i="1" dirty="0" smtClean="0"/>
              <a:t>equality operators </a:t>
            </a:r>
            <a:r>
              <a:rPr lang="en-US" altLang="en-US" sz="2000" dirty="0" smtClean="0"/>
              <a:t>or </a:t>
            </a:r>
            <a:r>
              <a:rPr lang="en-US" altLang="en-US" sz="2000" i="1" dirty="0" smtClean="0"/>
              <a:t>relational operators</a:t>
            </a:r>
            <a:r>
              <a:rPr lang="en-US" altLang="en-US" sz="2000" dirty="0" smtClean="0"/>
              <a:t>, which all return </a:t>
            </a:r>
            <a:r>
              <a:rPr lang="en-US" altLang="en-US" sz="2000" dirty="0" err="1" smtClean="0"/>
              <a:t>boolean</a:t>
            </a:r>
            <a:r>
              <a:rPr lang="en-US" altLang="en-US" sz="2000" dirty="0" smtClean="0"/>
              <a:t> results:</a:t>
            </a:r>
          </a:p>
          <a:p>
            <a:pPr lvl="3" eaLnBrk="1" hangingPunct="1">
              <a:buFont typeface="Arial" charset="0"/>
              <a:buChar char="–"/>
              <a:defRPr/>
            </a:pPr>
            <a:endParaRPr lang="en-US" altLang="en-US" dirty="0" smtClean="0"/>
          </a:p>
          <a:p>
            <a:pPr lvl="3" eaLnBrk="1" hangingPunct="1">
              <a:buFontTx/>
              <a:buNone/>
              <a:defRPr/>
            </a:pPr>
            <a:r>
              <a:rPr lang="en-US" altLang="en-US" dirty="0" smtClean="0">
                <a:latin typeface="Courier New" pitchFamily="49" charset="0"/>
              </a:rPr>
              <a:t>==</a:t>
            </a:r>
            <a:r>
              <a:rPr lang="en-US" altLang="en-US" dirty="0" smtClean="0">
                <a:solidFill>
                  <a:schemeClr val="hlink"/>
                </a:solidFill>
              </a:rPr>
              <a:t>		equal to </a:t>
            </a:r>
          </a:p>
          <a:p>
            <a:pPr lvl="3" eaLnBrk="1" hangingPunct="1">
              <a:buFontTx/>
              <a:buNone/>
              <a:defRPr/>
            </a:pPr>
            <a:r>
              <a:rPr lang="en-US" altLang="en-US" dirty="0" smtClean="0">
                <a:latin typeface="Courier New" pitchFamily="49" charset="0"/>
              </a:rPr>
              <a:t>!=</a:t>
            </a:r>
            <a:r>
              <a:rPr lang="en-US" altLang="en-US" dirty="0" smtClean="0">
                <a:solidFill>
                  <a:schemeClr val="hlink"/>
                </a:solidFill>
              </a:rPr>
              <a:t>		not equal to</a:t>
            </a:r>
          </a:p>
          <a:p>
            <a:pPr lvl="3" eaLnBrk="1" hangingPunct="1">
              <a:buFontTx/>
              <a:buNone/>
              <a:defRPr/>
            </a:pPr>
            <a:r>
              <a:rPr lang="en-US" altLang="en-US" dirty="0" smtClean="0">
                <a:latin typeface="Courier New" pitchFamily="49" charset="0"/>
              </a:rPr>
              <a:t>&lt;</a:t>
            </a:r>
            <a:r>
              <a:rPr lang="en-US" altLang="en-US" dirty="0" smtClean="0">
                <a:solidFill>
                  <a:schemeClr val="hlink"/>
                </a:solidFill>
              </a:rPr>
              <a:t>			less than</a:t>
            </a:r>
          </a:p>
          <a:p>
            <a:pPr lvl="3" eaLnBrk="1" hangingPunct="1">
              <a:buFontTx/>
              <a:buNone/>
              <a:defRPr/>
            </a:pPr>
            <a:r>
              <a:rPr lang="en-US" altLang="en-US" dirty="0" smtClean="0">
                <a:latin typeface="Courier New" pitchFamily="49" charset="0"/>
              </a:rPr>
              <a:t>&gt;</a:t>
            </a:r>
            <a:r>
              <a:rPr lang="en-US" altLang="en-US" dirty="0" smtClean="0">
                <a:solidFill>
                  <a:schemeClr val="hlink"/>
                </a:solidFill>
              </a:rPr>
              <a:t>			greater than</a:t>
            </a:r>
          </a:p>
          <a:p>
            <a:pPr lvl="3" eaLnBrk="1" hangingPunct="1">
              <a:buFontTx/>
              <a:buNone/>
              <a:defRPr/>
            </a:pPr>
            <a:r>
              <a:rPr lang="en-US" altLang="en-US" dirty="0" smtClean="0">
                <a:latin typeface="Courier New" pitchFamily="49" charset="0"/>
              </a:rPr>
              <a:t>&lt;=</a:t>
            </a:r>
            <a:r>
              <a:rPr lang="en-US" altLang="en-US" dirty="0" smtClean="0">
                <a:solidFill>
                  <a:schemeClr val="hlink"/>
                </a:solidFill>
              </a:rPr>
              <a:t>		less than or equal to</a:t>
            </a:r>
          </a:p>
          <a:p>
            <a:pPr lvl="3" eaLnBrk="1" hangingPunct="1">
              <a:buFontTx/>
              <a:buNone/>
              <a:defRPr/>
            </a:pPr>
            <a:r>
              <a:rPr lang="en-US" altLang="en-US" dirty="0" smtClean="0">
                <a:latin typeface="Courier New" pitchFamily="49" charset="0"/>
              </a:rPr>
              <a:t>&gt;=</a:t>
            </a:r>
            <a:r>
              <a:rPr lang="en-US" altLang="en-US" dirty="0" smtClean="0">
                <a:solidFill>
                  <a:schemeClr val="hlink"/>
                </a:solidFill>
              </a:rPr>
              <a:t>		greater than or equal to</a:t>
            </a:r>
          </a:p>
          <a:p>
            <a:pPr lvl="3" eaLnBrk="1" hangingPunct="1">
              <a:buFontTx/>
              <a:buNone/>
              <a:defRPr/>
            </a:pPr>
            <a:endParaRPr lang="en-US" altLang="en-US" dirty="0" smtClean="0"/>
          </a:p>
          <a:p>
            <a:pPr eaLnBrk="1" hangingPunct="1">
              <a:buFont typeface="Arial" charset="0"/>
              <a:buChar char="•"/>
              <a:defRPr/>
            </a:pPr>
            <a:r>
              <a:rPr lang="en-US" altLang="en-US" sz="2000" dirty="0" smtClean="0"/>
              <a:t>equality operator (</a:t>
            </a:r>
            <a:r>
              <a:rPr lang="en-US" altLang="en-US" sz="2000" dirty="0" smtClean="0">
                <a:latin typeface="Courier New" pitchFamily="49" charset="0"/>
              </a:rPr>
              <a:t>==</a:t>
            </a:r>
            <a:r>
              <a:rPr lang="en-US" altLang="en-US" sz="2000" dirty="0" smtClean="0"/>
              <a:t>) and the assignment operator (</a:t>
            </a:r>
            <a:r>
              <a:rPr lang="en-US" altLang="en-US" sz="2000" dirty="0" smtClean="0">
                <a:latin typeface="Courier New" pitchFamily="49" charset="0"/>
              </a:rPr>
              <a:t>=</a:t>
            </a:r>
            <a:r>
              <a:rPr lang="en-US" altLang="en-US" sz="2000" dirty="0" smtClean="0"/>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2075" tIns="46038" rIns="92075" bIns="46038"/>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rPr>
              <a:t>Block Statements</a:t>
            </a:r>
          </a:p>
        </p:txBody>
      </p:sp>
      <p:sp>
        <p:nvSpPr>
          <p:cNvPr id="12291" name="Rectangle 3"/>
          <p:cNvSpPr>
            <a:spLocks noGrp="1" noChangeArrowheads="1"/>
          </p:cNvSpPr>
          <p:nvPr>
            <p:ph idx="1"/>
          </p:nvPr>
        </p:nvSpPr>
        <p:spPr>
          <a:xfrm>
            <a:off x="179512" y="1340768"/>
            <a:ext cx="8229600" cy="4525963"/>
          </a:xfrm>
        </p:spPr>
        <p:txBody>
          <a:bodyPr lIns="92075" tIns="46038" rIns="92075" bIns="46038"/>
          <a:lstStyle/>
          <a:p>
            <a:pPr algn="just" eaLnBrk="1" hangingPunct="1">
              <a:spcBef>
                <a:spcPct val="75000"/>
              </a:spcBef>
              <a:buFont typeface="Arial" charset="0"/>
              <a:buChar char="•"/>
              <a:defRPr/>
            </a:pPr>
            <a:r>
              <a:rPr lang="en-US" altLang="en-US" sz="2000" dirty="0" smtClean="0"/>
              <a:t>Several statements can be grouped together into a </a:t>
            </a:r>
            <a:r>
              <a:rPr lang="en-US" altLang="en-US" sz="2000" i="1" dirty="0" smtClean="0"/>
              <a:t>block statement </a:t>
            </a:r>
            <a:r>
              <a:rPr lang="en-US" altLang="en-US" sz="2000" dirty="0" smtClean="0"/>
              <a:t>delimited by braces</a:t>
            </a:r>
          </a:p>
          <a:p>
            <a:pPr algn="just" eaLnBrk="1" hangingPunct="1">
              <a:spcBef>
                <a:spcPct val="75000"/>
              </a:spcBef>
              <a:buFont typeface="Arial" charset="0"/>
              <a:buChar char="•"/>
              <a:defRPr/>
            </a:pPr>
            <a:r>
              <a:rPr lang="en-US" altLang="en-US" sz="2000" dirty="0" smtClean="0"/>
              <a:t>A block statement can be used wherever a statement is called. In an if-else statement, the if portion, or the else portion, or both, could be block statements</a:t>
            </a:r>
          </a:p>
          <a:p>
            <a:pPr algn="just" eaLnBrk="1" hangingPunct="1">
              <a:spcBef>
                <a:spcPct val="75000"/>
              </a:spcBef>
              <a:buFont typeface="Arial" charset="0"/>
              <a:buChar char="•"/>
              <a:defRPr/>
            </a:pPr>
            <a:endParaRPr lang="en-US" altLang="en-US" sz="2400" dirty="0" smtClean="0"/>
          </a:p>
          <a:p>
            <a:pPr algn="just" eaLnBrk="1" hangingPunct="1">
              <a:spcBef>
                <a:spcPct val="75000"/>
              </a:spcBef>
              <a:buFont typeface="Arial" charset="0"/>
              <a:buChar char="•"/>
              <a:defRPr/>
            </a:pPr>
            <a:endParaRPr lang="en-US" altLang="en-US" sz="2400" dirty="0" smtClean="0"/>
          </a:p>
          <a:p>
            <a:pPr algn="just" eaLnBrk="1" hangingPunct="1">
              <a:spcBef>
                <a:spcPct val="75000"/>
              </a:spcBef>
              <a:buFont typeface="Arial" charset="0"/>
              <a:buChar char="•"/>
              <a:defRPr/>
            </a:pPr>
            <a:endParaRPr lang="en-US" altLang="en-US" sz="2400" dirty="0" smtClean="0"/>
          </a:p>
          <a:p>
            <a:pPr algn="just" eaLnBrk="1" hangingPunct="1">
              <a:spcBef>
                <a:spcPct val="75000"/>
              </a:spcBef>
              <a:buFont typeface="Arial" charset="0"/>
              <a:buChar char="•"/>
              <a:defRPr/>
            </a:pPr>
            <a:endParaRPr lang="en-US" altLang="en-US" sz="2400" dirty="0" smtClean="0"/>
          </a:p>
        </p:txBody>
      </p:sp>
      <p:sp>
        <p:nvSpPr>
          <p:cNvPr id="435204" name="Text Box 4"/>
          <p:cNvSpPr txBox="1">
            <a:spLocks noChangeArrowheads="1"/>
          </p:cNvSpPr>
          <p:nvPr/>
        </p:nvSpPr>
        <p:spPr bwMode="auto">
          <a:xfrm>
            <a:off x="827088" y="3284538"/>
            <a:ext cx="2417762" cy="1631950"/>
          </a:xfrm>
          <a:prstGeom prst="rect">
            <a:avLst/>
          </a:prstGeom>
          <a:noFill/>
          <a:ln w="12700">
            <a:noFill/>
            <a:miter lim="800000"/>
            <a:headEnd type="none" w="sm" len="sm"/>
            <a:tailEnd type="none" w="sm" len="sm"/>
          </a:ln>
        </p:spPr>
        <p:txBody>
          <a:bodyPr anchor="ctr">
            <a:spAutoFit/>
          </a:bodyPr>
          <a:lstStyle/>
          <a:p>
            <a:pPr>
              <a:defRPr/>
            </a:pPr>
            <a:r>
              <a:rPr lang="en-US" altLang="en-US" sz="2000" b="1" dirty="0">
                <a:latin typeface="+mn-lt"/>
                <a:cs typeface="Arial" charset="0"/>
              </a:rPr>
              <a:t>if (total &gt; MAX)</a:t>
            </a:r>
          </a:p>
          <a:p>
            <a:pPr>
              <a:defRPr/>
            </a:pPr>
            <a:r>
              <a:rPr lang="en-US" altLang="en-US" sz="2000" b="1" dirty="0">
                <a:latin typeface="+mn-lt"/>
                <a:cs typeface="Arial" charset="0"/>
              </a:rPr>
              <a:t>{</a:t>
            </a:r>
          </a:p>
          <a:p>
            <a:pPr>
              <a:defRPr/>
            </a:pPr>
            <a:r>
              <a:rPr lang="en-US" altLang="en-US" sz="2000" b="1" dirty="0">
                <a:latin typeface="+mn-lt"/>
                <a:cs typeface="Arial" charset="0"/>
              </a:rPr>
              <a:t>   </a:t>
            </a:r>
            <a:r>
              <a:rPr lang="en-US" altLang="en-US" sz="2000" b="1" dirty="0" err="1">
                <a:latin typeface="+mn-lt"/>
                <a:cs typeface="Arial" charset="0"/>
              </a:rPr>
              <a:t>printf</a:t>
            </a:r>
            <a:r>
              <a:rPr lang="en-US" altLang="en-US" sz="2000" b="1" dirty="0">
                <a:latin typeface="+mn-lt"/>
                <a:cs typeface="Arial" charset="0"/>
              </a:rPr>
              <a:t> ("Error!!\n");</a:t>
            </a:r>
          </a:p>
          <a:p>
            <a:pPr>
              <a:defRPr/>
            </a:pPr>
            <a:r>
              <a:rPr lang="en-US" altLang="en-US" sz="2000" b="1" dirty="0">
                <a:latin typeface="+mn-lt"/>
                <a:cs typeface="Arial" charset="0"/>
              </a:rPr>
              <a:t>   </a:t>
            </a:r>
            <a:r>
              <a:rPr lang="en-US" altLang="en-US" sz="2000" b="1" dirty="0" err="1">
                <a:latin typeface="+mn-lt"/>
                <a:cs typeface="Arial" charset="0"/>
              </a:rPr>
              <a:t>errorCount</a:t>
            </a:r>
            <a:r>
              <a:rPr lang="en-US" altLang="en-US" sz="2000" b="1" dirty="0">
                <a:latin typeface="+mn-lt"/>
                <a:cs typeface="Arial" charset="0"/>
              </a:rPr>
              <a:t>++;</a:t>
            </a:r>
          </a:p>
          <a:p>
            <a:pPr>
              <a:defRPr/>
            </a:pPr>
            <a:r>
              <a:rPr lang="en-US" altLang="en-US" sz="2000" b="1" dirty="0">
                <a:latin typeface="+mn-lt"/>
                <a:cs typeface="Arial" charset="0"/>
              </a:rPr>
              <a:t>}</a:t>
            </a:r>
          </a:p>
        </p:txBody>
      </p:sp>
      <p:sp>
        <p:nvSpPr>
          <p:cNvPr id="5" name="Text Box 4"/>
          <p:cNvSpPr txBox="1">
            <a:spLocks noChangeArrowheads="1"/>
          </p:cNvSpPr>
          <p:nvPr/>
        </p:nvSpPr>
        <p:spPr bwMode="auto">
          <a:xfrm>
            <a:off x="4716463" y="3141663"/>
            <a:ext cx="3959225" cy="2862262"/>
          </a:xfrm>
          <a:prstGeom prst="rect">
            <a:avLst/>
          </a:prstGeom>
          <a:noFill/>
          <a:ln w="12700">
            <a:noFill/>
            <a:miter lim="800000"/>
            <a:headEnd type="none" w="sm" len="sm"/>
            <a:tailEnd type="none" w="sm" len="sm"/>
          </a:ln>
        </p:spPr>
        <p:txBody>
          <a:bodyPr anchor="ctr">
            <a:spAutoFit/>
          </a:bodyPr>
          <a:lstStyle/>
          <a:p>
            <a:pPr>
              <a:defRPr/>
            </a:pPr>
            <a:r>
              <a:rPr lang="en-US" altLang="en-US" b="1" dirty="0">
                <a:latin typeface="+mn-lt"/>
                <a:cs typeface="Arial" charset="0"/>
              </a:rPr>
              <a:t>if (total &gt; MAX)</a:t>
            </a:r>
          </a:p>
          <a:p>
            <a:pPr>
              <a:defRPr/>
            </a:pPr>
            <a:r>
              <a:rPr lang="en-US" altLang="en-US" b="1" dirty="0">
                <a:latin typeface="+mn-lt"/>
                <a:cs typeface="Arial" charset="0"/>
              </a:rPr>
              <a:t>{</a:t>
            </a:r>
          </a:p>
          <a:p>
            <a:pPr>
              <a:defRPr/>
            </a:pPr>
            <a:r>
              <a:rPr lang="en-US" altLang="en-US" b="1" dirty="0">
                <a:latin typeface="+mn-lt"/>
                <a:cs typeface="Arial" charset="0"/>
              </a:rPr>
              <a:t>   </a:t>
            </a:r>
            <a:r>
              <a:rPr lang="en-US" altLang="en-US" b="1" dirty="0" err="1">
                <a:latin typeface="+mn-lt"/>
                <a:cs typeface="Arial" charset="0"/>
              </a:rPr>
              <a:t>printf</a:t>
            </a:r>
            <a:r>
              <a:rPr lang="en-US" altLang="en-US" b="1" dirty="0">
                <a:latin typeface="+mn-lt"/>
                <a:cs typeface="Arial" charset="0"/>
              </a:rPr>
              <a:t>("Error!!");</a:t>
            </a:r>
          </a:p>
          <a:p>
            <a:pPr>
              <a:defRPr/>
            </a:pPr>
            <a:r>
              <a:rPr lang="en-US" altLang="en-US" b="1" dirty="0">
                <a:latin typeface="+mn-lt"/>
                <a:cs typeface="Arial" charset="0"/>
              </a:rPr>
              <a:t>   </a:t>
            </a:r>
            <a:r>
              <a:rPr lang="en-US" altLang="en-US" b="1" dirty="0" err="1">
                <a:latin typeface="+mn-lt"/>
                <a:cs typeface="Arial" charset="0"/>
              </a:rPr>
              <a:t>errorCount</a:t>
            </a:r>
            <a:r>
              <a:rPr lang="en-US" altLang="en-US" b="1" dirty="0">
                <a:latin typeface="+mn-lt"/>
                <a:cs typeface="Arial" charset="0"/>
              </a:rPr>
              <a:t>++;</a:t>
            </a:r>
          </a:p>
          <a:p>
            <a:pPr>
              <a:defRPr/>
            </a:pPr>
            <a:r>
              <a:rPr lang="en-US" altLang="en-US" b="1" dirty="0">
                <a:latin typeface="+mn-lt"/>
                <a:cs typeface="Arial" charset="0"/>
              </a:rPr>
              <a:t>}</a:t>
            </a:r>
          </a:p>
          <a:p>
            <a:pPr>
              <a:defRPr/>
            </a:pPr>
            <a:r>
              <a:rPr lang="en-US" altLang="en-US" b="1" dirty="0">
                <a:latin typeface="+mn-lt"/>
                <a:cs typeface="Arial" charset="0"/>
              </a:rPr>
              <a:t>else</a:t>
            </a:r>
          </a:p>
          <a:p>
            <a:pPr>
              <a:defRPr/>
            </a:pPr>
            <a:r>
              <a:rPr lang="en-US" altLang="en-US" b="1" dirty="0">
                <a:latin typeface="+mn-lt"/>
                <a:cs typeface="Arial" charset="0"/>
              </a:rPr>
              <a:t>{</a:t>
            </a:r>
          </a:p>
          <a:p>
            <a:pPr>
              <a:defRPr/>
            </a:pPr>
            <a:r>
              <a:rPr lang="en-US" altLang="en-US" b="1" dirty="0">
                <a:latin typeface="+mn-lt"/>
                <a:cs typeface="Arial" charset="0"/>
              </a:rPr>
              <a:t>   </a:t>
            </a:r>
            <a:r>
              <a:rPr lang="en-US" altLang="en-US" b="1" dirty="0" err="1">
                <a:latin typeface="+mn-lt"/>
                <a:cs typeface="Arial" charset="0"/>
              </a:rPr>
              <a:t>printf</a:t>
            </a:r>
            <a:r>
              <a:rPr lang="en-US" altLang="en-US" b="1" dirty="0">
                <a:latin typeface="+mn-lt"/>
                <a:cs typeface="Arial" charset="0"/>
              </a:rPr>
              <a:t> ("Total: %d“, total);</a:t>
            </a:r>
          </a:p>
          <a:p>
            <a:pPr>
              <a:defRPr/>
            </a:pPr>
            <a:r>
              <a:rPr lang="en-US" altLang="en-US" b="1" dirty="0">
                <a:latin typeface="+mn-lt"/>
                <a:cs typeface="Arial" charset="0"/>
              </a:rPr>
              <a:t>   current = total*2;</a:t>
            </a:r>
          </a:p>
          <a:p>
            <a:pPr>
              <a:defRPr/>
            </a:pPr>
            <a:r>
              <a:rPr lang="en-US" altLang="en-US" b="1" dirty="0">
                <a:latin typeface="+mn-lt"/>
                <a:cs typeface="Arial" charset="0"/>
              </a:rPr>
              <a:t>}</a:t>
            </a:r>
            <a:endParaRPr lang="en-US" altLang="en-US" dirty="0">
              <a:latin typeface="+mn-lt"/>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1+#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txBox="1">
            <a:spLocks noChangeArrowheads="1"/>
          </p:cNvSpPr>
          <p:nvPr/>
        </p:nvSpPr>
        <p:spPr bwMode="auto">
          <a:xfrm>
            <a:off x="1116013" y="2708275"/>
            <a:ext cx="1295400" cy="708025"/>
          </a:xfrm>
          <a:prstGeom prst="rect">
            <a:avLst/>
          </a:prstGeom>
          <a:noFill/>
          <a:ln w="9525">
            <a:noFill/>
            <a:miter lim="800000"/>
            <a:headEnd/>
            <a:tailEnd/>
          </a:ln>
        </p:spPr>
        <p:txBody>
          <a:bodyPr>
            <a:spAutoFit/>
          </a:bodyPr>
          <a:lstStyle/>
          <a:p>
            <a:pPr algn="ctr"/>
            <a:r>
              <a:rPr lang="en-IN" sz="2000">
                <a:latin typeface="Times New Roman" pitchFamily="18" charset="0"/>
                <a:cs typeface="Times New Roman" pitchFamily="18" charset="0"/>
              </a:rPr>
              <a:t>Learning</a:t>
            </a:r>
          </a:p>
          <a:p>
            <a:pPr algn="ctr"/>
            <a:r>
              <a:rPr lang="en-IN" sz="2000">
                <a:latin typeface="Times New Roman" pitchFamily="18" charset="0"/>
                <a:cs typeface="Times New Roman" pitchFamily="18" charset="0"/>
              </a:rPr>
              <a:t>Outcomes</a:t>
            </a:r>
            <a:endParaRPr lang="en-US" sz="2000">
              <a:latin typeface="Times New Roman" pitchFamily="18" charset="0"/>
              <a:cs typeface="Times New Roman" pitchFamily="18" charset="0"/>
            </a:endParaRPr>
          </a:p>
        </p:txBody>
      </p:sp>
      <p:sp>
        <p:nvSpPr>
          <p:cNvPr id="16387" name="TextBox 5"/>
          <p:cNvSpPr txBox="1">
            <a:spLocks noChangeArrowheads="1"/>
          </p:cNvSpPr>
          <p:nvPr/>
        </p:nvSpPr>
        <p:spPr bwMode="auto">
          <a:xfrm>
            <a:off x="3203575" y="2349500"/>
            <a:ext cx="5256213" cy="1323975"/>
          </a:xfrm>
          <a:prstGeom prst="rect">
            <a:avLst/>
          </a:prstGeom>
          <a:noFill/>
          <a:ln w="9525">
            <a:noFill/>
            <a:miter lim="800000"/>
            <a:headEnd/>
            <a:tailEnd/>
          </a:ln>
        </p:spPr>
        <p:txBody>
          <a:bodyPr>
            <a:spAutoFit/>
          </a:bodyPr>
          <a:lstStyle/>
          <a:p>
            <a:pPr algn="just"/>
            <a:r>
              <a:rPr lang="en-IN" sz="2000">
                <a:latin typeface="Times New Roman" pitchFamily="18" charset="0"/>
                <a:cs typeface="Times New Roman" pitchFamily="18" charset="0"/>
              </a:rPr>
              <a:t>1. Through this lecture, students will learn the concept of looping in C</a:t>
            </a:r>
          </a:p>
          <a:p>
            <a:pPr algn="just"/>
            <a:r>
              <a:rPr lang="en-IN" sz="2000">
                <a:latin typeface="Times New Roman" pitchFamily="18" charset="0"/>
                <a:cs typeface="Times New Roman" pitchFamily="18" charset="0"/>
              </a:rPr>
              <a:t>2. Students will understand the different types of statements encountered in 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p:txBody>
          <a:bodyPr>
            <a:normAutofit/>
          </a:bodyPr>
          <a:lstStyle/>
          <a:p>
            <a:pPr algn="just"/>
            <a:r>
              <a:rPr lang="en-US" sz="1800" dirty="0" smtClean="0"/>
              <a:t>While purchasing certain items, a discount of 10% is offered if the quantity purchased is more than 1000. If quantity and price per item are input through the keyboard, write a program to calculate the total expenses. </a:t>
            </a:r>
          </a:p>
          <a:p>
            <a:pPr algn="just"/>
            <a:r>
              <a:rPr lang="en-US" sz="1800" dirty="0" smtClean="0"/>
              <a:t>The marks obtained by a student in 5 different subjects are input through the keyboard. The student gets a division as per the following rules: Percentage above or equal to 60 - First division Percentage between 50 and 59 - Second division Percentage between 40 and 49 - Third division Percentage less than 40 - Fail Write a program to calculate the division obtained by the student. </a:t>
            </a:r>
          </a:p>
          <a:p>
            <a:pPr algn="just"/>
            <a:r>
              <a:rPr lang="en-US" sz="1800" dirty="0" smtClean="0"/>
              <a:t>Write a program to check whether a triangle is valid or not, when the three angles of the triangle are entered through the keyboard. A triangle is valid if the sum of all the three angles is equal to 180 degrees. </a:t>
            </a:r>
          </a:p>
        </p:txBody>
      </p:sp>
      <p:sp>
        <p:nvSpPr>
          <p:cNvPr id="4" name="Text Placeholder 3"/>
          <p:cNvSpPr>
            <a:spLocks noGrp="1"/>
          </p:cNvSpPr>
          <p:nvPr>
            <p:ph type="body" sz="half" idx="2"/>
          </p:nvPr>
        </p:nvSpPr>
        <p:spPr/>
        <p:txBody>
          <a:bodyPr/>
          <a:lstStyle/>
          <a:p>
            <a:pPr>
              <a:buFont typeface="Arial" charset="0"/>
              <a:buNone/>
              <a:defRPr/>
            </a:pPr>
            <a:r>
              <a:rPr lang="en-IN" sz="2400" dirty="0" smtClean="0"/>
              <a:t>Implement following C programs using</a:t>
            </a:r>
          </a:p>
          <a:p>
            <a:pPr>
              <a:buFont typeface="Arial" charset="0"/>
              <a:buNone/>
              <a:defRPr/>
            </a:pPr>
            <a:r>
              <a:rPr lang="en-IN" sz="2400" dirty="0" smtClean="0"/>
              <a:t> if, else-if, nested  if statements</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a:lstStyle/>
          <a:p>
            <a:pPr>
              <a:defRPr/>
            </a:pPr>
            <a:r>
              <a:rPr lang="en-IN" sz="2800" b="1" dirty="0" smtClean="0">
                <a:effectLst>
                  <a:outerShdw blurRad="38100" dist="38100" dir="2700000" algn="tl">
                    <a:srgbClr val="000000">
                      <a:alpha val="43137"/>
                    </a:srgbClr>
                  </a:outerShdw>
                </a:effectLst>
              </a:rPr>
              <a:t>Switch Statement</a:t>
            </a:r>
            <a:endParaRPr lang="en-US" sz="2800"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780766"/>
              </p:ext>
            </p:extLst>
          </p:nvPr>
        </p:nvGraphicFramePr>
        <p:xfrm>
          <a:off x="457200" y="1124744"/>
          <a:ext cx="8003232" cy="500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34780" y="365127"/>
            <a:ext cx="7729151" cy="615602"/>
          </a:xfrm>
        </p:spPr>
        <p:txBody>
          <a:bodyPr/>
          <a:lstStyle/>
          <a:p>
            <a:pPr eaLnBrk="1" fontAlgn="auto" hangingPunct="1">
              <a:spcAft>
                <a:spcPts val="0"/>
              </a:spcAft>
              <a:defRPr/>
            </a:pPr>
            <a:r>
              <a:rPr lang="en-US" altLang="en-US" sz="2800" b="1" dirty="0" smtClean="0">
                <a:effectLst>
                  <a:outerShdw blurRad="38100" dist="38100" dir="2700000" algn="tl">
                    <a:srgbClr val="000000">
                      <a:alpha val="43137"/>
                    </a:srgbClr>
                  </a:outerShdw>
                </a:effectLst>
                <a:latin typeface="+mn-lt"/>
              </a:rPr>
              <a:t>Syntax of switch statement</a:t>
            </a:r>
          </a:p>
        </p:txBody>
      </p:sp>
      <p:pic>
        <p:nvPicPr>
          <p:cNvPr id="47107" name="Picture 6"/>
          <p:cNvPicPr>
            <a:picLocks noChangeAspect="1" noChangeArrowheads="1"/>
          </p:cNvPicPr>
          <p:nvPr/>
        </p:nvPicPr>
        <p:blipFill>
          <a:blip r:embed="rId2" cstate="print"/>
          <a:srcRect/>
          <a:stretch>
            <a:fillRect/>
          </a:stretch>
        </p:blipFill>
        <p:spPr bwMode="auto">
          <a:xfrm>
            <a:off x="1187624" y="1153057"/>
            <a:ext cx="7062614" cy="490960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altLang="en-US" b="1" dirty="0" smtClean="0">
                <a:effectLst>
                  <a:outerShdw blurRad="38100" dist="38100" dir="2700000" algn="tl">
                    <a:srgbClr val="000000">
                      <a:alpha val="43137"/>
                    </a:srgbClr>
                  </a:outerShdw>
                </a:effectLst>
              </a:rPr>
              <a:t>Syntax of switch Statement</a:t>
            </a:r>
          </a:p>
        </p:txBody>
      </p:sp>
      <p:sp>
        <p:nvSpPr>
          <p:cNvPr id="455684" name="Text Box 4"/>
          <p:cNvSpPr txBox="1">
            <a:spLocks noChangeArrowheads="1"/>
          </p:cNvSpPr>
          <p:nvPr/>
        </p:nvSpPr>
        <p:spPr bwMode="auto">
          <a:xfrm>
            <a:off x="2863850" y="2057400"/>
            <a:ext cx="3384550" cy="3444875"/>
          </a:xfrm>
          <a:prstGeom prst="rect">
            <a:avLst/>
          </a:prstGeom>
          <a:noFill/>
          <a:ln w="12700">
            <a:noFill/>
            <a:miter lim="800000"/>
            <a:headEnd type="none" w="sm" len="sm"/>
            <a:tailEnd type="none" w="sm" len="sm"/>
          </a:ln>
        </p:spPr>
        <p:txBody>
          <a:bodyPr wrap="none" anchor="ctr">
            <a:spAutoFit/>
          </a:bodyPr>
          <a:lstStyle/>
          <a:p>
            <a:r>
              <a:rPr lang="en-US" altLang="en-US" sz="2000" b="1">
                <a:latin typeface="Courier New" pitchFamily="49" charset="0"/>
              </a:rPr>
              <a:t>switch ( </a:t>
            </a:r>
            <a:r>
              <a:rPr lang="en-US" altLang="en-US" sz="2000" b="1" i="1">
                <a:solidFill>
                  <a:schemeClr val="hlink"/>
                </a:solidFill>
                <a:latin typeface="Courier New" pitchFamily="49" charset="0"/>
              </a:rPr>
              <a:t>expression</a:t>
            </a:r>
            <a:r>
              <a:rPr lang="en-US" altLang="en-US" sz="2000" b="1">
                <a:latin typeface="Courier New" pitchFamily="49" charset="0"/>
              </a:rPr>
              <a:t> )</a:t>
            </a:r>
          </a:p>
          <a:p>
            <a:r>
              <a:rPr lang="en-US" altLang="en-US" sz="2000" b="1">
                <a:latin typeface="Courier New" pitchFamily="49" charset="0"/>
              </a:rPr>
              <a:t>{</a:t>
            </a:r>
          </a:p>
          <a:p>
            <a:r>
              <a:rPr lang="en-US" altLang="en-US" sz="2000" b="1">
                <a:latin typeface="Courier New" pitchFamily="49" charset="0"/>
              </a:rPr>
              <a:t>   case </a:t>
            </a:r>
            <a:r>
              <a:rPr lang="en-US" altLang="en-US" sz="2000" b="1" i="1">
                <a:solidFill>
                  <a:schemeClr val="hlink"/>
                </a:solidFill>
                <a:latin typeface="Courier New" pitchFamily="49" charset="0"/>
              </a:rPr>
              <a:t>value1</a:t>
            </a:r>
            <a:r>
              <a:rPr lang="en-US" altLang="en-US" sz="2000" b="1" i="1">
                <a:solidFill>
                  <a:srgbClr val="FFFF99"/>
                </a:solidFill>
                <a:latin typeface="Courier New" pitchFamily="49" charset="0"/>
              </a:rPr>
              <a:t> </a:t>
            </a:r>
            <a:r>
              <a:rPr lang="en-US" altLang="en-US" sz="2000" b="1">
                <a:latin typeface="Courier New" pitchFamily="49" charset="0"/>
              </a:rPr>
              <a:t>:</a:t>
            </a:r>
          </a:p>
          <a:p>
            <a:r>
              <a:rPr lang="en-US" altLang="en-US" sz="2000" b="1">
                <a:latin typeface="Courier New" pitchFamily="49" charset="0"/>
              </a:rPr>
              <a:t>      </a:t>
            </a:r>
            <a:r>
              <a:rPr lang="en-US" altLang="en-US" sz="2000" b="1" i="1">
                <a:solidFill>
                  <a:schemeClr val="hlink"/>
                </a:solidFill>
                <a:latin typeface="Courier New" pitchFamily="49" charset="0"/>
              </a:rPr>
              <a:t>statement-list1</a:t>
            </a:r>
            <a:endParaRPr lang="en-US" altLang="en-US" sz="2000" b="1">
              <a:latin typeface="Courier New" pitchFamily="49" charset="0"/>
            </a:endParaRPr>
          </a:p>
          <a:p>
            <a:r>
              <a:rPr lang="en-US" altLang="en-US" sz="2000" b="1">
                <a:latin typeface="Courier New" pitchFamily="49" charset="0"/>
              </a:rPr>
              <a:t>   case </a:t>
            </a:r>
            <a:r>
              <a:rPr lang="en-US" altLang="en-US" sz="2000" b="1" i="1">
                <a:solidFill>
                  <a:schemeClr val="hlink"/>
                </a:solidFill>
                <a:latin typeface="Courier New" pitchFamily="49" charset="0"/>
              </a:rPr>
              <a:t>value2</a:t>
            </a:r>
            <a:r>
              <a:rPr lang="en-US" altLang="en-US" sz="2000" b="1" i="1">
                <a:solidFill>
                  <a:srgbClr val="FFFF99"/>
                </a:solidFill>
                <a:latin typeface="Courier New" pitchFamily="49" charset="0"/>
              </a:rPr>
              <a:t> </a:t>
            </a:r>
            <a:r>
              <a:rPr lang="en-US" altLang="en-US" sz="2000" b="1">
                <a:latin typeface="Courier New" pitchFamily="49" charset="0"/>
              </a:rPr>
              <a:t>:</a:t>
            </a:r>
          </a:p>
          <a:p>
            <a:r>
              <a:rPr lang="en-US" altLang="en-US" sz="2000" b="1">
                <a:latin typeface="Courier New" pitchFamily="49" charset="0"/>
              </a:rPr>
              <a:t>      </a:t>
            </a:r>
            <a:r>
              <a:rPr lang="en-US" altLang="en-US" sz="2000" b="1" i="1">
                <a:solidFill>
                  <a:schemeClr val="hlink"/>
                </a:solidFill>
                <a:latin typeface="Courier New" pitchFamily="49" charset="0"/>
              </a:rPr>
              <a:t>statement-list2</a:t>
            </a:r>
            <a:endParaRPr lang="en-US" altLang="en-US" sz="2000" b="1">
              <a:latin typeface="Courier New" pitchFamily="49" charset="0"/>
            </a:endParaRPr>
          </a:p>
          <a:p>
            <a:r>
              <a:rPr lang="en-US" altLang="en-US" sz="2000" b="1">
                <a:latin typeface="Courier New" pitchFamily="49" charset="0"/>
              </a:rPr>
              <a:t>   case </a:t>
            </a:r>
            <a:r>
              <a:rPr lang="en-US" altLang="en-US" sz="2000" b="1">
                <a:solidFill>
                  <a:schemeClr val="hlink"/>
                </a:solidFill>
                <a:latin typeface="Courier New" pitchFamily="49" charset="0"/>
              </a:rPr>
              <a:t>value3</a:t>
            </a:r>
            <a:r>
              <a:rPr lang="en-US" altLang="en-US" sz="2000" b="1">
                <a:latin typeface="Courier New" pitchFamily="49" charset="0"/>
              </a:rPr>
              <a:t> :</a:t>
            </a:r>
            <a:endParaRPr lang="en-US" altLang="en-US" sz="2000" b="1">
              <a:solidFill>
                <a:srgbClr val="FFFF99"/>
              </a:solidFill>
              <a:latin typeface="Courier New" pitchFamily="49" charset="0"/>
            </a:endParaRPr>
          </a:p>
          <a:p>
            <a:r>
              <a:rPr lang="en-US" altLang="en-US" sz="2000" b="1">
                <a:solidFill>
                  <a:srgbClr val="FFFF99"/>
                </a:solidFill>
                <a:latin typeface="Courier New" pitchFamily="49" charset="0"/>
              </a:rPr>
              <a:t>      </a:t>
            </a:r>
            <a:r>
              <a:rPr lang="en-US" altLang="en-US" sz="2000" b="1">
                <a:solidFill>
                  <a:schemeClr val="hlink"/>
                </a:solidFill>
                <a:latin typeface="Courier New" pitchFamily="49" charset="0"/>
              </a:rPr>
              <a:t>statement-list3</a:t>
            </a:r>
          </a:p>
          <a:p>
            <a:r>
              <a:rPr lang="en-US" altLang="en-US" sz="2000" b="1">
                <a:solidFill>
                  <a:srgbClr val="FFFF99"/>
                </a:solidFill>
                <a:latin typeface="Courier New" pitchFamily="49" charset="0"/>
              </a:rPr>
              <a:t>   </a:t>
            </a:r>
            <a:r>
              <a:rPr lang="en-US" altLang="en-US" sz="2000" b="1">
                <a:latin typeface="Courier New" pitchFamily="49" charset="0"/>
              </a:rPr>
              <a:t>case</a:t>
            </a:r>
            <a:r>
              <a:rPr lang="en-US" altLang="en-US" sz="2000" b="1">
                <a:solidFill>
                  <a:srgbClr val="FFFF99"/>
                </a:solidFill>
                <a:latin typeface="Courier New" pitchFamily="49" charset="0"/>
              </a:rPr>
              <a:t>  </a:t>
            </a:r>
            <a:r>
              <a:rPr lang="en-US" altLang="en-US" sz="2000" b="1">
                <a:solidFill>
                  <a:schemeClr val="hlink"/>
                </a:solidFill>
                <a:latin typeface="Courier New" pitchFamily="49" charset="0"/>
              </a:rPr>
              <a:t>...</a:t>
            </a:r>
            <a:endParaRPr lang="en-US" altLang="en-US" sz="2000" b="1">
              <a:latin typeface="Courier New" pitchFamily="49" charset="0"/>
            </a:endParaRPr>
          </a:p>
          <a:p>
            <a:endParaRPr lang="en-US" altLang="en-US" sz="2000" b="1">
              <a:latin typeface="Courier New" pitchFamily="49" charset="0"/>
            </a:endParaRPr>
          </a:p>
          <a:p>
            <a:r>
              <a:rPr lang="en-US" altLang="en-US" sz="2000" b="1">
                <a:latin typeface="Courier New" pitchFamily="49" charset="0"/>
              </a:rPr>
              <a:t>}</a:t>
            </a:r>
          </a:p>
        </p:txBody>
      </p:sp>
      <p:grpSp>
        <p:nvGrpSpPr>
          <p:cNvPr id="2" name="Group 5"/>
          <p:cNvGrpSpPr>
            <a:grpSpLocks/>
          </p:cNvGrpSpPr>
          <p:nvPr/>
        </p:nvGrpSpPr>
        <p:grpSpPr bwMode="auto">
          <a:xfrm>
            <a:off x="1030288" y="2041525"/>
            <a:ext cx="1789112" cy="1920875"/>
            <a:chOff x="649" y="1286"/>
            <a:chExt cx="1127" cy="1210"/>
          </a:xfrm>
        </p:grpSpPr>
        <p:sp>
          <p:nvSpPr>
            <p:cNvPr id="48136" name="Text Box 6"/>
            <p:cNvSpPr txBox="1">
              <a:spLocks noChangeArrowheads="1"/>
            </p:cNvSpPr>
            <p:nvPr/>
          </p:nvSpPr>
          <p:spPr bwMode="auto">
            <a:xfrm>
              <a:off x="649" y="1286"/>
              <a:ext cx="791" cy="1210"/>
            </a:xfrm>
            <a:prstGeom prst="rect">
              <a:avLst/>
            </a:prstGeom>
            <a:noFill/>
            <a:ln w="12700">
              <a:noFill/>
              <a:miter lim="800000"/>
              <a:headEnd type="none" w="sm" len="sm"/>
              <a:tailEnd type="none" w="sm" len="sm"/>
            </a:ln>
          </p:spPr>
          <p:txBody>
            <a:bodyPr wrap="none" anchor="ctr">
              <a:spAutoFit/>
            </a:bodyPr>
            <a:lstStyle/>
            <a:p>
              <a:pPr algn="ctr"/>
              <a:r>
                <a:rPr lang="en-US" altLang="en-US" sz="2000" b="1">
                  <a:latin typeface="Courier New" pitchFamily="49" charset="0"/>
                </a:rPr>
                <a:t>switch</a:t>
              </a:r>
            </a:p>
            <a:p>
              <a:pPr algn="ctr"/>
              <a:r>
                <a:rPr lang="en-US" altLang="en-US" sz="2000" b="1">
                  <a:solidFill>
                    <a:schemeClr val="hlink"/>
                  </a:solidFill>
                  <a:latin typeface="Arial Unicode MS" pitchFamily="34" charset="-128"/>
                </a:rPr>
                <a:t>and</a:t>
              </a:r>
            </a:p>
            <a:p>
              <a:pPr algn="ctr"/>
              <a:r>
                <a:rPr lang="en-US" altLang="en-US" sz="2000" b="1">
                  <a:latin typeface="Courier New" pitchFamily="49" charset="0"/>
                </a:rPr>
                <a:t>case</a:t>
              </a:r>
            </a:p>
            <a:p>
              <a:pPr algn="ctr"/>
              <a:r>
                <a:rPr lang="en-US" altLang="en-US" sz="2000" b="1">
                  <a:solidFill>
                    <a:schemeClr val="hlink"/>
                  </a:solidFill>
                  <a:latin typeface="Arial Unicode MS" pitchFamily="34" charset="-128"/>
                </a:rPr>
                <a:t>are</a:t>
              </a:r>
            </a:p>
            <a:p>
              <a:pPr algn="ctr"/>
              <a:r>
                <a:rPr lang="en-US" altLang="en-US" sz="2000" b="1">
                  <a:solidFill>
                    <a:schemeClr val="hlink"/>
                  </a:solidFill>
                  <a:latin typeface="Arial Unicode MS" pitchFamily="34" charset="-128"/>
                </a:rPr>
                <a:t>reserved</a:t>
              </a:r>
            </a:p>
            <a:p>
              <a:pPr algn="ctr"/>
              <a:r>
                <a:rPr lang="en-US" altLang="en-US" sz="2000" b="1">
                  <a:solidFill>
                    <a:schemeClr val="hlink"/>
                  </a:solidFill>
                  <a:latin typeface="Arial Unicode MS" pitchFamily="34" charset="-128"/>
                </a:rPr>
                <a:t>words</a:t>
              </a:r>
            </a:p>
          </p:txBody>
        </p:sp>
        <p:sp>
          <p:nvSpPr>
            <p:cNvPr id="48137" name="Line 7"/>
            <p:cNvSpPr>
              <a:spLocks noChangeShapeType="1"/>
            </p:cNvSpPr>
            <p:nvPr/>
          </p:nvSpPr>
          <p:spPr bwMode="auto">
            <a:xfrm>
              <a:off x="1296" y="1776"/>
              <a:ext cx="480" cy="0"/>
            </a:xfrm>
            <a:prstGeom prst="line">
              <a:avLst/>
            </a:prstGeom>
            <a:noFill/>
            <a:ln w="31750">
              <a:solidFill>
                <a:srgbClr val="FF0000"/>
              </a:solidFill>
              <a:round/>
              <a:headEnd type="none" w="sm" len="sm"/>
              <a:tailEnd type="triangle" w="lg" len="med"/>
            </a:ln>
          </p:spPr>
          <p:txBody>
            <a:bodyPr wrap="none" anchor="ctr"/>
            <a:lstStyle/>
            <a:p>
              <a:endParaRPr lang="en-US"/>
            </a:p>
          </p:txBody>
        </p:sp>
        <p:sp>
          <p:nvSpPr>
            <p:cNvPr id="48138" name="Line 8"/>
            <p:cNvSpPr>
              <a:spLocks noChangeShapeType="1"/>
            </p:cNvSpPr>
            <p:nvPr/>
          </p:nvSpPr>
          <p:spPr bwMode="auto">
            <a:xfrm flipV="1">
              <a:off x="1296" y="1584"/>
              <a:ext cx="432" cy="192"/>
            </a:xfrm>
            <a:prstGeom prst="line">
              <a:avLst/>
            </a:prstGeom>
            <a:noFill/>
            <a:ln w="31750">
              <a:solidFill>
                <a:srgbClr val="FF0000"/>
              </a:solidFill>
              <a:round/>
              <a:headEnd type="none" w="sm" len="sm"/>
              <a:tailEnd type="triangle" w="lg" len="med"/>
            </a:ln>
          </p:spPr>
          <p:txBody>
            <a:bodyPr wrap="none" anchor="ctr"/>
            <a:lstStyle/>
            <a:p>
              <a:endParaRPr lang="en-US"/>
            </a:p>
          </p:txBody>
        </p:sp>
      </p:grpSp>
      <p:grpSp>
        <p:nvGrpSpPr>
          <p:cNvPr id="3" name="Group 9"/>
          <p:cNvGrpSpPr>
            <a:grpSpLocks/>
          </p:cNvGrpSpPr>
          <p:nvPr/>
        </p:nvGrpSpPr>
        <p:grpSpPr bwMode="auto">
          <a:xfrm>
            <a:off x="6553200" y="3733800"/>
            <a:ext cx="2303463" cy="1768475"/>
            <a:chOff x="4272" y="2448"/>
            <a:chExt cx="1451" cy="1114"/>
          </a:xfrm>
        </p:grpSpPr>
        <p:sp>
          <p:nvSpPr>
            <p:cNvPr id="48134" name="Text Box 10"/>
            <p:cNvSpPr txBox="1">
              <a:spLocks noChangeArrowheads="1"/>
            </p:cNvSpPr>
            <p:nvPr/>
          </p:nvSpPr>
          <p:spPr bwMode="auto">
            <a:xfrm>
              <a:off x="4272" y="2736"/>
              <a:ext cx="1451" cy="826"/>
            </a:xfrm>
            <a:prstGeom prst="rect">
              <a:avLst/>
            </a:prstGeom>
            <a:noFill/>
            <a:ln w="12700">
              <a:noFill/>
              <a:miter lim="800000"/>
              <a:headEnd type="none" w="sm" len="sm"/>
              <a:tailEnd type="none" w="sm" len="sm"/>
            </a:ln>
          </p:spPr>
          <p:txBody>
            <a:bodyPr wrap="none" anchor="ctr">
              <a:spAutoFit/>
            </a:bodyPr>
            <a:lstStyle/>
            <a:p>
              <a:r>
                <a:rPr lang="en-US" altLang="en-US" sz="2000" b="1">
                  <a:solidFill>
                    <a:schemeClr val="hlink"/>
                  </a:solidFill>
                  <a:latin typeface="Arial Unicode MS" pitchFamily="34" charset="-128"/>
                </a:rPr>
                <a:t>If </a:t>
              </a:r>
              <a:r>
                <a:rPr lang="en-US" altLang="en-US" sz="2000" b="1" i="1">
                  <a:solidFill>
                    <a:schemeClr val="hlink"/>
                  </a:solidFill>
                  <a:latin typeface="Courier New" pitchFamily="49" charset="0"/>
                </a:rPr>
                <a:t>expression</a:t>
              </a:r>
              <a:endParaRPr lang="en-US" altLang="en-US" sz="2000" b="1">
                <a:solidFill>
                  <a:srgbClr val="FFFF99"/>
                </a:solidFill>
                <a:latin typeface="Courier New" pitchFamily="49" charset="0"/>
              </a:endParaRPr>
            </a:p>
            <a:p>
              <a:r>
                <a:rPr lang="en-US" altLang="en-US" sz="2000" b="1">
                  <a:solidFill>
                    <a:schemeClr val="hlink"/>
                  </a:solidFill>
                  <a:latin typeface="Arial Unicode MS" pitchFamily="34" charset="-128"/>
                </a:rPr>
                <a:t>matches </a:t>
              </a:r>
              <a:r>
                <a:rPr lang="en-US" altLang="en-US" sz="2000" b="1" i="1">
                  <a:solidFill>
                    <a:schemeClr val="hlink"/>
                  </a:solidFill>
                  <a:latin typeface="Courier New" pitchFamily="49" charset="0"/>
                </a:rPr>
                <a:t>value2</a:t>
              </a:r>
              <a:r>
                <a:rPr lang="en-US" altLang="en-US" sz="2000" b="1">
                  <a:solidFill>
                    <a:schemeClr val="hlink"/>
                  </a:solidFill>
                  <a:latin typeface="Arial Unicode MS" pitchFamily="34" charset="-128"/>
                </a:rPr>
                <a:t>,</a:t>
              </a:r>
            </a:p>
            <a:p>
              <a:r>
                <a:rPr lang="en-US" altLang="en-US" sz="2000" b="1">
                  <a:solidFill>
                    <a:schemeClr val="hlink"/>
                  </a:solidFill>
                  <a:latin typeface="Arial Unicode MS" pitchFamily="34" charset="-128"/>
                </a:rPr>
                <a:t>control jumps</a:t>
              </a:r>
            </a:p>
            <a:p>
              <a:r>
                <a:rPr lang="en-US" altLang="en-US" sz="2000" b="1">
                  <a:solidFill>
                    <a:schemeClr val="hlink"/>
                  </a:solidFill>
                  <a:latin typeface="Arial Unicode MS" pitchFamily="34" charset="-128"/>
                </a:rPr>
                <a:t>to here</a:t>
              </a:r>
            </a:p>
          </p:txBody>
        </p:sp>
        <p:cxnSp>
          <p:nvCxnSpPr>
            <p:cNvPr id="48135" name="AutoShape 11"/>
            <p:cNvCxnSpPr>
              <a:cxnSpLocks noChangeShapeType="1"/>
              <a:stCxn id="48134" idx="0"/>
            </p:cNvCxnSpPr>
            <p:nvPr/>
          </p:nvCxnSpPr>
          <p:spPr bwMode="auto">
            <a:xfrm rot="5400000" flipH="1">
              <a:off x="4426" y="2294"/>
              <a:ext cx="288" cy="595"/>
            </a:xfrm>
            <a:prstGeom prst="bentConnector2">
              <a:avLst/>
            </a:prstGeom>
            <a:noFill/>
            <a:ln w="31750">
              <a:solidFill>
                <a:srgbClr val="FF0000"/>
              </a:solidFill>
              <a:miter lim="800000"/>
              <a:headEnd type="none" w="sm" len="sm"/>
              <a:tailEnd type="triangle" w="lg"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additive="base">
                                        <p:cTn id="7" dur="500" fill="hold"/>
                                        <p:tgtEl>
                                          <p:spTgt spid="455684"/>
                                        </p:tgtEl>
                                        <p:attrNameLst>
                                          <p:attrName>ppt_x</p:attrName>
                                        </p:attrNameLst>
                                      </p:cBhvr>
                                      <p:tavLst>
                                        <p:tav tm="0">
                                          <p:val>
                                            <p:strVal val="1+#ppt_w/2"/>
                                          </p:val>
                                        </p:tav>
                                        <p:tav tm="100000">
                                          <p:val>
                                            <p:strVal val="#ppt_x"/>
                                          </p:val>
                                        </p:tav>
                                      </p:tavLst>
                                    </p:anim>
                                    <p:anim calcmode="lin" valueType="num">
                                      <p:cBhvr additive="base">
                                        <p:cTn id="8" dur="500" fill="hold"/>
                                        <p:tgtEl>
                                          <p:spTgt spid="4556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3412"/>
          </a:xfrm>
        </p:spPr>
        <p:txBody>
          <a:bodyPr>
            <a:normAutofit fontScale="90000"/>
          </a:bodyPr>
          <a:lstStyle/>
          <a:p>
            <a:pPr algn="l">
              <a:defRPr/>
            </a:pPr>
            <a:r>
              <a:rPr lang="en-IN" sz="2400" b="1" dirty="0" smtClean="0">
                <a:effectLst>
                  <a:outerShdw blurRad="38100" dist="38100" dir="2700000" algn="tl">
                    <a:srgbClr val="000000">
                      <a:alpha val="43137"/>
                    </a:srgbClr>
                  </a:outerShdw>
                </a:effectLst>
                <a:latin typeface="+mn-lt"/>
              </a:rPr>
              <a:t>Program using switch statement to </a:t>
            </a:r>
            <a:r>
              <a:rPr lang="en-US" sz="2400" b="1" dirty="0" smtClean="0">
                <a:effectLst>
                  <a:outerShdw blurRad="38100" dist="38100" dir="2700000" algn="tl">
                    <a:srgbClr val="000000">
                      <a:alpha val="43137"/>
                    </a:srgbClr>
                  </a:outerShdw>
                </a:effectLst>
                <a:latin typeface="+mn-lt"/>
              </a:rPr>
              <a:t>greet either dad or mom or yourself</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8313" y="908050"/>
            <a:ext cx="8229600" cy="5073650"/>
          </a:xfrm>
        </p:spPr>
        <p:txBody>
          <a:bodyPr>
            <a:normAutofit fontScale="92500" lnSpcReduction="20000"/>
          </a:bodyPr>
          <a:lstStyle/>
          <a:p>
            <a:pPr>
              <a:buFont typeface="Arial" charset="0"/>
              <a:buNone/>
              <a:defRPr/>
            </a:pPr>
            <a:r>
              <a:rPr lang="en-US" sz="1800" dirty="0" smtClean="0"/>
              <a:t>#include &lt;</a:t>
            </a:r>
            <a:r>
              <a:rPr lang="en-US" sz="1800" dirty="0" err="1" smtClean="0"/>
              <a:t>stdio.h</a:t>
            </a:r>
            <a:r>
              <a:rPr lang="en-US" sz="1800" dirty="0" smtClean="0"/>
              <a:t>&gt; </a:t>
            </a:r>
          </a:p>
          <a:p>
            <a:pPr>
              <a:buFont typeface="Arial" charset="0"/>
              <a:buNone/>
              <a:defRPr/>
            </a:pPr>
            <a:r>
              <a:rPr lang="en-US" sz="1800" dirty="0" err="1" smtClean="0"/>
              <a:t>int</a:t>
            </a:r>
            <a:r>
              <a:rPr lang="en-US" sz="1800" dirty="0" smtClean="0"/>
              <a:t> main() </a:t>
            </a:r>
          </a:p>
          <a:p>
            <a:pPr>
              <a:buFont typeface="Arial" charset="0"/>
              <a:buNone/>
              <a:defRPr/>
            </a:pPr>
            <a:r>
              <a:rPr lang="en-US" sz="1800" dirty="0" smtClean="0"/>
              <a:t>{ </a:t>
            </a:r>
            <a:r>
              <a:rPr lang="en-US" sz="1800" dirty="0" err="1" smtClean="0"/>
              <a:t>int</a:t>
            </a:r>
            <a:r>
              <a:rPr lang="en-US" sz="1800" dirty="0" smtClean="0"/>
              <a:t> choice; </a:t>
            </a:r>
          </a:p>
          <a:p>
            <a:pPr>
              <a:buFont typeface="Arial" charset="0"/>
              <a:buNone/>
              <a:defRPr/>
            </a:pPr>
            <a:r>
              <a:rPr lang="en-US" sz="1800" dirty="0" smtClean="0"/>
              <a:t>  </a:t>
            </a:r>
            <a:r>
              <a:rPr lang="en-US" sz="1800" dirty="0" err="1" smtClean="0"/>
              <a:t>printf</a:t>
            </a:r>
            <a:r>
              <a:rPr lang="en-US" sz="1800" dirty="0" smtClean="0"/>
              <a:t>("Press 1 to greet your dad\n "); </a:t>
            </a:r>
          </a:p>
          <a:p>
            <a:pPr>
              <a:buFont typeface="Arial" charset="0"/>
              <a:buNone/>
              <a:defRPr/>
            </a:pPr>
            <a:r>
              <a:rPr lang="en-US" sz="1800" dirty="0" smtClean="0"/>
              <a:t>  </a:t>
            </a:r>
            <a:r>
              <a:rPr lang="en-US" sz="1800" dirty="0" err="1" smtClean="0"/>
              <a:t>printf</a:t>
            </a:r>
            <a:r>
              <a:rPr lang="en-US" sz="1800" dirty="0" smtClean="0"/>
              <a:t>("Press 2 to greet your mom\n "); </a:t>
            </a:r>
          </a:p>
          <a:p>
            <a:pPr>
              <a:buFont typeface="Arial" charset="0"/>
              <a:buNone/>
              <a:defRPr/>
            </a:pPr>
            <a:r>
              <a:rPr lang="en-US" sz="1800" dirty="0" smtClean="0"/>
              <a:t>  </a:t>
            </a:r>
            <a:r>
              <a:rPr lang="en-US" sz="1800" dirty="0" err="1" smtClean="0"/>
              <a:t>printf</a:t>
            </a:r>
            <a:r>
              <a:rPr lang="en-US" sz="1800" dirty="0" smtClean="0"/>
              <a:t>("Press 3 to greet yourself\n "); </a:t>
            </a:r>
          </a:p>
          <a:p>
            <a:pPr>
              <a:buFont typeface="Arial" charset="0"/>
              <a:buNone/>
              <a:defRPr/>
            </a:pPr>
            <a:r>
              <a:rPr lang="en-US" sz="1800" dirty="0" smtClean="0"/>
              <a:t>  </a:t>
            </a:r>
            <a:r>
              <a:rPr lang="en-US" sz="1800" dirty="0" err="1" smtClean="0"/>
              <a:t>scanf</a:t>
            </a:r>
            <a:r>
              <a:rPr lang="en-US" sz="1800" dirty="0" smtClean="0"/>
              <a:t>("%d ",&amp;choice); </a:t>
            </a:r>
          </a:p>
          <a:p>
            <a:pPr>
              <a:buFont typeface="Arial" charset="0"/>
              <a:buNone/>
              <a:defRPr/>
            </a:pPr>
            <a:r>
              <a:rPr lang="en-US" sz="1800" dirty="0" smtClean="0"/>
              <a:t>  switch (choice) </a:t>
            </a:r>
          </a:p>
          <a:p>
            <a:pPr>
              <a:buFont typeface="Arial" charset="0"/>
              <a:buNone/>
              <a:defRPr/>
            </a:pPr>
            <a:r>
              <a:rPr lang="en-US" sz="1800" dirty="0" smtClean="0"/>
              <a:t> { case 1: </a:t>
            </a:r>
            <a:r>
              <a:rPr lang="en-US" sz="1800" dirty="0" err="1" smtClean="0"/>
              <a:t>printf</a:t>
            </a:r>
            <a:r>
              <a:rPr lang="en-US" sz="1800" dirty="0" smtClean="0"/>
              <a:t>("\</a:t>
            </a:r>
            <a:r>
              <a:rPr lang="en-US" sz="1800" dirty="0" err="1" smtClean="0"/>
              <a:t>nHello</a:t>
            </a:r>
            <a:r>
              <a:rPr lang="en-US" sz="1800" dirty="0" smtClean="0"/>
              <a:t> </a:t>
            </a:r>
            <a:r>
              <a:rPr lang="en-US" sz="1800" dirty="0" err="1" smtClean="0"/>
              <a:t>dad,How</a:t>
            </a:r>
            <a:r>
              <a:rPr lang="en-US" sz="1800" dirty="0" smtClean="0"/>
              <a:t> are you? "); </a:t>
            </a:r>
          </a:p>
          <a:p>
            <a:pPr>
              <a:buFont typeface="Arial" charset="0"/>
              <a:buNone/>
              <a:defRPr/>
            </a:pPr>
            <a:r>
              <a:rPr lang="en-US" sz="1800" dirty="0" smtClean="0"/>
              <a:t>                 break; </a:t>
            </a:r>
          </a:p>
          <a:p>
            <a:pPr>
              <a:buFont typeface="Arial" charset="0"/>
              <a:buNone/>
              <a:defRPr/>
            </a:pPr>
            <a:r>
              <a:rPr lang="en-US" sz="1800" dirty="0" smtClean="0"/>
              <a:t>   case 2: </a:t>
            </a:r>
            <a:r>
              <a:rPr lang="en-US" sz="1800" dirty="0" err="1" smtClean="0"/>
              <a:t>printf</a:t>
            </a:r>
            <a:r>
              <a:rPr lang="en-US" sz="1800" dirty="0" smtClean="0"/>
              <a:t>("\</a:t>
            </a:r>
            <a:r>
              <a:rPr lang="en-US" sz="1800" dirty="0" err="1" smtClean="0"/>
              <a:t>nHello</a:t>
            </a:r>
            <a:r>
              <a:rPr lang="en-US" sz="1800" dirty="0" smtClean="0"/>
              <a:t> </a:t>
            </a:r>
            <a:r>
              <a:rPr lang="en-US" sz="1800" dirty="0" err="1" smtClean="0"/>
              <a:t>mom,How</a:t>
            </a:r>
            <a:r>
              <a:rPr lang="en-US" sz="1800" dirty="0" smtClean="0"/>
              <a:t> are you? "); </a:t>
            </a:r>
          </a:p>
          <a:p>
            <a:pPr>
              <a:buFont typeface="Arial" charset="0"/>
              <a:buNone/>
              <a:defRPr/>
            </a:pPr>
            <a:r>
              <a:rPr lang="en-US" sz="1800" dirty="0" smtClean="0"/>
              <a:t>                 break; </a:t>
            </a:r>
          </a:p>
          <a:p>
            <a:pPr>
              <a:buFont typeface="Arial" charset="0"/>
              <a:buNone/>
              <a:defRPr/>
            </a:pPr>
            <a:r>
              <a:rPr lang="en-US" sz="1800" dirty="0" smtClean="0"/>
              <a:t>   case 3: </a:t>
            </a:r>
            <a:r>
              <a:rPr lang="en-US" sz="1800" dirty="0" err="1" smtClean="0"/>
              <a:t>printf</a:t>
            </a:r>
            <a:r>
              <a:rPr lang="en-US" sz="1800" dirty="0" smtClean="0"/>
              <a:t>("\</a:t>
            </a:r>
            <a:r>
              <a:rPr lang="en-US" sz="1800" dirty="0" err="1" smtClean="0"/>
              <a:t>nHello</a:t>
            </a:r>
            <a:r>
              <a:rPr lang="en-US" sz="1800" dirty="0" smtClean="0"/>
              <a:t> </a:t>
            </a:r>
            <a:r>
              <a:rPr lang="en-US" sz="1800" dirty="0" err="1" smtClean="0"/>
              <a:t>awesome,How</a:t>
            </a:r>
            <a:r>
              <a:rPr lang="en-US" sz="1800" dirty="0" smtClean="0"/>
              <a:t> are you? "); </a:t>
            </a:r>
          </a:p>
          <a:p>
            <a:pPr>
              <a:buFont typeface="Arial" charset="0"/>
              <a:buNone/>
              <a:defRPr/>
            </a:pPr>
            <a:r>
              <a:rPr lang="en-US" sz="1800" dirty="0" smtClean="0"/>
              <a:t>                 break; </a:t>
            </a:r>
          </a:p>
          <a:p>
            <a:pPr>
              <a:buFont typeface="Arial" charset="0"/>
              <a:buNone/>
              <a:defRPr/>
            </a:pPr>
            <a:r>
              <a:rPr lang="en-US" sz="1800" dirty="0" smtClean="0"/>
              <a:t>default: </a:t>
            </a:r>
            <a:r>
              <a:rPr lang="en-US" sz="1800" dirty="0" err="1" smtClean="0"/>
              <a:t>printf</a:t>
            </a:r>
            <a:r>
              <a:rPr lang="en-US" sz="1800" dirty="0" smtClean="0"/>
              <a:t>("\</a:t>
            </a:r>
            <a:r>
              <a:rPr lang="en-US" sz="1800" dirty="0" err="1" smtClean="0"/>
              <a:t>nInvalid</a:t>
            </a:r>
            <a:r>
              <a:rPr lang="en-US" sz="1800" dirty="0" smtClean="0"/>
              <a:t> choice "); </a:t>
            </a:r>
          </a:p>
          <a:p>
            <a:pPr>
              <a:buFont typeface="Arial" charset="0"/>
              <a:buNone/>
              <a:defRPr/>
            </a:pPr>
            <a:r>
              <a:rPr lang="en-US" sz="1800" dirty="0" smtClean="0"/>
              <a:t>} return 0;}</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p:txBody>
          <a:bodyPr/>
          <a:lstStyle/>
          <a:p>
            <a:r>
              <a:rPr lang="en-IN" altLang="en-US" dirty="0" smtClean="0"/>
              <a:t>Make a simple calculator using switch case </a:t>
            </a:r>
            <a:r>
              <a:rPr lang="en-IN" altLang="en-US" dirty="0" smtClean="0"/>
              <a:t>statement. Operators are (*,+,-,/)</a:t>
            </a:r>
            <a:endParaRPr lang="en-IN" altLang="en-US" dirty="0" smtClean="0"/>
          </a:p>
          <a:p>
            <a:r>
              <a:rPr lang="en-US" altLang="en-US" dirty="0" smtClean="0"/>
              <a:t>Read weekday number and print weekday name using switch.</a:t>
            </a:r>
          </a:p>
          <a:p>
            <a:r>
              <a:rPr lang="en-US" altLang="en-US" dirty="0" smtClean="0"/>
              <a:t>Check whether a character is VOWEL or CONSONANT using switch.</a:t>
            </a:r>
          </a:p>
          <a:p>
            <a:endParaRPr lang="en-IN" altLang="en-US" dirty="0" smtClean="0"/>
          </a:p>
          <a:p>
            <a:endParaRPr lang="en-US" dirty="0" smtClean="0"/>
          </a:p>
        </p:txBody>
      </p:sp>
      <p:sp>
        <p:nvSpPr>
          <p:cNvPr id="4" name="Text Placeholder 3"/>
          <p:cNvSpPr>
            <a:spLocks noGrp="1"/>
          </p:cNvSpPr>
          <p:nvPr>
            <p:ph type="body" sz="half" idx="2"/>
          </p:nvPr>
        </p:nvSpPr>
        <p:spPr/>
        <p:txBody>
          <a:bodyPr/>
          <a:lstStyle/>
          <a:p>
            <a:pPr algn="ctr">
              <a:buFont typeface="Arial" charset="0"/>
              <a:buNone/>
              <a:defRPr/>
            </a:pPr>
            <a:r>
              <a:rPr lang="en-IN" sz="2800" b="1" dirty="0" smtClean="0"/>
              <a:t>Implement C programs using switch case statements</a:t>
            </a:r>
            <a:endParaRPr 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Quiz</a:t>
            </a:r>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29600" cy="5603875"/>
          </a:xfrm>
        </p:spPr>
        <p:txBody>
          <a:bodyPr>
            <a:normAutofit/>
          </a:bodyPr>
          <a:lstStyle/>
          <a:p>
            <a:pPr>
              <a:buFont typeface="+mj-lt"/>
              <a:buAutoNum type="arabicPeriod"/>
              <a:defRPr/>
            </a:pPr>
            <a:r>
              <a:rPr lang="en-US" sz="1800" dirty="0" smtClean="0"/>
              <a:t>What will be the output of the C program?</a:t>
            </a:r>
          </a:p>
          <a:p>
            <a:pPr>
              <a:buFont typeface="Arial" charset="0"/>
              <a:buNone/>
              <a:defRPr/>
            </a:pPr>
            <a:r>
              <a:rPr lang="en-US" sz="1800" dirty="0" smtClean="0"/>
              <a:t>#include&lt;</a:t>
            </a:r>
            <a:r>
              <a:rPr lang="en-US" sz="1800" dirty="0" err="1" smtClean="0"/>
              <a:t>stdio.h</a:t>
            </a:r>
            <a:r>
              <a:rPr lang="en-US" sz="1800" dirty="0" smtClean="0"/>
              <a:t>&gt; </a:t>
            </a:r>
          </a:p>
          <a:p>
            <a:pPr>
              <a:buFont typeface="Arial" charset="0"/>
              <a:buNone/>
              <a:defRPr/>
            </a:pPr>
            <a:r>
              <a:rPr lang="en-US" sz="1800" dirty="0" err="1" smtClean="0"/>
              <a:t>int</a:t>
            </a:r>
            <a:r>
              <a:rPr lang="en-US" sz="1800" dirty="0" smtClean="0"/>
              <a:t> main()</a:t>
            </a:r>
          </a:p>
          <a:p>
            <a:pPr>
              <a:buFont typeface="Arial" charset="0"/>
              <a:buNone/>
              <a:defRPr/>
            </a:pPr>
            <a:r>
              <a:rPr lang="en-US" sz="1800" dirty="0" smtClean="0"/>
              <a:t>{ char num = '\010'; </a:t>
            </a:r>
          </a:p>
          <a:p>
            <a:pPr>
              <a:buFont typeface="Arial" charset="0"/>
              <a:buNone/>
              <a:defRPr/>
            </a:pPr>
            <a:r>
              <a:rPr lang="en-US" sz="1800" dirty="0" smtClean="0"/>
              <a:t>  </a:t>
            </a:r>
            <a:r>
              <a:rPr lang="en-US" sz="1800" dirty="0" err="1" smtClean="0"/>
              <a:t>printf</a:t>
            </a:r>
            <a:r>
              <a:rPr lang="en-US" sz="1800" dirty="0" smtClean="0"/>
              <a:t>("%d", num); </a:t>
            </a:r>
          </a:p>
          <a:p>
            <a:pPr>
              <a:buFont typeface="Arial" charset="0"/>
              <a:buNone/>
              <a:defRPr/>
            </a:pPr>
            <a:r>
              <a:rPr lang="en-US" sz="1800" dirty="0" smtClean="0"/>
              <a:t>return 0; </a:t>
            </a:r>
          </a:p>
          <a:p>
            <a:pPr>
              <a:buFont typeface="Arial" charset="0"/>
              <a:buNone/>
              <a:defRPr/>
            </a:pPr>
            <a:r>
              <a:rPr lang="en-US" sz="1800" dirty="0" smtClean="0"/>
              <a:t>} </a:t>
            </a:r>
          </a:p>
          <a:p>
            <a:pPr>
              <a:buFont typeface="Arial" charset="0"/>
              <a:buNone/>
              <a:defRPr/>
            </a:pPr>
            <a:r>
              <a:rPr lang="en-US" sz="1800" b="1" dirty="0" smtClean="0"/>
              <a:t>A. 010</a:t>
            </a:r>
            <a:r>
              <a:rPr lang="en-US" sz="1800" dirty="0" smtClean="0"/>
              <a:t>    </a:t>
            </a:r>
            <a:r>
              <a:rPr lang="en-US" sz="1800" b="1" dirty="0" smtClean="0"/>
              <a:t>B. 08</a:t>
            </a:r>
            <a:r>
              <a:rPr lang="en-US" sz="1800" dirty="0" smtClean="0"/>
              <a:t>    </a:t>
            </a:r>
            <a:r>
              <a:rPr lang="en-US" sz="1800" b="1" dirty="0" smtClean="0"/>
              <a:t>C. 10</a:t>
            </a:r>
            <a:r>
              <a:rPr lang="en-US" sz="1800" dirty="0" smtClean="0"/>
              <a:t>    </a:t>
            </a:r>
            <a:r>
              <a:rPr lang="en-US" sz="1800" b="1" dirty="0" smtClean="0"/>
              <a:t>D. 8</a:t>
            </a:r>
          </a:p>
          <a:p>
            <a:pPr>
              <a:buFont typeface="Arial" charset="0"/>
              <a:buNone/>
              <a:defRPr/>
            </a:pPr>
            <a:endParaRPr lang="en-US" sz="1600" dirty="0" smtClean="0"/>
          </a:p>
          <a:p>
            <a:pPr>
              <a:buFont typeface="Arial" charset="0"/>
              <a:buChar char="•"/>
              <a:defRPr/>
            </a:pPr>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188913"/>
            <a:ext cx="8229600" cy="5603875"/>
          </a:xfrm>
        </p:spPr>
        <p:txBody>
          <a:bodyPr/>
          <a:lstStyle/>
          <a:p>
            <a:pPr>
              <a:buFont typeface="Arial" charset="0"/>
              <a:buNone/>
              <a:defRPr/>
            </a:pPr>
            <a:r>
              <a:rPr lang="en-US" sz="1800" dirty="0"/>
              <a:t>2</a:t>
            </a:r>
            <a:r>
              <a:rPr lang="en-US" sz="1800" dirty="0" smtClean="0"/>
              <a:t>.  #include&lt;</a:t>
            </a:r>
            <a:r>
              <a:rPr lang="en-US" sz="1800" dirty="0" err="1" smtClean="0"/>
              <a:t>stdio.h</a:t>
            </a:r>
            <a:r>
              <a:rPr lang="en-US" sz="1800" dirty="0" smtClean="0"/>
              <a:t>&gt;  </a:t>
            </a:r>
          </a:p>
          <a:p>
            <a:pPr>
              <a:buFont typeface="Arial" charset="0"/>
              <a:buNone/>
              <a:defRPr/>
            </a:pPr>
            <a:r>
              <a:rPr lang="en-US" sz="1800" dirty="0" smtClean="0"/>
              <a:t>       #define FALSE -1 </a:t>
            </a:r>
          </a:p>
          <a:p>
            <a:pPr>
              <a:buFont typeface="Arial" charset="0"/>
              <a:buNone/>
              <a:defRPr/>
            </a:pPr>
            <a:r>
              <a:rPr lang="en-US" sz="1800" dirty="0" smtClean="0"/>
              <a:t>       #define NULL 0 </a:t>
            </a:r>
          </a:p>
          <a:p>
            <a:pPr>
              <a:buFont typeface="Arial" charset="0"/>
              <a:buNone/>
              <a:defRPr/>
            </a:pPr>
            <a:r>
              <a:rPr lang="en-US" sz="1800" dirty="0" smtClean="0"/>
              <a:t>       #define TRUE 1 </a:t>
            </a:r>
          </a:p>
          <a:p>
            <a:pPr>
              <a:buFont typeface="Arial" charset="0"/>
              <a:buNone/>
              <a:defRPr/>
            </a:pPr>
            <a:r>
              <a:rPr lang="en-US" sz="1800" dirty="0" smtClean="0"/>
              <a:t>       </a:t>
            </a:r>
            <a:r>
              <a:rPr lang="en-US" sz="1800" dirty="0" err="1" smtClean="0"/>
              <a:t>int</a:t>
            </a:r>
            <a:r>
              <a:rPr lang="en-US" sz="1800" dirty="0" smtClean="0"/>
              <a:t> main()</a:t>
            </a:r>
          </a:p>
          <a:p>
            <a:pPr>
              <a:buFont typeface="Arial" charset="0"/>
              <a:buNone/>
              <a:defRPr/>
            </a:pPr>
            <a:r>
              <a:rPr lang="en-US" sz="1800" dirty="0" smtClean="0"/>
              <a:t>      { if(NULL) </a:t>
            </a:r>
          </a:p>
          <a:p>
            <a:pPr>
              <a:buFont typeface="Arial" charset="0"/>
              <a:buNone/>
              <a:defRPr/>
            </a:pPr>
            <a:r>
              <a:rPr lang="en-US" sz="1800" dirty="0" smtClean="0"/>
              <a:t>          </a:t>
            </a:r>
            <a:r>
              <a:rPr lang="en-US" sz="1800" dirty="0" err="1" smtClean="0"/>
              <a:t>printf</a:t>
            </a:r>
            <a:r>
              <a:rPr lang="en-US" sz="1800" dirty="0" smtClean="0"/>
              <a:t>("NULL"); </a:t>
            </a:r>
          </a:p>
          <a:p>
            <a:pPr>
              <a:buFont typeface="Arial" charset="0"/>
              <a:buNone/>
              <a:defRPr/>
            </a:pPr>
            <a:r>
              <a:rPr lang="en-US" sz="1800" dirty="0" smtClean="0"/>
              <a:t>        else if(FALSE) </a:t>
            </a:r>
          </a:p>
          <a:p>
            <a:pPr>
              <a:buFont typeface="Arial" charset="0"/>
              <a:buNone/>
              <a:defRPr/>
            </a:pPr>
            <a:r>
              <a:rPr lang="en-US" sz="1800" dirty="0" smtClean="0"/>
              <a:t>          </a:t>
            </a:r>
            <a:r>
              <a:rPr lang="en-US" sz="1800" dirty="0" err="1" smtClean="0"/>
              <a:t>printf</a:t>
            </a:r>
            <a:r>
              <a:rPr lang="en-US" sz="1800" dirty="0" smtClean="0"/>
              <a:t>("TRUE"); </a:t>
            </a:r>
          </a:p>
          <a:p>
            <a:pPr>
              <a:buFont typeface="Arial" charset="0"/>
              <a:buNone/>
              <a:defRPr/>
            </a:pPr>
            <a:r>
              <a:rPr lang="en-US" sz="1800" dirty="0" smtClean="0"/>
              <a:t>        else </a:t>
            </a:r>
          </a:p>
          <a:p>
            <a:pPr>
              <a:buFont typeface="Arial" charset="0"/>
              <a:buNone/>
              <a:defRPr/>
            </a:pPr>
            <a:r>
              <a:rPr lang="en-US" sz="1800" dirty="0" smtClean="0"/>
              <a:t>          </a:t>
            </a:r>
            <a:r>
              <a:rPr lang="en-US" sz="1800" dirty="0" err="1" smtClean="0"/>
              <a:t>printf</a:t>
            </a:r>
            <a:r>
              <a:rPr lang="en-US" sz="1800" dirty="0" smtClean="0"/>
              <a:t>("FALSE"); </a:t>
            </a:r>
          </a:p>
          <a:p>
            <a:pPr>
              <a:buFont typeface="Arial" charset="0"/>
              <a:buNone/>
              <a:defRPr/>
            </a:pPr>
            <a:r>
              <a:rPr lang="en-US" sz="1800" dirty="0" smtClean="0"/>
              <a:t>        return 0; </a:t>
            </a:r>
          </a:p>
          <a:p>
            <a:pPr>
              <a:buFont typeface="Arial" charset="0"/>
              <a:buNone/>
              <a:defRPr/>
            </a:pPr>
            <a:r>
              <a:rPr lang="en-US" sz="1800" dirty="0" smtClean="0"/>
              <a:t>     }</a:t>
            </a:r>
          </a:p>
          <a:p>
            <a:pPr>
              <a:buFont typeface="Arial" charset="0"/>
              <a:buAutoNum type="alphaUcPeriod"/>
              <a:defRPr/>
            </a:pPr>
            <a:r>
              <a:rPr lang="en-IN" sz="1800" dirty="0" smtClean="0"/>
              <a:t>FALSE   B. NULL   C. TRUE   D. COMPILATION ERROR</a:t>
            </a:r>
          </a:p>
          <a:p>
            <a:pPr>
              <a:buFont typeface="Arial" charset="0"/>
              <a:buNone/>
              <a:defRPr/>
            </a:pPr>
            <a:endParaRPr lang="en-US" sz="1800" dirty="0" smtClean="0"/>
          </a:p>
          <a:p>
            <a:pPr>
              <a:buFont typeface="Arial" charset="0"/>
              <a:buChar char="•"/>
              <a:defRP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229600" cy="5792788"/>
          </a:xfrm>
        </p:spPr>
        <p:txBody>
          <a:bodyPr>
            <a:normAutofit fontScale="77500" lnSpcReduction="20000"/>
          </a:bodyPr>
          <a:lstStyle/>
          <a:p>
            <a:pPr marL="0" indent="0">
              <a:buNone/>
              <a:defRPr/>
            </a:pPr>
            <a:r>
              <a:rPr lang="en-US" sz="1800" dirty="0" smtClean="0"/>
              <a:t>3.  #include&lt;</a:t>
            </a:r>
            <a:r>
              <a:rPr lang="en-US" sz="1800" dirty="0" err="1" smtClean="0"/>
              <a:t>stdio.h</a:t>
            </a:r>
            <a:r>
              <a:rPr lang="en-US" sz="1800" dirty="0" smtClean="0"/>
              <a:t>&gt;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0; </a:t>
            </a:r>
          </a:p>
          <a:p>
            <a:pPr>
              <a:buFont typeface="Arial" charset="0"/>
              <a:buNone/>
              <a:defRPr/>
            </a:pPr>
            <a:r>
              <a:rPr lang="en-US" sz="1800" dirty="0" smtClean="0"/>
              <a:t>        while(</a:t>
            </a:r>
            <a:r>
              <a:rPr lang="en-US" sz="1800" dirty="0" err="1" smtClean="0"/>
              <a:t>i</a:t>
            </a:r>
            <a:r>
              <a:rPr lang="en-US" sz="1800" dirty="0" smtClean="0"/>
              <a:t> &lt; 2)  </a:t>
            </a:r>
          </a:p>
          <a:p>
            <a:pPr>
              <a:buFont typeface="Arial" charset="0"/>
              <a:buNone/>
              <a:defRPr/>
            </a:pPr>
            <a:r>
              <a:rPr lang="en-US" sz="1800" dirty="0" smtClean="0"/>
              <a:t>        switch(i) </a:t>
            </a:r>
          </a:p>
          <a:p>
            <a:pPr>
              <a:buFont typeface="Arial" charset="0"/>
              <a:buNone/>
              <a:defRPr/>
            </a:pPr>
            <a:r>
              <a:rPr lang="en-US" sz="1800" dirty="0" smtClean="0"/>
              <a:t>         { </a:t>
            </a:r>
            <a:r>
              <a:rPr lang="en-US" sz="1800" dirty="0" err="1" smtClean="0"/>
              <a:t>i</a:t>
            </a:r>
            <a:r>
              <a:rPr lang="en-US" sz="1800" dirty="0" smtClean="0"/>
              <a:t> = 2; </a:t>
            </a:r>
          </a:p>
          <a:p>
            <a:pPr>
              <a:buFont typeface="Arial" charset="0"/>
              <a:buNone/>
              <a:defRPr/>
            </a:pPr>
            <a:r>
              <a:rPr lang="en-US" sz="1800" dirty="0" smtClean="0"/>
              <a:t>           case 0: </a:t>
            </a:r>
            <a:r>
              <a:rPr lang="en-US" sz="1800" dirty="0" err="1" smtClean="0"/>
              <a:t>printf</a:t>
            </a:r>
            <a:r>
              <a:rPr lang="en-US" sz="1800" dirty="0" smtClean="0"/>
              <a:t>("</a:t>
            </a:r>
            <a:r>
              <a:rPr lang="en-US" sz="1800" dirty="0" err="1" smtClean="0"/>
              <a:t>Hai</a:t>
            </a:r>
            <a:r>
              <a:rPr lang="en-US" sz="1800" dirty="0" smtClean="0"/>
              <a:t>. This is case 0"); </a:t>
            </a:r>
          </a:p>
          <a:p>
            <a:pPr>
              <a:buFont typeface="Arial" charset="0"/>
              <a:buNone/>
              <a:defRPr/>
            </a:pPr>
            <a:r>
              <a:rPr lang="en-US" sz="1800" dirty="0" smtClean="0"/>
              <a:t>                        </a:t>
            </a:r>
            <a:r>
              <a:rPr lang="en-US" sz="1800" dirty="0" err="1" smtClean="0"/>
              <a:t>i</a:t>
            </a:r>
            <a:r>
              <a:rPr lang="en-US" sz="1800" dirty="0" smtClean="0"/>
              <a:t>++; </a:t>
            </a:r>
          </a:p>
          <a:p>
            <a:pPr>
              <a:buFont typeface="Arial" charset="0"/>
              <a:buNone/>
              <a:defRPr/>
            </a:pPr>
            <a:r>
              <a:rPr lang="en-US" sz="1800" dirty="0" smtClean="0"/>
              <a:t>           case 1: </a:t>
            </a:r>
            <a:r>
              <a:rPr lang="en-US" sz="1800" dirty="0" err="1" smtClean="0"/>
              <a:t>printf</a:t>
            </a:r>
            <a:r>
              <a:rPr lang="en-US" sz="1800" dirty="0" smtClean="0"/>
              <a:t>("</a:t>
            </a:r>
            <a:r>
              <a:rPr lang="en-US" sz="1800" dirty="0" err="1" smtClean="0"/>
              <a:t>Hai</a:t>
            </a:r>
            <a:r>
              <a:rPr lang="en-US" sz="1800" dirty="0" smtClean="0"/>
              <a:t>. This is case 1"); </a:t>
            </a:r>
          </a:p>
          <a:p>
            <a:pPr>
              <a:buFont typeface="Arial" charset="0"/>
              <a:buNone/>
              <a:defRPr/>
            </a:pPr>
            <a:r>
              <a:rPr lang="en-US" sz="1800" dirty="0" smtClean="0"/>
              <a:t>                        </a:t>
            </a:r>
            <a:r>
              <a:rPr lang="en-US" sz="1800" dirty="0" err="1" smtClean="0"/>
              <a:t>i</a:t>
            </a:r>
            <a:r>
              <a:rPr lang="en-US" sz="1800" dirty="0" smtClean="0"/>
              <a:t>++;  break; </a:t>
            </a:r>
          </a:p>
          <a:p>
            <a:pPr>
              <a:buFont typeface="Arial" charset="0"/>
              <a:buNone/>
              <a:defRPr/>
            </a:pPr>
            <a:r>
              <a:rPr lang="en-US" sz="1800" dirty="0" smtClean="0"/>
              <a:t>           case 2: </a:t>
            </a:r>
            <a:r>
              <a:rPr lang="en-US" sz="1800" dirty="0" err="1" smtClean="0"/>
              <a:t>printf</a:t>
            </a:r>
            <a:r>
              <a:rPr lang="en-US" sz="1800" dirty="0" smtClean="0"/>
              <a:t>("</a:t>
            </a:r>
            <a:r>
              <a:rPr lang="en-US" sz="1800" dirty="0" err="1" smtClean="0"/>
              <a:t>Hai</a:t>
            </a:r>
            <a:r>
              <a:rPr lang="en-US" sz="1800" dirty="0" smtClean="0"/>
              <a:t>. This is case 2"); </a:t>
            </a:r>
          </a:p>
          <a:p>
            <a:pPr>
              <a:buFont typeface="Arial" charset="0"/>
              <a:buNone/>
              <a:defRPr/>
            </a:pPr>
            <a:r>
              <a:rPr lang="en-US" sz="1800" dirty="0" smtClean="0"/>
              <a:t>                        </a:t>
            </a:r>
            <a:r>
              <a:rPr lang="en-US" sz="1800" dirty="0" err="1" smtClean="0"/>
              <a:t>i</a:t>
            </a:r>
            <a:r>
              <a:rPr lang="en-US" sz="1800" dirty="0" smtClean="0"/>
              <a:t>++;  break; </a:t>
            </a:r>
          </a:p>
          <a:p>
            <a:pPr>
              <a:buFont typeface="Arial" charset="0"/>
              <a:buNone/>
              <a:defRPr/>
            </a:pPr>
            <a:r>
              <a:rPr lang="en-US" sz="1800" dirty="0" smtClean="0"/>
              <a:t>           default: </a:t>
            </a:r>
            <a:r>
              <a:rPr lang="en-US" sz="1800" dirty="0" err="1" smtClean="0"/>
              <a:t>printf</a:t>
            </a:r>
            <a:r>
              <a:rPr lang="en-US" sz="1800" dirty="0" smtClean="0"/>
              <a:t>("</a:t>
            </a:r>
            <a:r>
              <a:rPr lang="en-US" sz="1800" dirty="0" err="1" smtClean="0"/>
              <a:t>Hai</a:t>
            </a:r>
            <a:r>
              <a:rPr lang="en-US" sz="1800" dirty="0" smtClean="0"/>
              <a:t>. This is default");  </a:t>
            </a:r>
          </a:p>
          <a:p>
            <a:pPr>
              <a:buFont typeface="Arial" charset="0"/>
              <a:buNone/>
              <a:defRPr/>
            </a:pPr>
            <a:r>
              <a:rPr lang="en-US" sz="1800" dirty="0" smtClean="0"/>
              <a:t>                         i++; break; </a:t>
            </a:r>
          </a:p>
          <a:p>
            <a:pPr>
              <a:buFont typeface="Arial" charset="0"/>
              <a:buNone/>
              <a:defRPr/>
            </a:pPr>
            <a:r>
              <a:rPr lang="en-US" sz="1800" dirty="0"/>
              <a:t> </a:t>
            </a:r>
            <a:r>
              <a:rPr lang="en-US" sz="1800" dirty="0" smtClean="0"/>
              <a:t>          }  </a:t>
            </a:r>
          </a:p>
          <a:p>
            <a:pPr>
              <a:buFont typeface="Arial" charset="0"/>
              <a:buNone/>
              <a:defRPr/>
            </a:pPr>
            <a:r>
              <a:rPr lang="en-US" sz="1800" dirty="0"/>
              <a:t> </a:t>
            </a:r>
            <a:r>
              <a:rPr lang="en-US" sz="1800" dirty="0" smtClean="0"/>
              <a:t>       return 0; </a:t>
            </a:r>
          </a:p>
          <a:p>
            <a:pPr>
              <a:buFont typeface="Arial" charset="0"/>
              <a:buNone/>
              <a:defRPr/>
            </a:pPr>
            <a:r>
              <a:rPr lang="en-US" sz="1800" dirty="0" smtClean="0"/>
              <a:t>       }</a:t>
            </a:r>
          </a:p>
          <a:p>
            <a:pPr>
              <a:buFont typeface="Arial" charset="0"/>
              <a:buNone/>
              <a:defRPr/>
            </a:pPr>
            <a:r>
              <a:rPr lang="en-US" sz="1800" b="1" dirty="0" smtClean="0"/>
              <a:t>A. </a:t>
            </a:r>
            <a:r>
              <a:rPr lang="en-US" sz="1800" b="1" dirty="0" err="1" smtClean="0"/>
              <a:t>Hai</a:t>
            </a:r>
            <a:r>
              <a:rPr lang="en-US" sz="1800" b="1" dirty="0" smtClean="0"/>
              <a:t>. This is case 0 </a:t>
            </a:r>
            <a:r>
              <a:rPr lang="en-US" sz="1800" b="1" dirty="0" err="1" smtClean="0"/>
              <a:t>Hai</a:t>
            </a:r>
            <a:r>
              <a:rPr lang="en-US" sz="1800" b="1" dirty="0" smtClean="0"/>
              <a:t>. This is case 1</a:t>
            </a:r>
            <a:r>
              <a:rPr lang="en-US" sz="1800" dirty="0" smtClean="0"/>
              <a:t>                 </a:t>
            </a:r>
          </a:p>
          <a:p>
            <a:pPr>
              <a:buFont typeface="Arial" charset="0"/>
              <a:buNone/>
              <a:defRPr/>
            </a:pPr>
            <a:r>
              <a:rPr lang="en-US" sz="1800" b="1" dirty="0" smtClean="0"/>
              <a:t>B. </a:t>
            </a:r>
            <a:r>
              <a:rPr lang="en-US" sz="1800" b="1" dirty="0" err="1" smtClean="0"/>
              <a:t>Hai</a:t>
            </a:r>
            <a:r>
              <a:rPr lang="en-US" sz="1800" b="1" dirty="0" smtClean="0"/>
              <a:t>. This is case 0 </a:t>
            </a:r>
            <a:r>
              <a:rPr lang="en-US" sz="1800" b="1" dirty="0" err="1" smtClean="0"/>
              <a:t>Hai</a:t>
            </a:r>
            <a:r>
              <a:rPr lang="en-US" sz="1800" b="1" dirty="0" smtClean="0"/>
              <a:t>. This is case 2</a:t>
            </a:r>
            <a:r>
              <a:rPr lang="en-US" sz="1800" dirty="0" smtClean="0"/>
              <a:t>  </a:t>
            </a:r>
          </a:p>
          <a:p>
            <a:pPr>
              <a:buFont typeface="Arial" charset="0"/>
              <a:buNone/>
              <a:defRPr/>
            </a:pPr>
            <a:r>
              <a:rPr lang="en-US" sz="1800" b="1" dirty="0" smtClean="0"/>
              <a:t>C. </a:t>
            </a:r>
            <a:r>
              <a:rPr lang="en-US" sz="1800" b="1" dirty="0" err="1" smtClean="0"/>
              <a:t>Hai</a:t>
            </a:r>
            <a:r>
              <a:rPr lang="en-US" sz="1800" b="1" dirty="0" smtClean="0"/>
              <a:t>. This is case 0 </a:t>
            </a:r>
            <a:r>
              <a:rPr lang="en-US" sz="1800" b="1" dirty="0" err="1" smtClean="0"/>
              <a:t>Hai</a:t>
            </a:r>
            <a:r>
              <a:rPr lang="en-US" sz="1800" b="1" dirty="0" smtClean="0"/>
              <a:t>. This is case 1 </a:t>
            </a:r>
            <a:r>
              <a:rPr lang="en-US" sz="1800" b="1" dirty="0" err="1" smtClean="0"/>
              <a:t>Hai</a:t>
            </a:r>
            <a:r>
              <a:rPr lang="en-US" sz="1800" b="1" dirty="0" smtClean="0"/>
              <a:t>. This is case 2</a:t>
            </a:r>
            <a:r>
              <a:rPr lang="en-US" sz="1800" dirty="0" smtClean="0"/>
              <a:t>  </a:t>
            </a:r>
          </a:p>
          <a:p>
            <a:pPr>
              <a:buFont typeface="Arial" charset="0"/>
              <a:buNone/>
              <a:defRPr/>
            </a:pPr>
            <a:r>
              <a:rPr lang="en-US" sz="1800" b="1" dirty="0" smtClean="0"/>
              <a:t>D. </a:t>
            </a:r>
            <a:r>
              <a:rPr lang="en-US" sz="1800" b="1" dirty="0" err="1" smtClean="0"/>
              <a:t>Hai</a:t>
            </a:r>
            <a:r>
              <a:rPr lang="en-US" sz="1800" b="1" dirty="0" smtClean="0"/>
              <a:t>. This is case 0 </a:t>
            </a:r>
            <a:r>
              <a:rPr lang="en-US" sz="1800" b="1" dirty="0" err="1" smtClean="0"/>
              <a:t>Hai</a:t>
            </a:r>
            <a:r>
              <a:rPr lang="en-US" sz="1800" b="1" dirty="0" smtClean="0"/>
              <a:t>. This is default</a:t>
            </a:r>
            <a:endParaRPr lang="en-US" sz="1800" dirty="0" smtClean="0"/>
          </a:p>
          <a:p>
            <a:pPr>
              <a:buFont typeface="Arial" charset="0"/>
              <a:buAutoNum type="alphaUcPeriod"/>
              <a:defRPr/>
            </a:pPr>
            <a:endParaRPr lang="en-IN" sz="1800" dirty="0" smtClean="0"/>
          </a:p>
          <a:p>
            <a:pPr>
              <a:buFont typeface="Arial" charset="0"/>
              <a:buNone/>
              <a:defRPr/>
            </a:pPr>
            <a:endParaRPr lang="en-IN"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sz="3200" b="1" dirty="0" smtClean="0">
                <a:effectLst>
                  <a:outerShdw blurRad="38100" dist="38100" dir="2700000" algn="tl">
                    <a:srgbClr val="000000">
                      <a:alpha val="43137"/>
                    </a:srgbClr>
                  </a:outerShdw>
                </a:effectLst>
              </a:rPr>
              <a:t>Contents</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defRPr/>
            </a:pPr>
            <a:r>
              <a:rPr lang="en-IN" sz="2000" dirty="0" smtClean="0"/>
              <a:t>Control Statements</a:t>
            </a:r>
          </a:p>
          <a:p>
            <a:pPr>
              <a:defRPr/>
            </a:pPr>
            <a:r>
              <a:rPr lang="en-IN" sz="2000" dirty="0" smtClean="0"/>
              <a:t>Flow of construct</a:t>
            </a:r>
          </a:p>
          <a:p>
            <a:pPr>
              <a:defRPr/>
            </a:pPr>
            <a:r>
              <a:rPr lang="en-IN" sz="2000" dirty="0" smtClean="0"/>
              <a:t>Loops : if-else, switch-case</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260350"/>
            <a:ext cx="8229600" cy="5794375"/>
          </a:xfrm>
        </p:spPr>
        <p:txBody>
          <a:bodyPr/>
          <a:lstStyle/>
          <a:p>
            <a:pPr marL="0" indent="0">
              <a:buNone/>
              <a:defRPr/>
            </a:pPr>
            <a:r>
              <a:rPr lang="en-US" sz="1800" dirty="0" smtClean="0"/>
              <a:t>4.   #include&lt;</a:t>
            </a:r>
            <a:r>
              <a:rPr lang="en-US" sz="1800" dirty="0" err="1" smtClean="0"/>
              <a:t>stdio.h</a:t>
            </a:r>
            <a:r>
              <a:rPr lang="en-US" sz="1800" dirty="0" smtClean="0"/>
              <a:t>&gt; </a:t>
            </a:r>
          </a:p>
          <a:p>
            <a:pPr>
              <a:buFont typeface="Arial" charset="0"/>
              <a:buNone/>
              <a:defRPr/>
            </a:pPr>
            <a:r>
              <a:rPr lang="en-US" sz="1800" dirty="0" smtClean="0"/>
              <a:t>      #define N 1.5 </a:t>
            </a:r>
          </a:p>
          <a:p>
            <a:pPr>
              <a:buFont typeface="Arial" charset="0"/>
              <a:buNone/>
              <a:defRPr/>
            </a:pPr>
            <a:r>
              <a:rPr lang="en-US" sz="1800" dirty="0" smtClean="0"/>
              <a:t>      </a:t>
            </a:r>
            <a:r>
              <a:rPr lang="en-US" sz="1800" dirty="0" err="1" smtClean="0"/>
              <a:t>int</a:t>
            </a:r>
            <a:r>
              <a:rPr lang="en-US" sz="1800" dirty="0" smtClean="0"/>
              <a:t> main() </a:t>
            </a:r>
          </a:p>
          <a:p>
            <a:pPr>
              <a:buFont typeface="Arial" charset="0"/>
              <a:buNone/>
              <a:defRPr/>
            </a:pPr>
            <a:r>
              <a:rPr lang="en-US" sz="1800" dirty="0" smtClean="0"/>
              <a:t>     { </a:t>
            </a:r>
            <a:r>
              <a:rPr lang="en-US" sz="1800" dirty="0" err="1" smtClean="0"/>
              <a:t>int</a:t>
            </a:r>
            <a:r>
              <a:rPr lang="en-US" sz="1800" dirty="0" smtClean="0"/>
              <a:t> </a:t>
            </a:r>
            <a:r>
              <a:rPr lang="en-US" sz="1800" dirty="0" err="1" smtClean="0"/>
              <a:t>i</a:t>
            </a:r>
            <a:r>
              <a:rPr lang="en-US" sz="1800" dirty="0" smtClean="0"/>
              <a:t> = 6; </a:t>
            </a:r>
          </a:p>
          <a:p>
            <a:pPr>
              <a:buFont typeface="Arial" charset="0"/>
              <a:buNone/>
              <a:defRPr/>
            </a:pPr>
            <a:r>
              <a:rPr lang="en-US" sz="1800" dirty="0" smtClean="0"/>
              <a:t>       switch(</a:t>
            </a:r>
            <a:r>
              <a:rPr lang="en-US" sz="1800" dirty="0" err="1" smtClean="0"/>
              <a:t>i</a:t>
            </a:r>
            <a:r>
              <a:rPr lang="en-US" sz="1800" dirty="0" smtClean="0"/>
              <a:t>) </a:t>
            </a:r>
          </a:p>
          <a:p>
            <a:pPr>
              <a:buFont typeface="Arial" charset="0"/>
              <a:buNone/>
              <a:defRPr/>
            </a:pPr>
            <a:r>
              <a:rPr lang="en-US" sz="1800" dirty="0" smtClean="0"/>
              <a:t>      { case N + 5: </a:t>
            </a:r>
            <a:r>
              <a:rPr lang="en-US" sz="1800" dirty="0" err="1" smtClean="0"/>
              <a:t>printf</a:t>
            </a:r>
            <a:r>
              <a:rPr lang="en-US" sz="1800" dirty="0" smtClean="0"/>
              <a:t>("Switch ON the fan"); break; </a:t>
            </a:r>
          </a:p>
          <a:p>
            <a:pPr>
              <a:buFont typeface="Arial" charset="0"/>
              <a:buNone/>
              <a:defRPr/>
            </a:pPr>
            <a:r>
              <a:rPr lang="en-US" sz="1800" dirty="0" smtClean="0"/>
              <a:t>        case N * 4: </a:t>
            </a:r>
            <a:r>
              <a:rPr lang="en-US" sz="1800" dirty="0" err="1" smtClean="0"/>
              <a:t>printf</a:t>
            </a:r>
            <a:r>
              <a:rPr lang="en-US" sz="1800" dirty="0" smtClean="0"/>
              <a:t>("Switch ON the Air Cooler"); break; </a:t>
            </a:r>
          </a:p>
          <a:p>
            <a:pPr>
              <a:buFont typeface="Arial" charset="0"/>
              <a:buNone/>
              <a:defRPr/>
            </a:pPr>
            <a:r>
              <a:rPr lang="en-US" sz="1800" dirty="0" smtClean="0"/>
              <a:t>        default: </a:t>
            </a:r>
            <a:r>
              <a:rPr lang="en-US" sz="1800" dirty="0" err="1" smtClean="0"/>
              <a:t>printf</a:t>
            </a:r>
            <a:r>
              <a:rPr lang="en-US" sz="1800" dirty="0" smtClean="0"/>
              <a:t>("Save Energy"); </a:t>
            </a:r>
          </a:p>
          <a:p>
            <a:pPr>
              <a:buFont typeface="Arial" charset="0"/>
              <a:buNone/>
              <a:defRPr/>
            </a:pPr>
            <a:r>
              <a:rPr lang="en-US" sz="1800" dirty="0" smtClean="0"/>
              <a:t>      } </a:t>
            </a:r>
          </a:p>
          <a:p>
            <a:pPr>
              <a:buFont typeface="Arial" charset="0"/>
              <a:buNone/>
              <a:defRPr/>
            </a:pPr>
            <a:r>
              <a:rPr lang="en-US" sz="1800" dirty="0" smtClean="0"/>
              <a:t>       return 0; }</a:t>
            </a:r>
          </a:p>
          <a:p>
            <a:pPr>
              <a:buFont typeface="Arial" charset="0"/>
              <a:buNone/>
              <a:defRPr/>
            </a:pPr>
            <a:endParaRPr lang="en-US" sz="1800" b="1" dirty="0" smtClean="0"/>
          </a:p>
          <a:p>
            <a:pPr>
              <a:buFont typeface="Arial" charset="0"/>
              <a:buNone/>
              <a:defRPr/>
            </a:pPr>
            <a:r>
              <a:rPr lang="en-US" sz="1800" b="1" dirty="0" smtClean="0"/>
              <a:t>A. Switch ON the fan</a:t>
            </a:r>
            <a:r>
              <a:rPr lang="en-US" sz="1800" dirty="0" smtClean="0"/>
              <a:t>    </a:t>
            </a:r>
            <a:r>
              <a:rPr lang="en-US" sz="1800" b="1" dirty="0" smtClean="0"/>
              <a:t>B. Switch ON the Air Cooler</a:t>
            </a:r>
            <a:r>
              <a:rPr lang="en-US" sz="1800" dirty="0" smtClean="0"/>
              <a:t>    </a:t>
            </a:r>
            <a:r>
              <a:rPr lang="en-US" sz="1800" b="1" dirty="0" smtClean="0"/>
              <a:t>C. Save Energy</a:t>
            </a:r>
            <a:r>
              <a:rPr lang="en-US" sz="1800" dirty="0" smtClean="0"/>
              <a:t>  </a:t>
            </a:r>
          </a:p>
          <a:p>
            <a:pPr>
              <a:buFont typeface="Arial" charset="0"/>
              <a:buNone/>
              <a:defRPr/>
            </a:pPr>
            <a:r>
              <a:rPr lang="en-US" sz="1800" b="1" dirty="0" smtClean="0"/>
              <a:t>D. Compilation Error</a:t>
            </a:r>
            <a:endParaRPr lang="en-US" sz="1800" dirty="0" smtClean="0"/>
          </a:p>
          <a:p>
            <a:pPr>
              <a:buFont typeface="Arial" charset="0"/>
              <a:buNone/>
              <a:defRPr/>
            </a:pPr>
            <a:endParaRPr lang="en-US" sz="1800" dirty="0" smtClean="0"/>
          </a:p>
          <a:p>
            <a:pPr>
              <a:buFont typeface="Arial" charset="0"/>
              <a:buNone/>
              <a:defRPr/>
            </a:pPr>
            <a:endParaRPr lang="en-IN" sz="1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Thank You......</a:t>
            </a: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a:t>Control Statements</a:t>
            </a:r>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402637" cy="544513"/>
          </a:xfrm>
        </p:spPr>
        <p:txBody>
          <a:bodyPr>
            <a:normAutofit fontScale="90000"/>
          </a:bodyPr>
          <a:lstStyle/>
          <a:p>
            <a:pPr algn="ctr">
              <a:defRPr/>
            </a:pPr>
            <a:r>
              <a:rPr lang="en-IN" b="1" dirty="0" smtClean="0">
                <a:effectLst>
                  <a:outerShdw blurRad="38100" dist="38100" dir="2700000" algn="tl">
                    <a:srgbClr val="000000">
                      <a:alpha val="43137"/>
                    </a:srgbClr>
                  </a:outerShdw>
                </a:effectLst>
              </a:rPr>
              <a:t>Control Flow</a:t>
            </a:r>
            <a:endParaRPr lang="en-US" b="1"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nvPr>
        </p:nvGraphicFramePr>
        <p:xfrm>
          <a:off x="457200" y="981075"/>
          <a:ext cx="8229600" cy="514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evel 5"/>
          <p:cNvSpPr/>
          <p:nvPr/>
        </p:nvSpPr>
        <p:spPr>
          <a:xfrm>
            <a:off x="3708400" y="188913"/>
            <a:ext cx="1800225" cy="792162"/>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Control Flow statements</a:t>
            </a:r>
            <a:endParaRPr lang="en-US" dirty="0"/>
          </a:p>
        </p:txBody>
      </p:sp>
      <p:cxnSp>
        <p:nvCxnSpPr>
          <p:cNvPr id="8" name="Straight Connector 7"/>
          <p:cNvCxnSpPr/>
          <p:nvPr/>
        </p:nvCxnSpPr>
        <p:spPr>
          <a:xfrm>
            <a:off x="4643438" y="981075"/>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03350" y="1268413"/>
            <a:ext cx="6192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403350" y="126841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96188" y="1268413"/>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Bevel 16"/>
          <p:cNvSpPr/>
          <p:nvPr/>
        </p:nvSpPr>
        <p:spPr>
          <a:xfrm>
            <a:off x="611188" y="1557338"/>
            <a:ext cx="1800225" cy="792162"/>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Conditional</a:t>
            </a:r>
          </a:p>
          <a:p>
            <a:pPr algn="ctr">
              <a:defRPr/>
            </a:pPr>
            <a:r>
              <a:rPr lang="en-IN" dirty="0"/>
              <a:t>statements</a:t>
            </a:r>
            <a:endParaRPr lang="en-US" dirty="0"/>
          </a:p>
        </p:txBody>
      </p:sp>
      <p:sp>
        <p:nvSpPr>
          <p:cNvPr id="18" name="Bevel 17"/>
          <p:cNvSpPr/>
          <p:nvPr/>
        </p:nvSpPr>
        <p:spPr>
          <a:xfrm>
            <a:off x="6659563" y="1557338"/>
            <a:ext cx="1800225" cy="792162"/>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Unconditional</a:t>
            </a:r>
          </a:p>
          <a:p>
            <a:pPr algn="ctr">
              <a:defRPr/>
            </a:pPr>
            <a:r>
              <a:rPr lang="en-IN" dirty="0"/>
              <a:t>statements</a:t>
            </a:r>
            <a:endParaRPr lang="en-US" dirty="0"/>
          </a:p>
        </p:txBody>
      </p:sp>
      <p:cxnSp>
        <p:nvCxnSpPr>
          <p:cNvPr id="19" name="Straight Connector 18"/>
          <p:cNvCxnSpPr/>
          <p:nvPr/>
        </p:nvCxnSpPr>
        <p:spPr>
          <a:xfrm>
            <a:off x="1476375" y="2349500"/>
            <a:ext cx="0" cy="287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00113" y="2636838"/>
            <a:ext cx="1871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00113" y="263683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71775" y="2636838"/>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Bevel 23"/>
          <p:cNvSpPr/>
          <p:nvPr/>
        </p:nvSpPr>
        <p:spPr>
          <a:xfrm>
            <a:off x="179388" y="2924175"/>
            <a:ext cx="1800225" cy="792163"/>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Decision making control </a:t>
            </a:r>
            <a:endParaRPr lang="en-US" dirty="0"/>
          </a:p>
        </p:txBody>
      </p:sp>
      <p:sp>
        <p:nvSpPr>
          <p:cNvPr id="25" name="Bevel 24"/>
          <p:cNvSpPr/>
          <p:nvPr/>
        </p:nvSpPr>
        <p:spPr>
          <a:xfrm>
            <a:off x="2124075" y="2924175"/>
            <a:ext cx="1800225" cy="792163"/>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Iterative control </a:t>
            </a:r>
            <a:endParaRPr lang="en-US" dirty="0"/>
          </a:p>
        </p:txBody>
      </p:sp>
      <p:cxnSp>
        <p:nvCxnSpPr>
          <p:cNvPr id="28" name="Straight Arrow Connector 27"/>
          <p:cNvCxnSpPr/>
          <p:nvPr/>
        </p:nvCxnSpPr>
        <p:spPr>
          <a:xfrm>
            <a:off x="7596188" y="2349500"/>
            <a:ext cx="0" cy="503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Bevel 29"/>
          <p:cNvSpPr/>
          <p:nvPr/>
        </p:nvSpPr>
        <p:spPr>
          <a:xfrm>
            <a:off x="6659563" y="2852738"/>
            <a:ext cx="1873250" cy="936625"/>
          </a:xfrm>
          <a:prstGeom prst="bevel">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t>Jumping / skipping</a:t>
            </a:r>
          </a:p>
          <a:p>
            <a:pPr algn="ctr">
              <a:defRPr/>
            </a:pPr>
            <a:r>
              <a:rPr lang="en-IN" dirty="0"/>
              <a:t>statements</a:t>
            </a:r>
            <a:endParaRPr lang="en-US" dirty="0"/>
          </a:p>
        </p:txBody>
      </p:sp>
      <p:cxnSp>
        <p:nvCxnSpPr>
          <p:cNvPr id="31" name="Straight Arrow Connector 30"/>
          <p:cNvCxnSpPr/>
          <p:nvPr/>
        </p:nvCxnSpPr>
        <p:spPr>
          <a:xfrm>
            <a:off x="971550" y="3716338"/>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71775" y="3716338"/>
            <a:ext cx="0" cy="288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596188" y="3789363"/>
            <a:ext cx="0" cy="287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Bevel 46"/>
          <p:cNvSpPr/>
          <p:nvPr/>
        </p:nvSpPr>
        <p:spPr>
          <a:xfrm>
            <a:off x="250825" y="4005263"/>
            <a:ext cx="1512888" cy="2016125"/>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IN" dirty="0"/>
              <a:t> If</a:t>
            </a:r>
          </a:p>
          <a:p>
            <a:pPr>
              <a:buFont typeface="Arial" pitchFamily="34" charset="0"/>
              <a:buChar char="•"/>
              <a:defRPr/>
            </a:pPr>
            <a:r>
              <a:rPr lang="en-IN" dirty="0"/>
              <a:t> If-else</a:t>
            </a:r>
          </a:p>
          <a:p>
            <a:pPr>
              <a:buFont typeface="Arial" pitchFamily="34" charset="0"/>
              <a:buChar char="•"/>
              <a:defRPr/>
            </a:pPr>
            <a:r>
              <a:rPr lang="en-IN" dirty="0"/>
              <a:t> Else-if    ladder</a:t>
            </a:r>
          </a:p>
          <a:p>
            <a:pPr>
              <a:buFont typeface="Arial" pitchFamily="34" charset="0"/>
              <a:buChar char="•"/>
              <a:defRPr/>
            </a:pPr>
            <a:r>
              <a:rPr lang="en-IN" dirty="0"/>
              <a:t> Switch-case</a:t>
            </a:r>
            <a:endParaRPr lang="en-US" dirty="0"/>
          </a:p>
        </p:txBody>
      </p:sp>
      <p:sp>
        <p:nvSpPr>
          <p:cNvPr id="48" name="Bevel 47"/>
          <p:cNvSpPr/>
          <p:nvPr/>
        </p:nvSpPr>
        <p:spPr>
          <a:xfrm>
            <a:off x="2124075" y="4005263"/>
            <a:ext cx="1511300" cy="1944687"/>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IN" dirty="0"/>
              <a:t>Do-while</a:t>
            </a:r>
          </a:p>
          <a:p>
            <a:pPr>
              <a:buFont typeface="Arial" pitchFamily="34" charset="0"/>
              <a:buChar char="•"/>
              <a:defRPr/>
            </a:pPr>
            <a:r>
              <a:rPr lang="en-IN" dirty="0"/>
              <a:t> While</a:t>
            </a:r>
          </a:p>
          <a:p>
            <a:pPr>
              <a:buFont typeface="Arial" pitchFamily="34" charset="0"/>
              <a:buChar char="•"/>
              <a:defRPr/>
            </a:pPr>
            <a:r>
              <a:rPr lang="en-IN" dirty="0"/>
              <a:t> For</a:t>
            </a:r>
            <a:endParaRPr lang="en-US" dirty="0"/>
          </a:p>
        </p:txBody>
      </p:sp>
      <p:sp>
        <p:nvSpPr>
          <p:cNvPr id="49" name="Bevel 48"/>
          <p:cNvSpPr/>
          <p:nvPr/>
        </p:nvSpPr>
        <p:spPr>
          <a:xfrm>
            <a:off x="6804025" y="4076700"/>
            <a:ext cx="1512888" cy="1944688"/>
          </a:xfrm>
          <a:prstGeom prst="bevel">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IN" dirty="0"/>
              <a:t> </a:t>
            </a:r>
            <a:r>
              <a:rPr lang="en-IN" dirty="0" err="1"/>
              <a:t>goto</a:t>
            </a:r>
            <a:endParaRPr lang="en-IN" dirty="0"/>
          </a:p>
          <a:p>
            <a:pPr>
              <a:buFont typeface="Arial" pitchFamily="34" charset="0"/>
              <a:buChar char="•"/>
              <a:defRPr/>
            </a:pPr>
            <a:r>
              <a:rPr lang="en-IN" dirty="0"/>
              <a:t> break</a:t>
            </a:r>
          </a:p>
          <a:p>
            <a:pPr>
              <a:buFont typeface="Arial" pitchFamily="34" charset="0"/>
              <a:buChar char="•"/>
              <a:defRPr/>
            </a:pPr>
            <a:r>
              <a:rPr lang="en-IN" dirty="0"/>
              <a:t> continue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Image result for video logo">
            <a:hlinkClick r:id="rId2"/>
          </p:cNvPr>
          <p:cNvPicPr>
            <a:picLocks noChangeAspect="1" noChangeArrowheads="1"/>
          </p:cNvPicPr>
          <p:nvPr/>
        </p:nvPicPr>
        <p:blipFill>
          <a:blip r:embed="rId3" cstate="print"/>
          <a:srcRect/>
          <a:stretch>
            <a:fillRect/>
          </a:stretch>
        </p:blipFill>
        <p:spPr bwMode="auto">
          <a:xfrm>
            <a:off x="1908175" y="2636838"/>
            <a:ext cx="2519363" cy="2636837"/>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63713" y="5876925"/>
            <a:ext cx="5486400" cy="609600"/>
          </a:xfrm>
        </p:spPr>
        <p:txBody>
          <a:bodyPr/>
          <a:lstStyle/>
          <a:p>
            <a:pPr>
              <a:buFont typeface="Arial" charset="0"/>
              <a:buNone/>
              <a:defRPr/>
            </a:pPr>
            <a:r>
              <a:rPr lang="en-IN" sz="2400" b="1" dirty="0" smtClean="0">
                <a:solidFill>
                  <a:schemeClr val="bg1"/>
                </a:solidFill>
                <a:effectLst>
                  <a:outerShdw blurRad="38100" dist="38100" dir="2700000" algn="tl">
                    <a:srgbClr val="000000">
                      <a:alpha val="43137"/>
                    </a:srgbClr>
                  </a:outerShdw>
                </a:effectLst>
              </a:rPr>
              <a:t>Concept of If statement</a:t>
            </a:r>
            <a:endParaRPr lang="en-US" sz="2400" b="1" dirty="0">
              <a:solidFill>
                <a:schemeClr val="bg1"/>
              </a:solidFill>
              <a:effectLst>
                <a:outerShdw blurRad="38100" dist="38100" dir="2700000" algn="tl">
                  <a:srgbClr val="000000">
                    <a:alpha val="43137"/>
                  </a:srgbClr>
                </a:outerShdw>
              </a:effectLst>
            </a:endParaRPr>
          </a:p>
        </p:txBody>
      </p:sp>
      <p:sp>
        <p:nvSpPr>
          <p:cNvPr id="23555" name="AutoShape 4" descr="if statement in C"/>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23556" name="Picture 5"/>
          <p:cNvPicPr>
            <a:picLocks noChangeAspect="1" noChangeArrowheads="1"/>
          </p:cNvPicPr>
          <p:nvPr/>
        </p:nvPicPr>
        <p:blipFill>
          <a:blip r:embed="rId2" cstate="print"/>
          <a:srcRect/>
          <a:stretch>
            <a:fillRect/>
          </a:stretch>
        </p:blipFill>
        <p:spPr bwMode="auto">
          <a:xfrm>
            <a:off x="1258888" y="549275"/>
            <a:ext cx="6538912" cy="5256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CU-PPT Template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Theme5</Template>
  <TotalTime>0</TotalTime>
  <Words>1835</Words>
  <Application>Microsoft Office PowerPoint</Application>
  <PresentationFormat>On-screen Show (4:3)</PresentationFormat>
  <Paragraphs>320</Paragraphs>
  <Slides>41</Slides>
  <Notes>1</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Theme5</vt:lpstr>
      <vt:lpstr>NCU-PPT Template (1)</vt:lpstr>
      <vt:lpstr>Loops</vt:lpstr>
      <vt:lpstr>Introduction to  Loops</vt:lpstr>
      <vt:lpstr>PowerPoint Presentation</vt:lpstr>
      <vt:lpstr>Contents</vt:lpstr>
      <vt:lpstr>Control Statements</vt:lpstr>
      <vt:lpstr>Control Flow</vt:lpstr>
      <vt:lpstr>PowerPoint Presentation</vt:lpstr>
      <vt:lpstr>PowerPoint Presentation</vt:lpstr>
      <vt:lpstr>PowerPoint Presentation</vt:lpstr>
      <vt:lpstr>PowerPoint Presentation</vt:lpstr>
      <vt:lpstr>PowerPoint Presentation</vt:lpstr>
      <vt:lpstr>PowerPoint Presentation</vt:lpstr>
      <vt:lpstr>Logic of an if statement</vt:lpstr>
      <vt:lpstr>Syntax of an if statement</vt:lpstr>
      <vt:lpstr>PowerPoint Presentation</vt:lpstr>
      <vt:lpstr>Simple If statement C program</vt:lpstr>
      <vt:lpstr>Logic of an if-else statement</vt:lpstr>
      <vt:lpstr>Syntax of an if-else Statement</vt:lpstr>
      <vt:lpstr>PowerPoint Presentation</vt:lpstr>
      <vt:lpstr>If-else statement C program</vt:lpstr>
      <vt:lpstr>Conditional operator </vt:lpstr>
      <vt:lpstr>Logic of nested if statement</vt:lpstr>
      <vt:lpstr>Syntax of nested if Statement</vt:lpstr>
      <vt:lpstr>Nested-If statement C program</vt:lpstr>
      <vt:lpstr>Logic of nested else if statement</vt:lpstr>
      <vt:lpstr>Syntax of nested else if Statement</vt:lpstr>
      <vt:lpstr>Nested Else-If statement C program</vt:lpstr>
      <vt:lpstr>Boolean Expressions</vt:lpstr>
      <vt:lpstr>Block Statements</vt:lpstr>
      <vt:lpstr>PowerPoint Presentation</vt:lpstr>
      <vt:lpstr>Switch Statement</vt:lpstr>
      <vt:lpstr>Syntax of switch statement</vt:lpstr>
      <vt:lpstr>Syntax of switch Statement</vt:lpstr>
      <vt:lpstr>Program using switch statement to greet either dad or mom or yourself</vt:lpstr>
      <vt:lpstr>PowerPoint Presentation</vt:lpstr>
      <vt:lpstr>Quiz</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2019-04-01T14:52:35Z</dcterms:created>
  <dcterms:modified xsi:type="dcterms:W3CDTF">2019-08-12T04:20:27Z</dcterms:modified>
</cp:coreProperties>
</file>