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7" r:id="rId1"/>
    <p:sldMasterId id="2147483769" r:id="rId2"/>
    <p:sldMasterId id="2147483781" r:id="rId3"/>
  </p:sldMasterIdLst>
  <p:notesMasterIdLst>
    <p:notesMasterId r:id="rId66"/>
  </p:notesMasterIdLst>
  <p:sldIdLst>
    <p:sldId id="394" r:id="rId4"/>
    <p:sldId id="277" r:id="rId5"/>
    <p:sldId id="384" r:id="rId6"/>
    <p:sldId id="306" r:id="rId7"/>
    <p:sldId id="258" r:id="rId8"/>
    <p:sldId id="328" r:id="rId9"/>
    <p:sldId id="329" r:id="rId10"/>
    <p:sldId id="330" r:id="rId11"/>
    <p:sldId id="331" r:id="rId12"/>
    <p:sldId id="333" r:id="rId13"/>
    <p:sldId id="389" r:id="rId14"/>
    <p:sldId id="332" r:id="rId15"/>
    <p:sldId id="334" r:id="rId16"/>
    <p:sldId id="336" r:id="rId17"/>
    <p:sldId id="337" r:id="rId18"/>
    <p:sldId id="338" r:id="rId19"/>
    <p:sldId id="339" r:id="rId20"/>
    <p:sldId id="340" r:id="rId21"/>
    <p:sldId id="363" r:id="rId22"/>
    <p:sldId id="365" r:id="rId23"/>
    <p:sldId id="341" r:id="rId24"/>
    <p:sldId id="342" r:id="rId25"/>
    <p:sldId id="343" r:id="rId26"/>
    <p:sldId id="390" r:id="rId27"/>
    <p:sldId id="391" r:id="rId28"/>
    <p:sldId id="392"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8" r:id="rId43"/>
    <p:sldId id="359" r:id="rId44"/>
    <p:sldId id="360" r:id="rId45"/>
    <p:sldId id="361" r:id="rId46"/>
    <p:sldId id="362" r:id="rId47"/>
    <p:sldId id="369" r:id="rId48"/>
    <p:sldId id="370" r:id="rId49"/>
    <p:sldId id="372" r:id="rId50"/>
    <p:sldId id="386" r:id="rId51"/>
    <p:sldId id="385" r:id="rId52"/>
    <p:sldId id="373" r:id="rId53"/>
    <p:sldId id="374" r:id="rId54"/>
    <p:sldId id="375" r:id="rId55"/>
    <p:sldId id="376" r:id="rId56"/>
    <p:sldId id="377" r:id="rId57"/>
    <p:sldId id="378" r:id="rId58"/>
    <p:sldId id="379" r:id="rId59"/>
    <p:sldId id="380" r:id="rId60"/>
    <p:sldId id="381" r:id="rId61"/>
    <p:sldId id="382" r:id="rId62"/>
    <p:sldId id="383" r:id="rId63"/>
    <p:sldId id="387" r:id="rId64"/>
    <p:sldId id="388"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modifyVerifier cryptProviderType="rsaFull" cryptAlgorithmClass="hash" cryptAlgorithmType="typeAny" cryptAlgorithmSid="4" spinCount="100000" saltData="QNz9Eecv5kY8EEaOqZz38w==" hashData="d3lKU8vSgMBkTd1azRzlzqZQQM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E55"/>
    <a:srgbClr val="A8C07F"/>
    <a:srgbClr val="C4CE44"/>
    <a:srgbClr val="75016F"/>
    <a:srgbClr val="1CADF6"/>
    <a:srgbClr val="29D7E9"/>
    <a:srgbClr val="17C8DB"/>
    <a:srgbClr val="FEA0FA"/>
    <a:srgbClr val="CC9346"/>
    <a:srgbClr val="396B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2" autoAdjust="0"/>
    <p:restoredTop sz="89825" autoAdjust="0"/>
  </p:normalViewPr>
  <p:slideViewPr>
    <p:cSldViewPr>
      <p:cViewPr>
        <p:scale>
          <a:sx n="70" d="100"/>
          <a:sy n="70" d="100"/>
        </p:scale>
        <p:origin x="-1482" y="-18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914FF-CD2C-4A10-AD6E-B5A2EC20AE09}" type="doc">
      <dgm:prSet loTypeId="urn:microsoft.com/office/officeart/2005/8/layout/hProcess9" loCatId="process" qsTypeId="urn:microsoft.com/office/officeart/2005/8/quickstyle/simple1" qsCatId="simple" csTypeId="urn:microsoft.com/office/officeart/2005/8/colors/accent6_4" csCatId="accent6"/>
      <dgm:spPr/>
      <dgm:t>
        <a:bodyPr/>
        <a:lstStyle/>
        <a:p>
          <a:endParaRPr lang="en-US"/>
        </a:p>
      </dgm:t>
    </dgm:pt>
    <dgm:pt modelId="{C5F09F28-F773-4A23-98A3-65D098AAA9E3}">
      <dgm:prSet/>
      <dgm:spPr/>
      <dgm:t>
        <a:bodyPr/>
        <a:lstStyle/>
        <a:p>
          <a:pPr rtl="0"/>
          <a:r>
            <a:rPr lang="en-US" b="0" baseline="0" dirty="0" err="1" smtClean="0"/>
            <a:t>Pseudocodes</a:t>
          </a:r>
          <a:r>
            <a:rPr lang="en-US" b="0" baseline="0" dirty="0" smtClean="0"/>
            <a:t> -&gt; Flowcharts -&gt; Algorithms-&gt; Programs</a:t>
          </a:r>
          <a:endParaRPr lang="en-US" b="0" baseline="0" dirty="0"/>
        </a:p>
      </dgm:t>
    </dgm:pt>
    <dgm:pt modelId="{A0E0ECB4-46BF-4E3E-8935-5DF22FE60432}" type="parTrans" cxnId="{EC5D7FFC-2BED-40C1-BC0C-0655826034E9}">
      <dgm:prSet/>
      <dgm:spPr/>
      <dgm:t>
        <a:bodyPr/>
        <a:lstStyle/>
        <a:p>
          <a:endParaRPr lang="en-US"/>
        </a:p>
      </dgm:t>
    </dgm:pt>
    <dgm:pt modelId="{37DD3992-7BEA-414B-8991-A03390363D58}" type="sibTrans" cxnId="{EC5D7FFC-2BED-40C1-BC0C-0655826034E9}">
      <dgm:prSet/>
      <dgm:spPr/>
      <dgm:t>
        <a:bodyPr/>
        <a:lstStyle/>
        <a:p>
          <a:endParaRPr lang="en-US"/>
        </a:p>
      </dgm:t>
    </dgm:pt>
    <dgm:pt modelId="{251CA493-E4AF-43E5-8067-CBF19BB8C93A}" type="pres">
      <dgm:prSet presAssocID="{2BA914FF-CD2C-4A10-AD6E-B5A2EC20AE09}" presName="CompostProcess" presStyleCnt="0">
        <dgm:presLayoutVars>
          <dgm:dir/>
          <dgm:resizeHandles val="exact"/>
        </dgm:presLayoutVars>
      </dgm:prSet>
      <dgm:spPr/>
      <dgm:t>
        <a:bodyPr/>
        <a:lstStyle/>
        <a:p>
          <a:endParaRPr lang="en-US"/>
        </a:p>
      </dgm:t>
    </dgm:pt>
    <dgm:pt modelId="{4351B527-7F06-4A88-8B15-89765AB4B43F}" type="pres">
      <dgm:prSet presAssocID="{2BA914FF-CD2C-4A10-AD6E-B5A2EC20AE09}" presName="arrow" presStyleLbl="bgShp" presStyleIdx="0" presStyleCnt="1"/>
      <dgm:spPr/>
    </dgm:pt>
    <dgm:pt modelId="{6BAAB2EA-5A4C-4838-AD03-39CAECB327F0}" type="pres">
      <dgm:prSet presAssocID="{2BA914FF-CD2C-4A10-AD6E-B5A2EC20AE09}" presName="linearProcess" presStyleCnt="0"/>
      <dgm:spPr/>
    </dgm:pt>
    <dgm:pt modelId="{C94A519E-656A-4E93-9749-AEAC85E6B552}" type="pres">
      <dgm:prSet presAssocID="{C5F09F28-F773-4A23-98A3-65D098AAA9E3}" presName="textNode" presStyleLbl="node1" presStyleIdx="0" presStyleCnt="1">
        <dgm:presLayoutVars>
          <dgm:bulletEnabled val="1"/>
        </dgm:presLayoutVars>
      </dgm:prSet>
      <dgm:spPr/>
      <dgm:t>
        <a:bodyPr/>
        <a:lstStyle/>
        <a:p>
          <a:endParaRPr lang="en-US"/>
        </a:p>
      </dgm:t>
    </dgm:pt>
  </dgm:ptLst>
  <dgm:cxnLst>
    <dgm:cxn modelId="{4DEAEE48-48FB-408E-A126-3D0E2096C732}" type="presOf" srcId="{C5F09F28-F773-4A23-98A3-65D098AAA9E3}" destId="{C94A519E-656A-4E93-9749-AEAC85E6B552}" srcOrd="0" destOrd="0" presId="urn:microsoft.com/office/officeart/2005/8/layout/hProcess9"/>
    <dgm:cxn modelId="{FBEDCD43-DA1C-434D-914B-5DCAC36476BF}" type="presOf" srcId="{2BA914FF-CD2C-4A10-AD6E-B5A2EC20AE09}" destId="{251CA493-E4AF-43E5-8067-CBF19BB8C93A}" srcOrd="0" destOrd="0" presId="urn:microsoft.com/office/officeart/2005/8/layout/hProcess9"/>
    <dgm:cxn modelId="{EC5D7FFC-2BED-40C1-BC0C-0655826034E9}" srcId="{2BA914FF-CD2C-4A10-AD6E-B5A2EC20AE09}" destId="{C5F09F28-F773-4A23-98A3-65D098AAA9E3}" srcOrd="0" destOrd="0" parTransId="{A0E0ECB4-46BF-4E3E-8935-5DF22FE60432}" sibTransId="{37DD3992-7BEA-414B-8991-A03390363D58}"/>
    <dgm:cxn modelId="{1D689599-5556-4401-9CB7-76F50AD20F20}" type="presParOf" srcId="{251CA493-E4AF-43E5-8067-CBF19BB8C93A}" destId="{4351B527-7F06-4A88-8B15-89765AB4B43F}" srcOrd="0" destOrd="0" presId="urn:microsoft.com/office/officeart/2005/8/layout/hProcess9"/>
    <dgm:cxn modelId="{C3977740-BE13-4FA8-B18B-E8DC36630256}" type="presParOf" srcId="{251CA493-E4AF-43E5-8067-CBF19BB8C93A}" destId="{6BAAB2EA-5A4C-4838-AD03-39CAECB327F0}" srcOrd="1" destOrd="0" presId="urn:microsoft.com/office/officeart/2005/8/layout/hProcess9"/>
    <dgm:cxn modelId="{625F44C0-A568-46C2-A290-DFCFD7963FE2}" type="presParOf" srcId="{6BAAB2EA-5A4C-4838-AD03-39CAECB327F0}" destId="{C94A519E-656A-4E93-9749-AEAC85E6B552}"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9E42CD-4646-48E0-96CD-5E6EDF185E48}" type="doc">
      <dgm:prSet loTypeId="urn:microsoft.com/office/officeart/2005/8/layout/default#4" loCatId="list" qsTypeId="urn:microsoft.com/office/officeart/2005/8/quickstyle/simple1" qsCatId="simple" csTypeId="urn:microsoft.com/office/officeart/2005/8/colors/accent1_2" csCatId="accent1" phldr="1"/>
      <dgm:spPr/>
      <dgm:t>
        <a:bodyPr/>
        <a:lstStyle/>
        <a:p>
          <a:endParaRPr lang="en-US"/>
        </a:p>
      </dgm:t>
    </dgm:pt>
    <dgm:pt modelId="{EB61B373-A210-4621-99C2-939604AFA40B}">
      <dgm:prSet phldrT="[Text]"/>
      <dgm:spPr>
        <a:solidFill>
          <a:schemeClr val="accent1">
            <a:lumMod val="50000"/>
          </a:schemeClr>
        </a:solidFill>
      </dgm:spPr>
      <dgm:t>
        <a:bodyPr/>
        <a:lstStyle/>
        <a:p>
          <a:r>
            <a:rPr lang="en-IN" dirty="0" smtClean="0"/>
            <a:t>Stepwise representation</a:t>
          </a:r>
          <a:endParaRPr lang="en-US" dirty="0"/>
        </a:p>
      </dgm:t>
    </dgm:pt>
    <dgm:pt modelId="{0DBBF95C-94B3-4679-97C8-587AD1A9F390}" type="parTrans" cxnId="{FEBE7CC9-A77B-497B-AF93-65967ABCD044}">
      <dgm:prSet/>
      <dgm:spPr/>
      <dgm:t>
        <a:bodyPr/>
        <a:lstStyle/>
        <a:p>
          <a:endParaRPr lang="en-US"/>
        </a:p>
      </dgm:t>
    </dgm:pt>
    <dgm:pt modelId="{76540C54-46B0-4B6C-994F-C7175149E8FE}" type="sibTrans" cxnId="{FEBE7CC9-A77B-497B-AF93-65967ABCD044}">
      <dgm:prSet/>
      <dgm:spPr/>
      <dgm:t>
        <a:bodyPr/>
        <a:lstStyle/>
        <a:p>
          <a:endParaRPr lang="en-US"/>
        </a:p>
      </dgm:t>
    </dgm:pt>
    <dgm:pt modelId="{C3E8D423-C39F-4B2B-AA96-3AE982698BCD}">
      <dgm:prSet phldrT="[Text]"/>
      <dgm:spPr>
        <a:solidFill>
          <a:schemeClr val="accent1">
            <a:lumMod val="50000"/>
          </a:schemeClr>
        </a:solidFill>
      </dgm:spPr>
      <dgm:t>
        <a:bodyPr/>
        <a:lstStyle/>
        <a:p>
          <a:r>
            <a:rPr lang="en-IN" dirty="0" smtClean="0"/>
            <a:t>Easy to understand	</a:t>
          </a:r>
          <a:endParaRPr lang="en-US" dirty="0"/>
        </a:p>
      </dgm:t>
    </dgm:pt>
    <dgm:pt modelId="{94999ED6-3C00-4F80-9ED7-58D334047605}" type="parTrans" cxnId="{70DF1C90-3879-490F-BB8E-E5AE82124308}">
      <dgm:prSet/>
      <dgm:spPr/>
      <dgm:t>
        <a:bodyPr/>
        <a:lstStyle/>
        <a:p>
          <a:endParaRPr lang="en-US"/>
        </a:p>
      </dgm:t>
    </dgm:pt>
    <dgm:pt modelId="{F1D15079-5B3A-464D-8012-DE5854F737EF}" type="sibTrans" cxnId="{70DF1C90-3879-490F-BB8E-E5AE82124308}">
      <dgm:prSet/>
      <dgm:spPr/>
      <dgm:t>
        <a:bodyPr/>
        <a:lstStyle/>
        <a:p>
          <a:endParaRPr lang="en-US"/>
        </a:p>
      </dgm:t>
    </dgm:pt>
    <dgm:pt modelId="{D70C6433-D602-48D9-95B9-023AF7E7286B}">
      <dgm:prSet phldrT="[Text]"/>
      <dgm:spPr>
        <a:solidFill>
          <a:schemeClr val="accent1">
            <a:lumMod val="50000"/>
          </a:schemeClr>
        </a:solidFill>
      </dgm:spPr>
      <dgm:t>
        <a:bodyPr/>
        <a:lstStyle/>
        <a:p>
          <a:r>
            <a:rPr lang="en-US" dirty="0" smtClean="0"/>
            <a:t>Every step in an algorithm has its own logical sequence </a:t>
          </a:r>
          <a:endParaRPr lang="en-US" dirty="0"/>
        </a:p>
      </dgm:t>
    </dgm:pt>
    <dgm:pt modelId="{A9AFF7DF-ED54-47B7-B397-25A46F7DC8CC}" type="parTrans" cxnId="{00054409-2528-4215-8C96-3AF25939ACD8}">
      <dgm:prSet/>
      <dgm:spPr/>
      <dgm:t>
        <a:bodyPr/>
        <a:lstStyle/>
        <a:p>
          <a:endParaRPr lang="en-US"/>
        </a:p>
      </dgm:t>
    </dgm:pt>
    <dgm:pt modelId="{73B481BC-E51E-4EBA-B57C-733B631C2D3A}" type="sibTrans" cxnId="{00054409-2528-4215-8C96-3AF25939ACD8}">
      <dgm:prSet/>
      <dgm:spPr/>
      <dgm:t>
        <a:bodyPr/>
        <a:lstStyle/>
        <a:p>
          <a:endParaRPr lang="en-US"/>
        </a:p>
      </dgm:t>
    </dgm:pt>
    <dgm:pt modelId="{D2685D91-8170-4372-8690-42781F6ED989}">
      <dgm:prSet phldrT="[Text]"/>
      <dgm:spPr>
        <a:solidFill>
          <a:schemeClr val="accent1">
            <a:lumMod val="50000"/>
          </a:schemeClr>
        </a:solidFill>
      </dgm:spPr>
      <dgm:t>
        <a:bodyPr/>
        <a:lstStyle/>
        <a:p>
          <a:r>
            <a:rPr lang="en-US" dirty="0" smtClean="0"/>
            <a:t>Uses a definite procedure</a:t>
          </a:r>
          <a:endParaRPr lang="en-US" dirty="0"/>
        </a:p>
      </dgm:t>
    </dgm:pt>
    <dgm:pt modelId="{1DBBDA01-11BC-4A1C-931F-39ACF73EC560}" type="parTrans" cxnId="{E1B5AB1B-3079-43C1-AF21-67CD3C6B33AA}">
      <dgm:prSet/>
      <dgm:spPr/>
      <dgm:t>
        <a:bodyPr/>
        <a:lstStyle/>
        <a:p>
          <a:endParaRPr lang="en-US"/>
        </a:p>
      </dgm:t>
    </dgm:pt>
    <dgm:pt modelId="{9F9FB41E-6DE7-4F73-9E26-251F82F710A9}" type="sibTrans" cxnId="{E1B5AB1B-3079-43C1-AF21-67CD3C6B33AA}">
      <dgm:prSet/>
      <dgm:spPr/>
      <dgm:t>
        <a:bodyPr/>
        <a:lstStyle/>
        <a:p>
          <a:endParaRPr lang="en-US"/>
        </a:p>
      </dgm:t>
    </dgm:pt>
    <dgm:pt modelId="{FF0DD8DC-834A-4D39-ABBE-1D17CFD20908}">
      <dgm:prSet phldrT="[Text]"/>
      <dgm:spPr>
        <a:solidFill>
          <a:schemeClr val="accent1">
            <a:lumMod val="50000"/>
          </a:schemeClr>
        </a:solidFill>
      </dgm:spPr>
      <dgm:t>
        <a:bodyPr/>
        <a:lstStyle/>
        <a:p>
          <a:r>
            <a:rPr lang="en-US" dirty="0" smtClean="0"/>
            <a:t>Not dependent on any programming  language</a:t>
          </a:r>
          <a:endParaRPr lang="en-US" dirty="0"/>
        </a:p>
      </dgm:t>
    </dgm:pt>
    <dgm:pt modelId="{E754E739-B83F-4595-9635-4631BEA8499B}" type="parTrans" cxnId="{7749CED5-764F-4CE4-93A7-2358B53FDA8E}">
      <dgm:prSet/>
      <dgm:spPr/>
      <dgm:t>
        <a:bodyPr/>
        <a:lstStyle/>
        <a:p>
          <a:endParaRPr lang="en-US"/>
        </a:p>
      </dgm:t>
    </dgm:pt>
    <dgm:pt modelId="{4D2EF278-6635-4735-875A-160F7C910BD8}" type="sibTrans" cxnId="{7749CED5-764F-4CE4-93A7-2358B53FDA8E}">
      <dgm:prSet/>
      <dgm:spPr/>
      <dgm:t>
        <a:bodyPr/>
        <a:lstStyle/>
        <a:p>
          <a:endParaRPr lang="en-US"/>
        </a:p>
      </dgm:t>
    </dgm:pt>
    <dgm:pt modelId="{C8A272F8-9BCF-4374-8987-E4B863125BF6}">
      <dgm:prSet phldrT="[Text]"/>
      <dgm:spPr>
        <a:solidFill>
          <a:schemeClr val="accent1">
            <a:lumMod val="50000"/>
          </a:schemeClr>
        </a:solidFill>
      </dgm:spPr>
      <dgm:t>
        <a:bodyPr/>
        <a:lstStyle/>
        <a:p>
          <a:r>
            <a:rPr lang="en-US" dirty="0" smtClean="0"/>
            <a:t>Easy to debug</a:t>
          </a:r>
          <a:endParaRPr lang="en-US" dirty="0"/>
        </a:p>
      </dgm:t>
    </dgm:pt>
    <dgm:pt modelId="{F5C91014-CB98-4AC2-9F97-377BB5313047}" type="parTrans" cxnId="{0FD20662-5B8B-4D68-9584-F21D1F2EFDF1}">
      <dgm:prSet/>
      <dgm:spPr/>
      <dgm:t>
        <a:bodyPr/>
        <a:lstStyle/>
        <a:p>
          <a:endParaRPr lang="en-US"/>
        </a:p>
      </dgm:t>
    </dgm:pt>
    <dgm:pt modelId="{68326719-930D-4BD0-B47E-7282560D5F9B}" type="sibTrans" cxnId="{0FD20662-5B8B-4D68-9584-F21D1F2EFDF1}">
      <dgm:prSet/>
      <dgm:spPr/>
      <dgm:t>
        <a:bodyPr/>
        <a:lstStyle/>
        <a:p>
          <a:endParaRPr lang="en-US"/>
        </a:p>
      </dgm:t>
    </dgm:pt>
    <dgm:pt modelId="{01FA4865-E909-4F92-932E-B6D6FCA88DD8}">
      <dgm:prSet phldrT="[Text]"/>
      <dgm:spPr>
        <a:solidFill>
          <a:schemeClr val="accent1">
            <a:lumMod val="50000"/>
          </a:schemeClr>
        </a:solidFill>
      </dgm:spPr>
      <dgm:t>
        <a:bodyPr/>
        <a:lstStyle/>
        <a:p>
          <a:r>
            <a:rPr lang="en-US" dirty="0" smtClean="0"/>
            <a:t>Easier for programmer to convert it into an actual program</a:t>
          </a:r>
          <a:endParaRPr lang="en-US" dirty="0"/>
        </a:p>
      </dgm:t>
    </dgm:pt>
    <dgm:pt modelId="{6C559347-1218-4F9B-BE42-AC501AF4B2FA}" type="parTrans" cxnId="{8FB2E667-9EA2-4543-AF6C-BEEC3B13207A}">
      <dgm:prSet/>
      <dgm:spPr/>
      <dgm:t>
        <a:bodyPr/>
        <a:lstStyle/>
        <a:p>
          <a:endParaRPr lang="en-US"/>
        </a:p>
      </dgm:t>
    </dgm:pt>
    <dgm:pt modelId="{5E100604-A334-4325-9B92-E2E9C2A65CE7}" type="sibTrans" cxnId="{8FB2E667-9EA2-4543-AF6C-BEEC3B13207A}">
      <dgm:prSet/>
      <dgm:spPr/>
      <dgm:t>
        <a:bodyPr/>
        <a:lstStyle/>
        <a:p>
          <a:endParaRPr lang="en-US"/>
        </a:p>
      </dgm:t>
    </dgm:pt>
    <dgm:pt modelId="{0678A174-DDCF-438E-A21A-A82F78DDF366}" type="pres">
      <dgm:prSet presAssocID="{769E42CD-4646-48E0-96CD-5E6EDF185E48}" presName="diagram" presStyleCnt="0">
        <dgm:presLayoutVars>
          <dgm:dir/>
          <dgm:resizeHandles val="exact"/>
        </dgm:presLayoutVars>
      </dgm:prSet>
      <dgm:spPr/>
      <dgm:t>
        <a:bodyPr/>
        <a:lstStyle/>
        <a:p>
          <a:endParaRPr lang="en-US"/>
        </a:p>
      </dgm:t>
    </dgm:pt>
    <dgm:pt modelId="{7237E7C4-D16A-42DB-B691-3BCA5347A0CB}" type="pres">
      <dgm:prSet presAssocID="{EB61B373-A210-4621-99C2-939604AFA40B}" presName="node" presStyleLbl="node1" presStyleIdx="0" presStyleCnt="7">
        <dgm:presLayoutVars>
          <dgm:bulletEnabled val="1"/>
        </dgm:presLayoutVars>
      </dgm:prSet>
      <dgm:spPr/>
      <dgm:t>
        <a:bodyPr/>
        <a:lstStyle/>
        <a:p>
          <a:endParaRPr lang="en-US"/>
        </a:p>
      </dgm:t>
    </dgm:pt>
    <dgm:pt modelId="{CDC2DB92-F3C3-402A-B17B-E93E11D033F4}" type="pres">
      <dgm:prSet presAssocID="{76540C54-46B0-4B6C-994F-C7175149E8FE}" presName="sibTrans" presStyleCnt="0"/>
      <dgm:spPr/>
    </dgm:pt>
    <dgm:pt modelId="{60469771-76A3-4C9B-A84F-39E2DDED0523}" type="pres">
      <dgm:prSet presAssocID="{C3E8D423-C39F-4B2B-AA96-3AE982698BCD}" presName="node" presStyleLbl="node1" presStyleIdx="1" presStyleCnt="7">
        <dgm:presLayoutVars>
          <dgm:bulletEnabled val="1"/>
        </dgm:presLayoutVars>
      </dgm:prSet>
      <dgm:spPr/>
      <dgm:t>
        <a:bodyPr/>
        <a:lstStyle/>
        <a:p>
          <a:endParaRPr lang="en-US"/>
        </a:p>
      </dgm:t>
    </dgm:pt>
    <dgm:pt modelId="{155751DC-34FD-48D9-BE85-C593FE05E298}" type="pres">
      <dgm:prSet presAssocID="{F1D15079-5B3A-464D-8012-DE5854F737EF}" presName="sibTrans" presStyleCnt="0"/>
      <dgm:spPr/>
    </dgm:pt>
    <dgm:pt modelId="{20240105-C0D2-4114-AE3E-D0F8E3DE7E4A}" type="pres">
      <dgm:prSet presAssocID="{D2685D91-8170-4372-8690-42781F6ED989}" presName="node" presStyleLbl="node1" presStyleIdx="2" presStyleCnt="7">
        <dgm:presLayoutVars>
          <dgm:bulletEnabled val="1"/>
        </dgm:presLayoutVars>
      </dgm:prSet>
      <dgm:spPr/>
      <dgm:t>
        <a:bodyPr/>
        <a:lstStyle/>
        <a:p>
          <a:endParaRPr lang="en-US"/>
        </a:p>
      </dgm:t>
    </dgm:pt>
    <dgm:pt modelId="{6169AFEB-64E2-4362-8F3A-CF037BC2C3F3}" type="pres">
      <dgm:prSet presAssocID="{9F9FB41E-6DE7-4F73-9E26-251F82F710A9}" presName="sibTrans" presStyleCnt="0"/>
      <dgm:spPr/>
    </dgm:pt>
    <dgm:pt modelId="{360FA7BC-B9BA-47A4-8978-822167196230}" type="pres">
      <dgm:prSet presAssocID="{FF0DD8DC-834A-4D39-ABBE-1D17CFD20908}" presName="node" presStyleLbl="node1" presStyleIdx="3" presStyleCnt="7">
        <dgm:presLayoutVars>
          <dgm:bulletEnabled val="1"/>
        </dgm:presLayoutVars>
      </dgm:prSet>
      <dgm:spPr/>
      <dgm:t>
        <a:bodyPr/>
        <a:lstStyle/>
        <a:p>
          <a:endParaRPr lang="en-US"/>
        </a:p>
      </dgm:t>
    </dgm:pt>
    <dgm:pt modelId="{DA413FC5-99D6-4794-83DF-29682CBDBE9D}" type="pres">
      <dgm:prSet presAssocID="{4D2EF278-6635-4735-875A-160F7C910BD8}" presName="sibTrans" presStyleCnt="0"/>
      <dgm:spPr/>
    </dgm:pt>
    <dgm:pt modelId="{A04588B9-83D9-4277-A2C6-476C9F7A8F66}" type="pres">
      <dgm:prSet presAssocID="{C8A272F8-9BCF-4374-8987-E4B863125BF6}" presName="node" presStyleLbl="node1" presStyleIdx="4" presStyleCnt="7">
        <dgm:presLayoutVars>
          <dgm:bulletEnabled val="1"/>
        </dgm:presLayoutVars>
      </dgm:prSet>
      <dgm:spPr/>
      <dgm:t>
        <a:bodyPr/>
        <a:lstStyle/>
        <a:p>
          <a:endParaRPr lang="en-US"/>
        </a:p>
      </dgm:t>
    </dgm:pt>
    <dgm:pt modelId="{CA4FA942-20E4-4225-B0AC-A9A3CC12B844}" type="pres">
      <dgm:prSet presAssocID="{68326719-930D-4BD0-B47E-7282560D5F9B}" presName="sibTrans" presStyleCnt="0"/>
      <dgm:spPr/>
    </dgm:pt>
    <dgm:pt modelId="{A9FEBF85-A439-4FF9-B970-FC22E1AD67AC}" type="pres">
      <dgm:prSet presAssocID="{01FA4865-E909-4F92-932E-B6D6FCA88DD8}" presName="node" presStyleLbl="node1" presStyleIdx="5" presStyleCnt="7">
        <dgm:presLayoutVars>
          <dgm:bulletEnabled val="1"/>
        </dgm:presLayoutVars>
      </dgm:prSet>
      <dgm:spPr/>
      <dgm:t>
        <a:bodyPr/>
        <a:lstStyle/>
        <a:p>
          <a:endParaRPr lang="en-US"/>
        </a:p>
      </dgm:t>
    </dgm:pt>
    <dgm:pt modelId="{AAFA7930-DD4F-4628-B37B-E0E85FDC5ACC}" type="pres">
      <dgm:prSet presAssocID="{5E100604-A334-4325-9B92-E2E9C2A65CE7}" presName="sibTrans" presStyleCnt="0"/>
      <dgm:spPr/>
    </dgm:pt>
    <dgm:pt modelId="{3ABA3A37-D8B2-4DB7-ACA8-D77BA5C2E974}" type="pres">
      <dgm:prSet presAssocID="{D70C6433-D602-48D9-95B9-023AF7E7286B}" presName="node" presStyleLbl="node1" presStyleIdx="6" presStyleCnt="7">
        <dgm:presLayoutVars>
          <dgm:bulletEnabled val="1"/>
        </dgm:presLayoutVars>
      </dgm:prSet>
      <dgm:spPr/>
      <dgm:t>
        <a:bodyPr/>
        <a:lstStyle/>
        <a:p>
          <a:endParaRPr lang="en-US"/>
        </a:p>
      </dgm:t>
    </dgm:pt>
  </dgm:ptLst>
  <dgm:cxnLst>
    <dgm:cxn modelId="{E76FC2C9-CF3C-48A7-B24B-EED78D40A828}" type="presOf" srcId="{FF0DD8DC-834A-4D39-ABBE-1D17CFD20908}" destId="{360FA7BC-B9BA-47A4-8978-822167196230}" srcOrd="0" destOrd="0" presId="urn:microsoft.com/office/officeart/2005/8/layout/default#4"/>
    <dgm:cxn modelId="{7749CED5-764F-4CE4-93A7-2358B53FDA8E}" srcId="{769E42CD-4646-48E0-96CD-5E6EDF185E48}" destId="{FF0DD8DC-834A-4D39-ABBE-1D17CFD20908}" srcOrd="3" destOrd="0" parTransId="{E754E739-B83F-4595-9635-4631BEA8499B}" sibTransId="{4D2EF278-6635-4735-875A-160F7C910BD8}"/>
    <dgm:cxn modelId="{4E0E5D1C-31D5-4509-976B-73F904280B8C}" type="presOf" srcId="{C8A272F8-9BCF-4374-8987-E4B863125BF6}" destId="{A04588B9-83D9-4277-A2C6-476C9F7A8F66}" srcOrd="0" destOrd="0" presId="urn:microsoft.com/office/officeart/2005/8/layout/default#4"/>
    <dgm:cxn modelId="{4F7378CA-609B-433E-8FE2-4F4449775416}" type="presOf" srcId="{C3E8D423-C39F-4B2B-AA96-3AE982698BCD}" destId="{60469771-76A3-4C9B-A84F-39E2DDED0523}" srcOrd="0" destOrd="0" presId="urn:microsoft.com/office/officeart/2005/8/layout/default#4"/>
    <dgm:cxn modelId="{4B796442-388A-4ECC-A8CD-98544155322D}" type="presOf" srcId="{769E42CD-4646-48E0-96CD-5E6EDF185E48}" destId="{0678A174-DDCF-438E-A21A-A82F78DDF366}" srcOrd="0" destOrd="0" presId="urn:microsoft.com/office/officeart/2005/8/layout/default#4"/>
    <dgm:cxn modelId="{E3B927AE-F781-421B-91E8-1B4F47E0A157}" type="presOf" srcId="{EB61B373-A210-4621-99C2-939604AFA40B}" destId="{7237E7C4-D16A-42DB-B691-3BCA5347A0CB}" srcOrd="0" destOrd="0" presId="urn:microsoft.com/office/officeart/2005/8/layout/default#4"/>
    <dgm:cxn modelId="{FEBE7CC9-A77B-497B-AF93-65967ABCD044}" srcId="{769E42CD-4646-48E0-96CD-5E6EDF185E48}" destId="{EB61B373-A210-4621-99C2-939604AFA40B}" srcOrd="0" destOrd="0" parTransId="{0DBBF95C-94B3-4679-97C8-587AD1A9F390}" sibTransId="{76540C54-46B0-4B6C-994F-C7175149E8FE}"/>
    <dgm:cxn modelId="{5534FE5C-A67B-41E2-810D-D3DFAF11C207}" type="presOf" srcId="{01FA4865-E909-4F92-932E-B6D6FCA88DD8}" destId="{A9FEBF85-A439-4FF9-B970-FC22E1AD67AC}" srcOrd="0" destOrd="0" presId="urn:microsoft.com/office/officeart/2005/8/layout/default#4"/>
    <dgm:cxn modelId="{5260A33B-2A82-4756-842C-4F57AE9F1F4B}" type="presOf" srcId="{D2685D91-8170-4372-8690-42781F6ED989}" destId="{20240105-C0D2-4114-AE3E-D0F8E3DE7E4A}" srcOrd="0" destOrd="0" presId="urn:microsoft.com/office/officeart/2005/8/layout/default#4"/>
    <dgm:cxn modelId="{00054409-2528-4215-8C96-3AF25939ACD8}" srcId="{769E42CD-4646-48E0-96CD-5E6EDF185E48}" destId="{D70C6433-D602-48D9-95B9-023AF7E7286B}" srcOrd="6" destOrd="0" parTransId="{A9AFF7DF-ED54-47B7-B397-25A46F7DC8CC}" sibTransId="{73B481BC-E51E-4EBA-B57C-733B631C2D3A}"/>
    <dgm:cxn modelId="{E1B5AB1B-3079-43C1-AF21-67CD3C6B33AA}" srcId="{769E42CD-4646-48E0-96CD-5E6EDF185E48}" destId="{D2685D91-8170-4372-8690-42781F6ED989}" srcOrd="2" destOrd="0" parTransId="{1DBBDA01-11BC-4A1C-931F-39ACF73EC560}" sibTransId="{9F9FB41E-6DE7-4F73-9E26-251F82F710A9}"/>
    <dgm:cxn modelId="{8FB2E667-9EA2-4543-AF6C-BEEC3B13207A}" srcId="{769E42CD-4646-48E0-96CD-5E6EDF185E48}" destId="{01FA4865-E909-4F92-932E-B6D6FCA88DD8}" srcOrd="5" destOrd="0" parTransId="{6C559347-1218-4F9B-BE42-AC501AF4B2FA}" sibTransId="{5E100604-A334-4325-9B92-E2E9C2A65CE7}"/>
    <dgm:cxn modelId="{0FD20662-5B8B-4D68-9584-F21D1F2EFDF1}" srcId="{769E42CD-4646-48E0-96CD-5E6EDF185E48}" destId="{C8A272F8-9BCF-4374-8987-E4B863125BF6}" srcOrd="4" destOrd="0" parTransId="{F5C91014-CB98-4AC2-9F97-377BB5313047}" sibTransId="{68326719-930D-4BD0-B47E-7282560D5F9B}"/>
    <dgm:cxn modelId="{23808C58-B386-43D8-9239-B89A576F11C2}" type="presOf" srcId="{D70C6433-D602-48D9-95B9-023AF7E7286B}" destId="{3ABA3A37-D8B2-4DB7-ACA8-D77BA5C2E974}" srcOrd="0" destOrd="0" presId="urn:microsoft.com/office/officeart/2005/8/layout/default#4"/>
    <dgm:cxn modelId="{70DF1C90-3879-490F-BB8E-E5AE82124308}" srcId="{769E42CD-4646-48E0-96CD-5E6EDF185E48}" destId="{C3E8D423-C39F-4B2B-AA96-3AE982698BCD}" srcOrd="1" destOrd="0" parTransId="{94999ED6-3C00-4F80-9ED7-58D334047605}" sibTransId="{F1D15079-5B3A-464D-8012-DE5854F737EF}"/>
    <dgm:cxn modelId="{CBE5941D-15FA-4C9C-A208-0B311B3D3BDD}" type="presParOf" srcId="{0678A174-DDCF-438E-A21A-A82F78DDF366}" destId="{7237E7C4-D16A-42DB-B691-3BCA5347A0CB}" srcOrd="0" destOrd="0" presId="urn:microsoft.com/office/officeart/2005/8/layout/default#4"/>
    <dgm:cxn modelId="{B198BF75-04DF-4769-AD7C-5B82C5DE8436}" type="presParOf" srcId="{0678A174-DDCF-438E-A21A-A82F78DDF366}" destId="{CDC2DB92-F3C3-402A-B17B-E93E11D033F4}" srcOrd="1" destOrd="0" presId="urn:microsoft.com/office/officeart/2005/8/layout/default#4"/>
    <dgm:cxn modelId="{0C3977D6-A6D6-4EBD-847D-E421D2F331FF}" type="presParOf" srcId="{0678A174-DDCF-438E-A21A-A82F78DDF366}" destId="{60469771-76A3-4C9B-A84F-39E2DDED0523}" srcOrd="2" destOrd="0" presId="urn:microsoft.com/office/officeart/2005/8/layout/default#4"/>
    <dgm:cxn modelId="{C55CA03F-934C-4DB4-B936-1720B4B6624E}" type="presParOf" srcId="{0678A174-DDCF-438E-A21A-A82F78DDF366}" destId="{155751DC-34FD-48D9-BE85-C593FE05E298}" srcOrd="3" destOrd="0" presId="urn:microsoft.com/office/officeart/2005/8/layout/default#4"/>
    <dgm:cxn modelId="{440ED1D7-4EB4-4AD9-AD15-1B30EFA8ED00}" type="presParOf" srcId="{0678A174-DDCF-438E-A21A-A82F78DDF366}" destId="{20240105-C0D2-4114-AE3E-D0F8E3DE7E4A}" srcOrd="4" destOrd="0" presId="urn:microsoft.com/office/officeart/2005/8/layout/default#4"/>
    <dgm:cxn modelId="{1E59F5A3-A9D9-41D5-82CA-497009EBF118}" type="presParOf" srcId="{0678A174-DDCF-438E-A21A-A82F78DDF366}" destId="{6169AFEB-64E2-4362-8F3A-CF037BC2C3F3}" srcOrd="5" destOrd="0" presId="urn:microsoft.com/office/officeart/2005/8/layout/default#4"/>
    <dgm:cxn modelId="{B5381B3C-1E08-419C-86DD-6B9DFACC62F6}" type="presParOf" srcId="{0678A174-DDCF-438E-A21A-A82F78DDF366}" destId="{360FA7BC-B9BA-47A4-8978-822167196230}" srcOrd="6" destOrd="0" presId="urn:microsoft.com/office/officeart/2005/8/layout/default#4"/>
    <dgm:cxn modelId="{B1BFB308-4642-40BF-B2F2-E55454C09F5B}" type="presParOf" srcId="{0678A174-DDCF-438E-A21A-A82F78DDF366}" destId="{DA413FC5-99D6-4794-83DF-29682CBDBE9D}" srcOrd="7" destOrd="0" presId="urn:microsoft.com/office/officeart/2005/8/layout/default#4"/>
    <dgm:cxn modelId="{F2C3185A-449D-4AAB-A45F-186A6BB8F03F}" type="presParOf" srcId="{0678A174-DDCF-438E-A21A-A82F78DDF366}" destId="{A04588B9-83D9-4277-A2C6-476C9F7A8F66}" srcOrd="8" destOrd="0" presId="urn:microsoft.com/office/officeart/2005/8/layout/default#4"/>
    <dgm:cxn modelId="{7A0D9015-79CD-48A2-AD30-388AC1F24B7B}" type="presParOf" srcId="{0678A174-DDCF-438E-A21A-A82F78DDF366}" destId="{CA4FA942-20E4-4225-B0AC-A9A3CC12B844}" srcOrd="9" destOrd="0" presId="urn:microsoft.com/office/officeart/2005/8/layout/default#4"/>
    <dgm:cxn modelId="{059D3D82-AD01-46C2-B945-3C6F5D52E978}" type="presParOf" srcId="{0678A174-DDCF-438E-A21A-A82F78DDF366}" destId="{A9FEBF85-A439-4FF9-B970-FC22E1AD67AC}" srcOrd="10" destOrd="0" presId="urn:microsoft.com/office/officeart/2005/8/layout/default#4"/>
    <dgm:cxn modelId="{03C13208-8EFB-4C56-A061-16FFEF3C7139}" type="presParOf" srcId="{0678A174-DDCF-438E-A21A-A82F78DDF366}" destId="{AAFA7930-DD4F-4628-B37B-E0E85FDC5ACC}" srcOrd="11" destOrd="0" presId="urn:microsoft.com/office/officeart/2005/8/layout/default#4"/>
    <dgm:cxn modelId="{2157AAB6-BA3F-4366-B53F-F87D2A786A97}" type="presParOf" srcId="{0678A174-DDCF-438E-A21A-A82F78DDF366}" destId="{3ABA3A37-D8B2-4DB7-ACA8-D77BA5C2E974}" srcOrd="12" destOrd="0" presId="urn:microsoft.com/office/officeart/2005/8/layout/defaul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9E42CD-4646-48E0-96CD-5E6EDF185E48}" type="doc">
      <dgm:prSet loTypeId="urn:microsoft.com/office/officeart/2005/8/layout/default#5" loCatId="list" qsTypeId="urn:microsoft.com/office/officeart/2005/8/quickstyle/simple1" qsCatId="simple" csTypeId="urn:microsoft.com/office/officeart/2005/8/colors/accent1_2" csCatId="accent1" phldr="1"/>
      <dgm:spPr/>
      <dgm:t>
        <a:bodyPr/>
        <a:lstStyle/>
        <a:p>
          <a:endParaRPr lang="en-US"/>
        </a:p>
      </dgm:t>
    </dgm:pt>
    <dgm:pt modelId="{EB61B373-A210-4621-99C2-939604AFA40B}">
      <dgm:prSet phldrT="[Text]"/>
      <dgm:spPr>
        <a:solidFill>
          <a:schemeClr val="accent1">
            <a:lumMod val="50000"/>
          </a:schemeClr>
        </a:solidFill>
      </dgm:spPr>
      <dgm:t>
        <a:bodyPr/>
        <a:lstStyle/>
        <a:p>
          <a:r>
            <a:rPr lang="en-US" dirty="0" smtClean="0"/>
            <a:t>Takes a long time</a:t>
          </a:r>
          <a:r>
            <a:rPr lang="en-IN" dirty="0" smtClean="0"/>
            <a:t>	</a:t>
          </a:r>
          <a:endParaRPr lang="en-US" dirty="0"/>
        </a:p>
      </dgm:t>
    </dgm:pt>
    <dgm:pt modelId="{0DBBF95C-94B3-4679-97C8-587AD1A9F390}" type="parTrans" cxnId="{FEBE7CC9-A77B-497B-AF93-65967ABCD044}">
      <dgm:prSet/>
      <dgm:spPr/>
      <dgm:t>
        <a:bodyPr/>
        <a:lstStyle/>
        <a:p>
          <a:endParaRPr lang="en-US"/>
        </a:p>
      </dgm:t>
    </dgm:pt>
    <dgm:pt modelId="{76540C54-46B0-4B6C-994F-C7175149E8FE}" type="sibTrans" cxnId="{FEBE7CC9-A77B-497B-AF93-65967ABCD044}">
      <dgm:prSet/>
      <dgm:spPr/>
      <dgm:t>
        <a:bodyPr/>
        <a:lstStyle/>
        <a:p>
          <a:endParaRPr lang="en-US"/>
        </a:p>
      </dgm:t>
    </dgm:pt>
    <dgm:pt modelId="{C3E8D423-C39F-4B2B-AA96-3AE982698BCD}">
      <dgm:prSet phldrT="[Text]"/>
      <dgm:spPr>
        <a:solidFill>
          <a:schemeClr val="accent1">
            <a:lumMod val="50000"/>
          </a:schemeClr>
        </a:solidFill>
      </dgm:spPr>
      <dgm:t>
        <a:bodyPr/>
        <a:lstStyle/>
        <a:p>
          <a:r>
            <a:rPr lang="en-US" dirty="0" smtClean="0"/>
            <a:t>Not a computer program, but a concept of how a program should be</a:t>
          </a:r>
          <a:endParaRPr lang="en-US" dirty="0"/>
        </a:p>
      </dgm:t>
    </dgm:pt>
    <dgm:pt modelId="{94999ED6-3C00-4F80-9ED7-58D334047605}" type="parTrans" cxnId="{70DF1C90-3879-490F-BB8E-E5AE82124308}">
      <dgm:prSet/>
      <dgm:spPr/>
      <dgm:t>
        <a:bodyPr/>
        <a:lstStyle/>
        <a:p>
          <a:endParaRPr lang="en-US"/>
        </a:p>
      </dgm:t>
    </dgm:pt>
    <dgm:pt modelId="{F1D15079-5B3A-464D-8012-DE5854F737EF}" type="sibTrans" cxnId="{70DF1C90-3879-490F-BB8E-E5AE82124308}">
      <dgm:prSet/>
      <dgm:spPr/>
      <dgm:t>
        <a:bodyPr/>
        <a:lstStyle/>
        <a:p>
          <a:endParaRPr lang="en-US"/>
        </a:p>
      </dgm:t>
    </dgm:pt>
    <dgm:pt modelId="{D2685D91-8170-4372-8690-42781F6ED989}">
      <dgm:prSet phldrT="[Text]"/>
      <dgm:spPr>
        <a:solidFill>
          <a:schemeClr val="accent1">
            <a:lumMod val="50000"/>
          </a:schemeClr>
        </a:solidFill>
      </dgm:spPr>
      <dgm:t>
        <a:bodyPr/>
        <a:lstStyle/>
        <a:p>
          <a:r>
            <a:rPr lang="en-IN" dirty="0" smtClean="0"/>
            <a:t>Difficult to understand</a:t>
          </a:r>
          <a:endParaRPr lang="en-US" dirty="0"/>
        </a:p>
      </dgm:t>
    </dgm:pt>
    <dgm:pt modelId="{1DBBDA01-11BC-4A1C-931F-39ACF73EC560}" type="parTrans" cxnId="{E1B5AB1B-3079-43C1-AF21-67CD3C6B33AA}">
      <dgm:prSet/>
      <dgm:spPr/>
      <dgm:t>
        <a:bodyPr/>
        <a:lstStyle/>
        <a:p>
          <a:endParaRPr lang="en-US"/>
        </a:p>
      </dgm:t>
    </dgm:pt>
    <dgm:pt modelId="{9F9FB41E-6DE7-4F73-9E26-251F82F710A9}" type="sibTrans" cxnId="{E1B5AB1B-3079-43C1-AF21-67CD3C6B33AA}">
      <dgm:prSet/>
      <dgm:spPr/>
      <dgm:t>
        <a:bodyPr/>
        <a:lstStyle/>
        <a:p>
          <a:endParaRPr lang="en-US"/>
        </a:p>
      </dgm:t>
    </dgm:pt>
    <dgm:pt modelId="{FF0DD8DC-834A-4D39-ABBE-1D17CFD20908}">
      <dgm:prSet phldrT="[Text]"/>
      <dgm:spPr>
        <a:solidFill>
          <a:schemeClr val="accent1">
            <a:lumMod val="50000"/>
          </a:schemeClr>
        </a:solidFill>
      </dgm:spPr>
      <dgm:t>
        <a:bodyPr/>
        <a:lstStyle/>
        <a:p>
          <a:r>
            <a:rPr lang="en-US" b="0" i="0" dirty="0" smtClean="0"/>
            <a:t>Difficult to show Branching and Looping in Algorithms</a:t>
          </a:r>
          <a:endParaRPr lang="en-US" dirty="0"/>
        </a:p>
      </dgm:t>
    </dgm:pt>
    <dgm:pt modelId="{E754E739-B83F-4595-9635-4631BEA8499B}" type="parTrans" cxnId="{7749CED5-764F-4CE4-93A7-2358B53FDA8E}">
      <dgm:prSet/>
      <dgm:spPr/>
      <dgm:t>
        <a:bodyPr/>
        <a:lstStyle/>
        <a:p>
          <a:endParaRPr lang="en-US"/>
        </a:p>
      </dgm:t>
    </dgm:pt>
    <dgm:pt modelId="{4D2EF278-6635-4735-875A-160F7C910BD8}" type="sibTrans" cxnId="{7749CED5-764F-4CE4-93A7-2358B53FDA8E}">
      <dgm:prSet/>
      <dgm:spPr/>
      <dgm:t>
        <a:bodyPr/>
        <a:lstStyle/>
        <a:p>
          <a:endParaRPr lang="en-US"/>
        </a:p>
      </dgm:t>
    </dgm:pt>
    <dgm:pt modelId="{ACE23580-D24D-4F56-B5BD-5F9C5C9F0416}">
      <dgm:prSet phldrT="[Text]"/>
      <dgm:spPr>
        <a:solidFill>
          <a:schemeClr val="accent1">
            <a:lumMod val="50000"/>
          </a:schemeClr>
        </a:solidFill>
      </dgm:spPr>
      <dgm:t>
        <a:bodyPr/>
        <a:lstStyle/>
        <a:p>
          <a:r>
            <a:rPr lang="en-US" b="0" i="0" dirty="0" smtClean="0"/>
            <a:t>Big tasks are difficult to put in Algorithms</a:t>
          </a:r>
          <a:endParaRPr lang="en-US" dirty="0"/>
        </a:p>
      </dgm:t>
    </dgm:pt>
    <dgm:pt modelId="{C99D8A72-39BA-4B18-9B31-98BF938765BD}" type="parTrans" cxnId="{F3556978-B5AD-4327-B063-6DF03E25930E}">
      <dgm:prSet/>
      <dgm:spPr/>
      <dgm:t>
        <a:bodyPr/>
        <a:lstStyle/>
        <a:p>
          <a:endParaRPr lang="en-US"/>
        </a:p>
      </dgm:t>
    </dgm:pt>
    <dgm:pt modelId="{B300E5BC-D8D6-44C2-BB5A-3A384241F9FB}" type="sibTrans" cxnId="{F3556978-B5AD-4327-B063-6DF03E25930E}">
      <dgm:prSet/>
      <dgm:spPr/>
      <dgm:t>
        <a:bodyPr/>
        <a:lstStyle/>
        <a:p>
          <a:endParaRPr lang="en-US"/>
        </a:p>
      </dgm:t>
    </dgm:pt>
    <dgm:pt modelId="{0678A174-DDCF-438E-A21A-A82F78DDF366}" type="pres">
      <dgm:prSet presAssocID="{769E42CD-4646-48E0-96CD-5E6EDF185E48}" presName="diagram" presStyleCnt="0">
        <dgm:presLayoutVars>
          <dgm:dir/>
          <dgm:resizeHandles val="exact"/>
        </dgm:presLayoutVars>
      </dgm:prSet>
      <dgm:spPr/>
      <dgm:t>
        <a:bodyPr/>
        <a:lstStyle/>
        <a:p>
          <a:endParaRPr lang="en-US"/>
        </a:p>
      </dgm:t>
    </dgm:pt>
    <dgm:pt modelId="{7237E7C4-D16A-42DB-B691-3BCA5347A0CB}" type="pres">
      <dgm:prSet presAssocID="{EB61B373-A210-4621-99C2-939604AFA40B}" presName="node" presStyleLbl="node1" presStyleIdx="0" presStyleCnt="5">
        <dgm:presLayoutVars>
          <dgm:bulletEnabled val="1"/>
        </dgm:presLayoutVars>
      </dgm:prSet>
      <dgm:spPr/>
      <dgm:t>
        <a:bodyPr/>
        <a:lstStyle/>
        <a:p>
          <a:endParaRPr lang="en-US"/>
        </a:p>
      </dgm:t>
    </dgm:pt>
    <dgm:pt modelId="{CDC2DB92-F3C3-402A-B17B-E93E11D033F4}" type="pres">
      <dgm:prSet presAssocID="{76540C54-46B0-4B6C-994F-C7175149E8FE}" presName="sibTrans" presStyleCnt="0"/>
      <dgm:spPr/>
    </dgm:pt>
    <dgm:pt modelId="{60469771-76A3-4C9B-A84F-39E2DDED0523}" type="pres">
      <dgm:prSet presAssocID="{C3E8D423-C39F-4B2B-AA96-3AE982698BCD}" presName="node" presStyleLbl="node1" presStyleIdx="1" presStyleCnt="5">
        <dgm:presLayoutVars>
          <dgm:bulletEnabled val="1"/>
        </dgm:presLayoutVars>
      </dgm:prSet>
      <dgm:spPr/>
      <dgm:t>
        <a:bodyPr/>
        <a:lstStyle/>
        <a:p>
          <a:endParaRPr lang="en-US"/>
        </a:p>
      </dgm:t>
    </dgm:pt>
    <dgm:pt modelId="{155751DC-34FD-48D9-BE85-C593FE05E298}" type="pres">
      <dgm:prSet presAssocID="{F1D15079-5B3A-464D-8012-DE5854F737EF}" presName="sibTrans" presStyleCnt="0"/>
      <dgm:spPr/>
    </dgm:pt>
    <dgm:pt modelId="{20240105-C0D2-4114-AE3E-D0F8E3DE7E4A}" type="pres">
      <dgm:prSet presAssocID="{D2685D91-8170-4372-8690-42781F6ED989}" presName="node" presStyleLbl="node1" presStyleIdx="2" presStyleCnt="5">
        <dgm:presLayoutVars>
          <dgm:bulletEnabled val="1"/>
        </dgm:presLayoutVars>
      </dgm:prSet>
      <dgm:spPr/>
      <dgm:t>
        <a:bodyPr/>
        <a:lstStyle/>
        <a:p>
          <a:endParaRPr lang="en-US"/>
        </a:p>
      </dgm:t>
    </dgm:pt>
    <dgm:pt modelId="{6169AFEB-64E2-4362-8F3A-CF037BC2C3F3}" type="pres">
      <dgm:prSet presAssocID="{9F9FB41E-6DE7-4F73-9E26-251F82F710A9}" presName="sibTrans" presStyleCnt="0"/>
      <dgm:spPr/>
    </dgm:pt>
    <dgm:pt modelId="{360FA7BC-B9BA-47A4-8978-822167196230}" type="pres">
      <dgm:prSet presAssocID="{FF0DD8DC-834A-4D39-ABBE-1D17CFD20908}" presName="node" presStyleLbl="node1" presStyleIdx="3" presStyleCnt="5">
        <dgm:presLayoutVars>
          <dgm:bulletEnabled val="1"/>
        </dgm:presLayoutVars>
      </dgm:prSet>
      <dgm:spPr/>
      <dgm:t>
        <a:bodyPr/>
        <a:lstStyle/>
        <a:p>
          <a:endParaRPr lang="en-US"/>
        </a:p>
      </dgm:t>
    </dgm:pt>
    <dgm:pt modelId="{BEA7AE4D-3678-4407-8CCF-9DC9E3EB9446}" type="pres">
      <dgm:prSet presAssocID="{4D2EF278-6635-4735-875A-160F7C910BD8}" presName="sibTrans" presStyleCnt="0"/>
      <dgm:spPr/>
    </dgm:pt>
    <dgm:pt modelId="{FE1DE623-CC68-45F0-9287-A196ADE48F12}" type="pres">
      <dgm:prSet presAssocID="{ACE23580-D24D-4F56-B5BD-5F9C5C9F0416}" presName="node" presStyleLbl="node1" presStyleIdx="4" presStyleCnt="5">
        <dgm:presLayoutVars>
          <dgm:bulletEnabled val="1"/>
        </dgm:presLayoutVars>
      </dgm:prSet>
      <dgm:spPr/>
      <dgm:t>
        <a:bodyPr/>
        <a:lstStyle/>
        <a:p>
          <a:endParaRPr lang="en-US"/>
        </a:p>
      </dgm:t>
    </dgm:pt>
  </dgm:ptLst>
  <dgm:cxnLst>
    <dgm:cxn modelId="{7749CED5-764F-4CE4-93A7-2358B53FDA8E}" srcId="{769E42CD-4646-48E0-96CD-5E6EDF185E48}" destId="{FF0DD8DC-834A-4D39-ABBE-1D17CFD20908}" srcOrd="3" destOrd="0" parTransId="{E754E739-B83F-4595-9635-4631BEA8499B}" sibTransId="{4D2EF278-6635-4735-875A-160F7C910BD8}"/>
    <dgm:cxn modelId="{C9DF1824-1C0D-4274-8C86-B16218D5FB22}" type="presOf" srcId="{C3E8D423-C39F-4B2B-AA96-3AE982698BCD}" destId="{60469771-76A3-4C9B-A84F-39E2DDED0523}" srcOrd="0" destOrd="0" presId="urn:microsoft.com/office/officeart/2005/8/layout/default#5"/>
    <dgm:cxn modelId="{EDFE33D8-3371-4FFA-A20C-806383E5A7A6}" type="presOf" srcId="{EB61B373-A210-4621-99C2-939604AFA40B}" destId="{7237E7C4-D16A-42DB-B691-3BCA5347A0CB}" srcOrd="0" destOrd="0" presId="urn:microsoft.com/office/officeart/2005/8/layout/default#5"/>
    <dgm:cxn modelId="{21A894F3-2F54-4711-A363-FAC128D857CE}" type="presOf" srcId="{769E42CD-4646-48E0-96CD-5E6EDF185E48}" destId="{0678A174-DDCF-438E-A21A-A82F78DDF366}" srcOrd="0" destOrd="0" presId="urn:microsoft.com/office/officeart/2005/8/layout/default#5"/>
    <dgm:cxn modelId="{FEBE7CC9-A77B-497B-AF93-65967ABCD044}" srcId="{769E42CD-4646-48E0-96CD-5E6EDF185E48}" destId="{EB61B373-A210-4621-99C2-939604AFA40B}" srcOrd="0" destOrd="0" parTransId="{0DBBF95C-94B3-4679-97C8-587AD1A9F390}" sibTransId="{76540C54-46B0-4B6C-994F-C7175149E8FE}"/>
    <dgm:cxn modelId="{9419A3E2-7BFF-4C83-BC3E-F054A5885735}" type="presOf" srcId="{ACE23580-D24D-4F56-B5BD-5F9C5C9F0416}" destId="{FE1DE623-CC68-45F0-9287-A196ADE48F12}" srcOrd="0" destOrd="0" presId="urn:microsoft.com/office/officeart/2005/8/layout/default#5"/>
    <dgm:cxn modelId="{F3556978-B5AD-4327-B063-6DF03E25930E}" srcId="{769E42CD-4646-48E0-96CD-5E6EDF185E48}" destId="{ACE23580-D24D-4F56-B5BD-5F9C5C9F0416}" srcOrd="4" destOrd="0" parTransId="{C99D8A72-39BA-4B18-9B31-98BF938765BD}" sibTransId="{B300E5BC-D8D6-44C2-BB5A-3A384241F9FB}"/>
    <dgm:cxn modelId="{E1B5AB1B-3079-43C1-AF21-67CD3C6B33AA}" srcId="{769E42CD-4646-48E0-96CD-5E6EDF185E48}" destId="{D2685D91-8170-4372-8690-42781F6ED989}" srcOrd="2" destOrd="0" parTransId="{1DBBDA01-11BC-4A1C-931F-39ACF73EC560}" sibTransId="{9F9FB41E-6DE7-4F73-9E26-251F82F710A9}"/>
    <dgm:cxn modelId="{C9DB04FF-1AF7-429D-8404-A6A9975328F5}" type="presOf" srcId="{FF0DD8DC-834A-4D39-ABBE-1D17CFD20908}" destId="{360FA7BC-B9BA-47A4-8978-822167196230}" srcOrd="0" destOrd="0" presId="urn:microsoft.com/office/officeart/2005/8/layout/default#5"/>
    <dgm:cxn modelId="{0B3B3DE0-61ED-4ED8-BE3D-BBC5DA504116}" type="presOf" srcId="{D2685D91-8170-4372-8690-42781F6ED989}" destId="{20240105-C0D2-4114-AE3E-D0F8E3DE7E4A}" srcOrd="0" destOrd="0" presId="urn:microsoft.com/office/officeart/2005/8/layout/default#5"/>
    <dgm:cxn modelId="{70DF1C90-3879-490F-BB8E-E5AE82124308}" srcId="{769E42CD-4646-48E0-96CD-5E6EDF185E48}" destId="{C3E8D423-C39F-4B2B-AA96-3AE982698BCD}" srcOrd="1" destOrd="0" parTransId="{94999ED6-3C00-4F80-9ED7-58D334047605}" sibTransId="{F1D15079-5B3A-464D-8012-DE5854F737EF}"/>
    <dgm:cxn modelId="{0F586713-38BA-4762-BC1F-F5D90E5497A9}" type="presParOf" srcId="{0678A174-DDCF-438E-A21A-A82F78DDF366}" destId="{7237E7C4-D16A-42DB-B691-3BCA5347A0CB}" srcOrd="0" destOrd="0" presId="urn:microsoft.com/office/officeart/2005/8/layout/default#5"/>
    <dgm:cxn modelId="{8CAC95D4-6070-42F8-8DF5-32DA8A3FA1E5}" type="presParOf" srcId="{0678A174-DDCF-438E-A21A-A82F78DDF366}" destId="{CDC2DB92-F3C3-402A-B17B-E93E11D033F4}" srcOrd="1" destOrd="0" presId="urn:microsoft.com/office/officeart/2005/8/layout/default#5"/>
    <dgm:cxn modelId="{6B51F383-5009-47DD-8584-C5CC0A004A01}" type="presParOf" srcId="{0678A174-DDCF-438E-A21A-A82F78DDF366}" destId="{60469771-76A3-4C9B-A84F-39E2DDED0523}" srcOrd="2" destOrd="0" presId="urn:microsoft.com/office/officeart/2005/8/layout/default#5"/>
    <dgm:cxn modelId="{F0C74F23-B1B1-4CC2-BF4C-1E69323ED493}" type="presParOf" srcId="{0678A174-DDCF-438E-A21A-A82F78DDF366}" destId="{155751DC-34FD-48D9-BE85-C593FE05E298}" srcOrd="3" destOrd="0" presId="urn:microsoft.com/office/officeart/2005/8/layout/default#5"/>
    <dgm:cxn modelId="{0EF4311A-440E-4190-9CC5-7175B314046D}" type="presParOf" srcId="{0678A174-DDCF-438E-A21A-A82F78DDF366}" destId="{20240105-C0D2-4114-AE3E-D0F8E3DE7E4A}" srcOrd="4" destOrd="0" presId="urn:microsoft.com/office/officeart/2005/8/layout/default#5"/>
    <dgm:cxn modelId="{8BC0DBB4-85D8-4619-B5D2-5616477D7379}" type="presParOf" srcId="{0678A174-DDCF-438E-A21A-A82F78DDF366}" destId="{6169AFEB-64E2-4362-8F3A-CF037BC2C3F3}" srcOrd="5" destOrd="0" presId="urn:microsoft.com/office/officeart/2005/8/layout/default#5"/>
    <dgm:cxn modelId="{F4C11CA1-2F80-46E4-8C8E-B33BA07DEDCB}" type="presParOf" srcId="{0678A174-DDCF-438E-A21A-A82F78DDF366}" destId="{360FA7BC-B9BA-47A4-8978-822167196230}" srcOrd="6" destOrd="0" presId="urn:microsoft.com/office/officeart/2005/8/layout/default#5"/>
    <dgm:cxn modelId="{BED8F8DE-CA03-44DB-980D-4150F29C6A45}" type="presParOf" srcId="{0678A174-DDCF-438E-A21A-A82F78DDF366}" destId="{BEA7AE4D-3678-4407-8CCF-9DC9E3EB9446}" srcOrd="7" destOrd="0" presId="urn:microsoft.com/office/officeart/2005/8/layout/default#5"/>
    <dgm:cxn modelId="{139A0DB1-63CA-4938-8511-5C240F73AA9E}" type="presParOf" srcId="{0678A174-DDCF-438E-A21A-A82F78DDF366}" destId="{FE1DE623-CC68-45F0-9287-A196ADE48F12}" srcOrd="8" destOrd="0" presId="urn:microsoft.com/office/officeart/2005/8/layout/defaul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752E25-77A8-4D22-9C45-527D631CE591}" type="doc">
      <dgm:prSet loTypeId="urn:microsoft.com/office/officeart/2005/8/layout/radial4" loCatId="relationship" qsTypeId="urn:microsoft.com/office/officeart/2005/8/quickstyle/simple1" qsCatId="simple" csTypeId="urn:microsoft.com/office/officeart/2005/8/colors/colorful3" csCatId="colorful" phldr="1"/>
      <dgm:spPr/>
      <dgm:t>
        <a:bodyPr/>
        <a:lstStyle/>
        <a:p>
          <a:endParaRPr lang="en-US"/>
        </a:p>
      </dgm:t>
    </dgm:pt>
    <dgm:pt modelId="{D631551E-29AE-4B11-8772-295DB30B3874}">
      <dgm:prSet phldrT="[Text]"/>
      <dgm:spPr/>
      <dgm:t>
        <a:bodyPr/>
        <a:lstStyle/>
        <a:p>
          <a:r>
            <a:rPr lang="en-IN" dirty="0" err="1" smtClean="0"/>
            <a:t>Pseudocode</a:t>
          </a:r>
          <a:endParaRPr lang="en-US" dirty="0"/>
        </a:p>
      </dgm:t>
    </dgm:pt>
    <dgm:pt modelId="{9B21A724-5643-413E-B32C-EC3CC3172A68}" type="parTrans" cxnId="{A95EA215-8D7B-41B1-8300-62E5C3E37A20}">
      <dgm:prSet/>
      <dgm:spPr/>
      <dgm:t>
        <a:bodyPr/>
        <a:lstStyle/>
        <a:p>
          <a:endParaRPr lang="en-US"/>
        </a:p>
      </dgm:t>
    </dgm:pt>
    <dgm:pt modelId="{A4A33527-0F88-47C6-89E0-B18B909F56DC}" type="sibTrans" cxnId="{A95EA215-8D7B-41B1-8300-62E5C3E37A20}">
      <dgm:prSet/>
      <dgm:spPr/>
      <dgm:t>
        <a:bodyPr/>
        <a:lstStyle/>
        <a:p>
          <a:endParaRPr lang="en-US"/>
        </a:p>
      </dgm:t>
    </dgm:pt>
    <dgm:pt modelId="{CD9BAC56-96F3-4E3A-AD57-3D8541A4E5E8}">
      <dgm:prSet phldrT="[Text]"/>
      <dgm:spPr/>
      <dgm:t>
        <a:bodyPr/>
        <a:lstStyle/>
        <a:p>
          <a:r>
            <a:rPr lang="en-IN" dirty="0" smtClean="0"/>
            <a:t>Informal  description in plain English</a:t>
          </a:r>
          <a:endParaRPr lang="en-US" dirty="0"/>
        </a:p>
      </dgm:t>
    </dgm:pt>
    <dgm:pt modelId="{5EE230F4-5BBD-4565-80B6-EE26215D4986}" type="parTrans" cxnId="{B83963EB-20A9-4002-A939-2843AD0C49E1}">
      <dgm:prSet/>
      <dgm:spPr/>
      <dgm:t>
        <a:bodyPr/>
        <a:lstStyle/>
        <a:p>
          <a:endParaRPr lang="en-US"/>
        </a:p>
      </dgm:t>
    </dgm:pt>
    <dgm:pt modelId="{EC9F08F9-81E3-4358-BAC6-77BCF6731C8B}" type="sibTrans" cxnId="{B83963EB-20A9-4002-A939-2843AD0C49E1}">
      <dgm:prSet/>
      <dgm:spPr/>
      <dgm:t>
        <a:bodyPr/>
        <a:lstStyle/>
        <a:p>
          <a:endParaRPr lang="en-US"/>
        </a:p>
      </dgm:t>
    </dgm:pt>
    <dgm:pt modelId="{98F2DF8A-61F2-402E-9116-2864D8676F7B}">
      <dgm:prSet phldrT="[Text]"/>
      <dgm:spPr/>
      <dgm:t>
        <a:bodyPr/>
        <a:lstStyle/>
        <a:p>
          <a:r>
            <a:rPr lang="en-IN" dirty="0" smtClean="0"/>
            <a:t>No strict syntax</a:t>
          </a:r>
          <a:endParaRPr lang="en-US" dirty="0"/>
        </a:p>
      </dgm:t>
    </dgm:pt>
    <dgm:pt modelId="{9CD8EAB6-E5FA-49D4-96B0-4DD4C6967D73}" type="parTrans" cxnId="{686E313D-F080-4902-BA89-9C2CBBEA944E}">
      <dgm:prSet/>
      <dgm:spPr/>
      <dgm:t>
        <a:bodyPr/>
        <a:lstStyle/>
        <a:p>
          <a:endParaRPr lang="en-US"/>
        </a:p>
      </dgm:t>
    </dgm:pt>
    <dgm:pt modelId="{22659ED2-F24E-4579-9313-53D80CE67951}" type="sibTrans" cxnId="{686E313D-F080-4902-BA89-9C2CBBEA944E}">
      <dgm:prSet/>
      <dgm:spPr/>
      <dgm:t>
        <a:bodyPr/>
        <a:lstStyle/>
        <a:p>
          <a:endParaRPr lang="en-US"/>
        </a:p>
      </dgm:t>
    </dgm:pt>
    <dgm:pt modelId="{5624940C-3C28-4E7A-9D4A-4BFEB527D001}">
      <dgm:prSet phldrT="[Text]"/>
      <dgm:spPr/>
      <dgm:t>
        <a:bodyPr/>
        <a:lstStyle/>
        <a:p>
          <a:r>
            <a:rPr lang="en-IN" dirty="0" smtClean="0"/>
            <a:t>Rough draft of program</a:t>
          </a:r>
          <a:endParaRPr lang="en-US" dirty="0"/>
        </a:p>
      </dgm:t>
    </dgm:pt>
    <dgm:pt modelId="{97ADC59A-18AC-4AC2-984A-C6B3066BFF97}" type="parTrans" cxnId="{733D9797-765A-4965-8E5A-86F2CE7FFE99}">
      <dgm:prSet/>
      <dgm:spPr/>
      <dgm:t>
        <a:bodyPr/>
        <a:lstStyle/>
        <a:p>
          <a:endParaRPr lang="en-US"/>
        </a:p>
      </dgm:t>
    </dgm:pt>
    <dgm:pt modelId="{DB307535-A5A1-43D8-A031-5D6165E9E0C6}" type="sibTrans" cxnId="{733D9797-765A-4965-8E5A-86F2CE7FFE99}">
      <dgm:prSet/>
      <dgm:spPr/>
      <dgm:t>
        <a:bodyPr/>
        <a:lstStyle/>
        <a:p>
          <a:endParaRPr lang="en-US"/>
        </a:p>
      </dgm:t>
    </dgm:pt>
    <dgm:pt modelId="{BF0DA18A-3201-4BA9-9A57-C7B532A96B18}">
      <dgm:prSet/>
      <dgm:spPr/>
      <dgm:t>
        <a:bodyPr/>
        <a:lstStyle/>
        <a:p>
          <a:r>
            <a:rPr lang="en-IN" dirty="0" smtClean="0"/>
            <a:t>No need of programming knowledge</a:t>
          </a:r>
          <a:endParaRPr lang="en-US" dirty="0"/>
        </a:p>
      </dgm:t>
    </dgm:pt>
    <dgm:pt modelId="{BC1519EB-F6B0-497C-8C3C-8F8FA1F8B61D}" type="parTrans" cxnId="{D0447159-6B93-42B8-9F84-BB1571CFEDCC}">
      <dgm:prSet/>
      <dgm:spPr/>
      <dgm:t>
        <a:bodyPr/>
        <a:lstStyle/>
        <a:p>
          <a:endParaRPr lang="en-US"/>
        </a:p>
      </dgm:t>
    </dgm:pt>
    <dgm:pt modelId="{0E15CEAA-4C79-4C7E-998C-8108A173D3EF}" type="sibTrans" cxnId="{D0447159-6B93-42B8-9F84-BB1571CFEDCC}">
      <dgm:prSet/>
      <dgm:spPr/>
      <dgm:t>
        <a:bodyPr/>
        <a:lstStyle/>
        <a:p>
          <a:endParaRPr lang="en-US"/>
        </a:p>
      </dgm:t>
    </dgm:pt>
    <dgm:pt modelId="{E514DDA3-24FF-4B4B-96E9-BC5669CBC94F}" type="pres">
      <dgm:prSet presAssocID="{39752E25-77A8-4D22-9C45-527D631CE591}" presName="cycle" presStyleCnt="0">
        <dgm:presLayoutVars>
          <dgm:chMax val="1"/>
          <dgm:dir/>
          <dgm:animLvl val="ctr"/>
          <dgm:resizeHandles val="exact"/>
        </dgm:presLayoutVars>
      </dgm:prSet>
      <dgm:spPr/>
      <dgm:t>
        <a:bodyPr/>
        <a:lstStyle/>
        <a:p>
          <a:endParaRPr lang="en-US"/>
        </a:p>
      </dgm:t>
    </dgm:pt>
    <dgm:pt modelId="{AF015DFE-EB31-4B6D-AE36-E81B136B3575}" type="pres">
      <dgm:prSet presAssocID="{D631551E-29AE-4B11-8772-295DB30B3874}" presName="centerShape" presStyleLbl="node0" presStyleIdx="0" presStyleCnt="1"/>
      <dgm:spPr/>
      <dgm:t>
        <a:bodyPr/>
        <a:lstStyle/>
        <a:p>
          <a:endParaRPr lang="en-US"/>
        </a:p>
      </dgm:t>
    </dgm:pt>
    <dgm:pt modelId="{E49E49D2-618F-44AF-9B05-3602DF5DBFBE}" type="pres">
      <dgm:prSet presAssocID="{5EE230F4-5BBD-4565-80B6-EE26215D4986}" presName="parTrans" presStyleLbl="bgSibTrans2D1" presStyleIdx="0" presStyleCnt="4"/>
      <dgm:spPr/>
      <dgm:t>
        <a:bodyPr/>
        <a:lstStyle/>
        <a:p>
          <a:endParaRPr lang="en-US"/>
        </a:p>
      </dgm:t>
    </dgm:pt>
    <dgm:pt modelId="{58D1264D-04F1-4DCD-BFC3-896B1221A168}" type="pres">
      <dgm:prSet presAssocID="{CD9BAC56-96F3-4E3A-AD57-3D8541A4E5E8}" presName="node" presStyleLbl="node1" presStyleIdx="0" presStyleCnt="4">
        <dgm:presLayoutVars>
          <dgm:bulletEnabled val="1"/>
        </dgm:presLayoutVars>
      </dgm:prSet>
      <dgm:spPr/>
      <dgm:t>
        <a:bodyPr/>
        <a:lstStyle/>
        <a:p>
          <a:endParaRPr lang="en-US"/>
        </a:p>
      </dgm:t>
    </dgm:pt>
    <dgm:pt modelId="{5B109656-598E-40B3-853A-086034EC4945}" type="pres">
      <dgm:prSet presAssocID="{9CD8EAB6-E5FA-49D4-96B0-4DD4C6967D73}" presName="parTrans" presStyleLbl="bgSibTrans2D1" presStyleIdx="1" presStyleCnt="4"/>
      <dgm:spPr/>
      <dgm:t>
        <a:bodyPr/>
        <a:lstStyle/>
        <a:p>
          <a:endParaRPr lang="en-US"/>
        </a:p>
      </dgm:t>
    </dgm:pt>
    <dgm:pt modelId="{5C3486BE-5A40-451B-AAFC-D3DA388AC2FB}" type="pres">
      <dgm:prSet presAssocID="{98F2DF8A-61F2-402E-9116-2864D8676F7B}" presName="node" presStyleLbl="node1" presStyleIdx="1" presStyleCnt="4">
        <dgm:presLayoutVars>
          <dgm:bulletEnabled val="1"/>
        </dgm:presLayoutVars>
      </dgm:prSet>
      <dgm:spPr/>
      <dgm:t>
        <a:bodyPr/>
        <a:lstStyle/>
        <a:p>
          <a:endParaRPr lang="en-US"/>
        </a:p>
      </dgm:t>
    </dgm:pt>
    <dgm:pt modelId="{1955639C-7FE9-497E-9DBE-23DB7D40797D}" type="pres">
      <dgm:prSet presAssocID="{97ADC59A-18AC-4AC2-984A-C6B3066BFF97}" presName="parTrans" presStyleLbl="bgSibTrans2D1" presStyleIdx="2" presStyleCnt="4"/>
      <dgm:spPr/>
      <dgm:t>
        <a:bodyPr/>
        <a:lstStyle/>
        <a:p>
          <a:endParaRPr lang="en-US"/>
        </a:p>
      </dgm:t>
    </dgm:pt>
    <dgm:pt modelId="{904D7D08-B9B1-4495-87AF-9C7A367EBABD}" type="pres">
      <dgm:prSet presAssocID="{5624940C-3C28-4E7A-9D4A-4BFEB527D001}" presName="node" presStyleLbl="node1" presStyleIdx="2" presStyleCnt="4">
        <dgm:presLayoutVars>
          <dgm:bulletEnabled val="1"/>
        </dgm:presLayoutVars>
      </dgm:prSet>
      <dgm:spPr/>
      <dgm:t>
        <a:bodyPr/>
        <a:lstStyle/>
        <a:p>
          <a:endParaRPr lang="en-US"/>
        </a:p>
      </dgm:t>
    </dgm:pt>
    <dgm:pt modelId="{F0FAC7B2-4879-4C2F-80B2-66E43D604AE6}" type="pres">
      <dgm:prSet presAssocID="{BC1519EB-F6B0-497C-8C3C-8F8FA1F8B61D}" presName="parTrans" presStyleLbl="bgSibTrans2D1" presStyleIdx="3" presStyleCnt="4"/>
      <dgm:spPr/>
      <dgm:t>
        <a:bodyPr/>
        <a:lstStyle/>
        <a:p>
          <a:endParaRPr lang="en-US"/>
        </a:p>
      </dgm:t>
    </dgm:pt>
    <dgm:pt modelId="{B49FDF79-A250-493C-AEC3-06CBEEB1CDFD}" type="pres">
      <dgm:prSet presAssocID="{BF0DA18A-3201-4BA9-9A57-C7B532A96B18}" presName="node" presStyleLbl="node1" presStyleIdx="3" presStyleCnt="4">
        <dgm:presLayoutVars>
          <dgm:bulletEnabled val="1"/>
        </dgm:presLayoutVars>
      </dgm:prSet>
      <dgm:spPr/>
      <dgm:t>
        <a:bodyPr/>
        <a:lstStyle/>
        <a:p>
          <a:endParaRPr lang="en-US"/>
        </a:p>
      </dgm:t>
    </dgm:pt>
  </dgm:ptLst>
  <dgm:cxnLst>
    <dgm:cxn modelId="{6E9074C0-AB3D-44C5-A795-60AF06784423}" type="presOf" srcId="{D631551E-29AE-4B11-8772-295DB30B3874}" destId="{AF015DFE-EB31-4B6D-AE36-E81B136B3575}" srcOrd="0" destOrd="0" presId="urn:microsoft.com/office/officeart/2005/8/layout/radial4"/>
    <dgm:cxn modelId="{686E313D-F080-4902-BA89-9C2CBBEA944E}" srcId="{D631551E-29AE-4B11-8772-295DB30B3874}" destId="{98F2DF8A-61F2-402E-9116-2864D8676F7B}" srcOrd="1" destOrd="0" parTransId="{9CD8EAB6-E5FA-49D4-96B0-4DD4C6967D73}" sibTransId="{22659ED2-F24E-4579-9313-53D80CE67951}"/>
    <dgm:cxn modelId="{9635802A-E1DC-4A73-AC25-3A1F52E20029}" type="presOf" srcId="{5EE230F4-5BBD-4565-80B6-EE26215D4986}" destId="{E49E49D2-618F-44AF-9B05-3602DF5DBFBE}" srcOrd="0" destOrd="0" presId="urn:microsoft.com/office/officeart/2005/8/layout/radial4"/>
    <dgm:cxn modelId="{FEBCCD41-080A-4A22-8091-73D5A37A5F00}" type="presOf" srcId="{CD9BAC56-96F3-4E3A-AD57-3D8541A4E5E8}" destId="{58D1264D-04F1-4DCD-BFC3-896B1221A168}" srcOrd="0" destOrd="0" presId="urn:microsoft.com/office/officeart/2005/8/layout/radial4"/>
    <dgm:cxn modelId="{2FFFBE85-6D58-4A69-8BBC-6698F3B90DB2}" type="presOf" srcId="{9CD8EAB6-E5FA-49D4-96B0-4DD4C6967D73}" destId="{5B109656-598E-40B3-853A-086034EC4945}" srcOrd="0" destOrd="0" presId="urn:microsoft.com/office/officeart/2005/8/layout/radial4"/>
    <dgm:cxn modelId="{A95EA215-8D7B-41B1-8300-62E5C3E37A20}" srcId="{39752E25-77A8-4D22-9C45-527D631CE591}" destId="{D631551E-29AE-4B11-8772-295DB30B3874}" srcOrd="0" destOrd="0" parTransId="{9B21A724-5643-413E-B32C-EC3CC3172A68}" sibTransId="{A4A33527-0F88-47C6-89E0-B18B909F56DC}"/>
    <dgm:cxn modelId="{D0447159-6B93-42B8-9F84-BB1571CFEDCC}" srcId="{D631551E-29AE-4B11-8772-295DB30B3874}" destId="{BF0DA18A-3201-4BA9-9A57-C7B532A96B18}" srcOrd="3" destOrd="0" parTransId="{BC1519EB-F6B0-497C-8C3C-8F8FA1F8B61D}" sibTransId="{0E15CEAA-4C79-4C7E-998C-8108A173D3EF}"/>
    <dgm:cxn modelId="{12713527-9304-42FB-A271-8CF2BBC3A076}" type="presOf" srcId="{BF0DA18A-3201-4BA9-9A57-C7B532A96B18}" destId="{B49FDF79-A250-493C-AEC3-06CBEEB1CDFD}" srcOrd="0" destOrd="0" presId="urn:microsoft.com/office/officeart/2005/8/layout/radial4"/>
    <dgm:cxn modelId="{222500C2-A073-45C3-B318-C31813D06BB2}" type="presOf" srcId="{98F2DF8A-61F2-402E-9116-2864D8676F7B}" destId="{5C3486BE-5A40-451B-AAFC-D3DA388AC2FB}" srcOrd="0" destOrd="0" presId="urn:microsoft.com/office/officeart/2005/8/layout/radial4"/>
    <dgm:cxn modelId="{E446C77C-D6B1-43BF-97EF-F8830F6E9E98}" type="presOf" srcId="{5624940C-3C28-4E7A-9D4A-4BFEB527D001}" destId="{904D7D08-B9B1-4495-87AF-9C7A367EBABD}" srcOrd="0" destOrd="0" presId="urn:microsoft.com/office/officeart/2005/8/layout/radial4"/>
    <dgm:cxn modelId="{733D9797-765A-4965-8E5A-86F2CE7FFE99}" srcId="{D631551E-29AE-4B11-8772-295DB30B3874}" destId="{5624940C-3C28-4E7A-9D4A-4BFEB527D001}" srcOrd="2" destOrd="0" parTransId="{97ADC59A-18AC-4AC2-984A-C6B3066BFF97}" sibTransId="{DB307535-A5A1-43D8-A031-5D6165E9E0C6}"/>
    <dgm:cxn modelId="{4EBA37F0-430F-4627-BD79-A68E989E7D4F}" type="presOf" srcId="{97ADC59A-18AC-4AC2-984A-C6B3066BFF97}" destId="{1955639C-7FE9-497E-9DBE-23DB7D40797D}" srcOrd="0" destOrd="0" presId="urn:microsoft.com/office/officeart/2005/8/layout/radial4"/>
    <dgm:cxn modelId="{CA6A05D1-7513-403A-8D6D-1CCEF0339FBB}" type="presOf" srcId="{BC1519EB-F6B0-497C-8C3C-8F8FA1F8B61D}" destId="{F0FAC7B2-4879-4C2F-80B2-66E43D604AE6}" srcOrd="0" destOrd="0" presId="urn:microsoft.com/office/officeart/2005/8/layout/radial4"/>
    <dgm:cxn modelId="{5819E6C8-A614-4260-966D-DE2EABD38516}" type="presOf" srcId="{39752E25-77A8-4D22-9C45-527D631CE591}" destId="{E514DDA3-24FF-4B4B-96E9-BC5669CBC94F}" srcOrd="0" destOrd="0" presId="urn:microsoft.com/office/officeart/2005/8/layout/radial4"/>
    <dgm:cxn modelId="{B83963EB-20A9-4002-A939-2843AD0C49E1}" srcId="{D631551E-29AE-4B11-8772-295DB30B3874}" destId="{CD9BAC56-96F3-4E3A-AD57-3D8541A4E5E8}" srcOrd="0" destOrd="0" parTransId="{5EE230F4-5BBD-4565-80B6-EE26215D4986}" sibTransId="{EC9F08F9-81E3-4358-BAC6-77BCF6731C8B}"/>
    <dgm:cxn modelId="{C2C51298-3737-4B3B-8839-3598B0978738}" type="presParOf" srcId="{E514DDA3-24FF-4B4B-96E9-BC5669CBC94F}" destId="{AF015DFE-EB31-4B6D-AE36-E81B136B3575}" srcOrd="0" destOrd="0" presId="urn:microsoft.com/office/officeart/2005/8/layout/radial4"/>
    <dgm:cxn modelId="{27332041-0050-40A3-AA7A-ACA06833878E}" type="presParOf" srcId="{E514DDA3-24FF-4B4B-96E9-BC5669CBC94F}" destId="{E49E49D2-618F-44AF-9B05-3602DF5DBFBE}" srcOrd="1" destOrd="0" presId="urn:microsoft.com/office/officeart/2005/8/layout/radial4"/>
    <dgm:cxn modelId="{730614E5-82BB-449A-953A-70FE61851788}" type="presParOf" srcId="{E514DDA3-24FF-4B4B-96E9-BC5669CBC94F}" destId="{58D1264D-04F1-4DCD-BFC3-896B1221A168}" srcOrd="2" destOrd="0" presId="urn:microsoft.com/office/officeart/2005/8/layout/radial4"/>
    <dgm:cxn modelId="{A947CABC-D44D-4D2B-A823-18CABC89EA6D}" type="presParOf" srcId="{E514DDA3-24FF-4B4B-96E9-BC5669CBC94F}" destId="{5B109656-598E-40B3-853A-086034EC4945}" srcOrd="3" destOrd="0" presId="urn:microsoft.com/office/officeart/2005/8/layout/radial4"/>
    <dgm:cxn modelId="{BD411AC8-CC48-4E9E-852A-4CDB4FFB8D89}" type="presParOf" srcId="{E514DDA3-24FF-4B4B-96E9-BC5669CBC94F}" destId="{5C3486BE-5A40-451B-AAFC-D3DA388AC2FB}" srcOrd="4" destOrd="0" presId="urn:microsoft.com/office/officeart/2005/8/layout/radial4"/>
    <dgm:cxn modelId="{9BE75D8E-8AC9-4CED-8ACE-2EF2107DA210}" type="presParOf" srcId="{E514DDA3-24FF-4B4B-96E9-BC5669CBC94F}" destId="{1955639C-7FE9-497E-9DBE-23DB7D40797D}" srcOrd="5" destOrd="0" presId="urn:microsoft.com/office/officeart/2005/8/layout/radial4"/>
    <dgm:cxn modelId="{51ADD92B-872B-4EFE-8298-61A8EB42D3CF}" type="presParOf" srcId="{E514DDA3-24FF-4B4B-96E9-BC5669CBC94F}" destId="{904D7D08-B9B1-4495-87AF-9C7A367EBABD}" srcOrd="6" destOrd="0" presId="urn:microsoft.com/office/officeart/2005/8/layout/radial4"/>
    <dgm:cxn modelId="{B7FBE627-2F29-4562-8F38-F5699AD1F466}" type="presParOf" srcId="{E514DDA3-24FF-4B4B-96E9-BC5669CBC94F}" destId="{F0FAC7B2-4879-4C2F-80B2-66E43D604AE6}" srcOrd="7" destOrd="0" presId="urn:microsoft.com/office/officeart/2005/8/layout/radial4"/>
    <dgm:cxn modelId="{9570723A-35FA-4138-9779-D3B0F9779BCD}" type="presParOf" srcId="{E514DDA3-24FF-4B4B-96E9-BC5669CBC94F}" destId="{B49FDF79-A250-493C-AEC3-06CBEEB1CDFD}"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E9AB5C-F1D3-424C-AA2A-96EC91648F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1B8E1D9-3D34-427A-91AE-247883AECCBF}">
      <dgm:prSet phldrT="[Text]"/>
      <dgm:spPr>
        <a:solidFill>
          <a:schemeClr val="bg2">
            <a:lumMod val="50000"/>
          </a:schemeClr>
        </a:solidFill>
      </dgm:spPr>
      <dgm:t>
        <a:bodyPr/>
        <a:lstStyle/>
        <a:p>
          <a:r>
            <a:rPr lang="en-IN" dirty="0" smtClean="0"/>
            <a:t>Mathematical Operators</a:t>
          </a:r>
          <a:endParaRPr lang="en-US" dirty="0"/>
        </a:p>
      </dgm:t>
    </dgm:pt>
    <dgm:pt modelId="{876862F4-39AC-474F-8DCB-C326192BFE49}" type="parTrans" cxnId="{F09FB6BC-FEDA-4CC1-8BD6-17177760F46F}">
      <dgm:prSet/>
      <dgm:spPr/>
      <dgm:t>
        <a:bodyPr/>
        <a:lstStyle/>
        <a:p>
          <a:endParaRPr lang="en-US"/>
        </a:p>
      </dgm:t>
    </dgm:pt>
    <dgm:pt modelId="{700011CC-A517-49D8-8942-C02F80E6ECD1}" type="sibTrans" cxnId="{F09FB6BC-FEDA-4CC1-8BD6-17177760F46F}">
      <dgm:prSet/>
      <dgm:spPr/>
      <dgm:t>
        <a:bodyPr/>
        <a:lstStyle/>
        <a:p>
          <a:endParaRPr lang="en-US"/>
        </a:p>
      </dgm:t>
    </dgm:pt>
    <dgm:pt modelId="{2464FD81-0A94-4674-8DE3-784723EE20AA}">
      <dgm:prSet phldrT="[Text]" custT="1"/>
      <dgm:spPr>
        <a:solidFill>
          <a:schemeClr val="bg2">
            <a:lumMod val="90000"/>
            <a:alpha val="90000"/>
          </a:schemeClr>
        </a:solidFill>
      </dgm:spPr>
      <dgm:t>
        <a:bodyPr/>
        <a:lstStyle/>
        <a:p>
          <a:r>
            <a:rPr lang="en-IN" sz="1600" dirty="0" smtClean="0"/>
            <a:t>Assignment (=,:=),</a:t>
          </a:r>
          <a:endParaRPr lang="en-US" sz="1600" dirty="0"/>
        </a:p>
      </dgm:t>
    </dgm:pt>
    <dgm:pt modelId="{8C083EA0-70E1-4035-A3C5-CE788994F33D}" type="parTrans" cxnId="{275BE4C7-8CB6-4F2D-8F37-96F36744CEB9}">
      <dgm:prSet/>
      <dgm:spPr/>
      <dgm:t>
        <a:bodyPr/>
        <a:lstStyle/>
        <a:p>
          <a:endParaRPr lang="en-US"/>
        </a:p>
      </dgm:t>
    </dgm:pt>
    <dgm:pt modelId="{3A003B9A-1DF4-4DDB-8E5C-20FB378FF433}" type="sibTrans" cxnId="{275BE4C7-8CB6-4F2D-8F37-96F36744CEB9}">
      <dgm:prSet/>
      <dgm:spPr/>
      <dgm:t>
        <a:bodyPr/>
        <a:lstStyle/>
        <a:p>
          <a:endParaRPr lang="en-US"/>
        </a:p>
      </dgm:t>
    </dgm:pt>
    <dgm:pt modelId="{32A367F8-86CD-4C24-BCA8-DF8C9C1B10AD}">
      <dgm:prSet phldrT="[Text]"/>
      <dgm:spPr>
        <a:solidFill>
          <a:schemeClr val="accent3">
            <a:lumMod val="75000"/>
          </a:schemeClr>
        </a:solidFill>
      </dgm:spPr>
      <dgm:t>
        <a:bodyPr/>
        <a:lstStyle/>
        <a:p>
          <a:r>
            <a:rPr lang="en-IN" dirty="0" smtClean="0"/>
            <a:t>Keywords</a:t>
          </a:r>
          <a:endParaRPr lang="en-US" dirty="0"/>
        </a:p>
      </dgm:t>
    </dgm:pt>
    <dgm:pt modelId="{4CEE17D7-271E-4780-99AA-E61433271461}" type="parTrans" cxnId="{B29CDECB-2D87-43C1-B67B-41406C4EC74C}">
      <dgm:prSet/>
      <dgm:spPr/>
      <dgm:t>
        <a:bodyPr/>
        <a:lstStyle/>
        <a:p>
          <a:endParaRPr lang="en-US"/>
        </a:p>
      </dgm:t>
    </dgm:pt>
    <dgm:pt modelId="{F1C62F66-0DE7-45B4-9206-598677D9F28F}" type="sibTrans" cxnId="{B29CDECB-2D87-43C1-B67B-41406C4EC74C}">
      <dgm:prSet/>
      <dgm:spPr/>
      <dgm:t>
        <a:bodyPr/>
        <a:lstStyle/>
        <a:p>
          <a:endParaRPr lang="en-US"/>
        </a:p>
      </dgm:t>
    </dgm:pt>
    <dgm:pt modelId="{D030BA1D-D57C-44F5-BA11-A243CCC70799}">
      <dgm:prSet phldrT="[Text]" custT="1"/>
      <dgm:spPr>
        <a:solidFill>
          <a:schemeClr val="accent3">
            <a:lumMod val="60000"/>
            <a:lumOff val="40000"/>
            <a:alpha val="90000"/>
          </a:schemeClr>
        </a:solidFill>
      </dgm:spPr>
      <dgm:t>
        <a:bodyPr/>
        <a:lstStyle/>
        <a:p>
          <a:r>
            <a:rPr lang="en-IN" sz="1600" dirty="0" smtClean="0"/>
            <a:t>START,  BEGIN-END, INPUT, READ, PRINT, DISPLAY, CALCULATE, COMPUTE, SET, INCREMENT, DECREMENT</a:t>
          </a:r>
          <a:endParaRPr lang="en-US" sz="1600" dirty="0"/>
        </a:p>
      </dgm:t>
    </dgm:pt>
    <dgm:pt modelId="{59B65B4D-7CFA-4ED5-BEC8-B0BC1CA7C25D}" type="parTrans" cxnId="{7E7F5D1C-A159-4E2D-A42D-B9582A21029D}">
      <dgm:prSet/>
      <dgm:spPr/>
      <dgm:t>
        <a:bodyPr/>
        <a:lstStyle/>
        <a:p>
          <a:endParaRPr lang="en-US"/>
        </a:p>
      </dgm:t>
    </dgm:pt>
    <dgm:pt modelId="{02AE9D83-EB5B-4FD9-89A8-F83BB367ED70}" type="sibTrans" cxnId="{7E7F5D1C-A159-4E2D-A42D-B9582A21029D}">
      <dgm:prSet/>
      <dgm:spPr/>
      <dgm:t>
        <a:bodyPr/>
        <a:lstStyle/>
        <a:p>
          <a:endParaRPr lang="en-US"/>
        </a:p>
      </dgm:t>
    </dgm:pt>
    <dgm:pt modelId="{3D0E68A6-3532-4AFB-8A82-31B5118C1580}">
      <dgm:prSet phldrT="[Text]"/>
      <dgm:spPr>
        <a:solidFill>
          <a:schemeClr val="accent1">
            <a:lumMod val="75000"/>
          </a:schemeClr>
        </a:solidFill>
      </dgm:spPr>
      <dgm:t>
        <a:bodyPr/>
        <a:lstStyle/>
        <a:p>
          <a:r>
            <a:rPr lang="en-IN" dirty="0" smtClean="0"/>
            <a:t>Functions</a:t>
          </a:r>
          <a:endParaRPr lang="en-US" dirty="0"/>
        </a:p>
      </dgm:t>
    </dgm:pt>
    <dgm:pt modelId="{BAECE9EA-593A-49DB-B86C-66B9A8DDE2A4}" type="parTrans" cxnId="{06461B20-3409-4E3A-AE24-E01DEACCE8DA}">
      <dgm:prSet/>
      <dgm:spPr/>
      <dgm:t>
        <a:bodyPr/>
        <a:lstStyle/>
        <a:p>
          <a:endParaRPr lang="en-US"/>
        </a:p>
      </dgm:t>
    </dgm:pt>
    <dgm:pt modelId="{6A1B1D8D-6107-406F-93C6-AA2AB6F2A1F2}" type="sibTrans" cxnId="{06461B20-3409-4E3A-AE24-E01DEACCE8DA}">
      <dgm:prSet/>
      <dgm:spPr/>
      <dgm:t>
        <a:bodyPr/>
        <a:lstStyle/>
        <a:p>
          <a:endParaRPr lang="en-US"/>
        </a:p>
      </dgm:t>
    </dgm:pt>
    <dgm:pt modelId="{54C98D0F-08A6-4139-9E60-FCEE4FD49D25}">
      <dgm:prSet phldrT="[Text]" custT="1"/>
      <dgm:spPr>
        <a:solidFill>
          <a:schemeClr val="accent6">
            <a:lumMod val="60000"/>
            <a:lumOff val="40000"/>
            <a:alpha val="90000"/>
          </a:schemeClr>
        </a:solidFill>
      </dgm:spPr>
      <dgm:t>
        <a:bodyPr/>
        <a:lstStyle/>
        <a:p>
          <a:r>
            <a:rPr lang="en-IN" sz="1600" dirty="0" smtClean="0"/>
            <a:t>Breakdown concept in block, reuse code</a:t>
          </a:r>
          <a:endParaRPr lang="en-US" sz="1600" dirty="0"/>
        </a:p>
      </dgm:t>
    </dgm:pt>
    <dgm:pt modelId="{B113C063-FDBC-4B59-B752-CA1BA036E150}" type="parTrans" cxnId="{0EED9EA2-75FA-4BFD-A5FD-7BF14D3E16E1}">
      <dgm:prSet/>
      <dgm:spPr/>
      <dgm:t>
        <a:bodyPr/>
        <a:lstStyle/>
        <a:p>
          <a:endParaRPr lang="en-US"/>
        </a:p>
      </dgm:t>
    </dgm:pt>
    <dgm:pt modelId="{87FE4D6D-26F3-40B7-9C14-C85EC915C7A2}" type="sibTrans" cxnId="{0EED9EA2-75FA-4BFD-A5FD-7BF14D3E16E1}">
      <dgm:prSet/>
      <dgm:spPr/>
      <dgm:t>
        <a:bodyPr/>
        <a:lstStyle/>
        <a:p>
          <a:endParaRPr lang="en-US"/>
        </a:p>
      </dgm:t>
    </dgm:pt>
    <dgm:pt modelId="{42521552-D037-4B95-85A8-421A695196AE}">
      <dgm:prSet phldrT="[Text]" custT="1"/>
      <dgm:spPr>
        <a:solidFill>
          <a:schemeClr val="accent6">
            <a:lumMod val="60000"/>
            <a:lumOff val="40000"/>
            <a:alpha val="90000"/>
          </a:schemeClr>
        </a:solidFill>
      </dgm:spPr>
      <dgm:t>
        <a:bodyPr/>
        <a:lstStyle/>
        <a:p>
          <a:r>
            <a:rPr lang="en-IN" sz="1600" dirty="0" smtClean="0"/>
            <a:t>Start with keywords </a:t>
          </a:r>
          <a:r>
            <a:rPr lang="en-IN" sz="1600" i="1" dirty="0" smtClean="0"/>
            <a:t>“Function </a:t>
          </a:r>
          <a:r>
            <a:rPr lang="en-IN" sz="1600" i="1" dirty="0" err="1" smtClean="0"/>
            <a:t>function</a:t>
          </a:r>
          <a:r>
            <a:rPr lang="en-IN" sz="1600" i="1" dirty="0" smtClean="0"/>
            <a:t>-name”</a:t>
          </a:r>
          <a:r>
            <a:rPr lang="en-IN" sz="1600" dirty="0" smtClean="0"/>
            <a:t> and end with “</a:t>
          </a:r>
          <a:r>
            <a:rPr lang="en-IN" sz="1600" i="1" dirty="0" err="1" smtClean="0"/>
            <a:t>EndFunction</a:t>
          </a:r>
          <a:r>
            <a:rPr lang="en-IN" sz="1600" i="1" dirty="0" smtClean="0"/>
            <a:t>”</a:t>
          </a:r>
          <a:r>
            <a:rPr lang="en-IN" sz="1600" dirty="0" smtClean="0"/>
            <a:t>, describe functionality in between</a:t>
          </a:r>
          <a:endParaRPr lang="en-US" sz="1600" dirty="0"/>
        </a:p>
      </dgm:t>
    </dgm:pt>
    <dgm:pt modelId="{302516EB-EEC5-4843-8688-85D4110AE4E6}" type="parTrans" cxnId="{A245E6EC-E75F-49BC-A651-09A40F7767DC}">
      <dgm:prSet/>
      <dgm:spPr/>
      <dgm:t>
        <a:bodyPr/>
        <a:lstStyle/>
        <a:p>
          <a:endParaRPr lang="en-US"/>
        </a:p>
      </dgm:t>
    </dgm:pt>
    <dgm:pt modelId="{E08D5405-01EB-4F40-821C-B04C86C055AA}" type="sibTrans" cxnId="{A245E6EC-E75F-49BC-A651-09A40F7767DC}">
      <dgm:prSet/>
      <dgm:spPr/>
      <dgm:t>
        <a:bodyPr/>
        <a:lstStyle/>
        <a:p>
          <a:endParaRPr lang="en-US"/>
        </a:p>
      </dgm:t>
    </dgm:pt>
    <dgm:pt modelId="{99B7831B-AF61-4592-870A-94117383E8EB}">
      <dgm:prSet phldrT="[Text]" custT="1"/>
      <dgm:spPr>
        <a:solidFill>
          <a:schemeClr val="bg2">
            <a:lumMod val="90000"/>
            <a:alpha val="90000"/>
          </a:schemeClr>
        </a:solidFill>
      </dgm:spPr>
      <dgm:t>
        <a:bodyPr/>
        <a:lstStyle/>
        <a:p>
          <a:r>
            <a:rPr lang="en-IN" sz="1600" dirty="0" smtClean="0"/>
            <a:t>Comparison </a:t>
          </a:r>
          <a:r>
            <a:rPr lang="en-IN" sz="1600" dirty="0" smtClean="0"/>
            <a:t>(&lt;,&gt;,&lt;=,&gt;=,==), </a:t>
          </a:r>
          <a:endParaRPr lang="en-US" sz="1600" dirty="0"/>
        </a:p>
      </dgm:t>
    </dgm:pt>
    <dgm:pt modelId="{2B6292EC-8EFD-4BD0-8C2D-B927A746959F}" type="parTrans" cxnId="{D81E0AC9-4769-4B9B-B7EC-E7C85E08DCA9}">
      <dgm:prSet/>
      <dgm:spPr/>
      <dgm:t>
        <a:bodyPr/>
        <a:lstStyle/>
        <a:p>
          <a:endParaRPr lang="en-US"/>
        </a:p>
      </dgm:t>
    </dgm:pt>
    <dgm:pt modelId="{4EFD14F9-F004-485A-B89C-2D60154791DB}" type="sibTrans" cxnId="{D81E0AC9-4769-4B9B-B7EC-E7C85E08DCA9}">
      <dgm:prSet/>
      <dgm:spPr/>
      <dgm:t>
        <a:bodyPr/>
        <a:lstStyle/>
        <a:p>
          <a:endParaRPr lang="en-US"/>
        </a:p>
      </dgm:t>
    </dgm:pt>
    <dgm:pt modelId="{6F12187E-D5AD-4B4A-961C-4B4AB24FC68D}">
      <dgm:prSet phldrT="[Text]" custT="1"/>
      <dgm:spPr>
        <a:solidFill>
          <a:schemeClr val="bg2">
            <a:lumMod val="90000"/>
            <a:alpha val="90000"/>
          </a:schemeClr>
        </a:solidFill>
      </dgm:spPr>
      <dgm:t>
        <a:bodyPr/>
        <a:lstStyle/>
        <a:p>
          <a:r>
            <a:rPr lang="en-IN" sz="1600" dirty="0" smtClean="0"/>
            <a:t>Arithmetic (+,-,*,/,**,^,%,*=,+=,-=,/=,++,--), </a:t>
          </a:r>
          <a:r>
            <a:rPr lang="en-IN" sz="1600" dirty="0" smtClean="0"/>
            <a:t>-&gt;,&lt;-</a:t>
          </a:r>
          <a:endParaRPr lang="en-US" sz="1600" dirty="0"/>
        </a:p>
      </dgm:t>
    </dgm:pt>
    <dgm:pt modelId="{F01EEFAD-80B5-4C8F-A903-3E0BA9A418C5}" type="parTrans" cxnId="{DB31B4B2-7884-46A7-8A80-0612CA4D1899}">
      <dgm:prSet/>
      <dgm:spPr/>
      <dgm:t>
        <a:bodyPr/>
        <a:lstStyle/>
        <a:p>
          <a:endParaRPr lang="en-US"/>
        </a:p>
      </dgm:t>
    </dgm:pt>
    <dgm:pt modelId="{10F97D04-7969-4092-9F26-70985E349450}" type="sibTrans" cxnId="{DB31B4B2-7884-46A7-8A80-0612CA4D1899}">
      <dgm:prSet/>
      <dgm:spPr/>
      <dgm:t>
        <a:bodyPr/>
        <a:lstStyle/>
        <a:p>
          <a:endParaRPr lang="en-US"/>
        </a:p>
      </dgm:t>
    </dgm:pt>
    <dgm:pt modelId="{24B8C31F-9BAE-4CD1-B435-3CE2B7D58875}">
      <dgm:prSet phldrT="[Text]" custT="1"/>
      <dgm:spPr>
        <a:solidFill>
          <a:schemeClr val="accent6">
            <a:lumMod val="60000"/>
            <a:lumOff val="40000"/>
            <a:alpha val="90000"/>
          </a:schemeClr>
        </a:solidFill>
      </dgm:spPr>
      <dgm:t>
        <a:bodyPr/>
        <a:lstStyle/>
        <a:p>
          <a:r>
            <a:rPr lang="en-IN" sz="1600" dirty="0" smtClean="0"/>
            <a:t>Call function using “</a:t>
          </a:r>
          <a:r>
            <a:rPr lang="en-IN" sz="1600" i="1" dirty="0" smtClean="0"/>
            <a:t>call: </a:t>
          </a:r>
          <a:r>
            <a:rPr lang="en-IN" sz="1600" i="1" dirty="0" err="1" smtClean="0"/>
            <a:t>functionname</a:t>
          </a:r>
          <a:r>
            <a:rPr lang="en-IN" sz="1600" i="1" dirty="0" smtClean="0"/>
            <a:t>”</a:t>
          </a:r>
          <a:endParaRPr lang="en-US" sz="1600" i="1" dirty="0"/>
        </a:p>
      </dgm:t>
    </dgm:pt>
    <dgm:pt modelId="{23D8CC57-A410-40BA-81C5-E15CF93047A3}" type="parTrans" cxnId="{200E556E-4325-49B9-8D26-A5AFC975F025}">
      <dgm:prSet/>
      <dgm:spPr/>
      <dgm:t>
        <a:bodyPr/>
        <a:lstStyle/>
        <a:p>
          <a:endParaRPr lang="en-US"/>
        </a:p>
      </dgm:t>
    </dgm:pt>
    <dgm:pt modelId="{81B1BB1B-43B0-4BFC-8B13-A902CF5E157E}" type="sibTrans" cxnId="{200E556E-4325-49B9-8D26-A5AFC975F025}">
      <dgm:prSet/>
      <dgm:spPr/>
      <dgm:t>
        <a:bodyPr/>
        <a:lstStyle/>
        <a:p>
          <a:endParaRPr lang="en-US"/>
        </a:p>
      </dgm:t>
    </dgm:pt>
    <dgm:pt modelId="{E667A7F3-B9FC-4206-B054-01EFAC4385DC}" type="pres">
      <dgm:prSet presAssocID="{09E9AB5C-F1D3-424C-AA2A-96EC91648FAD}" presName="Name0" presStyleCnt="0">
        <dgm:presLayoutVars>
          <dgm:dir/>
          <dgm:animLvl val="lvl"/>
          <dgm:resizeHandles val="exact"/>
        </dgm:presLayoutVars>
      </dgm:prSet>
      <dgm:spPr/>
      <dgm:t>
        <a:bodyPr/>
        <a:lstStyle/>
        <a:p>
          <a:endParaRPr lang="en-US"/>
        </a:p>
      </dgm:t>
    </dgm:pt>
    <dgm:pt modelId="{B0F3CC54-A454-41E2-B344-67CCFE944ADD}" type="pres">
      <dgm:prSet presAssocID="{01B8E1D9-3D34-427A-91AE-247883AECCBF}" presName="linNode" presStyleCnt="0"/>
      <dgm:spPr/>
    </dgm:pt>
    <dgm:pt modelId="{50934C4B-D0C0-4EF5-B32E-08D9C0286961}" type="pres">
      <dgm:prSet presAssocID="{01B8E1D9-3D34-427A-91AE-247883AECCBF}" presName="parentText" presStyleLbl="node1" presStyleIdx="0" presStyleCnt="3">
        <dgm:presLayoutVars>
          <dgm:chMax val="1"/>
          <dgm:bulletEnabled val="1"/>
        </dgm:presLayoutVars>
      </dgm:prSet>
      <dgm:spPr/>
      <dgm:t>
        <a:bodyPr/>
        <a:lstStyle/>
        <a:p>
          <a:endParaRPr lang="en-US"/>
        </a:p>
      </dgm:t>
    </dgm:pt>
    <dgm:pt modelId="{0AA0AFF8-B8CD-4885-8BFB-1B2D4CD22EEC}" type="pres">
      <dgm:prSet presAssocID="{01B8E1D9-3D34-427A-91AE-247883AECCBF}" presName="descendantText" presStyleLbl="alignAccFollowNode1" presStyleIdx="0" presStyleCnt="3" custScaleY="111293">
        <dgm:presLayoutVars>
          <dgm:bulletEnabled val="1"/>
        </dgm:presLayoutVars>
      </dgm:prSet>
      <dgm:spPr/>
      <dgm:t>
        <a:bodyPr/>
        <a:lstStyle/>
        <a:p>
          <a:endParaRPr lang="en-US"/>
        </a:p>
      </dgm:t>
    </dgm:pt>
    <dgm:pt modelId="{C89F8CA3-0BFC-458B-9CE3-DE00E29F3C0A}" type="pres">
      <dgm:prSet presAssocID="{700011CC-A517-49D8-8942-C02F80E6ECD1}" presName="sp" presStyleCnt="0"/>
      <dgm:spPr/>
    </dgm:pt>
    <dgm:pt modelId="{5D98A30D-3C5E-401C-B608-2EDEBAD3B132}" type="pres">
      <dgm:prSet presAssocID="{32A367F8-86CD-4C24-BCA8-DF8C9C1B10AD}" presName="linNode" presStyleCnt="0"/>
      <dgm:spPr/>
    </dgm:pt>
    <dgm:pt modelId="{11D32131-C6C7-442D-8DD2-0F38EE986152}" type="pres">
      <dgm:prSet presAssocID="{32A367F8-86CD-4C24-BCA8-DF8C9C1B10AD}" presName="parentText" presStyleLbl="node1" presStyleIdx="1" presStyleCnt="3">
        <dgm:presLayoutVars>
          <dgm:chMax val="1"/>
          <dgm:bulletEnabled val="1"/>
        </dgm:presLayoutVars>
      </dgm:prSet>
      <dgm:spPr/>
      <dgm:t>
        <a:bodyPr/>
        <a:lstStyle/>
        <a:p>
          <a:endParaRPr lang="en-US"/>
        </a:p>
      </dgm:t>
    </dgm:pt>
    <dgm:pt modelId="{70B3517C-50A1-4214-AEAA-49FFDF739822}" type="pres">
      <dgm:prSet presAssocID="{32A367F8-86CD-4C24-BCA8-DF8C9C1B10AD}" presName="descendantText" presStyleLbl="alignAccFollowNode1" presStyleIdx="1" presStyleCnt="3" custScaleX="99908" custScaleY="116725">
        <dgm:presLayoutVars>
          <dgm:bulletEnabled val="1"/>
        </dgm:presLayoutVars>
      </dgm:prSet>
      <dgm:spPr/>
      <dgm:t>
        <a:bodyPr/>
        <a:lstStyle/>
        <a:p>
          <a:endParaRPr lang="en-US"/>
        </a:p>
      </dgm:t>
    </dgm:pt>
    <dgm:pt modelId="{3DD7F50A-9219-4E98-AF8B-7D3C203165A2}" type="pres">
      <dgm:prSet presAssocID="{F1C62F66-0DE7-45B4-9206-598677D9F28F}" presName="sp" presStyleCnt="0"/>
      <dgm:spPr/>
    </dgm:pt>
    <dgm:pt modelId="{C3AE4B0B-5130-4B72-A277-B23898D4D992}" type="pres">
      <dgm:prSet presAssocID="{3D0E68A6-3532-4AFB-8A82-31B5118C1580}" presName="linNode" presStyleCnt="0"/>
      <dgm:spPr/>
    </dgm:pt>
    <dgm:pt modelId="{A8F115C5-1E33-40A7-9D00-611AFEC6D5C8}" type="pres">
      <dgm:prSet presAssocID="{3D0E68A6-3532-4AFB-8A82-31B5118C1580}" presName="parentText" presStyleLbl="node1" presStyleIdx="2" presStyleCnt="3">
        <dgm:presLayoutVars>
          <dgm:chMax val="1"/>
          <dgm:bulletEnabled val="1"/>
        </dgm:presLayoutVars>
      </dgm:prSet>
      <dgm:spPr/>
      <dgm:t>
        <a:bodyPr/>
        <a:lstStyle/>
        <a:p>
          <a:endParaRPr lang="en-US"/>
        </a:p>
      </dgm:t>
    </dgm:pt>
    <dgm:pt modelId="{C44BB1E5-FE5D-4CF0-A3FE-53C462863F8B}" type="pres">
      <dgm:prSet presAssocID="{3D0E68A6-3532-4AFB-8A82-31B5118C1580}" presName="descendantText" presStyleLbl="alignAccFollowNode1" presStyleIdx="2" presStyleCnt="3" custScaleY="121629">
        <dgm:presLayoutVars>
          <dgm:bulletEnabled val="1"/>
        </dgm:presLayoutVars>
      </dgm:prSet>
      <dgm:spPr/>
      <dgm:t>
        <a:bodyPr/>
        <a:lstStyle/>
        <a:p>
          <a:endParaRPr lang="en-US"/>
        </a:p>
      </dgm:t>
    </dgm:pt>
  </dgm:ptLst>
  <dgm:cxnLst>
    <dgm:cxn modelId="{A49DACA8-9604-417B-8609-ED6091894FDE}" type="presOf" srcId="{24B8C31F-9BAE-4CD1-B435-3CE2B7D58875}" destId="{C44BB1E5-FE5D-4CF0-A3FE-53C462863F8B}" srcOrd="0" destOrd="2" presId="urn:microsoft.com/office/officeart/2005/8/layout/vList5"/>
    <dgm:cxn modelId="{7E8BFC61-94C4-4306-870D-0DA8AD0FA966}" type="presOf" srcId="{32A367F8-86CD-4C24-BCA8-DF8C9C1B10AD}" destId="{11D32131-C6C7-442D-8DD2-0F38EE986152}" srcOrd="0" destOrd="0" presId="urn:microsoft.com/office/officeart/2005/8/layout/vList5"/>
    <dgm:cxn modelId="{F09FB6BC-FEDA-4CC1-8BD6-17177760F46F}" srcId="{09E9AB5C-F1D3-424C-AA2A-96EC91648FAD}" destId="{01B8E1D9-3D34-427A-91AE-247883AECCBF}" srcOrd="0" destOrd="0" parTransId="{876862F4-39AC-474F-8DCB-C326192BFE49}" sibTransId="{700011CC-A517-49D8-8942-C02F80E6ECD1}"/>
    <dgm:cxn modelId="{A245E6EC-E75F-49BC-A651-09A40F7767DC}" srcId="{3D0E68A6-3532-4AFB-8A82-31B5118C1580}" destId="{42521552-D037-4B95-85A8-421A695196AE}" srcOrd="1" destOrd="0" parTransId="{302516EB-EEC5-4843-8688-85D4110AE4E6}" sibTransId="{E08D5405-01EB-4F40-821C-B04C86C055AA}"/>
    <dgm:cxn modelId="{3C56BC82-E436-4C91-8EF4-6264677C3AA5}" type="presOf" srcId="{01B8E1D9-3D34-427A-91AE-247883AECCBF}" destId="{50934C4B-D0C0-4EF5-B32E-08D9C0286961}" srcOrd="0" destOrd="0" presId="urn:microsoft.com/office/officeart/2005/8/layout/vList5"/>
    <dgm:cxn modelId="{275BE4C7-8CB6-4F2D-8F37-96F36744CEB9}" srcId="{01B8E1D9-3D34-427A-91AE-247883AECCBF}" destId="{2464FD81-0A94-4674-8DE3-784723EE20AA}" srcOrd="0" destOrd="0" parTransId="{8C083EA0-70E1-4035-A3C5-CE788994F33D}" sibTransId="{3A003B9A-1DF4-4DDB-8E5C-20FB378FF433}"/>
    <dgm:cxn modelId="{BD4EF068-AEF2-4F83-BB28-CEDB7C833FD9}" type="presOf" srcId="{99B7831B-AF61-4592-870A-94117383E8EB}" destId="{0AA0AFF8-B8CD-4885-8BFB-1B2D4CD22EEC}" srcOrd="0" destOrd="1" presId="urn:microsoft.com/office/officeart/2005/8/layout/vList5"/>
    <dgm:cxn modelId="{86013016-93AF-43FF-AF11-7019099034A1}" type="presOf" srcId="{D030BA1D-D57C-44F5-BA11-A243CCC70799}" destId="{70B3517C-50A1-4214-AEAA-49FFDF739822}" srcOrd="0" destOrd="0" presId="urn:microsoft.com/office/officeart/2005/8/layout/vList5"/>
    <dgm:cxn modelId="{DB31B4B2-7884-46A7-8A80-0612CA4D1899}" srcId="{01B8E1D9-3D34-427A-91AE-247883AECCBF}" destId="{6F12187E-D5AD-4B4A-961C-4B4AB24FC68D}" srcOrd="2" destOrd="0" parTransId="{F01EEFAD-80B5-4C8F-A903-3E0BA9A418C5}" sibTransId="{10F97D04-7969-4092-9F26-70985E349450}"/>
    <dgm:cxn modelId="{D1BAA01A-3DE8-432E-9867-69ED43024C3B}" type="presOf" srcId="{2464FD81-0A94-4674-8DE3-784723EE20AA}" destId="{0AA0AFF8-B8CD-4885-8BFB-1B2D4CD22EEC}" srcOrd="0" destOrd="0" presId="urn:microsoft.com/office/officeart/2005/8/layout/vList5"/>
    <dgm:cxn modelId="{99F3D947-77A0-4A0E-95A8-8D196C14ABEA}" type="presOf" srcId="{42521552-D037-4B95-85A8-421A695196AE}" destId="{C44BB1E5-FE5D-4CF0-A3FE-53C462863F8B}" srcOrd="0" destOrd="1" presId="urn:microsoft.com/office/officeart/2005/8/layout/vList5"/>
    <dgm:cxn modelId="{7E7F5D1C-A159-4E2D-A42D-B9582A21029D}" srcId="{32A367F8-86CD-4C24-BCA8-DF8C9C1B10AD}" destId="{D030BA1D-D57C-44F5-BA11-A243CCC70799}" srcOrd="0" destOrd="0" parTransId="{59B65B4D-7CFA-4ED5-BEC8-B0BC1CA7C25D}" sibTransId="{02AE9D83-EB5B-4FD9-89A8-F83BB367ED70}"/>
    <dgm:cxn modelId="{0E57B26D-07B6-4155-913D-E0FFD4C76A16}" type="presOf" srcId="{54C98D0F-08A6-4139-9E60-FCEE4FD49D25}" destId="{C44BB1E5-FE5D-4CF0-A3FE-53C462863F8B}" srcOrd="0" destOrd="0" presId="urn:microsoft.com/office/officeart/2005/8/layout/vList5"/>
    <dgm:cxn modelId="{34A23FB9-614C-4518-8864-B65C58A9B2DF}" type="presOf" srcId="{3D0E68A6-3532-4AFB-8A82-31B5118C1580}" destId="{A8F115C5-1E33-40A7-9D00-611AFEC6D5C8}" srcOrd="0" destOrd="0" presId="urn:microsoft.com/office/officeart/2005/8/layout/vList5"/>
    <dgm:cxn modelId="{E57CA2E7-D89B-4266-9E15-D3B19ECA46FE}" type="presOf" srcId="{6F12187E-D5AD-4B4A-961C-4B4AB24FC68D}" destId="{0AA0AFF8-B8CD-4885-8BFB-1B2D4CD22EEC}" srcOrd="0" destOrd="2" presId="urn:microsoft.com/office/officeart/2005/8/layout/vList5"/>
    <dgm:cxn modelId="{B29CDECB-2D87-43C1-B67B-41406C4EC74C}" srcId="{09E9AB5C-F1D3-424C-AA2A-96EC91648FAD}" destId="{32A367F8-86CD-4C24-BCA8-DF8C9C1B10AD}" srcOrd="1" destOrd="0" parTransId="{4CEE17D7-271E-4780-99AA-E61433271461}" sibTransId="{F1C62F66-0DE7-45B4-9206-598677D9F28F}"/>
    <dgm:cxn modelId="{D81E0AC9-4769-4B9B-B7EC-E7C85E08DCA9}" srcId="{01B8E1D9-3D34-427A-91AE-247883AECCBF}" destId="{99B7831B-AF61-4592-870A-94117383E8EB}" srcOrd="1" destOrd="0" parTransId="{2B6292EC-8EFD-4BD0-8C2D-B927A746959F}" sibTransId="{4EFD14F9-F004-485A-B89C-2D60154791DB}"/>
    <dgm:cxn modelId="{0EED9EA2-75FA-4BFD-A5FD-7BF14D3E16E1}" srcId="{3D0E68A6-3532-4AFB-8A82-31B5118C1580}" destId="{54C98D0F-08A6-4139-9E60-FCEE4FD49D25}" srcOrd="0" destOrd="0" parTransId="{B113C063-FDBC-4B59-B752-CA1BA036E150}" sibTransId="{87FE4D6D-26F3-40B7-9C14-C85EC915C7A2}"/>
    <dgm:cxn modelId="{06461B20-3409-4E3A-AE24-E01DEACCE8DA}" srcId="{09E9AB5C-F1D3-424C-AA2A-96EC91648FAD}" destId="{3D0E68A6-3532-4AFB-8A82-31B5118C1580}" srcOrd="2" destOrd="0" parTransId="{BAECE9EA-593A-49DB-B86C-66B9A8DDE2A4}" sibTransId="{6A1B1D8D-6107-406F-93C6-AA2AB6F2A1F2}"/>
    <dgm:cxn modelId="{CCD27171-E751-451A-B00D-70F20B483539}" type="presOf" srcId="{09E9AB5C-F1D3-424C-AA2A-96EC91648FAD}" destId="{E667A7F3-B9FC-4206-B054-01EFAC4385DC}" srcOrd="0" destOrd="0" presId="urn:microsoft.com/office/officeart/2005/8/layout/vList5"/>
    <dgm:cxn modelId="{200E556E-4325-49B9-8D26-A5AFC975F025}" srcId="{3D0E68A6-3532-4AFB-8A82-31B5118C1580}" destId="{24B8C31F-9BAE-4CD1-B435-3CE2B7D58875}" srcOrd="2" destOrd="0" parTransId="{23D8CC57-A410-40BA-81C5-E15CF93047A3}" sibTransId="{81B1BB1B-43B0-4BFC-8B13-A902CF5E157E}"/>
    <dgm:cxn modelId="{545D7B0A-C778-4F9C-AD32-AA55AE0624CD}" type="presParOf" srcId="{E667A7F3-B9FC-4206-B054-01EFAC4385DC}" destId="{B0F3CC54-A454-41E2-B344-67CCFE944ADD}" srcOrd="0" destOrd="0" presId="urn:microsoft.com/office/officeart/2005/8/layout/vList5"/>
    <dgm:cxn modelId="{912F584F-AAEB-4180-AF82-952DE6CD093B}" type="presParOf" srcId="{B0F3CC54-A454-41E2-B344-67CCFE944ADD}" destId="{50934C4B-D0C0-4EF5-B32E-08D9C0286961}" srcOrd="0" destOrd="0" presId="urn:microsoft.com/office/officeart/2005/8/layout/vList5"/>
    <dgm:cxn modelId="{74AC115C-8C62-4F78-BFFC-08BFB250810F}" type="presParOf" srcId="{B0F3CC54-A454-41E2-B344-67CCFE944ADD}" destId="{0AA0AFF8-B8CD-4885-8BFB-1B2D4CD22EEC}" srcOrd="1" destOrd="0" presId="urn:microsoft.com/office/officeart/2005/8/layout/vList5"/>
    <dgm:cxn modelId="{ABBC6015-B5EB-44FA-BB55-8A3FFD7FECCA}" type="presParOf" srcId="{E667A7F3-B9FC-4206-B054-01EFAC4385DC}" destId="{C89F8CA3-0BFC-458B-9CE3-DE00E29F3C0A}" srcOrd="1" destOrd="0" presId="urn:microsoft.com/office/officeart/2005/8/layout/vList5"/>
    <dgm:cxn modelId="{2C3B96AF-B5A9-4F5B-9A8D-8B539F2CC411}" type="presParOf" srcId="{E667A7F3-B9FC-4206-B054-01EFAC4385DC}" destId="{5D98A30D-3C5E-401C-B608-2EDEBAD3B132}" srcOrd="2" destOrd="0" presId="urn:microsoft.com/office/officeart/2005/8/layout/vList5"/>
    <dgm:cxn modelId="{6CF94BFF-DEA8-47C3-A92D-4BAFCC6C87DF}" type="presParOf" srcId="{5D98A30D-3C5E-401C-B608-2EDEBAD3B132}" destId="{11D32131-C6C7-442D-8DD2-0F38EE986152}" srcOrd="0" destOrd="0" presId="urn:microsoft.com/office/officeart/2005/8/layout/vList5"/>
    <dgm:cxn modelId="{88354073-977E-41A2-92F9-A41F517FEB58}" type="presParOf" srcId="{5D98A30D-3C5E-401C-B608-2EDEBAD3B132}" destId="{70B3517C-50A1-4214-AEAA-49FFDF739822}" srcOrd="1" destOrd="0" presId="urn:microsoft.com/office/officeart/2005/8/layout/vList5"/>
    <dgm:cxn modelId="{66E34BDD-66AA-4C07-BBB5-C34340CD9702}" type="presParOf" srcId="{E667A7F3-B9FC-4206-B054-01EFAC4385DC}" destId="{3DD7F50A-9219-4E98-AF8B-7D3C203165A2}" srcOrd="3" destOrd="0" presId="urn:microsoft.com/office/officeart/2005/8/layout/vList5"/>
    <dgm:cxn modelId="{75939799-3858-4A18-85AD-C5FC68A0DF68}" type="presParOf" srcId="{E667A7F3-B9FC-4206-B054-01EFAC4385DC}" destId="{C3AE4B0B-5130-4B72-A277-B23898D4D992}" srcOrd="4" destOrd="0" presId="urn:microsoft.com/office/officeart/2005/8/layout/vList5"/>
    <dgm:cxn modelId="{7FC8C0B2-D508-4C09-BEC1-CC438484636B}" type="presParOf" srcId="{C3AE4B0B-5130-4B72-A277-B23898D4D992}" destId="{A8F115C5-1E33-40A7-9D00-611AFEC6D5C8}" srcOrd="0" destOrd="0" presId="urn:microsoft.com/office/officeart/2005/8/layout/vList5"/>
    <dgm:cxn modelId="{86C18D99-2B4C-489F-A5C6-6D6F72FE67B8}" type="presParOf" srcId="{C3AE4B0B-5130-4B72-A277-B23898D4D992}" destId="{C44BB1E5-FE5D-4CF0-A3FE-53C462863F8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E9AB5C-F1D3-424C-AA2A-96EC91648F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1B8E1D9-3D34-427A-91AE-247883AECCBF}">
      <dgm:prSet phldrT="[Text]"/>
      <dgm:spPr>
        <a:solidFill>
          <a:schemeClr val="bg2">
            <a:lumMod val="50000"/>
          </a:schemeClr>
        </a:solidFill>
      </dgm:spPr>
      <dgm:t>
        <a:bodyPr/>
        <a:lstStyle/>
        <a:p>
          <a:r>
            <a:rPr lang="en-IN" dirty="0" smtClean="0"/>
            <a:t>Conditionals</a:t>
          </a:r>
          <a:endParaRPr lang="en-US" dirty="0"/>
        </a:p>
      </dgm:t>
    </dgm:pt>
    <dgm:pt modelId="{876862F4-39AC-474F-8DCB-C326192BFE49}" type="parTrans" cxnId="{F09FB6BC-FEDA-4CC1-8BD6-17177760F46F}">
      <dgm:prSet/>
      <dgm:spPr/>
      <dgm:t>
        <a:bodyPr/>
        <a:lstStyle/>
        <a:p>
          <a:endParaRPr lang="en-US"/>
        </a:p>
      </dgm:t>
    </dgm:pt>
    <dgm:pt modelId="{700011CC-A517-49D8-8942-C02F80E6ECD1}" type="sibTrans" cxnId="{F09FB6BC-FEDA-4CC1-8BD6-17177760F46F}">
      <dgm:prSet/>
      <dgm:spPr/>
      <dgm:t>
        <a:bodyPr/>
        <a:lstStyle/>
        <a:p>
          <a:endParaRPr lang="en-US"/>
        </a:p>
      </dgm:t>
    </dgm:pt>
    <dgm:pt modelId="{2464FD81-0A94-4674-8DE3-784723EE20AA}">
      <dgm:prSet phldrT="[Text]" custT="1"/>
      <dgm:spPr>
        <a:solidFill>
          <a:schemeClr val="bg2">
            <a:lumMod val="90000"/>
            <a:alpha val="90000"/>
          </a:schemeClr>
        </a:solidFill>
      </dgm:spPr>
      <dgm:t>
        <a:bodyPr/>
        <a:lstStyle/>
        <a:p>
          <a:r>
            <a:rPr lang="en-US" sz="1600" dirty="0" smtClean="0">
              <a:solidFill>
                <a:srgbClr val="000000"/>
              </a:solidFill>
            </a:rPr>
            <a:t>execute instructions depending on whether the expression evaluated to True or False.</a:t>
          </a:r>
          <a:endParaRPr lang="en-US" sz="1600" dirty="0"/>
        </a:p>
      </dgm:t>
    </dgm:pt>
    <dgm:pt modelId="{8C083EA0-70E1-4035-A3C5-CE788994F33D}" type="parTrans" cxnId="{275BE4C7-8CB6-4F2D-8F37-96F36744CEB9}">
      <dgm:prSet/>
      <dgm:spPr/>
      <dgm:t>
        <a:bodyPr/>
        <a:lstStyle/>
        <a:p>
          <a:endParaRPr lang="en-US"/>
        </a:p>
      </dgm:t>
    </dgm:pt>
    <dgm:pt modelId="{3A003B9A-1DF4-4DDB-8E5C-20FB378FF433}" type="sibTrans" cxnId="{275BE4C7-8CB6-4F2D-8F37-96F36744CEB9}">
      <dgm:prSet/>
      <dgm:spPr/>
      <dgm:t>
        <a:bodyPr/>
        <a:lstStyle/>
        <a:p>
          <a:endParaRPr lang="en-US"/>
        </a:p>
      </dgm:t>
    </dgm:pt>
    <dgm:pt modelId="{32A367F8-86CD-4C24-BCA8-DF8C9C1B10AD}">
      <dgm:prSet phldrT="[Text]"/>
      <dgm:spPr>
        <a:solidFill>
          <a:schemeClr val="accent3">
            <a:lumMod val="75000"/>
          </a:schemeClr>
        </a:solidFill>
      </dgm:spPr>
      <dgm:t>
        <a:bodyPr/>
        <a:lstStyle/>
        <a:p>
          <a:r>
            <a:rPr lang="en-IN" dirty="0" smtClean="0"/>
            <a:t>Iteration</a:t>
          </a:r>
          <a:endParaRPr lang="en-US" dirty="0"/>
        </a:p>
      </dgm:t>
    </dgm:pt>
    <dgm:pt modelId="{4CEE17D7-271E-4780-99AA-E61433271461}" type="parTrans" cxnId="{B29CDECB-2D87-43C1-B67B-41406C4EC74C}">
      <dgm:prSet/>
      <dgm:spPr/>
      <dgm:t>
        <a:bodyPr/>
        <a:lstStyle/>
        <a:p>
          <a:endParaRPr lang="en-US"/>
        </a:p>
      </dgm:t>
    </dgm:pt>
    <dgm:pt modelId="{F1C62F66-0DE7-45B4-9206-598677D9F28F}" type="sibTrans" cxnId="{B29CDECB-2D87-43C1-B67B-41406C4EC74C}">
      <dgm:prSet/>
      <dgm:spPr/>
      <dgm:t>
        <a:bodyPr/>
        <a:lstStyle/>
        <a:p>
          <a:endParaRPr lang="en-US"/>
        </a:p>
      </dgm:t>
    </dgm:pt>
    <dgm:pt modelId="{3D0E68A6-3532-4AFB-8A82-31B5118C1580}">
      <dgm:prSet phldrT="[Text]"/>
      <dgm:spPr>
        <a:solidFill>
          <a:schemeClr val="accent1">
            <a:lumMod val="75000"/>
          </a:schemeClr>
        </a:solidFill>
      </dgm:spPr>
      <dgm:t>
        <a:bodyPr/>
        <a:lstStyle/>
        <a:p>
          <a:r>
            <a:rPr lang="en-IN" dirty="0" smtClean="0"/>
            <a:t>Exception Handling</a:t>
          </a:r>
          <a:endParaRPr lang="en-US" dirty="0"/>
        </a:p>
      </dgm:t>
    </dgm:pt>
    <dgm:pt modelId="{BAECE9EA-593A-49DB-B86C-66B9A8DDE2A4}" type="parTrans" cxnId="{06461B20-3409-4E3A-AE24-E01DEACCE8DA}">
      <dgm:prSet/>
      <dgm:spPr/>
      <dgm:t>
        <a:bodyPr/>
        <a:lstStyle/>
        <a:p>
          <a:endParaRPr lang="en-US"/>
        </a:p>
      </dgm:t>
    </dgm:pt>
    <dgm:pt modelId="{6A1B1D8D-6107-406F-93C6-AA2AB6F2A1F2}" type="sibTrans" cxnId="{06461B20-3409-4E3A-AE24-E01DEACCE8DA}">
      <dgm:prSet/>
      <dgm:spPr/>
      <dgm:t>
        <a:bodyPr/>
        <a:lstStyle/>
        <a:p>
          <a:endParaRPr lang="en-US"/>
        </a:p>
      </dgm:t>
    </dgm:pt>
    <dgm:pt modelId="{54C98D0F-08A6-4139-9E60-FCEE4FD49D25}">
      <dgm:prSet phldrT="[Text]" custT="1"/>
      <dgm:spPr>
        <a:solidFill>
          <a:schemeClr val="accent6">
            <a:lumMod val="60000"/>
            <a:lumOff val="40000"/>
            <a:alpha val="90000"/>
          </a:schemeClr>
        </a:solidFill>
      </dgm:spPr>
      <dgm:t>
        <a:bodyPr/>
        <a:lstStyle/>
        <a:p>
          <a:r>
            <a:rPr lang="en-US" sz="1600" dirty="0" smtClean="0">
              <a:latin typeface="+mn-lt"/>
            </a:rPr>
            <a:t>event which disrupts the normal flow of the instructions.</a:t>
          </a:r>
          <a:endParaRPr lang="en-US" sz="1600" dirty="0"/>
        </a:p>
      </dgm:t>
    </dgm:pt>
    <dgm:pt modelId="{B113C063-FDBC-4B59-B752-CA1BA036E150}" type="parTrans" cxnId="{0EED9EA2-75FA-4BFD-A5FD-7BF14D3E16E1}">
      <dgm:prSet/>
      <dgm:spPr/>
      <dgm:t>
        <a:bodyPr/>
        <a:lstStyle/>
        <a:p>
          <a:endParaRPr lang="en-US"/>
        </a:p>
      </dgm:t>
    </dgm:pt>
    <dgm:pt modelId="{87FE4D6D-26F3-40B7-9C14-C85EC915C7A2}" type="sibTrans" cxnId="{0EED9EA2-75FA-4BFD-A5FD-7BF14D3E16E1}">
      <dgm:prSet/>
      <dgm:spPr/>
      <dgm:t>
        <a:bodyPr/>
        <a:lstStyle/>
        <a:p>
          <a:endParaRPr lang="en-US"/>
        </a:p>
      </dgm:t>
    </dgm:pt>
    <dgm:pt modelId="{3DFBC901-6D8D-4FA8-BAD4-6CEA1D5775A2}">
      <dgm:prSet phldrT="[Text]" custT="1"/>
      <dgm:spPr>
        <a:solidFill>
          <a:schemeClr val="bg2">
            <a:lumMod val="90000"/>
            <a:alpha val="90000"/>
          </a:schemeClr>
        </a:solidFill>
      </dgm:spPr>
      <dgm:t>
        <a:bodyPr/>
        <a:lstStyle/>
        <a:p>
          <a:r>
            <a:rPr lang="en-IN" sz="1600" dirty="0" smtClean="0"/>
            <a:t>IF-ELSE </a:t>
          </a:r>
          <a:r>
            <a:rPr lang="en-IN" sz="1600" dirty="0" err="1" smtClean="0"/>
            <a:t>IF-ELSE</a:t>
          </a:r>
          <a:r>
            <a:rPr lang="en-IN" sz="1600" dirty="0" smtClean="0"/>
            <a:t>, CASE</a:t>
          </a:r>
          <a:endParaRPr lang="en-US" sz="1600" dirty="0"/>
        </a:p>
      </dgm:t>
    </dgm:pt>
    <dgm:pt modelId="{B1CCA903-4A84-46F5-9716-E23FC41BD058}" type="parTrans" cxnId="{C632FC20-3D95-460B-95A1-3B402CC6A21F}">
      <dgm:prSet/>
      <dgm:spPr/>
      <dgm:t>
        <a:bodyPr/>
        <a:lstStyle/>
        <a:p>
          <a:endParaRPr lang="en-US"/>
        </a:p>
      </dgm:t>
    </dgm:pt>
    <dgm:pt modelId="{3BDD132E-8BFD-4DB8-B203-0E2B472C29D3}" type="sibTrans" cxnId="{C632FC20-3D95-460B-95A1-3B402CC6A21F}">
      <dgm:prSet/>
      <dgm:spPr/>
      <dgm:t>
        <a:bodyPr/>
        <a:lstStyle/>
        <a:p>
          <a:endParaRPr lang="en-US"/>
        </a:p>
      </dgm:t>
    </dgm:pt>
    <dgm:pt modelId="{1847BBAE-4CB1-4F8E-848C-E60FF6DA846E}">
      <dgm:prSet phldrT="[Text]" custT="1"/>
      <dgm:spPr>
        <a:solidFill>
          <a:schemeClr val="accent6">
            <a:lumMod val="60000"/>
            <a:lumOff val="40000"/>
            <a:alpha val="90000"/>
          </a:schemeClr>
        </a:solidFill>
      </dgm:spPr>
      <dgm:t>
        <a:bodyPr/>
        <a:lstStyle/>
        <a:p>
          <a:endParaRPr lang="en-US" sz="1600" dirty="0"/>
        </a:p>
      </dgm:t>
    </dgm:pt>
    <dgm:pt modelId="{84262CED-68F5-4E82-88C5-E5E21D82966D}" type="parTrans" cxnId="{B4E39029-E80D-4025-917E-9E77E4D18463}">
      <dgm:prSet/>
      <dgm:spPr/>
    </dgm:pt>
    <dgm:pt modelId="{55F88E4D-057C-4DFB-95F7-BF3733742DD5}" type="sibTrans" cxnId="{B4E39029-E80D-4025-917E-9E77E4D18463}">
      <dgm:prSet/>
      <dgm:spPr/>
    </dgm:pt>
    <dgm:pt modelId="{A4431AF0-7D09-4F54-A072-55C93BDEEC30}">
      <dgm:prSet phldrT="[Text]" custT="1"/>
      <dgm:spPr>
        <a:solidFill>
          <a:schemeClr val="accent6">
            <a:lumMod val="60000"/>
            <a:lumOff val="40000"/>
            <a:alpha val="90000"/>
          </a:schemeClr>
        </a:solidFill>
      </dgm:spPr>
      <dgm:t>
        <a:bodyPr/>
        <a:lstStyle/>
        <a:p>
          <a:r>
            <a:rPr lang="en-IN" sz="1600" dirty="0" smtClean="0"/>
            <a:t>Start with keyword EXCEPTION</a:t>
          </a:r>
          <a:endParaRPr lang="en-US" sz="1600" dirty="0"/>
        </a:p>
      </dgm:t>
    </dgm:pt>
    <dgm:pt modelId="{7C5AB558-636B-466D-8CA0-E642331CDA7E}" type="parTrans" cxnId="{B4F8D726-5FE1-46D7-8254-B64CB4B6F60E}">
      <dgm:prSet/>
      <dgm:spPr/>
    </dgm:pt>
    <dgm:pt modelId="{FA25E8EC-0940-4DAA-8BD4-5EFF988C2B63}" type="sibTrans" cxnId="{B4F8D726-5FE1-46D7-8254-B64CB4B6F60E}">
      <dgm:prSet/>
      <dgm:spPr/>
    </dgm:pt>
    <dgm:pt modelId="{E667A7F3-B9FC-4206-B054-01EFAC4385DC}" type="pres">
      <dgm:prSet presAssocID="{09E9AB5C-F1D3-424C-AA2A-96EC91648FAD}" presName="Name0" presStyleCnt="0">
        <dgm:presLayoutVars>
          <dgm:dir/>
          <dgm:animLvl val="lvl"/>
          <dgm:resizeHandles val="exact"/>
        </dgm:presLayoutVars>
      </dgm:prSet>
      <dgm:spPr/>
      <dgm:t>
        <a:bodyPr/>
        <a:lstStyle/>
        <a:p>
          <a:endParaRPr lang="en-US"/>
        </a:p>
      </dgm:t>
    </dgm:pt>
    <dgm:pt modelId="{B0F3CC54-A454-41E2-B344-67CCFE944ADD}" type="pres">
      <dgm:prSet presAssocID="{01B8E1D9-3D34-427A-91AE-247883AECCBF}" presName="linNode" presStyleCnt="0"/>
      <dgm:spPr/>
    </dgm:pt>
    <dgm:pt modelId="{50934C4B-D0C0-4EF5-B32E-08D9C0286961}" type="pres">
      <dgm:prSet presAssocID="{01B8E1D9-3D34-427A-91AE-247883AECCBF}" presName="parentText" presStyleLbl="node1" presStyleIdx="0" presStyleCnt="3">
        <dgm:presLayoutVars>
          <dgm:chMax val="1"/>
          <dgm:bulletEnabled val="1"/>
        </dgm:presLayoutVars>
      </dgm:prSet>
      <dgm:spPr/>
      <dgm:t>
        <a:bodyPr/>
        <a:lstStyle/>
        <a:p>
          <a:endParaRPr lang="en-US"/>
        </a:p>
      </dgm:t>
    </dgm:pt>
    <dgm:pt modelId="{0AA0AFF8-B8CD-4885-8BFB-1B2D4CD22EEC}" type="pres">
      <dgm:prSet presAssocID="{01B8E1D9-3D34-427A-91AE-247883AECCBF}" presName="descendantText" presStyleLbl="alignAccFollowNode1" presStyleIdx="0" presStyleCnt="2" custScaleY="105102">
        <dgm:presLayoutVars>
          <dgm:bulletEnabled val="1"/>
        </dgm:presLayoutVars>
      </dgm:prSet>
      <dgm:spPr/>
      <dgm:t>
        <a:bodyPr/>
        <a:lstStyle/>
        <a:p>
          <a:endParaRPr lang="en-US"/>
        </a:p>
      </dgm:t>
    </dgm:pt>
    <dgm:pt modelId="{C89F8CA3-0BFC-458B-9CE3-DE00E29F3C0A}" type="pres">
      <dgm:prSet presAssocID="{700011CC-A517-49D8-8942-C02F80E6ECD1}" presName="sp" presStyleCnt="0"/>
      <dgm:spPr/>
    </dgm:pt>
    <dgm:pt modelId="{5D98A30D-3C5E-401C-B608-2EDEBAD3B132}" type="pres">
      <dgm:prSet presAssocID="{32A367F8-86CD-4C24-BCA8-DF8C9C1B10AD}" presName="linNode" presStyleCnt="0"/>
      <dgm:spPr/>
    </dgm:pt>
    <dgm:pt modelId="{11D32131-C6C7-442D-8DD2-0F38EE986152}" type="pres">
      <dgm:prSet presAssocID="{32A367F8-86CD-4C24-BCA8-DF8C9C1B10AD}" presName="parentText" presStyleLbl="node1" presStyleIdx="1" presStyleCnt="3">
        <dgm:presLayoutVars>
          <dgm:chMax val="1"/>
          <dgm:bulletEnabled val="1"/>
        </dgm:presLayoutVars>
      </dgm:prSet>
      <dgm:spPr/>
      <dgm:t>
        <a:bodyPr/>
        <a:lstStyle/>
        <a:p>
          <a:endParaRPr lang="en-US"/>
        </a:p>
      </dgm:t>
    </dgm:pt>
    <dgm:pt modelId="{3DD7F50A-9219-4E98-AF8B-7D3C203165A2}" type="pres">
      <dgm:prSet presAssocID="{F1C62F66-0DE7-45B4-9206-598677D9F28F}" presName="sp" presStyleCnt="0"/>
      <dgm:spPr/>
    </dgm:pt>
    <dgm:pt modelId="{C3AE4B0B-5130-4B72-A277-B23898D4D992}" type="pres">
      <dgm:prSet presAssocID="{3D0E68A6-3532-4AFB-8A82-31B5118C1580}" presName="linNode" presStyleCnt="0"/>
      <dgm:spPr/>
    </dgm:pt>
    <dgm:pt modelId="{A8F115C5-1E33-40A7-9D00-611AFEC6D5C8}" type="pres">
      <dgm:prSet presAssocID="{3D0E68A6-3532-4AFB-8A82-31B5118C1580}" presName="parentText" presStyleLbl="node1" presStyleIdx="2" presStyleCnt="3">
        <dgm:presLayoutVars>
          <dgm:chMax val="1"/>
          <dgm:bulletEnabled val="1"/>
        </dgm:presLayoutVars>
      </dgm:prSet>
      <dgm:spPr/>
      <dgm:t>
        <a:bodyPr/>
        <a:lstStyle/>
        <a:p>
          <a:endParaRPr lang="en-US"/>
        </a:p>
      </dgm:t>
    </dgm:pt>
    <dgm:pt modelId="{C44BB1E5-FE5D-4CF0-A3FE-53C462863F8B}" type="pres">
      <dgm:prSet presAssocID="{3D0E68A6-3532-4AFB-8A82-31B5118C1580}" presName="descendantText" presStyleLbl="alignAccFollowNode1" presStyleIdx="1" presStyleCnt="2" custScaleY="121629">
        <dgm:presLayoutVars>
          <dgm:bulletEnabled val="1"/>
        </dgm:presLayoutVars>
      </dgm:prSet>
      <dgm:spPr/>
      <dgm:t>
        <a:bodyPr/>
        <a:lstStyle/>
        <a:p>
          <a:endParaRPr lang="en-US"/>
        </a:p>
      </dgm:t>
    </dgm:pt>
  </dgm:ptLst>
  <dgm:cxnLst>
    <dgm:cxn modelId="{F9EB1D23-5090-4B26-824A-BE1655E296DF}" type="presOf" srcId="{3DFBC901-6D8D-4FA8-BAD4-6CEA1D5775A2}" destId="{0AA0AFF8-B8CD-4885-8BFB-1B2D4CD22EEC}" srcOrd="0" destOrd="1" presId="urn:microsoft.com/office/officeart/2005/8/layout/vList5"/>
    <dgm:cxn modelId="{F09FB6BC-FEDA-4CC1-8BD6-17177760F46F}" srcId="{09E9AB5C-F1D3-424C-AA2A-96EC91648FAD}" destId="{01B8E1D9-3D34-427A-91AE-247883AECCBF}" srcOrd="0" destOrd="0" parTransId="{876862F4-39AC-474F-8DCB-C326192BFE49}" sibTransId="{700011CC-A517-49D8-8942-C02F80E6ECD1}"/>
    <dgm:cxn modelId="{0282897C-B5EA-4D52-8CA3-7B45C41B68EB}" type="presOf" srcId="{32A367F8-86CD-4C24-BCA8-DF8C9C1B10AD}" destId="{11D32131-C6C7-442D-8DD2-0F38EE986152}" srcOrd="0" destOrd="0" presId="urn:microsoft.com/office/officeart/2005/8/layout/vList5"/>
    <dgm:cxn modelId="{275BE4C7-8CB6-4F2D-8F37-96F36744CEB9}" srcId="{01B8E1D9-3D34-427A-91AE-247883AECCBF}" destId="{2464FD81-0A94-4674-8DE3-784723EE20AA}" srcOrd="0" destOrd="0" parTransId="{8C083EA0-70E1-4035-A3C5-CE788994F33D}" sibTransId="{3A003B9A-1DF4-4DDB-8E5C-20FB378FF433}"/>
    <dgm:cxn modelId="{906884C6-7448-414C-995A-A915277E9E35}" type="presOf" srcId="{09E9AB5C-F1D3-424C-AA2A-96EC91648FAD}" destId="{E667A7F3-B9FC-4206-B054-01EFAC4385DC}" srcOrd="0" destOrd="0" presId="urn:microsoft.com/office/officeart/2005/8/layout/vList5"/>
    <dgm:cxn modelId="{B4F8D726-5FE1-46D7-8254-B64CB4B6F60E}" srcId="{3D0E68A6-3532-4AFB-8A82-31B5118C1580}" destId="{A4431AF0-7D09-4F54-A072-55C93BDEEC30}" srcOrd="1" destOrd="0" parTransId="{7C5AB558-636B-466D-8CA0-E642331CDA7E}" sibTransId="{FA25E8EC-0940-4DAA-8BD4-5EFF988C2B63}"/>
    <dgm:cxn modelId="{AAB5AB0D-7844-4D0D-A0D0-9C8E1523BA8B}" type="presOf" srcId="{54C98D0F-08A6-4139-9E60-FCEE4FD49D25}" destId="{C44BB1E5-FE5D-4CF0-A3FE-53C462863F8B}" srcOrd="0" destOrd="0" presId="urn:microsoft.com/office/officeart/2005/8/layout/vList5"/>
    <dgm:cxn modelId="{273647B3-AC06-40EE-A83E-86C97B6E1562}" type="presOf" srcId="{1847BBAE-4CB1-4F8E-848C-E60FF6DA846E}" destId="{C44BB1E5-FE5D-4CF0-A3FE-53C462863F8B}" srcOrd="0" destOrd="2" presId="urn:microsoft.com/office/officeart/2005/8/layout/vList5"/>
    <dgm:cxn modelId="{7AF440F6-CE4A-4648-AD6B-2F54C7E068B8}" type="presOf" srcId="{A4431AF0-7D09-4F54-A072-55C93BDEEC30}" destId="{C44BB1E5-FE5D-4CF0-A3FE-53C462863F8B}" srcOrd="0" destOrd="1" presId="urn:microsoft.com/office/officeart/2005/8/layout/vList5"/>
    <dgm:cxn modelId="{A2D336A4-F8DC-4C6A-9379-B225A325AD42}" type="presOf" srcId="{3D0E68A6-3532-4AFB-8A82-31B5118C1580}" destId="{A8F115C5-1E33-40A7-9D00-611AFEC6D5C8}" srcOrd="0" destOrd="0" presId="urn:microsoft.com/office/officeart/2005/8/layout/vList5"/>
    <dgm:cxn modelId="{B29CDECB-2D87-43C1-B67B-41406C4EC74C}" srcId="{09E9AB5C-F1D3-424C-AA2A-96EC91648FAD}" destId="{32A367F8-86CD-4C24-BCA8-DF8C9C1B10AD}" srcOrd="1" destOrd="0" parTransId="{4CEE17D7-271E-4780-99AA-E61433271461}" sibTransId="{F1C62F66-0DE7-45B4-9206-598677D9F28F}"/>
    <dgm:cxn modelId="{C632FC20-3D95-460B-95A1-3B402CC6A21F}" srcId="{01B8E1D9-3D34-427A-91AE-247883AECCBF}" destId="{3DFBC901-6D8D-4FA8-BAD4-6CEA1D5775A2}" srcOrd="1" destOrd="0" parTransId="{B1CCA903-4A84-46F5-9716-E23FC41BD058}" sibTransId="{3BDD132E-8BFD-4DB8-B203-0E2B472C29D3}"/>
    <dgm:cxn modelId="{85BA800A-38AB-4F3F-9DDE-DBB10320604E}" type="presOf" srcId="{01B8E1D9-3D34-427A-91AE-247883AECCBF}" destId="{50934C4B-D0C0-4EF5-B32E-08D9C0286961}" srcOrd="0" destOrd="0" presId="urn:microsoft.com/office/officeart/2005/8/layout/vList5"/>
    <dgm:cxn modelId="{0EED9EA2-75FA-4BFD-A5FD-7BF14D3E16E1}" srcId="{3D0E68A6-3532-4AFB-8A82-31B5118C1580}" destId="{54C98D0F-08A6-4139-9E60-FCEE4FD49D25}" srcOrd="0" destOrd="0" parTransId="{B113C063-FDBC-4B59-B752-CA1BA036E150}" sibTransId="{87FE4D6D-26F3-40B7-9C14-C85EC915C7A2}"/>
    <dgm:cxn modelId="{B4E39029-E80D-4025-917E-9E77E4D18463}" srcId="{3D0E68A6-3532-4AFB-8A82-31B5118C1580}" destId="{1847BBAE-4CB1-4F8E-848C-E60FF6DA846E}" srcOrd="2" destOrd="0" parTransId="{84262CED-68F5-4E82-88C5-E5E21D82966D}" sibTransId="{55F88E4D-057C-4DFB-95F7-BF3733742DD5}"/>
    <dgm:cxn modelId="{06461B20-3409-4E3A-AE24-E01DEACCE8DA}" srcId="{09E9AB5C-F1D3-424C-AA2A-96EC91648FAD}" destId="{3D0E68A6-3532-4AFB-8A82-31B5118C1580}" srcOrd="2" destOrd="0" parTransId="{BAECE9EA-593A-49DB-B86C-66B9A8DDE2A4}" sibTransId="{6A1B1D8D-6107-406F-93C6-AA2AB6F2A1F2}"/>
    <dgm:cxn modelId="{A2EA7AAD-9CE6-4469-937B-9F17EAFB2E0C}" type="presOf" srcId="{2464FD81-0A94-4674-8DE3-784723EE20AA}" destId="{0AA0AFF8-B8CD-4885-8BFB-1B2D4CD22EEC}" srcOrd="0" destOrd="0" presId="urn:microsoft.com/office/officeart/2005/8/layout/vList5"/>
    <dgm:cxn modelId="{F45388CB-5214-46E7-ACF6-715CEAB389DB}" type="presParOf" srcId="{E667A7F3-B9FC-4206-B054-01EFAC4385DC}" destId="{B0F3CC54-A454-41E2-B344-67CCFE944ADD}" srcOrd="0" destOrd="0" presId="urn:microsoft.com/office/officeart/2005/8/layout/vList5"/>
    <dgm:cxn modelId="{5D177827-0D3D-471E-92CA-0DA13E1F9EEB}" type="presParOf" srcId="{B0F3CC54-A454-41E2-B344-67CCFE944ADD}" destId="{50934C4B-D0C0-4EF5-B32E-08D9C0286961}" srcOrd="0" destOrd="0" presId="urn:microsoft.com/office/officeart/2005/8/layout/vList5"/>
    <dgm:cxn modelId="{6F098BF8-1AC7-4D45-A2E4-62221983D81B}" type="presParOf" srcId="{B0F3CC54-A454-41E2-B344-67CCFE944ADD}" destId="{0AA0AFF8-B8CD-4885-8BFB-1B2D4CD22EEC}" srcOrd="1" destOrd="0" presId="urn:microsoft.com/office/officeart/2005/8/layout/vList5"/>
    <dgm:cxn modelId="{6180469A-0208-464F-9631-8FCFAB2E25A1}" type="presParOf" srcId="{E667A7F3-B9FC-4206-B054-01EFAC4385DC}" destId="{C89F8CA3-0BFC-458B-9CE3-DE00E29F3C0A}" srcOrd="1" destOrd="0" presId="urn:microsoft.com/office/officeart/2005/8/layout/vList5"/>
    <dgm:cxn modelId="{DEA3FEAE-EE28-4442-9BCA-E5A410FC2FE1}" type="presParOf" srcId="{E667A7F3-B9FC-4206-B054-01EFAC4385DC}" destId="{5D98A30D-3C5E-401C-B608-2EDEBAD3B132}" srcOrd="2" destOrd="0" presId="urn:microsoft.com/office/officeart/2005/8/layout/vList5"/>
    <dgm:cxn modelId="{BC4B3AE8-3F42-49CC-9998-038BC0DC2F2F}" type="presParOf" srcId="{5D98A30D-3C5E-401C-B608-2EDEBAD3B132}" destId="{11D32131-C6C7-442D-8DD2-0F38EE986152}" srcOrd="0" destOrd="0" presId="urn:microsoft.com/office/officeart/2005/8/layout/vList5"/>
    <dgm:cxn modelId="{F0F82774-5DB9-48F1-95AD-7960152EBCFF}" type="presParOf" srcId="{E667A7F3-B9FC-4206-B054-01EFAC4385DC}" destId="{3DD7F50A-9219-4E98-AF8B-7D3C203165A2}" srcOrd="3" destOrd="0" presId="urn:microsoft.com/office/officeart/2005/8/layout/vList5"/>
    <dgm:cxn modelId="{44999A76-AE96-4F2E-8783-A97E761C4E59}" type="presParOf" srcId="{E667A7F3-B9FC-4206-B054-01EFAC4385DC}" destId="{C3AE4B0B-5130-4B72-A277-B23898D4D992}" srcOrd="4" destOrd="0" presId="urn:microsoft.com/office/officeart/2005/8/layout/vList5"/>
    <dgm:cxn modelId="{A3C4EE39-7E6A-4281-986F-32210505D3FF}" type="presParOf" srcId="{C3AE4B0B-5130-4B72-A277-B23898D4D992}" destId="{A8F115C5-1E33-40A7-9D00-611AFEC6D5C8}" srcOrd="0" destOrd="0" presId="urn:microsoft.com/office/officeart/2005/8/layout/vList5"/>
    <dgm:cxn modelId="{5968D79F-AA7D-4464-94CE-196F4F6C98E1}" type="presParOf" srcId="{C3AE4B0B-5130-4B72-A277-B23898D4D992}" destId="{C44BB1E5-FE5D-4CF0-A3FE-53C462863F8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13526A-A184-415A-82B7-F1109418E9CB}" type="doc">
      <dgm:prSet loTypeId="urn:microsoft.com/office/officeart/2005/8/layout/bProcess2" loCatId="process" qsTypeId="urn:microsoft.com/office/officeart/2005/8/quickstyle/simple1" qsCatId="simple" csTypeId="urn:microsoft.com/office/officeart/2005/8/colors/accent3_4" csCatId="accent3" phldr="1"/>
      <dgm:spPr/>
      <dgm:t>
        <a:bodyPr/>
        <a:lstStyle/>
        <a:p>
          <a:endParaRPr lang="en-US"/>
        </a:p>
      </dgm:t>
    </dgm:pt>
    <dgm:pt modelId="{BF1980A8-B691-4FF1-9D45-368C47DE0D0C}">
      <dgm:prSet phldrT="[Text]"/>
      <dgm:spPr>
        <a:solidFill>
          <a:srgbClr val="8FAE55"/>
        </a:solidFill>
      </dgm:spPr>
      <dgm:t>
        <a:bodyPr/>
        <a:lstStyle/>
        <a:p>
          <a:r>
            <a:rPr lang="en-IN" dirty="0" smtClean="0"/>
            <a:t>Arrange sequence of tasks</a:t>
          </a:r>
          <a:endParaRPr lang="en-US" dirty="0"/>
        </a:p>
      </dgm:t>
    </dgm:pt>
    <dgm:pt modelId="{1E65D0DC-A903-42C1-8B67-C61E8836B586}" type="parTrans" cxnId="{B9EF756F-59A0-4709-8435-9307653603FA}">
      <dgm:prSet/>
      <dgm:spPr/>
      <dgm:t>
        <a:bodyPr/>
        <a:lstStyle/>
        <a:p>
          <a:endParaRPr lang="en-US"/>
        </a:p>
      </dgm:t>
    </dgm:pt>
    <dgm:pt modelId="{353DC928-BA88-4E80-BE3F-E78DB72F7143}" type="sibTrans" cxnId="{B9EF756F-59A0-4709-8435-9307653603FA}">
      <dgm:prSet/>
      <dgm:spPr/>
      <dgm:t>
        <a:bodyPr/>
        <a:lstStyle/>
        <a:p>
          <a:endParaRPr lang="en-US"/>
        </a:p>
      </dgm:t>
    </dgm:pt>
    <dgm:pt modelId="{BB3CEDB0-0052-44AC-9557-3C709C9106B3}">
      <dgm:prSet phldrT="[Text]" custT="1"/>
      <dgm:spPr>
        <a:solidFill>
          <a:srgbClr val="8FAE55"/>
        </a:solidFill>
      </dgm:spPr>
      <dgm:t>
        <a:bodyPr/>
        <a:lstStyle/>
        <a:p>
          <a:r>
            <a:rPr lang="en-IN" sz="1400" dirty="0" smtClean="0"/>
            <a:t>Indent statements in case of loops</a:t>
          </a:r>
          <a:endParaRPr lang="en-US" sz="1400" dirty="0"/>
        </a:p>
      </dgm:t>
    </dgm:pt>
    <dgm:pt modelId="{54C6601A-8900-40D4-B8E8-339AC2B3FD1A}" type="parTrans" cxnId="{4181B647-F50A-4301-86D4-B02FFCECBF25}">
      <dgm:prSet/>
      <dgm:spPr/>
      <dgm:t>
        <a:bodyPr/>
        <a:lstStyle/>
        <a:p>
          <a:endParaRPr lang="en-US"/>
        </a:p>
      </dgm:t>
    </dgm:pt>
    <dgm:pt modelId="{519663BD-8ADC-497A-A0FF-D6A532415302}" type="sibTrans" cxnId="{4181B647-F50A-4301-86D4-B02FFCECBF25}">
      <dgm:prSet/>
      <dgm:spPr/>
      <dgm:t>
        <a:bodyPr/>
        <a:lstStyle/>
        <a:p>
          <a:endParaRPr lang="en-US"/>
        </a:p>
      </dgm:t>
    </dgm:pt>
    <dgm:pt modelId="{CB18C9B2-C502-4104-B488-DD0C0AEADBF4}">
      <dgm:prSet phldrT="[Text]" custT="1"/>
      <dgm:spPr>
        <a:solidFill>
          <a:srgbClr val="8FAE55"/>
        </a:solidFill>
      </dgm:spPr>
      <dgm:t>
        <a:bodyPr/>
        <a:lstStyle/>
        <a:p>
          <a:r>
            <a:rPr lang="en-IN" sz="1400" dirty="0" smtClean="0"/>
            <a:t>Use appropriate naming convention</a:t>
          </a:r>
          <a:endParaRPr lang="en-US" sz="1400" dirty="0"/>
        </a:p>
      </dgm:t>
    </dgm:pt>
    <dgm:pt modelId="{6632B6EC-70DA-4885-A639-33AEACCB7E0F}" type="parTrans" cxnId="{173F8BB2-EE24-4E47-B3C1-BE54A4F07767}">
      <dgm:prSet/>
      <dgm:spPr/>
      <dgm:t>
        <a:bodyPr/>
        <a:lstStyle/>
        <a:p>
          <a:endParaRPr lang="en-US"/>
        </a:p>
      </dgm:t>
    </dgm:pt>
    <dgm:pt modelId="{6E541B47-3BBE-4E09-AD25-39A9A5A7AC0C}" type="sibTrans" cxnId="{173F8BB2-EE24-4E47-B3C1-BE54A4F07767}">
      <dgm:prSet/>
      <dgm:spPr/>
      <dgm:t>
        <a:bodyPr/>
        <a:lstStyle/>
        <a:p>
          <a:endParaRPr lang="en-US"/>
        </a:p>
      </dgm:t>
    </dgm:pt>
    <dgm:pt modelId="{D1A76366-DE48-4926-A089-982DF972B50C}">
      <dgm:prSet phldrT="[Text]"/>
      <dgm:spPr>
        <a:solidFill>
          <a:srgbClr val="8FAE55"/>
        </a:solidFill>
      </dgm:spPr>
      <dgm:t>
        <a:bodyPr/>
        <a:lstStyle/>
        <a:p>
          <a:r>
            <a:rPr lang="en-IN" dirty="0" smtClean="0"/>
            <a:t>Use appropriate sentence casing</a:t>
          </a:r>
          <a:endParaRPr lang="en-US" dirty="0"/>
        </a:p>
      </dgm:t>
    </dgm:pt>
    <dgm:pt modelId="{25D9F441-4074-49A2-90CF-FA2BD7A13EF7}" type="parTrans" cxnId="{4FFB7168-385D-40C4-8293-7749224DF760}">
      <dgm:prSet/>
      <dgm:spPr/>
      <dgm:t>
        <a:bodyPr/>
        <a:lstStyle/>
        <a:p>
          <a:endParaRPr lang="en-US"/>
        </a:p>
      </dgm:t>
    </dgm:pt>
    <dgm:pt modelId="{0E2FF9F0-31E2-4038-BD18-53E2727C94D4}" type="sibTrans" cxnId="{4FFB7168-385D-40C4-8293-7749224DF760}">
      <dgm:prSet/>
      <dgm:spPr/>
      <dgm:t>
        <a:bodyPr/>
        <a:lstStyle/>
        <a:p>
          <a:endParaRPr lang="en-US"/>
        </a:p>
      </dgm:t>
    </dgm:pt>
    <dgm:pt modelId="{17EE5502-556A-48B8-893B-610A0FC00B71}">
      <dgm:prSet phldrT="[Text]"/>
      <dgm:spPr>
        <a:solidFill>
          <a:srgbClr val="8FAE55"/>
        </a:solidFill>
      </dgm:spPr>
      <dgm:t>
        <a:bodyPr/>
        <a:lstStyle/>
        <a:p>
          <a:r>
            <a:rPr lang="en-IN" dirty="0" smtClean="0"/>
            <a:t>Elaborate everything</a:t>
          </a:r>
          <a:endParaRPr lang="en-US" dirty="0"/>
        </a:p>
      </dgm:t>
    </dgm:pt>
    <dgm:pt modelId="{97058166-B4B4-41C2-82A6-14E7A71A6B0F}" type="parTrans" cxnId="{46140111-BAA5-4D63-B823-B0AFEEDFFD01}">
      <dgm:prSet/>
      <dgm:spPr/>
      <dgm:t>
        <a:bodyPr/>
        <a:lstStyle/>
        <a:p>
          <a:endParaRPr lang="en-US"/>
        </a:p>
      </dgm:t>
    </dgm:pt>
    <dgm:pt modelId="{6A19F20E-8093-4583-9C6C-833ABFD093D1}" type="sibTrans" cxnId="{46140111-BAA5-4D63-B823-B0AFEEDFFD01}">
      <dgm:prSet/>
      <dgm:spPr/>
      <dgm:t>
        <a:bodyPr/>
        <a:lstStyle/>
        <a:p>
          <a:endParaRPr lang="en-US"/>
        </a:p>
      </dgm:t>
    </dgm:pt>
    <dgm:pt modelId="{C3675B31-25FA-4B7B-8420-D1773A30D517}">
      <dgm:prSet phldrT="[Text]"/>
      <dgm:spPr>
        <a:solidFill>
          <a:srgbClr val="8FAE55"/>
        </a:solidFill>
      </dgm:spPr>
      <dgm:t>
        <a:bodyPr/>
        <a:lstStyle/>
        <a:p>
          <a:r>
            <a:rPr lang="en-IN" dirty="0" smtClean="0"/>
            <a:t>Don’t use technical terms</a:t>
          </a:r>
          <a:endParaRPr lang="en-US" dirty="0"/>
        </a:p>
      </dgm:t>
    </dgm:pt>
    <dgm:pt modelId="{2AABE4F5-D39D-4F94-967A-EA71CCDF6CD9}" type="parTrans" cxnId="{1AFB771B-4F26-4A51-891B-B780B635B345}">
      <dgm:prSet/>
      <dgm:spPr/>
      <dgm:t>
        <a:bodyPr/>
        <a:lstStyle/>
        <a:p>
          <a:endParaRPr lang="en-US"/>
        </a:p>
      </dgm:t>
    </dgm:pt>
    <dgm:pt modelId="{90A8E2D2-7B72-4C37-9F8B-03195BCF23A0}" type="sibTrans" cxnId="{1AFB771B-4F26-4A51-891B-B780B635B345}">
      <dgm:prSet/>
      <dgm:spPr/>
      <dgm:t>
        <a:bodyPr/>
        <a:lstStyle/>
        <a:p>
          <a:endParaRPr lang="en-US"/>
        </a:p>
      </dgm:t>
    </dgm:pt>
    <dgm:pt modelId="{00E4A5B7-83C3-4A54-91E4-23478619E18A}">
      <dgm:prSet phldrT="[Text]" custT="1"/>
      <dgm:spPr>
        <a:solidFill>
          <a:srgbClr val="8FAE55"/>
        </a:solidFill>
      </dgm:spPr>
      <dgm:t>
        <a:bodyPr/>
        <a:lstStyle/>
        <a:p>
          <a:r>
            <a:rPr lang="en-IN" sz="1400" dirty="0" smtClean="0"/>
            <a:t>Start with statement of main goal</a:t>
          </a:r>
          <a:endParaRPr lang="en-US" sz="1400" dirty="0"/>
        </a:p>
      </dgm:t>
    </dgm:pt>
    <dgm:pt modelId="{52FE1287-71FA-4CD8-94BB-50ADC6572309}" type="sibTrans" cxnId="{92B483A0-4D2D-4250-A554-A5AA64BC487E}">
      <dgm:prSet/>
      <dgm:spPr/>
      <dgm:t>
        <a:bodyPr/>
        <a:lstStyle/>
        <a:p>
          <a:endParaRPr lang="en-US"/>
        </a:p>
      </dgm:t>
    </dgm:pt>
    <dgm:pt modelId="{B478A303-C996-4807-93C8-5B915F7CDB1E}" type="parTrans" cxnId="{92B483A0-4D2D-4250-A554-A5AA64BC487E}">
      <dgm:prSet/>
      <dgm:spPr/>
      <dgm:t>
        <a:bodyPr/>
        <a:lstStyle/>
        <a:p>
          <a:endParaRPr lang="en-US"/>
        </a:p>
      </dgm:t>
    </dgm:pt>
    <dgm:pt modelId="{6868F8EB-DE83-40D2-9413-6C094F4B7D8B}" type="pres">
      <dgm:prSet presAssocID="{2013526A-A184-415A-82B7-F1109418E9CB}" presName="diagram" presStyleCnt="0">
        <dgm:presLayoutVars>
          <dgm:dir/>
          <dgm:resizeHandles/>
        </dgm:presLayoutVars>
      </dgm:prSet>
      <dgm:spPr/>
      <dgm:t>
        <a:bodyPr/>
        <a:lstStyle/>
        <a:p>
          <a:endParaRPr lang="en-US"/>
        </a:p>
      </dgm:t>
    </dgm:pt>
    <dgm:pt modelId="{B1B5C435-D749-426A-AFF2-B31BF77E54D6}" type="pres">
      <dgm:prSet presAssocID="{BF1980A8-B691-4FF1-9D45-368C47DE0D0C}" presName="firstNode" presStyleLbl="node1" presStyleIdx="0" presStyleCnt="7" custScaleX="110657" custScaleY="108841">
        <dgm:presLayoutVars>
          <dgm:bulletEnabled val="1"/>
        </dgm:presLayoutVars>
      </dgm:prSet>
      <dgm:spPr/>
      <dgm:t>
        <a:bodyPr/>
        <a:lstStyle/>
        <a:p>
          <a:endParaRPr lang="en-US"/>
        </a:p>
      </dgm:t>
    </dgm:pt>
    <dgm:pt modelId="{BE68B8C9-067F-4259-8EFD-0BEF7A4A6312}" type="pres">
      <dgm:prSet presAssocID="{353DC928-BA88-4E80-BE3F-E78DB72F7143}" presName="sibTrans" presStyleLbl="sibTrans2D1" presStyleIdx="0" presStyleCnt="6"/>
      <dgm:spPr/>
      <dgm:t>
        <a:bodyPr/>
        <a:lstStyle/>
        <a:p>
          <a:endParaRPr lang="en-US"/>
        </a:p>
      </dgm:t>
    </dgm:pt>
    <dgm:pt modelId="{46C7B910-9024-4109-80E0-C442BCB4BDA2}" type="pres">
      <dgm:prSet presAssocID="{00E4A5B7-83C3-4A54-91E4-23478619E18A}" presName="middleNode" presStyleCnt="0"/>
      <dgm:spPr/>
    </dgm:pt>
    <dgm:pt modelId="{3346A9BC-4305-4AA7-964B-3C7E8E90E0F9}" type="pres">
      <dgm:prSet presAssocID="{00E4A5B7-83C3-4A54-91E4-23478619E18A}" presName="padding" presStyleLbl="node1" presStyleIdx="0" presStyleCnt="7"/>
      <dgm:spPr/>
    </dgm:pt>
    <dgm:pt modelId="{BE9D518C-BDFF-4AE7-A2C0-D7A570F9FA28}" type="pres">
      <dgm:prSet presAssocID="{00E4A5B7-83C3-4A54-91E4-23478619E18A}" presName="shape" presStyleLbl="node1" presStyleIdx="1" presStyleCnt="7" custScaleX="163915" custScaleY="149561">
        <dgm:presLayoutVars>
          <dgm:bulletEnabled val="1"/>
        </dgm:presLayoutVars>
      </dgm:prSet>
      <dgm:spPr/>
      <dgm:t>
        <a:bodyPr/>
        <a:lstStyle/>
        <a:p>
          <a:endParaRPr lang="en-US"/>
        </a:p>
      </dgm:t>
    </dgm:pt>
    <dgm:pt modelId="{97955A94-4454-4EDC-8B79-467E6B0322A6}" type="pres">
      <dgm:prSet presAssocID="{52FE1287-71FA-4CD8-94BB-50ADC6572309}" presName="sibTrans" presStyleLbl="sibTrans2D1" presStyleIdx="1" presStyleCnt="6"/>
      <dgm:spPr/>
      <dgm:t>
        <a:bodyPr/>
        <a:lstStyle/>
        <a:p>
          <a:endParaRPr lang="en-US"/>
        </a:p>
      </dgm:t>
    </dgm:pt>
    <dgm:pt modelId="{CDA37BA6-C9F4-436B-B583-5C0C25AEA659}" type="pres">
      <dgm:prSet presAssocID="{BB3CEDB0-0052-44AC-9557-3C709C9106B3}" presName="middleNode" presStyleCnt="0"/>
      <dgm:spPr/>
    </dgm:pt>
    <dgm:pt modelId="{0CD8A894-4712-4C26-A11A-59364E37EA85}" type="pres">
      <dgm:prSet presAssocID="{BB3CEDB0-0052-44AC-9557-3C709C9106B3}" presName="padding" presStyleLbl="node1" presStyleIdx="1" presStyleCnt="7"/>
      <dgm:spPr/>
    </dgm:pt>
    <dgm:pt modelId="{E514CD4F-776D-4AA9-BB88-EC880B9FFA08}" type="pres">
      <dgm:prSet presAssocID="{BB3CEDB0-0052-44AC-9557-3C709C9106B3}" presName="shape" presStyleLbl="node1" presStyleIdx="2" presStyleCnt="7" custScaleX="163274" custScaleY="159728">
        <dgm:presLayoutVars>
          <dgm:bulletEnabled val="1"/>
        </dgm:presLayoutVars>
      </dgm:prSet>
      <dgm:spPr/>
      <dgm:t>
        <a:bodyPr/>
        <a:lstStyle/>
        <a:p>
          <a:endParaRPr lang="en-US"/>
        </a:p>
      </dgm:t>
    </dgm:pt>
    <dgm:pt modelId="{596FCB20-6A67-4ADD-8303-3C8CFF431DA5}" type="pres">
      <dgm:prSet presAssocID="{519663BD-8ADC-497A-A0FF-D6A532415302}" presName="sibTrans" presStyleLbl="sibTrans2D1" presStyleIdx="2" presStyleCnt="6"/>
      <dgm:spPr/>
      <dgm:t>
        <a:bodyPr/>
        <a:lstStyle/>
        <a:p>
          <a:endParaRPr lang="en-US"/>
        </a:p>
      </dgm:t>
    </dgm:pt>
    <dgm:pt modelId="{E2BC979F-6E3D-4FC5-9964-EA69B66D3C5C}" type="pres">
      <dgm:prSet presAssocID="{CB18C9B2-C502-4104-B488-DD0C0AEADBF4}" presName="middleNode" presStyleCnt="0"/>
      <dgm:spPr/>
    </dgm:pt>
    <dgm:pt modelId="{B6D80350-748A-4C6A-AAB7-480B14349B1F}" type="pres">
      <dgm:prSet presAssocID="{CB18C9B2-C502-4104-B488-DD0C0AEADBF4}" presName="padding" presStyleLbl="node1" presStyleIdx="2" presStyleCnt="7"/>
      <dgm:spPr/>
    </dgm:pt>
    <dgm:pt modelId="{3DF3E63D-E21C-4A57-AC62-1F944C5D35F0}" type="pres">
      <dgm:prSet presAssocID="{CB18C9B2-C502-4104-B488-DD0C0AEADBF4}" presName="shape" presStyleLbl="node1" presStyleIdx="3" presStyleCnt="7" custScaleX="157199" custScaleY="154753">
        <dgm:presLayoutVars>
          <dgm:bulletEnabled val="1"/>
        </dgm:presLayoutVars>
      </dgm:prSet>
      <dgm:spPr/>
      <dgm:t>
        <a:bodyPr/>
        <a:lstStyle/>
        <a:p>
          <a:endParaRPr lang="en-US"/>
        </a:p>
      </dgm:t>
    </dgm:pt>
    <dgm:pt modelId="{F58C7DEA-00DE-4FEA-A203-338F2727581E}" type="pres">
      <dgm:prSet presAssocID="{6E541B47-3BBE-4E09-AD25-39A9A5A7AC0C}" presName="sibTrans" presStyleLbl="sibTrans2D1" presStyleIdx="3" presStyleCnt="6"/>
      <dgm:spPr/>
      <dgm:t>
        <a:bodyPr/>
        <a:lstStyle/>
        <a:p>
          <a:endParaRPr lang="en-US"/>
        </a:p>
      </dgm:t>
    </dgm:pt>
    <dgm:pt modelId="{CE7CA75C-8845-4581-B1E0-30128A04004A}" type="pres">
      <dgm:prSet presAssocID="{D1A76366-DE48-4926-A089-982DF972B50C}" presName="middleNode" presStyleCnt="0"/>
      <dgm:spPr/>
    </dgm:pt>
    <dgm:pt modelId="{30D13B79-D71C-400C-A7CA-5608867C1788}" type="pres">
      <dgm:prSet presAssocID="{D1A76366-DE48-4926-A089-982DF972B50C}" presName="padding" presStyleLbl="node1" presStyleIdx="3" presStyleCnt="7"/>
      <dgm:spPr/>
    </dgm:pt>
    <dgm:pt modelId="{50147988-012E-4DAC-83A6-B939672A07D5}" type="pres">
      <dgm:prSet presAssocID="{D1A76366-DE48-4926-A089-982DF972B50C}" presName="shape" presStyleLbl="node1" presStyleIdx="4" presStyleCnt="7" custScaleX="169684" custScaleY="155326">
        <dgm:presLayoutVars>
          <dgm:bulletEnabled val="1"/>
        </dgm:presLayoutVars>
      </dgm:prSet>
      <dgm:spPr/>
      <dgm:t>
        <a:bodyPr/>
        <a:lstStyle/>
        <a:p>
          <a:endParaRPr lang="en-US"/>
        </a:p>
      </dgm:t>
    </dgm:pt>
    <dgm:pt modelId="{AFD5A3AA-02A4-4330-AA9D-0792B416677C}" type="pres">
      <dgm:prSet presAssocID="{0E2FF9F0-31E2-4038-BD18-53E2727C94D4}" presName="sibTrans" presStyleLbl="sibTrans2D1" presStyleIdx="4" presStyleCnt="6"/>
      <dgm:spPr/>
      <dgm:t>
        <a:bodyPr/>
        <a:lstStyle/>
        <a:p>
          <a:endParaRPr lang="en-US"/>
        </a:p>
      </dgm:t>
    </dgm:pt>
    <dgm:pt modelId="{3653C603-E2DE-47A5-AE91-AB89DFE3A279}" type="pres">
      <dgm:prSet presAssocID="{17EE5502-556A-48B8-893B-610A0FC00B71}" presName="middleNode" presStyleCnt="0"/>
      <dgm:spPr/>
    </dgm:pt>
    <dgm:pt modelId="{E55DBA0E-5B5F-41B0-86F5-7B5677F12847}" type="pres">
      <dgm:prSet presAssocID="{17EE5502-556A-48B8-893B-610A0FC00B71}" presName="padding" presStyleLbl="node1" presStyleIdx="4" presStyleCnt="7"/>
      <dgm:spPr/>
    </dgm:pt>
    <dgm:pt modelId="{59D5B59A-5684-4DE2-BC05-967374BBE481}" type="pres">
      <dgm:prSet presAssocID="{17EE5502-556A-48B8-893B-610A0FC00B71}" presName="shape" presStyleLbl="node1" presStyleIdx="5" presStyleCnt="7" custScaleX="164267" custScaleY="154389">
        <dgm:presLayoutVars>
          <dgm:bulletEnabled val="1"/>
        </dgm:presLayoutVars>
      </dgm:prSet>
      <dgm:spPr/>
      <dgm:t>
        <a:bodyPr/>
        <a:lstStyle/>
        <a:p>
          <a:endParaRPr lang="en-US"/>
        </a:p>
      </dgm:t>
    </dgm:pt>
    <dgm:pt modelId="{CF0D0698-06DF-4857-8E71-AB6D46106BD2}" type="pres">
      <dgm:prSet presAssocID="{6A19F20E-8093-4583-9C6C-833ABFD093D1}" presName="sibTrans" presStyleLbl="sibTrans2D1" presStyleIdx="5" presStyleCnt="6"/>
      <dgm:spPr/>
      <dgm:t>
        <a:bodyPr/>
        <a:lstStyle/>
        <a:p>
          <a:endParaRPr lang="en-US"/>
        </a:p>
      </dgm:t>
    </dgm:pt>
    <dgm:pt modelId="{20FA2180-58E2-4272-9B08-921A54E05B88}" type="pres">
      <dgm:prSet presAssocID="{C3675B31-25FA-4B7B-8420-D1773A30D517}" presName="lastNode" presStyleLbl="node1" presStyleIdx="6" presStyleCnt="7">
        <dgm:presLayoutVars>
          <dgm:bulletEnabled val="1"/>
        </dgm:presLayoutVars>
      </dgm:prSet>
      <dgm:spPr/>
      <dgm:t>
        <a:bodyPr/>
        <a:lstStyle/>
        <a:p>
          <a:endParaRPr lang="en-US"/>
        </a:p>
      </dgm:t>
    </dgm:pt>
  </dgm:ptLst>
  <dgm:cxnLst>
    <dgm:cxn modelId="{4FFB7168-385D-40C4-8293-7749224DF760}" srcId="{2013526A-A184-415A-82B7-F1109418E9CB}" destId="{D1A76366-DE48-4926-A089-982DF972B50C}" srcOrd="4" destOrd="0" parTransId="{25D9F441-4074-49A2-90CF-FA2BD7A13EF7}" sibTransId="{0E2FF9F0-31E2-4038-BD18-53E2727C94D4}"/>
    <dgm:cxn modelId="{173F8BB2-EE24-4E47-B3C1-BE54A4F07767}" srcId="{2013526A-A184-415A-82B7-F1109418E9CB}" destId="{CB18C9B2-C502-4104-B488-DD0C0AEADBF4}" srcOrd="3" destOrd="0" parTransId="{6632B6EC-70DA-4885-A639-33AEACCB7E0F}" sibTransId="{6E541B47-3BBE-4E09-AD25-39A9A5A7AC0C}"/>
    <dgm:cxn modelId="{CC8A1F89-81FA-4C22-9E01-18B1765B0C3E}" type="presOf" srcId="{D1A76366-DE48-4926-A089-982DF972B50C}" destId="{50147988-012E-4DAC-83A6-B939672A07D5}" srcOrd="0" destOrd="0" presId="urn:microsoft.com/office/officeart/2005/8/layout/bProcess2"/>
    <dgm:cxn modelId="{BE5B63E2-6695-4225-93D1-1C6CF7EA6C71}" type="presOf" srcId="{00E4A5B7-83C3-4A54-91E4-23478619E18A}" destId="{BE9D518C-BDFF-4AE7-A2C0-D7A570F9FA28}" srcOrd="0" destOrd="0" presId="urn:microsoft.com/office/officeart/2005/8/layout/bProcess2"/>
    <dgm:cxn modelId="{03FE2268-243C-4340-85A2-3A9E36CC588D}" type="presOf" srcId="{6E541B47-3BBE-4E09-AD25-39A9A5A7AC0C}" destId="{F58C7DEA-00DE-4FEA-A203-338F2727581E}" srcOrd="0" destOrd="0" presId="urn:microsoft.com/office/officeart/2005/8/layout/bProcess2"/>
    <dgm:cxn modelId="{F0C878DC-77F0-4748-83EA-DD00980FA9AA}" type="presOf" srcId="{52FE1287-71FA-4CD8-94BB-50ADC6572309}" destId="{97955A94-4454-4EDC-8B79-467E6B0322A6}" srcOrd="0" destOrd="0" presId="urn:microsoft.com/office/officeart/2005/8/layout/bProcess2"/>
    <dgm:cxn modelId="{48271009-2B94-4FD0-B6EC-760AACEA5371}" type="presOf" srcId="{6A19F20E-8093-4583-9C6C-833ABFD093D1}" destId="{CF0D0698-06DF-4857-8E71-AB6D46106BD2}" srcOrd="0" destOrd="0" presId="urn:microsoft.com/office/officeart/2005/8/layout/bProcess2"/>
    <dgm:cxn modelId="{1AFB771B-4F26-4A51-891B-B780B635B345}" srcId="{2013526A-A184-415A-82B7-F1109418E9CB}" destId="{C3675B31-25FA-4B7B-8420-D1773A30D517}" srcOrd="6" destOrd="0" parTransId="{2AABE4F5-D39D-4F94-967A-EA71CCDF6CD9}" sibTransId="{90A8E2D2-7B72-4C37-9F8B-03195BCF23A0}"/>
    <dgm:cxn modelId="{76F317C5-774D-4990-B2AD-29161071A5BB}" type="presOf" srcId="{CB18C9B2-C502-4104-B488-DD0C0AEADBF4}" destId="{3DF3E63D-E21C-4A57-AC62-1F944C5D35F0}" srcOrd="0" destOrd="0" presId="urn:microsoft.com/office/officeart/2005/8/layout/bProcess2"/>
    <dgm:cxn modelId="{57988F15-8A99-40B5-8539-D2016923E9A7}" type="presOf" srcId="{BF1980A8-B691-4FF1-9D45-368C47DE0D0C}" destId="{B1B5C435-D749-426A-AFF2-B31BF77E54D6}" srcOrd="0" destOrd="0" presId="urn:microsoft.com/office/officeart/2005/8/layout/bProcess2"/>
    <dgm:cxn modelId="{E20D84EA-6267-4A3C-9B9B-CE0A36D5E5C7}" type="presOf" srcId="{BB3CEDB0-0052-44AC-9557-3C709C9106B3}" destId="{E514CD4F-776D-4AA9-BB88-EC880B9FFA08}" srcOrd="0" destOrd="0" presId="urn:microsoft.com/office/officeart/2005/8/layout/bProcess2"/>
    <dgm:cxn modelId="{C3F9CFE6-44E3-4F83-8464-7F8ED7661B70}" type="presOf" srcId="{17EE5502-556A-48B8-893B-610A0FC00B71}" destId="{59D5B59A-5684-4DE2-BC05-967374BBE481}" srcOrd="0" destOrd="0" presId="urn:microsoft.com/office/officeart/2005/8/layout/bProcess2"/>
    <dgm:cxn modelId="{4C4975AC-22AD-49B3-9AB5-9B64298C8492}" type="presOf" srcId="{0E2FF9F0-31E2-4038-BD18-53E2727C94D4}" destId="{AFD5A3AA-02A4-4330-AA9D-0792B416677C}" srcOrd="0" destOrd="0" presId="urn:microsoft.com/office/officeart/2005/8/layout/bProcess2"/>
    <dgm:cxn modelId="{CF80E2DA-E46C-4FFD-897F-0D23E50716BC}" type="presOf" srcId="{353DC928-BA88-4E80-BE3F-E78DB72F7143}" destId="{BE68B8C9-067F-4259-8EFD-0BEF7A4A6312}" srcOrd="0" destOrd="0" presId="urn:microsoft.com/office/officeart/2005/8/layout/bProcess2"/>
    <dgm:cxn modelId="{92B483A0-4D2D-4250-A554-A5AA64BC487E}" srcId="{2013526A-A184-415A-82B7-F1109418E9CB}" destId="{00E4A5B7-83C3-4A54-91E4-23478619E18A}" srcOrd="1" destOrd="0" parTransId="{B478A303-C996-4807-93C8-5B915F7CDB1E}" sibTransId="{52FE1287-71FA-4CD8-94BB-50ADC6572309}"/>
    <dgm:cxn modelId="{E5E9BCC1-B411-4181-B645-248E7574DC0B}" type="presOf" srcId="{2013526A-A184-415A-82B7-F1109418E9CB}" destId="{6868F8EB-DE83-40D2-9413-6C094F4B7D8B}" srcOrd="0" destOrd="0" presId="urn:microsoft.com/office/officeart/2005/8/layout/bProcess2"/>
    <dgm:cxn modelId="{167F41CE-4D8E-46FD-B59A-9334D7B82A0C}" type="presOf" srcId="{519663BD-8ADC-497A-A0FF-D6A532415302}" destId="{596FCB20-6A67-4ADD-8303-3C8CFF431DA5}" srcOrd="0" destOrd="0" presId="urn:microsoft.com/office/officeart/2005/8/layout/bProcess2"/>
    <dgm:cxn modelId="{8104EC0C-4B85-463F-9F95-39C250F52FC0}" type="presOf" srcId="{C3675B31-25FA-4B7B-8420-D1773A30D517}" destId="{20FA2180-58E2-4272-9B08-921A54E05B88}" srcOrd="0" destOrd="0" presId="urn:microsoft.com/office/officeart/2005/8/layout/bProcess2"/>
    <dgm:cxn modelId="{B9EF756F-59A0-4709-8435-9307653603FA}" srcId="{2013526A-A184-415A-82B7-F1109418E9CB}" destId="{BF1980A8-B691-4FF1-9D45-368C47DE0D0C}" srcOrd="0" destOrd="0" parTransId="{1E65D0DC-A903-42C1-8B67-C61E8836B586}" sibTransId="{353DC928-BA88-4E80-BE3F-E78DB72F7143}"/>
    <dgm:cxn modelId="{4181B647-F50A-4301-86D4-B02FFCECBF25}" srcId="{2013526A-A184-415A-82B7-F1109418E9CB}" destId="{BB3CEDB0-0052-44AC-9557-3C709C9106B3}" srcOrd="2" destOrd="0" parTransId="{54C6601A-8900-40D4-B8E8-339AC2B3FD1A}" sibTransId="{519663BD-8ADC-497A-A0FF-D6A532415302}"/>
    <dgm:cxn modelId="{46140111-BAA5-4D63-B823-B0AFEEDFFD01}" srcId="{2013526A-A184-415A-82B7-F1109418E9CB}" destId="{17EE5502-556A-48B8-893B-610A0FC00B71}" srcOrd="5" destOrd="0" parTransId="{97058166-B4B4-41C2-82A6-14E7A71A6B0F}" sibTransId="{6A19F20E-8093-4583-9C6C-833ABFD093D1}"/>
    <dgm:cxn modelId="{4D71A1F1-1BEE-4473-96C7-94F2C1CD65FF}" type="presParOf" srcId="{6868F8EB-DE83-40D2-9413-6C094F4B7D8B}" destId="{B1B5C435-D749-426A-AFF2-B31BF77E54D6}" srcOrd="0" destOrd="0" presId="urn:microsoft.com/office/officeart/2005/8/layout/bProcess2"/>
    <dgm:cxn modelId="{BA7DE5B7-9369-4B9A-B4D4-F21C4BBC5361}" type="presParOf" srcId="{6868F8EB-DE83-40D2-9413-6C094F4B7D8B}" destId="{BE68B8C9-067F-4259-8EFD-0BEF7A4A6312}" srcOrd="1" destOrd="0" presId="urn:microsoft.com/office/officeart/2005/8/layout/bProcess2"/>
    <dgm:cxn modelId="{8F4CF3AB-94FD-4D29-B166-B6D091CA0686}" type="presParOf" srcId="{6868F8EB-DE83-40D2-9413-6C094F4B7D8B}" destId="{46C7B910-9024-4109-80E0-C442BCB4BDA2}" srcOrd="2" destOrd="0" presId="urn:microsoft.com/office/officeart/2005/8/layout/bProcess2"/>
    <dgm:cxn modelId="{8E24F2FF-C173-4395-BB9A-1D5DBD9839F3}" type="presParOf" srcId="{46C7B910-9024-4109-80E0-C442BCB4BDA2}" destId="{3346A9BC-4305-4AA7-964B-3C7E8E90E0F9}" srcOrd="0" destOrd="0" presId="urn:microsoft.com/office/officeart/2005/8/layout/bProcess2"/>
    <dgm:cxn modelId="{8701E938-A455-4DA7-B285-456D2FDE2776}" type="presParOf" srcId="{46C7B910-9024-4109-80E0-C442BCB4BDA2}" destId="{BE9D518C-BDFF-4AE7-A2C0-D7A570F9FA28}" srcOrd="1" destOrd="0" presId="urn:microsoft.com/office/officeart/2005/8/layout/bProcess2"/>
    <dgm:cxn modelId="{6A2067CA-FA3E-418C-8BFC-140E3E2A2FCF}" type="presParOf" srcId="{6868F8EB-DE83-40D2-9413-6C094F4B7D8B}" destId="{97955A94-4454-4EDC-8B79-467E6B0322A6}" srcOrd="3" destOrd="0" presId="urn:microsoft.com/office/officeart/2005/8/layout/bProcess2"/>
    <dgm:cxn modelId="{99D0A851-B6A0-4969-A935-0EBDECD8BA5D}" type="presParOf" srcId="{6868F8EB-DE83-40D2-9413-6C094F4B7D8B}" destId="{CDA37BA6-C9F4-436B-B583-5C0C25AEA659}" srcOrd="4" destOrd="0" presId="urn:microsoft.com/office/officeart/2005/8/layout/bProcess2"/>
    <dgm:cxn modelId="{8E5108C1-561D-4D33-AD2F-9FB1A5D35331}" type="presParOf" srcId="{CDA37BA6-C9F4-436B-B583-5C0C25AEA659}" destId="{0CD8A894-4712-4C26-A11A-59364E37EA85}" srcOrd="0" destOrd="0" presId="urn:microsoft.com/office/officeart/2005/8/layout/bProcess2"/>
    <dgm:cxn modelId="{C6CC89A8-6D07-47FC-A84F-9B678AE75BFD}" type="presParOf" srcId="{CDA37BA6-C9F4-436B-B583-5C0C25AEA659}" destId="{E514CD4F-776D-4AA9-BB88-EC880B9FFA08}" srcOrd="1" destOrd="0" presId="urn:microsoft.com/office/officeart/2005/8/layout/bProcess2"/>
    <dgm:cxn modelId="{4CA8C365-BAC0-47D9-BD98-D947A8419FB4}" type="presParOf" srcId="{6868F8EB-DE83-40D2-9413-6C094F4B7D8B}" destId="{596FCB20-6A67-4ADD-8303-3C8CFF431DA5}" srcOrd="5" destOrd="0" presId="urn:microsoft.com/office/officeart/2005/8/layout/bProcess2"/>
    <dgm:cxn modelId="{4C597657-987D-4AAC-A5F7-0F38F5D7B59C}" type="presParOf" srcId="{6868F8EB-DE83-40D2-9413-6C094F4B7D8B}" destId="{E2BC979F-6E3D-4FC5-9964-EA69B66D3C5C}" srcOrd="6" destOrd="0" presId="urn:microsoft.com/office/officeart/2005/8/layout/bProcess2"/>
    <dgm:cxn modelId="{1AE5DB02-6ADE-4933-8966-CC7988A225CF}" type="presParOf" srcId="{E2BC979F-6E3D-4FC5-9964-EA69B66D3C5C}" destId="{B6D80350-748A-4C6A-AAB7-480B14349B1F}" srcOrd="0" destOrd="0" presId="urn:microsoft.com/office/officeart/2005/8/layout/bProcess2"/>
    <dgm:cxn modelId="{38DC9D5A-DD73-44D6-9BC6-77CF16471A30}" type="presParOf" srcId="{E2BC979F-6E3D-4FC5-9964-EA69B66D3C5C}" destId="{3DF3E63D-E21C-4A57-AC62-1F944C5D35F0}" srcOrd="1" destOrd="0" presId="urn:microsoft.com/office/officeart/2005/8/layout/bProcess2"/>
    <dgm:cxn modelId="{98F4FF04-BA62-4F39-BBA4-A386094543D9}" type="presParOf" srcId="{6868F8EB-DE83-40D2-9413-6C094F4B7D8B}" destId="{F58C7DEA-00DE-4FEA-A203-338F2727581E}" srcOrd="7" destOrd="0" presId="urn:microsoft.com/office/officeart/2005/8/layout/bProcess2"/>
    <dgm:cxn modelId="{21AF0C39-190D-4618-94F0-3CF271FC198E}" type="presParOf" srcId="{6868F8EB-DE83-40D2-9413-6C094F4B7D8B}" destId="{CE7CA75C-8845-4581-B1E0-30128A04004A}" srcOrd="8" destOrd="0" presId="urn:microsoft.com/office/officeart/2005/8/layout/bProcess2"/>
    <dgm:cxn modelId="{32CD7E64-8893-4137-8301-D566C3BF5E3D}" type="presParOf" srcId="{CE7CA75C-8845-4581-B1E0-30128A04004A}" destId="{30D13B79-D71C-400C-A7CA-5608867C1788}" srcOrd="0" destOrd="0" presId="urn:microsoft.com/office/officeart/2005/8/layout/bProcess2"/>
    <dgm:cxn modelId="{6BD25568-83F3-4EC5-9176-CC6B6594948C}" type="presParOf" srcId="{CE7CA75C-8845-4581-B1E0-30128A04004A}" destId="{50147988-012E-4DAC-83A6-B939672A07D5}" srcOrd="1" destOrd="0" presId="urn:microsoft.com/office/officeart/2005/8/layout/bProcess2"/>
    <dgm:cxn modelId="{B4269199-2EE0-4AB5-B4E9-5F230D31DA0A}" type="presParOf" srcId="{6868F8EB-DE83-40D2-9413-6C094F4B7D8B}" destId="{AFD5A3AA-02A4-4330-AA9D-0792B416677C}" srcOrd="9" destOrd="0" presId="urn:microsoft.com/office/officeart/2005/8/layout/bProcess2"/>
    <dgm:cxn modelId="{4FE0E5F0-7481-401E-B99C-5591E5692435}" type="presParOf" srcId="{6868F8EB-DE83-40D2-9413-6C094F4B7D8B}" destId="{3653C603-E2DE-47A5-AE91-AB89DFE3A279}" srcOrd="10" destOrd="0" presId="urn:microsoft.com/office/officeart/2005/8/layout/bProcess2"/>
    <dgm:cxn modelId="{60EE1597-8724-46D2-BBB6-42D0D5E66079}" type="presParOf" srcId="{3653C603-E2DE-47A5-AE91-AB89DFE3A279}" destId="{E55DBA0E-5B5F-41B0-86F5-7B5677F12847}" srcOrd="0" destOrd="0" presId="urn:microsoft.com/office/officeart/2005/8/layout/bProcess2"/>
    <dgm:cxn modelId="{418F74CA-F678-46F4-B864-0C1AE8B32C4B}" type="presParOf" srcId="{3653C603-E2DE-47A5-AE91-AB89DFE3A279}" destId="{59D5B59A-5684-4DE2-BC05-967374BBE481}" srcOrd="1" destOrd="0" presId="urn:microsoft.com/office/officeart/2005/8/layout/bProcess2"/>
    <dgm:cxn modelId="{0D4DFBC1-70DB-428B-BDC5-D45150998E61}" type="presParOf" srcId="{6868F8EB-DE83-40D2-9413-6C094F4B7D8B}" destId="{CF0D0698-06DF-4857-8E71-AB6D46106BD2}" srcOrd="11" destOrd="0" presId="urn:microsoft.com/office/officeart/2005/8/layout/bProcess2"/>
    <dgm:cxn modelId="{A7CC711A-A016-4545-9C0E-2B69CBB03033}" type="presParOf" srcId="{6868F8EB-DE83-40D2-9413-6C094F4B7D8B}" destId="{20FA2180-58E2-4272-9B08-921A54E05B88}" srcOrd="1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9E42CD-4646-48E0-96CD-5E6EDF185E48}"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B61B373-A210-4621-99C2-939604AFA40B}">
      <dgm:prSet phldrT="[Text]"/>
      <dgm:spPr>
        <a:solidFill>
          <a:schemeClr val="accent1">
            <a:lumMod val="50000"/>
          </a:schemeClr>
        </a:solidFill>
      </dgm:spPr>
      <dgm:t>
        <a:bodyPr/>
        <a:lstStyle/>
        <a:p>
          <a:r>
            <a:rPr lang="en-IN" dirty="0" smtClean="0"/>
            <a:t>Easily modified	</a:t>
          </a:r>
          <a:endParaRPr lang="en-US" dirty="0"/>
        </a:p>
      </dgm:t>
    </dgm:pt>
    <dgm:pt modelId="{0DBBF95C-94B3-4679-97C8-587AD1A9F390}" type="parTrans" cxnId="{FEBE7CC9-A77B-497B-AF93-65967ABCD044}">
      <dgm:prSet/>
      <dgm:spPr/>
      <dgm:t>
        <a:bodyPr/>
        <a:lstStyle/>
        <a:p>
          <a:endParaRPr lang="en-US"/>
        </a:p>
      </dgm:t>
    </dgm:pt>
    <dgm:pt modelId="{76540C54-46B0-4B6C-994F-C7175149E8FE}" type="sibTrans" cxnId="{FEBE7CC9-A77B-497B-AF93-65967ABCD044}">
      <dgm:prSet/>
      <dgm:spPr/>
      <dgm:t>
        <a:bodyPr/>
        <a:lstStyle/>
        <a:p>
          <a:endParaRPr lang="en-US"/>
        </a:p>
      </dgm:t>
    </dgm:pt>
    <dgm:pt modelId="{C3E8D423-C39F-4B2B-AA96-3AE982698BCD}">
      <dgm:prSet phldrT="[Text]"/>
      <dgm:spPr>
        <a:solidFill>
          <a:schemeClr val="accent1">
            <a:lumMod val="50000"/>
          </a:schemeClr>
        </a:solidFill>
      </dgm:spPr>
      <dgm:t>
        <a:bodyPr/>
        <a:lstStyle/>
        <a:p>
          <a:r>
            <a:rPr lang="en-IN" dirty="0" smtClean="0"/>
            <a:t>Implements structured concepts easily	</a:t>
          </a:r>
          <a:endParaRPr lang="en-US" dirty="0"/>
        </a:p>
      </dgm:t>
    </dgm:pt>
    <dgm:pt modelId="{94999ED6-3C00-4F80-9ED7-58D334047605}" type="parTrans" cxnId="{70DF1C90-3879-490F-BB8E-E5AE82124308}">
      <dgm:prSet/>
      <dgm:spPr/>
      <dgm:t>
        <a:bodyPr/>
        <a:lstStyle/>
        <a:p>
          <a:endParaRPr lang="en-US"/>
        </a:p>
      </dgm:t>
    </dgm:pt>
    <dgm:pt modelId="{F1D15079-5B3A-464D-8012-DE5854F737EF}" type="sibTrans" cxnId="{70DF1C90-3879-490F-BB8E-E5AE82124308}">
      <dgm:prSet/>
      <dgm:spPr/>
      <dgm:t>
        <a:bodyPr/>
        <a:lstStyle/>
        <a:p>
          <a:endParaRPr lang="en-US"/>
        </a:p>
      </dgm:t>
    </dgm:pt>
    <dgm:pt modelId="{D70C6433-D602-48D9-95B9-023AF7E7286B}">
      <dgm:prSet phldrT="[Text]"/>
      <dgm:spPr>
        <a:solidFill>
          <a:schemeClr val="accent1">
            <a:lumMod val="50000"/>
          </a:schemeClr>
        </a:solidFill>
      </dgm:spPr>
      <dgm:t>
        <a:bodyPr/>
        <a:lstStyle/>
        <a:p>
          <a:r>
            <a:rPr lang="en-IN" dirty="0" smtClean="0"/>
            <a:t>Read, written, understandable easily</a:t>
          </a:r>
          <a:endParaRPr lang="en-US" dirty="0"/>
        </a:p>
      </dgm:t>
    </dgm:pt>
    <dgm:pt modelId="{A9AFF7DF-ED54-47B7-B397-25A46F7DC8CC}" type="parTrans" cxnId="{00054409-2528-4215-8C96-3AF25939ACD8}">
      <dgm:prSet/>
      <dgm:spPr/>
      <dgm:t>
        <a:bodyPr/>
        <a:lstStyle/>
        <a:p>
          <a:endParaRPr lang="en-US"/>
        </a:p>
      </dgm:t>
    </dgm:pt>
    <dgm:pt modelId="{73B481BC-E51E-4EBA-B57C-733B631C2D3A}" type="sibTrans" cxnId="{00054409-2528-4215-8C96-3AF25939ACD8}">
      <dgm:prSet/>
      <dgm:spPr/>
      <dgm:t>
        <a:bodyPr/>
        <a:lstStyle/>
        <a:p>
          <a:endParaRPr lang="en-US"/>
        </a:p>
      </dgm:t>
    </dgm:pt>
    <dgm:pt modelId="{35135B46-D558-40C2-8980-83C94D2D6BE0}">
      <dgm:prSet phldrT="[Text]"/>
      <dgm:spPr>
        <a:solidFill>
          <a:schemeClr val="accent1">
            <a:lumMod val="50000"/>
          </a:schemeClr>
        </a:solidFill>
      </dgm:spPr>
      <dgm:t>
        <a:bodyPr/>
        <a:lstStyle/>
        <a:p>
          <a:r>
            <a:rPr lang="en-IN" dirty="0" smtClean="0"/>
            <a:t>Converting to programming language is easy</a:t>
          </a:r>
          <a:endParaRPr lang="en-US" dirty="0"/>
        </a:p>
      </dgm:t>
    </dgm:pt>
    <dgm:pt modelId="{266CF8E1-5FBC-4C8E-B28C-78E6D08594CF}" type="parTrans" cxnId="{2CE91EBC-E3AC-422D-A038-E46F513C5D92}">
      <dgm:prSet/>
      <dgm:spPr/>
      <dgm:t>
        <a:bodyPr/>
        <a:lstStyle/>
        <a:p>
          <a:endParaRPr lang="en-US"/>
        </a:p>
      </dgm:t>
    </dgm:pt>
    <dgm:pt modelId="{0D7DD4AF-E57A-4F03-8BC8-A8A43FDADEF5}" type="sibTrans" cxnId="{2CE91EBC-E3AC-422D-A038-E46F513C5D92}">
      <dgm:prSet/>
      <dgm:spPr/>
      <dgm:t>
        <a:bodyPr/>
        <a:lstStyle/>
        <a:p>
          <a:endParaRPr lang="en-US"/>
        </a:p>
      </dgm:t>
    </dgm:pt>
    <dgm:pt modelId="{D2685D91-8170-4372-8690-42781F6ED989}">
      <dgm:prSet phldrT="[Text]"/>
      <dgm:spPr>
        <a:solidFill>
          <a:schemeClr val="accent1">
            <a:lumMod val="50000"/>
          </a:schemeClr>
        </a:solidFill>
      </dgm:spPr>
      <dgm:t>
        <a:bodyPr/>
        <a:lstStyle/>
        <a:p>
          <a:r>
            <a:rPr lang="en-IN" dirty="0" smtClean="0"/>
            <a:t>Clarify algorithms</a:t>
          </a:r>
          <a:endParaRPr lang="en-US" dirty="0"/>
        </a:p>
      </dgm:t>
    </dgm:pt>
    <dgm:pt modelId="{1DBBDA01-11BC-4A1C-931F-39ACF73EC560}" type="parTrans" cxnId="{E1B5AB1B-3079-43C1-AF21-67CD3C6B33AA}">
      <dgm:prSet/>
      <dgm:spPr/>
      <dgm:t>
        <a:bodyPr/>
        <a:lstStyle/>
        <a:p>
          <a:endParaRPr lang="en-US"/>
        </a:p>
      </dgm:t>
    </dgm:pt>
    <dgm:pt modelId="{9F9FB41E-6DE7-4F73-9E26-251F82F710A9}" type="sibTrans" cxnId="{E1B5AB1B-3079-43C1-AF21-67CD3C6B33AA}">
      <dgm:prSet/>
      <dgm:spPr/>
      <dgm:t>
        <a:bodyPr/>
        <a:lstStyle/>
        <a:p>
          <a:endParaRPr lang="en-US"/>
        </a:p>
      </dgm:t>
    </dgm:pt>
    <dgm:pt modelId="{FF0DD8DC-834A-4D39-ABBE-1D17CFD20908}">
      <dgm:prSet phldrT="[Text]"/>
      <dgm:spPr>
        <a:solidFill>
          <a:schemeClr val="accent1">
            <a:lumMod val="50000"/>
          </a:schemeClr>
        </a:solidFill>
      </dgm:spPr>
      <dgm:t>
        <a:bodyPr/>
        <a:lstStyle/>
        <a:p>
          <a:r>
            <a:rPr lang="en-IN" dirty="0" smtClean="0"/>
            <a:t>Increases product reliability</a:t>
          </a:r>
          <a:endParaRPr lang="en-US" dirty="0"/>
        </a:p>
      </dgm:t>
    </dgm:pt>
    <dgm:pt modelId="{E754E739-B83F-4595-9635-4631BEA8499B}" type="parTrans" cxnId="{7749CED5-764F-4CE4-93A7-2358B53FDA8E}">
      <dgm:prSet/>
      <dgm:spPr/>
      <dgm:t>
        <a:bodyPr/>
        <a:lstStyle/>
        <a:p>
          <a:endParaRPr lang="en-US"/>
        </a:p>
      </dgm:t>
    </dgm:pt>
    <dgm:pt modelId="{4D2EF278-6635-4735-875A-160F7C910BD8}" type="sibTrans" cxnId="{7749CED5-764F-4CE4-93A7-2358B53FDA8E}">
      <dgm:prSet/>
      <dgm:spPr/>
      <dgm:t>
        <a:bodyPr/>
        <a:lstStyle/>
        <a:p>
          <a:endParaRPr lang="en-US"/>
        </a:p>
      </dgm:t>
    </dgm:pt>
    <dgm:pt modelId="{C8A272F8-9BCF-4374-8987-E4B863125BF6}">
      <dgm:prSet phldrT="[Text]"/>
      <dgm:spPr>
        <a:solidFill>
          <a:schemeClr val="accent1">
            <a:lumMod val="50000"/>
          </a:schemeClr>
        </a:solidFill>
      </dgm:spPr>
      <dgm:t>
        <a:bodyPr/>
        <a:lstStyle/>
        <a:p>
          <a:r>
            <a:rPr lang="en-IN" dirty="0" smtClean="0"/>
            <a:t>Trap defects before they become code</a:t>
          </a:r>
          <a:endParaRPr lang="en-US" dirty="0"/>
        </a:p>
      </dgm:t>
    </dgm:pt>
    <dgm:pt modelId="{F5C91014-CB98-4AC2-9F97-377BB5313047}" type="parTrans" cxnId="{0FD20662-5B8B-4D68-9584-F21D1F2EFDF1}">
      <dgm:prSet/>
      <dgm:spPr/>
      <dgm:t>
        <a:bodyPr/>
        <a:lstStyle/>
        <a:p>
          <a:endParaRPr lang="en-US"/>
        </a:p>
      </dgm:t>
    </dgm:pt>
    <dgm:pt modelId="{68326719-930D-4BD0-B47E-7282560D5F9B}" type="sibTrans" cxnId="{0FD20662-5B8B-4D68-9584-F21D1F2EFDF1}">
      <dgm:prSet/>
      <dgm:spPr/>
      <dgm:t>
        <a:bodyPr/>
        <a:lstStyle/>
        <a:p>
          <a:endParaRPr lang="en-US"/>
        </a:p>
      </dgm:t>
    </dgm:pt>
    <dgm:pt modelId="{01FA4865-E909-4F92-932E-B6D6FCA88DD8}">
      <dgm:prSet phldrT="[Text]"/>
      <dgm:spPr>
        <a:solidFill>
          <a:schemeClr val="accent1">
            <a:lumMod val="50000"/>
          </a:schemeClr>
        </a:solidFill>
      </dgm:spPr>
      <dgm:t>
        <a:bodyPr/>
        <a:lstStyle/>
        <a:p>
          <a:r>
            <a:rPr lang="en-IN" dirty="0" smtClean="0"/>
            <a:t>Decreases overall costs</a:t>
          </a:r>
          <a:endParaRPr lang="en-US" dirty="0"/>
        </a:p>
      </dgm:t>
    </dgm:pt>
    <dgm:pt modelId="{6C559347-1218-4F9B-BE42-AC501AF4B2FA}" type="parTrans" cxnId="{8FB2E667-9EA2-4543-AF6C-BEEC3B13207A}">
      <dgm:prSet/>
      <dgm:spPr/>
      <dgm:t>
        <a:bodyPr/>
        <a:lstStyle/>
        <a:p>
          <a:endParaRPr lang="en-US"/>
        </a:p>
      </dgm:t>
    </dgm:pt>
    <dgm:pt modelId="{5E100604-A334-4325-9B92-E2E9C2A65CE7}" type="sibTrans" cxnId="{8FB2E667-9EA2-4543-AF6C-BEEC3B13207A}">
      <dgm:prSet/>
      <dgm:spPr/>
      <dgm:t>
        <a:bodyPr/>
        <a:lstStyle/>
        <a:p>
          <a:endParaRPr lang="en-US"/>
        </a:p>
      </dgm:t>
    </dgm:pt>
    <dgm:pt modelId="{0678A174-DDCF-438E-A21A-A82F78DDF366}" type="pres">
      <dgm:prSet presAssocID="{769E42CD-4646-48E0-96CD-5E6EDF185E48}" presName="diagram" presStyleCnt="0">
        <dgm:presLayoutVars>
          <dgm:dir/>
          <dgm:resizeHandles val="exact"/>
        </dgm:presLayoutVars>
      </dgm:prSet>
      <dgm:spPr/>
      <dgm:t>
        <a:bodyPr/>
        <a:lstStyle/>
        <a:p>
          <a:endParaRPr lang="en-US"/>
        </a:p>
      </dgm:t>
    </dgm:pt>
    <dgm:pt modelId="{7237E7C4-D16A-42DB-B691-3BCA5347A0CB}" type="pres">
      <dgm:prSet presAssocID="{EB61B373-A210-4621-99C2-939604AFA40B}" presName="node" presStyleLbl="node1" presStyleIdx="0" presStyleCnt="8">
        <dgm:presLayoutVars>
          <dgm:bulletEnabled val="1"/>
        </dgm:presLayoutVars>
      </dgm:prSet>
      <dgm:spPr/>
      <dgm:t>
        <a:bodyPr/>
        <a:lstStyle/>
        <a:p>
          <a:endParaRPr lang="en-US"/>
        </a:p>
      </dgm:t>
    </dgm:pt>
    <dgm:pt modelId="{CDC2DB92-F3C3-402A-B17B-E93E11D033F4}" type="pres">
      <dgm:prSet presAssocID="{76540C54-46B0-4B6C-994F-C7175149E8FE}" presName="sibTrans" presStyleCnt="0"/>
      <dgm:spPr/>
    </dgm:pt>
    <dgm:pt modelId="{60469771-76A3-4C9B-A84F-39E2DDED0523}" type="pres">
      <dgm:prSet presAssocID="{C3E8D423-C39F-4B2B-AA96-3AE982698BCD}" presName="node" presStyleLbl="node1" presStyleIdx="1" presStyleCnt="8">
        <dgm:presLayoutVars>
          <dgm:bulletEnabled val="1"/>
        </dgm:presLayoutVars>
      </dgm:prSet>
      <dgm:spPr/>
      <dgm:t>
        <a:bodyPr/>
        <a:lstStyle/>
        <a:p>
          <a:endParaRPr lang="en-US"/>
        </a:p>
      </dgm:t>
    </dgm:pt>
    <dgm:pt modelId="{155751DC-34FD-48D9-BE85-C593FE05E298}" type="pres">
      <dgm:prSet presAssocID="{F1D15079-5B3A-464D-8012-DE5854F737EF}" presName="sibTrans" presStyleCnt="0"/>
      <dgm:spPr/>
    </dgm:pt>
    <dgm:pt modelId="{20240105-C0D2-4114-AE3E-D0F8E3DE7E4A}" type="pres">
      <dgm:prSet presAssocID="{D2685D91-8170-4372-8690-42781F6ED989}" presName="node" presStyleLbl="node1" presStyleIdx="2" presStyleCnt="8">
        <dgm:presLayoutVars>
          <dgm:bulletEnabled val="1"/>
        </dgm:presLayoutVars>
      </dgm:prSet>
      <dgm:spPr/>
      <dgm:t>
        <a:bodyPr/>
        <a:lstStyle/>
        <a:p>
          <a:endParaRPr lang="en-US"/>
        </a:p>
      </dgm:t>
    </dgm:pt>
    <dgm:pt modelId="{6169AFEB-64E2-4362-8F3A-CF037BC2C3F3}" type="pres">
      <dgm:prSet presAssocID="{9F9FB41E-6DE7-4F73-9E26-251F82F710A9}" presName="sibTrans" presStyleCnt="0"/>
      <dgm:spPr/>
    </dgm:pt>
    <dgm:pt modelId="{360FA7BC-B9BA-47A4-8978-822167196230}" type="pres">
      <dgm:prSet presAssocID="{FF0DD8DC-834A-4D39-ABBE-1D17CFD20908}" presName="node" presStyleLbl="node1" presStyleIdx="3" presStyleCnt="8">
        <dgm:presLayoutVars>
          <dgm:bulletEnabled val="1"/>
        </dgm:presLayoutVars>
      </dgm:prSet>
      <dgm:spPr/>
      <dgm:t>
        <a:bodyPr/>
        <a:lstStyle/>
        <a:p>
          <a:endParaRPr lang="en-US"/>
        </a:p>
      </dgm:t>
    </dgm:pt>
    <dgm:pt modelId="{DA413FC5-99D6-4794-83DF-29682CBDBE9D}" type="pres">
      <dgm:prSet presAssocID="{4D2EF278-6635-4735-875A-160F7C910BD8}" presName="sibTrans" presStyleCnt="0"/>
      <dgm:spPr/>
    </dgm:pt>
    <dgm:pt modelId="{A04588B9-83D9-4277-A2C6-476C9F7A8F66}" type="pres">
      <dgm:prSet presAssocID="{C8A272F8-9BCF-4374-8987-E4B863125BF6}" presName="node" presStyleLbl="node1" presStyleIdx="4" presStyleCnt="8">
        <dgm:presLayoutVars>
          <dgm:bulletEnabled val="1"/>
        </dgm:presLayoutVars>
      </dgm:prSet>
      <dgm:spPr/>
      <dgm:t>
        <a:bodyPr/>
        <a:lstStyle/>
        <a:p>
          <a:endParaRPr lang="en-US"/>
        </a:p>
      </dgm:t>
    </dgm:pt>
    <dgm:pt modelId="{CA4FA942-20E4-4225-B0AC-A9A3CC12B844}" type="pres">
      <dgm:prSet presAssocID="{68326719-930D-4BD0-B47E-7282560D5F9B}" presName="sibTrans" presStyleCnt="0"/>
      <dgm:spPr/>
    </dgm:pt>
    <dgm:pt modelId="{A9FEBF85-A439-4FF9-B970-FC22E1AD67AC}" type="pres">
      <dgm:prSet presAssocID="{01FA4865-E909-4F92-932E-B6D6FCA88DD8}" presName="node" presStyleLbl="node1" presStyleIdx="5" presStyleCnt="8">
        <dgm:presLayoutVars>
          <dgm:bulletEnabled val="1"/>
        </dgm:presLayoutVars>
      </dgm:prSet>
      <dgm:spPr/>
      <dgm:t>
        <a:bodyPr/>
        <a:lstStyle/>
        <a:p>
          <a:endParaRPr lang="en-US"/>
        </a:p>
      </dgm:t>
    </dgm:pt>
    <dgm:pt modelId="{AAFA7930-DD4F-4628-B37B-E0E85FDC5ACC}" type="pres">
      <dgm:prSet presAssocID="{5E100604-A334-4325-9B92-E2E9C2A65CE7}" presName="sibTrans" presStyleCnt="0"/>
      <dgm:spPr/>
    </dgm:pt>
    <dgm:pt modelId="{3ABA3A37-D8B2-4DB7-ACA8-D77BA5C2E974}" type="pres">
      <dgm:prSet presAssocID="{D70C6433-D602-48D9-95B9-023AF7E7286B}" presName="node" presStyleLbl="node1" presStyleIdx="6" presStyleCnt="8">
        <dgm:presLayoutVars>
          <dgm:bulletEnabled val="1"/>
        </dgm:presLayoutVars>
      </dgm:prSet>
      <dgm:spPr/>
      <dgm:t>
        <a:bodyPr/>
        <a:lstStyle/>
        <a:p>
          <a:endParaRPr lang="en-US"/>
        </a:p>
      </dgm:t>
    </dgm:pt>
    <dgm:pt modelId="{4F0FC1DC-055E-4425-9C11-09C8D589F2FB}" type="pres">
      <dgm:prSet presAssocID="{73B481BC-E51E-4EBA-B57C-733B631C2D3A}" presName="sibTrans" presStyleCnt="0"/>
      <dgm:spPr/>
    </dgm:pt>
    <dgm:pt modelId="{4AAD21F6-E4AC-4A1F-A7B0-B71BBFCEEC06}" type="pres">
      <dgm:prSet presAssocID="{35135B46-D558-40C2-8980-83C94D2D6BE0}" presName="node" presStyleLbl="node1" presStyleIdx="7" presStyleCnt="8">
        <dgm:presLayoutVars>
          <dgm:bulletEnabled val="1"/>
        </dgm:presLayoutVars>
      </dgm:prSet>
      <dgm:spPr/>
      <dgm:t>
        <a:bodyPr/>
        <a:lstStyle/>
        <a:p>
          <a:endParaRPr lang="en-US"/>
        </a:p>
      </dgm:t>
    </dgm:pt>
  </dgm:ptLst>
  <dgm:cxnLst>
    <dgm:cxn modelId="{7749CED5-764F-4CE4-93A7-2358B53FDA8E}" srcId="{769E42CD-4646-48E0-96CD-5E6EDF185E48}" destId="{FF0DD8DC-834A-4D39-ABBE-1D17CFD20908}" srcOrd="3" destOrd="0" parTransId="{E754E739-B83F-4595-9635-4631BEA8499B}" sibTransId="{4D2EF278-6635-4735-875A-160F7C910BD8}"/>
    <dgm:cxn modelId="{20CC5805-BBB1-4CC8-9CAC-2D9759ED7C63}" type="presOf" srcId="{C8A272F8-9BCF-4374-8987-E4B863125BF6}" destId="{A04588B9-83D9-4277-A2C6-476C9F7A8F66}" srcOrd="0" destOrd="0" presId="urn:microsoft.com/office/officeart/2005/8/layout/default#1"/>
    <dgm:cxn modelId="{8133DDC7-9B26-4D10-9FBB-2C028EE91F8F}" type="presOf" srcId="{C3E8D423-C39F-4B2B-AA96-3AE982698BCD}" destId="{60469771-76A3-4C9B-A84F-39E2DDED0523}" srcOrd="0" destOrd="0" presId="urn:microsoft.com/office/officeart/2005/8/layout/default#1"/>
    <dgm:cxn modelId="{C4C7C104-876F-4AE9-B245-F8BD9C3FAB90}" type="presOf" srcId="{35135B46-D558-40C2-8980-83C94D2D6BE0}" destId="{4AAD21F6-E4AC-4A1F-A7B0-B71BBFCEEC06}" srcOrd="0" destOrd="0" presId="urn:microsoft.com/office/officeart/2005/8/layout/default#1"/>
    <dgm:cxn modelId="{BF2B2719-B295-44AF-AE3B-1B1827A2973F}" type="presOf" srcId="{769E42CD-4646-48E0-96CD-5E6EDF185E48}" destId="{0678A174-DDCF-438E-A21A-A82F78DDF366}" srcOrd="0" destOrd="0" presId="urn:microsoft.com/office/officeart/2005/8/layout/default#1"/>
    <dgm:cxn modelId="{80F6A57B-8494-47CC-9317-3D2155968B82}" type="presOf" srcId="{FF0DD8DC-834A-4D39-ABBE-1D17CFD20908}" destId="{360FA7BC-B9BA-47A4-8978-822167196230}" srcOrd="0" destOrd="0" presId="urn:microsoft.com/office/officeart/2005/8/layout/default#1"/>
    <dgm:cxn modelId="{F222590C-C92A-42A3-8D10-79150E1FA19E}" type="presOf" srcId="{01FA4865-E909-4F92-932E-B6D6FCA88DD8}" destId="{A9FEBF85-A439-4FF9-B970-FC22E1AD67AC}" srcOrd="0" destOrd="0" presId="urn:microsoft.com/office/officeart/2005/8/layout/default#1"/>
    <dgm:cxn modelId="{FEBE7CC9-A77B-497B-AF93-65967ABCD044}" srcId="{769E42CD-4646-48E0-96CD-5E6EDF185E48}" destId="{EB61B373-A210-4621-99C2-939604AFA40B}" srcOrd="0" destOrd="0" parTransId="{0DBBF95C-94B3-4679-97C8-587AD1A9F390}" sibTransId="{76540C54-46B0-4B6C-994F-C7175149E8FE}"/>
    <dgm:cxn modelId="{2CE91EBC-E3AC-422D-A038-E46F513C5D92}" srcId="{769E42CD-4646-48E0-96CD-5E6EDF185E48}" destId="{35135B46-D558-40C2-8980-83C94D2D6BE0}" srcOrd="7" destOrd="0" parTransId="{266CF8E1-5FBC-4C8E-B28C-78E6D08594CF}" sibTransId="{0D7DD4AF-E57A-4F03-8BC8-A8A43FDADEF5}"/>
    <dgm:cxn modelId="{00054409-2528-4215-8C96-3AF25939ACD8}" srcId="{769E42CD-4646-48E0-96CD-5E6EDF185E48}" destId="{D70C6433-D602-48D9-95B9-023AF7E7286B}" srcOrd="6" destOrd="0" parTransId="{A9AFF7DF-ED54-47B7-B397-25A46F7DC8CC}" sibTransId="{73B481BC-E51E-4EBA-B57C-733B631C2D3A}"/>
    <dgm:cxn modelId="{3EAF6948-2104-4569-A4BB-5F05D392583C}" type="presOf" srcId="{D70C6433-D602-48D9-95B9-023AF7E7286B}" destId="{3ABA3A37-D8B2-4DB7-ACA8-D77BA5C2E974}" srcOrd="0" destOrd="0" presId="urn:microsoft.com/office/officeart/2005/8/layout/default#1"/>
    <dgm:cxn modelId="{E1B5AB1B-3079-43C1-AF21-67CD3C6B33AA}" srcId="{769E42CD-4646-48E0-96CD-5E6EDF185E48}" destId="{D2685D91-8170-4372-8690-42781F6ED989}" srcOrd="2" destOrd="0" parTransId="{1DBBDA01-11BC-4A1C-931F-39ACF73EC560}" sibTransId="{9F9FB41E-6DE7-4F73-9E26-251F82F710A9}"/>
    <dgm:cxn modelId="{8FB2E667-9EA2-4543-AF6C-BEEC3B13207A}" srcId="{769E42CD-4646-48E0-96CD-5E6EDF185E48}" destId="{01FA4865-E909-4F92-932E-B6D6FCA88DD8}" srcOrd="5" destOrd="0" parTransId="{6C559347-1218-4F9B-BE42-AC501AF4B2FA}" sibTransId="{5E100604-A334-4325-9B92-E2E9C2A65CE7}"/>
    <dgm:cxn modelId="{0FD20662-5B8B-4D68-9584-F21D1F2EFDF1}" srcId="{769E42CD-4646-48E0-96CD-5E6EDF185E48}" destId="{C8A272F8-9BCF-4374-8987-E4B863125BF6}" srcOrd="4" destOrd="0" parTransId="{F5C91014-CB98-4AC2-9F97-377BB5313047}" sibTransId="{68326719-930D-4BD0-B47E-7282560D5F9B}"/>
    <dgm:cxn modelId="{D76FB01C-F54C-49FB-9E8D-CE8E1A8B3FE0}" type="presOf" srcId="{EB61B373-A210-4621-99C2-939604AFA40B}" destId="{7237E7C4-D16A-42DB-B691-3BCA5347A0CB}" srcOrd="0" destOrd="0" presId="urn:microsoft.com/office/officeart/2005/8/layout/default#1"/>
    <dgm:cxn modelId="{F9338B7A-9BE9-45F8-B33B-6CE809561DCC}" type="presOf" srcId="{D2685D91-8170-4372-8690-42781F6ED989}" destId="{20240105-C0D2-4114-AE3E-D0F8E3DE7E4A}" srcOrd="0" destOrd="0" presId="urn:microsoft.com/office/officeart/2005/8/layout/default#1"/>
    <dgm:cxn modelId="{70DF1C90-3879-490F-BB8E-E5AE82124308}" srcId="{769E42CD-4646-48E0-96CD-5E6EDF185E48}" destId="{C3E8D423-C39F-4B2B-AA96-3AE982698BCD}" srcOrd="1" destOrd="0" parTransId="{94999ED6-3C00-4F80-9ED7-58D334047605}" sibTransId="{F1D15079-5B3A-464D-8012-DE5854F737EF}"/>
    <dgm:cxn modelId="{594C1F1F-A153-42D6-ACCB-8C35BFAEB2A2}" type="presParOf" srcId="{0678A174-DDCF-438E-A21A-A82F78DDF366}" destId="{7237E7C4-D16A-42DB-B691-3BCA5347A0CB}" srcOrd="0" destOrd="0" presId="urn:microsoft.com/office/officeart/2005/8/layout/default#1"/>
    <dgm:cxn modelId="{65466004-F9E9-41D5-A0DE-54E7922F9B1C}" type="presParOf" srcId="{0678A174-DDCF-438E-A21A-A82F78DDF366}" destId="{CDC2DB92-F3C3-402A-B17B-E93E11D033F4}" srcOrd="1" destOrd="0" presId="urn:microsoft.com/office/officeart/2005/8/layout/default#1"/>
    <dgm:cxn modelId="{6E561610-F4D2-4595-9463-BC2BF9046E8A}" type="presParOf" srcId="{0678A174-DDCF-438E-A21A-A82F78DDF366}" destId="{60469771-76A3-4C9B-A84F-39E2DDED0523}" srcOrd="2" destOrd="0" presId="urn:microsoft.com/office/officeart/2005/8/layout/default#1"/>
    <dgm:cxn modelId="{CD79FF73-AB38-4E9F-B02E-85906BA142E3}" type="presParOf" srcId="{0678A174-DDCF-438E-A21A-A82F78DDF366}" destId="{155751DC-34FD-48D9-BE85-C593FE05E298}" srcOrd="3" destOrd="0" presId="urn:microsoft.com/office/officeart/2005/8/layout/default#1"/>
    <dgm:cxn modelId="{D3478997-1BFF-4835-BD35-31240D3F606C}" type="presParOf" srcId="{0678A174-DDCF-438E-A21A-A82F78DDF366}" destId="{20240105-C0D2-4114-AE3E-D0F8E3DE7E4A}" srcOrd="4" destOrd="0" presId="urn:microsoft.com/office/officeart/2005/8/layout/default#1"/>
    <dgm:cxn modelId="{E188B36D-EE75-47F7-83F9-05C06FED5747}" type="presParOf" srcId="{0678A174-DDCF-438E-A21A-A82F78DDF366}" destId="{6169AFEB-64E2-4362-8F3A-CF037BC2C3F3}" srcOrd="5" destOrd="0" presId="urn:microsoft.com/office/officeart/2005/8/layout/default#1"/>
    <dgm:cxn modelId="{F011A1D8-2730-4A13-B865-B9A11ED62D6D}" type="presParOf" srcId="{0678A174-DDCF-438E-A21A-A82F78DDF366}" destId="{360FA7BC-B9BA-47A4-8978-822167196230}" srcOrd="6" destOrd="0" presId="urn:microsoft.com/office/officeart/2005/8/layout/default#1"/>
    <dgm:cxn modelId="{FD0B9377-65A7-4402-AB99-3966EAFDCADC}" type="presParOf" srcId="{0678A174-DDCF-438E-A21A-A82F78DDF366}" destId="{DA413FC5-99D6-4794-83DF-29682CBDBE9D}" srcOrd="7" destOrd="0" presId="urn:microsoft.com/office/officeart/2005/8/layout/default#1"/>
    <dgm:cxn modelId="{642050D2-D38F-4B03-8AB0-3B695428441C}" type="presParOf" srcId="{0678A174-DDCF-438E-A21A-A82F78DDF366}" destId="{A04588B9-83D9-4277-A2C6-476C9F7A8F66}" srcOrd="8" destOrd="0" presId="urn:microsoft.com/office/officeart/2005/8/layout/default#1"/>
    <dgm:cxn modelId="{90C193A1-0C84-4D31-981A-982F78217016}" type="presParOf" srcId="{0678A174-DDCF-438E-A21A-A82F78DDF366}" destId="{CA4FA942-20E4-4225-B0AC-A9A3CC12B844}" srcOrd="9" destOrd="0" presId="urn:microsoft.com/office/officeart/2005/8/layout/default#1"/>
    <dgm:cxn modelId="{4C18AAB6-8045-41F1-AE6D-C63DCE533E47}" type="presParOf" srcId="{0678A174-DDCF-438E-A21A-A82F78DDF366}" destId="{A9FEBF85-A439-4FF9-B970-FC22E1AD67AC}" srcOrd="10" destOrd="0" presId="urn:microsoft.com/office/officeart/2005/8/layout/default#1"/>
    <dgm:cxn modelId="{A07A80AA-3892-4135-B223-4DDE4CBBF990}" type="presParOf" srcId="{0678A174-DDCF-438E-A21A-A82F78DDF366}" destId="{AAFA7930-DD4F-4628-B37B-E0E85FDC5ACC}" srcOrd="11" destOrd="0" presId="urn:microsoft.com/office/officeart/2005/8/layout/default#1"/>
    <dgm:cxn modelId="{FB520170-B6FD-49AC-8788-C0860E0D4CFA}" type="presParOf" srcId="{0678A174-DDCF-438E-A21A-A82F78DDF366}" destId="{3ABA3A37-D8B2-4DB7-ACA8-D77BA5C2E974}" srcOrd="12" destOrd="0" presId="urn:microsoft.com/office/officeart/2005/8/layout/default#1"/>
    <dgm:cxn modelId="{F27DA83C-5190-4503-82D6-C7511271ACEC}" type="presParOf" srcId="{0678A174-DDCF-438E-A21A-A82F78DDF366}" destId="{4F0FC1DC-055E-4425-9C11-09C8D589F2FB}" srcOrd="13" destOrd="0" presId="urn:microsoft.com/office/officeart/2005/8/layout/default#1"/>
    <dgm:cxn modelId="{56780D99-44D9-4274-A075-0E7A12D6BA8C}" type="presParOf" srcId="{0678A174-DDCF-438E-A21A-A82F78DDF366}" destId="{4AAD21F6-E4AC-4A1F-A7B0-B71BBFCEEC06}" srcOrd="14"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9E42CD-4646-48E0-96CD-5E6EDF185E48}"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EB61B373-A210-4621-99C2-939604AFA40B}">
      <dgm:prSet phldrT="[Text]"/>
      <dgm:spPr>
        <a:solidFill>
          <a:schemeClr val="accent1">
            <a:lumMod val="50000"/>
          </a:schemeClr>
        </a:solidFill>
      </dgm:spPr>
      <dgm:t>
        <a:bodyPr/>
        <a:lstStyle/>
        <a:p>
          <a:pPr algn="ctr"/>
          <a:r>
            <a:rPr lang="en-IN" dirty="0" smtClean="0"/>
            <a:t>      Not visual	</a:t>
          </a:r>
          <a:endParaRPr lang="en-US" dirty="0"/>
        </a:p>
      </dgm:t>
    </dgm:pt>
    <dgm:pt modelId="{0DBBF95C-94B3-4679-97C8-587AD1A9F390}" type="parTrans" cxnId="{FEBE7CC9-A77B-497B-AF93-65967ABCD044}">
      <dgm:prSet/>
      <dgm:spPr/>
      <dgm:t>
        <a:bodyPr/>
        <a:lstStyle/>
        <a:p>
          <a:endParaRPr lang="en-US"/>
        </a:p>
      </dgm:t>
    </dgm:pt>
    <dgm:pt modelId="{76540C54-46B0-4B6C-994F-C7175149E8FE}" type="sibTrans" cxnId="{FEBE7CC9-A77B-497B-AF93-65967ABCD044}">
      <dgm:prSet/>
      <dgm:spPr/>
      <dgm:t>
        <a:bodyPr/>
        <a:lstStyle/>
        <a:p>
          <a:endParaRPr lang="en-US"/>
        </a:p>
      </dgm:t>
    </dgm:pt>
    <dgm:pt modelId="{C3E8D423-C39F-4B2B-AA96-3AE982698BCD}">
      <dgm:prSet phldrT="[Text]"/>
      <dgm:spPr>
        <a:solidFill>
          <a:schemeClr val="accent1">
            <a:lumMod val="50000"/>
          </a:schemeClr>
        </a:solidFill>
      </dgm:spPr>
      <dgm:t>
        <a:bodyPr/>
        <a:lstStyle/>
        <a:p>
          <a:r>
            <a:rPr lang="en-US" dirty="0" smtClean="0"/>
            <a:t>May require tool to extract </a:t>
          </a:r>
          <a:r>
            <a:rPr lang="en-US" dirty="0" err="1" smtClean="0"/>
            <a:t>pseudocode</a:t>
          </a:r>
          <a:r>
            <a:rPr lang="en-US" dirty="0" smtClean="0"/>
            <a:t> and facilitate sequential diagram.</a:t>
          </a:r>
          <a:endParaRPr lang="en-US" dirty="0"/>
        </a:p>
      </dgm:t>
    </dgm:pt>
    <dgm:pt modelId="{94999ED6-3C00-4F80-9ED7-58D334047605}" type="parTrans" cxnId="{70DF1C90-3879-490F-BB8E-E5AE82124308}">
      <dgm:prSet/>
      <dgm:spPr/>
      <dgm:t>
        <a:bodyPr/>
        <a:lstStyle/>
        <a:p>
          <a:endParaRPr lang="en-US"/>
        </a:p>
      </dgm:t>
    </dgm:pt>
    <dgm:pt modelId="{F1D15079-5B3A-464D-8012-DE5854F737EF}" type="sibTrans" cxnId="{70DF1C90-3879-490F-BB8E-E5AE82124308}">
      <dgm:prSet/>
      <dgm:spPr/>
      <dgm:t>
        <a:bodyPr/>
        <a:lstStyle/>
        <a:p>
          <a:endParaRPr lang="en-US"/>
        </a:p>
      </dgm:t>
    </dgm:pt>
    <dgm:pt modelId="{D2685D91-8170-4372-8690-42781F6ED989}">
      <dgm:prSet phldrT="[Text]"/>
      <dgm:spPr>
        <a:solidFill>
          <a:schemeClr val="accent1">
            <a:lumMod val="50000"/>
          </a:schemeClr>
        </a:solidFill>
      </dgm:spPr>
      <dgm:t>
        <a:bodyPr/>
        <a:lstStyle/>
        <a:p>
          <a:r>
            <a:rPr lang="en-IN" dirty="0" smtClean="0"/>
            <a:t>Not get picture of design</a:t>
          </a:r>
          <a:endParaRPr lang="en-US" dirty="0"/>
        </a:p>
      </dgm:t>
    </dgm:pt>
    <dgm:pt modelId="{1DBBDA01-11BC-4A1C-931F-39ACF73EC560}" type="parTrans" cxnId="{E1B5AB1B-3079-43C1-AF21-67CD3C6B33AA}">
      <dgm:prSet/>
      <dgm:spPr/>
      <dgm:t>
        <a:bodyPr/>
        <a:lstStyle/>
        <a:p>
          <a:endParaRPr lang="en-US"/>
        </a:p>
      </dgm:t>
    </dgm:pt>
    <dgm:pt modelId="{9F9FB41E-6DE7-4F73-9E26-251F82F710A9}" type="sibTrans" cxnId="{E1B5AB1B-3079-43C1-AF21-67CD3C6B33AA}">
      <dgm:prSet/>
      <dgm:spPr/>
      <dgm:t>
        <a:bodyPr/>
        <a:lstStyle/>
        <a:p>
          <a:endParaRPr lang="en-US"/>
        </a:p>
      </dgm:t>
    </dgm:pt>
    <dgm:pt modelId="{FF0DD8DC-834A-4D39-ABBE-1D17CFD20908}">
      <dgm:prSet phldrT="[Text]"/>
      <dgm:spPr>
        <a:solidFill>
          <a:schemeClr val="accent1">
            <a:lumMod val="50000"/>
          </a:schemeClr>
        </a:solidFill>
      </dgm:spPr>
      <dgm:t>
        <a:bodyPr/>
        <a:lstStyle/>
        <a:p>
          <a:r>
            <a:rPr lang="en-IN" dirty="0" smtClean="0"/>
            <a:t>No standard style or format</a:t>
          </a:r>
          <a:endParaRPr lang="en-US" dirty="0"/>
        </a:p>
      </dgm:t>
    </dgm:pt>
    <dgm:pt modelId="{E754E739-B83F-4595-9635-4631BEA8499B}" type="parTrans" cxnId="{7749CED5-764F-4CE4-93A7-2358B53FDA8E}">
      <dgm:prSet/>
      <dgm:spPr/>
      <dgm:t>
        <a:bodyPr/>
        <a:lstStyle/>
        <a:p>
          <a:endParaRPr lang="en-US"/>
        </a:p>
      </dgm:t>
    </dgm:pt>
    <dgm:pt modelId="{4D2EF278-6635-4735-875A-160F7C910BD8}" type="sibTrans" cxnId="{7749CED5-764F-4CE4-93A7-2358B53FDA8E}">
      <dgm:prSet/>
      <dgm:spPr/>
      <dgm:t>
        <a:bodyPr/>
        <a:lstStyle/>
        <a:p>
          <a:endParaRPr lang="en-US"/>
        </a:p>
      </dgm:t>
    </dgm:pt>
    <dgm:pt modelId="{0678A174-DDCF-438E-A21A-A82F78DDF366}" type="pres">
      <dgm:prSet presAssocID="{769E42CD-4646-48E0-96CD-5E6EDF185E48}" presName="diagram" presStyleCnt="0">
        <dgm:presLayoutVars>
          <dgm:dir/>
          <dgm:resizeHandles val="exact"/>
        </dgm:presLayoutVars>
      </dgm:prSet>
      <dgm:spPr/>
      <dgm:t>
        <a:bodyPr/>
        <a:lstStyle/>
        <a:p>
          <a:endParaRPr lang="en-US"/>
        </a:p>
      </dgm:t>
    </dgm:pt>
    <dgm:pt modelId="{7237E7C4-D16A-42DB-B691-3BCA5347A0CB}" type="pres">
      <dgm:prSet presAssocID="{EB61B373-A210-4621-99C2-939604AFA40B}" presName="node" presStyleLbl="node1" presStyleIdx="0" presStyleCnt="4">
        <dgm:presLayoutVars>
          <dgm:bulletEnabled val="1"/>
        </dgm:presLayoutVars>
      </dgm:prSet>
      <dgm:spPr/>
      <dgm:t>
        <a:bodyPr/>
        <a:lstStyle/>
        <a:p>
          <a:endParaRPr lang="en-US"/>
        </a:p>
      </dgm:t>
    </dgm:pt>
    <dgm:pt modelId="{CDC2DB92-F3C3-402A-B17B-E93E11D033F4}" type="pres">
      <dgm:prSet presAssocID="{76540C54-46B0-4B6C-994F-C7175149E8FE}" presName="sibTrans" presStyleCnt="0"/>
      <dgm:spPr/>
    </dgm:pt>
    <dgm:pt modelId="{60469771-76A3-4C9B-A84F-39E2DDED0523}" type="pres">
      <dgm:prSet presAssocID="{C3E8D423-C39F-4B2B-AA96-3AE982698BCD}" presName="node" presStyleLbl="node1" presStyleIdx="1" presStyleCnt="4">
        <dgm:presLayoutVars>
          <dgm:bulletEnabled val="1"/>
        </dgm:presLayoutVars>
      </dgm:prSet>
      <dgm:spPr/>
      <dgm:t>
        <a:bodyPr/>
        <a:lstStyle/>
        <a:p>
          <a:endParaRPr lang="en-US"/>
        </a:p>
      </dgm:t>
    </dgm:pt>
    <dgm:pt modelId="{155751DC-34FD-48D9-BE85-C593FE05E298}" type="pres">
      <dgm:prSet presAssocID="{F1D15079-5B3A-464D-8012-DE5854F737EF}" presName="sibTrans" presStyleCnt="0"/>
      <dgm:spPr/>
    </dgm:pt>
    <dgm:pt modelId="{20240105-C0D2-4114-AE3E-D0F8E3DE7E4A}" type="pres">
      <dgm:prSet presAssocID="{D2685D91-8170-4372-8690-42781F6ED989}" presName="node" presStyleLbl="node1" presStyleIdx="2" presStyleCnt="4">
        <dgm:presLayoutVars>
          <dgm:bulletEnabled val="1"/>
        </dgm:presLayoutVars>
      </dgm:prSet>
      <dgm:spPr/>
      <dgm:t>
        <a:bodyPr/>
        <a:lstStyle/>
        <a:p>
          <a:endParaRPr lang="en-US"/>
        </a:p>
      </dgm:t>
    </dgm:pt>
    <dgm:pt modelId="{6169AFEB-64E2-4362-8F3A-CF037BC2C3F3}" type="pres">
      <dgm:prSet presAssocID="{9F9FB41E-6DE7-4F73-9E26-251F82F710A9}" presName="sibTrans" presStyleCnt="0"/>
      <dgm:spPr/>
    </dgm:pt>
    <dgm:pt modelId="{360FA7BC-B9BA-47A4-8978-822167196230}" type="pres">
      <dgm:prSet presAssocID="{FF0DD8DC-834A-4D39-ABBE-1D17CFD20908}" presName="node" presStyleLbl="node1" presStyleIdx="3" presStyleCnt="4">
        <dgm:presLayoutVars>
          <dgm:bulletEnabled val="1"/>
        </dgm:presLayoutVars>
      </dgm:prSet>
      <dgm:spPr/>
      <dgm:t>
        <a:bodyPr/>
        <a:lstStyle/>
        <a:p>
          <a:endParaRPr lang="en-US"/>
        </a:p>
      </dgm:t>
    </dgm:pt>
  </dgm:ptLst>
  <dgm:cxnLst>
    <dgm:cxn modelId="{3B9C72F9-2393-4E73-94C6-1FCDC18D1AE7}" type="presOf" srcId="{769E42CD-4646-48E0-96CD-5E6EDF185E48}" destId="{0678A174-DDCF-438E-A21A-A82F78DDF366}" srcOrd="0" destOrd="0" presId="urn:microsoft.com/office/officeart/2005/8/layout/default#2"/>
    <dgm:cxn modelId="{6A6F05EE-FDB5-472B-A661-BD88468704C2}" type="presOf" srcId="{D2685D91-8170-4372-8690-42781F6ED989}" destId="{20240105-C0D2-4114-AE3E-D0F8E3DE7E4A}" srcOrd="0" destOrd="0" presId="urn:microsoft.com/office/officeart/2005/8/layout/default#2"/>
    <dgm:cxn modelId="{889199FE-5A12-41DF-AFD1-77C52FEE9DD4}" type="presOf" srcId="{C3E8D423-C39F-4B2B-AA96-3AE982698BCD}" destId="{60469771-76A3-4C9B-A84F-39E2DDED0523}" srcOrd="0" destOrd="0" presId="urn:microsoft.com/office/officeart/2005/8/layout/default#2"/>
    <dgm:cxn modelId="{FEBE7CC9-A77B-497B-AF93-65967ABCD044}" srcId="{769E42CD-4646-48E0-96CD-5E6EDF185E48}" destId="{EB61B373-A210-4621-99C2-939604AFA40B}" srcOrd="0" destOrd="0" parTransId="{0DBBF95C-94B3-4679-97C8-587AD1A9F390}" sibTransId="{76540C54-46B0-4B6C-994F-C7175149E8FE}"/>
    <dgm:cxn modelId="{99B633AD-D9BD-418F-BA02-6B5A098E5B0F}" type="presOf" srcId="{FF0DD8DC-834A-4D39-ABBE-1D17CFD20908}" destId="{360FA7BC-B9BA-47A4-8978-822167196230}" srcOrd="0" destOrd="0" presId="urn:microsoft.com/office/officeart/2005/8/layout/default#2"/>
    <dgm:cxn modelId="{70DF1C90-3879-490F-BB8E-E5AE82124308}" srcId="{769E42CD-4646-48E0-96CD-5E6EDF185E48}" destId="{C3E8D423-C39F-4B2B-AA96-3AE982698BCD}" srcOrd="1" destOrd="0" parTransId="{94999ED6-3C00-4F80-9ED7-58D334047605}" sibTransId="{F1D15079-5B3A-464D-8012-DE5854F737EF}"/>
    <dgm:cxn modelId="{E1B5AB1B-3079-43C1-AF21-67CD3C6B33AA}" srcId="{769E42CD-4646-48E0-96CD-5E6EDF185E48}" destId="{D2685D91-8170-4372-8690-42781F6ED989}" srcOrd="2" destOrd="0" parTransId="{1DBBDA01-11BC-4A1C-931F-39ACF73EC560}" sibTransId="{9F9FB41E-6DE7-4F73-9E26-251F82F710A9}"/>
    <dgm:cxn modelId="{7749CED5-764F-4CE4-93A7-2358B53FDA8E}" srcId="{769E42CD-4646-48E0-96CD-5E6EDF185E48}" destId="{FF0DD8DC-834A-4D39-ABBE-1D17CFD20908}" srcOrd="3" destOrd="0" parTransId="{E754E739-B83F-4595-9635-4631BEA8499B}" sibTransId="{4D2EF278-6635-4735-875A-160F7C910BD8}"/>
    <dgm:cxn modelId="{F109B96F-5621-431C-8621-762A4FAF75EE}" type="presOf" srcId="{EB61B373-A210-4621-99C2-939604AFA40B}" destId="{7237E7C4-D16A-42DB-B691-3BCA5347A0CB}" srcOrd="0" destOrd="0" presId="urn:microsoft.com/office/officeart/2005/8/layout/default#2"/>
    <dgm:cxn modelId="{12330760-4059-41BC-A600-93C167D1918C}" type="presParOf" srcId="{0678A174-DDCF-438E-A21A-A82F78DDF366}" destId="{7237E7C4-D16A-42DB-B691-3BCA5347A0CB}" srcOrd="0" destOrd="0" presId="urn:microsoft.com/office/officeart/2005/8/layout/default#2"/>
    <dgm:cxn modelId="{6805EA02-B351-4AA8-AB87-E2DEEDF8A161}" type="presParOf" srcId="{0678A174-DDCF-438E-A21A-A82F78DDF366}" destId="{CDC2DB92-F3C3-402A-B17B-E93E11D033F4}" srcOrd="1" destOrd="0" presId="urn:microsoft.com/office/officeart/2005/8/layout/default#2"/>
    <dgm:cxn modelId="{0BEF79C3-FD57-47E9-B938-FC708F68DFB7}" type="presParOf" srcId="{0678A174-DDCF-438E-A21A-A82F78DDF366}" destId="{60469771-76A3-4C9B-A84F-39E2DDED0523}" srcOrd="2" destOrd="0" presId="urn:microsoft.com/office/officeart/2005/8/layout/default#2"/>
    <dgm:cxn modelId="{DF7005AC-89E1-41EF-B99A-3FE5ACC43A04}" type="presParOf" srcId="{0678A174-DDCF-438E-A21A-A82F78DDF366}" destId="{155751DC-34FD-48D9-BE85-C593FE05E298}" srcOrd="3" destOrd="0" presId="urn:microsoft.com/office/officeart/2005/8/layout/default#2"/>
    <dgm:cxn modelId="{2B19098C-3A16-4FCA-A037-19DB60BDFC73}" type="presParOf" srcId="{0678A174-DDCF-438E-A21A-A82F78DDF366}" destId="{20240105-C0D2-4114-AE3E-D0F8E3DE7E4A}" srcOrd="4" destOrd="0" presId="urn:microsoft.com/office/officeart/2005/8/layout/default#2"/>
    <dgm:cxn modelId="{38E8DC83-B57F-4DA0-BCEA-898A29013EE8}" type="presParOf" srcId="{0678A174-DDCF-438E-A21A-A82F78DDF366}" destId="{6169AFEB-64E2-4362-8F3A-CF037BC2C3F3}" srcOrd="5" destOrd="0" presId="urn:microsoft.com/office/officeart/2005/8/layout/default#2"/>
    <dgm:cxn modelId="{093495F0-91CE-4F8D-AA5B-79278662244A}" type="presParOf" srcId="{0678A174-DDCF-438E-A21A-A82F78DDF366}" destId="{360FA7BC-B9BA-47A4-8978-822167196230}" srcOrd="6"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9752E25-77A8-4D22-9C45-527D631CE591}" type="doc">
      <dgm:prSet loTypeId="urn:microsoft.com/office/officeart/2005/8/layout/radial4" loCatId="relationship" qsTypeId="urn:microsoft.com/office/officeart/2005/8/quickstyle/simple1" qsCatId="simple" csTypeId="urn:microsoft.com/office/officeart/2005/8/colors/colorful3" csCatId="colorful" phldr="1"/>
      <dgm:spPr/>
      <dgm:t>
        <a:bodyPr/>
        <a:lstStyle/>
        <a:p>
          <a:endParaRPr lang="en-US"/>
        </a:p>
      </dgm:t>
    </dgm:pt>
    <dgm:pt modelId="{D631551E-29AE-4B11-8772-295DB30B3874}">
      <dgm:prSet phldrT="[Text]"/>
      <dgm:spPr/>
      <dgm:t>
        <a:bodyPr/>
        <a:lstStyle/>
        <a:p>
          <a:r>
            <a:rPr lang="en-IN" dirty="0" smtClean="0"/>
            <a:t>Flowchart</a:t>
          </a:r>
          <a:endParaRPr lang="en-US" dirty="0"/>
        </a:p>
      </dgm:t>
    </dgm:pt>
    <dgm:pt modelId="{9B21A724-5643-413E-B32C-EC3CC3172A68}" type="parTrans" cxnId="{A95EA215-8D7B-41B1-8300-62E5C3E37A20}">
      <dgm:prSet/>
      <dgm:spPr/>
      <dgm:t>
        <a:bodyPr/>
        <a:lstStyle/>
        <a:p>
          <a:endParaRPr lang="en-US"/>
        </a:p>
      </dgm:t>
    </dgm:pt>
    <dgm:pt modelId="{A4A33527-0F88-47C6-89E0-B18B909F56DC}" type="sibTrans" cxnId="{A95EA215-8D7B-41B1-8300-62E5C3E37A20}">
      <dgm:prSet/>
      <dgm:spPr/>
      <dgm:t>
        <a:bodyPr/>
        <a:lstStyle/>
        <a:p>
          <a:endParaRPr lang="en-US"/>
        </a:p>
      </dgm:t>
    </dgm:pt>
    <dgm:pt modelId="{CD9BAC56-96F3-4E3A-AD57-3D8541A4E5E8}">
      <dgm:prSet phldrT="[Text]"/>
      <dgm:spPr/>
      <dgm:t>
        <a:bodyPr/>
        <a:lstStyle/>
        <a:p>
          <a:r>
            <a:rPr lang="en-IN" dirty="0" smtClean="0"/>
            <a:t>Diagram depicting process, system or computer algorithm</a:t>
          </a:r>
          <a:endParaRPr lang="en-US" dirty="0"/>
        </a:p>
      </dgm:t>
    </dgm:pt>
    <dgm:pt modelId="{5EE230F4-5BBD-4565-80B6-EE26215D4986}" type="parTrans" cxnId="{B83963EB-20A9-4002-A939-2843AD0C49E1}">
      <dgm:prSet/>
      <dgm:spPr/>
      <dgm:t>
        <a:bodyPr/>
        <a:lstStyle/>
        <a:p>
          <a:endParaRPr lang="en-US"/>
        </a:p>
      </dgm:t>
    </dgm:pt>
    <dgm:pt modelId="{EC9F08F9-81E3-4358-BAC6-77BCF6731C8B}" type="sibTrans" cxnId="{B83963EB-20A9-4002-A939-2843AD0C49E1}">
      <dgm:prSet/>
      <dgm:spPr/>
      <dgm:t>
        <a:bodyPr/>
        <a:lstStyle/>
        <a:p>
          <a:endParaRPr lang="en-US"/>
        </a:p>
      </dgm:t>
    </dgm:pt>
    <dgm:pt modelId="{98F2DF8A-61F2-402E-9116-2864D8676F7B}">
      <dgm:prSet phldrT="[Text]"/>
      <dgm:spPr/>
      <dgm:t>
        <a:bodyPr/>
        <a:lstStyle/>
        <a:p>
          <a:r>
            <a:rPr lang="en-IN" dirty="0" smtClean="0"/>
            <a:t>Graphical representation of steps</a:t>
          </a:r>
          <a:endParaRPr lang="en-US" dirty="0"/>
        </a:p>
      </dgm:t>
    </dgm:pt>
    <dgm:pt modelId="{9CD8EAB6-E5FA-49D4-96B0-4DD4C6967D73}" type="parTrans" cxnId="{686E313D-F080-4902-BA89-9C2CBBEA944E}">
      <dgm:prSet/>
      <dgm:spPr/>
      <dgm:t>
        <a:bodyPr/>
        <a:lstStyle/>
        <a:p>
          <a:endParaRPr lang="en-US"/>
        </a:p>
      </dgm:t>
    </dgm:pt>
    <dgm:pt modelId="{22659ED2-F24E-4579-9313-53D80CE67951}" type="sibTrans" cxnId="{686E313D-F080-4902-BA89-9C2CBBEA944E}">
      <dgm:prSet/>
      <dgm:spPr/>
      <dgm:t>
        <a:bodyPr/>
        <a:lstStyle/>
        <a:p>
          <a:endParaRPr lang="en-US"/>
        </a:p>
      </dgm:t>
    </dgm:pt>
    <dgm:pt modelId="{5624940C-3C28-4E7A-9D4A-4BFEB527D001}">
      <dgm:prSet phldrT="[Text]"/>
      <dgm:spPr/>
      <dgm:t>
        <a:bodyPr/>
        <a:lstStyle/>
        <a:p>
          <a:r>
            <a:rPr lang="en-US" b="0" i="0" dirty="0" smtClean="0"/>
            <a:t>Display information and assist reasoning. </a:t>
          </a:r>
          <a:endParaRPr lang="en-US" dirty="0"/>
        </a:p>
      </dgm:t>
    </dgm:pt>
    <dgm:pt modelId="{97ADC59A-18AC-4AC2-984A-C6B3066BFF97}" type="parTrans" cxnId="{733D9797-765A-4965-8E5A-86F2CE7FFE99}">
      <dgm:prSet/>
      <dgm:spPr/>
      <dgm:t>
        <a:bodyPr/>
        <a:lstStyle/>
        <a:p>
          <a:endParaRPr lang="en-US"/>
        </a:p>
      </dgm:t>
    </dgm:pt>
    <dgm:pt modelId="{DB307535-A5A1-43D8-A031-5D6165E9E0C6}" type="sibTrans" cxnId="{733D9797-765A-4965-8E5A-86F2CE7FFE99}">
      <dgm:prSet/>
      <dgm:spPr/>
      <dgm:t>
        <a:bodyPr/>
        <a:lstStyle/>
        <a:p>
          <a:endParaRPr lang="en-US"/>
        </a:p>
      </dgm:t>
    </dgm:pt>
    <dgm:pt modelId="{BF0DA18A-3201-4BA9-9A57-C7B532A96B18}">
      <dgm:prSet/>
      <dgm:spPr/>
      <dgm:t>
        <a:bodyPr/>
        <a:lstStyle/>
        <a:p>
          <a:r>
            <a:rPr lang="en-IN" dirty="0" smtClean="0"/>
            <a:t>Clear and easy to understand diagrams</a:t>
          </a:r>
          <a:endParaRPr lang="en-US" dirty="0"/>
        </a:p>
      </dgm:t>
    </dgm:pt>
    <dgm:pt modelId="{BC1519EB-F6B0-497C-8C3C-8F8FA1F8B61D}" type="parTrans" cxnId="{D0447159-6B93-42B8-9F84-BB1571CFEDCC}">
      <dgm:prSet/>
      <dgm:spPr/>
      <dgm:t>
        <a:bodyPr/>
        <a:lstStyle/>
        <a:p>
          <a:endParaRPr lang="en-US"/>
        </a:p>
      </dgm:t>
    </dgm:pt>
    <dgm:pt modelId="{0E15CEAA-4C79-4C7E-998C-8108A173D3EF}" type="sibTrans" cxnId="{D0447159-6B93-42B8-9F84-BB1571CFEDCC}">
      <dgm:prSet/>
      <dgm:spPr/>
      <dgm:t>
        <a:bodyPr/>
        <a:lstStyle/>
        <a:p>
          <a:endParaRPr lang="en-US"/>
        </a:p>
      </dgm:t>
    </dgm:pt>
    <dgm:pt modelId="{E514DDA3-24FF-4B4B-96E9-BC5669CBC94F}" type="pres">
      <dgm:prSet presAssocID="{39752E25-77A8-4D22-9C45-527D631CE591}" presName="cycle" presStyleCnt="0">
        <dgm:presLayoutVars>
          <dgm:chMax val="1"/>
          <dgm:dir/>
          <dgm:animLvl val="ctr"/>
          <dgm:resizeHandles val="exact"/>
        </dgm:presLayoutVars>
      </dgm:prSet>
      <dgm:spPr/>
      <dgm:t>
        <a:bodyPr/>
        <a:lstStyle/>
        <a:p>
          <a:endParaRPr lang="en-US"/>
        </a:p>
      </dgm:t>
    </dgm:pt>
    <dgm:pt modelId="{AF015DFE-EB31-4B6D-AE36-E81B136B3575}" type="pres">
      <dgm:prSet presAssocID="{D631551E-29AE-4B11-8772-295DB30B3874}" presName="centerShape" presStyleLbl="node0" presStyleIdx="0" presStyleCnt="1"/>
      <dgm:spPr/>
      <dgm:t>
        <a:bodyPr/>
        <a:lstStyle/>
        <a:p>
          <a:endParaRPr lang="en-US"/>
        </a:p>
      </dgm:t>
    </dgm:pt>
    <dgm:pt modelId="{E49E49D2-618F-44AF-9B05-3602DF5DBFBE}" type="pres">
      <dgm:prSet presAssocID="{5EE230F4-5BBD-4565-80B6-EE26215D4986}" presName="parTrans" presStyleLbl="bgSibTrans2D1" presStyleIdx="0" presStyleCnt="4"/>
      <dgm:spPr/>
      <dgm:t>
        <a:bodyPr/>
        <a:lstStyle/>
        <a:p>
          <a:endParaRPr lang="en-US"/>
        </a:p>
      </dgm:t>
    </dgm:pt>
    <dgm:pt modelId="{58D1264D-04F1-4DCD-BFC3-896B1221A168}" type="pres">
      <dgm:prSet presAssocID="{CD9BAC56-96F3-4E3A-AD57-3D8541A4E5E8}" presName="node" presStyleLbl="node1" presStyleIdx="0" presStyleCnt="4">
        <dgm:presLayoutVars>
          <dgm:bulletEnabled val="1"/>
        </dgm:presLayoutVars>
      </dgm:prSet>
      <dgm:spPr/>
      <dgm:t>
        <a:bodyPr/>
        <a:lstStyle/>
        <a:p>
          <a:endParaRPr lang="en-US"/>
        </a:p>
      </dgm:t>
    </dgm:pt>
    <dgm:pt modelId="{5B109656-598E-40B3-853A-086034EC4945}" type="pres">
      <dgm:prSet presAssocID="{9CD8EAB6-E5FA-49D4-96B0-4DD4C6967D73}" presName="parTrans" presStyleLbl="bgSibTrans2D1" presStyleIdx="1" presStyleCnt="4"/>
      <dgm:spPr/>
      <dgm:t>
        <a:bodyPr/>
        <a:lstStyle/>
        <a:p>
          <a:endParaRPr lang="en-US"/>
        </a:p>
      </dgm:t>
    </dgm:pt>
    <dgm:pt modelId="{5C3486BE-5A40-451B-AAFC-D3DA388AC2FB}" type="pres">
      <dgm:prSet presAssocID="{98F2DF8A-61F2-402E-9116-2864D8676F7B}" presName="node" presStyleLbl="node1" presStyleIdx="1" presStyleCnt="4">
        <dgm:presLayoutVars>
          <dgm:bulletEnabled val="1"/>
        </dgm:presLayoutVars>
      </dgm:prSet>
      <dgm:spPr/>
      <dgm:t>
        <a:bodyPr/>
        <a:lstStyle/>
        <a:p>
          <a:endParaRPr lang="en-US"/>
        </a:p>
      </dgm:t>
    </dgm:pt>
    <dgm:pt modelId="{1955639C-7FE9-497E-9DBE-23DB7D40797D}" type="pres">
      <dgm:prSet presAssocID="{97ADC59A-18AC-4AC2-984A-C6B3066BFF97}" presName="parTrans" presStyleLbl="bgSibTrans2D1" presStyleIdx="2" presStyleCnt="4"/>
      <dgm:spPr/>
      <dgm:t>
        <a:bodyPr/>
        <a:lstStyle/>
        <a:p>
          <a:endParaRPr lang="en-US"/>
        </a:p>
      </dgm:t>
    </dgm:pt>
    <dgm:pt modelId="{904D7D08-B9B1-4495-87AF-9C7A367EBABD}" type="pres">
      <dgm:prSet presAssocID="{5624940C-3C28-4E7A-9D4A-4BFEB527D001}" presName="node" presStyleLbl="node1" presStyleIdx="2" presStyleCnt="4">
        <dgm:presLayoutVars>
          <dgm:bulletEnabled val="1"/>
        </dgm:presLayoutVars>
      </dgm:prSet>
      <dgm:spPr/>
      <dgm:t>
        <a:bodyPr/>
        <a:lstStyle/>
        <a:p>
          <a:endParaRPr lang="en-US"/>
        </a:p>
      </dgm:t>
    </dgm:pt>
    <dgm:pt modelId="{F0FAC7B2-4879-4C2F-80B2-66E43D604AE6}" type="pres">
      <dgm:prSet presAssocID="{BC1519EB-F6B0-497C-8C3C-8F8FA1F8B61D}" presName="parTrans" presStyleLbl="bgSibTrans2D1" presStyleIdx="3" presStyleCnt="4"/>
      <dgm:spPr/>
      <dgm:t>
        <a:bodyPr/>
        <a:lstStyle/>
        <a:p>
          <a:endParaRPr lang="en-US"/>
        </a:p>
      </dgm:t>
    </dgm:pt>
    <dgm:pt modelId="{B49FDF79-A250-493C-AEC3-06CBEEB1CDFD}" type="pres">
      <dgm:prSet presAssocID="{BF0DA18A-3201-4BA9-9A57-C7B532A96B18}" presName="node" presStyleLbl="node1" presStyleIdx="3" presStyleCnt="4">
        <dgm:presLayoutVars>
          <dgm:bulletEnabled val="1"/>
        </dgm:presLayoutVars>
      </dgm:prSet>
      <dgm:spPr/>
      <dgm:t>
        <a:bodyPr/>
        <a:lstStyle/>
        <a:p>
          <a:endParaRPr lang="en-US"/>
        </a:p>
      </dgm:t>
    </dgm:pt>
  </dgm:ptLst>
  <dgm:cxnLst>
    <dgm:cxn modelId="{686E313D-F080-4902-BA89-9C2CBBEA944E}" srcId="{D631551E-29AE-4B11-8772-295DB30B3874}" destId="{98F2DF8A-61F2-402E-9116-2864D8676F7B}" srcOrd="1" destOrd="0" parTransId="{9CD8EAB6-E5FA-49D4-96B0-4DD4C6967D73}" sibTransId="{22659ED2-F24E-4579-9313-53D80CE67951}"/>
    <dgm:cxn modelId="{865463A3-D50E-4E67-9FA3-4810668575B4}" type="presOf" srcId="{98F2DF8A-61F2-402E-9116-2864D8676F7B}" destId="{5C3486BE-5A40-451B-AAFC-D3DA388AC2FB}" srcOrd="0" destOrd="0" presId="urn:microsoft.com/office/officeart/2005/8/layout/radial4"/>
    <dgm:cxn modelId="{53530CBC-43F7-49E1-A88F-2044F2D1DF10}" type="presOf" srcId="{BF0DA18A-3201-4BA9-9A57-C7B532A96B18}" destId="{B49FDF79-A250-493C-AEC3-06CBEEB1CDFD}" srcOrd="0" destOrd="0" presId="urn:microsoft.com/office/officeart/2005/8/layout/radial4"/>
    <dgm:cxn modelId="{4D543C41-6075-49AA-B080-67B77B76B257}" type="presOf" srcId="{CD9BAC56-96F3-4E3A-AD57-3D8541A4E5E8}" destId="{58D1264D-04F1-4DCD-BFC3-896B1221A168}" srcOrd="0" destOrd="0" presId="urn:microsoft.com/office/officeart/2005/8/layout/radial4"/>
    <dgm:cxn modelId="{A95EA215-8D7B-41B1-8300-62E5C3E37A20}" srcId="{39752E25-77A8-4D22-9C45-527D631CE591}" destId="{D631551E-29AE-4B11-8772-295DB30B3874}" srcOrd="0" destOrd="0" parTransId="{9B21A724-5643-413E-B32C-EC3CC3172A68}" sibTransId="{A4A33527-0F88-47C6-89E0-B18B909F56DC}"/>
    <dgm:cxn modelId="{8F6F45F7-3768-46AF-BF42-2461A4A29ADB}" type="presOf" srcId="{97ADC59A-18AC-4AC2-984A-C6B3066BFF97}" destId="{1955639C-7FE9-497E-9DBE-23DB7D40797D}" srcOrd="0" destOrd="0" presId="urn:microsoft.com/office/officeart/2005/8/layout/radial4"/>
    <dgm:cxn modelId="{BDECDEFE-D581-4977-B0EE-C39CA09F510B}" type="presOf" srcId="{39752E25-77A8-4D22-9C45-527D631CE591}" destId="{E514DDA3-24FF-4B4B-96E9-BC5669CBC94F}" srcOrd="0" destOrd="0" presId="urn:microsoft.com/office/officeart/2005/8/layout/radial4"/>
    <dgm:cxn modelId="{D0447159-6B93-42B8-9F84-BB1571CFEDCC}" srcId="{D631551E-29AE-4B11-8772-295DB30B3874}" destId="{BF0DA18A-3201-4BA9-9A57-C7B532A96B18}" srcOrd="3" destOrd="0" parTransId="{BC1519EB-F6B0-497C-8C3C-8F8FA1F8B61D}" sibTransId="{0E15CEAA-4C79-4C7E-998C-8108A173D3EF}"/>
    <dgm:cxn modelId="{91C036DE-0521-4604-A633-A9A9C6717820}" type="presOf" srcId="{BC1519EB-F6B0-497C-8C3C-8F8FA1F8B61D}" destId="{F0FAC7B2-4879-4C2F-80B2-66E43D604AE6}" srcOrd="0" destOrd="0" presId="urn:microsoft.com/office/officeart/2005/8/layout/radial4"/>
    <dgm:cxn modelId="{736BC764-B3D8-41DA-9FC0-EC90EADC2561}" type="presOf" srcId="{5624940C-3C28-4E7A-9D4A-4BFEB527D001}" destId="{904D7D08-B9B1-4495-87AF-9C7A367EBABD}" srcOrd="0" destOrd="0" presId="urn:microsoft.com/office/officeart/2005/8/layout/radial4"/>
    <dgm:cxn modelId="{A842E514-5A69-46B2-982E-A157DDBD8E68}" type="presOf" srcId="{D631551E-29AE-4B11-8772-295DB30B3874}" destId="{AF015DFE-EB31-4B6D-AE36-E81B136B3575}" srcOrd="0" destOrd="0" presId="urn:microsoft.com/office/officeart/2005/8/layout/radial4"/>
    <dgm:cxn modelId="{733D9797-765A-4965-8E5A-86F2CE7FFE99}" srcId="{D631551E-29AE-4B11-8772-295DB30B3874}" destId="{5624940C-3C28-4E7A-9D4A-4BFEB527D001}" srcOrd="2" destOrd="0" parTransId="{97ADC59A-18AC-4AC2-984A-C6B3066BFF97}" sibTransId="{DB307535-A5A1-43D8-A031-5D6165E9E0C6}"/>
    <dgm:cxn modelId="{3CFC2309-9D7D-4898-9FBC-806CF879FAD2}" type="presOf" srcId="{5EE230F4-5BBD-4565-80B6-EE26215D4986}" destId="{E49E49D2-618F-44AF-9B05-3602DF5DBFBE}" srcOrd="0" destOrd="0" presId="urn:microsoft.com/office/officeart/2005/8/layout/radial4"/>
    <dgm:cxn modelId="{48DD3330-A2C7-4827-B4E3-A21D27BE72DD}" type="presOf" srcId="{9CD8EAB6-E5FA-49D4-96B0-4DD4C6967D73}" destId="{5B109656-598E-40B3-853A-086034EC4945}" srcOrd="0" destOrd="0" presId="urn:microsoft.com/office/officeart/2005/8/layout/radial4"/>
    <dgm:cxn modelId="{B83963EB-20A9-4002-A939-2843AD0C49E1}" srcId="{D631551E-29AE-4B11-8772-295DB30B3874}" destId="{CD9BAC56-96F3-4E3A-AD57-3D8541A4E5E8}" srcOrd="0" destOrd="0" parTransId="{5EE230F4-5BBD-4565-80B6-EE26215D4986}" sibTransId="{EC9F08F9-81E3-4358-BAC6-77BCF6731C8B}"/>
    <dgm:cxn modelId="{021B5844-08A1-40F5-BC9E-1BAD675CA95A}" type="presParOf" srcId="{E514DDA3-24FF-4B4B-96E9-BC5669CBC94F}" destId="{AF015DFE-EB31-4B6D-AE36-E81B136B3575}" srcOrd="0" destOrd="0" presId="urn:microsoft.com/office/officeart/2005/8/layout/radial4"/>
    <dgm:cxn modelId="{9C2B746D-ED7F-409F-B18E-34FFC2D40413}" type="presParOf" srcId="{E514DDA3-24FF-4B4B-96E9-BC5669CBC94F}" destId="{E49E49D2-618F-44AF-9B05-3602DF5DBFBE}" srcOrd="1" destOrd="0" presId="urn:microsoft.com/office/officeart/2005/8/layout/radial4"/>
    <dgm:cxn modelId="{0683C7FF-4350-49AF-A6CD-11B672123BA6}" type="presParOf" srcId="{E514DDA3-24FF-4B4B-96E9-BC5669CBC94F}" destId="{58D1264D-04F1-4DCD-BFC3-896B1221A168}" srcOrd="2" destOrd="0" presId="urn:microsoft.com/office/officeart/2005/8/layout/radial4"/>
    <dgm:cxn modelId="{F75E5FE9-4298-4E6E-8332-163FDE2566CF}" type="presParOf" srcId="{E514DDA3-24FF-4B4B-96E9-BC5669CBC94F}" destId="{5B109656-598E-40B3-853A-086034EC4945}" srcOrd="3" destOrd="0" presId="urn:microsoft.com/office/officeart/2005/8/layout/radial4"/>
    <dgm:cxn modelId="{81A434F7-883E-4C0F-A74D-B17EA611A919}" type="presParOf" srcId="{E514DDA3-24FF-4B4B-96E9-BC5669CBC94F}" destId="{5C3486BE-5A40-451B-AAFC-D3DA388AC2FB}" srcOrd="4" destOrd="0" presId="urn:microsoft.com/office/officeart/2005/8/layout/radial4"/>
    <dgm:cxn modelId="{5D8F5AED-CA14-4930-8157-D49DBF3F8D22}" type="presParOf" srcId="{E514DDA3-24FF-4B4B-96E9-BC5669CBC94F}" destId="{1955639C-7FE9-497E-9DBE-23DB7D40797D}" srcOrd="5" destOrd="0" presId="urn:microsoft.com/office/officeart/2005/8/layout/radial4"/>
    <dgm:cxn modelId="{5FC5DD2F-BCA5-499F-826B-DD92686D15B5}" type="presParOf" srcId="{E514DDA3-24FF-4B4B-96E9-BC5669CBC94F}" destId="{904D7D08-B9B1-4495-87AF-9C7A367EBABD}" srcOrd="6" destOrd="0" presId="urn:microsoft.com/office/officeart/2005/8/layout/radial4"/>
    <dgm:cxn modelId="{D6FF86B4-A31B-433C-8C15-D72C96CB7CDA}" type="presParOf" srcId="{E514DDA3-24FF-4B4B-96E9-BC5669CBC94F}" destId="{F0FAC7B2-4879-4C2F-80B2-66E43D604AE6}" srcOrd="7" destOrd="0" presId="urn:microsoft.com/office/officeart/2005/8/layout/radial4"/>
    <dgm:cxn modelId="{29000A93-3578-4D36-A4E8-E07CB7172FD2}" type="presParOf" srcId="{E514DDA3-24FF-4B4B-96E9-BC5669CBC94F}" destId="{B49FDF79-A250-493C-AEC3-06CBEEB1CDFD}"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9E42CD-4646-48E0-96CD-5E6EDF185E48}" type="doc">
      <dgm:prSet loTypeId="urn:microsoft.com/office/officeart/2005/8/layout/default#3" loCatId="list" qsTypeId="urn:microsoft.com/office/officeart/2005/8/quickstyle/simple1" qsCatId="simple" csTypeId="urn:microsoft.com/office/officeart/2005/8/colors/accent1_2" csCatId="accent1" phldr="1"/>
      <dgm:spPr/>
      <dgm:t>
        <a:bodyPr/>
        <a:lstStyle/>
        <a:p>
          <a:endParaRPr lang="en-US"/>
        </a:p>
      </dgm:t>
    </dgm:pt>
    <dgm:pt modelId="{EB61B373-A210-4621-99C2-939604AFA40B}">
      <dgm:prSet phldrT="[Text]"/>
      <dgm:spPr>
        <a:solidFill>
          <a:schemeClr val="accent2">
            <a:lumMod val="75000"/>
          </a:schemeClr>
        </a:solidFill>
      </dgm:spPr>
      <dgm:t>
        <a:bodyPr/>
        <a:lstStyle/>
        <a:p>
          <a:r>
            <a:rPr lang="en-US" dirty="0" smtClean="0"/>
            <a:t>Input and output should be defined precisely</a:t>
          </a:r>
          <a:r>
            <a:rPr lang="en-IN" dirty="0" smtClean="0"/>
            <a:t>	</a:t>
          </a:r>
          <a:endParaRPr lang="en-US" dirty="0"/>
        </a:p>
      </dgm:t>
    </dgm:pt>
    <dgm:pt modelId="{0DBBF95C-94B3-4679-97C8-587AD1A9F390}" type="parTrans" cxnId="{FEBE7CC9-A77B-497B-AF93-65967ABCD044}">
      <dgm:prSet/>
      <dgm:spPr/>
      <dgm:t>
        <a:bodyPr/>
        <a:lstStyle/>
        <a:p>
          <a:endParaRPr lang="en-US"/>
        </a:p>
      </dgm:t>
    </dgm:pt>
    <dgm:pt modelId="{76540C54-46B0-4B6C-994F-C7175149E8FE}" type="sibTrans" cxnId="{FEBE7CC9-A77B-497B-AF93-65967ABCD044}">
      <dgm:prSet/>
      <dgm:spPr/>
      <dgm:t>
        <a:bodyPr/>
        <a:lstStyle/>
        <a:p>
          <a:endParaRPr lang="en-US"/>
        </a:p>
      </dgm:t>
    </dgm:pt>
    <dgm:pt modelId="{C3E8D423-C39F-4B2B-AA96-3AE982698BCD}">
      <dgm:prSet phldrT="[Text]"/>
      <dgm:spPr>
        <a:solidFill>
          <a:schemeClr val="accent4">
            <a:lumMod val="75000"/>
          </a:schemeClr>
        </a:solidFill>
      </dgm:spPr>
      <dgm:t>
        <a:bodyPr/>
        <a:lstStyle/>
        <a:p>
          <a:pPr algn="ctr"/>
          <a:r>
            <a:rPr lang="en-US" b="0" i="0" dirty="0" smtClean="0"/>
            <a:t>Results of each step are uniquely defined</a:t>
          </a:r>
          <a:r>
            <a:rPr lang="en-IN" dirty="0" smtClean="0"/>
            <a:t>	</a:t>
          </a:r>
          <a:endParaRPr lang="en-US" dirty="0"/>
        </a:p>
      </dgm:t>
    </dgm:pt>
    <dgm:pt modelId="{94999ED6-3C00-4F80-9ED7-58D334047605}" type="parTrans" cxnId="{70DF1C90-3879-490F-BB8E-E5AE82124308}">
      <dgm:prSet/>
      <dgm:spPr/>
      <dgm:t>
        <a:bodyPr/>
        <a:lstStyle/>
        <a:p>
          <a:endParaRPr lang="en-US"/>
        </a:p>
      </dgm:t>
    </dgm:pt>
    <dgm:pt modelId="{F1D15079-5B3A-464D-8012-DE5854F737EF}" type="sibTrans" cxnId="{70DF1C90-3879-490F-BB8E-E5AE82124308}">
      <dgm:prSet/>
      <dgm:spPr/>
      <dgm:t>
        <a:bodyPr/>
        <a:lstStyle/>
        <a:p>
          <a:endParaRPr lang="en-US"/>
        </a:p>
      </dgm:t>
    </dgm:pt>
    <dgm:pt modelId="{D70C6433-D602-48D9-95B9-023AF7E7286B}">
      <dgm:prSet phldrT="[Text]"/>
      <dgm:spPr>
        <a:solidFill>
          <a:schemeClr val="accent4">
            <a:lumMod val="75000"/>
          </a:schemeClr>
        </a:solidFill>
      </dgm:spPr>
      <dgm:t>
        <a:bodyPr/>
        <a:lstStyle/>
        <a:p>
          <a:r>
            <a:rPr lang="en-US" b="0" i="0" dirty="0" smtClean="0"/>
            <a:t>Algorithm receives input, produces output and applies to a set of inputs</a:t>
          </a:r>
          <a:endParaRPr lang="en-US" dirty="0"/>
        </a:p>
      </dgm:t>
    </dgm:pt>
    <dgm:pt modelId="{A9AFF7DF-ED54-47B7-B397-25A46F7DC8CC}" type="parTrans" cxnId="{00054409-2528-4215-8C96-3AF25939ACD8}">
      <dgm:prSet/>
      <dgm:spPr/>
      <dgm:t>
        <a:bodyPr/>
        <a:lstStyle/>
        <a:p>
          <a:endParaRPr lang="en-US"/>
        </a:p>
      </dgm:t>
    </dgm:pt>
    <dgm:pt modelId="{73B481BC-E51E-4EBA-B57C-733B631C2D3A}" type="sibTrans" cxnId="{00054409-2528-4215-8C96-3AF25939ACD8}">
      <dgm:prSet/>
      <dgm:spPr/>
      <dgm:t>
        <a:bodyPr/>
        <a:lstStyle/>
        <a:p>
          <a:endParaRPr lang="en-US"/>
        </a:p>
      </dgm:t>
    </dgm:pt>
    <dgm:pt modelId="{D2685D91-8170-4372-8690-42781F6ED989}">
      <dgm:prSet phldrT="[Text]"/>
      <dgm:spPr>
        <a:solidFill>
          <a:schemeClr val="accent2">
            <a:lumMod val="75000"/>
          </a:schemeClr>
        </a:solidFill>
      </dgm:spPr>
      <dgm:t>
        <a:bodyPr/>
        <a:lstStyle/>
        <a:p>
          <a:r>
            <a:rPr lang="en-US" dirty="0" smtClean="0"/>
            <a:t>Each step should be clear and unambiguous.</a:t>
          </a:r>
          <a:endParaRPr lang="en-US" dirty="0"/>
        </a:p>
      </dgm:t>
    </dgm:pt>
    <dgm:pt modelId="{1DBBDA01-11BC-4A1C-931F-39ACF73EC560}" type="parTrans" cxnId="{E1B5AB1B-3079-43C1-AF21-67CD3C6B33AA}">
      <dgm:prSet/>
      <dgm:spPr/>
      <dgm:t>
        <a:bodyPr/>
        <a:lstStyle/>
        <a:p>
          <a:endParaRPr lang="en-US"/>
        </a:p>
      </dgm:t>
    </dgm:pt>
    <dgm:pt modelId="{9F9FB41E-6DE7-4F73-9E26-251F82F710A9}" type="sibTrans" cxnId="{E1B5AB1B-3079-43C1-AF21-67CD3C6B33AA}">
      <dgm:prSet/>
      <dgm:spPr/>
      <dgm:t>
        <a:bodyPr/>
        <a:lstStyle/>
        <a:p>
          <a:endParaRPr lang="en-US"/>
        </a:p>
      </dgm:t>
    </dgm:pt>
    <dgm:pt modelId="{FF0DD8DC-834A-4D39-ABBE-1D17CFD20908}">
      <dgm:prSet phldrT="[Text]"/>
      <dgm:spPr>
        <a:solidFill>
          <a:schemeClr val="accent4">
            <a:lumMod val="75000"/>
          </a:schemeClr>
        </a:solidFill>
      </dgm:spPr>
      <dgm:t>
        <a:bodyPr/>
        <a:lstStyle/>
        <a:p>
          <a:r>
            <a:rPr lang="en-IN" dirty="0" smtClean="0"/>
            <a:t>Most effective to solve a problem</a:t>
          </a:r>
          <a:endParaRPr lang="en-US" dirty="0"/>
        </a:p>
      </dgm:t>
    </dgm:pt>
    <dgm:pt modelId="{E754E739-B83F-4595-9635-4631BEA8499B}" type="parTrans" cxnId="{7749CED5-764F-4CE4-93A7-2358B53FDA8E}">
      <dgm:prSet/>
      <dgm:spPr/>
      <dgm:t>
        <a:bodyPr/>
        <a:lstStyle/>
        <a:p>
          <a:endParaRPr lang="en-US"/>
        </a:p>
      </dgm:t>
    </dgm:pt>
    <dgm:pt modelId="{4D2EF278-6635-4735-875A-160F7C910BD8}" type="sibTrans" cxnId="{7749CED5-764F-4CE4-93A7-2358B53FDA8E}">
      <dgm:prSet/>
      <dgm:spPr/>
      <dgm:t>
        <a:bodyPr/>
        <a:lstStyle/>
        <a:p>
          <a:endParaRPr lang="en-US"/>
        </a:p>
      </dgm:t>
    </dgm:pt>
    <dgm:pt modelId="{C8A272F8-9BCF-4374-8987-E4B863125BF6}">
      <dgm:prSet phldrT="[Text]"/>
      <dgm:spPr>
        <a:solidFill>
          <a:schemeClr val="accent2">
            <a:lumMod val="75000"/>
          </a:schemeClr>
        </a:solidFill>
      </dgm:spPr>
      <dgm:t>
        <a:bodyPr/>
        <a:lstStyle/>
        <a:p>
          <a:r>
            <a:rPr lang="en-US" dirty="0" smtClean="0"/>
            <a:t>Shouldn't have computer code</a:t>
          </a:r>
          <a:endParaRPr lang="en-US" dirty="0"/>
        </a:p>
      </dgm:t>
    </dgm:pt>
    <dgm:pt modelId="{F5C91014-CB98-4AC2-9F97-377BB5313047}" type="parTrans" cxnId="{0FD20662-5B8B-4D68-9584-F21D1F2EFDF1}">
      <dgm:prSet/>
      <dgm:spPr/>
      <dgm:t>
        <a:bodyPr/>
        <a:lstStyle/>
        <a:p>
          <a:endParaRPr lang="en-US"/>
        </a:p>
      </dgm:t>
    </dgm:pt>
    <dgm:pt modelId="{68326719-930D-4BD0-B47E-7282560D5F9B}" type="sibTrans" cxnId="{0FD20662-5B8B-4D68-9584-F21D1F2EFDF1}">
      <dgm:prSet/>
      <dgm:spPr/>
      <dgm:t>
        <a:bodyPr/>
        <a:lstStyle/>
        <a:p>
          <a:endParaRPr lang="en-US"/>
        </a:p>
      </dgm:t>
    </dgm:pt>
    <dgm:pt modelId="{01FA4865-E909-4F92-932E-B6D6FCA88DD8}">
      <dgm:prSet phldrT="[Text]"/>
      <dgm:spPr>
        <a:solidFill>
          <a:schemeClr val="accent4">
            <a:lumMod val="75000"/>
          </a:schemeClr>
        </a:solidFill>
      </dgm:spPr>
      <dgm:t>
        <a:bodyPr/>
        <a:lstStyle/>
        <a:p>
          <a:r>
            <a:rPr lang="en-US" b="0" i="0" dirty="0" smtClean="0"/>
            <a:t>Stops after a finite number of instructions are executed.</a:t>
          </a:r>
          <a:endParaRPr lang="en-US" dirty="0"/>
        </a:p>
      </dgm:t>
    </dgm:pt>
    <dgm:pt modelId="{6C559347-1218-4F9B-BE42-AC501AF4B2FA}" type="parTrans" cxnId="{8FB2E667-9EA2-4543-AF6C-BEEC3B13207A}">
      <dgm:prSet/>
      <dgm:spPr/>
      <dgm:t>
        <a:bodyPr/>
        <a:lstStyle/>
        <a:p>
          <a:endParaRPr lang="en-US"/>
        </a:p>
      </dgm:t>
    </dgm:pt>
    <dgm:pt modelId="{5E100604-A334-4325-9B92-E2E9C2A65CE7}" type="sibTrans" cxnId="{8FB2E667-9EA2-4543-AF6C-BEEC3B13207A}">
      <dgm:prSet/>
      <dgm:spPr/>
      <dgm:t>
        <a:bodyPr/>
        <a:lstStyle/>
        <a:p>
          <a:endParaRPr lang="en-US"/>
        </a:p>
      </dgm:t>
    </dgm:pt>
    <dgm:pt modelId="{0678A174-DDCF-438E-A21A-A82F78DDF366}" type="pres">
      <dgm:prSet presAssocID="{769E42CD-4646-48E0-96CD-5E6EDF185E48}" presName="diagram" presStyleCnt="0">
        <dgm:presLayoutVars>
          <dgm:dir/>
          <dgm:resizeHandles val="exact"/>
        </dgm:presLayoutVars>
      </dgm:prSet>
      <dgm:spPr/>
      <dgm:t>
        <a:bodyPr/>
        <a:lstStyle/>
        <a:p>
          <a:endParaRPr lang="en-US"/>
        </a:p>
      </dgm:t>
    </dgm:pt>
    <dgm:pt modelId="{7237E7C4-D16A-42DB-B691-3BCA5347A0CB}" type="pres">
      <dgm:prSet presAssocID="{EB61B373-A210-4621-99C2-939604AFA40B}" presName="node" presStyleLbl="node1" presStyleIdx="0" presStyleCnt="7">
        <dgm:presLayoutVars>
          <dgm:bulletEnabled val="1"/>
        </dgm:presLayoutVars>
      </dgm:prSet>
      <dgm:spPr/>
      <dgm:t>
        <a:bodyPr/>
        <a:lstStyle/>
        <a:p>
          <a:endParaRPr lang="en-US"/>
        </a:p>
      </dgm:t>
    </dgm:pt>
    <dgm:pt modelId="{CDC2DB92-F3C3-402A-B17B-E93E11D033F4}" type="pres">
      <dgm:prSet presAssocID="{76540C54-46B0-4B6C-994F-C7175149E8FE}" presName="sibTrans" presStyleCnt="0"/>
      <dgm:spPr/>
    </dgm:pt>
    <dgm:pt modelId="{60469771-76A3-4C9B-A84F-39E2DDED0523}" type="pres">
      <dgm:prSet presAssocID="{C3E8D423-C39F-4B2B-AA96-3AE982698BCD}" presName="node" presStyleLbl="node1" presStyleIdx="1" presStyleCnt="7">
        <dgm:presLayoutVars>
          <dgm:bulletEnabled val="1"/>
        </dgm:presLayoutVars>
      </dgm:prSet>
      <dgm:spPr/>
      <dgm:t>
        <a:bodyPr/>
        <a:lstStyle/>
        <a:p>
          <a:endParaRPr lang="en-US"/>
        </a:p>
      </dgm:t>
    </dgm:pt>
    <dgm:pt modelId="{155751DC-34FD-48D9-BE85-C593FE05E298}" type="pres">
      <dgm:prSet presAssocID="{F1D15079-5B3A-464D-8012-DE5854F737EF}" presName="sibTrans" presStyleCnt="0"/>
      <dgm:spPr/>
    </dgm:pt>
    <dgm:pt modelId="{20240105-C0D2-4114-AE3E-D0F8E3DE7E4A}" type="pres">
      <dgm:prSet presAssocID="{D2685D91-8170-4372-8690-42781F6ED989}" presName="node" presStyleLbl="node1" presStyleIdx="2" presStyleCnt="7">
        <dgm:presLayoutVars>
          <dgm:bulletEnabled val="1"/>
        </dgm:presLayoutVars>
      </dgm:prSet>
      <dgm:spPr/>
      <dgm:t>
        <a:bodyPr/>
        <a:lstStyle/>
        <a:p>
          <a:endParaRPr lang="en-US"/>
        </a:p>
      </dgm:t>
    </dgm:pt>
    <dgm:pt modelId="{6169AFEB-64E2-4362-8F3A-CF037BC2C3F3}" type="pres">
      <dgm:prSet presAssocID="{9F9FB41E-6DE7-4F73-9E26-251F82F710A9}" presName="sibTrans" presStyleCnt="0"/>
      <dgm:spPr/>
    </dgm:pt>
    <dgm:pt modelId="{360FA7BC-B9BA-47A4-8978-822167196230}" type="pres">
      <dgm:prSet presAssocID="{FF0DD8DC-834A-4D39-ABBE-1D17CFD20908}" presName="node" presStyleLbl="node1" presStyleIdx="3" presStyleCnt="7" custLinFactNeighborX="-3168" custLinFactNeighborY="-165">
        <dgm:presLayoutVars>
          <dgm:bulletEnabled val="1"/>
        </dgm:presLayoutVars>
      </dgm:prSet>
      <dgm:spPr/>
      <dgm:t>
        <a:bodyPr/>
        <a:lstStyle/>
        <a:p>
          <a:endParaRPr lang="en-US"/>
        </a:p>
      </dgm:t>
    </dgm:pt>
    <dgm:pt modelId="{DA413FC5-99D6-4794-83DF-29682CBDBE9D}" type="pres">
      <dgm:prSet presAssocID="{4D2EF278-6635-4735-875A-160F7C910BD8}" presName="sibTrans" presStyleCnt="0"/>
      <dgm:spPr/>
    </dgm:pt>
    <dgm:pt modelId="{A04588B9-83D9-4277-A2C6-476C9F7A8F66}" type="pres">
      <dgm:prSet presAssocID="{C8A272F8-9BCF-4374-8987-E4B863125BF6}" presName="node" presStyleLbl="node1" presStyleIdx="4" presStyleCnt="7">
        <dgm:presLayoutVars>
          <dgm:bulletEnabled val="1"/>
        </dgm:presLayoutVars>
      </dgm:prSet>
      <dgm:spPr/>
      <dgm:t>
        <a:bodyPr/>
        <a:lstStyle/>
        <a:p>
          <a:endParaRPr lang="en-US"/>
        </a:p>
      </dgm:t>
    </dgm:pt>
    <dgm:pt modelId="{CA4FA942-20E4-4225-B0AC-A9A3CC12B844}" type="pres">
      <dgm:prSet presAssocID="{68326719-930D-4BD0-B47E-7282560D5F9B}" presName="sibTrans" presStyleCnt="0"/>
      <dgm:spPr/>
    </dgm:pt>
    <dgm:pt modelId="{A9FEBF85-A439-4FF9-B970-FC22E1AD67AC}" type="pres">
      <dgm:prSet presAssocID="{01FA4865-E909-4F92-932E-B6D6FCA88DD8}" presName="node" presStyleLbl="node1" presStyleIdx="5" presStyleCnt="7">
        <dgm:presLayoutVars>
          <dgm:bulletEnabled val="1"/>
        </dgm:presLayoutVars>
      </dgm:prSet>
      <dgm:spPr/>
      <dgm:t>
        <a:bodyPr/>
        <a:lstStyle/>
        <a:p>
          <a:endParaRPr lang="en-US"/>
        </a:p>
      </dgm:t>
    </dgm:pt>
    <dgm:pt modelId="{AAFA7930-DD4F-4628-B37B-E0E85FDC5ACC}" type="pres">
      <dgm:prSet presAssocID="{5E100604-A334-4325-9B92-E2E9C2A65CE7}" presName="sibTrans" presStyleCnt="0"/>
      <dgm:spPr/>
    </dgm:pt>
    <dgm:pt modelId="{3ABA3A37-D8B2-4DB7-ACA8-D77BA5C2E974}" type="pres">
      <dgm:prSet presAssocID="{D70C6433-D602-48D9-95B9-023AF7E7286B}" presName="node" presStyleLbl="node1" presStyleIdx="6" presStyleCnt="7">
        <dgm:presLayoutVars>
          <dgm:bulletEnabled val="1"/>
        </dgm:presLayoutVars>
      </dgm:prSet>
      <dgm:spPr/>
      <dgm:t>
        <a:bodyPr/>
        <a:lstStyle/>
        <a:p>
          <a:endParaRPr lang="en-US"/>
        </a:p>
      </dgm:t>
    </dgm:pt>
  </dgm:ptLst>
  <dgm:cxnLst>
    <dgm:cxn modelId="{7749CED5-764F-4CE4-93A7-2358B53FDA8E}" srcId="{769E42CD-4646-48E0-96CD-5E6EDF185E48}" destId="{FF0DD8DC-834A-4D39-ABBE-1D17CFD20908}" srcOrd="3" destOrd="0" parTransId="{E754E739-B83F-4595-9635-4631BEA8499B}" sibTransId="{4D2EF278-6635-4735-875A-160F7C910BD8}"/>
    <dgm:cxn modelId="{EF78D00B-93EB-40DA-953D-01A342021A4D}" type="presOf" srcId="{D2685D91-8170-4372-8690-42781F6ED989}" destId="{20240105-C0D2-4114-AE3E-D0F8E3DE7E4A}" srcOrd="0" destOrd="0" presId="urn:microsoft.com/office/officeart/2005/8/layout/default#3"/>
    <dgm:cxn modelId="{00BECF36-B751-4DCC-896B-8A2E19F93B98}" type="presOf" srcId="{EB61B373-A210-4621-99C2-939604AFA40B}" destId="{7237E7C4-D16A-42DB-B691-3BCA5347A0CB}" srcOrd="0" destOrd="0" presId="urn:microsoft.com/office/officeart/2005/8/layout/default#3"/>
    <dgm:cxn modelId="{FEBE7CC9-A77B-497B-AF93-65967ABCD044}" srcId="{769E42CD-4646-48E0-96CD-5E6EDF185E48}" destId="{EB61B373-A210-4621-99C2-939604AFA40B}" srcOrd="0" destOrd="0" parTransId="{0DBBF95C-94B3-4679-97C8-587AD1A9F390}" sibTransId="{76540C54-46B0-4B6C-994F-C7175149E8FE}"/>
    <dgm:cxn modelId="{565A51D1-E9B0-4ED0-83F8-833A58D5C992}" type="presOf" srcId="{01FA4865-E909-4F92-932E-B6D6FCA88DD8}" destId="{A9FEBF85-A439-4FF9-B970-FC22E1AD67AC}" srcOrd="0" destOrd="0" presId="urn:microsoft.com/office/officeart/2005/8/layout/default#3"/>
    <dgm:cxn modelId="{00054409-2528-4215-8C96-3AF25939ACD8}" srcId="{769E42CD-4646-48E0-96CD-5E6EDF185E48}" destId="{D70C6433-D602-48D9-95B9-023AF7E7286B}" srcOrd="6" destOrd="0" parTransId="{A9AFF7DF-ED54-47B7-B397-25A46F7DC8CC}" sibTransId="{73B481BC-E51E-4EBA-B57C-733B631C2D3A}"/>
    <dgm:cxn modelId="{4E51AB99-89C5-4C21-A7A2-E9E6EA857A23}" type="presOf" srcId="{FF0DD8DC-834A-4D39-ABBE-1D17CFD20908}" destId="{360FA7BC-B9BA-47A4-8978-822167196230}" srcOrd="0" destOrd="0" presId="urn:microsoft.com/office/officeart/2005/8/layout/default#3"/>
    <dgm:cxn modelId="{E1B5AB1B-3079-43C1-AF21-67CD3C6B33AA}" srcId="{769E42CD-4646-48E0-96CD-5E6EDF185E48}" destId="{D2685D91-8170-4372-8690-42781F6ED989}" srcOrd="2" destOrd="0" parTransId="{1DBBDA01-11BC-4A1C-931F-39ACF73EC560}" sibTransId="{9F9FB41E-6DE7-4F73-9E26-251F82F710A9}"/>
    <dgm:cxn modelId="{8FB2E667-9EA2-4543-AF6C-BEEC3B13207A}" srcId="{769E42CD-4646-48E0-96CD-5E6EDF185E48}" destId="{01FA4865-E909-4F92-932E-B6D6FCA88DD8}" srcOrd="5" destOrd="0" parTransId="{6C559347-1218-4F9B-BE42-AC501AF4B2FA}" sibTransId="{5E100604-A334-4325-9B92-E2E9C2A65CE7}"/>
    <dgm:cxn modelId="{EF33F1F4-9843-4DAF-BF2F-794F82C40520}" type="presOf" srcId="{D70C6433-D602-48D9-95B9-023AF7E7286B}" destId="{3ABA3A37-D8B2-4DB7-ACA8-D77BA5C2E974}" srcOrd="0" destOrd="0" presId="urn:microsoft.com/office/officeart/2005/8/layout/default#3"/>
    <dgm:cxn modelId="{0FD20662-5B8B-4D68-9584-F21D1F2EFDF1}" srcId="{769E42CD-4646-48E0-96CD-5E6EDF185E48}" destId="{C8A272F8-9BCF-4374-8987-E4B863125BF6}" srcOrd="4" destOrd="0" parTransId="{F5C91014-CB98-4AC2-9F97-377BB5313047}" sibTransId="{68326719-930D-4BD0-B47E-7282560D5F9B}"/>
    <dgm:cxn modelId="{A172C206-B504-48DE-82FB-40FB4D8FC803}" type="presOf" srcId="{769E42CD-4646-48E0-96CD-5E6EDF185E48}" destId="{0678A174-DDCF-438E-A21A-A82F78DDF366}" srcOrd="0" destOrd="0" presId="urn:microsoft.com/office/officeart/2005/8/layout/default#3"/>
    <dgm:cxn modelId="{A66E0B01-EF2E-44EA-A3A2-719389A2F6E1}" type="presOf" srcId="{C3E8D423-C39F-4B2B-AA96-3AE982698BCD}" destId="{60469771-76A3-4C9B-A84F-39E2DDED0523}" srcOrd="0" destOrd="0" presId="urn:microsoft.com/office/officeart/2005/8/layout/default#3"/>
    <dgm:cxn modelId="{2E0134F9-6FA2-4933-9F8A-CA3BF647621D}" type="presOf" srcId="{C8A272F8-9BCF-4374-8987-E4B863125BF6}" destId="{A04588B9-83D9-4277-A2C6-476C9F7A8F66}" srcOrd="0" destOrd="0" presId="urn:microsoft.com/office/officeart/2005/8/layout/default#3"/>
    <dgm:cxn modelId="{70DF1C90-3879-490F-BB8E-E5AE82124308}" srcId="{769E42CD-4646-48E0-96CD-5E6EDF185E48}" destId="{C3E8D423-C39F-4B2B-AA96-3AE982698BCD}" srcOrd="1" destOrd="0" parTransId="{94999ED6-3C00-4F80-9ED7-58D334047605}" sibTransId="{F1D15079-5B3A-464D-8012-DE5854F737EF}"/>
    <dgm:cxn modelId="{67DD16AF-BD89-4520-B18E-66BDD2D588CC}" type="presParOf" srcId="{0678A174-DDCF-438E-A21A-A82F78DDF366}" destId="{7237E7C4-D16A-42DB-B691-3BCA5347A0CB}" srcOrd="0" destOrd="0" presId="urn:microsoft.com/office/officeart/2005/8/layout/default#3"/>
    <dgm:cxn modelId="{01C9B949-C66C-406C-A6FE-3FC794519432}" type="presParOf" srcId="{0678A174-DDCF-438E-A21A-A82F78DDF366}" destId="{CDC2DB92-F3C3-402A-B17B-E93E11D033F4}" srcOrd="1" destOrd="0" presId="urn:microsoft.com/office/officeart/2005/8/layout/default#3"/>
    <dgm:cxn modelId="{D88E59E6-B531-47E8-BD0D-96B43384F5B7}" type="presParOf" srcId="{0678A174-DDCF-438E-A21A-A82F78DDF366}" destId="{60469771-76A3-4C9B-A84F-39E2DDED0523}" srcOrd="2" destOrd="0" presId="urn:microsoft.com/office/officeart/2005/8/layout/default#3"/>
    <dgm:cxn modelId="{47C883F9-4D0A-424A-9E06-9371A7102A8C}" type="presParOf" srcId="{0678A174-DDCF-438E-A21A-A82F78DDF366}" destId="{155751DC-34FD-48D9-BE85-C593FE05E298}" srcOrd="3" destOrd="0" presId="urn:microsoft.com/office/officeart/2005/8/layout/default#3"/>
    <dgm:cxn modelId="{6B8D68DB-721F-4DA3-A80F-EB988A4771DC}" type="presParOf" srcId="{0678A174-DDCF-438E-A21A-A82F78DDF366}" destId="{20240105-C0D2-4114-AE3E-D0F8E3DE7E4A}" srcOrd="4" destOrd="0" presId="urn:microsoft.com/office/officeart/2005/8/layout/default#3"/>
    <dgm:cxn modelId="{2947A700-61BE-4898-A376-AE0EB7C5D536}" type="presParOf" srcId="{0678A174-DDCF-438E-A21A-A82F78DDF366}" destId="{6169AFEB-64E2-4362-8F3A-CF037BC2C3F3}" srcOrd="5" destOrd="0" presId="urn:microsoft.com/office/officeart/2005/8/layout/default#3"/>
    <dgm:cxn modelId="{1CDE939A-CB0D-46BE-B809-6BE7157E076B}" type="presParOf" srcId="{0678A174-DDCF-438E-A21A-A82F78DDF366}" destId="{360FA7BC-B9BA-47A4-8978-822167196230}" srcOrd="6" destOrd="0" presId="urn:microsoft.com/office/officeart/2005/8/layout/default#3"/>
    <dgm:cxn modelId="{B1B98D6A-A9AB-4C80-A4E2-7C16B18C657A}" type="presParOf" srcId="{0678A174-DDCF-438E-A21A-A82F78DDF366}" destId="{DA413FC5-99D6-4794-83DF-29682CBDBE9D}" srcOrd="7" destOrd="0" presId="urn:microsoft.com/office/officeart/2005/8/layout/default#3"/>
    <dgm:cxn modelId="{8F8690C8-AAA4-44F6-817F-CE2C097BA071}" type="presParOf" srcId="{0678A174-DDCF-438E-A21A-A82F78DDF366}" destId="{A04588B9-83D9-4277-A2C6-476C9F7A8F66}" srcOrd="8" destOrd="0" presId="urn:microsoft.com/office/officeart/2005/8/layout/default#3"/>
    <dgm:cxn modelId="{2A7976BA-A1C2-426E-9FB6-6CCBCB93BB1F}" type="presParOf" srcId="{0678A174-DDCF-438E-A21A-A82F78DDF366}" destId="{CA4FA942-20E4-4225-B0AC-A9A3CC12B844}" srcOrd="9" destOrd="0" presId="urn:microsoft.com/office/officeart/2005/8/layout/default#3"/>
    <dgm:cxn modelId="{E16A9F19-F40C-47EB-99AF-10B7533BC768}" type="presParOf" srcId="{0678A174-DDCF-438E-A21A-A82F78DDF366}" destId="{A9FEBF85-A439-4FF9-B970-FC22E1AD67AC}" srcOrd="10" destOrd="0" presId="urn:microsoft.com/office/officeart/2005/8/layout/default#3"/>
    <dgm:cxn modelId="{D0BEF95F-8684-47DE-B559-1D5F2097A9C3}" type="presParOf" srcId="{0678A174-DDCF-438E-A21A-A82F78DDF366}" destId="{AAFA7930-DD4F-4628-B37B-E0E85FDC5ACC}" srcOrd="11" destOrd="0" presId="urn:microsoft.com/office/officeart/2005/8/layout/default#3"/>
    <dgm:cxn modelId="{791BA4C1-5DCA-4B11-AD38-2B70D5126FFB}" type="presParOf" srcId="{0678A174-DDCF-438E-A21A-A82F78DDF366}" destId="{3ABA3A37-D8B2-4DB7-ACA8-D77BA5C2E974}" srcOrd="12" destOrd="0" presId="urn:microsoft.com/office/officeart/2005/8/layout/defaul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1B527-7F06-4A88-8B15-89765AB4B43F}">
      <dsp:nvSpPr>
        <dsp:cNvPr id="0" name=""/>
        <dsp:cNvSpPr/>
      </dsp:nvSpPr>
      <dsp:spPr>
        <a:xfrm>
          <a:off x="542924" y="0"/>
          <a:ext cx="6153150" cy="1828800"/>
        </a:xfrm>
        <a:prstGeom prst="rightArrow">
          <a:avLst/>
        </a:prstGeom>
        <a:solidFill>
          <a:schemeClr val="accent6">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4A519E-656A-4E93-9749-AEAC85E6B552}">
      <dsp:nvSpPr>
        <dsp:cNvPr id="0" name=""/>
        <dsp:cNvSpPr/>
      </dsp:nvSpPr>
      <dsp:spPr>
        <a:xfrm>
          <a:off x="0" y="548639"/>
          <a:ext cx="7239000" cy="731520"/>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0" kern="1200" baseline="0" dirty="0" err="1" smtClean="0"/>
            <a:t>Pseudocodes</a:t>
          </a:r>
          <a:r>
            <a:rPr lang="en-US" sz="2500" b="0" kern="1200" baseline="0" dirty="0" smtClean="0"/>
            <a:t> -&gt; Flowcharts -&gt; Algorithms-&gt; Programs</a:t>
          </a:r>
          <a:endParaRPr lang="en-US" sz="2500" b="0" kern="1200" baseline="0" dirty="0"/>
        </a:p>
      </dsp:txBody>
      <dsp:txXfrm>
        <a:off x="35710" y="584349"/>
        <a:ext cx="7167580" cy="6601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7E7C4-D16A-42DB-B691-3BCA5347A0CB}">
      <dsp:nvSpPr>
        <dsp:cNvPr id="0" name=""/>
        <dsp:cNvSpPr/>
      </dsp:nvSpPr>
      <dsp:spPr>
        <a:xfrm>
          <a:off x="0" y="139515"/>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Stepwise representation</a:t>
          </a:r>
          <a:endParaRPr lang="en-US" sz="2100" kern="1200" dirty="0"/>
        </a:p>
      </dsp:txBody>
      <dsp:txXfrm>
        <a:off x="0" y="139515"/>
        <a:ext cx="2272752" cy="1363651"/>
      </dsp:txXfrm>
    </dsp:sp>
    <dsp:sp modelId="{60469771-76A3-4C9B-A84F-39E2DDED0523}">
      <dsp:nvSpPr>
        <dsp:cNvPr id="0" name=""/>
        <dsp:cNvSpPr/>
      </dsp:nvSpPr>
      <dsp:spPr>
        <a:xfrm>
          <a:off x="2500027" y="139515"/>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Easy to understand	</a:t>
          </a:r>
          <a:endParaRPr lang="en-US" sz="2100" kern="1200" dirty="0"/>
        </a:p>
      </dsp:txBody>
      <dsp:txXfrm>
        <a:off x="2500027" y="139515"/>
        <a:ext cx="2272752" cy="1363651"/>
      </dsp:txXfrm>
    </dsp:sp>
    <dsp:sp modelId="{20240105-C0D2-4114-AE3E-D0F8E3DE7E4A}">
      <dsp:nvSpPr>
        <dsp:cNvPr id="0" name=""/>
        <dsp:cNvSpPr/>
      </dsp:nvSpPr>
      <dsp:spPr>
        <a:xfrm>
          <a:off x="5000055" y="139515"/>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Uses a definite procedure</a:t>
          </a:r>
          <a:endParaRPr lang="en-US" sz="2100" kern="1200" dirty="0"/>
        </a:p>
      </dsp:txBody>
      <dsp:txXfrm>
        <a:off x="5000055" y="139515"/>
        <a:ext cx="2272752" cy="1363651"/>
      </dsp:txXfrm>
    </dsp:sp>
    <dsp:sp modelId="{360FA7BC-B9BA-47A4-8978-822167196230}">
      <dsp:nvSpPr>
        <dsp:cNvPr id="0" name=""/>
        <dsp:cNvSpPr/>
      </dsp:nvSpPr>
      <dsp:spPr>
        <a:xfrm>
          <a:off x="0" y="1730442"/>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Not dependent on any programming  language</a:t>
          </a:r>
          <a:endParaRPr lang="en-US" sz="2100" kern="1200" dirty="0"/>
        </a:p>
      </dsp:txBody>
      <dsp:txXfrm>
        <a:off x="0" y="1730442"/>
        <a:ext cx="2272752" cy="1363651"/>
      </dsp:txXfrm>
    </dsp:sp>
    <dsp:sp modelId="{A04588B9-83D9-4277-A2C6-476C9F7A8F66}">
      <dsp:nvSpPr>
        <dsp:cNvPr id="0" name=""/>
        <dsp:cNvSpPr/>
      </dsp:nvSpPr>
      <dsp:spPr>
        <a:xfrm>
          <a:off x="2500027" y="1730442"/>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Easy to debug</a:t>
          </a:r>
          <a:endParaRPr lang="en-US" sz="2100" kern="1200" dirty="0"/>
        </a:p>
      </dsp:txBody>
      <dsp:txXfrm>
        <a:off x="2500027" y="1730442"/>
        <a:ext cx="2272752" cy="1363651"/>
      </dsp:txXfrm>
    </dsp:sp>
    <dsp:sp modelId="{A9FEBF85-A439-4FF9-B970-FC22E1AD67AC}">
      <dsp:nvSpPr>
        <dsp:cNvPr id="0" name=""/>
        <dsp:cNvSpPr/>
      </dsp:nvSpPr>
      <dsp:spPr>
        <a:xfrm>
          <a:off x="5000055" y="1730442"/>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Easier for programmer to convert it into an actual program</a:t>
          </a:r>
          <a:endParaRPr lang="en-US" sz="2100" kern="1200" dirty="0"/>
        </a:p>
      </dsp:txBody>
      <dsp:txXfrm>
        <a:off x="5000055" y="1730442"/>
        <a:ext cx="2272752" cy="1363651"/>
      </dsp:txXfrm>
    </dsp:sp>
    <dsp:sp modelId="{3ABA3A37-D8B2-4DB7-ACA8-D77BA5C2E974}">
      <dsp:nvSpPr>
        <dsp:cNvPr id="0" name=""/>
        <dsp:cNvSpPr/>
      </dsp:nvSpPr>
      <dsp:spPr>
        <a:xfrm>
          <a:off x="2500027" y="3321368"/>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Every step in an algorithm has its own logical sequence </a:t>
          </a:r>
          <a:endParaRPr lang="en-US" sz="2100" kern="1200" dirty="0"/>
        </a:p>
      </dsp:txBody>
      <dsp:txXfrm>
        <a:off x="2500027" y="3321368"/>
        <a:ext cx="2272752" cy="13636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7E7C4-D16A-42DB-B691-3BCA5347A0CB}">
      <dsp:nvSpPr>
        <dsp:cNvPr id="0" name=""/>
        <dsp:cNvSpPr/>
      </dsp:nvSpPr>
      <dsp:spPr>
        <a:xfrm>
          <a:off x="995805" y="281"/>
          <a:ext cx="2411986" cy="1447192"/>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Takes a long time</a:t>
          </a:r>
          <a:r>
            <a:rPr lang="en-IN" sz="2100" kern="1200" dirty="0" smtClean="0"/>
            <a:t>	</a:t>
          </a:r>
          <a:endParaRPr lang="en-US" sz="2100" kern="1200" dirty="0"/>
        </a:p>
      </dsp:txBody>
      <dsp:txXfrm>
        <a:off x="995805" y="281"/>
        <a:ext cx="2411986" cy="1447192"/>
      </dsp:txXfrm>
    </dsp:sp>
    <dsp:sp modelId="{60469771-76A3-4C9B-A84F-39E2DDED0523}">
      <dsp:nvSpPr>
        <dsp:cNvPr id="0" name=""/>
        <dsp:cNvSpPr/>
      </dsp:nvSpPr>
      <dsp:spPr>
        <a:xfrm>
          <a:off x="3648991" y="281"/>
          <a:ext cx="2411986" cy="1447192"/>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Not a computer program, but a concept of how a program should be</a:t>
          </a:r>
          <a:endParaRPr lang="en-US" sz="2100" kern="1200" dirty="0"/>
        </a:p>
      </dsp:txBody>
      <dsp:txXfrm>
        <a:off x="3648991" y="281"/>
        <a:ext cx="2411986" cy="1447192"/>
      </dsp:txXfrm>
    </dsp:sp>
    <dsp:sp modelId="{20240105-C0D2-4114-AE3E-D0F8E3DE7E4A}">
      <dsp:nvSpPr>
        <dsp:cNvPr id="0" name=""/>
        <dsp:cNvSpPr/>
      </dsp:nvSpPr>
      <dsp:spPr>
        <a:xfrm>
          <a:off x="995805" y="1688671"/>
          <a:ext cx="2411986" cy="1447192"/>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Difficult to understand</a:t>
          </a:r>
          <a:endParaRPr lang="en-US" sz="2100" kern="1200" dirty="0"/>
        </a:p>
      </dsp:txBody>
      <dsp:txXfrm>
        <a:off x="995805" y="1688671"/>
        <a:ext cx="2411986" cy="1447192"/>
      </dsp:txXfrm>
    </dsp:sp>
    <dsp:sp modelId="{360FA7BC-B9BA-47A4-8978-822167196230}">
      <dsp:nvSpPr>
        <dsp:cNvPr id="0" name=""/>
        <dsp:cNvSpPr/>
      </dsp:nvSpPr>
      <dsp:spPr>
        <a:xfrm>
          <a:off x="3648991" y="1688671"/>
          <a:ext cx="2411986" cy="1447192"/>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0" i="0" kern="1200" dirty="0" smtClean="0"/>
            <a:t>Difficult to show Branching and Looping in Algorithms</a:t>
          </a:r>
          <a:endParaRPr lang="en-US" sz="2100" kern="1200" dirty="0"/>
        </a:p>
      </dsp:txBody>
      <dsp:txXfrm>
        <a:off x="3648991" y="1688671"/>
        <a:ext cx="2411986" cy="1447192"/>
      </dsp:txXfrm>
    </dsp:sp>
    <dsp:sp modelId="{FE1DE623-CC68-45F0-9287-A196ADE48F12}">
      <dsp:nvSpPr>
        <dsp:cNvPr id="0" name=""/>
        <dsp:cNvSpPr/>
      </dsp:nvSpPr>
      <dsp:spPr>
        <a:xfrm>
          <a:off x="2322398" y="3377062"/>
          <a:ext cx="2411986" cy="1447192"/>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0" i="0" kern="1200" dirty="0" smtClean="0"/>
            <a:t>Big tasks are difficult to put in Algorithms</a:t>
          </a:r>
          <a:endParaRPr lang="en-US" sz="2100" kern="1200" dirty="0"/>
        </a:p>
      </dsp:txBody>
      <dsp:txXfrm>
        <a:off x="2322398" y="3377062"/>
        <a:ext cx="2411986" cy="1447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15DFE-EB31-4B6D-AE36-E81B136B3575}">
      <dsp:nvSpPr>
        <dsp:cNvPr id="0" name=""/>
        <dsp:cNvSpPr/>
      </dsp:nvSpPr>
      <dsp:spPr>
        <a:xfrm>
          <a:off x="2225040" y="2172962"/>
          <a:ext cx="1645920" cy="164592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err="1" smtClean="0"/>
            <a:t>Pseudocode</a:t>
          </a:r>
          <a:endParaRPr lang="en-US" sz="1800" kern="1200" dirty="0"/>
        </a:p>
      </dsp:txBody>
      <dsp:txXfrm>
        <a:off x="2466079" y="2414001"/>
        <a:ext cx="1163842" cy="1163842"/>
      </dsp:txXfrm>
    </dsp:sp>
    <dsp:sp modelId="{E49E49D2-618F-44AF-9B05-3602DF5DBFBE}">
      <dsp:nvSpPr>
        <dsp:cNvPr id="0" name=""/>
        <dsp:cNvSpPr/>
      </dsp:nvSpPr>
      <dsp:spPr>
        <a:xfrm rot="11700000">
          <a:off x="758329" y="2340572"/>
          <a:ext cx="1438394" cy="469087"/>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D1264D-04F1-4DCD-BFC3-896B1221A168}">
      <dsp:nvSpPr>
        <dsp:cNvPr id="0" name=""/>
        <dsp:cNvSpPr/>
      </dsp:nvSpPr>
      <dsp:spPr>
        <a:xfrm>
          <a:off x="1023" y="1763524"/>
          <a:ext cx="1563624" cy="12508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IN" sz="2000" kern="1200" dirty="0" smtClean="0"/>
            <a:t>Informal  description in plain English</a:t>
          </a:r>
          <a:endParaRPr lang="en-US" sz="2000" kern="1200" dirty="0"/>
        </a:p>
      </dsp:txBody>
      <dsp:txXfrm>
        <a:off x="37661" y="1800162"/>
        <a:ext cx="1490348" cy="1177623"/>
      </dsp:txXfrm>
    </dsp:sp>
    <dsp:sp modelId="{5B109656-598E-40B3-853A-086034EC4945}">
      <dsp:nvSpPr>
        <dsp:cNvPr id="0" name=""/>
        <dsp:cNvSpPr/>
      </dsp:nvSpPr>
      <dsp:spPr>
        <a:xfrm rot="14700000">
          <a:off x="1641679" y="1287837"/>
          <a:ext cx="1438394" cy="469087"/>
        </a:xfrm>
        <a:prstGeom prst="leftArrow">
          <a:avLst>
            <a:gd name="adj1" fmla="val 60000"/>
            <a:gd name="adj2" fmla="val 50000"/>
          </a:avLst>
        </a:prstGeom>
        <a:solidFill>
          <a:schemeClr val="accent3">
            <a:hueOff val="903533"/>
            <a:satOff val="33333"/>
            <a:lumOff val="-490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3486BE-5A40-451B-AAFC-D3DA388AC2FB}">
      <dsp:nvSpPr>
        <dsp:cNvPr id="0" name=""/>
        <dsp:cNvSpPr/>
      </dsp:nvSpPr>
      <dsp:spPr>
        <a:xfrm>
          <a:off x="1275118" y="245117"/>
          <a:ext cx="1563624" cy="1250899"/>
        </a:xfrm>
        <a:prstGeom prst="roundRect">
          <a:avLst>
            <a:gd name="adj" fmla="val 10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IN" sz="2000" kern="1200" dirty="0" smtClean="0"/>
            <a:t>No strict syntax</a:t>
          </a:r>
          <a:endParaRPr lang="en-US" sz="2000" kern="1200" dirty="0"/>
        </a:p>
      </dsp:txBody>
      <dsp:txXfrm>
        <a:off x="1311756" y="281755"/>
        <a:ext cx="1490348" cy="1177623"/>
      </dsp:txXfrm>
    </dsp:sp>
    <dsp:sp modelId="{1955639C-7FE9-497E-9DBE-23DB7D40797D}">
      <dsp:nvSpPr>
        <dsp:cNvPr id="0" name=""/>
        <dsp:cNvSpPr/>
      </dsp:nvSpPr>
      <dsp:spPr>
        <a:xfrm rot="17700000">
          <a:off x="3015926" y="1287837"/>
          <a:ext cx="1438394" cy="469087"/>
        </a:xfrm>
        <a:prstGeom prst="leftArrow">
          <a:avLst>
            <a:gd name="adj1" fmla="val 60000"/>
            <a:gd name="adj2" fmla="val 50000"/>
          </a:avLst>
        </a:prstGeom>
        <a:solidFill>
          <a:schemeClr val="accent3">
            <a:hueOff val="1807066"/>
            <a:satOff val="66667"/>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4D7D08-B9B1-4495-87AF-9C7A367EBABD}">
      <dsp:nvSpPr>
        <dsp:cNvPr id="0" name=""/>
        <dsp:cNvSpPr/>
      </dsp:nvSpPr>
      <dsp:spPr>
        <a:xfrm>
          <a:off x="3257257" y="245117"/>
          <a:ext cx="1563624" cy="1250899"/>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IN" sz="2000" kern="1200" dirty="0" smtClean="0"/>
            <a:t>Rough draft of program</a:t>
          </a:r>
          <a:endParaRPr lang="en-US" sz="2000" kern="1200" dirty="0"/>
        </a:p>
      </dsp:txBody>
      <dsp:txXfrm>
        <a:off x="3293895" y="281755"/>
        <a:ext cx="1490348" cy="1177623"/>
      </dsp:txXfrm>
    </dsp:sp>
    <dsp:sp modelId="{F0FAC7B2-4879-4C2F-80B2-66E43D604AE6}">
      <dsp:nvSpPr>
        <dsp:cNvPr id="0" name=""/>
        <dsp:cNvSpPr/>
      </dsp:nvSpPr>
      <dsp:spPr>
        <a:xfrm rot="20700000">
          <a:off x="3899275" y="2340572"/>
          <a:ext cx="1438394" cy="469087"/>
        </a:xfrm>
        <a:prstGeom prst="lef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9FDF79-A250-493C-AEC3-06CBEEB1CDFD}">
      <dsp:nvSpPr>
        <dsp:cNvPr id="0" name=""/>
        <dsp:cNvSpPr/>
      </dsp:nvSpPr>
      <dsp:spPr>
        <a:xfrm>
          <a:off x="4531352" y="1763524"/>
          <a:ext cx="1563624" cy="1250899"/>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IN" sz="2000" kern="1200" dirty="0" smtClean="0"/>
            <a:t>No need of programming knowledge</a:t>
          </a:r>
          <a:endParaRPr lang="en-US" sz="2000" kern="1200" dirty="0"/>
        </a:p>
      </dsp:txBody>
      <dsp:txXfrm>
        <a:off x="4567990" y="1800162"/>
        <a:ext cx="1490348" cy="1177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0AFF8-B8CD-4885-8BFB-1B2D4CD22EEC}">
      <dsp:nvSpPr>
        <dsp:cNvPr id="0" name=""/>
        <dsp:cNvSpPr/>
      </dsp:nvSpPr>
      <dsp:spPr>
        <a:xfrm rot="5400000">
          <a:off x="4433939" y="-1686740"/>
          <a:ext cx="1219002" cy="4746767"/>
        </a:xfrm>
        <a:prstGeom prst="round2SameRect">
          <a:avLst/>
        </a:prstGeom>
        <a:solidFill>
          <a:schemeClr val="bg2">
            <a:lumMod val="9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Assignment (=,:=),</a:t>
          </a:r>
          <a:endParaRPr lang="en-US" sz="1600" kern="1200" dirty="0"/>
        </a:p>
        <a:p>
          <a:pPr marL="171450" lvl="1" indent="-171450" algn="l" defTabSz="711200">
            <a:lnSpc>
              <a:spcPct val="90000"/>
            </a:lnSpc>
            <a:spcBef>
              <a:spcPct val="0"/>
            </a:spcBef>
            <a:spcAft>
              <a:spcPct val="15000"/>
            </a:spcAft>
            <a:buChar char="••"/>
          </a:pPr>
          <a:r>
            <a:rPr lang="en-IN" sz="1600" kern="1200" dirty="0" smtClean="0"/>
            <a:t>Comparison </a:t>
          </a:r>
          <a:r>
            <a:rPr lang="en-IN" sz="1600" kern="1200" dirty="0" smtClean="0"/>
            <a:t>(&lt;,&gt;,&lt;=,&gt;=,==), </a:t>
          </a:r>
          <a:endParaRPr lang="en-US" sz="1600" kern="1200" dirty="0"/>
        </a:p>
        <a:p>
          <a:pPr marL="171450" lvl="1" indent="-171450" algn="l" defTabSz="711200">
            <a:lnSpc>
              <a:spcPct val="90000"/>
            </a:lnSpc>
            <a:spcBef>
              <a:spcPct val="0"/>
            </a:spcBef>
            <a:spcAft>
              <a:spcPct val="15000"/>
            </a:spcAft>
            <a:buChar char="••"/>
          </a:pPr>
          <a:r>
            <a:rPr lang="en-IN" sz="1600" kern="1200" dirty="0" smtClean="0"/>
            <a:t>Arithmetic (+,-,*,/,**,^,%,*=,+=,-=,/=,++,--), </a:t>
          </a:r>
          <a:r>
            <a:rPr lang="en-IN" sz="1600" kern="1200" dirty="0" smtClean="0"/>
            <a:t>-&gt;,&lt;-</a:t>
          </a:r>
          <a:endParaRPr lang="en-US" sz="1600" kern="1200" dirty="0"/>
        </a:p>
      </dsp:txBody>
      <dsp:txXfrm rot="-5400000">
        <a:off x="2670057" y="136649"/>
        <a:ext cx="4687260" cy="1099988"/>
      </dsp:txXfrm>
    </dsp:sp>
    <dsp:sp modelId="{50934C4B-D0C0-4EF5-B32E-08D9C0286961}">
      <dsp:nvSpPr>
        <dsp:cNvPr id="0" name=""/>
        <dsp:cNvSpPr/>
      </dsp:nvSpPr>
      <dsp:spPr>
        <a:xfrm>
          <a:off x="0" y="2074"/>
          <a:ext cx="2670056" cy="1369136"/>
        </a:xfrm>
        <a:prstGeom prst="round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IN" sz="3000" kern="1200" dirty="0" smtClean="0"/>
            <a:t>Mathematical Operators</a:t>
          </a:r>
          <a:endParaRPr lang="en-US" sz="3000" kern="1200" dirty="0"/>
        </a:p>
      </dsp:txBody>
      <dsp:txXfrm>
        <a:off x="66836" y="68910"/>
        <a:ext cx="2536384" cy="1235464"/>
      </dsp:txXfrm>
    </dsp:sp>
    <dsp:sp modelId="{70B3517C-50A1-4214-AEAA-49FFDF739822}">
      <dsp:nvSpPr>
        <dsp:cNvPr id="0" name=""/>
        <dsp:cNvSpPr/>
      </dsp:nvSpPr>
      <dsp:spPr>
        <a:xfrm rot="5400000">
          <a:off x="4402006" y="-246964"/>
          <a:ext cx="1278499" cy="4742400"/>
        </a:xfrm>
        <a:prstGeom prst="round2SameRect">
          <a:avLst/>
        </a:prstGeom>
        <a:solidFill>
          <a:schemeClr val="accent3">
            <a:lumMod val="60000"/>
            <a:lumOff val="4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START,  BEGIN-END, INPUT, READ, PRINT, DISPLAY, CALCULATE, COMPUTE, SET, INCREMENT, DECREMENT</a:t>
          </a:r>
          <a:endParaRPr lang="en-US" sz="1600" kern="1200" dirty="0"/>
        </a:p>
      </dsp:txBody>
      <dsp:txXfrm rot="-5400000">
        <a:off x="2670056" y="1547397"/>
        <a:ext cx="4679989" cy="1153677"/>
      </dsp:txXfrm>
    </dsp:sp>
    <dsp:sp modelId="{11D32131-C6C7-442D-8DD2-0F38EE986152}">
      <dsp:nvSpPr>
        <dsp:cNvPr id="0" name=""/>
        <dsp:cNvSpPr/>
      </dsp:nvSpPr>
      <dsp:spPr>
        <a:xfrm>
          <a:off x="0" y="1439667"/>
          <a:ext cx="2670056" cy="136913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IN" sz="3000" kern="1200" dirty="0" smtClean="0"/>
            <a:t>Keywords</a:t>
          </a:r>
          <a:endParaRPr lang="en-US" sz="3000" kern="1200" dirty="0"/>
        </a:p>
      </dsp:txBody>
      <dsp:txXfrm>
        <a:off x="66836" y="1506503"/>
        <a:ext cx="2536384" cy="1235464"/>
      </dsp:txXfrm>
    </dsp:sp>
    <dsp:sp modelId="{C44BB1E5-FE5D-4CF0-A3FE-53C462863F8B}">
      <dsp:nvSpPr>
        <dsp:cNvPr id="0" name=""/>
        <dsp:cNvSpPr/>
      </dsp:nvSpPr>
      <dsp:spPr>
        <a:xfrm rot="5400000">
          <a:off x="4377333" y="1188445"/>
          <a:ext cx="1332213" cy="4746767"/>
        </a:xfrm>
        <a:prstGeom prst="round2SameRect">
          <a:avLst/>
        </a:prstGeom>
        <a:solidFill>
          <a:schemeClr val="accent6">
            <a:lumMod val="60000"/>
            <a:lumOff val="4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Breakdown concept in block, reuse code</a:t>
          </a:r>
          <a:endParaRPr lang="en-US" sz="1600" kern="1200" dirty="0"/>
        </a:p>
        <a:p>
          <a:pPr marL="171450" lvl="1" indent="-171450" algn="l" defTabSz="711200">
            <a:lnSpc>
              <a:spcPct val="90000"/>
            </a:lnSpc>
            <a:spcBef>
              <a:spcPct val="0"/>
            </a:spcBef>
            <a:spcAft>
              <a:spcPct val="15000"/>
            </a:spcAft>
            <a:buChar char="••"/>
          </a:pPr>
          <a:r>
            <a:rPr lang="en-IN" sz="1600" kern="1200" dirty="0" smtClean="0"/>
            <a:t>Start with keywords </a:t>
          </a:r>
          <a:r>
            <a:rPr lang="en-IN" sz="1600" i="1" kern="1200" dirty="0" smtClean="0"/>
            <a:t>“Function </a:t>
          </a:r>
          <a:r>
            <a:rPr lang="en-IN" sz="1600" i="1" kern="1200" dirty="0" err="1" smtClean="0"/>
            <a:t>function</a:t>
          </a:r>
          <a:r>
            <a:rPr lang="en-IN" sz="1600" i="1" kern="1200" dirty="0" smtClean="0"/>
            <a:t>-name”</a:t>
          </a:r>
          <a:r>
            <a:rPr lang="en-IN" sz="1600" kern="1200" dirty="0" smtClean="0"/>
            <a:t> and end with “</a:t>
          </a:r>
          <a:r>
            <a:rPr lang="en-IN" sz="1600" i="1" kern="1200" dirty="0" err="1" smtClean="0"/>
            <a:t>EndFunction</a:t>
          </a:r>
          <a:r>
            <a:rPr lang="en-IN" sz="1600" i="1" kern="1200" dirty="0" smtClean="0"/>
            <a:t>”</a:t>
          </a:r>
          <a:r>
            <a:rPr lang="en-IN" sz="1600" kern="1200" dirty="0" smtClean="0"/>
            <a:t>, describe functionality in between</a:t>
          </a:r>
          <a:endParaRPr lang="en-US" sz="1600" kern="1200" dirty="0"/>
        </a:p>
        <a:p>
          <a:pPr marL="171450" lvl="1" indent="-171450" algn="l" defTabSz="711200">
            <a:lnSpc>
              <a:spcPct val="90000"/>
            </a:lnSpc>
            <a:spcBef>
              <a:spcPct val="0"/>
            </a:spcBef>
            <a:spcAft>
              <a:spcPct val="15000"/>
            </a:spcAft>
            <a:buChar char="••"/>
          </a:pPr>
          <a:r>
            <a:rPr lang="en-IN" sz="1600" kern="1200" dirty="0" smtClean="0"/>
            <a:t>Call function using “</a:t>
          </a:r>
          <a:r>
            <a:rPr lang="en-IN" sz="1600" i="1" kern="1200" dirty="0" smtClean="0"/>
            <a:t>call: </a:t>
          </a:r>
          <a:r>
            <a:rPr lang="en-IN" sz="1600" i="1" kern="1200" dirty="0" err="1" smtClean="0"/>
            <a:t>functionname</a:t>
          </a:r>
          <a:r>
            <a:rPr lang="en-IN" sz="1600" i="1" kern="1200" dirty="0" smtClean="0"/>
            <a:t>”</a:t>
          </a:r>
          <a:endParaRPr lang="en-US" sz="1600" i="1" kern="1200" dirty="0"/>
        </a:p>
      </dsp:txBody>
      <dsp:txXfrm rot="-5400000">
        <a:off x="2670057" y="2960755"/>
        <a:ext cx="4681734" cy="1202147"/>
      </dsp:txXfrm>
    </dsp:sp>
    <dsp:sp modelId="{A8F115C5-1E33-40A7-9D00-611AFEC6D5C8}">
      <dsp:nvSpPr>
        <dsp:cNvPr id="0" name=""/>
        <dsp:cNvSpPr/>
      </dsp:nvSpPr>
      <dsp:spPr>
        <a:xfrm>
          <a:off x="0" y="2877261"/>
          <a:ext cx="2670056" cy="1369136"/>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IN" sz="3000" kern="1200" dirty="0" smtClean="0"/>
            <a:t>Functions</a:t>
          </a:r>
          <a:endParaRPr lang="en-US" sz="3000" kern="1200" dirty="0"/>
        </a:p>
      </dsp:txBody>
      <dsp:txXfrm>
        <a:off x="66836" y="2944097"/>
        <a:ext cx="2536384" cy="12354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0AFF8-B8CD-4885-8BFB-1B2D4CD22EEC}">
      <dsp:nvSpPr>
        <dsp:cNvPr id="0" name=""/>
        <dsp:cNvSpPr/>
      </dsp:nvSpPr>
      <dsp:spPr>
        <a:xfrm rot="5400000">
          <a:off x="4338322" y="-1638339"/>
          <a:ext cx="1116443" cy="4608512"/>
        </a:xfrm>
        <a:prstGeom prst="round2SameRect">
          <a:avLst/>
        </a:prstGeom>
        <a:solidFill>
          <a:schemeClr val="bg2">
            <a:lumMod val="9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rgbClr val="000000"/>
              </a:solidFill>
            </a:rPr>
            <a:t>execute instructions depending on whether the expression evaluated to True or False.</a:t>
          </a:r>
          <a:endParaRPr lang="en-US" sz="1600" kern="1200" dirty="0"/>
        </a:p>
        <a:p>
          <a:pPr marL="171450" lvl="1" indent="-171450" algn="l" defTabSz="711200">
            <a:lnSpc>
              <a:spcPct val="90000"/>
            </a:lnSpc>
            <a:spcBef>
              <a:spcPct val="0"/>
            </a:spcBef>
            <a:spcAft>
              <a:spcPct val="15000"/>
            </a:spcAft>
            <a:buChar char="••"/>
          </a:pPr>
          <a:r>
            <a:rPr lang="en-IN" sz="1600" kern="1200" dirty="0" smtClean="0"/>
            <a:t>IF-ELSE </a:t>
          </a:r>
          <a:r>
            <a:rPr lang="en-IN" sz="1600" kern="1200" dirty="0" err="1" smtClean="0"/>
            <a:t>IF-ELSE</a:t>
          </a:r>
          <a:r>
            <a:rPr lang="en-IN" sz="1600" kern="1200" dirty="0" smtClean="0"/>
            <a:t>, CASE</a:t>
          </a:r>
          <a:endParaRPr lang="en-US" sz="1600" kern="1200" dirty="0"/>
        </a:p>
      </dsp:txBody>
      <dsp:txXfrm rot="-5400000">
        <a:off x="2592288" y="162195"/>
        <a:ext cx="4554012" cy="1007443"/>
      </dsp:txXfrm>
    </dsp:sp>
    <dsp:sp modelId="{50934C4B-D0C0-4EF5-B32E-08D9C0286961}">
      <dsp:nvSpPr>
        <dsp:cNvPr id="0" name=""/>
        <dsp:cNvSpPr/>
      </dsp:nvSpPr>
      <dsp:spPr>
        <a:xfrm>
          <a:off x="0" y="2011"/>
          <a:ext cx="2592288" cy="1327809"/>
        </a:xfrm>
        <a:prstGeom prst="round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Conditionals</a:t>
          </a:r>
          <a:endParaRPr lang="en-US" sz="3200" kern="1200" dirty="0"/>
        </a:p>
      </dsp:txBody>
      <dsp:txXfrm>
        <a:off x="64818" y="66829"/>
        <a:ext cx="2462652" cy="1198173"/>
      </dsp:txXfrm>
    </dsp:sp>
    <dsp:sp modelId="{11D32131-C6C7-442D-8DD2-0F38EE986152}">
      <dsp:nvSpPr>
        <dsp:cNvPr id="0" name=""/>
        <dsp:cNvSpPr/>
      </dsp:nvSpPr>
      <dsp:spPr>
        <a:xfrm>
          <a:off x="0" y="1396211"/>
          <a:ext cx="2592288" cy="1327809"/>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Iteration</a:t>
          </a:r>
          <a:endParaRPr lang="en-US" sz="3200" kern="1200" dirty="0"/>
        </a:p>
      </dsp:txBody>
      <dsp:txXfrm>
        <a:off x="64818" y="1461029"/>
        <a:ext cx="2462652" cy="1198173"/>
      </dsp:txXfrm>
    </dsp:sp>
    <dsp:sp modelId="{C44BB1E5-FE5D-4CF0-A3FE-53C462863F8B}">
      <dsp:nvSpPr>
        <dsp:cNvPr id="0" name=""/>
        <dsp:cNvSpPr/>
      </dsp:nvSpPr>
      <dsp:spPr>
        <a:xfrm rot="5400000">
          <a:off x="4250543" y="1150059"/>
          <a:ext cx="1292000" cy="4608512"/>
        </a:xfrm>
        <a:prstGeom prst="round2SameRect">
          <a:avLst/>
        </a:prstGeom>
        <a:solidFill>
          <a:schemeClr val="accent6">
            <a:lumMod val="60000"/>
            <a:lumOff val="4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mn-lt"/>
            </a:rPr>
            <a:t>event which disrupts the normal flow of the instructions.</a:t>
          </a:r>
          <a:endParaRPr lang="en-US" sz="1600" kern="1200" dirty="0"/>
        </a:p>
        <a:p>
          <a:pPr marL="171450" lvl="1" indent="-171450" algn="l" defTabSz="711200">
            <a:lnSpc>
              <a:spcPct val="90000"/>
            </a:lnSpc>
            <a:spcBef>
              <a:spcPct val="0"/>
            </a:spcBef>
            <a:spcAft>
              <a:spcPct val="15000"/>
            </a:spcAft>
            <a:buChar char="••"/>
          </a:pPr>
          <a:r>
            <a:rPr lang="en-IN" sz="1600" kern="1200" dirty="0" smtClean="0"/>
            <a:t>Start with keyword EXCEPTION</a:t>
          </a: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rot="-5400000">
        <a:off x="2592287" y="2871385"/>
        <a:ext cx="4545442" cy="1165860"/>
      </dsp:txXfrm>
    </dsp:sp>
    <dsp:sp modelId="{A8F115C5-1E33-40A7-9D00-611AFEC6D5C8}">
      <dsp:nvSpPr>
        <dsp:cNvPr id="0" name=""/>
        <dsp:cNvSpPr/>
      </dsp:nvSpPr>
      <dsp:spPr>
        <a:xfrm>
          <a:off x="0" y="2790411"/>
          <a:ext cx="2592288" cy="1327809"/>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Exception Handling</a:t>
          </a:r>
          <a:endParaRPr lang="en-US" sz="3200" kern="1200" dirty="0"/>
        </a:p>
      </dsp:txBody>
      <dsp:txXfrm>
        <a:off x="64818" y="2855229"/>
        <a:ext cx="2462652" cy="11981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5C435-D749-426A-AFF2-B31BF77E54D6}">
      <dsp:nvSpPr>
        <dsp:cNvPr id="0" name=""/>
        <dsp:cNvSpPr/>
      </dsp:nvSpPr>
      <dsp:spPr>
        <a:xfrm>
          <a:off x="4313" y="744093"/>
          <a:ext cx="1297359" cy="1276068"/>
        </a:xfrm>
        <a:prstGeom prst="ellipse">
          <a:avLst/>
        </a:prstGeom>
        <a:solidFill>
          <a:srgbClr val="8FAE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smtClean="0"/>
            <a:t>Arrange sequence of tasks</a:t>
          </a:r>
          <a:endParaRPr lang="en-US" sz="1500" kern="1200" dirty="0"/>
        </a:p>
      </dsp:txBody>
      <dsp:txXfrm>
        <a:off x="194307" y="930969"/>
        <a:ext cx="917371" cy="902316"/>
      </dsp:txXfrm>
    </dsp:sp>
    <dsp:sp modelId="{BE68B8C9-067F-4259-8EFD-0BEF7A4A6312}">
      <dsp:nvSpPr>
        <dsp:cNvPr id="0" name=""/>
        <dsp:cNvSpPr/>
      </dsp:nvSpPr>
      <dsp:spPr>
        <a:xfrm rot="10800000">
          <a:off x="447820" y="2123460"/>
          <a:ext cx="410345" cy="217483"/>
        </a:xfrm>
        <a:prstGeom prst="triangle">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9D518C-BDFF-4AE7-A2C0-D7A570F9FA28}">
      <dsp:nvSpPr>
        <dsp:cNvPr id="0" name=""/>
        <dsp:cNvSpPr/>
      </dsp:nvSpPr>
      <dsp:spPr>
        <a:xfrm>
          <a:off x="12084" y="2431931"/>
          <a:ext cx="1281817" cy="1169568"/>
        </a:xfrm>
        <a:prstGeom prst="ellipse">
          <a:avLst/>
        </a:prstGeom>
        <a:solidFill>
          <a:srgbClr val="8FAE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Start with statement of main goal</a:t>
          </a:r>
          <a:endParaRPr lang="en-US" sz="1400" kern="1200" dirty="0"/>
        </a:p>
      </dsp:txBody>
      <dsp:txXfrm>
        <a:off x="199802" y="2603210"/>
        <a:ext cx="906381" cy="827010"/>
      </dsp:txXfrm>
    </dsp:sp>
    <dsp:sp modelId="{97955A94-4454-4EDC-8B79-467E6B0322A6}">
      <dsp:nvSpPr>
        <dsp:cNvPr id="0" name=""/>
        <dsp:cNvSpPr/>
      </dsp:nvSpPr>
      <dsp:spPr>
        <a:xfrm rot="5329670">
          <a:off x="1391861" y="2888657"/>
          <a:ext cx="410345" cy="217483"/>
        </a:xfrm>
        <a:prstGeom prst="triangle">
          <a:avLst/>
        </a:prstGeom>
        <a:solidFill>
          <a:schemeClr val="accent3">
            <a:shade val="90000"/>
            <a:hueOff val="0"/>
            <a:satOff val="0"/>
            <a:lumOff val="76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14CD4F-776D-4AA9-BB88-EC880B9FFA08}">
      <dsp:nvSpPr>
        <dsp:cNvPr id="0" name=""/>
        <dsp:cNvSpPr/>
      </dsp:nvSpPr>
      <dsp:spPr>
        <a:xfrm>
          <a:off x="1887880" y="2353848"/>
          <a:ext cx="1276804" cy="1249074"/>
        </a:xfrm>
        <a:prstGeom prst="ellipse">
          <a:avLst/>
        </a:prstGeom>
        <a:solidFill>
          <a:srgbClr val="8FAE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Indent statements in case of loops</a:t>
          </a:r>
          <a:endParaRPr lang="en-US" sz="1400" kern="1200" dirty="0"/>
        </a:p>
      </dsp:txBody>
      <dsp:txXfrm>
        <a:off x="2074864" y="2536771"/>
        <a:ext cx="902836" cy="883228"/>
      </dsp:txXfrm>
    </dsp:sp>
    <dsp:sp modelId="{596FCB20-6A67-4ADD-8303-3C8CFF431DA5}">
      <dsp:nvSpPr>
        <dsp:cNvPr id="0" name=""/>
        <dsp:cNvSpPr/>
      </dsp:nvSpPr>
      <dsp:spPr>
        <a:xfrm>
          <a:off x="2321110" y="2033779"/>
          <a:ext cx="410345" cy="217483"/>
        </a:xfrm>
        <a:prstGeom prst="triangle">
          <a:avLst/>
        </a:prstGeom>
        <a:solidFill>
          <a:schemeClr val="accent3">
            <a:shade val="90000"/>
            <a:hueOff val="0"/>
            <a:satOff val="0"/>
            <a:lumOff val="1539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F3E63D-E21C-4A57-AC62-1F944C5D35F0}">
      <dsp:nvSpPr>
        <dsp:cNvPr id="0" name=""/>
        <dsp:cNvSpPr/>
      </dsp:nvSpPr>
      <dsp:spPr>
        <a:xfrm>
          <a:off x="1911634" y="733332"/>
          <a:ext cx="1229297" cy="1210170"/>
        </a:xfrm>
        <a:prstGeom prst="ellipse">
          <a:avLst/>
        </a:prstGeom>
        <a:solidFill>
          <a:srgbClr val="8FAE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Use appropriate naming convention</a:t>
          </a:r>
          <a:endParaRPr lang="en-US" sz="1400" kern="1200" dirty="0"/>
        </a:p>
      </dsp:txBody>
      <dsp:txXfrm>
        <a:off x="2091660" y="910557"/>
        <a:ext cx="869245" cy="855720"/>
      </dsp:txXfrm>
    </dsp:sp>
    <dsp:sp modelId="{F58C7DEA-00DE-4FEA-A203-338F2727581E}">
      <dsp:nvSpPr>
        <dsp:cNvPr id="0" name=""/>
        <dsp:cNvSpPr/>
      </dsp:nvSpPr>
      <dsp:spPr>
        <a:xfrm rot="5404079">
          <a:off x="3246894" y="1230774"/>
          <a:ext cx="410345" cy="217483"/>
        </a:xfrm>
        <a:prstGeom prst="triangle">
          <a:avLst/>
        </a:prstGeom>
        <a:solidFill>
          <a:schemeClr val="accent3">
            <a:shade val="90000"/>
            <a:hueOff val="0"/>
            <a:satOff val="0"/>
            <a:lumOff val="230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147988-012E-4DAC-83A6-B939672A07D5}">
      <dsp:nvSpPr>
        <dsp:cNvPr id="0" name=""/>
        <dsp:cNvSpPr/>
      </dsp:nvSpPr>
      <dsp:spPr>
        <a:xfrm>
          <a:off x="3750892" y="733332"/>
          <a:ext cx="1326930" cy="1214650"/>
        </a:xfrm>
        <a:prstGeom prst="ellipse">
          <a:avLst/>
        </a:prstGeom>
        <a:solidFill>
          <a:srgbClr val="8FAE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Use appropriate sentence casing</a:t>
          </a:r>
          <a:endParaRPr lang="en-US" sz="1400" kern="1200" dirty="0"/>
        </a:p>
      </dsp:txBody>
      <dsp:txXfrm>
        <a:off x="3945216" y="911213"/>
        <a:ext cx="938282" cy="858888"/>
      </dsp:txXfrm>
    </dsp:sp>
    <dsp:sp modelId="{AFD5A3AA-02A4-4330-AA9D-0792B416677C}">
      <dsp:nvSpPr>
        <dsp:cNvPr id="0" name=""/>
        <dsp:cNvSpPr/>
      </dsp:nvSpPr>
      <dsp:spPr>
        <a:xfrm rot="10800000">
          <a:off x="4209185" y="2050570"/>
          <a:ext cx="410345" cy="217483"/>
        </a:xfrm>
        <a:prstGeom prst="triangle">
          <a:avLst/>
        </a:prstGeom>
        <a:solidFill>
          <a:schemeClr val="accent3">
            <a:shade val="90000"/>
            <a:hueOff val="0"/>
            <a:satOff val="0"/>
            <a:lumOff val="1539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D5B59A-5684-4DE2-BC05-967374BBE481}">
      <dsp:nvSpPr>
        <dsp:cNvPr id="0" name=""/>
        <dsp:cNvSpPr/>
      </dsp:nvSpPr>
      <dsp:spPr>
        <a:xfrm>
          <a:off x="3772073" y="2358329"/>
          <a:ext cx="1284569" cy="1207323"/>
        </a:xfrm>
        <a:prstGeom prst="ellipse">
          <a:avLst/>
        </a:prstGeom>
        <a:solidFill>
          <a:srgbClr val="8FAE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Elaborate everything</a:t>
          </a:r>
          <a:endParaRPr lang="en-US" sz="1400" kern="1200" dirty="0"/>
        </a:p>
      </dsp:txBody>
      <dsp:txXfrm>
        <a:off x="3960194" y="2535137"/>
        <a:ext cx="908327" cy="853707"/>
      </dsp:txXfrm>
    </dsp:sp>
    <dsp:sp modelId="{CF0D0698-06DF-4857-8E71-AB6D46106BD2}">
      <dsp:nvSpPr>
        <dsp:cNvPr id="0" name=""/>
        <dsp:cNvSpPr/>
      </dsp:nvSpPr>
      <dsp:spPr>
        <a:xfrm rot="5432682">
          <a:off x="5161316" y="2862301"/>
          <a:ext cx="410345" cy="217483"/>
        </a:xfrm>
        <a:prstGeom prst="triangle">
          <a:avLst/>
        </a:prstGeom>
        <a:solidFill>
          <a:schemeClr val="accent3">
            <a:shade val="90000"/>
            <a:hueOff val="0"/>
            <a:satOff val="0"/>
            <a:lumOff val="76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FA2180-58E2-4272-9B08-921A54E05B88}">
      <dsp:nvSpPr>
        <dsp:cNvPr id="0" name=""/>
        <dsp:cNvSpPr/>
      </dsp:nvSpPr>
      <dsp:spPr>
        <a:xfrm>
          <a:off x="5664031" y="2393237"/>
          <a:ext cx="1172415" cy="1172415"/>
        </a:xfrm>
        <a:prstGeom prst="ellipse">
          <a:avLst/>
        </a:prstGeom>
        <a:solidFill>
          <a:srgbClr val="8FAE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smtClean="0"/>
            <a:t>Don’t use technical terms</a:t>
          </a:r>
          <a:endParaRPr lang="en-US" sz="1500" kern="1200" dirty="0"/>
        </a:p>
      </dsp:txBody>
      <dsp:txXfrm>
        <a:off x="5835727" y="2564933"/>
        <a:ext cx="829023" cy="8290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7E7C4-D16A-42DB-B691-3BCA5347A0CB}">
      <dsp:nvSpPr>
        <dsp:cNvPr id="0" name=""/>
        <dsp:cNvSpPr/>
      </dsp:nvSpPr>
      <dsp:spPr>
        <a:xfrm>
          <a:off x="0" y="139515"/>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Easily modified	</a:t>
          </a:r>
          <a:endParaRPr lang="en-US" sz="2300" kern="1200" dirty="0"/>
        </a:p>
      </dsp:txBody>
      <dsp:txXfrm>
        <a:off x="0" y="139515"/>
        <a:ext cx="2272752" cy="1363651"/>
      </dsp:txXfrm>
    </dsp:sp>
    <dsp:sp modelId="{60469771-76A3-4C9B-A84F-39E2DDED0523}">
      <dsp:nvSpPr>
        <dsp:cNvPr id="0" name=""/>
        <dsp:cNvSpPr/>
      </dsp:nvSpPr>
      <dsp:spPr>
        <a:xfrm>
          <a:off x="2500027" y="139515"/>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Implements structured concepts easily	</a:t>
          </a:r>
          <a:endParaRPr lang="en-US" sz="2300" kern="1200" dirty="0"/>
        </a:p>
      </dsp:txBody>
      <dsp:txXfrm>
        <a:off x="2500027" y="139515"/>
        <a:ext cx="2272752" cy="1363651"/>
      </dsp:txXfrm>
    </dsp:sp>
    <dsp:sp modelId="{20240105-C0D2-4114-AE3E-D0F8E3DE7E4A}">
      <dsp:nvSpPr>
        <dsp:cNvPr id="0" name=""/>
        <dsp:cNvSpPr/>
      </dsp:nvSpPr>
      <dsp:spPr>
        <a:xfrm>
          <a:off x="5000055" y="139515"/>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Clarify algorithms</a:t>
          </a:r>
          <a:endParaRPr lang="en-US" sz="2300" kern="1200" dirty="0"/>
        </a:p>
      </dsp:txBody>
      <dsp:txXfrm>
        <a:off x="5000055" y="139515"/>
        <a:ext cx="2272752" cy="1363651"/>
      </dsp:txXfrm>
    </dsp:sp>
    <dsp:sp modelId="{360FA7BC-B9BA-47A4-8978-822167196230}">
      <dsp:nvSpPr>
        <dsp:cNvPr id="0" name=""/>
        <dsp:cNvSpPr/>
      </dsp:nvSpPr>
      <dsp:spPr>
        <a:xfrm>
          <a:off x="0" y="1730442"/>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Increases product reliability</a:t>
          </a:r>
          <a:endParaRPr lang="en-US" sz="2300" kern="1200" dirty="0"/>
        </a:p>
      </dsp:txBody>
      <dsp:txXfrm>
        <a:off x="0" y="1730442"/>
        <a:ext cx="2272752" cy="1363651"/>
      </dsp:txXfrm>
    </dsp:sp>
    <dsp:sp modelId="{A04588B9-83D9-4277-A2C6-476C9F7A8F66}">
      <dsp:nvSpPr>
        <dsp:cNvPr id="0" name=""/>
        <dsp:cNvSpPr/>
      </dsp:nvSpPr>
      <dsp:spPr>
        <a:xfrm>
          <a:off x="2500027" y="1730442"/>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Trap defects before they become code</a:t>
          </a:r>
          <a:endParaRPr lang="en-US" sz="2300" kern="1200" dirty="0"/>
        </a:p>
      </dsp:txBody>
      <dsp:txXfrm>
        <a:off x="2500027" y="1730442"/>
        <a:ext cx="2272752" cy="1363651"/>
      </dsp:txXfrm>
    </dsp:sp>
    <dsp:sp modelId="{A9FEBF85-A439-4FF9-B970-FC22E1AD67AC}">
      <dsp:nvSpPr>
        <dsp:cNvPr id="0" name=""/>
        <dsp:cNvSpPr/>
      </dsp:nvSpPr>
      <dsp:spPr>
        <a:xfrm>
          <a:off x="5000055" y="1730442"/>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Decreases overall costs</a:t>
          </a:r>
          <a:endParaRPr lang="en-US" sz="2300" kern="1200" dirty="0"/>
        </a:p>
      </dsp:txBody>
      <dsp:txXfrm>
        <a:off x="5000055" y="1730442"/>
        <a:ext cx="2272752" cy="1363651"/>
      </dsp:txXfrm>
    </dsp:sp>
    <dsp:sp modelId="{3ABA3A37-D8B2-4DB7-ACA8-D77BA5C2E974}">
      <dsp:nvSpPr>
        <dsp:cNvPr id="0" name=""/>
        <dsp:cNvSpPr/>
      </dsp:nvSpPr>
      <dsp:spPr>
        <a:xfrm>
          <a:off x="1250013" y="3321368"/>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Read, written, understandable easily</a:t>
          </a:r>
          <a:endParaRPr lang="en-US" sz="2300" kern="1200" dirty="0"/>
        </a:p>
      </dsp:txBody>
      <dsp:txXfrm>
        <a:off x="1250013" y="3321368"/>
        <a:ext cx="2272752" cy="1363651"/>
      </dsp:txXfrm>
    </dsp:sp>
    <dsp:sp modelId="{4AAD21F6-E4AC-4A1F-A7B0-B71BBFCEEC06}">
      <dsp:nvSpPr>
        <dsp:cNvPr id="0" name=""/>
        <dsp:cNvSpPr/>
      </dsp:nvSpPr>
      <dsp:spPr>
        <a:xfrm>
          <a:off x="3750041" y="3321368"/>
          <a:ext cx="2272752" cy="136365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Converting to programming language is easy</a:t>
          </a:r>
          <a:endParaRPr lang="en-US" sz="2300" kern="1200" dirty="0"/>
        </a:p>
      </dsp:txBody>
      <dsp:txXfrm>
        <a:off x="3750041" y="3321368"/>
        <a:ext cx="2272752" cy="13636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7E7C4-D16A-42DB-B691-3BCA5347A0CB}">
      <dsp:nvSpPr>
        <dsp:cNvPr id="0" name=""/>
        <dsp:cNvSpPr/>
      </dsp:nvSpPr>
      <dsp:spPr>
        <a:xfrm>
          <a:off x="703" y="197600"/>
          <a:ext cx="2742492" cy="1645495"/>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IN" sz="2500" kern="1200" dirty="0" smtClean="0"/>
            <a:t>      Not visual	</a:t>
          </a:r>
          <a:endParaRPr lang="en-US" sz="2500" kern="1200" dirty="0"/>
        </a:p>
      </dsp:txBody>
      <dsp:txXfrm>
        <a:off x="703" y="197600"/>
        <a:ext cx="2742492" cy="1645495"/>
      </dsp:txXfrm>
    </dsp:sp>
    <dsp:sp modelId="{60469771-76A3-4C9B-A84F-39E2DDED0523}">
      <dsp:nvSpPr>
        <dsp:cNvPr id="0" name=""/>
        <dsp:cNvSpPr/>
      </dsp:nvSpPr>
      <dsp:spPr>
        <a:xfrm>
          <a:off x="3017444" y="197600"/>
          <a:ext cx="2742492" cy="1645495"/>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May require tool to extract </a:t>
          </a:r>
          <a:r>
            <a:rPr lang="en-US" sz="2500" kern="1200" dirty="0" err="1" smtClean="0"/>
            <a:t>pseudocode</a:t>
          </a:r>
          <a:r>
            <a:rPr lang="en-US" sz="2500" kern="1200" dirty="0" smtClean="0"/>
            <a:t> and facilitate sequential diagram.</a:t>
          </a:r>
          <a:endParaRPr lang="en-US" sz="2500" kern="1200" dirty="0"/>
        </a:p>
      </dsp:txBody>
      <dsp:txXfrm>
        <a:off x="3017444" y="197600"/>
        <a:ext cx="2742492" cy="1645495"/>
      </dsp:txXfrm>
    </dsp:sp>
    <dsp:sp modelId="{20240105-C0D2-4114-AE3E-D0F8E3DE7E4A}">
      <dsp:nvSpPr>
        <dsp:cNvPr id="0" name=""/>
        <dsp:cNvSpPr/>
      </dsp:nvSpPr>
      <dsp:spPr>
        <a:xfrm>
          <a:off x="703" y="2117344"/>
          <a:ext cx="2742492" cy="1645495"/>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IN" sz="2500" kern="1200" dirty="0" smtClean="0"/>
            <a:t>Not get picture of design</a:t>
          </a:r>
          <a:endParaRPr lang="en-US" sz="2500" kern="1200" dirty="0"/>
        </a:p>
      </dsp:txBody>
      <dsp:txXfrm>
        <a:off x="703" y="2117344"/>
        <a:ext cx="2742492" cy="1645495"/>
      </dsp:txXfrm>
    </dsp:sp>
    <dsp:sp modelId="{360FA7BC-B9BA-47A4-8978-822167196230}">
      <dsp:nvSpPr>
        <dsp:cNvPr id="0" name=""/>
        <dsp:cNvSpPr/>
      </dsp:nvSpPr>
      <dsp:spPr>
        <a:xfrm>
          <a:off x="3017444" y="2117344"/>
          <a:ext cx="2742492" cy="1645495"/>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IN" sz="2500" kern="1200" dirty="0" smtClean="0"/>
            <a:t>No standard style or format</a:t>
          </a:r>
          <a:endParaRPr lang="en-US" sz="2500" kern="1200" dirty="0"/>
        </a:p>
      </dsp:txBody>
      <dsp:txXfrm>
        <a:off x="3017444" y="2117344"/>
        <a:ext cx="2742492" cy="16454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15DFE-EB31-4B6D-AE36-E81B136B3575}">
      <dsp:nvSpPr>
        <dsp:cNvPr id="0" name=""/>
        <dsp:cNvSpPr/>
      </dsp:nvSpPr>
      <dsp:spPr>
        <a:xfrm>
          <a:off x="2225040" y="2172962"/>
          <a:ext cx="1645920" cy="164592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kern="1200" dirty="0" smtClean="0"/>
            <a:t>Flowchart</a:t>
          </a:r>
          <a:endParaRPr lang="en-US" sz="2200" kern="1200" dirty="0"/>
        </a:p>
      </dsp:txBody>
      <dsp:txXfrm>
        <a:off x="2466079" y="2414001"/>
        <a:ext cx="1163842" cy="1163842"/>
      </dsp:txXfrm>
    </dsp:sp>
    <dsp:sp modelId="{E49E49D2-618F-44AF-9B05-3602DF5DBFBE}">
      <dsp:nvSpPr>
        <dsp:cNvPr id="0" name=""/>
        <dsp:cNvSpPr/>
      </dsp:nvSpPr>
      <dsp:spPr>
        <a:xfrm rot="11700000">
          <a:off x="758329" y="2340572"/>
          <a:ext cx="1438394" cy="469087"/>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D1264D-04F1-4DCD-BFC3-896B1221A168}">
      <dsp:nvSpPr>
        <dsp:cNvPr id="0" name=""/>
        <dsp:cNvSpPr/>
      </dsp:nvSpPr>
      <dsp:spPr>
        <a:xfrm>
          <a:off x="1023" y="1763524"/>
          <a:ext cx="1563624" cy="12508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IN" sz="1600" kern="1200" dirty="0" smtClean="0"/>
            <a:t>Diagram depicting process, system or computer algorithm</a:t>
          </a:r>
          <a:endParaRPr lang="en-US" sz="1600" kern="1200" dirty="0"/>
        </a:p>
      </dsp:txBody>
      <dsp:txXfrm>
        <a:off x="37661" y="1800162"/>
        <a:ext cx="1490348" cy="1177623"/>
      </dsp:txXfrm>
    </dsp:sp>
    <dsp:sp modelId="{5B109656-598E-40B3-853A-086034EC4945}">
      <dsp:nvSpPr>
        <dsp:cNvPr id="0" name=""/>
        <dsp:cNvSpPr/>
      </dsp:nvSpPr>
      <dsp:spPr>
        <a:xfrm rot="14700000">
          <a:off x="1641679" y="1287837"/>
          <a:ext cx="1438394" cy="469087"/>
        </a:xfrm>
        <a:prstGeom prst="leftArrow">
          <a:avLst>
            <a:gd name="adj1" fmla="val 60000"/>
            <a:gd name="adj2" fmla="val 50000"/>
          </a:avLst>
        </a:prstGeom>
        <a:solidFill>
          <a:schemeClr val="accent3">
            <a:hueOff val="903533"/>
            <a:satOff val="33333"/>
            <a:lumOff val="-490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3486BE-5A40-451B-AAFC-D3DA388AC2FB}">
      <dsp:nvSpPr>
        <dsp:cNvPr id="0" name=""/>
        <dsp:cNvSpPr/>
      </dsp:nvSpPr>
      <dsp:spPr>
        <a:xfrm>
          <a:off x="1275118" y="245117"/>
          <a:ext cx="1563624" cy="1250899"/>
        </a:xfrm>
        <a:prstGeom prst="roundRect">
          <a:avLst>
            <a:gd name="adj" fmla="val 10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IN" sz="1600" kern="1200" dirty="0" smtClean="0"/>
            <a:t>Graphical representation of steps</a:t>
          </a:r>
          <a:endParaRPr lang="en-US" sz="1600" kern="1200" dirty="0"/>
        </a:p>
      </dsp:txBody>
      <dsp:txXfrm>
        <a:off x="1311756" y="281755"/>
        <a:ext cx="1490348" cy="1177623"/>
      </dsp:txXfrm>
    </dsp:sp>
    <dsp:sp modelId="{1955639C-7FE9-497E-9DBE-23DB7D40797D}">
      <dsp:nvSpPr>
        <dsp:cNvPr id="0" name=""/>
        <dsp:cNvSpPr/>
      </dsp:nvSpPr>
      <dsp:spPr>
        <a:xfrm rot="17700000">
          <a:off x="3015926" y="1287837"/>
          <a:ext cx="1438394" cy="469087"/>
        </a:xfrm>
        <a:prstGeom prst="leftArrow">
          <a:avLst>
            <a:gd name="adj1" fmla="val 60000"/>
            <a:gd name="adj2" fmla="val 50000"/>
          </a:avLst>
        </a:prstGeom>
        <a:solidFill>
          <a:schemeClr val="accent3">
            <a:hueOff val="1807066"/>
            <a:satOff val="66667"/>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4D7D08-B9B1-4495-87AF-9C7A367EBABD}">
      <dsp:nvSpPr>
        <dsp:cNvPr id="0" name=""/>
        <dsp:cNvSpPr/>
      </dsp:nvSpPr>
      <dsp:spPr>
        <a:xfrm>
          <a:off x="3257257" y="245117"/>
          <a:ext cx="1563624" cy="1250899"/>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0" i="0" kern="1200" dirty="0" smtClean="0"/>
            <a:t>Display information and assist reasoning. </a:t>
          </a:r>
          <a:endParaRPr lang="en-US" sz="1600" kern="1200" dirty="0"/>
        </a:p>
      </dsp:txBody>
      <dsp:txXfrm>
        <a:off x="3293895" y="281755"/>
        <a:ext cx="1490348" cy="1177623"/>
      </dsp:txXfrm>
    </dsp:sp>
    <dsp:sp modelId="{F0FAC7B2-4879-4C2F-80B2-66E43D604AE6}">
      <dsp:nvSpPr>
        <dsp:cNvPr id="0" name=""/>
        <dsp:cNvSpPr/>
      </dsp:nvSpPr>
      <dsp:spPr>
        <a:xfrm rot="20700000">
          <a:off x="3899275" y="2340572"/>
          <a:ext cx="1438394" cy="469087"/>
        </a:xfrm>
        <a:prstGeom prst="lef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9FDF79-A250-493C-AEC3-06CBEEB1CDFD}">
      <dsp:nvSpPr>
        <dsp:cNvPr id="0" name=""/>
        <dsp:cNvSpPr/>
      </dsp:nvSpPr>
      <dsp:spPr>
        <a:xfrm>
          <a:off x="4531352" y="1763524"/>
          <a:ext cx="1563624" cy="1250899"/>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IN" sz="1600" kern="1200" dirty="0" smtClean="0"/>
            <a:t>Clear and easy to understand diagrams</a:t>
          </a:r>
          <a:endParaRPr lang="en-US" sz="1600" kern="1200" dirty="0"/>
        </a:p>
      </dsp:txBody>
      <dsp:txXfrm>
        <a:off x="4567990" y="1800162"/>
        <a:ext cx="1490348" cy="11776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7E7C4-D16A-42DB-B691-3BCA5347A0CB}">
      <dsp:nvSpPr>
        <dsp:cNvPr id="0" name=""/>
        <dsp:cNvSpPr/>
      </dsp:nvSpPr>
      <dsp:spPr>
        <a:xfrm>
          <a:off x="0" y="139515"/>
          <a:ext cx="2272752" cy="1363651"/>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Input and output should be defined precisely</a:t>
          </a:r>
          <a:r>
            <a:rPr lang="en-IN" sz="2100" kern="1200" dirty="0" smtClean="0"/>
            <a:t>	</a:t>
          </a:r>
          <a:endParaRPr lang="en-US" sz="2100" kern="1200" dirty="0"/>
        </a:p>
      </dsp:txBody>
      <dsp:txXfrm>
        <a:off x="0" y="139515"/>
        <a:ext cx="2272752" cy="1363651"/>
      </dsp:txXfrm>
    </dsp:sp>
    <dsp:sp modelId="{60469771-76A3-4C9B-A84F-39E2DDED0523}">
      <dsp:nvSpPr>
        <dsp:cNvPr id="0" name=""/>
        <dsp:cNvSpPr/>
      </dsp:nvSpPr>
      <dsp:spPr>
        <a:xfrm>
          <a:off x="2500027" y="139515"/>
          <a:ext cx="2272752" cy="1363651"/>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0" i="0" kern="1200" dirty="0" smtClean="0"/>
            <a:t>Results of each step are uniquely defined</a:t>
          </a:r>
          <a:r>
            <a:rPr lang="en-IN" sz="2100" kern="1200" dirty="0" smtClean="0"/>
            <a:t>	</a:t>
          </a:r>
          <a:endParaRPr lang="en-US" sz="2100" kern="1200" dirty="0"/>
        </a:p>
      </dsp:txBody>
      <dsp:txXfrm>
        <a:off x="2500027" y="139515"/>
        <a:ext cx="2272752" cy="1363651"/>
      </dsp:txXfrm>
    </dsp:sp>
    <dsp:sp modelId="{20240105-C0D2-4114-AE3E-D0F8E3DE7E4A}">
      <dsp:nvSpPr>
        <dsp:cNvPr id="0" name=""/>
        <dsp:cNvSpPr/>
      </dsp:nvSpPr>
      <dsp:spPr>
        <a:xfrm>
          <a:off x="5000055" y="139515"/>
          <a:ext cx="2272752" cy="1363651"/>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Each step should be clear and unambiguous.</a:t>
          </a:r>
          <a:endParaRPr lang="en-US" sz="2100" kern="1200" dirty="0"/>
        </a:p>
      </dsp:txBody>
      <dsp:txXfrm>
        <a:off x="5000055" y="139515"/>
        <a:ext cx="2272752" cy="1363651"/>
      </dsp:txXfrm>
    </dsp:sp>
    <dsp:sp modelId="{360FA7BC-B9BA-47A4-8978-822167196230}">
      <dsp:nvSpPr>
        <dsp:cNvPr id="0" name=""/>
        <dsp:cNvSpPr/>
      </dsp:nvSpPr>
      <dsp:spPr>
        <a:xfrm>
          <a:off x="0" y="1728192"/>
          <a:ext cx="2272752" cy="1363651"/>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Most effective to solve a problem</a:t>
          </a:r>
          <a:endParaRPr lang="en-US" sz="2100" kern="1200" dirty="0"/>
        </a:p>
      </dsp:txBody>
      <dsp:txXfrm>
        <a:off x="0" y="1728192"/>
        <a:ext cx="2272752" cy="1363651"/>
      </dsp:txXfrm>
    </dsp:sp>
    <dsp:sp modelId="{A04588B9-83D9-4277-A2C6-476C9F7A8F66}">
      <dsp:nvSpPr>
        <dsp:cNvPr id="0" name=""/>
        <dsp:cNvSpPr/>
      </dsp:nvSpPr>
      <dsp:spPr>
        <a:xfrm>
          <a:off x="2500027" y="1730442"/>
          <a:ext cx="2272752" cy="1363651"/>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Shouldn't have computer code</a:t>
          </a:r>
          <a:endParaRPr lang="en-US" sz="2100" kern="1200" dirty="0"/>
        </a:p>
      </dsp:txBody>
      <dsp:txXfrm>
        <a:off x="2500027" y="1730442"/>
        <a:ext cx="2272752" cy="1363651"/>
      </dsp:txXfrm>
    </dsp:sp>
    <dsp:sp modelId="{A9FEBF85-A439-4FF9-B970-FC22E1AD67AC}">
      <dsp:nvSpPr>
        <dsp:cNvPr id="0" name=""/>
        <dsp:cNvSpPr/>
      </dsp:nvSpPr>
      <dsp:spPr>
        <a:xfrm>
          <a:off x="5000055" y="1730442"/>
          <a:ext cx="2272752" cy="1363651"/>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0" i="0" kern="1200" dirty="0" smtClean="0"/>
            <a:t>Stops after a finite number of instructions are executed.</a:t>
          </a:r>
          <a:endParaRPr lang="en-US" sz="2100" kern="1200" dirty="0"/>
        </a:p>
      </dsp:txBody>
      <dsp:txXfrm>
        <a:off x="5000055" y="1730442"/>
        <a:ext cx="2272752" cy="1363651"/>
      </dsp:txXfrm>
    </dsp:sp>
    <dsp:sp modelId="{3ABA3A37-D8B2-4DB7-ACA8-D77BA5C2E974}">
      <dsp:nvSpPr>
        <dsp:cNvPr id="0" name=""/>
        <dsp:cNvSpPr/>
      </dsp:nvSpPr>
      <dsp:spPr>
        <a:xfrm>
          <a:off x="2500027" y="3321368"/>
          <a:ext cx="2272752" cy="1363651"/>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0" i="0" kern="1200" dirty="0" smtClean="0"/>
            <a:t>Algorithm receives input, produces output and applies to a set of inputs</a:t>
          </a:r>
          <a:endParaRPr lang="en-US" sz="2100" kern="1200" dirty="0"/>
        </a:p>
      </dsp:txBody>
      <dsp:txXfrm>
        <a:off x="2500027" y="3321368"/>
        <a:ext cx="2272752" cy="136365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97E46C5-A8CA-42BF-B431-5AF4A22FE90B}" type="datetimeFigureOut">
              <a:rPr lang="en-US"/>
              <a:pPr>
                <a:defRPr/>
              </a:pPr>
              <a:t>7/31/2019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6D0AA26-F42D-4859-9B4A-89304D961986}" type="slidenum">
              <a:rPr lang="en-US"/>
              <a:pPr>
                <a:defRPr/>
              </a:pPr>
              <a:t>‹#›</a:t>
            </a:fld>
            <a:endParaRPr lang="en-US" dirty="0"/>
          </a:p>
        </p:txBody>
      </p:sp>
    </p:spTree>
    <p:extLst>
      <p:ext uri="{BB962C8B-B14F-4D97-AF65-F5344CB8AC3E}">
        <p14:creationId xmlns:p14="http://schemas.microsoft.com/office/powerpoint/2010/main" val="40929842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6D0AA26-F42D-4859-9B4A-89304D961986}"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presentation demonstrates the new capabilities of PowerPoint and it is best viewed in Slide Show. These slides are designed to give you great ideas for the presentations you’ll create in PowerPoint 2010!</a:t>
            </a:r>
          </a:p>
          <a:p>
            <a:pPr eaLnBrk="1" hangingPunct="1">
              <a:spcBef>
                <a:spcPct val="0"/>
              </a:spcBef>
            </a:pPr>
            <a:endParaRPr lang="en-US" smtClean="0"/>
          </a:p>
          <a:p>
            <a:pPr eaLnBrk="1" hangingPunct="1">
              <a:spcBef>
                <a:spcPct val="0"/>
              </a:spcBef>
            </a:pPr>
            <a:r>
              <a:rPr lang="en-US" smtClean="0"/>
              <a:t>For more sample templates, click the File tab, and then on the New tab, click Sample Templates.</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8DA5E4-1BCF-4465-873D-F781CD6A553B}"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6D0AA26-F42D-4859-9B4A-89304D961986}"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642D6F-E728-4404-870C-03EA0256DE11}"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642D6F-E728-4404-870C-03EA0256DE11}"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642D6F-E728-4404-870C-03EA0256DE11}" type="slidenum">
              <a:rPr lang="en-US" smtClean="0"/>
              <a:pPr fontAlgn="base">
                <a:spcBef>
                  <a:spcPct val="0"/>
                </a:spcBef>
                <a:spcAft>
                  <a:spcPct val="0"/>
                </a:spcAft>
                <a:defRPr/>
              </a:pPr>
              <a:t>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Manvi Breja</a:t>
            </a:r>
            <a:endParaRPr lang="en-US"/>
          </a:p>
        </p:txBody>
      </p:sp>
      <p:sp>
        <p:nvSpPr>
          <p:cNvPr id="6" name="Slide Number Placeholder 5"/>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Manvi Breja</a:t>
            </a:r>
            <a:endParaRPr lang="en-US"/>
          </a:p>
        </p:txBody>
      </p:sp>
      <p:sp>
        <p:nvSpPr>
          <p:cNvPr id="6" name="Slide Number Placeholder 5"/>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Manvi Breja</a:t>
            </a:r>
            <a:endParaRPr lang="en-US"/>
          </a:p>
        </p:txBody>
      </p:sp>
      <p:sp>
        <p:nvSpPr>
          <p:cNvPr id="6" name="Slide Number Placeholder 5"/>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pic>
        <p:nvPicPr>
          <p:cNvPr id="6" name="Picture 5"/>
          <p:cNvPicPr>
            <a:picLocks noChangeAspect="1"/>
          </p:cNvPicPr>
          <p:nvPr userDrawn="1"/>
        </p:nvPicPr>
        <p:blipFill>
          <a:blip r:embed="rId3" cstate="print"/>
          <a:srcRect/>
          <a:stretch>
            <a:fillRect/>
          </a:stretch>
        </p:blipFill>
        <p:spPr bwMode="auto">
          <a:xfrm>
            <a:off x="20638" y="20638"/>
            <a:ext cx="3498850" cy="2825750"/>
          </a:xfrm>
          <a:prstGeom prst="rect">
            <a:avLst/>
          </a:prstGeom>
          <a:noFill/>
          <a:ln w="9525">
            <a:noFill/>
            <a:miter lim="800000"/>
            <a:headEnd/>
            <a:tailEnd/>
          </a:ln>
        </p:spPr>
      </p:pic>
      <p:pic>
        <p:nvPicPr>
          <p:cNvPr id="7" name="Picture 6"/>
          <p:cNvPicPr>
            <a:picLocks noChangeAspect="1"/>
          </p:cNvPicPr>
          <p:nvPr userDrawn="1"/>
        </p:nvPicPr>
        <p:blipFill>
          <a:blip r:embed="rId4" cstate="print"/>
          <a:srcRect/>
          <a:stretch>
            <a:fillRect/>
          </a:stretch>
        </p:blipFill>
        <p:spPr bwMode="auto">
          <a:xfrm>
            <a:off x="3503613" y="20638"/>
            <a:ext cx="5624512" cy="2825750"/>
          </a:xfrm>
          <a:prstGeom prst="rect">
            <a:avLst/>
          </a:prstGeom>
          <a:noFill/>
          <a:ln w="9525">
            <a:noFill/>
            <a:miter lim="800000"/>
            <a:headEnd/>
            <a:tailEnd/>
          </a:ln>
        </p:spPr>
      </p:pic>
      <p:pic>
        <p:nvPicPr>
          <p:cNvPr id="8" name="Picture 7"/>
          <p:cNvPicPr>
            <a:picLocks noChangeAspect="1"/>
          </p:cNvPicPr>
          <p:nvPr userDrawn="1"/>
        </p:nvPicPr>
        <p:blipFill>
          <a:blip r:embed="rId5" cstate="print"/>
          <a:srcRect/>
          <a:stretch>
            <a:fillRect/>
          </a:stretch>
        </p:blipFill>
        <p:spPr bwMode="auto">
          <a:xfrm>
            <a:off x="20638" y="2817813"/>
            <a:ext cx="7669212" cy="2297112"/>
          </a:xfrm>
          <a:prstGeom prst="rect">
            <a:avLst/>
          </a:prstGeom>
          <a:noFill/>
          <a:ln w="9525">
            <a:noFill/>
            <a:miter lim="800000"/>
            <a:headEnd/>
            <a:tailEnd/>
          </a:ln>
        </p:spPr>
      </p:pic>
      <p:pic>
        <p:nvPicPr>
          <p:cNvPr id="9" name="Picture 8"/>
          <p:cNvPicPr>
            <a:picLocks noChangeAspect="1"/>
          </p:cNvPicPr>
          <p:nvPr userDrawn="1"/>
        </p:nvPicPr>
        <p:blipFill>
          <a:blip r:embed="rId6" cstate="print"/>
          <a:srcRect/>
          <a:stretch>
            <a:fillRect/>
          </a:stretch>
        </p:blipFill>
        <p:spPr bwMode="auto">
          <a:xfrm>
            <a:off x="7662863" y="2819400"/>
            <a:ext cx="1460500" cy="2293938"/>
          </a:xfrm>
          <a:prstGeom prst="rect">
            <a:avLst/>
          </a:prstGeom>
          <a:noFill/>
          <a:ln w="9525">
            <a:noFill/>
            <a:miter lim="800000"/>
            <a:headEnd/>
            <a:tailEnd/>
          </a:ln>
        </p:spPr>
      </p:pic>
      <p:pic>
        <p:nvPicPr>
          <p:cNvPr id="10" name="Picture 9"/>
          <p:cNvPicPr>
            <a:picLocks/>
          </p:cNvPicPr>
          <p:nvPr userDrawn="1"/>
        </p:nvPicPr>
        <p:blipFill>
          <a:blip r:embed="rId7" cstate="print"/>
          <a:srcRect/>
          <a:stretch>
            <a:fillRect/>
          </a:stretch>
        </p:blipFill>
        <p:spPr bwMode="auto">
          <a:xfrm>
            <a:off x="20638" y="5089525"/>
            <a:ext cx="9097962" cy="1738313"/>
          </a:xfrm>
          <a:prstGeom prst="rect">
            <a:avLst/>
          </a:prstGeom>
          <a:noFill/>
          <a:ln w="9525">
            <a:noFill/>
            <a:miter lim="800000"/>
            <a:headEnd/>
            <a:tailEnd/>
          </a:ln>
        </p:spPr>
      </p:pic>
      <p:sp>
        <p:nvSpPr>
          <p:cNvPr id="11" name="Rectangle 10"/>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pPr>
              <a:defRPr/>
            </a:pPr>
            <a:fld id="{8F1C3A15-0E55-489E-93C4-625FF4700900}" type="slidenum">
              <a:rPr lang="en-US" smtClean="0"/>
              <a:pPr>
                <a:defRPr/>
              </a:pPr>
              <a:t>‹#›</a:t>
            </a:fld>
            <a:endParaRPr lang="en-US" dirty="0"/>
          </a:p>
        </p:txBody>
      </p:sp>
      <p:pic>
        <p:nvPicPr>
          <p:cNvPr id="5" name="Picture 4"/>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40246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pPr>
              <a:defRPr/>
            </a:pPr>
            <a:fld id="{F922831D-4C5E-4BA2-B0DA-E9191976708E}" type="slidenum">
              <a:rPr lang="en-US" smtClean="0"/>
              <a:pPr>
                <a:defRPr/>
              </a:pPr>
              <a:t>‹#›</a:t>
            </a:fld>
            <a:endParaRPr lang="en-US"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pPr>
              <a:defRPr/>
            </a:pPr>
            <a:fld id="{889492CD-2AA3-4A60-8F10-E7DB336E6E6B}" type="slidenum">
              <a:rPr lang="en-US" smtClean="0"/>
              <a:pPr>
                <a:defRPr/>
              </a:pPr>
              <a:t>‹#›</a:t>
            </a:fld>
            <a:endParaRPr lang="en-US"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pPr>
              <a:defRPr/>
            </a:pPr>
            <a:fld id="{F1E0B119-2B23-487D-AEE3-7334705CB24D}" type="slidenum">
              <a:rPr lang="en-US" smtClean="0"/>
              <a:pPr>
                <a:defRPr/>
              </a:pPr>
              <a:t>‹#›</a:t>
            </a:fld>
            <a:endParaRPr lang="en-US" dirty="0"/>
          </a:p>
        </p:txBody>
      </p:sp>
      <p:pic>
        <p:nvPicPr>
          <p:cNvPr id="4" name="Picture 3"/>
          <p:cNvPicPr>
            <a:picLocks noChangeAspect="1"/>
          </p:cNvPicPr>
          <p:nvPr userDrawn="1"/>
        </p:nvPicPr>
        <p:blipFill>
          <a:blip r:embed="rId2" cstate="print"/>
          <a:srcRect/>
          <a:stretch>
            <a:fillRect/>
          </a:stretch>
        </p:blipFill>
        <p:spPr bwMode="auto">
          <a:xfrm>
            <a:off x="0" y="762000"/>
            <a:ext cx="2444750" cy="2286000"/>
          </a:xfrm>
          <a:prstGeom prst="rect">
            <a:avLst/>
          </a:prstGeom>
          <a:noFill/>
          <a:ln w="9525">
            <a:noFill/>
            <a:miter lim="800000"/>
            <a:headEnd/>
            <a:tailEnd/>
          </a:ln>
        </p:spPr>
      </p:pic>
    </p:spTree>
    <p:extLst>
      <p:ext uri="{BB962C8B-B14F-4D97-AF65-F5344CB8AC3E}">
        <p14:creationId xmlns:p14="http://schemas.microsoft.com/office/powerpoint/2010/main" val="45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3DF3B3F-361D-49F9-A8D7-37CE9B0E98A8}" type="slidenum">
              <a:rPr lang="en-US" smtClean="0"/>
              <a:pPr>
                <a:defRPr/>
              </a:pPr>
              <a:t>‹#›</a:t>
            </a:fld>
            <a:endParaRPr lang="en-US" dirty="0"/>
          </a:p>
        </p:txBody>
      </p:sp>
      <p:pic>
        <p:nvPicPr>
          <p:cNvPr id="3" name="Picture 2"/>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143568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5" name="Rectangle 4"/>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2" name="Title 1"/>
          <p:cNvSpPr>
            <a:spLocks noGrp="1"/>
          </p:cNvSpPr>
          <p:nvPr>
            <p:ph type="title"/>
          </p:nvPr>
        </p:nvSpPr>
        <p:spPr>
          <a:xfrm>
            <a:off x="2971800" y="1992354"/>
            <a:ext cx="5867400" cy="1970046"/>
          </a:xfrm>
        </p:spPr>
        <p:txBody>
          <a:bodyP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0"/>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r>
              <a:rPr lang="en-IN" dirty="0" err="1" smtClean="0"/>
              <a:t>Manvi</a:t>
            </a:r>
            <a:r>
              <a:rPr lang="en-IN" dirty="0" smtClean="0"/>
              <a:t> </a:t>
            </a:r>
            <a:r>
              <a:rPr lang="en-IN" dirty="0" err="1" smtClean="0"/>
              <a:t>Breja</a:t>
            </a:r>
            <a:endParaRPr lang="en-US" dirty="0"/>
          </a:p>
        </p:txBody>
      </p:sp>
      <p:sp>
        <p:nvSpPr>
          <p:cNvPr id="8" name="Slide Number Placeholder 5"/>
          <p:cNvSpPr>
            <a:spLocks noGrp="1"/>
          </p:cNvSpPr>
          <p:nvPr>
            <p:ph type="sldNum" sz="quarter" idx="11"/>
          </p:nvPr>
        </p:nvSpPr>
        <p:spPr/>
        <p:txBody>
          <a:bodyPr/>
          <a:lstStyle>
            <a:lvl1pPr>
              <a:defRPr>
                <a:solidFill>
                  <a:schemeClr val="tx1">
                    <a:lumMod val="85000"/>
                    <a:lumOff val="15000"/>
                  </a:schemeClr>
                </a:solidFill>
              </a:defRPr>
            </a:lvl1pPr>
          </a:lstStyle>
          <a:p>
            <a:pPr>
              <a:defRPr/>
            </a:pPr>
            <a:fld id="{8C6ECC06-7FE3-468C-BAC9-666CCD30A834}"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solidFill>
                  <a:schemeClr val="tx1">
                    <a:lumMod val="85000"/>
                    <a:lumOff val="15000"/>
                  </a:schemeClr>
                </a:solidFill>
              </a:defRPr>
            </a:lvl1pPr>
          </a:lstStyle>
          <a:p>
            <a:pPr>
              <a:defRPr/>
            </a:pPr>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r>
              <a:rPr lang="en-IN" dirty="0" err="1" smtClean="0"/>
              <a:t>Manvi</a:t>
            </a:r>
            <a:r>
              <a:rPr lang="en-IN" dirty="0" smtClean="0"/>
              <a:t> </a:t>
            </a:r>
            <a:r>
              <a:rPr lang="en-IN" dirty="0" err="1" smtClean="0"/>
              <a:t>Breja</a:t>
            </a:r>
            <a:endParaRPr lang="en-US" dirty="0"/>
          </a:p>
        </p:txBody>
      </p:sp>
      <p:sp>
        <p:nvSpPr>
          <p:cNvPr id="7"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pPr>
              <a:defRPr/>
            </a:pPr>
            <a:fld id="{EABD462A-7794-417F-940E-591FDE6DE6A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Manvi Breja</a:t>
            </a:r>
            <a:endParaRPr lang="en-US"/>
          </a:p>
        </p:txBody>
      </p:sp>
      <p:sp>
        <p:nvSpPr>
          <p:cNvPr id="6" name="Slide Number Placeholder 5"/>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a:defRPr/>
            </a:pPr>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chemeClr val="bg1"/>
                </a:solidFill>
              </a:defRPr>
            </a:lvl1pPr>
          </a:lstStyle>
          <a:p>
            <a:pPr>
              <a:defRPr/>
            </a:pPr>
            <a:r>
              <a:rPr lang="en-IN" dirty="0" err="1" smtClean="0"/>
              <a:t>Manvi</a:t>
            </a:r>
            <a:r>
              <a:rPr lang="en-IN" dirty="0" smtClean="0"/>
              <a:t> </a:t>
            </a:r>
            <a:r>
              <a:rPr lang="en-IN" dirty="0" err="1" smtClean="0"/>
              <a:t>Breja</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pPr>
              <a:defRPr/>
            </a:pPr>
            <a:fld id="{5B84F754-FCA8-4278-A652-BA0AFD7204F5}"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IN" dirty="0" err="1" smtClean="0"/>
              <a:t>Manvi</a:t>
            </a:r>
            <a:r>
              <a:rPr lang="en-IN" dirty="0" smtClean="0"/>
              <a:t> </a:t>
            </a:r>
            <a:r>
              <a:rPr lang="en-IN" dirty="0" err="1" smtClean="0"/>
              <a:t>Breja</a:t>
            </a:r>
            <a:endParaRPr lang="en-US" dirty="0"/>
          </a:p>
        </p:txBody>
      </p:sp>
      <p:sp>
        <p:nvSpPr>
          <p:cNvPr id="8" name="Slide Number Placeholder 3"/>
          <p:cNvSpPr>
            <a:spLocks noGrp="1"/>
          </p:cNvSpPr>
          <p:nvPr>
            <p:ph type="sldNum" sz="quarter" idx="12"/>
          </p:nvPr>
        </p:nvSpPr>
        <p:spPr/>
        <p:txBody>
          <a:bodyPr/>
          <a:lstStyle>
            <a:lvl1pPr>
              <a:defRPr/>
            </a:lvl1pPr>
          </a:lstStyle>
          <a:p>
            <a:pPr>
              <a:defRPr/>
            </a:pPr>
            <a:fld id="{1B187F7C-C791-440A-93F3-3AFF8FA6B989}" type="slidenum">
              <a:rPr lang="en-US"/>
              <a:pPr>
                <a:defRPr/>
              </a:pPr>
              <a:t>‹#›</a:t>
            </a:fld>
            <a:endParaRPr lang="en-US" dirty="0"/>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smtClean="0"/>
              <a:t>Click to edit Master text styles</a:t>
            </a:r>
          </a:p>
        </p:txBody>
      </p:sp>
      <p:sp>
        <p:nvSpPr>
          <p:cNvPr id="5"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endParaRPr lang="en-US" dirty="0"/>
          </a:p>
        </p:txBody>
      </p:sp>
      <p:sp>
        <p:nvSpPr>
          <p:cNvPr id="6"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r>
              <a:rPr lang="en-IN" dirty="0" err="1" smtClean="0"/>
              <a:t>Manvi</a:t>
            </a:r>
            <a:r>
              <a:rPr lang="en-IN" dirty="0" smtClean="0"/>
              <a:t> </a:t>
            </a:r>
            <a:r>
              <a:rPr lang="en-IN" dirty="0" err="1" smtClean="0"/>
              <a:t>Breja</a:t>
            </a:r>
            <a:endParaRPr lang="en-US" dirty="0"/>
          </a:p>
        </p:txBody>
      </p:sp>
      <p:sp>
        <p:nvSpPr>
          <p:cNvPr id="7" name="Slide Number Placeholder 4"/>
          <p:cNvSpPr>
            <a:spLocks noGrp="1"/>
          </p:cNvSpPr>
          <p:nvPr>
            <p:ph type="sldNum" sz="quarter" idx="17"/>
          </p:nvPr>
        </p:nvSpPr>
        <p:spPr/>
        <p:txBody>
          <a:bodyPr/>
          <a:lstStyle>
            <a:lvl1pPr>
              <a:defRPr>
                <a:solidFill>
                  <a:schemeClr val="bg1"/>
                </a:solidFill>
              </a:defRPr>
            </a:lvl1pPr>
          </a:lstStyle>
          <a:p>
            <a:pPr>
              <a:defRPr/>
            </a:pPr>
            <a:fld id="{6729472D-863A-4CFE-B4BD-8691BBB5CA6A}" type="slidenum">
              <a:rPr lang="en-US"/>
              <a:pPr>
                <a:defRPr/>
              </a:pPr>
              <a:t>‹#›</a:t>
            </a:fld>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4"/>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5"/>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6"/>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7"/>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8"/>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smtClean="0"/>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a:defRPr lang="en-US" sz="3600" b="1" kern="1200" baseline="0">
                <a:solidFill>
                  <a:schemeClr val="bg1"/>
                </a:solidFill>
                <a:latin typeface="Arial" pitchFamily="34" charset="0"/>
                <a:ea typeface="+mn-ea"/>
                <a:cs typeface="Arial" pitchFamily="34" charset="0"/>
              </a:defRPr>
            </a:lvl1pPr>
          </a:lstStyle>
          <a:p>
            <a:pPr lvl="0"/>
            <a:r>
              <a:rPr lang="en-US" smtClean="0"/>
              <a:t>Click to edit Master title style</a:t>
            </a:r>
            <a:endParaRPr lang="en-US" dirty="0"/>
          </a:p>
        </p:txBody>
      </p:sp>
      <p:sp>
        <p:nvSpPr>
          <p:cNvPr id="10" name="Date Placeholder 3"/>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endParaRPr lang="en-US" dirty="0"/>
          </a:p>
        </p:txBody>
      </p:sp>
      <p:sp>
        <p:nvSpPr>
          <p:cNvPr id="11" name="Footer Placeholder 4"/>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r>
              <a:rPr lang="en-IN" dirty="0" err="1" smtClean="0"/>
              <a:t>Manvi</a:t>
            </a:r>
            <a:r>
              <a:rPr lang="en-IN" dirty="0" smtClean="0"/>
              <a:t> </a:t>
            </a:r>
            <a:r>
              <a:rPr lang="en-IN" dirty="0" err="1" smtClean="0"/>
              <a:t>Breja</a:t>
            </a:r>
            <a:endParaRPr lang="en-US" dirty="0"/>
          </a:p>
        </p:txBody>
      </p:sp>
      <p:sp>
        <p:nvSpPr>
          <p:cNvPr id="12" name="Slide Number Placeholder 5"/>
          <p:cNvSpPr>
            <a:spLocks noGrp="1"/>
          </p:cNvSpPr>
          <p:nvPr>
            <p:ph type="sldNum" sz="quarter" idx="17"/>
          </p:nvPr>
        </p:nvSpPr>
        <p:spPr/>
        <p:txBody>
          <a:bodyPr/>
          <a:lstStyle>
            <a:lvl1pPr>
              <a:defRPr>
                <a:solidFill>
                  <a:schemeClr val="bg1"/>
                </a:solidFill>
              </a:defRPr>
            </a:lvl1pPr>
          </a:lstStyle>
          <a:p>
            <a:pPr>
              <a:defRPr/>
            </a:pPr>
            <a:fld id="{72C6FF0D-6A55-4122-858D-06061B13CF27}" type="slidenum">
              <a:rPr lang="en-US"/>
              <a:pPr>
                <a:defRPr/>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a:buNone/>
              <a:defRPr/>
            </a:lvl1pPr>
          </a:lstStyle>
          <a:p>
            <a:pPr lvl="0"/>
            <a:r>
              <a:rPr lang="en-US" noProof="0" smtClean="0"/>
              <a:t>Click icon to add media</a:t>
            </a:r>
            <a:endParaRPr lang="en-US" noProof="0"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
        <p:nvSpPr>
          <p:cNvPr id="6"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endParaRPr lang="en-US" dirty="0"/>
          </a:p>
        </p:txBody>
      </p:sp>
      <p:sp>
        <p:nvSpPr>
          <p:cNvPr id="8"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r>
              <a:rPr lang="en-IN" dirty="0" err="1" smtClean="0"/>
              <a:t>Manvi</a:t>
            </a:r>
            <a:r>
              <a:rPr lang="en-IN" dirty="0" smtClean="0"/>
              <a:t> </a:t>
            </a:r>
            <a:r>
              <a:rPr lang="en-IN" dirty="0" err="1" smtClean="0"/>
              <a:t>Breja</a:t>
            </a:r>
            <a:endParaRPr lang="en-US" dirty="0"/>
          </a:p>
        </p:txBody>
      </p:sp>
      <p:sp>
        <p:nvSpPr>
          <p:cNvPr id="10" name="Slide Number Placeholder 4"/>
          <p:cNvSpPr>
            <a:spLocks noGrp="1"/>
          </p:cNvSpPr>
          <p:nvPr>
            <p:ph type="sldNum" sz="quarter" idx="17"/>
          </p:nvPr>
        </p:nvSpPr>
        <p:spPr/>
        <p:txBody>
          <a:bodyPr/>
          <a:lstStyle>
            <a:lvl1pPr>
              <a:defRPr>
                <a:solidFill>
                  <a:schemeClr val="bg1"/>
                </a:solidFill>
              </a:defRPr>
            </a:lvl1pPr>
          </a:lstStyle>
          <a:p>
            <a:pPr>
              <a:defRPr/>
            </a:pPr>
            <a:fld id="{CCE030FF-AF81-41F6-A75E-B0CD45692322}" type="slidenum">
              <a:rPr lang="en-US"/>
              <a:pPr>
                <a:defRPr/>
              </a:pPr>
              <a:t>‹#›</a:t>
            </a:fld>
            <a:endParaRPr lang="en-US" dirty="0"/>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itle 1"/>
          <p:cNvSpPr>
            <a:spLocks noGrp="1"/>
          </p:cNvSpPr>
          <p:nvPr>
            <p:ph type="title"/>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IN" dirty="0" err="1" smtClean="0"/>
              <a:t>Manvi</a:t>
            </a:r>
            <a:r>
              <a:rPr lang="en-IN" dirty="0" smtClean="0"/>
              <a:t> </a:t>
            </a:r>
            <a:r>
              <a:rPr lang="en-IN" dirty="0" err="1" smtClean="0"/>
              <a:t>Breja</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684218-64A0-4A53-8EBA-F01658E38794}"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IN" dirty="0" err="1" smtClean="0"/>
              <a:t>Manvi</a:t>
            </a:r>
            <a:r>
              <a:rPr lang="en-IN" dirty="0" smtClean="0"/>
              <a:t> </a:t>
            </a:r>
            <a:r>
              <a:rPr lang="en-IN" dirty="0" err="1" smtClean="0"/>
              <a:t>Breja</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3DF3B3F-361D-49F9-A8D7-37CE9B0E98A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Manvi Breja</a:t>
            </a:r>
            <a:endParaRPr lang="en-US"/>
          </a:p>
        </p:txBody>
      </p:sp>
      <p:sp>
        <p:nvSpPr>
          <p:cNvPr id="6" name="Slide Number Placeholder 5"/>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Manvi Breja</a:t>
            </a:r>
            <a:endParaRPr lang="en-US"/>
          </a:p>
        </p:txBody>
      </p:sp>
      <p:sp>
        <p:nvSpPr>
          <p:cNvPr id="7" name="Slide Number Placeholder 6"/>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Manvi Breja</a:t>
            </a:r>
            <a:endParaRPr lang="en-US"/>
          </a:p>
        </p:txBody>
      </p:sp>
      <p:sp>
        <p:nvSpPr>
          <p:cNvPr id="9" name="Slide Number Placeholder 8"/>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Manvi Breja</a:t>
            </a:r>
            <a:endParaRPr lang="en-US"/>
          </a:p>
        </p:txBody>
      </p:sp>
      <p:sp>
        <p:nvSpPr>
          <p:cNvPr id="5" name="Slide Number Placeholder 4"/>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Manvi Breja</a:t>
            </a:r>
            <a:endParaRPr lang="en-US"/>
          </a:p>
        </p:txBody>
      </p:sp>
      <p:sp>
        <p:nvSpPr>
          <p:cNvPr id="4" name="Slide Number Placeholder 3"/>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Manvi Breja</a:t>
            </a:r>
            <a:endParaRPr lang="en-US"/>
          </a:p>
        </p:txBody>
      </p:sp>
      <p:sp>
        <p:nvSpPr>
          <p:cNvPr id="7" name="Slide Number Placeholder 6"/>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Manvi Breja</a:t>
            </a:r>
            <a:endParaRPr lang="en-US"/>
          </a:p>
        </p:txBody>
      </p:sp>
      <p:sp>
        <p:nvSpPr>
          <p:cNvPr id="7" name="Slide Number Placeholder 6"/>
          <p:cNvSpPr>
            <a:spLocks noGrp="1"/>
          </p:cNvSpPr>
          <p:nvPr>
            <p:ph type="sldNum" sz="quarter" idx="12"/>
          </p:nvPr>
        </p:nvSpPr>
        <p:spPr/>
        <p:txBody>
          <a:bodyPr/>
          <a:lstStyle/>
          <a:p>
            <a:fld id="{63A21954-9E48-44F9-AAC0-678C067C361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9.xml"/><Relationship Id="rId7"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Manvi Breja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21954-9E48-44F9-AAC0-678C067C36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a:defRPr/>
            </a:pPr>
            <a:fld id="{889492CD-2AA3-4A60-8F10-E7DB336E6E6B}" type="slidenum">
              <a:rPr lang="en-US" smtClean="0"/>
              <a:pPr>
                <a:defRPr/>
              </a:pPr>
              <a:t>‹#›</a:t>
            </a:fld>
            <a:endParaRPr lang="en-US"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19" r:id="rId12"/>
    <p:sldLayoutId id="2147483728" r:id="rId13"/>
    <p:sldLayoutId id="2147483730" r:id="rId14"/>
    <p:sldLayoutId id="2147483732" r:id="rId15"/>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fontAlgn="auto">
              <a:spcBef>
                <a:spcPts val="0"/>
              </a:spcBef>
              <a:spcAft>
                <a:spcPts val="0"/>
              </a:spcAft>
            </a:pPr>
            <a:fld id="{67223ECF-C399-47EC-A87B-6FB827350433}" type="slidenum">
              <a:rPr lang="en-SG" smtClean="0">
                <a:solidFill>
                  <a:srgbClr val="E7E6E6">
                    <a:lumMod val="25000"/>
                  </a:srgbClr>
                </a:solidFill>
                <a:latin typeface="Calibri"/>
                <a:cs typeface="+mn-cs"/>
              </a:rPr>
              <a:pPr fontAlgn="auto">
                <a:spcBef>
                  <a:spcPts val="0"/>
                </a:spcBef>
                <a:spcAft>
                  <a:spcPts val="0"/>
                </a:spcAft>
              </a:pPr>
              <a:t>‹#›</a:t>
            </a:fld>
            <a:endParaRPr lang="en-SG" dirty="0">
              <a:solidFill>
                <a:srgbClr val="E7E6E6">
                  <a:lumMod val="25000"/>
                </a:srgbClr>
              </a:solidFill>
              <a:latin typeface="Calibri"/>
              <a:cs typeface="+mn-cs"/>
            </a:endParaRPr>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9.xml"/><Relationship Id="rId4" Type="http://schemas.openxmlformats.org/officeDocument/2006/relationships/image" Target="../media/image22.gif"/></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youtube.com/watch?v=6hfOvs8pY1k" TargetMode="Externa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58541114"/>
              </p:ext>
            </p:extLst>
          </p:nvPr>
        </p:nvGraphicFramePr>
        <p:xfrm>
          <a:off x="899592" y="1124744"/>
          <a:ext cx="7416824"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title"/>
          </p:nvPr>
        </p:nvSpPr>
        <p:spPr>
          <a:xfrm>
            <a:off x="457200" y="274638"/>
            <a:ext cx="8147248" cy="634082"/>
          </a:xfrm>
        </p:spPr>
        <p:txBody>
          <a:bodyPr/>
          <a:lstStyle/>
          <a:p>
            <a:r>
              <a:rPr lang="en-IN" b="1" dirty="0" smtClean="0">
                <a:effectLst>
                  <a:outerShdw blurRad="38100" dist="38100" dir="2700000" algn="tl">
                    <a:srgbClr val="000000">
                      <a:alpha val="43137"/>
                    </a:srgbClr>
                  </a:outerShdw>
                </a:effectLst>
              </a:rPr>
              <a:t>Writing </a:t>
            </a:r>
            <a:r>
              <a:rPr lang="en-IN" b="1" dirty="0" err="1" smtClean="0">
                <a:effectLst>
                  <a:outerShdw blurRad="38100" dist="38100" dir="2700000" algn="tl">
                    <a:srgbClr val="000000">
                      <a:alpha val="43137"/>
                    </a:srgbClr>
                  </a:outerShdw>
                </a:effectLst>
              </a:rPr>
              <a:t>Pseudocodes</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effectLst>
                  <a:outerShdw blurRad="38100" dist="38100" dir="2700000" algn="tl">
                    <a:srgbClr val="000000">
                      <a:alpha val="43137"/>
                    </a:srgbClr>
                  </a:outerShdw>
                </a:effectLst>
              </a:rPr>
              <a:t>Pictorial view of statements</a:t>
            </a:r>
            <a:endParaRPr lang="en-US" sz="32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1403648" y="2276872"/>
            <a:ext cx="6077222" cy="1492272"/>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634082"/>
          </a:xfrm>
        </p:spPr>
        <p:txBody>
          <a:bodyPr/>
          <a:lstStyle/>
          <a:p>
            <a:r>
              <a:rPr lang="en-IN" b="1" dirty="0" smtClean="0">
                <a:effectLst>
                  <a:outerShdw blurRad="38100" dist="38100" dir="2700000" algn="tl">
                    <a:srgbClr val="000000">
                      <a:alpha val="43137"/>
                    </a:srgbClr>
                  </a:outerShdw>
                </a:effectLst>
              </a:rPr>
              <a:t>Writing </a:t>
            </a:r>
            <a:r>
              <a:rPr lang="en-IN" b="1" dirty="0" err="1" smtClean="0">
                <a:effectLst>
                  <a:outerShdw blurRad="38100" dist="38100" dir="2700000" algn="tl">
                    <a:srgbClr val="000000">
                      <a:alpha val="43137"/>
                    </a:srgbClr>
                  </a:outerShdw>
                </a:effectLst>
              </a:rPr>
              <a:t>Pseudocodes</a:t>
            </a:r>
            <a:r>
              <a:rPr lang="en-IN" b="1" dirty="0" smtClean="0">
                <a:effectLst>
                  <a:outerShdw blurRad="38100" dist="38100" dir="2700000" algn="tl">
                    <a:srgbClr val="000000">
                      <a:alpha val="43137"/>
                    </a:srgbClr>
                  </a:outerShdw>
                </a:effectLst>
              </a:rPr>
              <a:t> contd.</a:t>
            </a:r>
            <a:endParaRPr lang="en-US" b="1" dirty="0">
              <a:effectLst>
                <a:outerShdw blurRad="38100" dist="38100" dir="2700000" algn="tl">
                  <a:srgbClr val="000000">
                    <a:alpha val="43137"/>
                  </a:srgbClr>
                </a:outerShdw>
              </a:effectLst>
            </a:endParaRPr>
          </a:p>
        </p:txBody>
      </p:sp>
      <p:graphicFrame>
        <p:nvGraphicFramePr>
          <p:cNvPr id="5" name="Diagram 4"/>
          <p:cNvGraphicFramePr/>
          <p:nvPr/>
        </p:nvGraphicFramePr>
        <p:xfrm>
          <a:off x="1187624" y="1340768"/>
          <a:ext cx="7200800" cy="4120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p:cNvGrpSpPr/>
          <p:nvPr/>
        </p:nvGrpSpPr>
        <p:grpSpPr>
          <a:xfrm>
            <a:off x="3851920" y="2780928"/>
            <a:ext cx="4536504" cy="1224136"/>
            <a:chOff x="2670056" y="1484986"/>
            <a:chExt cx="4742400" cy="1278499"/>
          </a:xfrm>
        </p:grpSpPr>
        <p:sp>
          <p:nvSpPr>
            <p:cNvPr id="11" name="Round Same Side Corner Rectangle 10"/>
            <p:cNvSpPr/>
            <p:nvPr/>
          </p:nvSpPr>
          <p:spPr>
            <a:xfrm rot="5400000">
              <a:off x="4402006" y="-246964"/>
              <a:ext cx="1278499" cy="4742400"/>
            </a:xfrm>
            <a:prstGeom prst="round2SameRect">
              <a:avLst/>
            </a:prstGeom>
            <a:solidFill>
              <a:schemeClr val="accent3">
                <a:lumMod val="60000"/>
                <a:lumOff val="4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Round Same Side Corner Rectangle 4"/>
            <p:cNvSpPr/>
            <p:nvPr/>
          </p:nvSpPr>
          <p:spPr>
            <a:xfrm>
              <a:off x="2670057" y="1547397"/>
              <a:ext cx="4536504" cy="11536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defTabSz="711200">
                <a:lnSpc>
                  <a:spcPct val="90000"/>
                </a:lnSpc>
                <a:spcAft>
                  <a:spcPct val="15000"/>
                </a:spcAft>
                <a:buChar char="••"/>
              </a:pPr>
              <a:r>
                <a:rPr lang="en-US" sz="1600" dirty="0" smtClean="0"/>
                <a:t>repeat a set of instructions in order to generate a sequence of outcomes. </a:t>
              </a:r>
            </a:p>
            <a:p>
              <a:pPr marL="171450" lvl="1" indent="-171450" defTabSz="711200">
                <a:lnSpc>
                  <a:spcPct val="90000"/>
                </a:lnSpc>
                <a:spcAft>
                  <a:spcPct val="15000"/>
                </a:spcAft>
                <a:buChar char="••"/>
              </a:pPr>
              <a:r>
                <a:rPr lang="en-IN" sz="1600" kern="1200" dirty="0" smtClean="0"/>
                <a:t>FOR, WHILE</a:t>
              </a:r>
              <a:endParaRPr lang="en-US" sz="1600" kern="1200" dirty="0"/>
            </a:p>
          </p:txBody>
        </p:sp>
      </p:grpSp>
      <p:sp>
        <p:nvSpPr>
          <p:cNvPr id="7" name="Footer Placeholder 6"/>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effectLst>
                  <a:outerShdw blurRad="38100" dist="38100" dir="2700000" algn="tl">
                    <a:srgbClr val="000000">
                      <a:alpha val="43137"/>
                    </a:srgbClr>
                  </a:outerShdw>
                </a:effectLst>
              </a:rPr>
              <a:t>Rules for writing </a:t>
            </a:r>
            <a:r>
              <a:rPr lang="en-IN" sz="3600" b="1" dirty="0" err="1" smtClean="0">
                <a:effectLst>
                  <a:outerShdw blurRad="38100" dist="38100" dir="2700000" algn="tl">
                    <a:srgbClr val="000000">
                      <a:alpha val="43137"/>
                    </a:srgbClr>
                  </a:outerShdw>
                </a:effectLst>
              </a:rPr>
              <a:t>Pseudocodes</a:t>
            </a:r>
            <a:endParaRPr lang="en-US" sz="3600" b="1" dirty="0">
              <a:effectLst>
                <a:outerShdw blurRad="38100" dist="38100" dir="2700000" algn="tl">
                  <a:srgbClr val="000000">
                    <a:alpha val="43137"/>
                  </a:srgbClr>
                </a:outerShdw>
              </a:effectLst>
            </a:endParaRPr>
          </a:p>
        </p:txBody>
      </p:sp>
      <p:graphicFrame>
        <p:nvGraphicFramePr>
          <p:cNvPr id="4" name="Diagram 3"/>
          <p:cNvGraphicFramePr/>
          <p:nvPr/>
        </p:nvGraphicFramePr>
        <p:xfrm>
          <a:off x="1187624" y="1397000"/>
          <a:ext cx="6840760" cy="4336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96" y="2889961"/>
            <a:ext cx="7729151" cy="862313"/>
          </a:xfrm>
        </p:spPr>
        <p:txBody>
          <a:bodyPr>
            <a:normAutofit fontScale="90000"/>
          </a:bodyPr>
          <a:lstStyle/>
          <a:p>
            <a:pPr algn="ctr"/>
            <a:r>
              <a:rPr lang="en-IN" b="1" dirty="0" smtClean="0">
                <a:effectLst>
                  <a:outerShdw blurRad="38100" dist="38100" dir="2700000" algn="tl">
                    <a:srgbClr val="000000">
                      <a:alpha val="43137"/>
                    </a:srgbClr>
                  </a:outerShdw>
                </a:effectLst>
              </a:rPr>
              <a:t>Let’s start writing more </a:t>
            </a:r>
            <a:r>
              <a:rPr lang="en-IN" b="1" dirty="0" err="1" smtClean="0">
                <a:effectLst>
                  <a:outerShdw blurRad="38100" dist="38100" dir="2700000" algn="tl">
                    <a:srgbClr val="000000">
                      <a:alpha val="43137"/>
                    </a:srgbClr>
                  </a:outerShdw>
                </a:effectLst>
              </a:rPr>
              <a:t>Pseudocodes</a:t>
            </a:r>
            <a:endParaRPr lang="en-US"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dirty="0" err="1" smtClean="0">
                <a:effectLst>
                  <a:outerShdw blurRad="38100" dist="38100" dir="2700000" algn="tl">
                    <a:srgbClr val="000000">
                      <a:alpha val="43137"/>
                    </a:srgbClr>
                  </a:outerShdw>
                </a:effectLst>
              </a:rPr>
              <a:t>Pseudocode</a:t>
            </a:r>
            <a:r>
              <a:rPr lang="en-IN" sz="2400" dirty="0" smtClean="0">
                <a:effectLst>
                  <a:outerShdw blurRad="38100" dist="38100" dir="2700000" algn="tl">
                    <a:srgbClr val="000000">
                      <a:alpha val="43137"/>
                    </a:srgbClr>
                  </a:outerShdw>
                </a:effectLst>
              </a:rPr>
              <a:t> 1: To implement addition of two numbers </a:t>
            </a:r>
            <a:br>
              <a:rPr lang="en-IN" sz="2400" dirty="0" smtClean="0">
                <a:effectLst>
                  <a:outerShdw blurRad="38100" dist="38100" dir="2700000" algn="tl">
                    <a:srgbClr val="000000">
                      <a:alpha val="43137"/>
                    </a:srgbClr>
                  </a:outerShdw>
                </a:effectLst>
              </a:rPr>
            </a:br>
            <a:r>
              <a:rPr lang="en-IN" sz="2400" dirty="0" smtClean="0">
                <a:effectLst>
                  <a:outerShdw blurRad="38100" dist="38100" dir="2700000" algn="tl">
                    <a:srgbClr val="000000">
                      <a:alpha val="43137"/>
                    </a:srgbClr>
                  </a:outerShdw>
                </a:effectLst>
              </a:rPr>
              <a:t>and displaying result</a:t>
            </a:r>
            <a:endParaRPr lang="en-US" sz="2400" dirty="0"/>
          </a:p>
        </p:txBody>
      </p:sp>
      <p:sp>
        <p:nvSpPr>
          <p:cNvPr id="3" name="Content Placeholder 2"/>
          <p:cNvSpPr>
            <a:spLocks noGrp="1"/>
          </p:cNvSpPr>
          <p:nvPr>
            <p:ph idx="1"/>
          </p:nvPr>
        </p:nvSpPr>
        <p:spPr/>
        <p:txBody>
          <a:bodyPr/>
          <a:lstStyle/>
          <a:p>
            <a:pPr eaLnBrk="1" hangingPunct="1">
              <a:buFontTx/>
              <a:buNone/>
            </a:pPr>
            <a:r>
              <a:rPr lang="en-US" sz="2400" dirty="0" smtClean="0"/>
              <a:t>Start Program</a:t>
            </a:r>
            <a:br>
              <a:rPr lang="en-US" sz="2400" dirty="0" smtClean="0"/>
            </a:br>
            <a:r>
              <a:rPr lang="en-US" sz="2400" dirty="0" smtClean="0"/>
              <a:t>Enter two numbers A, B</a:t>
            </a:r>
            <a:br>
              <a:rPr lang="en-US" sz="2400" dirty="0" smtClean="0"/>
            </a:br>
            <a:r>
              <a:rPr lang="en-US" sz="2400" dirty="0" smtClean="0"/>
              <a:t>Add the numbers together</a:t>
            </a:r>
            <a:br>
              <a:rPr lang="en-US" sz="2400" dirty="0" smtClean="0"/>
            </a:br>
            <a:r>
              <a:rPr lang="en-US" sz="2400" dirty="0" smtClean="0"/>
              <a:t>Print Sum</a:t>
            </a:r>
          </a:p>
          <a:p>
            <a:pPr eaLnBrk="1" hangingPunct="1">
              <a:buFontTx/>
              <a:buNone/>
            </a:pPr>
            <a:r>
              <a:rPr lang="en-US" sz="2400" dirty="0" smtClean="0"/>
              <a:t>End Program</a:t>
            </a:r>
          </a:p>
          <a:p>
            <a:endParaRPr lang="en-US" dirty="0"/>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err="1" smtClean="0">
                <a:effectLst>
                  <a:outerShdw blurRad="38100" dist="38100" dir="2700000" algn="tl">
                    <a:srgbClr val="000000">
                      <a:alpha val="43137"/>
                    </a:srgbClr>
                  </a:outerShdw>
                </a:effectLst>
              </a:rPr>
              <a:t>Pseudocode</a:t>
            </a:r>
            <a:r>
              <a:rPr lang="en-IN" sz="2400" dirty="0" smtClean="0">
                <a:effectLst>
                  <a:outerShdw blurRad="38100" dist="38100" dir="2700000" algn="tl">
                    <a:srgbClr val="000000">
                      <a:alpha val="43137"/>
                    </a:srgbClr>
                  </a:outerShdw>
                </a:effectLst>
              </a:rPr>
              <a:t> 2: To compute the perimeter of rectangle</a:t>
            </a:r>
            <a:endParaRPr lang="en-US" sz="2400" dirty="0"/>
          </a:p>
        </p:txBody>
      </p:sp>
      <p:sp>
        <p:nvSpPr>
          <p:cNvPr id="3" name="Content Placeholder 2"/>
          <p:cNvSpPr>
            <a:spLocks noGrp="1"/>
          </p:cNvSpPr>
          <p:nvPr>
            <p:ph idx="1"/>
          </p:nvPr>
        </p:nvSpPr>
        <p:spPr/>
        <p:txBody>
          <a:bodyPr/>
          <a:lstStyle/>
          <a:p>
            <a:pPr eaLnBrk="1" hangingPunct="1">
              <a:buFontTx/>
              <a:buNone/>
            </a:pPr>
            <a:r>
              <a:rPr lang="en-US" sz="2400" dirty="0" smtClean="0"/>
              <a:t>Start Program</a:t>
            </a:r>
            <a:br>
              <a:rPr lang="en-US" sz="2400" dirty="0" smtClean="0"/>
            </a:br>
            <a:r>
              <a:rPr lang="en-US" sz="2400" dirty="0" smtClean="0"/>
              <a:t> Enter length, l</a:t>
            </a:r>
          </a:p>
          <a:p>
            <a:pPr eaLnBrk="1" hangingPunct="1">
              <a:buFontTx/>
              <a:buNone/>
            </a:pPr>
            <a:r>
              <a:rPr lang="en-US" sz="2400" dirty="0" smtClean="0"/>
              <a:t>	Enter width, w</a:t>
            </a:r>
          </a:p>
          <a:p>
            <a:pPr eaLnBrk="1" hangingPunct="1">
              <a:buFontTx/>
              <a:buNone/>
            </a:pPr>
            <a:r>
              <a:rPr lang="en-US" sz="2400" dirty="0" smtClean="0"/>
              <a:t>	Compute Perimeter = 2*l + 2*w</a:t>
            </a:r>
          </a:p>
          <a:p>
            <a:pPr eaLnBrk="1" hangingPunct="1">
              <a:buFontTx/>
              <a:buNone/>
            </a:pPr>
            <a:r>
              <a:rPr lang="en-US" sz="2400" dirty="0" smtClean="0"/>
              <a:t>	Display Perimeter of a rectangle</a:t>
            </a:r>
          </a:p>
          <a:p>
            <a:pPr eaLnBrk="1" hangingPunct="1">
              <a:buFontTx/>
              <a:buNone/>
            </a:pPr>
            <a:r>
              <a:rPr lang="en-US" sz="2400" dirty="0" smtClean="0"/>
              <a:t>End Program</a:t>
            </a:r>
          </a:p>
          <a:p>
            <a:endParaRPr lang="en-US" dirty="0"/>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2000" dirty="0" err="1" smtClean="0">
                <a:effectLst>
                  <a:outerShdw blurRad="38100" dist="38100" dir="2700000" algn="tl">
                    <a:srgbClr val="000000">
                      <a:alpha val="43137"/>
                    </a:srgbClr>
                  </a:outerShdw>
                </a:effectLst>
              </a:rPr>
              <a:t>Pseudocode</a:t>
            </a:r>
            <a:r>
              <a:rPr lang="en-IN" sz="2000" dirty="0" smtClean="0">
                <a:effectLst>
                  <a:outerShdw blurRad="38100" dist="38100" dir="2700000" algn="tl">
                    <a:srgbClr val="000000">
                      <a:alpha val="43137"/>
                    </a:srgbClr>
                  </a:outerShdw>
                </a:effectLst>
              </a:rPr>
              <a:t> 3: </a:t>
            </a:r>
            <a:r>
              <a:rPr lang="en-US" sz="2000" dirty="0" smtClean="0">
                <a:effectLst>
                  <a:outerShdw blurRad="38100" dist="38100" dir="2700000" algn="tl">
                    <a:srgbClr val="000000">
                      <a:alpha val="43137"/>
                    </a:srgbClr>
                  </a:outerShdw>
                </a:effectLst>
              </a:rPr>
              <a:t>Ask a user to enter a number. If the number is between 0 and 10, write the word blue. If the number is between 10 and 20, write the word red. if the number is between 20 and 30, write the word green. If it is any other number, write that it is not a correct color option.</a:t>
            </a:r>
            <a:endParaRPr lang="en-US" sz="2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484784"/>
            <a:ext cx="8229600" cy="4781128"/>
          </a:xfrm>
        </p:spPr>
        <p:txBody>
          <a:bodyPr>
            <a:normAutofit lnSpcReduction="10000"/>
          </a:bodyPr>
          <a:lstStyle/>
          <a:p>
            <a:pPr eaLnBrk="1" hangingPunct="1">
              <a:buFontTx/>
              <a:buNone/>
            </a:pPr>
            <a:r>
              <a:rPr lang="en-US" sz="2400" dirty="0" smtClean="0"/>
              <a:t>Start Program</a:t>
            </a:r>
            <a:r>
              <a:rPr lang="en-US" sz="2400" dirty="0" smtClean="0">
                <a:solidFill>
                  <a:schemeClr val="tx1"/>
                </a:solidFill>
                <a:effectLst>
                  <a:outerShdw blurRad="38100" dist="38100" dir="2700000" algn="tl">
                    <a:srgbClr val="000000">
                      <a:alpha val="43137"/>
                    </a:srgbClr>
                  </a:outerShdw>
                </a:effectLst>
                <a:latin typeface="+mj-lt"/>
                <a:ea typeface="+mj-ea"/>
                <a:cs typeface="+mj-cs"/>
              </a:rPr>
              <a:t/>
            </a:r>
            <a:br>
              <a:rPr lang="en-US" sz="2400" dirty="0" smtClean="0">
                <a:solidFill>
                  <a:schemeClr val="tx1"/>
                </a:solidFill>
                <a:effectLst>
                  <a:outerShdw blurRad="38100" dist="38100" dir="2700000" algn="tl">
                    <a:srgbClr val="000000">
                      <a:alpha val="43137"/>
                    </a:srgbClr>
                  </a:outerShdw>
                </a:effectLst>
                <a:latin typeface="+mj-lt"/>
                <a:ea typeface="+mj-ea"/>
                <a:cs typeface="+mj-cs"/>
              </a:rPr>
            </a:br>
            <a:r>
              <a:rPr lang="en-US" sz="2400" dirty="0" smtClean="0"/>
              <a:t> INPUT a number</a:t>
            </a:r>
          </a:p>
          <a:p>
            <a:pPr eaLnBrk="1" hangingPunct="1">
              <a:buFontTx/>
              <a:buNone/>
            </a:pPr>
            <a:r>
              <a:rPr lang="en-US" sz="2400" dirty="0" smtClean="0"/>
              <a:t>	READ </a:t>
            </a:r>
            <a:r>
              <a:rPr lang="en-US" sz="2400" dirty="0" err="1" smtClean="0"/>
              <a:t>colornum</a:t>
            </a:r>
            <a:r>
              <a:rPr lang="en-US" sz="2400" dirty="0" smtClean="0"/>
              <a:t> </a:t>
            </a:r>
          </a:p>
          <a:p>
            <a:pPr eaLnBrk="1" hangingPunct="1">
              <a:buFontTx/>
              <a:buNone/>
            </a:pPr>
            <a:r>
              <a:rPr lang="en-US" sz="2400" dirty="0" smtClean="0"/>
              <a:t>	IF(</a:t>
            </a:r>
            <a:r>
              <a:rPr lang="en-US" sz="2400" dirty="0" err="1" smtClean="0"/>
              <a:t>colornum</a:t>
            </a:r>
            <a:r>
              <a:rPr lang="en-US" sz="2400" dirty="0" smtClean="0"/>
              <a:t> &gt;0 and </a:t>
            </a:r>
            <a:r>
              <a:rPr lang="en-US" sz="2400" dirty="0" err="1" smtClean="0"/>
              <a:t>colornum</a:t>
            </a:r>
            <a:r>
              <a:rPr lang="en-US" sz="2400" dirty="0" smtClean="0"/>
              <a:t> &lt;= 10) </a:t>
            </a:r>
          </a:p>
          <a:p>
            <a:pPr eaLnBrk="1" hangingPunct="1">
              <a:buFontTx/>
              <a:buNone/>
            </a:pPr>
            <a:r>
              <a:rPr lang="en-US" sz="2400" dirty="0" smtClean="0"/>
              <a:t>		Write blue </a:t>
            </a:r>
          </a:p>
          <a:p>
            <a:pPr eaLnBrk="1" hangingPunct="1">
              <a:buFontTx/>
              <a:buNone/>
            </a:pPr>
            <a:r>
              <a:rPr lang="en-US" sz="2400" dirty="0" smtClean="0"/>
              <a:t>	ELSE IF (</a:t>
            </a:r>
            <a:r>
              <a:rPr lang="en-US" sz="2400" dirty="0" err="1" smtClean="0"/>
              <a:t>colornum</a:t>
            </a:r>
            <a:r>
              <a:rPr lang="en-US" sz="2400" dirty="0" smtClean="0"/>
              <a:t> &gt;10 and </a:t>
            </a:r>
            <a:r>
              <a:rPr lang="en-US" sz="2400" dirty="0" err="1" smtClean="0"/>
              <a:t>colornum</a:t>
            </a:r>
            <a:r>
              <a:rPr lang="en-US" sz="2400" dirty="0" smtClean="0"/>
              <a:t> &lt;= 20) </a:t>
            </a:r>
          </a:p>
          <a:p>
            <a:pPr eaLnBrk="1" hangingPunct="1">
              <a:buFontTx/>
              <a:buNone/>
            </a:pPr>
            <a:r>
              <a:rPr lang="en-US" sz="2400" dirty="0" smtClean="0"/>
              <a:t>		Write red</a:t>
            </a:r>
          </a:p>
          <a:p>
            <a:pPr eaLnBrk="1" hangingPunct="1">
              <a:buFontTx/>
              <a:buNone/>
            </a:pPr>
            <a:r>
              <a:rPr lang="en-US" sz="2400" dirty="0" smtClean="0"/>
              <a:t>	ELSE IF (</a:t>
            </a:r>
            <a:r>
              <a:rPr lang="en-US" sz="2400" dirty="0" err="1" smtClean="0"/>
              <a:t>colornum</a:t>
            </a:r>
            <a:r>
              <a:rPr lang="en-US" sz="2400" dirty="0" smtClean="0"/>
              <a:t> &gt;20 and </a:t>
            </a:r>
            <a:r>
              <a:rPr lang="en-US" sz="2400" dirty="0" err="1" smtClean="0"/>
              <a:t>colornum</a:t>
            </a:r>
            <a:r>
              <a:rPr lang="en-US" sz="2400" dirty="0" smtClean="0"/>
              <a:t> &lt;= 30) </a:t>
            </a:r>
          </a:p>
          <a:p>
            <a:pPr eaLnBrk="1" hangingPunct="1">
              <a:buFontTx/>
              <a:buNone/>
            </a:pPr>
            <a:r>
              <a:rPr lang="en-US" sz="2400" dirty="0" smtClean="0"/>
              <a:t>		Write green </a:t>
            </a:r>
          </a:p>
          <a:p>
            <a:pPr eaLnBrk="1" hangingPunct="1">
              <a:buFontTx/>
              <a:buNone/>
            </a:pPr>
            <a:r>
              <a:rPr lang="en-US" sz="2400" dirty="0" smtClean="0"/>
              <a:t>   ELSE Write "not a correct color option" </a:t>
            </a:r>
          </a:p>
          <a:p>
            <a:pPr eaLnBrk="1" hangingPunct="1">
              <a:buFontTx/>
              <a:buNone/>
            </a:pPr>
            <a:r>
              <a:rPr lang="en-US" sz="2400" dirty="0" smtClean="0"/>
              <a:t>End Program</a:t>
            </a:r>
          </a:p>
          <a:p>
            <a:endParaRPr lang="en-US" dirty="0"/>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9912" y="404664"/>
            <a:ext cx="5112568" cy="6309320"/>
          </a:xfrm>
        </p:spPr>
        <p:txBody>
          <a:bodyPr>
            <a:normAutofit lnSpcReduction="10000"/>
          </a:bodyPr>
          <a:lstStyle/>
          <a:p>
            <a:pPr marL="514350" indent="-514350">
              <a:buFont typeface="+mj-lt"/>
              <a:buAutoNum type="arabicPeriod"/>
            </a:pPr>
            <a:r>
              <a:rPr lang="en-US" dirty="0" err="1" smtClean="0"/>
              <a:t>Pseudocode</a:t>
            </a:r>
            <a:r>
              <a:rPr lang="en-US" dirty="0" smtClean="0"/>
              <a:t> to print all multiples of 5 between 1 and 100 (including both 1 and 100).</a:t>
            </a:r>
          </a:p>
          <a:p>
            <a:pPr marL="514350" indent="-514350">
              <a:buFont typeface="+mj-lt"/>
              <a:buAutoNum type="arabicPeriod"/>
            </a:pPr>
            <a:r>
              <a:rPr lang="en-US" dirty="0" smtClean="0"/>
              <a:t>Pseudo code that will count all the even numbers up to a user defined stopping point.</a:t>
            </a:r>
          </a:p>
          <a:p>
            <a:pPr marL="514350" indent="-514350">
              <a:buFont typeface="+mj-lt"/>
              <a:buAutoNum type="arabicPeriod"/>
            </a:pPr>
            <a:r>
              <a:rPr lang="en-US" dirty="0" smtClean="0"/>
              <a:t>Pseudo code that reads in three numbers and writes them all in sorted order</a:t>
            </a:r>
          </a:p>
          <a:p>
            <a:pPr marL="514350" indent="-514350">
              <a:buFont typeface="+mj-lt"/>
              <a:buAutoNum type="arabicPeriod"/>
            </a:pPr>
            <a:r>
              <a:rPr lang="en-US" dirty="0" err="1" smtClean="0"/>
              <a:t>Pseudocode</a:t>
            </a:r>
            <a:r>
              <a:rPr lang="en-US" dirty="0" smtClean="0"/>
              <a:t> to compute Fibonacci numbers till 50.</a:t>
            </a:r>
          </a:p>
          <a:p>
            <a:pPr marL="514350" indent="-514350">
              <a:buFont typeface="+mj-lt"/>
              <a:buAutoNum type="arabicPeriod"/>
            </a:pPr>
            <a:r>
              <a:rPr lang="en-IN" dirty="0" err="1" smtClean="0"/>
              <a:t>Pseudocode</a:t>
            </a:r>
            <a:r>
              <a:rPr lang="en-IN" dirty="0" smtClean="0"/>
              <a:t> to compute factorial of a number</a:t>
            </a:r>
            <a:endParaRPr lang="en-US" dirty="0" smtClean="0"/>
          </a:p>
          <a:p>
            <a:endParaRPr lang="en-US" dirty="0"/>
          </a:p>
        </p:txBody>
      </p:sp>
      <p:sp>
        <p:nvSpPr>
          <p:cNvPr id="4" name="Text Placeholder 3"/>
          <p:cNvSpPr>
            <a:spLocks noGrp="1"/>
          </p:cNvSpPr>
          <p:nvPr>
            <p:ph type="body" sz="half" idx="2"/>
          </p:nvPr>
        </p:nvSpPr>
        <p:spPr/>
        <p:txBody>
          <a:bodyPr/>
          <a:lstStyle/>
          <a:p>
            <a:r>
              <a:rPr lang="en-IN" sz="3600" dirty="0" smtClean="0">
                <a:effectLst>
                  <a:outerShdw blurRad="38100" dist="38100" dir="2700000" algn="tl">
                    <a:srgbClr val="000000">
                      <a:alpha val="43137"/>
                    </a:srgbClr>
                  </a:outerShdw>
                </a:effectLst>
              </a:rPr>
              <a:t>Write </a:t>
            </a:r>
            <a:r>
              <a:rPr lang="en-IN" sz="3600" dirty="0" err="1" smtClean="0">
                <a:effectLst>
                  <a:outerShdw blurRad="38100" dist="38100" dir="2700000" algn="tl">
                    <a:srgbClr val="000000">
                      <a:alpha val="43137"/>
                    </a:srgbClr>
                  </a:outerShdw>
                </a:effectLst>
              </a:rPr>
              <a:t>pseudocodes</a:t>
            </a:r>
            <a:r>
              <a:rPr lang="en-IN" sz="3600" dirty="0" smtClean="0">
                <a:effectLst>
                  <a:outerShdw blurRad="38100" dist="38100" dir="2700000" algn="tl">
                    <a:srgbClr val="000000">
                      <a:alpha val="43137"/>
                    </a:srgbClr>
                  </a:outerShdw>
                </a:effectLst>
              </a:rPr>
              <a:t> for the following</a:t>
            </a:r>
            <a:endParaRPr lang="en-US" sz="3600" dirty="0">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p:cNvGraphicFramePr/>
          <p:nvPr/>
        </p:nvGraphicFramePr>
        <p:xfrm>
          <a:off x="971600" y="980728"/>
          <a:ext cx="7272808"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p:cNvSpPr txBox="1"/>
          <p:nvPr/>
        </p:nvSpPr>
        <p:spPr>
          <a:xfrm>
            <a:off x="395536" y="260648"/>
            <a:ext cx="8064896" cy="5232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mn-lt"/>
              </a:rPr>
              <a:t>Advantages of </a:t>
            </a:r>
            <a:r>
              <a:rPr lang="en-IN" sz="2800" b="1" dirty="0" err="1" smtClean="0">
                <a:effectLst>
                  <a:outerShdw blurRad="38100" dist="38100" dir="2700000" algn="tl">
                    <a:srgbClr val="000000">
                      <a:alpha val="43137"/>
                    </a:srgbClr>
                  </a:outerShdw>
                </a:effectLst>
                <a:latin typeface="+mn-lt"/>
              </a:rPr>
              <a:t>Pseudocodes</a:t>
            </a:r>
            <a:endParaRPr lang="en-US" sz="2800" b="1"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28600" y="3048000"/>
          <a:ext cx="7239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389" name="Picture 5" descr="Image result for pseudocode flowchart logo"/>
          <p:cNvPicPr>
            <a:picLocks noChangeAspect="1" noChangeArrowheads="1"/>
          </p:cNvPicPr>
          <p:nvPr/>
        </p:nvPicPr>
        <p:blipFill>
          <a:blip r:embed="rId8" cstate="print"/>
          <a:srcRect/>
          <a:stretch>
            <a:fillRect/>
          </a:stretch>
        </p:blipFill>
        <p:spPr bwMode="auto">
          <a:xfrm>
            <a:off x="3707904" y="122734"/>
            <a:ext cx="5115050" cy="2514178"/>
          </a:xfrm>
          <a:prstGeom prst="rect">
            <a:avLst/>
          </a:prstGeom>
          <a:noFill/>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p:cNvGraphicFramePr/>
          <p:nvPr/>
        </p:nvGraphicFramePr>
        <p:xfrm>
          <a:off x="1547664" y="1052736"/>
          <a:ext cx="576064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p:cNvSpPr txBox="1"/>
          <p:nvPr/>
        </p:nvSpPr>
        <p:spPr>
          <a:xfrm>
            <a:off x="395536" y="260648"/>
            <a:ext cx="8064896" cy="5232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mn-lt"/>
              </a:rPr>
              <a:t>Disadvantages of </a:t>
            </a:r>
            <a:r>
              <a:rPr lang="en-IN" sz="2800" b="1" dirty="0" err="1" smtClean="0">
                <a:effectLst>
                  <a:outerShdw blurRad="38100" dist="38100" dir="2700000" algn="tl">
                    <a:srgbClr val="000000">
                      <a:alpha val="43137"/>
                    </a:srgbClr>
                  </a:outerShdw>
                </a:effectLst>
                <a:latin typeface="+mn-lt"/>
              </a:rPr>
              <a:t>Pseudocodes</a:t>
            </a:r>
            <a:endParaRPr lang="en-US" sz="2800" b="1"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212976"/>
            <a:ext cx="7729151" cy="862313"/>
          </a:xfrm>
        </p:spPr>
        <p:txBody>
          <a:bodyPr/>
          <a:lstStyle/>
          <a:p>
            <a:pPr algn="ctr"/>
            <a:r>
              <a:rPr lang="en-IN" b="1" dirty="0" smtClean="0">
                <a:effectLst>
                  <a:outerShdw blurRad="38100" dist="38100" dir="2700000" algn="tl">
                    <a:srgbClr val="000000">
                      <a:alpha val="43137"/>
                    </a:srgbClr>
                  </a:outerShdw>
                </a:effectLst>
              </a:rPr>
              <a:t>FLOWCHARTS</a:t>
            </a:r>
            <a:endParaRPr lang="en-US"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IN" sz="3600" b="1" dirty="0" smtClean="0">
                <a:effectLst>
                  <a:outerShdw blurRad="38100" dist="38100" dir="2700000" algn="tl">
                    <a:srgbClr val="000000">
                      <a:alpha val="43137"/>
                    </a:srgbClr>
                  </a:outerShdw>
                </a:effectLst>
              </a:rPr>
              <a:t>What is Flowchart?</a:t>
            </a:r>
          </a:p>
        </p:txBody>
      </p:sp>
      <p:graphicFrame>
        <p:nvGraphicFramePr>
          <p:cNvPr id="7" name="Diagram 6"/>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en-IN" b="1" dirty="0" smtClean="0">
                <a:effectLst>
                  <a:outerShdw blurRad="38100" dist="38100" dir="2700000" algn="tl">
                    <a:srgbClr val="000000">
                      <a:alpha val="43137"/>
                    </a:srgbClr>
                  </a:outerShdw>
                </a:effectLst>
              </a:rPr>
              <a:t>Symbols used in Flowchart</a:t>
            </a:r>
            <a:endParaRPr lang="en-US" b="1" dirty="0">
              <a:effectLst>
                <a:outerShdw blurRad="38100" dist="38100" dir="2700000" algn="tl">
                  <a:srgbClr val="000000">
                    <a:alpha val="43137"/>
                  </a:srgbClr>
                </a:outerShdw>
              </a:effectLst>
            </a:endParaRPr>
          </a:p>
        </p:txBody>
      </p:sp>
      <p:sp>
        <p:nvSpPr>
          <p:cNvPr id="5" name="Flowchart: Terminator 4"/>
          <p:cNvSpPr/>
          <p:nvPr/>
        </p:nvSpPr>
        <p:spPr>
          <a:xfrm>
            <a:off x="323528" y="1196752"/>
            <a:ext cx="1944216" cy="864096"/>
          </a:xfrm>
          <a:prstGeom prst="flowChartTerminator">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Terminator</a:t>
            </a:r>
            <a:endParaRPr lang="en-US" dirty="0">
              <a:solidFill>
                <a:schemeClr val="tx1"/>
              </a:solidFill>
            </a:endParaRPr>
          </a:p>
        </p:txBody>
      </p:sp>
      <p:sp>
        <p:nvSpPr>
          <p:cNvPr id="6" name="Flowchart: Process 5"/>
          <p:cNvSpPr/>
          <p:nvPr/>
        </p:nvSpPr>
        <p:spPr>
          <a:xfrm>
            <a:off x="395536" y="2420888"/>
            <a:ext cx="1872208" cy="1008112"/>
          </a:xfrm>
          <a:prstGeom prst="flowChartProcess">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Process</a:t>
            </a:r>
            <a:endParaRPr lang="en-US" dirty="0">
              <a:solidFill>
                <a:schemeClr val="tx1"/>
              </a:solidFill>
            </a:endParaRPr>
          </a:p>
        </p:txBody>
      </p:sp>
      <p:sp>
        <p:nvSpPr>
          <p:cNvPr id="7" name="Flowchart: Decision 6"/>
          <p:cNvSpPr/>
          <p:nvPr/>
        </p:nvSpPr>
        <p:spPr>
          <a:xfrm>
            <a:off x="251520" y="3645024"/>
            <a:ext cx="2016224" cy="1296144"/>
          </a:xfrm>
          <a:prstGeom prst="flowChartDecision">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Decision</a:t>
            </a:r>
            <a:endParaRPr lang="en-US" dirty="0">
              <a:solidFill>
                <a:schemeClr val="tx1"/>
              </a:solidFill>
            </a:endParaRPr>
          </a:p>
        </p:txBody>
      </p:sp>
      <p:sp>
        <p:nvSpPr>
          <p:cNvPr id="8" name="Flowchart: Document 7"/>
          <p:cNvSpPr/>
          <p:nvPr/>
        </p:nvSpPr>
        <p:spPr>
          <a:xfrm>
            <a:off x="2771800" y="1196752"/>
            <a:ext cx="1512168" cy="936104"/>
          </a:xfrm>
          <a:prstGeom prst="flowChartDocumen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Document</a:t>
            </a:r>
            <a:endParaRPr lang="en-US" dirty="0">
              <a:solidFill>
                <a:schemeClr val="tx1"/>
              </a:solidFill>
            </a:endParaRPr>
          </a:p>
        </p:txBody>
      </p:sp>
      <p:sp>
        <p:nvSpPr>
          <p:cNvPr id="9" name="Flowchart: Data 8"/>
          <p:cNvSpPr/>
          <p:nvPr/>
        </p:nvSpPr>
        <p:spPr>
          <a:xfrm>
            <a:off x="2699792" y="2492896"/>
            <a:ext cx="1512168" cy="1008112"/>
          </a:xfrm>
          <a:prstGeom prst="flowChartInputOutpu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Data</a:t>
            </a:r>
            <a:endParaRPr lang="en-US" dirty="0">
              <a:solidFill>
                <a:schemeClr val="tx1"/>
              </a:solidFill>
            </a:endParaRPr>
          </a:p>
        </p:txBody>
      </p:sp>
      <p:sp>
        <p:nvSpPr>
          <p:cNvPr id="10" name="Flowchart: Magnetic Disk 9"/>
          <p:cNvSpPr/>
          <p:nvPr/>
        </p:nvSpPr>
        <p:spPr>
          <a:xfrm>
            <a:off x="2699792" y="3789040"/>
            <a:ext cx="1296144" cy="1512168"/>
          </a:xfrm>
          <a:prstGeom prst="flowChartMagneticDisk">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Database</a:t>
            </a:r>
            <a:endParaRPr lang="en-US" dirty="0">
              <a:solidFill>
                <a:schemeClr val="tx1"/>
              </a:solidFill>
            </a:endParaRPr>
          </a:p>
        </p:txBody>
      </p:sp>
      <p:cxnSp>
        <p:nvCxnSpPr>
          <p:cNvPr id="12" name="Straight Arrow Connector 11"/>
          <p:cNvCxnSpPr/>
          <p:nvPr/>
        </p:nvCxnSpPr>
        <p:spPr>
          <a:xfrm>
            <a:off x="4572000" y="1484784"/>
            <a:ext cx="16561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0" y="1556792"/>
            <a:ext cx="1584176" cy="369332"/>
          </a:xfrm>
          <a:prstGeom prst="rect">
            <a:avLst/>
          </a:prstGeom>
          <a:noFill/>
        </p:spPr>
        <p:txBody>
          <a:bodyPr wrap="square" rtlCol="0">
            <a:spAutoFit/>
          </a:bodyPr>
          <a:lstStyle/>
          <a:p>
            <a:pPr algn="ctr"/>
            <a:r>
              <a:rPr lang="en-IN" dirty="0" smtClean="0">
                <a:latin typeface="+mn-lt"/>
              </a:rPr>
              <a:t>Flow</a:t>
            </a:r>
            <a:endParaRPr lang="en-US" dirty="0">
              <a:latin typeface="+mn-lt"/>
            </a:endParaRPr>
          </a:p>
        </p:txBody>
      </p:sp>
      <p:sp>
        <p:nvSpPr>
          <p:cNvPr id="14" name="Double Brace 13"/>
          <p:cNvSpPr/>
          <p:nvPr/>
        </p:nvSpPr>
        <p:spPr>
          <a:xfrm>
            <a:off x="4716016" y="2204864"/>
            <a:ext cx="1080120" cy="136815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4427984" y="3717032"/>
            <a:ext cx="2304256" cy="369332"/>
          </a:xfrm>
          <a:prstGeom prst="rect">
            <a:avLst/>
          </a:prstGeom>
          <a:noFill/>
        </p:spPr>
        <p:txBody>
          <a:bodyPr wrap="square" rtlCol="0">
            <a:spAutoFit/>
          </a:bodyPr>
          <a:lstStyle/>
          <a:p>
            <a:r>
              <a:rPr lang="en-IN" dirty="0" smtClean="0">
                <a:latin typeface="+mn-lt"/>
              </a:rPr>
              <a:t>Comment/Annotation</a:t>
            </a:r>
            <a:endParaRPr lang="en-US" dirty="0">
              <a:latin typeface="+mn-lt"/>
            </a:endParaRPr>
          </a:p>
        </p:txBody>
      </p:sp>
      <p:sp>
        <p:nvSpPr>
          <p:cNvPr id="16" name="Flowchart: Predefined Process 15"/>
          <p:cNvSpPr/>
          <p:nvPr/>
        </p:nvSpPr>
        <p:spPr>
          <a:xfrm>
            <a:off x="4427984" y="4221088"/>
            <a:ext cx="1656184" cy="1440160"/>
          </a:xfrm>
          <a:prstGeom prst="flowChartPredefinedProcess">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Predefined Process</a:t>
            </a:r>
            <a:endParaRPr lang="en-US" dirty="0">
              <a:solidFill>
                <a:schemeClr val="tx1"/>
              </a:solidFill>
            </a:endParaRPr>
          </a:p>
        </p:txBody>
      </p:sp>
      <p:sp>
        <p:nvSpPr>
          <p:cNvPr id="17" name="Flowchart: Connector 16"/>
          <p:cNvSpPr/>
          <p:nvPr/>
        </p:nvSpPr>
        <p:spPr>
          <a:xfrm>
            <a:off x="6732240" y="1340768"/>
            <a:ext cx="1728192" cy="1656184"/>
          </a:xfrm>
          <a:prstGeom prst="flowChartConnector">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On-page connector/reference</a:t>
            </a:r>
            <a:endParaRPr lang="en-US" dirty="0">
              <a:solidFill>
                <a:schemeClr val="tx1"/>
              </a:solidFill>
            </a:endParaRPr>
          </a:p>
        </p:txBody>
      </p:sp>
      <p:sp>
        <p:nvSpPr>
          <p:cNvPr id="18" name="Flowchart: Off-page Connector 17"/>
          <p:cNvSpPr/>
          <p:nvPr/>
        </p:nvSpPr>
        <p:spPr>
          <a:xfrm>
            <a:off x="6948264" y="3501008"/>
            <a:ext cx="1728192" cy="1728192"/>
          </a:xfrm>
          <a:prstGeom prst="flowChartOffpageConnector">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Off-page connector/</a:t>
            </a:r>
          </a:p>
          <a:p>
            <a:pPr algn="ctr"/>
            <a:r>
              <a:rPr lang="en-IN" dirty="0" smtClean="0">
                <a:solidFill>
                  <a:schemeClr val="tx1"/>
                </a:solidFill>
              </a:rPr>
              <a:t>reference</a:t>
            </a:r>
            <a:endParaRPr lang="en-US" dirty="0">
              <a:solidFill>
                <a:schemeClr val="tx1"/>
              </a:solidFill>
            </a:endParaRPr>
          </a:p>
        </p:txBody>
      </p:sp>
      <p:sp>
        <p:nvSpPr>
          <p:cNvPr id="19" name="Footer Placeholder 18"/>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r>
              <a:rPr lang="en-IN" sz="3600" b="1" dirty="0" smtClean="0">
                <a:effectLst>
                  <a:outerShdw blurRad="38100" dist="38100" dir="2700000" algn="tl">
                    <a:srgbClr val="000000">
                      <a:alpha val="43137"/>
                    </a:srgbClr>
                  </a:outerShdw>
                </a:effectLst>
              </a:rPr>
              <a:t>CASE 1: SEQUENTIAL STRUCTURE</a:t>
            </a:r>
            <a:endParaRPr lang="en-US" sz="3600" b="1" dirty="0">
              <a:effectLst>
                <a:outerShdw blurRad="38100" dist="38100" dir="2700000" algn="tl">
                  <a:srgbClr val="000000">
                    <a:alpha val="43137"/>
                  </a:srgbClr>
                </a:outerShdw>
              </a:effectLst>
            </a:endParaRPr>
          </a:p>
        </p:txBody>
      </p:sp>
      <p:pic>
        <p:nvPicPr>
          <p:cNvPr id="2050" name="Picture 2" descr="Image result for sequential programming"/>
          <p:cNvPicPr>
            <a:picLocks noChangeAspect="1" noChangeArrowheads="1"/>
          </p:cNvPicPr>
          <p:nvPr/>
        </p:nvPicPr>
        <p:blipFill>
          <a:blip r:embed="rId2" cstate="print"/>
          <a:srcRect/>
          <a:stretch>
            <a:fillRect/>
          </a:stretch>
        </p:blipFill>
        <p:spPr bwMode="auto">
          <a:xfrm>
            <a:off x="1259632" y="980728"/>
            <a:ext cx="4268634" cy="4752528"/>
          </a:xfrm>
          <a:prstGeom prst="rect">
            <a:avLst/>
          </a:prstGeom>
          <a:noFill/>
        </p:spPr>
      </p:pic>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r>
              <a:rPr lang="en-IN" sz="3600" b="1" dirty="0" smtClean="0">
                <a:effectLst>
                  <a:outerShdw blurRad="38100" dist="38100" dir="2700000" algn="tl">
                    <a:srgbClr val="000000">
                      <a:alpha val="43137"/>
                    </a:srgbClr>
                  </a:outerShdw>
                </a:effectLst>
              </a:rPr>
              <a:t>CASE 2: SELECTION STRUCTURE</a:t>
            </a:r>
            <a:endParaRPr lang="en-US" sz="3600" b="1" dirty="0">
              <a:effectLst>
                <a:outerShdw blurRad="38100" dist="38100" dir="2700000" algn="tl">
                  <a:srgbClr val="000000">
                    <a:alpha val="43137"/>
                  </a:srgbClr>
                </a:outerShdw>
              </a:effectLst>
            </a:endParaRPr>
          </a:p>
        </p:txBody>
      </p:sp>
      <p:pic>
        <p:nvPicPr>
          <p:cNvPr id="61442" name="Picture 2" descr="Related image"/>
          <p:cNvPicPr>
            <a:picLocks noChangeAspect="1" noChangeArrowheads="1"/>
          </p:cNvPicPr>
          <p:nvPr/>
        </p:nvPicPr>
        <p:blipFill>
          <a:blip r:embed="rId2" cstate="print"/>
          <a:srcRect/>
          <a:stretch>
            <a:fillRect/>
          </a:stretch>
        </p:blipFill>
        <p:spPr bwMode="auto">
          <a:xfrm>
            <a:off x="755576" y="1171574"/>
            <a:ext cx="3168352" cy="3444495"/>
          </a:xfrm>
          <a:prstGeom prst="rect">
            <a:avLst/>
          </a:prstGeom>
          <a:noFill/>
        </p:spPr>
      </p:pic>
      <p:pic>
        <p:nvPicPr>
          <p:cNvPr id="61444" name="Picture 4" descr="Image result for selection programming example"/>
          <p:cNvPicPr>
            <a:picLocks noChangeAspect="1" noChangeArrowheads="1"/>
          </p:cNvPicPr>
          <p:nvPr/>
        </p:nvPicPr>
        <p:blipFill>
          <a:blip r:embed="rId3" cstate="print"/>
          <a:srcRect/>
          <a:stretch>
            <a:fillRect/>
          </a:stretch>
        </p:blipFill>
        <p:spPr bwMode="auto">
          <a:xfrm>
            <a:off x="4788024" y="1052736"/>
            <a:ext cx="2160240" cy="2106504"/>
          </a:xfrm>
          <a:prstGeom prst="rect">
            <a:avLst/>
          </a:prstGeom>
          <a:noFill/>
        </p:spPr>
      </p:pic>
      <p:pic>
        <p:nvPicPr>
          <p:cNvPr id="61446" name="Picture 6" descr="Image result for case in c programming"/>
          <p:cNvPicPr>
            <a:picLocks noChangeAspect="1" noChangeArrowheads="1"/>
          </p:cNvPicPr>
          <p:nvPr/>
        </p:nvPicPr>
        <p:blipFill>
          <a:blip r:embed="rId4" cstate="print"/>
          <a:srcRect/>
          <a:stretch>
            <a:fillRect/>
          </a:stretch>
        </p:blipFill>
        <p:spPr bwMode="auto">
          <a:xfrm>
            <a:off x="4572000" y="3140968"/>
            <a:ext cx="2438400" cy="2819401"/>
          </a:xfrm>
          <a:prstGeom prst="rect">
            <a:avLst/>
          </a:prstGeom>
          <a:noFill/>
        </p:spPr>
      </p:pic>
      <p:sp>
        <p:nvSpPr>
          <p:cNvPr id="9" name="TextBox 8"/>
          <p:cNvSpPr txBox="1"/>
          <p:nvPr/>
        </p:nvSpPr>
        <p:spPr>
          <a:xfrm>
            <a:off x="7236296" y="1628800"/>
            <a:ext cx="1584176" cy="369332"/>
          </a:xfrm>
          <a:prstGeom prst="rect">
            <a:avLst/>
          </a:prstGeom>
          <a:noFill/>
        </p:spPr>
        <p:txBody>
          <a:bodyPr wrap="square" rtlCol="0">
            <a:spAutoFit/>
          </a:bodyPr>
          <a:lstStyle/>
          <a:p>
            <a:pPr algn="ctr"/>
            <a:r>
              <a:rPr lang="en-IN" b="1" dirty="0" smtClean="0">
                <a:latin typeface="+mn-lt"/>
              </a:rPr>
              <a:t>IF-ELSEIF-ELSE</a:t>
            </a:r>
            <a:endParaRPr lang="en-US" b="1" dirty="0">
              <a:latin typeface="+mn-lt"/>
            </a:endParaRPr>
          </a:p>
        </p:txBody>
      </p:sp>
      <p:sp>
        <p:nvSpPr>
          <p:cNvPr id="10" name="TextBox 9"/>
          <p:cNvSpPr txBox="1"/>
          <p:nvPr/>
        </p:nvSpPr>
        <p:spPr>
          <a:xfrm>
            <a:off x="7236296" y="4437112"/>
            <a:ext cx="1584176" cy="369332"/>
          </a:xfrm>
          <a:prstGeom prst="rect">
            <a:avLst/>
          </a:prstGeom>
          <a:noFill/>
        </p:spPr>
        <p:txBody>
          <a:bodyPr wrap="square" rtlCol="0">
            <a:spAutoFit/>
          </a:bodyPr>
          <a:lstStyle/>
          <a:p>
            <a:pPr algn="ctr"/>
            <a:r>
              <a:rPr lang="en-IN" b="1" dirty="0" smtClean="0">
                <a:latin typeface="+mn-lt"/>
              </a:rPr>
              <a:t>SWITCH CASE</a:t>
            </a:r>
            <a:endParaRPr lang="en-US" b="1" dirty="0">
              <a:latin typeface="+mn-lt"/>
            </a:endParaRPr>
          </a:p>
        </p:txBody>
      </p:sp>
      <p:sp>
        <p:nvSpPr>
          <p:cNvPr id="8" name="Footer Placeholder 7"/>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r>
              <a:rPr lang="en-IN" sz="3600" b="1" dirty="0" smtClean="0">
                <a:effectLst>
                  <a:outerShdw blurRad="38100" dist="38100" dir="2700000" algn="tl">
                    <a:srgbClr val="000000">
                      <a:alpha val="43137"/>
                    </a:srgbClr>
                  </a:outerShdw>
                </a:effectLst>
              </a:rPr>
              <a:t>CASE 3: ITERATION STRUCTURE</a:t>
            </a:r>
            <a:endParaRPr lang="en-US" sz="3600" b="1" dirty="0">
              <a:effectLst>
                <a:outerShdw blurRad="38100" dist="38100" dir="2700000" algn="tl">
                  <a:srgbClr val="000000">
                    <a:alpha val="43137"/>
                  </a:srgbClr>
                </a:outerShdw>
              </a:effectLst>
            </a:endParaRPr>
          </a:p>
        </p:txBody>
      </p:sp>
      <p:pic>
        <p:nvPicPr>
          <p:cNvPr id="62466" name="Picture 2" descr="Image result for iteration in programming"/>
          <p:cNvPicPr>
            <a:picLocks noChangeAspect="1" noChangeArrowheads="1"/>
          </p:cNvPicPr>
          <p:nvPr/>
        </p:nvPicPr>
        <p:blipFill>
          <a:blip r:embed="rId2" cstate="print"/>
          <a:srcRect/>
          <a:stretch>
            <a:fillRect/>
          </a:stretch>
        </p:blipFill>
        <p:spPr bwMode="auto">
          <a:xfrm>
            <a:off x="539552" y="1196752"/>
            <a:ext cx="2520280" cy="4473497"/>
          </a:xfrm>
          <a:prstGeom prst="rect">
            <a:avLst/>
          </a:prstGeom>
          <a:noFill/>
        </p:spPr>
      </p:pic>
      <p:pic>
        <p:nvPicPr>
          <p:cNvPr id="62470" name="Picture 6" descr="Related image"/>
          <p:cNvPicPr>
            <a:picLocks noChangeAspect="1" noChangeArrowheads="1"/>
          </p:cNvPicPr>
          <p:nvPr/>
        </p:nvPicPr>
        <p:blipFill>
          <a:blip r:embed="rId3" cstate="print"/>
          <a:srcRect/>
          <a:stretch>
            <a:fillRect/>
          </a:stretch>
        </p:blipFill>
        <p:spPr bwMode="auto">
          <a:xfrm>
            <a:off x="3059832" y="1268760"/>
            <a:ext cx="5835124" cy="4248472"/>
          </a:xfrm>
          <a:prstGeom prst="rect">
            <a:avLst/>
          </a:prstGeom>
          <a:noFill/>
        </p:spPr>
      </p:pic>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design Flowcharts</a:t>
            </a:r>
            <a:endParaRPr lang="en-US" dirty="0"/>
          </a:p>
        </p:txBody>
      </p:sp>
      <p:sp>
        <p:nvSpPr>
          <p:cNvPr id="3" name="Footer Placeholder 2"/>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5"/>
            <a:ext cx="8229600" cy="720081"/>
          </a:xfrm>
        </p:spPr>
        <p:txBody>
          <a:bodyPr>
            <a:noAutofit/>
          </a:bodyPr>
          <a:lstStyle/>
          <a:p>
            <a:r>
              <a:rPr lang="en-IN" sz="2800" b="1" dirty="0" smtClean="0">
                <a:effectLst>
                  <a:outerShdw blurRad="38100" dist="38100" dir="2700000" algn="tl">
                    <a:srgbClr val="000000">
                      <a:alpha val="43137"/>
                    </a:srgbClr>
                  </a:outerShdw>
                </a:effectLst>
              </a:rPr>
              <a:t>Flowchart 1: </a:t>
            </a:r>
            <a:r>
              <a:rPr lang="en-IN" sz="2800" b="1" dirty="0" smtClean="0">
                <a:solidFill>
                  <a:schemeClr val="tx1">
                    <a:alpha val="100000"/>
                  </a:schemeClr>
                </a:solidFill>
                <a:effectLst>
                  <a:outerShdw blurRad="38100" dist="38100" dir="2700000" algn="tl">
                    <a:srgbClr val="000000">
                      <a:alpha val="43137"/>
                    </a:srgbClr>
                  </a:outerShdw>
                </a:effectLst>
              </a:rPr>
              <a:t> </a:t>
            </a:r>
            <a:r>
              <a:rPr lang="en-US" sz="2800" b="1" dirty="0" smtClean="0">
                <a:solidFill>
                  <a:schemeClr val="tx1">
                    <a:alpha val="100000"/>
                  </a:schemeClr>
                </a:solidFill>
                <a:effectLst>
                  <a:outerShdw blurRad="38100" dist="38100" dir="2700000" algn="tl">
                    <a:srgbClr val="000000">
                      <a:alpha val="43137"/>
                    </a:srgbClr>
                  </a:outerShdw>
                </a:effectLst>
              </a:rPr>
              <a:t>Am I Admitted to No.1 High School?</a:t>
            </a:r>
            <a:endParaRPr lang="en-US" sz="2800" b="1"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2" cstate="print"/>
          <a:srcRect/>
          <a:stretch>
            <a:fillRect/>
          </a:stretch>
        </p:blipFill>
        <p:spPr bwMode="auto">
          <a:xfrm>
            <a:off x="212144" y="1052737"/>
            <a:ext cx="8536320" cy="5256583"/>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562074"/>
          </a:xfrm>
        </p:spPr>
        <p:txBody>
          <a:bodyPr>
            <a:normAutofit fontScale="90000"/>
          </a:bodyPr>
          <a:lstStyle/>
          <a:p>
            <a:r>
              <a:rPr lang="en-IN" sz="3200" b="1" dirty="0" smtClean="0">
                <a:effectLst>
                  <a:outerShdw blurRad="38100" dist="38100" dir="2700000" algn="tl">
                    <a:srgbClr val="000000">
                      <a:alpha val="43137"/>
                    </a:srgbClr>
                  </a:outerShdw>
                </a:effectLst>
              </a:rPr>
              <a:t>Flowchart 2: </a:t>
            </a:r>
            <a:r>
              <a:rPr lang="en-IN" sz="3200" b="1" dirty="0" smtClean="0">
                <a:solidFill>
                  <a:schemeClr val="tx1">
                    <a:alpha val="100000"/>
                  </a:schemeClr>
                </a:solidFill>
                <a:effectLst>
                  <a:outerShdw blurRad="38100" dist="38100" dir="2700000" algn="tl">
                    <a:srgbClr val="000000">
                      <a:alpha val="43137"/>
                    </a:srgbClr>
                  </a:outerShdw>
                </a:effectLst>
              </a:rPr>
              <a:t> </a:t>
            </a:r>
            <a:r>
              <a:rPr lang="en-IN" sz="3200" b="1" dirty="0" smtClean="0">
                <a:effectLst>
                  <a:outerShdw blurRad="38100" dist="38100" dir="2700000" algn="tl">
                    <a:srgbClr val="000000">
                      <a:alpha val="43137"/>
                    </a:srgbClr>
                  </a:outerShdw>
                </a:effectLst>
              </a:rPr>
              <a:t>Should I do my homework now? </a:t>
            </a:r>
            <a:endParaRPr lang="en-US" sz="3200" b="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2" cstate="print"/>
          <a:srcRect/>
          <a:stretch>
            <a:fillRect/>
          </a:stretch>
        </p:blipFill>
        <p:spPr bwMode="auto">
          <a:xfrm>
            <a:off x="1619672" y="928836"/>
            <a:ext cx="5400675" cy="55245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2636912"/>
            <a:ext cx="1440160" cy="707886"/>
          </a:xfrm>
          <a:prstGeom prst="rect">
            <a:avLst/>
          </a:prstGeom>
          <a:noFill/>
        </p:spPr>
        <p:txBody>
          <a:bodyPr wrap="square" rtlCol="0">
            <a:spAutoFit/>
          </a:bodyPr>
          <a:lstStyle/>
          <a:p>
            <a:r>
              <a:rPr lang="en-IN" sz="2000" dirty="0" smtClean="0">
                <a:latin typeface="Times New Roman" pitchFamily="18" charset="0"/>
                <a:cs typeface="Times New Roman" pitchFamily="18" charset="0"/>
              </a:rPr>
              <a:t>Learning Outcomes</a:t>
            </a:r>
            <a:endParaRPr lang="en-US" sz="2000" dirty="0">
              <a:latin typeface="Times New Roman" pitchFamily="18" charset="0"/>
              <a:cs typeface="Times New Roman" pitchFamily="18" charset="0"/>
            </a:endParaRPr>
          </a:p>
        </p:txBody>
      </p:sp>
      <p:sp>
        <p:nvSpPr>
          <p:cNvPr id="5" name="TextBox 4"/>
          <p:cNvSpPr txBox="1"/>
          <p:nvPr/>
        </p:nvSpPr>
        <p:spPr>
          <a:xfrm>
            <a:off x="3131840" y="2564904"/>
            <a:ext cx="5256584" cy="646331"/>
          </a:xfrm>
          <a:prstGeom prst="rect">
            <a:avLst/>
          </a:prstGeom>
          <a:noFill/>
        </p:spPr>
        <p:txBody>
          <a:bodyPr wrap="square" rtlCol="0">
            <a:spAutoFit/>
          </a:bodyPr>
          <a:lstStyle/>
          <a:p>
            <a:pPr marL="342900" indent="-342900"/>
            <a:r>
              <a:rPr lang="en-IN" dirty="0" smtClean="0">
                <a:latin typeface="Times New Roman" pitchFamily="18" charset="0"/>
                <a:cs typeface="Times New Roman" pitchFamily="18" charset="0"/>
              </a:rPr>
              <a:t>To learn how to analyze a problem and build logic to solve it.</a:t>
            </a:r>
            <a:endParaRPr lang="en-US" dirty="0">
              <a:latin typeface="Times New Roman" pitchFamily="18" charset="0"/>
              <a:cs typeface="Times New Roman" pitchFamily="18" charset="0"/>
            </a:endParaRPr>
          </a:p>
        </p:txBody>
      </p:sp>
      <p:sp>
        <p:nvSpPr>
          <p:cNvPr id="6" name="Footer Placeholder 5"/>
          <p:cNvSpPr>
            <a:spLocks noGrp="1"/>
          </p:cNvSpPr>
          <p:nvPr>
            <p:ph type="ftr" sz="quarter" idx="10"/>
          </p:nvPr>
        </p:nvSpPr>
        <p:spPr/>
        <p:txBody>
          <a:bodyPr/>
          <a:lstStyle/>
          <a:p>
            <a:pPr algn="just">
              <a:defRPr/>
            </a:pPr>
            <a:r>
              <a:rPr lang="en-IN" sz="1200" smtClean="0"/>
              <a:t>Manvi Breja</a:t>
            </a:r>
            <a:endParaRPr lang="en-US" sz="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360040"/>
          </a:xfrm>
        </p:spPr>
        <p:txBody>
          <a:bodyPr>
            <a:normAutofit fontScale="90000"/>
          </a:bodyPr>
          <a:lstStyle/>
          <a:p>
            <a:r>
              <a:rPr lang="en-IN" sz="2800" b="1" dirty="0" smtClean="0">
                <a:effectLst>
                  <a:outerShdw blurRad="38100" dist="38100" dir="2700000" algn="tl">
                    <a:srgbClr val="000000">
                      <a:alpha val="43137"/>
                    </a:srgbClr>
                  </a:outerShdw>
                </a:effectLst>
              </a:rPr>
              <a:t>Flowchart 3: </a:t>
            </a:r>
            <a:r>
              <a:rPr lang="en-IN" sz="2800" b="1" dirty="0" smtClean="0">
                <a:solidFill>
                  <a:schemeClr val="tx1">
                    <a:alpha val="100000"/>
                  </a:schemeClr>
                </a:solidFill>
                <a:effectLst>
                  <a:outerShdw blurRad="38100" dist="38100" dir="2700000" algn="tl">
                    <a:srgbClr val="000000">
                      <a:alpha val="43137"/>
                    </a:srgbClr>
                  </a:outerShdw>
                </a:effectLst>
              </a:rPr>
              <a:t> What Kind of series should I watch?</a:t>
            </a:r>
            <a:endParaRPr lang="en-US" sz="2800" b="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2" cstate="print"/>
          <a:srcRect/>
          <a:stretch>
            <a:fillRect/>
          </a:stretch>
        </p:blipFill>
        <p:spPr bwMode="auto">
          <a:xfrm>
            <a:off x="1331640" y="764704"/>
            <a:ext cx="5832475" cy="5795962"/>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435280" cy="562074"/>
          </a:xfrm>
        </p:spPr>
        <p:txBody>
          <a:bodyPr/>
          <a:lstStyle/>
          <a:p>
            <a:r>
              <a:rPr lang="en-IN" sz="2800" b="1" dirty="0" smtClean="0">
                <a:effectLst>
                  <a:outerShdw blurRad="38100" dist="38100" dir="2700000" algn="tl">
                    <a:srgbClr val="000000">
                      <a:alpha val="43137"/>
                    </a:srgbClr>
                  </a:outerShdw>
                </a:effectLst>
              </a:rPr>
              <a:t>Flowchart 4: </a:t>
            </a:r>
            <a:r>
              <a:rPr lang="en-IN" sz="2800" b="1" dirty="0" smtClean="0">
                <a:solidFill>
                  <a:schemeClr val="tx1">
                    <a:alpha val="100000"/>
                  </a:schemeClr>
                </a:solidFill>
                <a:effectLst>
                  <a:outerShdw blurRad="38100" dist="38100" dir="2700000" algn="tl">
                    <a:srgbClr val="000000">
                      <a:alpha val="43137"/>
                    </a:srgbClr>
                  </a:outerShdw>
                </a:effectLst>
              </a:rPr>
              <a:t> Medical services</a:t>
            </a:r>
            <a:endParaRPr lang="en-US" sz="2800" dirty="0"/>
          </a:p>
        </p:txBody>
      </p:sp>
      <p:pic>
        <p:nvPicPr>
          <p:cNvPr id="3" name="Picture 2"/>
          <p:cNvPicPr>
            <a:picLocks noChangeAspect="1" noChangeArrowheads="1"/>
          </p:cNvPicPr>
          <p:nvPr/>
        </p:nvPicPr>
        <p:blipFill>
          <a:blip r:embed="rId2" cstate="print"/>
          <a:srcRect/>
          <a:stretch>
            <a:fillRect/>
          </a:stretch>
        </p:blipFill>
        <p:spPr bwMode="auto">
          <a:xfrm>
            <a:off x="899592" y="548680"/>
            <a:ext cx="7286625" cy="588645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9912" y="404664"/>
            <a:ext cx="5112568" cy="6309320"/>
          </a:xfrm>
        </p:spPr>
        <p:txBody>
          <a:bodyPr/>
          <a:lstStyle/>
          <a:p>
            <a:pPr marL="514350" indent="-514350">
              <a:buFont typeface="+mj-lt"/>
              <a:buAutoNum type="arabicPeriod"/>
            </a:pPr>
            <a:r>
              <a:rPr lang="en-US" dirty="0" smtClean="0"/>
              <a:t>Did I pass the test?</a:t>
            </a:r>
          </a:p>
          <a:p>
            <a:pPr marL="514350" indent="-514350">
              <a:buFont typeface="+mj-lt"/>
              <a:buAutoNum type="arabicPeriod"/>
            </a:pPr>
            <a:r>
              <a:rPr lang="en-IN" dirty="0" smtClean="0"/>
              <a:t>Shopping for the new dress</a:t>
            </a:r>
            <a:endParaRPr lang="en-US" dirty="0" smtClean="0"/>
          </a:p>
          <a:p>
            <a:pPr marL="514350" indent="-514350">
              <a:buFont typeface="+mj-lt"/>
              <a:buAutoNum type="arabicPeriod"/>
            </a:pPr>
            <a:r>
              <a:rPr lang="en-US" dirty="0" smtClean="0"/>
              <a:t>Driving a car</a:t>
            </a:r>
          </a:p>
          <a:p>
            <a:pPr marL="514350" indent="-514350">
              <a:buFont typeface="+mj-lt"/>
              <a:buAutoNum type="arabicPeriod"/>
            </a:pPr>
            <a:r>
              <a:rPr lang="en-US" dirty="0" smtClean="0"/>
              <a:t>Looking for lost item</a:t>
            </a:r>
          </a:p>
          <a:p>
            <a:pPr marL="514350" indent="-514350">
              <a:buFont typeface="+mj-lt"/>
              <a:buAutoNum type="arabicPeriod"/>
            </a:pPr>
            <a:r>
              <a:rPr lang="en-IN" dirty="0" smtClean="0"/>
              <a:t>Divide age bracket into child, adult and teenager.</a:t>
            </a:r>
            <a:endParaRPr lang="en-US" dirty="0" smtClean="0"/>
          </a:p>
          <a:p>
            <a:endParaRPr lang="en-US" dirty="0"/>
          </a:p>
        </p:txBody>
      </p:sp>
      <p:sp>
        <p:nvSpPr>
          <p:cNvPr id="4" name="Text Placeholder 3"/>
          <p:cNvSpPr>
            <a:spLocks noGrp="1"/>
          </p:cNvSpPr>
          <p:nvPr>
            <p:ph type="body" sz="half" idx="2"/>
          </p:nvPr>
        </p:nvSpPr>
        <p:spPr/>
        <p:txBody>
          <a:bodyPr/>
          <a:lstStyle/>
          <a:p>
            <a:r>
              <a:rPr lang="en-IN" sz="3600" dirty="0" smtClean="0">
                <a:effectLst>
                  <a:outerShdw blurRad="38100" dist="38100" dir="2700000" algn="tl">
                    <a:srgbClr val="000000">
                      <a:alpha val="43137"/>
                    </a:srgbClr>
                  </a:outerShdw>
                </a:effectLst>
              </a:rPr>
              <a:t>Design flowcharts for the following</a:t>
            </a:r>
            <a:endParaRPr lang="en-US" sz="3600" dirty="0">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Designing </a:t>
            </a:r>
            <a:r>
              <a:rPr lang="en-IN" dirty="0" smtClean="0"/>
              <a:t>Flowcharts </a:t>
            </a:r>
            <a:r>
              <a:rPr lang="en-IN" dirty="0"/>
              <a:t>for Programs</a:t>
            </a:r>
            <a:r>
              <a:rPr lang="en-US" dirty="0"/>
              <a:t/>
            </a:r>
            <a:br>
              <a:rPr lang="en-US" dirty="0"/>
            </a:br>
            <a:endParaRPr lang="en-US" dirty="0"/>
          </a:p>
        </p:txBody>
      </p:sp>
      <p:sp>
        <p:nvSpPr>
          <p:cNvPr id="3" name="Footer Placeholder 2"/>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360040"/>
          </a:xfrm>
        </p:spPr>
        <p:txBody>
          <a:bodyPr>
            <a:normAutofit fontScale="90000"/>
          </a:bodyPr>
          <a:lstStyle/>
          <a:p>
            <a:r>
              <a:rPr lang="en-IN" sz="2800" b="1" dirty="0" smtClean="0">
                <a:effectLst>
                  <a:outerShdw blurRad="38100" dist="38100" dir="2700000" algn="tl">
                    <a:srgbClr val="000000">
                      <a:alpha val="43137"/>
                    </a:srgbClr>
                  </a:outerShdw>
                </a:effectLst>
              </a:rPr>
              <a:t>Flowchart 1: </a:t>
            </a:r>
            <a:r>
              <a:rPr lang="en-IN" sz="2800" b="1" dirty="0" smtClean="0">
                <a:solidFill>
                  <a:schemeClr val="tx1">
                    <a:alpha val="100000"/>
                  </a:schemeClr>
                </a:solidFill>
                <a:effectLst>
                  <a:outerShdw blurRad="38100" dist="38100" dir="2700000" algn="tl">
                    <a:srgbClr val="000000">
                      <a:alpha val="43137"/>
                    </a:srgbClr>
                  </a:outerShdw>
                </a:effectLst>
              </a:rPr>
              <a:t> To add two numbers entered by user</a:t>
            </a:r>
            <a:endParaRPr lang="en-US" sz="2800" b="1" dirty="0">
              <a:effectLst>
                <a:outerShdw blurRad="38100" dist="38100" dir="2700000" algn="tl">
                  <a:srgbClr val="000000">
                    <a:alpha val="43137"/>
                  </a:srgbClr>
                </a:outerShdw>
              </a:effectLst>
            </a:endParaRPr>
          </a:p>
        </p:txBody>
      </p:sp>
      <p:pic>
        <p:nvPicPr>
          <p:cNvPr id="26626" name="Picture 2" descr="Image result for flowchart to add two numbers"/>
          <p:cNvPicPr>
            <a:picLocks noChangeAspect="1" noChangeArrowheads="1"/>
          </p:cNvPicPr>
          <p:nvPr/>
        </p:nvPicPr>
        <p:blipFill>
          <a:blip r:embed="rId2" cstate="print"/>
          <a:srcRect/>
          <a:stretch>
            <a:fillRect/>
          </a:stretch>
        </p:blipFill>
        <p:spPr bwMode="auto">
          <a:xfrm>
            <a:off x="2555776" y="1124744"/>
            <a:ext cx="3384376" cy="4669999"/>
          </a:xfrm>
          <a:prstGeom prst="rect">
            <a:avLst/>
          </a:prstGeom>
          <a:noFill/>
        </p:spPr>
      </p:pic>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648072"/>
          </a:xfrm>
        </p:spPr>
        <p:txBody>
          <a:bodyPr>
            <a:normAutofit fontScale="90000"/>
          </a:bodyPr>
          <a:lstStyle/>
          <a:p>
            <a:r>
              <a:rPr lang="en-IN" sz="2400" b="1" dirty="0" smtClean="0">
                <a:effectLst>
                  <a:outerShdw blurRad="38100" dist="38100" dir="2700000" algn="tl">
                    <a:srgbClr val="000000">
                      <a:alpha val="43137"/>
                    </a:srgbClr>
                  </a:outerShdw>
                </a:effectLst>
              </a:rPr>
              <a:t>Flowchart 2: </a:t>
            </a:r>
            <a:r>
              <a:rPr lang="en-IN" sz="2400" b="1" dirty="0" smtClean="0">
                <a:solidFill>
                  <a:schemeClr val="tx1">
                    <a:alpha val="100000"/>
                  </a:schemeClr>
                </a:solidFill>
                <a:effectLst>
                  <a:outerShdw blurRad="38100" dist="38100" dir="2700000" algn="tl">
                    <a:srgbClr val="000000">
                      <a:alpha val="43137"/>
                    </a:srgbClr>
                  </a:outerShdw>
                </a:effectLst>
              </a:rPr>
              <a:t> To</a:t>
            </a:r>
            <a:r>
              <a:rPr lang="en-IN" sz="2800" b="1" dirty="0" smtClean="0">
                <a:solidFill>
                  <a:schemeClr val="tx1">
                    <a:alpha val="100000"/>
                  </a:schemeClr>
                </a:solidFill>
                <a:effectLst>
                  <a:outerShdw blurRad="38100" dist="38100" dir="2700000" algn="tl">
                    <a:srgbClr val="000000">
                      <a:alpha val="43137"/>
                    </a:srgbClr>
                  </a:outerShdw>
                </a:effectLst>
              </a:rPr>
              <a:t> </a:t>
            </a:r>
            <a:r>
              <a:rPr lang="en-US" sz="2400" b="1" dirty="0" smtClean="0">
                <a:solidFill>
                  <a:schemeClr val="tx1">
                    <a:alpha val="100000"/>
                  </a:schemeClr>
                </a:solidFill>
                <a:effectLst>
                  <a:outerShdw blurRad="38100" dist="38100" dir="2700000" algn="tl">
                    <a:srgbClr val="000000">
                      <a:alpha val="43137"/>
                    </a:srgbClr>
                  </a:outerShdw>
                </a:effectLst>
              </a:rPr>
              <a:t>input two numbers from user and display the largest of two numbers</a:t>
            </a:r>
            <a:endParaRPr lang="en-US" sz="24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pic>
        <p:nvPicPr>
          <p:cNvPr id="1026" name="Picture 2" descr="Image result for flowchart To input two numbers from user and display the largest of two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340768"/>
            <a:ext cx="5760638" cy="4320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720080"/>
          </a:xfrm>
        </p:spPr>
        <p:txBody>
          <a:bodyPr>
            <a:normAutofit fontScale="90000"/>
          </a:bodyPr>
          <a:lstStyle/>
          <a:p>
            <a:r>
              <a:rPr lang="en-IN" sz="2400" b="1" dirty="0" smtClean="0">
                <a:effectLst>
                  <a:outerShdw blurRad="38100" dist="38100" dir="2700000" algn="tl">
                    <a:srgbClr val="000000">
                      <a:alpha val="43137"/>
                    </a:srgbClr>
                  </a:outerShdw>
                </a:effectLst>
              </a:rPr>
              <a:t>Flowchart 3: To </a:t>
            </a:r>
            <a:r>
              <a:rPr lang="en-US" sz="2400" b="1" dirty="0" smtClean="0">
                <a:effectLst>
                  <a:outerShdw blurRad="38100" dist="38100" dir="2700000" algn="tl">
                    <a:srgbClr val="000000">
                      <a:alpha val="43137"/>
                    </a:srgbClr>
                  </a:outerShdw>
                </a:effectLst>
              </a:rPr>
              <a:t>find the largest among three different numbers entered by user</a:t>
            </a:r>
            <a:endParaRPr lang="en-US" sz="2400" b="1" dirty="0">
              <a:effectLst>
                <a:outerShdw blurRad="38100" dist="38100" dir="2700000" algn="tl">
                  <a:srgbClr val="000000">
                    <a:alpha val="43137"/>
                  </a:srgbClr>
                </a:outerShdw>
              </a:effectLst>
            </a:endParaRPr>
          </a:p>
        </p:txBody>
      </p:sp>
      <p:pic>
        <p:nvPicPr>
          <p:cNvPr id="24578" name="Picture 2" descr="Image result for flowchart to find largest of 3 numbers"/>
          <p:cNvPicPr>
            <a:picLocks noChangeAspect="1" noChangeArrowheads="1"/>
          </p:cNvPicPr>
          <p:nvPr/>
        </p:nvPicPr>
        <p:blipFill>
          <a:blip r:embed="rId2" cstate="print"/>
          <a:srcRect/>
          <a:stretch>
            <a:fillRect/>
          </a:stretch>
        </p:blipFill>
        <p:spPr bwMode="auto">
          <a:xfrm>
            <a:off x="2411760" y="908720"/>
            <a:ext cx="4490651" cy="5487190"/>
          </a:xfrm>
          <a:prstGeom prst="rect">
            <a:avLst/>
          </a:prstGeom>
          <a:noFill/>
        </p:spPr>
      </p:pic>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sz="2400" b="1" dirty="0" smtClean="0">
                <a:effectLst>
                  <a:outerShdw blurRad="38100" dist="38100" dir="2700000" algn="tl">
                    <a:srgbClr val="000000">
                      <a:alpha val="43137"/>
                    </a:srgbClr>
                  </a:outerShdw>
                </a:effectLst>
              </a:rPr>
              <a:t>Flowchart 4: To find all the roots of a quadratic equation ax</a:t>
            </a:r>
            <a:r>
              <a:rPr lang="en-US" sz="2400" b="1" baseline="30000" dirty="0" smtClean="0">
                <a:effectLst>
                  <a:outerShdw blurRad="38100" dist="38100" dir="2700000" algn="tl">
                    <a:srgbClr val="000000">
                      <a:alpha val="43137"/>
                    </a:srgbClr>
                  </a:outerShdw>
                </a:effectLst>
              </a:rPr>
              <a:t>2</a:t>
            </a:r>
            <a:r>
              <a:rPr lang="en-US" sz="2400" b="1" dirty="0" smtClean="0">
                <a:effectLst>
                  <a:outerShdw blurRad="38100" dist="38100" dir="2700000" algn="tl">
                    <a:srgbClr val="000000">
                      <a:alpha val="43137"/>
                    </a:srgbClr>
                  </a:outerShdw>
                </a:effectLst>
              </a:rPr>
              <a:t>+bx+c=0</a:t>
            </a:r>
            <a:endParaRPr lang="en-US" sz="2400" b="1" dirty="0">
              <a:effectLst>
                <a:outerShdw blurRad="38100" dist="38100" dir="2700000" algn="tl">
                  <a:srgbClr val="000000">
                    <a:alpha val="43137"/>
                  </a:srgbClr>
                </a:outerShdw>
              </a:effectLst>
            </a:endParaRPr>
          </a:p>
        </p:txBody>
      </p:sp>
      <p:pic>
        <p:nvPicPr>
          <p:cNvPr id="23553" name="Picture 1"/>
          <p:cNvPicPr>
            <a:picLocks noChangeAspect="1" noChangeArrowheads="1"/>
          </p:cNvPicPr>
          <p:nvPr/>
        </p:nvPicPr>
        <p:blipFill>
          <a:blip r:embed="rId2" cstate="print"/>
          <a:srcRect/>
          <a:stretch>
            <a:fillRect/>
          </a:stretch>
        </p:blipFill>
        <p:spPr bwMode="auto">
          <a:xfrm>
            <a:off x="1259632" y="1124744"/>
            <a:ext cx="6704781" cy="4850528"/>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92088"/>
          </a:xfrm>
        </p:spPr>
        <p:txBody>
          <a:bodyPr/>
          <a:lstStyle/>
          <a:p>
            <a:r>
              <a:rPr lang="en-US" sz="2400" b="1" dirty="0" smtClean="0">
                <a:effectLst>
                  <a:outerShdw blurRad="38100" dist="38100" dir="2700000" algn="tl">
                    <a:srgbClr val="000000">
                      <a:alpha val="43137"/>
                    </a:srgbClr>
                  </a:outerShdw>
                </a:effectLst>
              </a:rPr>
              <a:t>Flowchart 5: To find the Fibonacci series till term≤1000.</a:t>
            </a:r>
            <a:endParaRPr lang="en-US" sz="2400" b="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2" cstate="print"/>
          <a:srcRect/>
          <a:stretch>
            <a:fillRect/>
          </a:stretch>
        </p:blipFill>
        <p:spPr bwMode="auto">
          <a:xfrm>
            <a:off x="1907704" y="836712"/>
            <a:ext cx="4824412" cy="5256213"/>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92088"/>
          </a:xfrm>
        </p:spPr>
        <p:txBody>
          <a:bodyPr/>
          <a:lstStyle/>
          <a:p>
            <a:r>
              <a:rPr lang="en-US" sz="2400" b="1" dirty="0" smtClean="0">
                <a:effectLst>
                  <a:outerShdw blurRad="38100" dist="38100" dir="2700000" algn="tl">
                    <a:srgbClr val="000000">
                      <a:alpha val="43137"/>
                    </a:srgbClr>
                  </a:outerShdw>
                </a:effectLst>
              </a:rPr>
              <a:t>Flowchart 6: To find</a:t>
            </a:r>
            <a:r>
              <a:rPr lang="en-US" sz="2400" b="1" dirty="0" smtClean="0"/>
              <a:t> </a:t>
            </a:r>
            <a:r>
              <a:rPr lang="en-IN" sz="2400" b="1" dirty="0" smtClean="0">
                <a:effectLst>
                  <a:outerShdw blurRad="38100" dist="38100" dir="2700000" algn="tl">
                    <a:srgbClr val="000000">
                      <a:alpha val="43137"/>
                    </a:srgbClr>
                  </a:outerShdw>
                </a:effectLst>
              </a:rPr>
              <a:t>the sum of 5 numbers</a:t>
            </a:r>
            <a:endParaRPr lang="en-US" sz="2400" b="1"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2" cstate="print"/>
          <a:srcRect/>
          <a:stretch>
            <a:fillRect/>
          </a:stretch>
        </p:blipFill>
        <p:spPr bwMode="auto">
          <a:xfrm>
            <a:off x="1691680" y="908720"/>
            <a:ext cx="5688013" cy="5100637"/>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eaLnBrk="1" hangingPunct="1"/>
            <a:r>
              <a:rPr lang="en-IN" sz="3600" b="1" dirty="0" err="1" smtClean="0">
                <a:effectLst>
                  <a:outerShdw blurRad="38100" dist="38100" dir="2700000" algn="tl">
                    <a:srgbClr val="000000">
                      <a:alpha val="43137"/>
                    </a:srgbClr>
                  </a:outerShdw>
                </a:effectLst>
              </a:rPr>
              <a:t>Pseudocode</a:t>
            </a:r>
            <a:endParaRPr lang="en-IN" sz="3600" b="1" dirty="0" smtClean="0">
              <a:effectLst>
                <a:outerShdw blurRad="38100" dist="38100" dir="2700000" algn="tl">
                  <a:srgbClr val="000000">
                    <a:alpha val="43137"/>
                  </a:srgbClr>
                </a:outerShdw>
              </a:effectLst>
            </a:endParaRPr>
          </a:p>
        </p:txBody>
      </p:sp>
      <p:graphicFrame>
        <p:nvGraphicFramePr>
          <p:cNvPr id="7" name="Diagram 6"/>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92088"/>
          </a:xfrm>
        </p:spPr>
        <p:txBody>
          <a:bodyPr/>
          <a:lstStyle/>
          <a:p>
            <a:r>
              <a:rPr lang="en-US" sz="2400" b="1" dirty="0" smtClean="0">
                <a:effectLst>
                  <a:outerShdw blurRad="38100" dist="38100" dir="2700000" algn="tl">
                    <a:srgbClr val="000000">
                      <a:alpha val="43137"/>
                    </a:srgbClr>
                  </a:outerShdw>
                </a:effectLst>
              </a:rPr>
              <a:t>Flowchart 7: To </a:t>
            </a:r>
            <a:r>
              <a:rPr lang="en-IN" sz="2400" b="1" dirty="0" smtClean="0">
                <a:effectLst>
                  <a:outerShdw blurRad="38100" dist="38100" dir="2700000" algn="tl">
                    <a:srgbClr val="000000">
                      <a:alpha val="43137"/>
                    </a:srgbClr>
                  </a:outerShdw>
                </a:effectLst>
              </a:rPr>
              <a:t>print Hello World 10 times</a:t>
            </a:r>
            <a:endParaRPr lang="en-US" sz="2400" b="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2" cstate="print"/>
          <a:srcRect/>
          <a:stretch>
            <a:fillRect/>
          </a:stretch>
        </p:blipFill>
        <p:spPr bwMode="auto">
          <a:xfrm>
            <a:off x="2555776" y="908720"/>
            <a:ext cx="4321175" cy="5089525"/>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92088"/>
          </a:xfrm>
        </p:spPr>
        <p:txBody>
          <a:bodyPr/>
          <a:lstStyle/>
          <a:p>
            <a:r>
              <a:rPr lang="en-US" sz="2400" b="1" dirty="0" smtClean="0">
                <a:effectLst>
                  <a:outerShdw blurRad="38100" dist="38100" dir="2700000" algn="tl">
                    <a:srgbClr val="000000">
                      <a:alpha val="43137"/>
                    </a:srgbClr>
                  </a:outerShdw>
                </a:effectLst>
              </a:rPr>
              <a:t>Flowchart 8: To </a:t>
            </a:r>
            <a:r>
              <a:rPr lang="en-IN" sz="2400" b="1" dirty="0" smtClean="0">
                <a:effectLst>
                  <a:outerShdw blurRad="38100" dist="38100" dir="2700000" algn="tl">
                    <a:srgbClr val="000000">
                      <a:alpha val="43137"/>
                    </a:srgbClr>
                  </a:outerShdw>
                </a:effectLst>
              </a:rPr>
              <a:t>log</a:t>
            </a:r>
            <a:r>
              <a:rPr lang="en-IN" sz="2400" b="1" dirty="0" smtClean="0"/>
              <a:t> </a:t>
            </a:r>
            <a:r>
              <a:rPr lang="en-IN" sz="2400" b="1" dirty="0" smtClean="0">
                <a:effectLst>
                  <a:outerShdw blurRad="38100" dist="38100" dir="2700000" algn="tl">
                    <a:srgbClr val="000000">
                      <a:alpha val="43137"/>
                    </a:srgbClr>
                  </a:outerShdw>
                </a:effectLst>
              </a:rPr>
              <a:t>in to </a:t>
            </a:r>
            <a:r>
              <a:rPr lang="en-IN" sz="2400" b="1" dirty="0" err="1" smtClean="0">
                <a:effectLst>
                  <a:outerShdw blurRad="38100" dist="38100" dir="2700000" algn="tl">
                    <a:srgbClr val="000000">
                      <a:alpha val="43137"/>
                    </a:srgbClr>
                  </a:outerShdw>
                </a:effectLst>
              </a:rPr>
              <a:t>Facebook</a:t>
            </a:r>
            <a:r>
              <a:rPr lang="en-IN" sz="2400" b="1" dirty="0" smtClean="0">
                <a:effectLst>
                  <a:outerShdw blurRad="38100" dist="38100" dir="2700000" algn="tl">
                    <a:srgbClr val="000000">
                      <a:alpha val="43137"/>
                    </a:srgbClr>
                  </a:outerShdw>
                </a:effectLst>
              </a:rPr>
              <a:t> account</a:t>
            </a:r>
            <a:endParaRPr lang="en-US" sz="2400" b="1"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2" cstate="print"/>
          <a:srcRect/>
          <a:stretch>
            <a:fillRect/>
          </a:stretch>
        </p:blipFill>
        <p:spPr bwMode="auto">
          <a:xfrm>
            <a:off x="755576" y="1124744"/>
            <a:ext cx="7626350" cy="5256212"/>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IN" dirty="0" smtClean="0"/>
              <a:t>Calculate profit and loss</a:t>
            </a:r>
          </a:p>
          <a:p>
            <a:pPr marL="514350" indent="-514350">
              <a:buFont typeface="+mj-lt"/>
              <a:buAutoNum type="arabicPeriod"/>
            </a:pPr>
            <a:r>
              <a:rPr lang="en-IN" dirty="0" smtClean="0"/>
              <a:t>Online shopping</a:t>
            </a:r>
          </a:p>
          <a:p>
            <a:pPr marL="514350" indent="-514350">
              <a:buFont typeface="+mj-lt"/>
              <a:buAutoNum type="arabicPeriod"/>
            </a:pPr>
            <a:r>
              <a:rPr lang="en-IN" dirty="0" smtClean="0"/>
              <a:t>ATM transaction</a:t>
            </a:r>
          </a:p>
          <a:p>
            <a:pPr marL="514350" indent="-514350">
              <a:buFont typeface="+mj-lt"/>
              <a:buAutoNum type="arabicPeriod"/>
            </a:pPr>
            <a:r>
              <a:rPr lang="en-IN" dirty="0" smtClean="0"/>
              <a:t>Add all even numbers </a:t>
            </a:r>
            <a:r>
              <a:rPr lang="en-IN" dirty="0" err="1" smtClean="0"/>
              <a:t>upto</a:t>
            </a:r>
            <a:r>
              <a:rPr lang="en-IN" dirty="0" smtClean="0"/>
              <a:t> 100</a:t>
            </a:r>
          </a:p>
          <a:p>
            <a:pPr marL="514350" indent="-514350">
              <a:buFont typeface="+mj-lt"/>
              <a:buAutoNum type="arabicPeriod"/>
            </a:pPr>
            <a:r>
              <a:rPr lang="en-IN" dirty="0" smtClean="0"/>
              <a:t>Display all prime numbers</a:t>
            </a:r>
          </a:p>
          <a:p>
            <a:pPr marL="514350" indent="-514350">
              <a:buFont typeface="+mj-lt"/>
              <a:buAutoNum type="arabicPeriod"/>
            </a:pPr>
            <a:r>
              <a:rPr lang="en-IN" dirty="0" smtClean="0"/>
              <a:t>Factorial of a number</a:t>
            </a:r>
          </a:p>
          <a:p>
            <a:pPr marL="514350" indent="-514350">
              <a:buFont typeface="+mj-lt"/>
              <a:buAutoNum type="arabicPeriod"/>
            </a:pPr>
            <a:endParaRPr lang="en-IN" dirty="0" smtClean="0"/>
          </a:p>
          <a:p>
            <a:pPr marL="514350" indent="-514350">
              <a:buFont typeface="+mj-lt"/>
              <a:buAutoNum type="arabicPeriod"/>
            </a:pPr>
            <a:endParaRPr lang="en-US" dirty="0"/>
          </a:p>
        </p:txBody>
      </p:sp>
      <p:sp>
        <p:nvSpPr>
          <p:cNvPr id="4" name="Text Placeholder 3"/>
          <p:cNvSpPr>
            <a:spLocks noGrp="1"/>
          </p:cNvSpPr>
          <p:nvPr>
            <p:ph type="body" sz="half" idx="2"/>
          </p:nvPr>
        </p:nvSpPr>
        <p:spPr/>
        <p:txBody>
          <a:bodyPr/>
          <a:lstStyle/>
          <a:p>
            <a:pPr algn="ctr"/>
            <a:r>
              <a:rPr lang="en-IN" sz="4000" b="1" dirty="0" smtClean="0">
                <a:effectLst>
                  <a:outerShdw blurRad="38100" dist="38100" dir="2700000" algn="tl">
                    <a:srgbClr val="000000">
                      <a:alpha val="43137"/>
                    </a:srgbClr>
                  </a:outerShdw>
                </a:effectLst>
              </a:rPr>
              <a:t>Design Flowcharts for the following </a:t>
            </a:r>
            <a:endParaRPr lang="en-US" sz="4000" b="1" dirty="0">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23928" y="2564904"/>
            <a:ext cx="1728192" cy="93610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Advantages of Flowcharts</a:t>
            </a:r>
            <a:endParaRPr lang="en-US" dirty="0"/>
          </a:p>
        </p:txBody>
      </p:sp>
      <p:cxnSp>
        <p:nvCxnSpPr>
          <p:cNvPr id="8" name="Straight Arrow Connector 7"/>
          <p:cNvCxnSpPr>
            <a:stCxn id="6" idx="0"/>
          </p:cNvCxnSpPr>
          <p:nvPr/>
        </p:nvCxnSpPr>
        <p:spPr>
          <a:xfrm flipV="1">
            <a:off x="4788024" y="1700808"/>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652120" y="2060848"/>
            <a:ext cx="72008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88024" y="3501008"/>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52120" y="3501008"/>
            <a:ext cx="93610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131840" y="2060848"/>
            <a:ext cx="79208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3848" y="3501008"/>
            <a:ext cx="72008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779912" y="548680"/>
            <a:ext cx="1872208" cy="1152128"/>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Communication</a:t>
            </a:r>
            <a:endParaRPr lang="en-US" dirty="0"/>
          </a:p>
        </p:txBody>
      </p:sp>
      <p:sp>
        <p:nvSpPr>
          <p:cNvPr id="23" name="Oval 22"/>
          <p:cNvSpPr/>
          <p:nvPr/>
        </p:nvSpPr>
        <p:spPr>
          <a:xfrm>
            <a:off x="6228184" y="1268760"/>
            <a:ext cx="1728192" cy="100811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Effective analysis</a:t>
            </a:r>
            <a:endParaRPr lang="en-US" dirty="0"/>
          </a:p>
        </p:txBody>
      </p:sp>
      <p:sp>
        <p:nvSpPr>
          <p:cNvPr id="24" name="Oval 23"/>
          <p:cNvSpPr/>
          <p:nvPr/>
        </p:nvSpPr>
        <p:spPr>
          <a:xfrm>
            <a:off x="6588224" y="3717032"/>
            <a:ext cx="1512168" cy="100811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Efficient coding</a:t>
            </a:r>
            <a:endParaRPr lang="en-US" dirty="0"/>
          </a:p>
        </p:txBody>
      </p:sp>
      <p:sp>
        <p:nvSpPr>
          <p:cNvPr id="25" name="Oval 24"/>
          <p:cNvSpPr/>
          <p:nvPr/>
        </p:nvSpPr>
        <p:spPr>
          <a:xfrm>
            <a:off x="4067944" y="4293096"/>
            <a:ext cx="1728192" cy="93610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Proper debugging</a:t>
            </a:r>
            <a:endParaRPr lang="en-US" dirty="0"/>
          </a:p>
        </p:txBody>
      </p:sp>
      <p:sp>
        <p:nvSpPr>
          <p:cNvPr id="26" name="Oval 25"/>
          <p:cNvSpPr/>
          <p:nvPr/>
        </p:nvSpPr>
        <p:spPr>
          <a:xfrm>
            <a:off x="1619672" y="3933056"/>
            <a:ext cx="1800200" cy="108012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Proper program </a:t>
            </a:r>
            <a:r>
              <a:rPr lang="en-IN" dirty="0" err="1" smtClean="0"/>
              <a:t>maintainence</a:t>
            </a:r>
            <a:endParaRPr lang="en-US" dirty="0"/>
          </a:p>
        </p:txBody>
      </p:sp>
      <p:sp>
        <p:nvSpPr>
          <p:cNvPr id="27" name="Oval 26"/>
          <p:cNvSpPr/>
          <p:nvPr/>
        </p:nvSpPr>
        <p:spPr>
          <a:xfrm>
            <a:off x="1475656" y="1340768"/>
            <a:ext cx="1728192" cy="100811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Proper documentation</a:t>
            </a:r>
            <a:endParaRPr lang="en-US" dirty="0"/>
          </a:p>
        </p:txBody>
      </p:sp>
      <p:sp>
        <p:nvSpPr>
          <p:cNvPr id="16" name="Footer Placeholder 15"/>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23928" y="2564904"/>
            <a:ext cx="1728192" cy="93610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Disadvantages of Flowcharts</a:t>
            </a:r>
            <a:endParaRPr lang="en-US" dirty="0"/>
          </a:p>
        </p:txBody>
      </p:sp>
      <p:cxnSp>
        <p:nvCxnSpPr>
          <p:cNvPr id="8" name="Straight Arrow Connector 7"/>
          <p:cNvCxnSpPr>
            <a:stCxn id="6" idx="0"/>
          </p:cNvCxnSpPr>
          <p:nvPr/>
        </p:nvCxnSpPr>
        <p:spPr>
          <a:xfrm flipV="1">
            <a:off x="4788024" y="1700808"/>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652120" y="2060848"/>
            <a:ext cx="72008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88024" y="3501008"/>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52120" y="3501008"/>
            <a:ext cx="93610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131840" y="2060848"/>
            <a:ext cx="79208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3848" y="3501008"/>
            <a:ext cx="72008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779912" y="548680"/>
            <a:ext cx="1872208" cy="1152128"/>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Alterations and modifications</a:t>
            </a:r>
            <a:endParaRPr lang="en-US" dirty="0"/>
          </a:p>
        </p:txBody>
      </p:sp>
      <p:sp>
        <p:nvSpPr>
          <p:cNvPr id="23" name="Oval 22"/>
          <p:cNvSpPr/>
          <p:nvPr/>
        </p:nvSpPr>
        <p:spPr>
          <a:xfrm>
            <a:off x="6228184" y="1268760"/>
            <a:ext cx="1728192" cy="100811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Reproduction</a:t>
            </a:r>
            <a:endParaRPr lang="en-US" dirty="0"/>
          </a:p>
        </p:txBody>
      </p:sp>
      <p:sp>
        <p:nvSpPr>
          <p:cNvPr id="24" name="Oval 23"/>
          <p:cNvSpPr/>
          <p:nvPr/>
        </p:nvSpPr>
        <p:spPr>
          <a:xfrm>
            <a:off x="6588224" y="3717032"/>
            <a:ext cx="1512168" cy="100811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Costly</a:t>
            </a:r>
            <a:endParaRPr lang="en-US" dirty="0"/>
          </a:p>
        </p:txBody>
      </p:sp>
      <p:sp>
        <p:nvSpPr>
          <p:cNvPr id="25" name="Oval 24"/>
          <p:cNvSpPr/>
          <p:nvPr/>
        </p:nvSpPr>
        <p:spPr>
          <a:xfrm>
            <a:off x="4067944" y="4293096"/>
            <a:ext cx="1728192" cy="93610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Time consuming</a:t>
            </a:r>
            <a:endParaRPr lang="en-US" dirty="0"/>
          </a:p>
        </p:txBody>
      </p:sp>
      <p:sp>
        <p:nvSpPr>
          <p:cNvPr id="26" name="Oval 25"/>
          <p:cNvSpPr/>
          <p:nvPr/>
        </p:nvSpPr>
        <p:spPr>
          <a:xfrm>
            <a:off x="1619672" y="3933056"/>
            <a:ext cx="1800200" cy="108012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subjective</a:t>
            </a:r>
            <a:endParaRPr lang="en-US" dirty="0"/>
          </a:p>
        </p:txBody>
      </p:sp>
      <p:sp>
        <p:nvSpPr>
          <p:cNvPr id="27" name="Oval 26"/>
          <p:cNvSpPr/>
          <p:nvPr/>
        </p:nvSpPr>
        <p:spPr>
          <a:xfrm>
            <a:off x="1475656" y="1340768"/>
            <a:ext cx="1728192" cy="100811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Complex logic</a:t>
            </a:r>
            <a:endParaRPr lang="en-US" dirty="0"/>
          </a:p>
        </p:txBody>
      </p:sp>
      <p:sp>
        <p:nvSpPr>
          <p:cNvPr id="16" name="Footer Placeholder 15"/>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a:t>
            </a:r>
            <a:endParaRPr lang="en-US" dirty="0"/>
          </a:p>
        </p:txBody>
      </p:sp>
      <p:sp>
        <p:nvSpPr>
          <p:cNvPr id="3" name="Footer Placeholder 2"/>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effectLst>
                  <a:outerShdw blurRad="38100" dist="38100" dir="2700000" algn="tl">
                    <a:srgbClr val="000000">
                      <a:alpha val="43137"/>
                    </a:srgbClr>
                  </a:outerShdw>
                </a:effectLst>
              </a:rPr>
              <a:t>Differentiate Algorithms and </a:t>
            </a:r>
            <a:r>
              <a:rPr lang="en-IN" b="1" dirty="0" err="1" smtClean="0">
                <a:effectLst>
                  <a:outerShdw blurRad="38100" dist="38100" dir="2700000" algn="tl">
                    <a:srgbClr val="000000">
                      <a:alpha val="43137"/>
                    </a:srgbClr>
                  </a:outerShdw>
                </a:effectLst>
              </a:rPr>
              <a:t>Pseudocodes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467544" y="1484784"/>
            <a:ext cx="4038600" cy="4667129"/>
          </a:xfrm>
        </p:spPr>
        <p:txBody>
          <a:bodyPr>
            <a:normAutofit lnSpcReduction="10000"/>
          </a:bodyPr>
          <a:lstStyle/>
          <a:p>
            <a:pPr marL="514350" indent="-514350">
              <a:buFont typeface="+mj-lt"/>
              <a:buAutoNum type="arabicPeriod"/>
            </a:pPr>
            <a:r>
              <a:rPr lang="en-IN" sz="2000" dirty="0" smtClean="0"/>
              <a:t>Algorithm is </a:t>
            </a:r>
            <a:r>
              <a:rPr lang="en-US" sz="2000" dirty="0" smtClean="0"/>
              <a:t>a step by step procedure to solve a problem.</a:t>
            </a:r>
          </a:p>
          <a:p>
            <a:pPr marL="514350" indent="-514350">
              <a:buFont typeface="+mj-lt"/>
              <a:buAutoNum type="arabicPeriod"/>
            </a:pPr>
            <a:r>
              <a:rPr lang="en-US" sz="2000" dirty="0" smtClean="0"/>
              <a:t>It helps to simplify and understand the problem.</a:t>
            </a:r>
          </a:p>
          <a:p>
            <a:pPr marL="514350" indent="-514350">
              <a:buFont typeface="+mj-lt"/>
              <a:buAutoNum type="arabicPeriod"/>
            </a:pPr>
            <a:r>
              <a:rPr lang="en-US" sz="2000" dirty="0" smtClean="0"/>
              <a:t>It involves the high-level language builds which cannot be understood by a non-technical person.</a:t>
            </a:r>
          </a:p>
          <a:p>
            <a:pPr marL="514350" indent="-514350">
              <a:buFont typeface="+mj-lt"/>
              <a:buAutoNum type="arabicPeriod"/>
            </a:pPr>
            <a:r>
              <a:rPr lang="en-IN" sz="2000" dirty="0" smtClean="0"/>
              <a:t>Involves complicated programming language and its constructs.</a:t>
            </a:r>
          </a:p>
          <a:p>
            <a:pPr marL="514350" indent="-514350">
              <a:buFont typeface="+mj-lt"/>
              <a:buAutoNum type="arabicPeriod"/>
            </a:pPr>
            <a:r>
              <a:rPr lang="en-IN" sz="2000" dirty="0" smtClean="0"/>
              <a:t>Complex to construct and debug relative to </a:t>
            </a:r>
            <a:r>
              <a:rPr lang="en-IN" sz="2000" dirty="0" err="1" smtClean="0"/>
              <a:t>pseudocodes</a:t>
            </a:r>
            <a:r>
              <a:rPr lang="en-IN" sz="2000" dirty="0" smtClean="0"/>
              <a:t>.</a:t>
            </a: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a:p>
        </p:txBody>
      </p:sp>
      <p:sp>
        <p:nvSpPr>
          <p:cNvPr id="4" name="Content Placeholder 3"/>
          <p:cNvSpPr>
            <a:spLocks noGrp="1"/>
          </p:cNvSpPr>
          <p:nvPr>
            <p:ph sz="half" idx="2"/>
          </p:nvPr>
        </p:nvSpPr>
        <p:spPr>
          <a:xfrm>
            <a:off x="4675495" y="1472047"/>
            <a:ext cx="4038600" cy="4667126"/>
          </a:xfrm>
        </p:spPr>
        <p:txBody>
          <a:bodyPr>
            <a:normAutofit lnSpcReduction="10000"/>
          </a:bodyPr>
          <a:lstStyle/>
          <a:p>
            <a:pPr marL="514350" indent="-514350">
              <a:buFont typeface="+mj-lt"/>
              <a:buAutoNum type="arabicPeriod"/>
            </a:pPr>
            <a:r>
              <a:rPr lang="en-US" sz="2000" dirty="0" err="1" smtClean="0"/>
              <a:t>Pseudocode</a:t>
            </a:r>
            <a:r>
              <a:rPr lang="en-US" sz="2000" dirty="0" smtClean="0"/>
              <a:t> is an informal way of writing a program.</a:t>
            </a:r>
          </a:p>
          <a:p>
            <a:pPr marL="514350" indent="-514350">
              <a:buFont typeface="+mj-lt"/>
              <a:buAutoNum type="arabicPeriod"/>
            </a:pPr>
            <a:r>
              <a:rPr lang="en-US" sz="2000" dirty="0" smtClean="0"/>
              <a:t>It is a method of developing an algorithm.</a:t>
            </a:r>
          </a:p>
          <a:p>
            <a:pPr marL="514350" indent="-514350">
              <a:buFont typeface="+mj-lt"/>
              <a:buAutoNum type="arabicPeriod"/>
            </a:pPr>
            <a:r>
              <a:rPr lang="en-US" sz="2000" dirty="0" smtClean="0"/>
              <a:t>It is a more plain and human understandable form of algorithm .</a:t>
            </a:r>
          </a:p>
          <a:p>
            <a:pPr marL="514350" indent="-514350">
              <a:buFont typeface="+mj-lt"/>
              <a:buAutoNum type="arabicPeriod"/>
            </a:pPr>
            <a:r>
              <a:rPr lang="en-US" sz="2000" dirty="0" err="1" smtClean="0"/>
              <a:t>Pseudocode</a:t>
            </a:r>
            <a:r>
              <a:rPr lang="en-US" sz="2000" dirty="0" smtClean="0"/>
              <a:t> is easy to understand and interpret as compared to an algorithm.</a:t>
            </a:r>
          </a:p>
          <a:p>
            <a:pPr marL="514350" indent="-514350">
              <a:buFont typeface="+mj-lt"/>
              <a:buAutoNum type="arabicPeriod"/>
            </a:pPr>
            <a:r>
              <a:rPr lang="en-US" sz="2000" dirty="0" err="1" smtClean="0"/>
              <a:t>Pseudocode</a:t>
            </a:r>
            <a:r>
              <a:rPr lang="en-US" sz="2000" dirty="0" smtClean="0"/>
              <a:t> is easily constructed and debugged relative to the algorithm.</a:t>
            </a:r>
          </a:p>
          <a:p>
            <a:pPr marL="514350" indent="-514350">
              <a:buNone/>
            </a:pPr>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p:cNvGraphicFramePr/>
          <p:nvPr/>
        </p:nvGraphicFramePr>
        <p:xfrm>
          <a:off x="971600" y="980728"/>
          <a:ext cx="7272808"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p:cNvSpPr txBox="1"/>
          <p:nvPr/>
        </p:nvSpPr>
        <p:spPr>
          <a:xfrm>
            <a:off x="395536" y="260648"/>
            <a:ext cx="8064896" cy="5232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mn-lt"/>
              </a:rPr>
              <a:t>Qualities of Good Algorithm</a:t>
            </a:r>
            <a:endParaRPr lang="en-US" sz="2800" b="1"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video logo">
            <a:hlinkClick r:id="rId2"/>
          </p:cNvPr>
          <p:cNvPicPr>
            <a:picLocks noChangeAspect="1" noChangeArrowheads="1"/>
          </p:cNvPicPr>
          <p:nvPr/>
        </p:nvPicPr>
        <p:blipFill>
          <a:blip r:embed="rId3" cstate="print"/>
          <a:srcRect/>
          <a:stretch>
            <a:fillRect/>
          </a:stretch>
        </p:blipFill>
        <p:spPr bwMode="auto">
          <a:xfrm>
            <a:off x="1763688" y="2636912"/>
            <a:ext cx="2520280" cy="2636244"/>
          </a:xfrm>
          <a:prstGeom prst="rect">
            <a:avLst/>
          </a:prstGeom>
          <a:noFill/>
        </p:spPr>
      </p:pic>
      <p:sp>
        <p:nvSpPr>
          <p:cNvPr id="3" name="Footer Placeholder 2"/>
          <p:cNvSpPr>
            <a:spLocks noGrp="1"/>
          </p:cNvSpPr>
          <p:nvPr>
            <p:ph type="ftr" sz="quarter" idx="16"/>
          </p:nvPr>
        </p:nvSpPr>
        <p:spPr/>
        <p:txBody>
          <a:bodyPr/>
          <a:lstStyle/>
          <a:p>
            <a:pPr>
              <a:defRPr/>
            </a:pPr>
            <a:r>
              <a:rPr lang="en-IN" smtClean="0"/>
              <a:t>Manvi Breja</a:t>
            </a:r>
            <a:endParaRPr lang="en-US" dirty="0"/>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make algorithms</a:t>
            </a:r>
            <a:endParaRPr lang="en-US" dirty="0"/>
          </a:p>
        </p:txBody>
      </p:sp>
      <p:sp>
        <p:nvSpPr>
          <p:cNvPr id="3" name="Footer Placeholder 2"/>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8025"/>
          </a:xfrm>
          <a:prstGeom prst="rect">
            <a:avLst/>
          </a:prstGeom>
          <a:noFill/>
        </p:spPr>
        <p:txBody>
          <a:bodyPr>
            <a:normAutofit/>
          </a:bodyPr>
          <a:lstStyle/>
          <a:p>
            <a:pPr fontAlgn="auto">
              <a:spcBef>
                <a:spcPts val="0"/>
              </a:spcBef>
              <a:spcAft>
                <a:spcPts val="0"/>
              </a:spcAft>
              <a:defRPr/>
            </a:pPr>
            <a:r>
              <a:rPr lang="en-IN" sz="3200" b="1" dirty="0" smtClean="0">
                <a:solidFill>
                  <a:schemeClr val="tx1">
                    <a:lumMod val="85000"/>
                    <a:lumOff val="15000"/>
                  </a:schemeClr>
                </a:solidFill>
                <a:effectLst>
                  <a:outerShdw blurRad="38100" dist="38100" dir="2700000" algn="tl">
                    <a:srgbClr val="000000">
                      <a:alpha val="43137"/>
                    </a:srgbClr>
                  </a:outerShdw>
                </a:effectLst>
                <a:latin typeface="+mj-lt"/>
                <a:cs typeface="+mn-cs"/>
              </a:rPr>
              <a:t>Write steps for making a cup of tea..</a:t>
            </a:r>
            <a:endParaRPr lang="en-US" sz="3200" dirty="0">
              <a:solidFill>
                <a:schemeClr val="tx1">
                  <a:lumMod val="50000"/>
                  <a:lumOff val="50000"/>
                </a:schemeClr>
              </a:solidFill>
              <a:effectLst>
                <a:outerShdw blurRad="38100" dist="38100" dir="2700000" algn="tl">
                  <a:srgbClr val="000000">
                    <a:alpha val="43137"/>
                  </a:srgbClr>
                </a:outerShdw>
              </a:effectLst>
              <a:latin typeface="+mj-lt"/>
              <a:cs typeface="Arial" pitchFamily="34" charset="0"/>
            </a:endParaRPr>
          </a:p>
        </p:txBody>
      </p:sp>
      <p:sp>
        <p:nvSpPr>
          <p:cNvPr id="12" name="Rectangle 11"/>
          <p:cNvSpPr/>
          <p:nvPr/>
        </p:nvSpPr>
        <p:spPr>
          <a:xfrm>
            <a:off x="8686800" y="528478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23" name="TextBox 22"/>
          <p:cNvSpPr txBox="1"/>
          <p:nvPr/>
        </p:nvSpPr>
        <p:spPr>
          <a:xfrm>
            <a:off x="755576" y="1196752"/>
            <a:ext cx="7488832" cy="3416320"/>
          </a:xfrm>
          <a:prstGeom prst="rect">
            <a:avLst/>
          </a:prstGeom>
          <a:noFill/>
        </p:spPr>
        <p:txBody>
          <a:bodyPr wrap="square" rtlCol="0">
            <a:spAutoFit/>
          </a:bodyPr>
          <a:lstStyle/>
          <a:p>
            <a:pPr marL="342900" indent="-342900">
              <a:buFont typeface="+mj-lt"/>
              <a:buAutoNum type="arabicPeriod"/>
            </a:pPr>
            <a:r>
              <a:rPr lang="en-IN" dirty="0" smtClean="0">
                <a:latin typeface="+mn-lt"/>
              </a:rPr>
              <a:t>Fill kettle with water</a:t>
            </a:r>
          </a:p>
          <a:p>
            <a:pPr marL="342900" indent="-342900">
              <a:buFont typeface="+mj-lt"/>
              <a:buAutoNum type="arabicPeriod"/>
            </a:pPr>
            <a:r>
              <a:rPr lang="en-IN" dirty="0" smtClean="0">
                <a:latin typeface="+mn-lt"/>
              </a:rPr>
              <a:t>Switch Kettle on</a:t>
            </a:r>
          </a:p>
          <a:p>
            <a:pPr marL="342900" indent="-342900">
              <a:buFont typeface="+mj-lt"/>
              <a:buAutoNum type="arabicPeriod"/>
            </a:pPr>
            <a:r>
              <a:rPr lang="en-IN" dirty="0" smtClean="0">
                <a:latin typeface="+mn-lt"/>
              </a:rPr>
              <a:t>Wait until water in kettle boils</a:t>
            </a:r>
          </a:p>
          <a:p>
            <a:pPr marL="342900" indent="-342900">
              <a:buFont typeface="+mj-lt"/>
              <a:buAutoNum type="arabicPeriod"/>
            </a:pPr>
            <a:r>
              <a:rPr lang="en-IN" dirty="0" smtClean="0">
                <a:latin typeface="+mn-lt"/>
              </a:rPr>
              <a:t>Put tea in Pot</a:t>
            </a:r>
          </a:p>
          <a:p>
            <a:pPr marL="342900" indent="-342900">
              <a:buFont typeface="+mj-lt"/>
              <a:buAutoNum type="arabicPeriod"/>
            </a:pPr>
            <a:r>
              <a:rPr lang="en-IN" dirty="0" smtClean="0">
                <a:latin typeface="+mn-lt"/>
              </a:rPr>
              <a:t>Put boiling water in Pot</a:t>
            </a:r>
          </a:p>
          <a:p>
            <a:pPr marL="342900" indent="-342900">
              <a:buFont typeface="+mj-lt"/>
              <a:buAutoNum type="arabicPeriod"/>
            </a:pPr>
            <a:r>
              <a:rPr lang="en-IN" dirty="0" smtClean="0">
                <a:latin typeface="+mn-lt"/>
              </a:rPr>
              <a:t>Wait 2 minutes</a:t>
            </a:r>
          </a:p>
          <a:p>
            <a:pPr marL="342900" indent="-342900">
              <a:buFont typeface="+mj-lt"/>
              <a:buAutoNum type="arabicPeriod"/>
            </a:pPr>
            <a:r>
              <a:rPr lang="en-IN" dirty="0" smtClean="0">
                <a:latin typeface="+mn-lt"/>
              </a:rPr>
              <a:t>Put milk in cup</a:t>
            </a:r>
          </a:p>
          <a:p>
            <a:pPr marL="342900" indent="-342900">
              <a:buFont typeface="+mj-lt"/>
              <a:buAutoNum type="arabicPeriod"/>
            </a:pPr>
            <a:r>
              <a:rPr lang="en-IN" dirty="0" smtClean="0">
                <a:latin typeface="+mn-lt"/>
              </a:rPr>
              <a:t>Pour tea in cup</a:t>
            </a:r>
          </a:p>
          <a:p>
            <a:pPr marL="342900" indent="-342900">
              <a:buFont typeface="+mj-lt"/>
              <a:buAutoNum type="arabicPeriod"/>
            </a:pPr>
            <a:r>
              <a:rPr lang="en-IN" dirty="0" smtClean="0">
                <a:latin typeface="+mn-lt"/>
              </a:rPr>
              <a:t>Put 1 sugar lump in cup</a:t>
            </a:r>
          </a:p>
          <a:p>
            <a:pPr marL="342900" indent="-342900">
              <a:buFont typeface="+mj-lt"/>
              <a:buAutoNum type="arabicPeriod"/>
            </a:pPr>
            <a:r>
              <a:rPr lang="en-IN" dirty="0" smtClean="0">
                <a:latin typeface="+mn-lt"/>
              </a:rPr>
              <a:t>Stir tea in cup</a:t>
            </a:r>
          </a:p>
          <a:p>
            <a:pPr marL="342900" indent="-342900">
              <a:buFont typeface="+mj-lt"/>
              <a:buAutoNum type="arabicPeriod"/>
            </a:pPr>
            <a:r>
              <a:rPr lang="en-IN" dirty="0" smtClean="0">
                <a:latin typeface="+mn-lt"/>
              </a:rPr>
              <a:t>Serve Cup of tea</a:t>
            </a:r>
          </a:p>
          <a:p>
            <a:pPr marL="342900" indent="-342900">
              <a:buFont typeface="+mj-lt"/>
              <a:buAutoNum type="arabicPeriod"/>
            </a:pPr>
            <a:endParaRPr lang="en-US" dirty="0">
              <a:latin typeface="+mn-lt"/>
            </a:endParaRPr>
          </a:p>
        </p:txBody>
      </p:sp>
      <p:sp>
        <p:nvSpPr>
          <p:cNvPr id="24" name="Right Arrow 23"/>
          <p:cNvSpPr/>
          <p:nvPr/>
        </p:nvSpPr>
        <p:spPr>
          <a:xfrm>
            <a:off x="3707904" y="2708920"/>
            <a:ext cx="1224136" cy="216024"/>
          </a:xfrm>
          <a:prstGeom prst="rightArrow">
            <a:avLst/>
          </a:prstGeom>
          <a:solidFill>
            <a:schemeClr val="accent2">
              <a:lumMod val="75000"/>
            </a:schemeClr>
          </a:solidFill>
          <a:ln>
            <a:solidFill>
              <a:srgbClr val="C4CE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292080" y="2636912"/>
            <a:ext cx="2160240" cy="400110"/>
          </a:xfrm>
          <a:prstGeom prst="rect">
            <a:avLst/>
          </a:prstGeom>
          <a:noFill/>
        </p:spPr>
        <p:txBody>
          <a:bodyPr wrap="square" rtlCol="0">
            <a:spAutoFit/>
          </a:bodyPr>
          <a:lstStyle/>
          <a:p>
            <a:r>
              <a:rPr lang="en-IN" sz="2000" dirty="0" err="1" smtClean="0">
                <a:effectLst>
                  <a:outerShdw blurRad="60007" dist="310007" dir="7680000" sy="30000" kx="1300200" algn="ctr" rotWithShape="0">
                    <a:prstClr val="black">
                      <a:alpha val="32000"/>
                    </a:prstClr>
                  </a:outerShdw>
                </a:effectLst>
                <a:latin typeface="+mn-lt"/>
              </a:rPr>
              <a:t>Pseudocode</a:t>
            </a:r>
            <a:endParaRPr lang="en-US" sz="2000" dirty="0">
              <a:effectLst>
                <a:outerShdw blurRad="60007" dist="310007" dir="7680000" sy="30000" kx="1300200" algn="ctr" rotWithShape="0">
                  <a:prstClr val="black">
                    <a:alpha val="32000"/>
                  </a:prstClr>
                </a:outerShdw>
              </a:effectLst>
              <a:latin typeface="+mn-lt"/>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effectLst>
                  <a:outerShdw blurRad="38100" dist="38100" dir="2700000" algn="tl">
                    <a:srgbClr val="000000">
                      <a:alpha val="43137"/>
                    </a:srgbClr>
                  </a:outerShdw>
                </a:effectLst>
              </a:rPr>
              <a:t>Algorithm 1: Calling a friend on telephone</a:t>
            </a:r>
            <a:endParaRPr lang="en-US" sz="2800" dirty="0">
              <a:effectLst>
                <a:outerShdw blurRad="38100" dist="38100" dir="2700000" algn="tl">
                  <a:srgbClr val="000000">
                    <a:alpha val="43137"/>
                  </a:srgbClr>
                </a:outerShdw>
              </a:effectLst>
            </a:endParaRPr>
          </a:p>
        </p:txBody>
      </p:sp>
      <p:pic>
        <p:nvPicPr>
          <p:cNvPr id="4" name="Picture 2" descr="https://mgh-images.s3.amazonaws.com/9781285225944/509172-6-21EEI1.png"/>
          <p:cNvPicPr>
            <a:picLocks noChangeAspect="1" noChangeArrowheads="1"/>
          </p:cNvPicPr>
          <p:nvPr/>
        </p:nvPicPr>
        <p:blipFill>
          <a:blip r:embed="rId2" cstate="print"/>
          <a:srcRect/>
          <a:stretch>
            <a:fillRect/>
          </a:stretch>
        </p:blipFill>
        <p:spPr bwMode="auto">
          <a:xfrm>
            <a:off x="1907704" y="1628800"/>
            <a:ext cx="5544616" cy="3522902"/>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effectLst>
                  <a:outerShdw blurRad="38100" dist="38100" dir="2700000" algn="tl">
                    <a:srgbClr val="000000">
                      <a:alpha val="43137"/>
                    </a:srgbClr>
                  </a:outerShdw>
                </a:effectLst>
              </a:rPr>
              <a:t>Algorithm 2: To log onto </a:t>
            </a:r>
            <a:r>
              <a:rPr lang="en-IN" sz="2800" b="1" dirty="0" err="1" smtClean="0">
                <a:effectLst>
                  <a:outerShdw blurRad="38100" dist="38100" dir="2700000" algn="tl">
                    <a:srgbClr val="000000">
                      <a:alpha val="43137"/>
                    </a:srgbClr>
                  </a:outerShdw>
                </a:effectLst>
              </a:rPr>
              <a:t>Facebook</a:t>
            </a:r>
            <a:r>
              <a:rPr lang="en-IN" sz="2800" b="1" dirty="0" smtClean="0">
                <a:effectLst>
                  <a:outerShdw blurRad="38100" dist="38100" dir="2700000" algn="tl">
                    <a:srgbClr val="000000">
                      <a:alpha val="43137"/>
                    </a:srgbClr>
                  </a:outerShdw>
                </a:effectLst>
              </a:rPr>
              <a:t> account</a:t>
            </a:r>
            <a:endParaRPr lang="en-US" sz="2800" dirty="0">
              <a:effectLst>
                <a:outerShdw blurRad="38100" dist="38100" dir="2700000" algn="tl">
                  <a:srgbClr val="000000">
                    <a:alpha val="43137"/>
                  </a:srgbClr>
                </a:outerShdw>
              </a:effectLst>
            </a:endParaRPr>
          </a:p>
        </p:txBody>
      </p:sp>
      <p:sp>
        <p:nvSpPr>
          <p:cNvPr id="5" name="TextBox 4"/>
          <p:cNvSpPr txBox="1"/>
          <p:nvPr/>
        </p:nvSpPr>
        <p:spPr>
          <a:xfrm>
            <a:off x="539552" y="1196752"/>
            <a:ext cx="7920880" cy="4062651"/>
          </a:xfrm>
          <a:prstGeom prst="rect">
            <a:avLst/>
          </a:prstGeom>
          <a:noFill/>
        </p:spPr>
        <p:txBody>
          <a:bodyPr wrap="square" rtlCol="0">
            <a:spAutoFit/>
          </a:bodyPr>
          <a:lstStyle/>
          <a:p>
            <a:pPr marL="514350" indent="-514350" eaLnBrk="1" fontAlgn="auto" hangingPunct="1">
              <a:spcAft>
                <a:spcPts val="0"/>
              </a:spcAft>
              <a:buFont typeface="+mj-lt"/>
              <a:buAutoNum type="arabicPeriod"/>
              <a:defRPr/>
            </a:pPr>
            <a:r>
              <a:rPr lang="en-US" sz="2400" dirty="0" smtClean="0">
                <a:latin typeface="+mn-lt"/>
              </a:rPr>
              <a:t>Enter www.facebook.com in your browser.  (I/O)</a:t>
            </a:r>
          </a:p>
          <a:p>
            <a:pPr marL="514350" indent="-514350" eaLnBrk="1" fontAlgn="auto" hangingPunct="1">
              <a:spcAft>
                <a:spcPts val="0"/>
              </a:spcAft>
              <a:buFont typeface="+mj-lt"/>
              <a:buAutoNum type="arabicPeriod"/>
              <a:defRPr/>
            </a:pPr>
            <a:r>
              <a:rPr lang="en-US" sz="2400" dirty="0" err="1" smtClean="0">
                <a:latin typeface="+mn-lt"/>
              </a:rPr>
              <a:t>Facebook</a:t>
            </a:r>
            <a:r>
              <a:rPr lang="en-US" sz="2400" dirty="0" smtClean="0">
                <a:latin typeface="+mn-lt"/>
              </a:rPr>
              <a:t> Home page loads   (PROCESS)</a:t>
            </a:r>
          </a:p>
          <a:p>
            <a:pPr marL="514350" indent="-514350" eaLnBrk="1" fontAlgn="auto" hangingPunct="1">
              <a:spcAft>
                <a:spcPts val="0"/>
              </a:spcAft>
              <a:buFont typeface="+mj-lt"/>
              <a:buAutoNum type="arabicPeriod"/>
              <a:defRPr/>
            </a:pPr>
            <a:r>
              <a:rPr lang="en-US" sz="2400" dirty="0" smtClean="0">
                <a:latin typeface="+mn-lt"/>
              </a:rPr>
              <a:t>Enter your Email ID and Password    (I/O)</a:t>
            </a:r>
          </a:p>
          <a:p>
            <a:pPr marL="514350" indent="-514350" eaLnBrk="1" fontAlgn="auto" hangingPunct="1">
              <a:spcAft>
                <a:spcPts val="0"/>
              </a:spcAft>
              <a:buFont typeface="+mj-lt"/>
              <a:buAutoNum type="arabicPeriod"/>
              <a:defRPr/>
            </a:pPr>
            <a:r>
              <a:rPr lang="en-US" sz="2400" dirty="0" smtClean="0">
                <a:latin typeface="+mn-lt"/>
              </a:rPr>
              <a:t>Is Email ID and Password Valid (DECISION)</a:t>
            </a:r>
            <a:br>
              <a:rPr lang="en-US" sz="2400" dirty="0" smtClean="0">
                <a:latin typeface="+mn-lt"/>
              </a:rPr>
            </a:br>
            <a:r>
              <a:rPr lang="en-US" sz="2400" dirty="0" smtClean="0">
                <a:latin typeface="+mn-lt"/>
              </a:rPr>
              <a:t>If NO then</a:t>
            </a:r>
            <a:br>
              <a:rPr lang="en-US" sz="2400" dirty="0" smtClean="0">
                <a:latin typeface="+mn-lt"/>
              </a:rPr>
            </a:br>
            <a:r>
              <a:rPr lang="en-US" sz="2400" dirty="0" smtClean="0">
                <a:latin typeface="+mn-lt"/>
              </a:rPr>
              <a:t>	Log in error  (PROCESS)</a:t>
            </a:r>
            <a:br>
              <a:rPr lang="en-US" sz="2400" dirty="0" smtClean="0">
                <a:latin typeface="+mn-lt"/>
              </a:rPr>
            </a:br>
            <a:r>
              <a:rPr lang="en-US" sz="2400" dirty="0" smtClean="0">
                <a:latin typeface="+mn-lt"/>
              </a:rPr>
              <a:t>go to step 3</a:t>
            </a:r>
            <a:br>
              <a:rPr lang="en-US" sz="2400" dirty="0" smtClean="0">
                <a:latin typeface="+mn-lt"/>
              </a:rPr>
            </a:br>
            <a:r>
              <a:rPr lang="en-US" sz="2400" dirty="0" smtClean="0">
                <a:latin typeface="+mn-lt"/>
              </a:rPr>
              <a:t>else</a:t>
            </a:r>
            <a:br>
              <a:rPr lang="en-US" sz="2400" dirty="0" smtClean="0">
                <a:latin typeface="+mn-lt"/>
              </a:rPr>
            </a:br>
            <a:r>
              <a:rPr lang="en-US" sz="2400" dirty="0" smtClean="0">
                <a:latin typeface="+mn-lt"/>
              </a:rPr>
              <a:t>	Display </a:t>
            </a:r>
            <a:r>
              <a:rPr lang="en-US" sz="2400" dirty="0" err="1" smtClean="0">
                <a:latin typeface="+mn-lt"/>
              </a:rPr>
              <a:t>facebook</a:t>
            </a:r>
            <a:r>
              <a:rPr lang="en-US" sz="2400" dirty="0" smtClean="0">
                <a:latin typeface="+mn-lt"/>
              </a:rPr>
              <a:t> Account (I/O)</a:t>
            </a:r>
            <a:br>
              <a:rPr lang="en-US" sz="2400" dirty="0" smtClean="0">
                <a:latin typeface="+mn-lt"/>
              </a:rPr>
            </a:br>
            <a:r>
              <a:rPr lang="en-US" sz="2400" dirty="0" smtClean="0">
                <a:latin typeface="+mn-lt"/>
              </a:rPr>
              <a:t>Stop</a:t>
            </a:r>
          </a:p>
          <a:p>
            <a:endParaRPr lang="en-US" dirty="0"/>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effectLst>
                  <a:outerShdw blurRad="38100" dist="38100" dir="2700000" algn="tl">
                    <a:srgbClr val="000000">
                      <a:alpha val="43137"/>
                    </a:srgbClr>
                  </a:outerShdw>
                </a:effectLst>
              </a:rPr>
              <a:t>Algorithm 3: To add two numbers entered by user</a:t>
            </a:r>
            <a:endParaRPr lang="en-US" sz="2800" dirty="0">
              <a:effectLst>
                <a:outerShdw blurRad="38100" dist="38100" dir="2700000" algn="tl">
                  <a:srgbClr val="000000">
                    <a:alpha val="43137"/>
                  </a:srgbClr>
                </a:outerShdw>
              </a:effectLst>
            </a:endParaRPr>
          </a:p>
        </p:txBody>
      </p:sp>
      <p:sp>
        <p:nvSpPr>
          <p:cNvPr id="4" name="Text Placeholder 1"/>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1: Start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2: Declare variables num1, num2 and sum.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3: Read values num1 and num2.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4: Add num1 and num2 and assign the result to  sum.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sum←num1+num2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5: Display sum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6: Stop</a:t>
            </a:r>
            <a:endPar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effectLst>
                  <a:outerShdw blurRad="38100" dist="38100" dir="2700000" algn="tl">
                    <a:srgbClr val="000000">
                      <a:alpha val="43137"/>
                    </a:srgbClr>
                  </a:outerShdw>
                </a:effectLst>
              </a:rPr>
              <a:t>Algorithm 4: To </a:t>
            </a:r>
            <a:r>
              <a:rPr lang="en-US" sz="2800" b="1" dirty="0" smtClean="0">
                <a:effectLst>
                  <a:outerShdw blurRad="38100" dist="38100" dir="2700000" algn="tl">
                    <a:srgbClr val="000000">
                      <a:alpha val="43137"/>
                    </a:srgbClr>
                  </a:outerShdw>
                </a:effectLst>
              </a:rPr>
              <a:t>find the largest among three different numbers entered by user.</a:t>
            </a:r>
            <a:endParaRPr lang="en-US" sz="2800" dirty="0">
              <a:effectLst>
                <a:outerShdw blurRad="38100" dist="38100" dir="2700000" algn="tl">
                  <a:srgbClr val="000000">
                    <a:alpha val="43137"/>
                  </a:srgbClr>
                </a:outerShdw>
              </a:effectLst>
            </a:endParaRPr>
          </a:p>
        </p:txBody>
      </p:sp>
      <p:sp>
        <p:nvSpPr>
          <p:cNvPr id="5" name="Text Placeholder 1"/>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1: Start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2: Declare variables a,b and c.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3: Read variables a,b and c.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4: If a&gt;b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If a&gt;c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Display a is the largest number.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Else Display c is the largest number.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Else If b&gt;c Display b is the largest number.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Else Display c is the greatest number.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5: Stop</a:t>
            </a:r>
            <a:endPar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effectLst>
                  <a:outerShdw blurRad="38100" dist="38100" dir="2700000" algn="tl">
                    <a:srgbClr val="000000">
                      <a:alpha val="43137"/>
                    </a:srgbClr>
                  </a:outerShdw>
                </a:effectLst>
              </a:rPr>
              <a:t>Algorithm 5: </a:t>
            </a:r>
            <a:r>
              <a:rPr lang="en-US" sz="2800" b="1" dirty="0" smtClean="0">
                <a:effectLst>
                  <a:outerShdw blurRad="38100" dist="38100" dir="2700000" algn="tl">
                    <a:srgbClr val="000000">
                      <a:alpha val="43137"/>
                    </a:srgbClr>
                  </a:outerShdw>
                </a:effectLst>
              </a:rPr>
              <a:t>To find all roots of a quadratic equation ax</a:t>
            </a:r>
            <a:r>
              <a:rPr lang="en-US" sz="2800" b="1" baseline="30000" dirty="0" smtClean="0">
                <a:effectLst>
                  <a:outerShdw blurRad="38100" dist="38100" dir="2700000" algn="tl">
                    <a:srgbClr val="000000">
                      <a:alpha val="43137"/>
                    </a:srgbClr>
                  </a:outerShdw>
                </a:effectLst>
              </a:rPr>
              <a:t>2</a:t>
            </a:r>
            <a:r>
              <a:rPr lang="en-US" sz="2800" b="1" dirty="0" smtClean="0">
                <a:effectLst>
                  <a:outerShdw blurRad="38100" dist="38100" dir="2700000" algn="tl">
                    <a:srgbClr val="000000">
                      <a:alpha val="43137"/>
                    </a:srgbClr>
                  </a:outerShdw>
                </a:effectLst>
              </a:rPr>
              <a:t>+bx+c=0. </a:t>
            </a:r>
            <a:endParaRPr lang="en-US" sz="2800" dirty="0">
              <a:effectLst>
                <a:outerShdw blurRad="38100" dist="38100" dir="2700000" algn="tl">
                  <a:srgbClr val="000000">
                    <a:alpha val="43137"/>
                  </a:srgbClr>
                </a:outerShdw>
              </a:effectLst>
            </a:endParaRPr>
          </a:p>
        </p:txBody>
      </p:sp>
      <p:sp>
        <p:nvSpPr>
          <p:cNvPr id="4" name="Text Placeholder 1"/>
          <p:cNvSpPr txBox="1">
            <a:spLocks/>
          </p:cNvSpPr>
          <p:nvPr/>
        </p:nvSpPr>
        <p:spPr bwMode="auto">
          <a:xfrm>
            <a:off x="395288" y="12684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1: Start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2: Declare variables a, b, c, D, x1, x2, rp and ip;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3: Calculate discriminant  D←b</a:t>
            </a:r>
            <a:r>
              <a:rPr kumimoji="0" lang="en-US" sz="2000" b="0" i="0" u="none" strike="noStrike" kern="1200" cap="none" spc="0" normalizeH="0" baseline="30000" noProof="0" smtClean="0">
                <a:ln>
                  <a:noFill/>
                </a:ln>
                <a:solidFill>
                  <a:schemeClr val="tx1">
                    <a:lumMod val="85000"/>
                    <a:lumOff val="15000"/>
                  </a:schemeClr>
                </a:solidFill>
                <a:effectLst/>
                <a:uLnTx/>
                <a:uFillTx/>
                <a:latin typeface="+mn-lt"/>
                <a:ea typeface="+mn-ea"/>
                <a:cs typeface="+mn-cs"/>
              </a:rPr>
              <a:t>2</a:t>
            </a: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-4ac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4: If D≥0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r1←(-b+√D)/2a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r2←(-b-√D)/2a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Display r1 and r2 as roots.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Else Calculate real part and imaginary part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rp←b/2a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ip←√(-D)/2a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Display rp+j(ip) and rp-j(ip) as roots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5: Stop</a:t>
            </a:r>
            <a:endPar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effectLst>
                  <a:outerShdw blurRad="38100" dist="38100" dir="2700000" algn="tl">
                    <a:srgbClr val="000000">
                      <a:alpha val="43137"/>
                    </a:srgbClr>
                  </a:outerShdw>
                </a:effectLst>
              </a:rPr>
              <a:t>Algorithm 6: </a:t>
            </a:r>
            <a:r>
              <a:rPr lang="en-US" sz="2800" b="1" dirty="0" smtClean="0">
                <a:effectLst>
                  <a:outerShdw blurRad="38100" dist="38100" dir="2700000" algn="tl">
                    <a:srgbClr val="000000">
                      <a:alpha val="43137"/>
                    </a:srgbClr>
                  </a:outerShdw>
                </a:effectLst>
              </a:rPr>
              <a:t>To find </a:t>
            </a:r>
            <a:r>
              <a:rPr lang="en-IN" sz="2800" b="1" dirty="0" smtClean="0">
                <a:effectLst>
                  <a:outerShdw blurRad="38100" dist="38100" dir="2700000" algn="tl">
                    <a:srgbClr val="000000">
                      <a:alpha val="43137"/>
                    </a:srgbClr>
                  </a:outerShdw>
                </a:effectLst>
              </a:rPr>
              <a:t>the sum of 5 numbers</a:t>
            </a:r>
            <a:endParaRPr lang="en-US" sz="2800" dirty="0">
              <a:effectLst>
                <a:outerShdw blurRad="38100" dist="38100" dir="2700000" algn="tl">
                  <a:srgbClr val="000000">
                    <a:alpha val="43137"/>
                  </a:srgbClr>
                </a:outerShdw>
              </a:effectLst>
            </a:endParaRPr>
          </a:p>
        </p:txBody>
      </p:sp>
      <p:sp>
        <p:nvSpPr>
          <p:cNvPr id="5" name="Text Placeholder 1"/>
          <p:cNvSpPr txBox="1">
            <a:spLocks/>
          </p:cNvSpPr>
          <p:nvPr/>
        </p:nvSpPr>
        <p:spPr bwMode="auto">
          <a:xfrm>
            <a:off x="467544" y="134076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ct val="20000"/>
              </a:spcBef>
              <a:spcAft>
                <a:spcPct val="0"/>
              </a:spcAft>
              <a:buClrTx/>
              <a:buSzTx/>
              <a:buFont typeface="Corbel" pitchFamily="34" charset="0"/>
              <a:buAutoNum type="arabicPeriod"/>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Initialize sum = 0 and count = 0    (PROCESS)</a:t>
            </a:r>
          </a:p>
          <a:p>
            <a:pPr marL="457200" marR="0" lvl="0" indent="-457200" algn="l" defTabSz="914400" rtl="0" eaLnBrk="1" fontAlgn="base" latinLnBrk="0" hangingPunct="1">
              <a:lnSpc>
                <a:spcPct val="100000"/>
              </a:lnSpc>
              <a:spcBef>
                <a:spcPct val="20000"/>
              </a:spcBef>
              <a:spcAft>
                <a:spcPct val="0"/>
              </a:spcAft>
              <a:buClrTx/>
              <a:buSzTx/>
              <a:buFont typeface="Corbel" pitchFamily="34" charset="0"/>
              <a:buAutoNum type="arabicPeriod"/>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Enter n    (I/O)</a:t>
            </a:r>
          </a:p>
          <a:p>
            <a:pPr marL="457200" marR="0" lvl="0" indent="-457200" algn="l" defTabSz="914400" rtl="0" eaLnBrk="1" fontAlgn="base" latinLnBrk="0" hangingPunct="1">
              <a:lnSpc>
                <a:spcPct val="100000"/>
              </a:lnSpc>
              <a:spcBef>
                <a:spcPct val="20000"/>
              </a:spcBef>
              <a:spcAft>
                <a:spcPct val="0"/>
              </a:spcAft>
              <a:buClrTx/>
              <a:buSzTx/>
              <a:buFont typeface="Corbel" pitchFamily="34" charset="0"/>
              <a:buAutoNum type="arabicPeriod"/>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Find sum + n and assign it to sum and then increment count by 1 (PROCESS)</a:t>
            </a:r>
          </a:p>
          <a:p>
            <a:pPr marL="457200" marR="0" lvl="0" indent="-457200" algn="l" defTabSz="914400" rtl="0" eaLnBrk="1" fontAlgn="base" latinLnBrk="0" hangingPunct="1">
              <a:lnSpc>
                <a:spcPct val="100000"/>
              </a:lnSpc>
              <a:spcBef>
                <a:spcPct val="20000"/>
              </a:spcBef>
              <a:spcAft>
                <a:spcPct val="0"/>
              </a:spcAft>
              <a:buClrTx/>
              <a:buSzTx/>
              <a:buFont typeface="Corbel" pitchFamily="34" charset="0"/>
              <a:buAutoNum type="arabicPeriod"/>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Is count &lt; 5 (DECISION)</a:t>
            </a:r>
          </a:p>
          <a:p>
            <a:pPr marL="457200" marR="0" lvl="0" indent="-457200" algn="l" defTabSz="914400" rtl="0" eaLnBrk="1" fontAlgn="base" latinLnBrk="0" hangingPunct="1">
              <a:lnSpc>
                <a:spcPct val="100000"/>
              </a:lnSpc>
              <a:spcBef>
                <a:spcPct val="20000"/>
              </a:spcBef>
              <a:spcAft>
                <a:spcPct val="0"/>
              </a:spcAft>
              <a:buClrTx/>
              <a:buSzTx/>
              <a:buFont typeface="Corbel" pitchFamily="34" charset="0"/>
              <a:buAutoNum type="arabicPeriod"/>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if YES go to step 2</a:t>
            </a:r>
            <a:b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b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else</a:t>
            </a:r>
            <a:b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b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Print sum (I/O)</a:t>
            </a:r>
          </a:p>
          <a:p>
            <a:pPr marL="457200" marR="0" lvl="0" indent="-457200" algn="l" defTabSz="914400" rtl="0" eaLnBrk="1" fontAlgn="base" latinLnBrk="0" hangingPunct="1">
              <a:lnSpc>
                <a:spcPct val="100000"/>
              </a:lnSpc>
              <a:spcBef>
                <a:spcPct val="20000"/>
              </a:spcBef>
              <a:spcAft>
                <a:spcPct val="0"/>
              </a:spcAft>
              <a:buClrTx/>
              <a:buSzTx/>
              <a:buFont typeface="Corbel" pitchFamily="34" charset="0"/>
              <a:buAutoNum type="arabicPeriod"/>
              <a:tabLst/>
              <a:defRPr/>
            </a:pPr>
            <a:endPar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effectLst>
                  <a:outerShdw blurRad="38100" dist="38100" dir="2700000" algn="tl">
                    <a:srgbClr val="000000">
                      <a:alpha val="43137"/>
                    </a:srgbClr>
                  </a:outerShdw>
                </a:effectLst>
              </a:rPr>
              <a:t>Algorithm 7: </a:t>
            </a:r>
            <a:r>
              <a:rPr lang="en-US" sz="2800" b="1" dirty="0" smtClean="0">
                <a:effectLst>
                  <a:outerShdw blurRad="38100" dist="38100" dir="2700000" algn="tl">
                    <a:srgbClr val="000000">
                      <a:alpha val="43137"/>
                    </a:srgbClr>
                  </a:outerShdw>
                </a:effectLst>
              </a:rPr>
              <a:t>To find</a:t>
            </a:r>
            <a:r>
              <a:rPr lang="en-US" sz="2800" b="1" dirty="0" smtClean="0"/>
              <a:t> </a:t>
            </a:r>
            <a:r>
              <a:rPr lang="en-US" sz="2800" b="1" dirty="0" smtClean="0">
                <a:effectLst>
                  <a:outerShdw blurRad="38100" dist="38100" dir="2700000" algn="tl">
                    <a:srgbClr val="000000">
                      <a:alpha val="43137"/>
                    </a:srgbClr>
                  </a:outerShdw>
                </a:effectLst>
              </a:rPr>
              <a:t>the factorial of a number entered by user.</a:t>
            </a:r>
            <a:endParaRPr lang="en-US" sz="2800" dirty="0">
              <a:effectLst>
                <a:outerShdw blurRad="38100" dist="38100" dir="2700000" algn="tl">
                  <a:srgbClr val="000000">
                    <a:alpha val="43137"/>
                  </a:srgbClr>
                </a:outerShdw>
              </a:effectLst>
            </a:endParaRPr>
          </a:p>
        </p:txBody>
      </p:sp>
      <p:sp>
        <p:nvSpPr>
          <p:cNvPr id="4" name="Text Placeholder 1"/>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1: Start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2: Declare variables n, factorial and i.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3: Initialize variables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factorial←1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i←1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4: Read value of n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5: Repeat the steps until i=n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5.1: factorial←factorial*i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5.2: i←i+1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6: Display factorial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7: Stop</a:t>
            </a:r>
            <a:endPar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sz="2800" b="1" dirty="0" smtClean="0">
                <a:effectLst>
                  <a:outerShdw blurRad="38100" dist="38100" dir="2700000" algn="tl">
                    <a:srgbClr val="000000">
                      <a:alpha val="43137"/>
                    </a:srgbClr>
                  </a:outerShdw>
                </a:effectLst>
              </a:rPr>
              <a:t>Algorithm 8: </a:t>
            </a:r>
            <a:r>
              <a:rPr lang="en-US" sz="2800" b="1" dirty="0" smtClean="0">
                <a:effectLst>
                  <a:outerShdw blurRad="38100" dist="38100" dir="2700000" algn="tl">
                    <a:srgbClr val="000000">
                      <a:alpha val="43137"/>
                    </a:srgbClr>
                  </a:outerShdw>
                </a:effectLst>
              </a:rPr>
              <a:t>To check whether a number entered by user is prime or not.</a:t>
            </a:r>
            <a:endParaRPr lang="en-US" sz="2800" dirty="0">
              <a:effectLst>
                <a:outerShdw blurRad="38100" dist="38100" dir="2700000" algn="tl">
                  <a:srgbClr val="000000">
                    <a:alpha val="43137"/>
                  </a:srgbClr>
                </a:outerShdw>
              </a:effectLst>
            </a:endParaRPr>
          </a:p>
        </p:txBody>
      </p:sp>
      <p:sp>
        <p:nvSpPr>
          <p:cNvPr id="5" name="Text Placeholder 1"/>
          <p:cNvSpPr txBox="1">
            <a:spLocks/>
          </p:cNvSpPr>
          <p:nvPr/>
        </p:nvSpPr>
        <p:spPr bwMode="auto">
          <a:xfrm>
            <a:off x="395536" y="980728"/>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Step 1: Start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Step 2: Declare variables </a:t>
            </a:r>
            <a:r>
              <a:rPr kumimoji="0" lang="en-US" sz="2000" b="0" i="0" u="none" strike="noStrike" kern="1200" cap="none" spc="0" normalizeH="0" baseline="0" noProof="0" dirty="0" err="1" smtClean="0">
                <a:ln>
                  <a:noFill/>
                </a:ln>
                <a:solidFill>
                  <a:schemeClr val="tx1">
                    <a:lumMod val="85000"/>
                    <a:lumOff val="15000"/>
                  </a:schemeClr>
                </a:solidFill>
                <a:effectLst/>
                <a:uLnTx/>
                <a:uFillTx/>
                <a:latin typeface="+mn-lt"/>
                <a:ea typeface="+mn-ea"/>
                <a:cs typeface="+mn-cs"/>
              </a:rPr>
              <a:t>n,i,flag</a:t>
            </a: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Step 3: Initialize variables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flag←1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i←2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Step 4: Read n from user.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Step 5: Repeat the steps until </a:t>
            </a:r>
            <a:r>
              <a:rPr kumimoji="0" lang="en-US" sz="2000" b="0" i="0" u="none" strike="noStrike" kern="1200" cap="none" spc="0" normalizeH="0" baseline="0" noProof="0" dirty="0" err="1" smtClean="0">
                <a:ln>
                  <a:noFill/>
                </a:ln>
                <a:solidFill>
                  <a:schemeClr val="tx1">
                    <a:lumMod val="85000"/>
                    <a:lumOff val="15000"/>
                  </a:schemeClr>
                </a:solidFill>
                <a:effectLst/>
                <a:uLnTx/>
                <a:uFillTx/>
                <a:latin typeface="+mn-lt"/>
                <a:ea typeface="+mn-ea"/>
                <a:cs typeface="+mn-cs"/>
              </a:rPr>
              <a:t>i</a:t>
            </a: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&lt;(n/2)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5.1 If remainder of </a:t>
            </a:r>
            <a:r>
              <a:rPr kumimoji="0" lang="en-US" sz="2000" b="0" i="0" u="none" strike="noStrike" kern="1200" cap="none" spc="0" normalizeH="0" baseline="0" noProof="0" dirty="0" err="1" smtClean="0">
                <a:ln>
                  <a:noFill/>
                </a:ln>
                <a:solidFill>
                  <a:schemeClr val="tx1">
                    <a:lumMod val="85000"/>
                    <a:lumOff val="15000"/>
                  </a:schemeClr>
                </a:solidFill>
                <a:effectLst/>
                <a:uLnTx/>
                <a:uFillTx/>
                <a:latin typeface="+mn-lt"/>
                <a:ea typeface="+mn-ea"/>
                <a:cs typeface="+mn-cs"/>
              </a:rPr>
              <a:t>n÷i</a:t>
            </a: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equals 0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flag←0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Go to step 6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5.2 i←i+1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Step 6: If flag=0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Display n is not prime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else Display n is prime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Step 7: Stop</a:t>
            </a:r>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sz="2800" b="1" dirty="0" smtClean="0">
                <a:effectLst>
                  <a:outerShdw blurRad="38100" dist="38100" dir="2700000" algn="tl">
                    <a:srgbClr val="000000">
                      <a:alpha val="43137"/>
                    </a:srgbClr>
                  </a:outerShdw>
                </a:effectLst>
              </a:rPr>
              <a:t>Algorithm 9: </a:t>
            </a:r>
            <a:r>
              <a:rPr lang="en-US" sz="2800" b="1" dirty="0" smtClean="0">
                <a:effectLst>
                  <a:outerShdw blurRad="38100" dist="38100" dir="2700000" algn="tl">
                    <a:srgbClr val="000000">
                      <a:alpha val="43137"/>
                    </a:srgbClr>
                  </a:outerShdw>
                </a:effectLst>
              </a:rPr>
              <a:t>To find the Fibonacci series till term≤1000.</a:t>
            </a:r>
            <a:endParaRPr lang="en-US" sz="2800" dirty="0">
              <a:effectLst>
                <a:outerShdw blurRad="38100" dist="38100" dir="2700000" algn="tl">
                  <a:srgbClr val="000000">
                    <a:alpha val="43137"/>
                  </a:srgbClr>
                </a:outerShdw>
              </a:effectLst>
            </a:endParaRPr>
          </a:p>
        </p:txBody>
      </p:sp>
      <p:sp>
        <p:nvSpPr>
          <p:cNvPr id="4" name="Text Placeholder 1"/>
          <p:cNvSpPr txBox="1">
            <a:spLocks/>
          </p:cNvSpPr>
          <p:nvPr/>
        </p:nvSpPr>
        <p:spPr bwMode="auto">
          <a:xfrm>
            <a:off x="395536" y="126876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1: Start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2: Declare variables first_term, second_term and temp.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3: Initialize variables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first_term←0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second_term←1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4: Display first_term and second_term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5: Repeat the steps until second_term≤1000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5.1: temp←second_term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5.2: second_term←second_term+first term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5.3: first_term←temp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               5.4: Display second_term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chemeClr val="tx1">
                    <a:lumMod val="85000"/>
                    <a:lumOff val="15000"/>
                  </a:schemeClr>
                </a:solidFill>
                <a:effectLst/>
                <a:uLnTx/>
                <a:uFillTx/>
                <a:latin typeface="+mn-lt"/>
                <a:ea typeface="+mn-ea"/>
                <a:cs typeface="+mn-cs"/>
              </a:rPr>
              <a:t>Step 6: Stop</a:t>
            </a:r>
            <a:endPar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p:cNvGraphicFramePr/>
          <p:nvPr/>
        </p:nvGraphicFramePr>
        <p:xfrm>
          <a:off x="971600" y="980728"/>
          <a:ext cx="7272808"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p:cNvSpPr txBox="1"/>
          <p:nvPr/>
        </p:nvSpPr>
        <p:spPr>
          <a:xfrm>
            <a:off x="395536" y="260648"/>
            <a:ext cx="8064896" cy="5232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mn-lt"/>
              </a:rPr>
              <a:t>Advantages of Algorithms</a:t>
            </a:r>
            <a:endParaRPr lang="en-US" sz="2800" b="1"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8025"/>
          </a:xfrm>
          <a:prstGeom prst="rect">
            <a:avLst/>
          </a:prstGeom>
          <a:noFill/>
        </p:spPr>
        <p:txBody>
          <a:bodyPr>
            <a:normAutofit/>
          </a:bodyPr>
          <a:lstStyle/>
          <a:p>
            <a:pPr fontAlgn="auto">
              <a:spcBef>
                <a:spcPts val="0"/>
              </a:spcBef>
              <a:spcAft>
                <a:spcPts val="0"/>
              </a:spcAft>
              <a:defRPr/>
            </a:pPr>
            <a:r>
              <a:rPr lang="en-IN" sz="3200" b="1" dirty="0" smtClean="0">
                <a:solidFill>
                  <a:schemeClr val="tx1">
                    <a:lumMod val="85000"/>
                    <a:lumOff val="15000"/>
                  </a:schemeClr>
                </a:solidFill>
                <a:effectLst>
                  <a:outerShdw blurRad="38100" dist="38100" dir="2700000" algn="tl">
                    <a:srgbClr val="000000">
                      <a:alpha val="43137"/>
                    </a:srgbClr>
                  </a:outerShdw>
                </a:effectLst>
                <a:latin typeface="+mj-lt"/>
                <a:cs typeface="+mn-cs"/>
              </a:rPr>
              <a:t>Write </a:t>
            </a:r>
            <a:r>
              <a:rPr lang="en-IN" sz="3200" b="1" dirty="0" err="1" smtClean="0">
                <a:solidFill>
                  <a:schemeClr val="tx1">
                    <a:lumMod val="85000"/>
                    <a:lumOff val="15000"/>
                  </a:schemeClr>
                </a:solidFill>
                <a:effectLst>
                  <a:outerShdw blurRad="38100" dist="38100" dir="2700000" algn="tl">
                    <a:srgbClr val="000000">
                      <a:alpha val="43137"/>
                    </a:srgbClr>
                  </a:outerShdw>
                </a:effectLst>
                <a:latin typeface="+mj-lt"/>
                <a:cs typeface="+mn-cs"/>
              </a:rPr>
              <a:t>pseudocode</a:t>
            </a:r>
            <a:r>
              <a:rPr lang="en-IN" sz="3200" b="1" dirty="0" smtClean="0">
                <a:solidFill>
                  <a:schemeClr val="tx1">
                    <a:lumMod val="85000"/>
                    <a:lumOff val="15000"/>
                  </a:schemeClr>
                </a:solidFill>
                <a:effectLst>
                  <a:outerShdw blurRad="38100" dist="38100" dir="2700000" algn="tl">
                    <a:srgbClr val="000000">
                      <a:alpha val="43137"/>
                    </a:srgbClr>
                  </a:outerShdw>
                </a:effectLst>
                <a:latin typeface="+mj-lt"/>
                <a:cs typeface="+mn-cs"/>
              </a:rPr>
              <a:t> for calculating percentage</a:t>
            </a:r>
            <a:endParaRPr lang="en-US" sz="3200" dirty="0">
              <a:solidFill>
                <a:schemeClr val="tx1">
                  <a:lumMod val="50000"/>
                  <a:lumOff val="50000"/>
                </a:schemeClr>
              </a:solidFill>
              <a:effectLst>
                <a:outerShdw blurRad="38100" dist="38100" dir="2700000" algn="tl">
                  <a:srgbClr val="000000">
                    <a:alpha val="43137"/>
                  </a:srgbClr>
                </a:outerShdw>
              </a:effectLst>
              <a:latin typeface="+mj-lt"/>
              <a:cs typeface="Arial" pitchFamily="34" charset="0"/>
            </a:endParaRPr>
          </a:p>
        </p:txBody>
      </p:sp>
      <p:sp>
        <p:nvSpPr>
          <p:cNvPr id="12" name="Rectangle 11"/>
          <p:cNvSpPr/>
          <p:nvPr/>
        </p:nvSpPr>
        <p:spPr>
          <a:xfrm>
            <a:off x="8686800" y="528478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23" name="TextBox 22"/>
          <p:cNvSpPr txBox="1"/>
          <p:nvPr/>
        </p:nvSpPr>
        <p:spPr>
          <a:xfrm>
            <a:off x="755576" y="1196752"/>
            <a:ext cx="7488832" cy="2585323"/>
          </a:xfrm>
          <a:prstGeom prst="rect">
            <a:avLst/>
          </a:prstGeom>
          <a:noFill/>
        </p:spPr>
        <p:txBody>
          <a:bodyPr wrap="square" rtlCol="0">
            <a:spAutoFit/>
          </a:bodyPr>
          <a:lstStyle/>
          <a:p>
            <a:pPr marL="342900" indent="-342900">
              <a:buFont typeface="+mj-lt"/>
              <a:buAutoNum type="arabicPeriod"/>
            </a:pPr>
            <a:r>
              <a:rPr lang="en-IN" dirty="0" smtClean="0">
                <a:latin typeface="+mn-lt"/>
              </a:rPr>
              <a:t>Note down the marks of all subjects.</a:t>
            </a:r>
          </a:p>
          <a:p>
            <a:pPr marL="342900" indent="-342900">
              <a:buFont typeface="+mj-lt"/>
              <a:buAutoNum type="arabicPeriod"/>
            </a:pPr>
            <a:r>
              <a:rPr lang="en-IN" dirty="0" smtClean="0">
                <a:latin typeface="+mn-lt"/>
              </a:rPr>
              <a:t>Calculate the number of subjects.</a:t>
            </a:r>
          </a:p>
          <a:p>
            <a:pPr marL="342900" indent="-342900">
              <a:buFont typeface="+mj-lt"/>
              <a:buAutoNum type="arabicPeriod"/>
            </a:pPr>
            <a:r>
              <a:rPr lang="en-IN" dirty="0" smtClean="0">
                <a:latin typeface="+mn-lt"/>
              </a:rPr>
              <a:t>Add the marks.</a:t>
            </a:r>
          </a:p>
          <a:p>
            <a:pPr marL="342900" indent="-342900">
              <a:buFont typeface="+mj-lt"/>
              <a:buAutoNum type="arabicPeriod"/>
            </a:pPr>
            <a:r>
              <a:rPr lang="en-IN" dirty="0" smtClean="0">
                <a:latin typeface="+mn-lt"/>
              </a:rPr>
              <a:t>Calculate total maximum marks by multiplying maximum marks by number of subjects.</a:t>
            </a:r>
          </a:p>
          <a:p>
            <a:pPr marL="342900" indent="-342900">
              <a:buFont typeface="+mj-lt"/>
              <a:buAutoNum type="arabicPeriod"/>
            </a:pPr>
            <a:r>
              <a:rPr lang="en-IN" dirty="0" smtClean="0">
                <a:latin typeface="+mn-lt"/>
              </a:rPr>
              <a:t>Divide the sum of marks with total maximum marks and multiply by 100.</a:t>
            </a:r>
          </a:p>
          <a:p>
            <a:pPr marL="342900" indent="-342900">
              <a:buFont typeface="+mj-lt"/>
              <a:buAutoNum type="arabicPeriod"/>
            </a:pPr>
            <a:r>
              <a:rPr lang="en-IN" dirty="0" smtClean="0">
                <a:latin typeface="+mn-lt"/>
              </a:rPr>
              <a:t>You will get the percentage.</a:t>
            </a:r>
          </a:p>
          <a:p>
            <a:pPr marL="342900" indent="-342900">
              <a:buFont typeface="+mj-lt"/>
              <a:buAutoNum type="arabicPeriod"/>
            </a:pPr>
            <a:endParaRPr lang="en-IN" dirty="0" smtClean="0">
              <a:latin typeface="+mn-lt"/>
            </a:endParaRPr>
          </a:p>
          <a:p>
            <a:pPr marL="342900" indent="-342900">
              <a:buFont typeface="+mj-lt"/>
              <a:buAutoNum type="arabicPeriod"/>
            </a:pPr>
            <a:endParaRPr lang="en-US" dirty="0">
              <a:latin typeface="+mn-lt"/>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p:cNvGraphicFramePr/>
          <p:nvPr/>
        </p:nvGraphicFramePr>
        <p:xfrm>
          <a:off x="971600" y="908720"/>
          <a:ext cx="7056784"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p:cNvSpPr txBox="1"/>
          <p:nvPr/>
        </p:nvSpPr>
        <p:spPr>
          <a:xfrm>
            <a:off x="395536" y="260648"/>
            <a:ext cx="8064896" cy="5232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mn-lt"/>
              </a:rPr>
              <a:t>Disadvantages of Algorithms</a:t>
            </a:r>
            <a:endParaRPr lang="en-US" sz="2800" b="1" dirty="0">
              <a:effectLst>
                <a:outerShdw blurRad="38100" dist="38100" dir="2700000" algn="tl">
                  <a:srgbClr val="000000">
                    <a:alpha val="43137"/>
                  </a:srgbClr>
                </a:outerShdw>
              </a:effectLst>
              <a:latin typeface="+mn-lt"/>
            </a:endParaRPr>
          </a:p>
        </p:txBody>
      </p:sp>
      <p:sp>
        <p:nvSpPr>
          <p:cNvPr id="4" name="Footer Placeholder 3"/>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IN" dirty="0" smtClean="0"/>
              <a:t>Calculating simple interest</a:t>
            </a:r>
          </a:p>
          <a:p>
            <a:pPr marL="514350" indent="-514350">
              <a:buFont typeface="+mj-lt"/>
              <a:buAutoNum type="arabicPeriod"/>
            </a:pPr>
            <a:r>
              <a:rPr lang="en-IN" dirty="0" smtClean="0"/>
              <a:t>Buying  a pen</a:t>
            </a:r>
          </a:p>
          <a:p>
            <a:pPr marL="514350" indent="-514350">
              <a:buFont typeface="+mj-lt"/>
              <a:buAutoNum type="arabicPeriod"/>
            </a:pPr>
            <a:r>
              <a:rPr lang="en-IN" dirty="0" smtClean="0"/>
              <a:t>Determine student’s final grade and indicate its passing or failure. Final grade is average of four marks</a:t>
            </a:r>
          </a:p>
          <a:p>
            <a:pPr marL="514350" indent="-514350">
              <a:buFont typeface="+mj-lt"/>
              <a:buAutoNum type="arabicPeriod"/>
            </a:pPr>
            <a:r>
              <a:rPr lang="en-US" dirty="0" smtClean="0"/>
              <a:t>Algorithm to convert length in feet to centimeters</a:t>
            </a:r>
          </a:p>
          <a:p>
            <a:pPr marL="514350" indent="-514350">
              <a:buFont typeface="+mj-lt"/>
              <a:buAutoNum type="arabicPeriod"/>
            </a:pPr>
            <a:r>
              <a:rPr lang="en-IN" dirty="0" smtClean="0"/>
              <a:t>Read the two sides of a rectangle and calculates its area</a:t>
            </a:r>
          </a:p>
          <a:p>
            <a:pPr marL="514350" indent="-514350">
              <a:buFont typeface="+mj-lt"/>
              <a:buAutoNum type="arabicPeriod"/>
            </a:pPr>
            <a:endParaRPr lang="en-IN" dirty="0" smtClean="0"/>
          </a:p>
          <a:p>
            <a:pPr marL="514350" indent="-514350">
              <a:buFont typeface="+mj-lt"/>
              <a:buAutoNum type="arabicPeriod"/>
            </a:pPr>
            <a:endParaRPr lang="en-US" dirty="0"/>
          </a:p>
        </p:txBody>
      </p:sp>
      <p:sp>
        <p:nvSpPr>
          <p:cNvPr id="4" name="Text Placeholder 3"/>
          <p:cNvSpPr>
            <a:spLocks noGrp="1"/>
          </p:cNvSpPr>
          <p:nvPr>
            <p:ph type="body" sz="half" idx="2"/>
          </p:nvPr>
        </p:nvSpPr>
        <p:spPr/>
        <p:txBody>
          <a:bodyPr/>
          <a:lstStyle/>
          <a:p>
            <a:pPr algn="ctr"/>
            <a:r>
              <a:rPr lang="en-IN" sz="4000" b="1" dirty="0" smtClean="0">
                <a:effectLst>
                  <a:outerShdw blurRad="38100" dist="38100" dir="2700000" algn="tl">
                    <a:srgbClr val="000000">
                      <a:alpha val="43137"/>
                    </a:srgbClr>
                  </a:outerShdw>
                </a:effectLst>
              </a:rPr>
              <a:t>Design Algorithms for the following </a:t>
            </a:r>
            <a:endParaRPr lang="en-US" sz="4000" b="1" dirty="0">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 !</a:t>
            </a:r>
            <a:endParaRPr lang="en-US" dirty="0"/>
          </a:p>
        </p:txBody>
      </p:sp>
      <p:sp>
        <p:nvSpPr>
          <p:cNvPr id="3" name="Footer Placeholder 2"/>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8025"/>
          </a:xfrm>
          <a:prstGeom prst="rect">
            <a:avLst/>
          </a:prstGeom>
          <a:noFill/>
        </p:spPr>
        <p:txBody>
          <a:bodyPr>
            <a:normAutofit/>
          </a:bodyPr>
          <a:lstStyle/>
          <a:p>
            <a:pPr fontAlgn="auto">
              <a:spcBef>
                <a:spcPts val="0"/>
              </a:spcBef>
              <a:spcAft>
                <a:spcPts val="0"/>
              </a:spcAft>
              <a:defRPr/>
            </a:pPr>
            <a:r>
              <a:rPr lang="en-IN" sz="3200" b="1" dirty="0" smtClean="0">
                <a:solidFill>
                  <a:schemeClr val="tx1">
                    <a:lumMod val="85000"/>
                    <a:lumOff val="15000"/>
                  </a:schemeClr>
                </a:solidFill>
                <a:effectLst>
                  <a:outerShdw blurRad="38100" dist="38100" dir="2700000" algn="tl">
                    <a:srgbClr val="000000">
                      <a:alpha val="43137"/>
                    </a:srgbClr>
                  </a:outerShdw>
                </a:effectLst>
                <a:latin typeface="+mj-lt"/>
                <a:cs typeface="+mn-cs"/>
              </a:rPr>
              <a:t>Write </a:t>
            </a:r>
            <a:r>
              <a:rPr lang="en-IN" sz="3200" b="1" dirty="0" err="1" smtClean="0">
                <a:solidFill>
                  <a:schemeClr val="tx1">
                    <a:lumMod val="85000"/>
                    <a:lumOff val="15000"/>
                  </a:schemeClr>
                </a:solidFill>
                <a:effectLst>
                  <a:outerShdw blurRad="38100" dist="38100" dir="2700000" algn="tl">
                    <a:srgbClr val="000000">
                      <a:alpha val="43137"/>
                    </a:srgbClr>
                  </a:outerShdw>
                </a:effectLst>
                <a:latin typeface="+mj-lt"/>
                <a:cs typeface="+mn-cs"/>
              </a:rPr>
              <a:t>pseudocode</a:t>
            </a:r>
            <a:r>
              <a:rPr lang="en-IN" sz="3200" b="1" dirty="0" smtClean="0">
                <a:solidFill>
                  <a:schemeClr val="tx1">
                    <a:lumMod val="85000"/>
                    <a:lumOff val="15000"/>
                  </a:schemeClr>
                </a:solidFill>
                <a:effectLst>
                  <a:outerShdw blurRad="38100" dist="38100" dir="2700000" algn="tl">
                    <a:srgbClr val="000000">
                      <a:alpha val="43137"/>
                    </a:srgbClr>
                  </a:outerShdw>
                </a:effectLst>
                <a:latin typeface="+mj-lt"/>
                <a:cs typeface="+mn-cs"/>
              </a:rPr>
              <a:t> for driving a car</a:t>
            </a:r>
            <a:endParaRPr lang="en-US" sz="3200" dirty="0">
              <a:solidFill>
                <a:schemeClr val="tx1">
                  <a:lumMod val="50000"/>
                  <a:lumOff val="50000"/>
                </a:schemeClr>
              </a:solidFill>
              <a:effectLst>
                <a:outerShdw blurRad="38100" dist="38100" dir="2700000" algn="tl">
                  <a:srgbClr val="000000">
                    <a:alpha val="43137"/>
                  </a:srgbClr>
                </a:outerShdw>
              </a:effectLst>
              <a:latin typeface="+mj-lt"/>
              <a:cs typeface="Arial" pitchFamily="34" charset="0"/>
            </a:endParaRPr>
          </a:p>
        </p:txBody>
      </p:sp>
      <p:sp>
        <p:nvSpPr>
          <p:cNvPr id="12" name="Rectangle 11"/>
          <p:cNvSpPr/>
          <p:nvPr/>
        </p:nvSpPr>
        <p:spPr>
          <a:xfrm>
            <a:off x="8686800" y="528478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23" name="TextBox 22"/>
          <p:cNvSpPr txBox="1"/>
          <p:nvPr/>
        </p:nvSpPr>
        <p:spPr>
          <a:xfrm>
            <a:off x="755576" y="1196752"/>
            <a:ext cx="7488832" cy="3139321"/>
          </a:xfrm>
          <a:prstGeom prst="rect">
            <a:avLst/>
          </a:prstGeom>
          <a:noFill/>
        </p:spPr>
        <p:txBody>
          <a:bodyPr wrap="square" rtlCol="0">
            <a:spAutoFit/>
          </a:bodyPr>
          <a:lstStyle/>
          <a:p>
            <a:pPr marL="342900" indent="-342900" fontAlgn="t">
              <a:buFont typeface="+mj-lt"/>
              <a:buAutoNum type="arabicPeriod"/>
            </a:pPr>
            <a:r>
              <a:rPr lang="en-US" dirty="0" smtClean="0">
                <a:latin typeface="+mn-lt"/>
              </a:rPr>
              <a:t>Insert the key. </a:t>
            </a:r>
          </a:p>
          <a:p>
            <a:pPr marL="342900" indent="-342900" fontAlgn="t">
              <a:buFont typeface="+mj-lt"/>
              <a:buAutoNum type="arabicPeriod"/>
            </a:pPr>
            <a:r>
              <a:rPr lang="en-US" dirty="0" smtClean="0">
                <a:latin typeface="+mn-lt"/>
              </a:rPr>
              <a:t>Start the car. </a:t>
            </a:r>
          </a:p>
          <a:p>
            <a:pPr marL="342900" indent="-342900" fontAlgn="t">
              <a:buFont typeface="+mj-lt"/>
              <a:buAutoNum type="arabicPeriod"/>
            </a:pPr>
            <a:r>
              <a:rPr lang="en-US" dirty="0" smtClean="0">
                <a:latin typeface="+mn-lt"/>
              </a:rPr>
              <a:t>Check </a:t>
            </a:r>
            <a:r>
              <a:rPr lang="en-US" dirty="0">
                <a:latin typeface="+mn-lt"/>
              </a:rPr>
              <a:t>the Handbrake if it's still applied. </a:t>
            </a:r>
          </a:p>
          <a:p>
            <a:pPr marL="342900" indent="-342900" fontAlgn="t">
              <a:buFont typeface="+mj-lt"/>
              <a:buAutoNum type="arabicPeriod"/>
            </a:pPr>
            <a:r>
              <a:rPr lang="en-US" dirty="0">
                <a:latin typeface="+mn-lt"/>
              </a:rPr>
              <a:t>If it is, then release the handbrake of the car. </a:t>
            </a:r>
          </a:p>
          <a:p>
            <a:pPr marL="342900" indent="-342900" fontAlgn="t">
              <a:buFont typeface="+mj-lt"/>
              <a:buAutoNum type="arabicPeriod"/>
            </a:pPr>
            <a:r>
              <a:rPr lang="en-US" dirty="0">
                <a:latin typeface="+mn-lt"/>
              </a:rPr>
              <a:t>Step on the clutch of the car. </a:t>
            </a:r>
          </a:p>
          <a:p>
            <a:pPr marL="342900" indent="-342900" fontAlgn="t">
              <a:buFont typeface="+mj-lt"/>
              <a:buAutoNum type="arabicPeriod"/>
            </a:pPr>
            <a:r>
              <a:rPr lang="en-US" dirty="0">
                <a:latin typeface="+mn-lt"/>
              </a:rPr>
              <a:t>Then put your car into first gear without releasing the clutch. </a:t>
            </a:r>
          </a:p>
          <a:p>
            <a:pPr marL="342900" indent="-342900" fontAlgn="t">
              <a:buFont typeface="+mj-lt"/>
              <a:buAutoNum type="arabicPeriod"/>
            </a:pPr>
            <a:r>
              <a:rPr lang="en-US" dirty="0">
                <a:latin typeface="+mn-lt"/>
              </a:rPr>
              <a:t>Then slowly release the clutch while slowly stepping on the accelerator. </a:t>
            </a:r>
          </a:p>
          <a:p>
            <a:pPr marL="342900" indent="-342900" fontAlgn="t">
              <a:buFont typeface="+mj-lt"/>
              <a:buAutoNum type="arabicPeriod"/>
            </a:pPr>
            <a:r>
              <a:rPr lang="en-US" dirty="0">
                <a:latin typeface="+mn-lt"/>
              </a:rPr>
              <a:t>Then Go! Drive!!</a:t>
            </a:r>
          </a:p>
          <a:p>
            <a:r>
              <a:rPr lang="en-US" dirty="0" smtClean="0"/>
              <a:t/>
            </a:r>
            <a:br>
              <a:rPr lang="en-US" dirty="0" smtClean="0"/>
            </a:br>
            <a:endParaRPr lang="en-IN" dirty="0" smtClean="0">
              <a:latin typeface="+mn-lt"/>
            </a:endParaRPr>
          </a:p>
          <a:p>
            <a:pPr marL="342900" indent="-342900">
              <a:buFont typeface="+mj-lt"/>
              <a:buAutoNum type="arabicPeriod"/>
            </a:pPr>
            <a:endParaRPr lang="en-US" dirty="0">
              <a:latin typeface="+mn-lt"/>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Searching an entry in phonebook</a:t>
            </a:r>
          </a:p>
          <a:p>
            <a:r>
              <a:rPr lang="en-IN" dirty="0" smtClean="0"/>
              <a:t>Counting the number of students pass or fail</a:t>
            </a:r>
          </a:p>
          <a:p>
            <a:r>
              <a:rPr lang="en-IN" dirty="0" smtClean="0"/>
              <a:t>Check whether attendance criteria is fulfilled</a:t>
            </a:r>
          </a:p>
          <a:p>
            <a:r>
              <a:rPr lang="en-IN" dirty="0" smtClean="0"/>
              <a:t>Painting Wall</a:t>
            </a:r>
            <a:endParaRPr lang="en-US" dirty="0"/>
          </a:p>
        </p:txBody>
      </p:sp>
      <p:sp>
        <p:nvSpPr>
          <p:cNvPr id="4" name="Text Placeholder 3"/>
          <p:cNvSpPr>
            <a:spLocks noGrp="1"/>
          </p:cNvSpPr>
          <p:nvPr>
            <p:ph type="body" sz="half" idx="2"/>
          </p:nvPr>
        </p:nvSpPr>
        <p:spPr/>
        <p:txBody>
          <a:bodyPr>
            <a:normAutofit/>
          </a:bodyPr>
          <a:lstStyle/>
          <a:p>
            <a:pPr algn="ctr"/>
            <a:r>
              <a:rPr lang="en-IN" sz="3200" b="1" dirty="0" smtClean="0">
                <a:effectLst>
                  <a:outerShdw blurRad="38100" dist="38100" dir="2700000" algn="tl">
                    <a:srgbClr val="000000">
                      <a:alpha val="43137"/>
                    </a:srgbClr>
                  </a:outerShdw>
                </a:effectLst>
              </a:rPr>
              <a:t>Design </a:t>
            </a:r>
            <a:r>
              <a:rPr lang="en-IN" sz="3200" b="1" dirty="0" err="1" smtClean="0">
                <a:effectLst>
                  <a:outerShdw blurRad="38100" dist="38100" dir="2700000" algn="tl">
                    <a:srgbClr val="000000">
                      <a:alpha val="43137"/>
                    </a:srgbClr>
                  </a:outerShdw>
                </a:effectLst>
              </a:rPr>
              <a:t>Pseudocodes</a:t>
            </a:r>
            <a:r>
              <a:rPr lang="en-IN" sz="3200" b="1" dirty="0" smtClean="0">
                <a:effectLst>
                  <a:outerShdw blurRad="38100" dist="38100" dir="2700000" algn="tl">
                    <a:srgbClr val="000000">
                      <a:alpha val="43137"/>
                    </a:srgbClr>
                  </a:outerShdw>
                </a:effectLst>
              </a:rPr>
              <a:t> for the following cases</a:t>
            </a:r>
            <a:endParaRPr lang="en-US" sz="3200" b="1" dirty="0">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Designing </a:t>
            </a:r>
            <a:r>
              <a:rPr lang="en-IN" dirty="0" err="1"/>
              <a:t>Pseudocodes</a:t>
            </a:r>
            <a:r>
              <a:rPr lang="en-IN" dirty="0"/>
              <a:t> for Programs</a:t>
            </a:r>
            <a:r>
              <a:rPr lang="en-US" dirty="0"/>
              <a:t/>
            </a:r>
            <a:br>
              <a:rPr lang="en-US" dirty="0"/>
            </a:br>
            <a:endParaRPr lang="en-US" dirty="0"/>
          </a:p>
        </p:txBody>
      </p:sp>
      <p:sp>
        <p:nvSpPr>
          <p:cNvPr id="3" name="Footer Placeholder 2"/>
          <p:cNvSpPr>
            <a:spLocks noGrp="1"/>
          </p:cNvSpPr>
          <p:nvPr>
            <p:ph type="ftr" sz="quarter" idx="11"/>
          </p:nvPr>
        </p:nvSpPr>
        <p:spPr/>
        <p:txBody>
          <a:bodyPr/>
          <a:lstStyle/>
          <a:p>
            <a:pPr>
              <a:defRPr/>
            </a:pPr>
            <a:r>
              <a:rPr lang="en-IN" smtClean="0"/>
              <a:t>Manvi Breja</a:t>
            </a:r>
            <a:endParaRPr lang="en-US" dirty="0"/>
          </a:p>
        </p:txBody>
      </p:sp>
    </p:spTree>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CU-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NCU-PPT Template (1)</Template>
  <TotalTime>0</TotalTime>
  <Words>1929</Words>
  <Application>Microsoft Office PowerPoint</Application>
  <PresentationFormat>On-screen Show (4:3)</PresentationFormat>
  <Paragraphs>376</Paragraphs>
  <Slides>62</Slides>
  <Notes>6</Notes>
  <HiddenSlides>0</HiddenSlides>
  <MMClips>0</MMClips>
  <ScaleCrop>false</ScaleCrop>
  <HeadingPairs>
    <vt:vector size="4" baseType="variant">
      <vt:variant>
        <vt:lpstr>Theme</vt:lpstr>
      </vt:variant>
      <vt:variant>
        <vt:i4>3</vt:i4>
      </vt:variant>
      <vt:variant>
        <vt:lpstr>Slide Titles</vt:lpstr>
      </vt:variant>
      <vt:variant>
        <vt:i4>62</vt:i4>
      </vt:variant>
    </vt:vector>
  </HeadingPairs>
  <TitlesOfParts>
    <vt:vector size="65" baseType="lpstr">
      <vt:lpstr>Custom Design</vt:lpstr>
      <vt:lpstr>Theme5</vt:lpstr>
      <vt:lpstr>NCU-PPT Template (1)</vt:lpstr>
      <vt:lpstr>PowerPoint Presentation</vt:lpstr>
      <vt:lpstr>PowerPoint Presentation</vt:lpstr>
      <vt:lpstr>PowerPoint Presentation</vt:lpstr>
      <vt:lpstr>Pseudocode</vt:lpstr>
      <vt:lpstr>PowerPoint Presentation</vt:lpstr>
      <vt:lpstr>PowerPoint Presentation</vt:lpstr>
      <vt:lpstr>PowerPoint Presentation</vt:lpstr>
      <vt:lpstr>PowerPoint Presentation</vt:lpstr>
      <vt:lpstr>Designing Pseudocodes for Programs </vt:lpstr>
      <vt:lpstr>Writing Pseudocodes</vt:lpstr>
      <vt:lpstr>Pictorial view of statements</vt:lpstr>
      <vt:lpstr>Writing Pseudocodes contd.</vt:lpstr>
      <vt:lpstr>Rules for writing Pseudocodes</vt:lpstr>
      <vt:lpstr>Let’s start writing more Pseudocodes</vt:lpstr>
      <vt:lpstr>Pseudocode 1: To implement addition of two numbers  and displaying result</vt:lpstr>
      <vt:lpstr>Pseudocode 2: To compute the perimeter of rectangle</vt:lpstr>
      <vt:lpstr>Pseudocode 3: Ask a user to enter a number. If the number is between 0 and 10, write the word blue. If the number is between 10 and 20, write the word red. if the number is between 20 and 30, write the word green. If it is any other number, write that it is not a correct color option.</vt:lpstr>
      <vt:lpstr>PowerPoint Presentation</vt:lpstr>
      <vt:lpstr>PowerPoint Presentation</vt:lpstr>
      <vt:lpstr>PowerPoint Presentation</vt:lpstr>
      <vt:lpstr>FLOWCHARTS</vt:lpstr>
      <vt:lpstr>What is Flowchart?</vt:lpstr>
      <vt:lpstr>Symbols used in Flowchart</vt:lpstr>
      <vt:lpstr>CASE 1: SEQUENTIAL STRUCTURE</vt:lpstr>
      <vt:lpstr>CASE 2: SELECTION STRUCTURE</vt:lpstr>
      <vt:lpstr>CASE 3: ITERATION STRUCTURE</vt:lpstr>
      <vt:lpstr>Let’s  design Flowcharts</vt:lpstr>
      <vt:lpstr>Flowchart 1:  Am I Admitted to No.1 High School?</vt:lpstr>
      <vt:lpstr>Flowchart 2:  Should I do my homework now? </vt:lpstr>
      <vt:lpstr>Flowchart 3:  What Kind of series should I watch?</vt:lpstr>
      <vt:lpstr>Flowchart 4:  Medical services</vt:lpstr>
      <vt:lpstr>PowerPoint Presentation</vt:lpstr>
      <vt:lpstr>Designing Flowcharts for Programs </vt:lpstr>
      <vt:lpstr>Flowchart 1:  To add two numbers entered by user</vt:lpstr>
      <vt:lpstr>Flowchart 2:  To input two numbers from user and display the largest of two numbers</vt:lpstr>
      <vt:lpstr>Flowchart 3: To find the largest among three different numbers entered by user</vt:lpstr>
      <vt:lpstr>Flowchart 4: To find all the roots of a quadratic equation ax2+bx+c=0</vt:lpstr>
      <vt:lpstr>Flowchart 5: To find the Fibonacci series till term≤1000.</vt:lpstr>
      <vt:lpstr>Flowchart 6: To find the sum of 5 numbers</vt:lpstr>
      <vt:lpstr>Flowchart 7: To print Hello World 10 times</vt:lpstr>
      <vt:lpstr>Flowchart 8: To log in to Facebook account</vt:lpstr>
      <vt:lpstr>PowerPoint Presentation</vt:lpstr>
      <vt:lpstr>PowerPoint Presentation</vt:lpstr>
      <vt:lpstr>PowerPoint Presentation</vt:lpstr>
      <vt:lpstr>Algorithms</vt:lpstr>
      <vt:lpstr>Differentiate Algorithms and Pseudocodes</vt:lpstr>
      <vt:lpstr>PowerPoint Presentation</vt:lpstr>
      <vt:lpstr>PowerPoint Presentation</vt:lpstr>
      <vt:lpstr>Lets make algorithms</vt:lpstr>
      <vt:lpstr>Algorithm 1: Calling a friend on telephone</vt:lpstr>
      <vt:lpstr>Algorithm 2: To log onto Facebook account</vt:lpstr>
      <vt:lpstr>Algorithm 3: To add two numbers entered by user</vt:lpstr>
      <vt:lpstr>Algorithm 4: To find the largest among three different numbers entered by user.</vt:lpstr>
      <vt:lpstr>Algorithm 5: To find all roots of a quadratic equation ax2+bx+c=0. </vt:lpstr>
      <vt:lpstr>Algorithm 6: To find the sum of 5 numbers</vt:lpstr>
      <vt:lpstr>Algorithm 7: To find the factorial of a number entered by user.</vt:lpstr>
      <vt:lpstr>Algorithm 8: To check whether a number entered by user is prime or not.</vt:lpstr>
      <vt:lpstr>Algorithm 9: To find the Fibonacci series till term≤1000.</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2019-04-01T14:52:35Z</dcterms:created>
  <dcterms:modified xsi:type="dcterms:W3CDTF">2019-07-31T04:24:20Z</dcterms:modified>
</cp:coreProperties>
</file>