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14/8/2019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97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22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Privileged server</cp:lastModifiedBy>
  <cp:revision>10</cp:revision>
  <dcterms:created xsi:type="dcterms:W3CDTF">2019-07-12T07:18:02Z</dcterms:created>
  <dcterms:modified xsi:type="dcterms:W3CDTF">2019-08-14T09:20:02Z</dcterms:modified>
</cp:coreProperties>
</file>