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97" r:id="rId1"/>
    <p:sldMasterId id="2147484207" r:id="rId2"/>
  </p:sldMasterIdLst>
  <p:notesMasterIdLst>
    <p:notesMasterId r:id="rId30"/>
  </p:notesMasterIdLst>
  <p:sldIdLst>
    <p:sldId id="468" r:id="rId3"/>
    <p:sldId id="443" r:id="rId4"/>
    <p:sldId id="344" r:id="rId5"/>
    <p:sldId id="345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9" r:id="rId28"/>
    <p:sldId id="46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C8DB"/>
    <a:srgbClr val="DB37DF"/>
    <a:srgbClr val="29D7E9"/>
    <a:srgbClr val="FC70EB"/>
    <a:srgbClr val="A70990"/>
    <a:srgbClr val="396BD9"/>
    <a:srgbClr val="FEA0FA"/>
    <a:srgbClr val="750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2" autoAdjust="0"/>
    <p:restoredTop sz="89825" autoAdjust="0"/>
  </p:normalViewPr>
  <p:slideViewPr>
    <p:cSldViewPr>
      <p:cViewPr varScale="1">
        <p:scale>
          <a:sx n="74" d="100"/>
          <a:sy n="74" d="100"/>
        </p:scale>
        <p:origin x="-13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D682D-2B44-4C87-8885-AB00291290F3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6D36D9-2B6C-4DEE-A84D-A25B3C5C2312}">
      <dgm:prSet phldrT="[Text]" custT="1"/>
      <dgm:spPr/>
      <dgm:t>
        <a:bodyPr/>
        <a:lstStyle/>
        <a:p>
          <a:r>
            <a:rPr lang="en-IN" sz="1500" dirty="0" smtClean="0"/>
            <a:t>Hardware/Software Interface</a:t>
          </a:r>
          <a:endParaRPr lang="en-IN" sz="1500" dirty="0"/>
        </a:p>
      </dgm:t>
    </dgm:pt>
    <dgm:pt modelId="{DBB383F6-4050-49CC-A7A9-A80C2DBC86CD}" type="parTrans" cxnId="{0C4576EC-5385-4516-9911-FC3750524A2C}">
      <dgm:prSet/>
      <dgm:spPr/>
      <dgm:t>
        <a:bodyPr/>
        <a:lstStyle/>
        <a:p>
          <a:endParaRPr lang="en-IN"/>
        </a:p>
      </dgm:t>
    </dgm:pt>
    <dgm:pt modelId="{A41CDB90-6A29-40CD-9A1D-48AEB3291FE1}" type="sibTrans" cxnId="{0C4576EC-5385-4516-9911-FC3750524A2C}">
      <dgm:prSet/>
      <dgm:spPr/>
      <dgm:t>
        <a:bodyPr/>
        <a:lstStyle/>
        <a:p>
          <a:endParaRPr lang="en-IN"/>
        </a:p>
      </dgm:t>
    </dgm:pt>
    <dgm:pt modelId="{AC77B8B6-E5E8-4DBD-B583-079BC5F92569}">
      <dgm:prSet phldrT="[Text]" custT="1"/>
      <dgm:spPr>
        <a:solidFill>
          <a:schemeClr val="accent3">
            <a:lumMod val="95000"/>
          </a:schemeClr>
        </a:solidFill>
      </dgm:spPr>
      <dgm:t>
        <a:bodyPr/>
        <a:lstStyle/>
        <a:p>
          <a:r>
            <a:rPr lang="en-IN" sz="1500" i="1" dirty="0" smtClean="0">
              <a:solidFill>
                <a:schemeClr val="tx1">
                  <a:lumMod val="85000"/>
                  <a:lumOff val="15000"/>
                </a:schemeClr>
              </a:solidFill>
            </a:rPr>
            <a:t>Layers of Machine</a:t>
          </a:r>
          <a:endParaRPr lang="en-IN" sz="1500" i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1F111F7E-39D9-4BE2-832D-1BF0555BAECD}" type="parTrans" cxnId="{BE2E1093-4D3B-45B7-931F-8DBC10ADAF38}">
      <dgm:prSet/>
      <dgm:spPr/>
      <dgm:t>
        <a:bodyPr/>
        <a:lstStyle/>
        <a:p>
          <a:endParaRPr lang="en-IN"/>
        </a:p>
      </dgm:t>
    </dgm:pt>
    <dgm:pt modelId="{F125E94B-72EF-4FF6-8AC7-D861288ADBC0}" type="sibTrans" cxnId="{BE2E1093-4D3B-45B7-931F-8DBC10ADAF38}">
      <dgm:prSet/>
      <dgm:spPr/>
      <dgm:t>
        <a:bodyPr/>
        <a:lstStyle/>
        <a:p>
          <a:endParaRPr lang="en-IN"/>
        </a:p>
      </dgm:t>
    </dgm:pt>
    <dgm:pt modelId="{486AF8C4-CB61-40DC-8E31-DEEC0D16EA22}">
      <dgm:prSet phldrT="[Text]" custT="1"/>
      <dgm:spPr>
        <a:solidFill>
          <a:schemeClr val="accent3">
            <a:lumMod val="95000"/>
          </a:schemeClr>
        </a:solidFill>
      </dgm:spPr>
      <dgm:t>
        <a:bodyPr/>
        <a:lstStyle/>
        <a:p>
          <a:r>
            <a:rPr lang="en-IN" sz="1500" i="1" dirty="0" smtClean="0">
              <a:solidFill>
                <a:schemeClr val="tx1">
                  <a:lumMod val="85000"/>
                  <a:lumOff val="15000"/>
                </a:schemeClr>
              </a:solidFill>
            </a:rPr>
            <a:t>Compile, Link, Execute and Errors</a:t>
          </a:r>
          <a:endParaRPr lang="en-IN" sz="1500" i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3B64217-6415-461B-A5B1-9BFCB6495EE5}" type="parTrans" cxnId="{6FB45CF6-A1D9-488A-9A7F-D158D81B6A14}">
      <dgm:prSet/>
      <dgm:spPr/>
      <dgm:t>
        <a:bodyPr/>
        <a:lstStyle/>
        <a:p>
          <a:endParaRPr lang="en-IN"/>
        </a:p>
      </dgm:t>
    </dgm:pt>
    <dgm:pt modelId="{50571BF8-E319-4080-B49F-6A96D2A0176E}" type="sibTrans" cxnId="{6FB45CF6-A1D9-488A-9A7F-D158D81B6A14}">
      <dgm:prSet/>
      <dgm:spPr/>
      <dgm:t>
        <a:bodyPr/>
        <a:lstStyle/>
        <a:p>
          <a:endParaRPr lang="en-IN"/>
        </a:p>
      </dgm:t>
    </dgm:pt>
    <dgm:pt modelId="{7E610984-F0E4-4E0C-8F33-E9EF58737E40}">
      <dgm:prSet phldrT="[Text]" custT="1"/>
      <dgm:spPr>
        <a:solidFill>
          <a:schemeClr val="accent3">
            <a:lumMod val="95000"/>
          </a:schemeClr>
        </a:solidFill>
      </dgm:spPr>
      <dgm:t>
        <a:bodyPr/>
        <a:lstStyle/>
        <a:p>
          <a:r>
            <a:rPr lang="en-IN" sz="1500" i="1" dirty="0" smtClean="0">
              <a:solidFill>
                <a:schemeClr val="tx1">
                  <a:lumMod val="85000"/>
                  <a:lumOff val="15000"/>
                </a:schemeClr>
              </a:solidFill>
            </a:rPr>
            <a:t>Kinds of software</a:t>
          </a:r>
          <a:endParaRPr lang="en-IN" sz="1500" i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1831981-04E5-4EEF-A430-8C078A195AB3}" type="parTrans" cxnId="{932761DA-926E-4C2E-8A72-449FBDAB271F}">
      <dgm:prSet/>
      <dgm:spPr/>
      <dgm:t>
        <a:bodyPr/>
        <a:lstStyle/>
        <a:p>
          <a:endParaRPr lang="en-IN"/>
        </a:p>
      </dgm:t>
    </dgm:pt>
    <dgm:pt modelId="{9563DF88-0C4A-44E5-B714-FC46C8D0024F}" type="sibTrans" cxnId="{932761DA-926E-4C2E-8A72-449FBDAB271F}">
      <dgm:prSet/>
      <dgm:spPr/>
      <dgm:t>
        <a:bodyPr/>
        <a:lstStyle/>
        <a:p>
          <a:endParaRPr lang="en-IN"/>
        </a:p>
      </dgm:t>
    </dgm:pt>
    <dgm:pt modelId="{B4650ACC-AD34-43FA-AEA4-312AF1E503CA}">
      <dgm:prSet phldrT="[Text]" custT="1"/>
      <dgm:spPr/>
      <dgm:t>
        <a:bodyPr/>
        <a:lstStyle/>
        <a:p>
          <a:r>
            <a:rPr lang="en-IN" sz="1500" dirty="0" smtClean="0"/>
            <a:t>Program</a:t>
          </a:r>
          <a:endParaRPr lang="en-IN" sz="1500" dirty="0"/>
        </a:p>
      </dgm:t>
    </dgm:pt>
    <dgm:pt modelId="{DC9C785F-BE41-4031-A526-21D8E6711F2B}" type="sibTrans" cxnId="{CE8933F8-E9E8-4E5C-953B-25C2492437D6}">
      <dgm:prSet/>
      <dgm:spPr/>
      <dgm:t>
        <a:bodyPr/>
        <a:lstStyle/>
        <a:p>
          <a:endParaRPr lang="en-IN"/>
        </a:p>
      </dgm:t>
    </dgm:pt>
    <dgm:pt modelId="{29D401DC-108F-4303-88DD-706D3CED3250}" type="parTrans" cxnId="{CE8933F8-E9E8-4E5C-953B-25C2492437D6}">
      <dgm:prSet/>
      <dgm:spPr/>
      <dgm:t>
        <a:bodyPr/>
        <a:lstStyle/>
        <a:p>
          <a:endParaRPr lang="en-IN"/>
        </a:p>
      </dgm:t>
    </dgm:pt>
    <dgm:pt modelId="{A7D4993F-816E-4872-9C72-8B3A86255B5A}">
      <dgm:prSet phldrT="[Text]" custT="1"/>
      <dgm:spPr>
        <a:solidFill>
          <a:schemeClr val="accent3">
            <a:lumMod val="95000"/>
          </a:schemeClr>
        </a:solidFill>
      </dgm:spPr>
      <dgm:t>
        <a:bodyPr/>
        <a:lstStyle/>
        <a:p>
          <a:r>
            <a:rPr lang="en-IN" sz="1500" i="1" dirty="0" smtClean="0">
              <a:solidFill>
                <a:schemeClr val="tx1">
                  <a:lumMod val="85000"/>
                  <a:lumOff val="15000"/>
                </a:schemeClr>
              </a:solidFill>
            </a:rPr>
            <a:t>Syntax, Semantics, Grammars</a:t>
          </a:r>
          <a:endParaRPr lang="en-IN" sz="1500" i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1C326399-C7A5-4879-B5B4-7C9BE21012EE}">
      <dgm:prSet phldrT="[Text]" custT="1"/>
      <dgm:spPr/>
      <dgm:t>
        <a:bodyPr/>
        <a:lstStyle/>
        <a:p>
          <a:r>
            <a:rPr lang="en-IN" sz="1500" dirty="0" smtClean="0"/>
            <a:t>Computer Languages</a:t>
          </a:r>
          <a:endParaRPr lang="en-IN" sz="1500" dirty="0"/>
        </a:p>
      </dgm:t>
    </dgm:pt>
    <dgm:pt modelId="{7E02E3C5-2CD5-437A-927D-A42E93FA5F71}" type="sibTrans" cxnId="{156D8322-03DF-4D24-8C0E-F921FFCA226E}">
      <dgm:prSet/>
      <dgm:spPr/>
      <dgm:t>
        <a:bodyPr/>
        <a:lstStyle/>
        <a:p>
          <a:endParaRPr lang="en-IN"/>
        </a:p>
      </dgm:t>
    </dgm:pt>
    <dgm:pt modelId="{F3798D8E-E6F5-4782-AA55-18ADB2BEB17E}" type="parTrans" cxnId="{156D8322-03DF-4D24-8C0E-F921FFCA226E}">
      <dgm:prSet/>
      <dgm:spPr/>
      <dgm:t>
        <a:bodyPr/>
        <a:lstStyle/>
        <a:p>
          <a:endParaRPr lang="en-IN"/>
        </a:p>
      </dgm:t>
    </dgm:pt>
    <dgm:pt modelId="{8B524875-2826-4F28-B0A4-9C74883FCB56}" type="sibTrans" cxnId="{97AE1494-7E0C-499D-BEA6-1E12D7361D04}">
      <dgm:prSet/>
      <dgm:spPr/>
      <dgm:t>
        <a:bodyPr/>
        <a:lstStyle/>
        <a:p>
          <a:endParaRPr lang="en-IN"/>
        </a:p>
      </dgm:t>
    </dgm:pt>
    <dgm:pt modelId="{8A9B731D-DDB1-442B-A6AE-353C76B8C050}" type="parTrans" cxnId="{97AE1494-7E0C-499D-BEA6-1E12D7361D04}">
      <dgm:prSet/>
      <dgm:spPr/>
      <dgm:t>
        <a:bodyPr/>
        <a:lstStyle/>
        <a:p>
          <a:endParaRPr lang="en-IN"/>
        </a:p>
      </dgm:t>
    </dgm:pt>
    <dgm:pt modelId="{659FBBBF-8908-40A5-839C-F8087593C4BA}" type="pres">
      <dgm:prSet presAssocID="{C6BD682D-2B44-4C87-8885-AB00291290F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C38138B-2090-45DA-9D60-D6B2F10645E1}" type="pres">
      <dgm:prSet presAssocID="{236D36D9-2B6C-4DEE-A84D-A25B3C5C2312}" presName="composite" presStyleCnt="0"/>
      <dgm:spPr/>
    </dgm:pt>
    <dgm:pt modelId="{E0A403F1-611A-4EB7-9706-9B11CA4571FE}" type="pres">
      <dgm:prSet presAssocID="{236D36D9-2B6C-4DEE-A84D-A25B3C5C2312}" presName="BackAccent" presStyleLbl="bgShp" presStyleIdx="0" presStyleCnt="3"/>
      <dgm:spPr>
        <a:solidFill>
          <a:schemeClr val="accent2">
            <a:lumMod val="75000"/>
          </a:schemeClr>
        </a:solidFill>
      </dgm:spPr>
    </dgm:pt>
    <dgm:pt modelId="{7C7228EC-2CBD-4DC8-ACEE-C281854C12D7}" type="pres">
      <dgm:prSet presAssocID="{236D36D9-2B6C-4DEE-A84D-A25B3C5C2312}" presName="Accent" presStyleLbl="alignNode1" presStyleIdx="0" presStyleCnt="3" custScaleX="585864" custScaleY="585864"/>
      <dgm:spPr>
        <a:solidFill>
          <a:schemeClr val="accent2">
            <a:lumMod val="75000"/>
          </a:schemeClr>
        </a:solidFill>
      </dgm:spPr>
    </dgm:pt>
    <dgm:pt modelId="{B2324B58-C982-4760-BED8-700607AD9841}" type="pres">
      <dgm:prSet presAssocID="{236D36D9-2B6C-4DEE-A84D-A25B3C5C2312}" presName="Child" presStyleLbl="revTx" presStyleIdx="0" presStyleCnt="6" custScaleX="257119" custScaleY="60660" custLinFactY="56645" custLinFactNeighborX="-3532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A03B92-B27D-4661-9C52-12A7349DC673}" type="pres">
      <dgm:prSet presAssocID="{236D36D9-2B6C-4DEE-A84D-A25B3C5C2312}" presName="Parent" presStyleLbl="revTx" presStyleIdx="1" presStyleCnt="6" custScaleX="241036" custScaleY="201814" custLinFactY="200000" custLinFactNeighborX="-33165" custLinFactNeighborY="2232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760FA9-EAAD-437E-BD0D-A747B96C3F78}" type="pres">
      <dgm:prSet presAssocID="{A41CDB90-6A29-40CD-9A1D-48AEB3291FE1}" presName="sibTrans" presStyleCnt="0"/>
      <dgm:spPr/>
    </dgm:pt>
    <dgm:pt modelId="{23D1E473-11DB-4414-951A-FC4E9AAB7383}" type="pres">
      <dgm:prSet presAssocID="{1C326399-C7A5-4879-B5B4-7C9BE21012EE}" presName="composite" presStyleCnt="0"/>
      <dgm:spPr/>
    </dgm:pt>
    <dgm:pt modelId="{95D81524-4A33-41EC-8D20-8CAD7BD068F6}" type="pres">
      <dgm:prSet presAssocID="{1C326399-C7A5-4879-B5B4-7C9BE21012EE}" presName="BackAccent" presStyleLbl="bgShp" presStyleIdx="1" presStyleCnt="3"/>
      <dgm:spPr/>
    </dgm:pt>
    <dgm:pt modelId="{6DD0C63F-2AA9-4A3A-9715-8C0D8D0C2332}" type="pres">
      <dgm:prSet presAssocID="{1C326399-C7A5-4879-B5B4-7C9BE21012EE}" presName="Accent" presStyleLbl="alignNode1" presStyleIdx="1" presStyleCnt="3" custScaleX="585864" custScaleY="585864" custLinFactX="-46295" custLinFactNeighborX="-100000"/>
      <dgm:spPr>
        <a:solidFill>
          <a:schemeClr val="accent2">
            <a:lumMod val="75000"/>
          </a:schemeClr>
        </a:solidFill>
      </dgm:spPr>
    </dgm:pt>
    <dgm:pt modelId="{3C06A633-ED88-4DD9-AA97-A6D48CAEA7EA}" type="pres">
      <dgm:prSet presAssocID="{1C326399-C7A5-4879-B5B4-7C9BE21012EE}" presName="Child" presStyleLbl="revTx" presStyleIdx="2" presStyleCnt="6" custScaleX="254035" custScaleY="58119" custLinFactY="54977" custLinFactNeighborX="-51574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A6F222-6FB3-4CAA-BB7E-C9B3D9A399E2}" type="pres">
      <dgm:prSet presAssocID="{1C326399-C7A5-4879-B5B4-7C9BE21012EE}" presName="Parent" presStyleLbl="revTx" presStyleIdx="3" presStyleCnt="6" custScaleX="241036" custScaleY="202511" custLinFactY="200000" custLinFactNeighborX="-46649" custLinFactNeighborY="20759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71BD0D-F6F5-43AC-B287-D2E20A99666D}" type="pres">
      <dgm:prSet presAssocID="{7E02E3C5-2CD5-437A-927D-A42E93FA5F71}" presName="sibTrans" presStyleCnt="0"/>
      <dgm:spPr/>
    </dgm:pt>
    <dgm:pt modelId="{57E1A11A-1CDD-49E8-89FF-6F3A2BA7A049}" type="pres">
      <dgm:prSet presAssocID="{B4650ACC-AD34-43FA-AEA4-312AF1E503CA}" presName="composite" presStyleCnt="0"/>
      <dgm:spPr/>
    </dgm:pt>
    <dgm:pt modelId="{C30E9796-331F-481C-B6D4-38E1DEC16835}" type="pres">
      <dgm:prSet presAssocID="{B4650ACC-AD34-43FA-AEA4-312AF1E503CA}" presName="BackAccent" presStyleLbl="bgShp" presStyleIdx="2" presStyleCnt="3"/>
      <dgm:spPr/>
    </dgm:pt>
    <dgm:pt modelId="{EEFA65DC-5F42-44CA-93C3-EC50EEE232BE}" type="pres">
      <dgm:prSet presAssocID="{B4650ACC-AD34-43FA-AEA4-312AF1E503CA}" presName="Accent" presStyleLbl="alignNode1" presStyleIdx="2" presStyleCnt="3" custScaleX="585864" custScaleY="585864" custLinFactX="-89615" custLinFactNeighborX="-100000" custLinFactNeighborY="-3389"/>
      <dgm:spPr>
        <a:solidFill>
          <a:schemeClr val="accent2">
            <a:lumMod val="75000"/>
          </a:schemeClr>
        </a:solidFill>
      </dgm:spPr>
    </dgm:pt>
    <dgm:pt modelId="{26DEF967-9389-43B2-8FAB-F945C1F9E5E7}" type="pres">
      <dgm:prSet presAssocID="{B4650ACC-AD34-43FA-AEA4-312AF1E503CA}" presName="Child" presStyleLbl="revTx" presStyleIdx="4" presStyleCnt="6" custScaleX="253874" custScaleY="58083" custLinFactY="54986" custLinFactNeighborX="-6600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A8F221-1BF8-447F-B492-30E5731F8733}" type="pres">
      <dgm:prSet presAssocID="{B4650ACC-AD34-43FA-AEA4-312AF1E503CA}" presName="Parent" presStyleLbl="revTx" presStyleIdx="5" presStyleCnt="6" custScaleX="241036" custScaleY="202511" custLinFactY="177368" custLinFactNeighborX="-54280" custLinFactNeighborY="2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A3139E-037B-4F65-A776-514E0CEA4D09}" type="presOf" srcId="{236D36D9-2B6C-4DEE-A84D-A25B3C5C2312}" destId="{23A03B92-B27D-4661-9C52-12A7349DC673}" srcOrd="0" destOrd="0" presId="urn:microsoft.com/office/officeart/2008/layout/IncreasingCircleProcess"/>
    <dgm:cxn modelId="{156D8322-03DF-4D24-8C0E-F921FFCA226E}" srcId="{C6BD682D-2B44-4C87-8885-AB00291290F3}" destId="{1C326399-C7A5-4879-B5B4-7C9BE21012EE}" srcOrd="1" destOrd="0" parTransId="{F3798D8E-E6F5-4782-AA55-18ADB2BEB17E}" sibTransId="{7E02E3C5-2CD5-437A-927D-A42E93FA5F71}"/>
    <dgm:cxn modelId="{0C3CAF79-5FC8-4905-B42C-D208E5FF8834}" type="presOf" srcId="{B4650ACC-AD34-43FA-AEA4-312AF1E503CA}" destId="{60A8F221-1BF8-447F-B492-30E5731F8733}" srcOrd="0" destOrd="0" presId="urn:microsoft.com/office/officeart/2008/layout/IncreasingCircleProcess"/>
    <dgm:cxn modelId="{A35A3E77-794C-47BA-8FBF-B15A8DC1D0B3}" type="presOf" srcId="{AC77B8B6-E5E8-4DBD-B583-079BC5F92569}" destId="{B2324B58-C982-4760-BED8-700607AD9841}" srcOrd="0" destOrd="0" presId="urn:microsoft.com/office/officeart/2008/layout/IncreasingCircleProcess"/>
    <dgm:cxn modelId="{932761DA-926E-4C2E-8A72-449FBDAB271F}" srcId="{236D36D9-2B6C-4DEE-A84D-A25B3C5C2312}" destId="{7E610984-F0E4-4E0C-8F33-E9EF58737E40}" srcOrd="1" destOrd="0" parTransId="{61831981-04E5-4EEF-A430-8C078A195AB3}" sibTransId="{9563DF88-0C4A-44E5-B714-FC46C8D0024F}"/>
    <dgm:cxn modelId="{6FB45CF6-A1D9-488A-9A7F-D158D81B6A14}" srcId="{B4650ACC-AD34-43FA-AEA4-312AF1E503CA}" destId="{486AF8C4-CB61-40DC-8E31-DEEC0D16EA22}" srcOrd="0" destOrd="0" parTransId="{23B64217-6415-461B-A5B1-9BFCB6495EE5}" sibTransId="{50571BF8-E319-4080-B49F-6A96D2A0176E}"/>
    <dgm:cxn modelId="{97AE1494-7E0C-499D-BEA6-1E12D7361D04}" srcId="{1C326399-C7A5-4879-B5B4-7C9BE21012EE}" destId="{A7D4993F-816E-4872-9C72-8B3A86255B5A}" srcOrd="0" destOrd="0" parTransId="{8A9B731D-DDB1-442B-A6AE-353C76B8C050}" sibTransId="{8B524875-2826-4F28-B0A4-9C74883FCB56}"/>
    <dgm:cxn modelId="{CF1F2874-3515-48DA-A68A-98B8AD816B57}" type="presOf" srcId="{486AF8C4-CB61-40DC-8E31-DEEC0D16EA22}" destId="{26DEF967-9389-43B2-8FAB-F945C1F9E5E7}" srcOrd="0" destOrd="0" presId="urn:microsoft.com/office/officeart/2008/layout/IncreasingCircleProcess"/>
    <dgm:cxn modelId="{4BAA1113-9454-4E7F-8179-CF105D635865}" type="presOf" srcId="{1C326399-C7A5-4879-B5B4-7C9BE21012EE}" destId="{1FA6F222-6FB3-4CAA-BB7E-C9B3D9A399E2}" srcOrd="0" destOrd="0" presId="urn:microsoft.com/office/officeart/2008/layout/IncreasingCircleProcess"/>
    <dgm:cxn modelId="{6AB944EE-4C4F-4A28-894F-4389416FB2E0}" type="presOf" srcId="{7E610984-F0E4-4E0C-8F33-E9EF58737E40}" destId="{B2324B58-C982-4760-BED8-700607AD9841}" srcOrd="0" destOrd="1" presId="urn:microsoft.com/office/officeart/2008/layout/IncreasingCircleProcess"/>
    <dgm:cxn modelId="{7F5A0C02-CBD1-45D3-A0E5-565A5D159CDB}" type="presOf" srcId="{A7D4993F-816E-4872-9C72-8B3A86255B5A}" destId="{3C06A633-ED88-4DD9-AA97-A6D48CAEA7EA}" srcOrd="0" destOrd="0" presId="urn:microsoft.com/office/officeart/2008/layout/IncreasingCircleProcess"/>
    <dgm:cxn modelId="{8F145F3F-2A1B-4CC8-8B31-DAA12970665A}" type="presOf" srcId="{C6BD682D-2B44-4C87-8885-AB00291290F3}" destId="{659FBBBF-8908-40A5-839C-F8087593C4BA}" srcOrd="0" destOrd="0" presId="urn:microsoft.com/office/officeart/2008/layout/IncreasingCircleProcess"/>
    <dgm:cxn modelId="{0C4576EC-5385-4516-9911-FC3750524A2C}" srcId="{C6BD682D-2B44-4C87-8885-AB00291290F3}" destId="{236D36D9-2B6C-4DEE-A84D-A25B3C5C2312}" srcOrd="0" destOrd="0" parTransId="{DBB383F6-4050-49CC-A7A9-A80C2DBC86CD}" sibTransId="{A41CDB90-6A29-40CD-9A1D-48AEB3291FE1}"/>
    <dgm:cxn modelId="{CE8933F8-E9E8-4E5C-953B-25C2492437D6}" srcId="{C6BD682D-2B44-4C87-8885-AB00291290F3}" destId="{B4650ACC-AD34-43FA-AEA4-312AF1E503CA}" srcOrd="2" destOrd="0" parTransId="{29D401DC-108F-4303-88DD-706D3CED3250}" sibTransId="{DC9C785F-BE41-4031-A526-21D8E6711F2B}"/>
    <dgm:cxn modelId="{BE2E1093-4D3B-45B7-931F-8DBC10ADAF38}" srcId="{236D36D9-2B6C-4DEE-A84D-A25B3C5C2312}" destId="{AC77B8B6-E5E8-4DBD-B583-079BC5F92569}" srcOrd="0" destOrd="0" parTransId="{1F111F7E-39D9-4BE2-832D-1BF0555BAECD}" sibTransId="{F125E94B-72EF-4FF6-8AC7-D861288ADBC0}"/>
    <dgm:cxn modelId="{19C34433-62C9-4035-9C3C-80C95A38D9B7}" type="presParOf" srcId="{659FBBBF-8908-40A5-839C-F8087593C4BA}" destId="{0C38138B-2090-45DA-9D60-D6B2F10645E1}" srcOrd="0" destOrd="0" presId="urn:microsoft.com/office/officeart/2008/layout/IncreasingCircleProcess"/>
    <dgm:cxn modelId="{7BD4557C-AF02-44D6-8F70-E239F5F1073C}" type="presParOf" srcId="{0C38138B-2090-45DA-9D60-D6B2F10645E1}" destId="{E0A403F1-611A-4EB7-9706-9B11CA4571FE}" srcOrd="0" destOrd="0" presId="urn:microsoft.com/office/officeart/2008/layout/IncreasingCircleProcess"/>
    <dgm:cxn modelId="{E325F492-7383-42E8-BE99-D5F3A8244679}" type="presParOf" srcId="{0C38138B-2090-45DA-9D60-D6B2F10645E1}" destId="{7C7228EC-2CBD-4DC8-ACEE-C281854C12D7}" srcOrd="1" destOrd="0" presId="urn:microsoft.com/office/officeart/2008/layout/IncreasingCircleProcess"/>
    <dgm:cxn modelId="{B156CA87-9EBF-43B8-B2BB-53EEF76BD2F6}" type="presParOf" srcId="{0C38138B-2090-45DA-9D60-D6B2F10645E1}" destId="{B2324B58-C982-4760-BED8-700607AD9841}" srcOrd="2" destOrd="0" presId="urn:microsoft.com/office/officeart/2008/layout/IncreasingCircleProcess"/>
    <dgm:cxn modelId="{BD06F3E3-8400-48E2-8F38-7D3100A140A4}" type="presParOf" srcId="{0C38138B-2090-45DA-9D60-D6B2F10645E1}" destId="{23A03B92-B27D-4661-9C52-12A7349DC673}" srcOrd="3" destOrd="0" presId="urn:microsoft.com/office/officeart/2008/layout/IncreasingCircleProcess"/>
    <dgm:cxn modelId="{1F0CDC23-E11C-4D13-AC14-10109323F1C5}" type="presParOf" srcId="{659FBBBF-8908-40A5-839C-F8087593C4BA}" destId="{8D760FA9-EAAD-437E-BD0D-A747B96C3F78}" srcOrd="1" destOrd="0" presId="urn:microsoft.com/office/officeart/2008/layout/IncreasingCircleProcess"/>
    <dgm:cxn modelId="{CCB66DC2-FEFA-4184-A73B-9C4D2EAEE728}" type="presParOf" srcId="{659FBBBF-8908-40A5-839C-F8087593C4BA}" destId="{23D1E473-11DB-4414-951A-FC4E9AAB7383}" srcOrd="2" destOrd="0" presId="urn:microsoft.com/office/officeart/2008/layout/IncreasingCircleProcess"/>
    <dgm:cxn modelId="{BCD4FB8B-FEF0-4973-B3D6-378DC22E09C1}" type="presParOf" srcId="{23D1E473-11DB-4414-951A-FC4E9AAB7383}" destId="{95D81524-4A33-41EC-8D20-8CAD7BD068F6}" srcOrd="0" destOrd="0" presId="urn:microsoft.com/office/officeart/2008/layout/IncreasingCircleProcess"/>
    <dgm:cxn modelId="{522DDD1B-BE67-480E-B1CD-026674223031}" type="presParOf" srcId="{23D1E473-11DB-4414-951A-FC4E9AAB7383}" destId="{6DD0C63F-2AA9-4A3A-9715-8C0D8D0C2332}" srcOrd="1" destOrd="0" presId="urn:microsoft.com/office/officeart/2008/layout/IncreasingCircleProcess"/>
    <dgm:cxn modelId="{67B143C9-5045-4305-8878-A28B7A894BDE}" type="presParOf" srcId="{23D1E473-11DB-4414-951A-FC4E9AAB7383}" destId="{3C06A633-ED88-4DD9-AA97-A6D48CAEA7EA}" srcOrd="2" destOrd="0" presId="urn:microsoft.com/office/officeart/2008/layout/IncreasingCircleProcess"/>
    <dgm:cxn modelId="{97339CDF-F3DC-4E89-8E0E-9B54F420C351}" type="presParOf" srcId="{23D1E473-11DB-4414-951A-FC4E9AAB7383}" destId="{1FA6F222-6FB3-4CAA-BB7E-C9B3D9A399E2}" srcOrd="3" destOrd="0" presId="urn:microsoft.com/office/officeart/2008/layout/IncreasingCircleProcess"/>
    <dgm:cxn modelId="{3BFE1420-6C97-4562-85EB-874A7E4AE02B}" type="presParOf" srcId="{659FBBBF-8908-40A5-839C-F8087593C4BA}" destId="{9671BD0D-F6F5-43AC-B287-D2E20A99666D}" srcOrd="3" destOrd="0" presId="urn:microsoft.com/office/officeart/2008/layout/IncreasingCircleProcess"/>
    <dgm:cxn modelId="{9F0086F0-E979-4C4C-8E15-C24C851B95A0}" type="presParOf" srcId="{659FBBBF-8908-40A5-839C-F8087593C4BA}" destId="{57E1A11A-1CDD-49E8-89FF-6F3A2BA7A049}" srcOrd="4" destOrd="0" presId="urn:microsoft.com/office/officeart/2008/layout/IncreasingCircleProcess"/>
    <dgm:cxn modelId="{10752551-2CE4-4149-B50E-F30B9FFE2F79}" type="presParOf" srcId="{57E1A11A-1CDD-49E8-89FF-6F3A2BA7A049}" destId="{C30E9796-331F-481C-B6D4-38E1DEC16835}" srcOrd="0" destOrd="0" presId="urn:microsoft.com/office/officeart/2008/layout/IncreasingCircleProcess"/>
    <dgm:cxn modelId="{4AEE06A8-D20C-49FE-958C-77B5581261B8}" type="presParOf" srcId="{57E1A11A-1CDD-49E8-89FF-6F3A2BA7A049}" destId="{EEFA65DC-5F42-44CA-93C3-EC50EEE232BE}" srcOrd="1" destOrd="0" presId="urn:microsoft.com/office/officeart/2008/layout/IncreasingCircleProcess"/>
    <dgm:cxn modelId="{DE70DE06-577F-4301-9AB0-C87AF11AED75}" type="presParOf" srcId="{57E1A11A-1CDD-49E8-89FF-6F3A2BA7A049}" destId="{26DEF967-9389-43B2-8FAB-F945C1F9E5E7}" srcOrd="2" destOrd="0" presId="urn:microsoft.com/office/officeart/2008/layout/IncreasingCircleProcess"/>
    <dgm:cxn modelId="{5F76713F-366E-4F94-BCFE-430DB75712B9}" type="presParOf" srcId="{57E1A11A-1CDD-49E8-89FF-6F3A2BA7A049}" destId="{60A8F221-1BF8-447F-B492-30E5731F8733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EEB99-49C2-4933-BD1A-D08B51C2662B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F307B9-C21C-446E-9DAF-C9451692F189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sz="1400" b="1" i="1" dirty="0" smtClean="0">
              <a:solidFill>
                <a:schemeClr val="tx1"/>
              </a:solidFill>
            </a:rPr>
            <a:t>Operating System Services</a:t>
          </a:r>
          <a:endParaRPr lang="en-IN" sz="1400" b="1" i="1" dirty="0">
            <a:solidFill>
              <a:schemeClr val="tx1"/>
            </a:solidFill>
          </a:endParaRPr>
        </a:p>
      </dgm:t>
    </dgm:pt>
    <dgm:pt modelId="{8D05BE37-63E7-4589-A1CB-566323BAA1CD}" type="parTrans" cxnId="{2DF1110D-60AF-43B8-AA36-697EEF60E43C}">
      <dgm:prSet/>
      <dgm:spPr/>
      <dgm:t>
        <a:bodyPr/>
        <a:lstStyle/>
        <a:p>
          <a:endParaRPr lang="en-IN"/>
        </a:p>
      </dgm:t>
    </dgm:pt>
    <dgm:pt modelId="{A5B3412F-DAFA-4C29-B63E-E142433BCBC9}" type="sibTrans" cxnId="{2DF1110D-60AF-43B8-AA36-697EEF60E43C}">
      <dgm:prSet/>
      <dgm:spPr/>
      <dgm:t>
        <a:bodyPr/>
        <a:lstStyle/>
        <a:p>
          <a:endParaRPr lang="en-IN"/>
        </a:p>
      </dgm:t>
    </dgm:pt>
    <dgm:pt modelId="{C2C46B8F-6C8E-4851-B06A-E79BFCF0E01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Allocating memory and process time</a:t>
          </a:r>
          <a:endParaRPr lang="en-IN" dirty="0">
            <a:solidFill>
              <a:schemeClr val="tx1"/>
            </a:solidFill>
          </a:endParaRPr>
        </a:p>
      </dgm:t>
    </dgm:pt>
    <dgm:pt modelId="{640833E4-C136-4894-BE97-EDCC435D05B1}" type="parTrans" cxnId="{5C34ED84-4001-4C8A-855C-77C8A21CE3A0}">
      <dgm:prSet/>
      <dgm:spPr/>
      <dgm:t>
        <a:bodyPr/>
        <a:lstStyle/>
        <a:p>
          <a:endParaRPr lang="en-IN"/>
        </a:p>
      </dgm:t>
    </dgm:pt>
    <dgm:pt modelId="{35BDD0C0-96DA-47B5-AA65-5D6891585175}" type="sibTrans" cxnId="{5C34ED84-4001-4C8A-855C-77C8A21CE3A0}">
      <dgm:prSet/>
      <dgm:spPr/>
      <dgm:t>
        <a:bodyPr/>
        <a:lstStyle/>
        <a:p>
          <a:endParaRPr lang="en-IN"/>
        </a:p>
      </dgm:t>
    </dgm:pt>
    <dgm:pt modelId="{42B460DE-924E-46C9-9670-F7EFE705E750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Loading and running application programs</a:t>
          </a:r>
          <a:endParaRPr lang="en-IN" dirty="0">
            <a:solidFill>
              <a:schemeClr val="tx1"/>
            </a:solidFill>
          </a:endParaRPr>
        </a:p>
      </dgm:t>
    </dgm:pt>
    <dgm:pt modelId="{6457BC1A-694B-4783-8EB8-FC5FF481555C}" type="parTrans" cxnId="{B6545AD3-C333-4517-9DAF-E790C960DC12}">
      <dgm:prSet/>
      <dgm:spPr/>
      <dgm:t>
        <a:bodyPr/>
        <a:lstStyle/>
        <a:p>
          <a:endParaRPr lang="en-IN"/>
        </a:p>
      </dgm:t>
    </dgm:pt>
    <dgm:pt modelId="{BE1E3D95-7ADE-427E-81EB-5086380FC011}" type="sibTrans" cxnId="{B6545AD3-C333-4517-9DAF-E790C960DC12}">
      <dgm:prSet/>
      <dgm:spPr/>
      <dgm:t>
        <a:bodyPr/>
        <a:lstStyle/>
        <a:p>
          <a:endParaRPr lang="en-IN"/>
        </a:p>
      </dgm:t>
    </dgm:pt>
    <dgm:pt modelId="{EA3E8B38-07D9-4463-BBCB-9C0E044CB1BC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Creating and managing files which contain information</a:t>
          </a:r>
          <a:endParaRPr lang="en-IN" dirty="0">
            <a:solidFill>
              <a:schemeClr val="tx1"/>
            </a:solidFill>
          </a:endParaRPr>
        </a:p>
      </dgm:t>
    </dgm:pt>
    <dgm:pt modelId="{0DAB2042-879C-4A48-A651-58A99428A09A}" type="parTrans" cxnId="{969F4B53-3006-4A90-BE39-8EB35C139AF0}">
      <dgm:prSet/>
      <dgm:spPr/>
      <dgm:t>
        <a:bodyPr/>
        <a:lstStyle/>
        <a:p>
          <a:endParaRPr lang="en-IN"/>
        </a:p>
      </dgm:t>
    </dgm:pt>
    <dgm:pt modelId="{43FBCE65-85A0-4571-A062-06BAC6687B97}" type="sibTrans" cxnId="{969F4B53-3006-4A90-BE39-8EB35C139AF0}">
      <dgm:prSet/>
      <dgm:spPr/>
      <dgm:t>
        <a:bodyPr/>
        <a:lstStyle/>
        <a:p>
          <a:endParaRPr lang="en-IN"/>
        </a:p>
      </dgm:t>
    </dgm:pt>
    <dgm:pt modelId="{55A18EA9-05F0-4E42-A0E4-E1F67570F8E5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Providing Input and Output Facility</a:t>
          </a:r>
          <a:endParaRPr lang="en-IN" dirty="0">
            <a:solidFill>
              <a:schemeClr val="tx1"/>
            </a:solidFill>
          </a:endParaRPr>
        </a:p>
      </dgm:t>
    </dgm:pt>
    <dgm:pt modelId="{6992B11D-42F3-48D4-8F49-D87054C65A46}" type="parTrans" cxnId="{5A095607-AC4A-4C79-B151-A69B4DB1935F}">
      <dgm:prSet/>
      <dgm:spPr/>
      <dgm:t>
        <a:bodyPr/>
        <a:lstStyle/>
        <a:p>
          <a:endParaRPr lang="en-IN"/>
        </a:p>
      </dgm:t>
    </dgm:pt>
    <dgm:pt modelId="{37AC820C-0275-45D2-9AF3-417101B22DE2}" type="sibTrans" cxnId="{5A095607-AC4A-4C79-B151-A69B4DB1935F}">
      <dgm:prSet/>
      <dgm:spPr/>
      <dgm:t>
        <a:bodyPr/>
        <a:lstStyle/>
        <a:p>
          <a:endParaRPr lang="en-IN"/>
        </a:p>
      </dgm:t>
    </dgm:pt>
    <dgm:pt modelId="{A52D664A-F5D4-4078-AF3A-E3E1EBD84266}" type="pres">
      <dgm:prSet presAssocID="{2EFEEB99-49C2-4933-BD1A-D08B51C2662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E99F478-9F36-43BA-8BE0-40D7B5F5B5C8}" type="pres">
      <dgm:prSet presAssocID="{A7F307B9-C21C-446E-9DAF-C9451692F189}" presName="centerShape" presStyleLbl="node0" presStyleIdx="0" presStyleCnt="1" custScaleX="122961" custScaleY="122961"/>
      <dgm:spPr/>
      <dgm:t>
        <a:bodyPr/>
        <a:lstStyle/>
        <a:p>
          <a:endParaRPr lang="en-IN"/>
        </a:p>
      </dgm:t>
    </dgm:pt>
    <dgm:pt modelId="{88C5FE28-0D0D-40D6-9743-6ACBCDB54A3D}" type="pres">
      <dgm:prSet presAssocID="{640833E4-C136-4894-BE97-EDCC435D05B1}" presName="parTrans" presStyleLbl="sibTrans2D1" presStyleIdx="0" presStyleCnt="4"/>
      <dgm:spPr/>
      <dgm:t>
        <a:bodyPr/>
        <a:lstStyle/>
        <a:p>
          <a:endParaRPr lang="en-IN"/>
        </a:p>
      </dgm:t>
    </dgm:pt>
    <dgm:pt modelId="{CC7DAC56-B501-4172-8705-522E982C27CB}" type="pres">
      <dgm:prSet presAssocID="{640833E4-C136-4894-BE97-EDCC435D05B1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7A8D759F-B509-4F44-9AD5-610945FC2217}" type="pres">
      <dgm:prSet presAssocID="{C2C46B8F-6C8E-4851-B06A-E79BFCF0E01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6092B5-0B2B-40B0-86F4-C7A46729BE47}" type="pres">
      <dgm:prSet presAssocID="{6457BC1A-694B-4783-8EB8-FC5FF481555C}" presName="parTrans" presStyleLbl="sibTrans2D1" presStyleIdx="1" presStyleCnt="4"/>
      <dgm:spPr/>
      <dgm:t>
        <a:bodyPr/>
        <a:lstStyle/>
        <a:p>
          <a:endParaRPr lang="en-IN"/>
        </a:p>
      </dgm:t>
    </dgm:pt>
    <dgm:pt modelId="{8AF66462-23B8-4C0F-AE7B-278AFCD727F0}" type="pres">
      <dgm:prSet presAssocID="{6457BC1A-694B-4783-8EB8-FC5FF481555C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FF58B385-CEB5-44F2-B6B8-0EFE513A387E}" type="pres">
      <dgm:prSet presAssocID="{42B460DE-924E-46C9-9670-F7EFE705E75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2420DA-A23E-40A2-9659-C3D083EA95E4}" type="pres">
      <dgm:prSet presAssocID="{0DAB2042-879C-4A48-A651-58A99428A09A}" presName="parTrans" presStyleLbl="sibTrans2D1" presStyleIdx="2" presStyleCnt="4"/>
      <dgm:spPr/>
      <dgm:t>
        <a:bodyPr/>
        <a:lstStyle/>
        <a:p>
          <a:endParaRPr lang="en-IN"/>
        </a:p>
      </dgm:t>
    </dgm:pt>
    <dgm:pt modelId="{FF1339A8-8D39-43EA-A73F-DADE9F3D9A22}" type="pres">
      <dgm:prSet presAssocID="{0DAB2042-879C-4A48-A651-58A99428A09A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342883CB-62D2-4879-8D71-E4D9944C45A6}" type="pres">
      <dgm:prSet presAssocID="{EA3E8B38-07D9-4463-BBCB-9C0E044CB1B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D8F4B0-AF1B-438B-ADA4-827E7041522D}" type="pres">
      <dgm:prSet presAssocID="{6992B11D-42F3-48D4-8F49-D87054C65A46}" presName="parTrans" presStyleLbl="sibTrans2D1" presStyleIdx="3" presStyleCnt="4"/>
      <dgm:spPr/>
      <dgm:t>
        <a:bodyPr/>
        <a:lstStyle/>
        <a:p>
          <a:endParaRPr lang="en-IN"/>
        </a:p>
      </dgm:t>
    </dgm:pt>
    <dgm:pt modelId="{A0EE3A05-5477-4F94-B584-5DF58D7F9242}" type="pres">
      <dgm:prSet presAssocID="{6992B11D-42F3-48D4-8F49-D87054C65A46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31D9D6BA-8BCA-4215-A9DE-22F2B0EB4E96}" type="pres">
      <dgm:prSet presAssocID="{55A18EA9-05F0-4E42-A0E4-E1F67570F8E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C34ED84-4001-4C8A-855C-77C8A21CE3A0}" srcId="{A7F307B9-C21C-446E-9DAF-C9451692F189}" destId="{C2C46B8F-6C8E-4851-B06A-E79BFCF0E01A}" srcOrd="0" destOrd="0" parTransId="{640833E4-C136-4894-BE97-EDCC435D05B1}" sibTransId="{35BDD0C0-96DA-47B5-AA65-5D6891585175}"/>
    <dgm:cxn modelId="{7EAC6ABD-DBFE-42A0-9A3F-853BE668872D}" type="presOf" srcId="{6992B11D-42F3-48D4-8F49-D87054C65A46}" destId="{A0EE3A05-5477-4F94-B584-5DF58D7F9242}" srcOrd="1" destOrd="0" presId="urn:microsoft.com/office/officeart/2005/8/layout/radial5"/>
    <dgm:cxn modelId="{5A095607-AC4A-4C79-B151-A69B4DB1935F}" srcId="{A7F307B9-C21C-446E-9DAF-C9451692F189}" destId="{55A18EA9-05F0-4E42-A0E4-E1F67570F8E5}" srcOrd="3" destOrd="0" parTransId="{6992B11D-42F3-48D4-8F49-D87054C65A46}" sibTransId="{37AC820C-0275-45D2-9AF3-417101B22DE2}"/>
    <dgm:cxn modelId="{C94DF42D-41D7-4B0C-94BB-43166A725152}" type="presOf" srcId="{6457BC1A-694B-4783-8EB8-FC5FF481555C}" destId="{BE6092B5-0B2B-40B0-86F4-C7A46729BE47}" srcOrd="0" destOrd="0" presId="urn:microsoft.com/office/officeart/2005/8/layout/radial5"/>
    <dgm:cxn modelId="{6F218F02-6B8A-4BFD-B86A-58F51B0589A0}" type="presOf" srcId="{2EFEEB99-49C2-4933-BD1A-D08B51C2662B}" destId="{A52D664A-F5D4-4078-AF3A-E3E1EBD84266}" srcOrd="0" destOrd="0" presId="urn:microsoft.com/office/officeart/2005/8/layout/radial5"/>
    <dgm:cxn modelId="{CC9E36D9-B1BE-4E55-99E2-B16D5B217A88}" type="presOf" srcId="{640833E4-C136-4894-BE97-EDCC435D05B1}" destId="{CC7DAC56-B501-4172-8705-522E982C27CB}" srcOrd="1" destOrd="0" presId="urn:microsoft.com/office/officeart/2005/8/layout/radial5"/>
    <dgm:cxn modelId="{AB5649B7-E525-4B01-871D-396E1A4E0C2E}" type="presOf" srcId="{640833E4-C136-4894-BE97-EDCC435D05B1}" destId="{88C5FE28-0D0D-40D6-9743-6ACBCDB54A3D}" srcOrd="0" destOrd="0" presId="urn:microsoft.com/office/officeart/2005/8/layout/radial5"/>
    <dgm:cxn modelId="{C4253B98-89AE-4C45-AD53-76D809EA88E0}" type="presOf" srcId="{A7F307B9-C21C-446E-9DAF-C9451692F189}" destId="{0E99F478-9F36-43BA-8BE0-40D7B5F5B5C8}" srcOrd="0" destOrd="0" presId="urn:microsoft.com/office/officeart/2005/8/layout/radial5"/>
    <dgm:cxn modelId="{7BCA35BE-5311-4790-B08C-8A231441AF7E}" type="presOf" srcId="{0DAB2042-879C-4A48-A651-58A99428A09A}" destId="{012420DA-A23E-40A2-9659-C3D083EA95E4}" srcOrd="0" destOrd="0" presId="urn:microsoft.com/office/officeart/2005/8/layout/radial5"/>
    <dgm:cxn modelId="{6AE4E24B-FBAD-47BD-A57C-B72008E605B3}" type="presOf" srcId="{EA3E8B38-07D9-4463-BBCB-9C0E044CB1BC}" destId="{342883CB-62D2-4879-8D71-E4D9944C45A6}" srcOrd="0" destOrd="0" presId="urn:microsoft.com/office/officeart/2005/8/layout/radial5"/>
    <dgm:cxn modelId="{AD190B29-5525-429B-87F7-DCC6AF6DDABA}" type="presOf" srcId="{C2C46B8F-6C8E-4851-B06A-E79BFCF0E01A}" destId="{7A8D759F-B509-4F44-9AD5-610945FC2217}" srcOrd="0" destOrd="0" presId="urn:microsoft.com/office/officeart/2005/8/layout/radial5"/>
    <dgm:cxn modelId="{969F4B53-3006-4A90-BE39-8EB35C139AF0}" srcId="{A7F307B9-C21C-446E-9DAF-C9451692F189}" destId="{EA3E8B38-07D9-4463-BBCB-9C0E044CB1BC}" srcOrd="2" destOrd="0" parTransId="{0DAB2042-879C-4A48-A651-58A99428A09A}" sibTransId="{43FBCE65-85A0-4571-A062-06BAC6687B97}"/>
    <dgm:cxn modelId="{D12A0A66-B105-4A9A-8AA7-25B042821669}" type="presOf" srcId="{6992B11D-42F3-48D4-8F49-D87054C65A46}" destId="{D4D8F4B0-AF1B-438B-ADA4-827E7041522D}" srcOrd="0" destOrd="0" presId="urn:microsoft.com/office/officeart/2005/8/layout/radial5"/>
    <dgm:cxn modelId="{A6B3AB4E-437A-4384-BB6B-0A12CBAD59EC}" type="presOf" srcId="{55A18EA9-05F0-4E42-A0E4-E1F67570F8E5}" destId="{31D9D6BA-8BCA-4215-A9DE-22F2B0EB4E96}" srcOrd="0" destOrd="0" presId="urn:microsoft.com/office/officeart/2005/8/layout/radial5"/>
    <dgm:cxn modelId="{21C4D0E9-BCAA-4EF4-93BB-179564677AAF}" type="presOf" srcId="{0DAB2042-879C-4A48-A651-58A99428A09A}" destId="{FF1339A8-8D39-43EA-A73F-DADE9F3D9A22}" srcOrd="1" destOrd="0" presId="urn:microsoft.com/office/officeart/2005/8/layout/radial5"/>
    <dgm:cxn modelId="{B6545AD3-C333-4517-9DAF-E790C960DC12}" srcId="{A7F307B9-C21C-446E-9DAF-C9451692F189}" destId="{42B460DE-924E-46C9-9670-F7EFE705E750}" srcOrd="1" destOrd="0" parTransId="{6457BC1A-694B-4783-8EB8-FC5FF481555C}" sibTransId="{BE1E3D95-7ADE-427E-81EB-5086380FC011}"/>
    <dgm:cxn modelId="{2DF1110D-60AF-43B8-AA36-697EEF60E43C}" srcId="{2EFEEB99-49C2-4933-BD1A-D08B51C2662B}" destId="{A7F307B9-C21C-446E-9DAF-C9451692F189}" srcOrd="0" destOrd="0" parTransId="{8D05BE37-63E7-4589-A1CB-566323BAA1CD}" sibTransId="{A5B3412F-DAFA-4C29-B63E-E142433BCBC9}"/>
    <dgm:cxn modelId="{815F2618-7B32-4E79-94A4-8C07ADD3749A}" type="presOf" srcId="{6457BC1A-694B-4783-8EB8-FC5FF481555C}" destId="{8AF66462-23B8-4C0F-AE7B-278AFCD727F0}" srcOrd="1" destOrd="0" presId="urn:microsoft.com/office/officeart/2005/8/layout/radial5"/>
    <dgm:cxn modelId="{3D297CB4-372B-4E7B-A543-E7065468BFA2}" type="presOf" srcId="{42B460DE-924E-46C9-9670-F7EFE705E750}" destId="{FF58B385-CEB5-44F2-B6B8-0EFE513A387E}" srcOrd="0" destOrd="0" presId="urn:microsoft.com/office/officeart/2005/8/layout/radial5"/>
    <dgm:cxn modelId="{E1309D90-4319-417C-B294-A6A4611706F3}" type="presParOf" srcId="{A52D664A-F5D4-4078-AF3A-E3E1EBD84266}" destId="{0E99F478-9F36-43BA-8BE0-40D7B5F5B5C8}" srcOrd="0" destOrd="0" presId="urn:microsoft.com/office/officeart/2005/8/layout/radial5"/>
    <dgm:cxn modelId="{ABDD1F90-F900-4326-B63C-805F011BE1FE}" type="presParOf" srcId="{A52D664A-F5D4-4078-AF3A-E3E1EBD84266}" destId="{88C5FE28-0D0D-40D6-9743-6ACBCDB54A3D}" srcOrd="1" destOrd="0" presId="urn:microsoft.com/office/officeart/2005/8/layout/radial5"/>
    <dgm:cxn modelId="{D38B6EED-31E4-4086-96B4-C4E3979E27E9}" type="presParOf" srcId="{88C5FE28-0D0D-40D6-9743-6ACBCDB54A3D}" destId="{CC7DAC56-B501-4172-8705-522E982C27CB}" srcOrd="0" destOrd="0" presId="urn:microsoft.com/office/officeart/2005/8/layout/radial5"/>
    <dgm:cxn modelId="{BF474A75-12B6-4293-AD80-DB1B86EAB176}" type="presParOf" srcId="{A52D664A-F5D4-4078-AF3A-E3E1EBD84266}" destId="{7A8D759F-B509-4F44-9AD5-610945FC2217}" srcOrd="2" destOrd="0" presId="urn:microsoft.com/office/officeart/2005/8/layout/radial5"/>
    <dgm:cxn modelId="{A702896F-789F-42A8-BE10-B3EFBAF02D45}" type="presParOf" srcId="{A52D664A-F5D4-4078-AF3A-E3E1EBD84266}" destId="{BE6092B5-0B2B-40B0-86F4-C7A46729BE47}" srcOrd="3" destOrd="0" presId="urn:microsoft.com/office/officeart/2005/8/layout/radial5"/>
    <dgm:cxn modelId="{B94FB92C-5DA9-4C57-8818-AF0624F4EB65}" type="presParOf" srcId="{BE6092B5-0B2B-40B0-86F4-C7A46729BE47}" destId="{8AF66462-23B8-4C0F-AE7B-278AFCD727F0}" srcOrd="0" destOrd="0" presId="urn:microsoft.com/office/officeart/2005/8/layout/radial5"/>
    <dgm:cxn modelId="{A7B31A05-1B06-423E-ACB6-D531CFD0995F}" type="presParOf" srcId="{A52D664A-F5D4-4078-AF3A-E3E1EBD84266}" destId="{FF58B385-CEB5-44F2-B6B8-0EFE513A387E}" srcOrd="4" destOrd="0" presId="urn:microsoft.com/office/officeart/2005/8/layout/radial5"/>
    <dgm:cxn modelId="{07237B62-5026-4924-99A2-A811C9FDADCE}" type="presParOf" srcId="{A52D664A-F5D4-4078-AF3A-E3E1EBD84266}" destId="{012420DA-A23E-40A2-9659-C3D083EA95E4}" srcOrd="5" destOrd="0" presId="urn:microsoft.com/office/officeart/2005/8/layout/radial5"/>
    <dgm:cxn modelId="{F60638F1-138F-494F-BA80-774B7478178B}" type="presParOf" srcId="{012420DA-A23E-40A2-9659-C3D083EA95E4}" destId="{FF1339A8-8D39-43EA-A73F-DADE9F3D9A22}" srcOrd="0" destOrd="0" presId="urn:microsoft.com/office/officeart/2005/8/layout/radial5"/>
    <dgm:cxn modelId="{10FBCFF0-7669-48DD-BA59-85EF4BF12BC6}" type="presParOf" srcId="{A52D664A-F5D4-4078-AF3A-E3E1EBD84266}" destId="{342883CB-62D2-4879-8D71-E4D9944C45A6}" srcOrd="6" destOrd="0" presId="urn:microsoft.com/office/officeart/2005/8/layout/radial5"/>
    <dgm:cxn modelId="{3DB87509-FF99-46EB-B6E7-DE4FA110EFCD}" type="presParOf" srcId="{A52D664A-F5D4-4078-AF3A-E3E1EBD84266}" destId="{D4D8F4B0-AF1B-438B-ADA4-827E7041522D}" srcOrd="7" destOrd="0" presId="urn:microsoft.com/office/officeart/2005/8/layout/radial5"/>
    <dgm:cxn modelId="{C04AAFA5-2220-47D9-9193-9B4A3C60E7CC}" type="presParOf" srcId="{D4D8F4B0-AF1B-438B-ADA4-827E7041522D}" destId="{A0EE3A05-5477-4F94-B584-5DF58D7F9242}" srcOrd="0" destOrd="0" presId="urn:microsoft.com/office/officeart/2005/8/layout/radial5"/>
    <dgm:cxn modelId="{09180F99-E35D-48E7-8847-E9F912E5282D}" type="presParOf" srcId="{A52D664A-F5D4-4078-AF3A-E3E1EBD84266}" destId="{31D9D6BA-8BCA-4215-A9DE-22F2B0EB4E9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B86884-C1FB-4864-86F1-EAE7E5C9E14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80C596-C3E5-4A7F-95BE-1652EFE266F6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sz="1400" b="1" dirty="0" smtClean="0">
              <a:solidFill>
                <a:schemeClr val="tx1"/>
              </a:solidFill>
            </a:rPr>
            <a:t>Machine Language</a:t>
          </a:r>
          <a:endParaRPr lang="en-IN" sz="1400" b="1" dirty="0">
            <a:solidFill>
              <a:schemeClr val="tx1"/>
            </a:solidFill>
          </a:endParaRPr>
        </a:p>
      </dgm:t>
    </dgm:pt>
    <dgm:pt modelId="{F5E8BBED-0897-46F1-B6F3-2C50CE0DF746}" type="parTrans" cxnId="{E9D69B1D-4C8D-43CA-8E72-C081DE3F7054}">
      <dgm:prSet/>
      <dgm:spPr/>
      <dgm:t>
        <a:bodyPr/>
        <a:lstStyle/>
        <a:p>
          <a:endParaRPr lang="en-IN"/>
        </a:p>
      </dgm:t>
    </dgm:pt>
    <dgm:pt modelId="{6D8498AA-B679-4621-9B98-411F2B707C43}" type="sibTrans" cxnId="{E9D69B1D-4C8D-43CA-8E72-C081DE3F7054}">
      <dgm:prSet/>
      <dgm:spPr/>
      <dgm:t>
        <a:bodyPr/>
        <a:lstStyle/>
        <a:p>
          <a:endParaRPr lang="en-IN"/>
        </a:p>
      </dgm:t>
    </dgm:pt>
    <dgm:pt modelId="{F14B06D1-8FA1-4D1E-8C8F-F783C044F70F}">
      <dgm:prSet phldrT="[Text]" custT="1"/>
      <dgm:spPr/>
      <dgm:t>
        <a:bodyPr/>
        <a:lstStyle/>
        <a:p>
          <a:r>
            <a:rPr lang="en-IN" sz="1600" dirty="0" smtClean="0"/>
            <a:t>Uses binary code</a:t>
          </a:r>
          <a:endParaRPr lang="en-IN" sz="1600" dirty="0"/>
        </a:p>
      </dgm:t>
    </dgm:pt>
    <dgm:pt modelId="{7F6E8A44-FAAF-4312-839C-C86F688F1FF4}" type="parTrans" cxnId="{E0245199-FF0C-4479-8687-48FAE67E0BB5}">
      <dgm:prSet/>
      <dgm:spPr/>
      <dgm:t>
        <a:bodyPr/>
        <a:lstStyle/>
        <a:p>
          <a:endParaRPr lang="en-IN"/>
        </a:p>
      </dgm:t>
    </dgm:pt>
    <dgm:pt modelId="{D394CAA4-F9AB-425E-B39E-E72AA0181EA4}" type="sibTrans" cxnId="{E0245199-FF0C-4479-8687-48FAE67E0BB5}">
      <dgm:prSet/>
      <dgm:spPr/>
      <dgm:t>
        <a:bodyPr/>
        <a:lstStyle/>
        <a:p>
          <a:endParaRPr lang="en-IN"/>
        </a:p>
      </dgm:t>
    </dgm:pt>
    <dgm:pt modelId="{D463C45A-DEF3-4D07-A8AB-16A57F7C7A2A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sz="1400" b="1" dirty="0" smtClean="0">
              <a:solidFill>
                <a:schemeClr val="tx1"/>
              </a:solidFill>
            </a:rPr>
            <a:t>Assembly Language</a:t>
          </a:r>
          <a:endParaRPr lang="en-IN" sz="1400" b="1" dirty="0">
            <a:solidFill>
              <a:schemeClr val="tx1"/>
            </a:solidFill>
          </a:endParaRPr>
        </a:p>
      </dgm:t>
    </dgm:pt>
    <dgm:pt modelId="{734502DB-A3FB-4A71-893A-F5053EFFC604}" type="parTrans" cxnId="{B89D6141-356A-4BF1-8272-D8419B9C94EF}">
      <dgm:prSet/>
      <dgm:spPr/>
      <dgm:t>
        <a:bodyPr/>
        <a:lstStyle/>
        <a:p>
          <a:endParaRPr lang="en-IN"/>
        </a:p>
      </dgm:t>
    </dgm:pt>
    <dgm:pt modelId="{3559337A-E6E6-4A82-9635-0445F1C69DA7}" type="sibTrans" cxnId="{B89D6141-356A-4BF1-8272-D8419B9C94EF}">
      <dgm:prSet/>
      <dgm:spPr/>
      <dgm:t>
        <a:bodyPr/>
        <a:lstStyle/>
        <a:p>
          <a:endParaRPr lang="en-IN"/>
        </a:p>
      </dgm:t>
    </dgm:pt>
    <dgm:pt modelId="{B3F1DD2A-0AF0-43C3-8D62-60AAB0A7B286}">
      <dgm:prSet phldrT="[Text]" custT="1"/>
      <dgm:spPr/>
      <dgm:t>
        <a:bodyPr/>
        <a:lstStyle/>
        <a:p>
          <a:r>
            <a:rPr lang="en-IN" sz="1600" dirty="0" smtClean="0"/>
            <a:t>Uses mnemonics</a:t>
          </a:r>
          <a:endParaRPr lang="en-IN" sz="1600" dirty="0"/>
        </a:p>
      </dgm:t>
    </dgm:pt>
    <dgm:pt modelId="{88C195C1-2C53-4ED1-A9B3-DFAC9C9958A3}" type="parTrans" cxnId="{30756ECE-6FC9-484A-BDED-AF3AE784A67B}">
      <dgm:prSet/>
      <dgm:spPr/>
      <dgm:t>
        <a:bodyPr/>
        <a:lstStyle/>
        <a:p>
          <a:endParaRPr lang="en-IN"/>
        </a:p>
      </dgm:t>
    </dgm:pt>
    <dgm:pt modelId="{33FE9725-CA1A-4E4E-A982-1209B3853F89}" type="sibTrans" cxnId="{30756ECE-6FC9-484A-BDED-AF3AE784A67B}">
      <dgm:prSet/>
      <dgm:spPr/>
      <dgm:t>
        <a:bodyPr/>
        <a:lstStyle/>
        <a:p>
          <a:endParaRPr lang="en-IN"/>
        </a:p>
      </dgm:t>
    </dgm:pt>
    <dgm:pt modelId="{A42025FF-1236-4975-93A2-99EA7A2E476A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sz="1400" b="1" dirty="0" smtClean="0">
              <a:solidFill>
                <a:schemeClr val="tx1"/>
              </a:solidFill>
            </a:rPr>
            <a:t>High Level Language</a:t>
          </a:r>
          <a:endParaRPr lang="en-IN" sz="1400" b="1" dirty="0">
            <a:solidFill>
              <a:schemeClr val="tx1"/>
            </a:solidFill>
          </a:endParaRPr>
        </a:p>
      </dgm:t>
    </dgm:pt>
    <dgm:pt modelId="{A883F4B1-4D4D-46CC-B723-3838609DBBFC}" type="parTrans" cxnId="{610D61B6-F169-4989-9E0C-98756920DDDD}">
      <dgm:prSet/>
      <dgm:spPr/>
      <dgm:t>
        <a:bodyPr/>
        <a:lstStyle/>
        <a:p>
          <a:endParaRPr lang="en-IN"/>
        </a:p>
      </dgm:t>
    </dgm:pt>
    <dgm:pt modelId="{1D3728F2-3A1E-43AA-A733-788A37ECD04A}" type="sibTrans" cxnId="{610D61B6-F169-4989-9E0C-98756920DDDD}">
      <dgm:prSet/>
      <dgm:spPr/>
      <dgm:t>
        <a:bodyPr/>
        <a:lstStyle/>
        <a:p>
          <a:endParaRPr lang="en-IN"/>
        </a:p>
      </dgm:t>
    </dgm:pt>
    <dgm:pt modelId="{F4ABCEFD-9E71-45FD-9C63-39CE02ECD9CF}">
      <dgm:prSet phldrT="[Text]" custT="1"/>
      <dgm:spPr/>
      <dgm:t>
        <a:bodyPr/>
        <a:lstStyle/>
        <a:p>
          <a:r>
            <a:rPr lang="en-IN" sz="1600" dirty="0" smtClean="0"/>
            <a:t>Uses English-like language</a:t>
          </a:r>
          <a:endParaRPr lang="en-IN" sz="1600" dirty="0"/>
        </a:p>
      </dgm:t>
    </dgm:pt>
    <dgm:pt modelId="{9F0A35DF-872F-461A-A08B-453E3F563782}" type="parTrans" cxnId="{72E0F0FD-C9DF-4E19-8992-750C2C67E8D9}">
      <dgm:prSet/>
      <dgm:spPr/>
      <dgm:t>
        <a:bodyPr/>
        <a:lstStyle/>
        <a:p>
          <a:endParaRPr lang="en-IN"/>
        </a:p>
      </dgm:t>
    </dgm:pt>
    <dgm:pt modelId="{5EB9E809-31E5-4ED0-AABF-86901AF0CC3C}" type="sibTrans" cxnId="{72E0F0FD-C9DF-4E19-8992-750C2C67E8D9}">
      <dgm:prSet/>
      <dgm:spPr/>
      <dgm:t>
        <a:bodyPr/>
        <a:lstStyle/>
        <a:p>
          <a:endParaRPr lang="en-IN"/>
        </a:p>
      </dgm:t>
    </dgm:pt>
    <dgm:pt modelId="{F97A8F4C-E1AD-4011-9B09-95746AA548E0}">
      <dgm:prSet custT="1"/>
      <dgm:spPr/>
      <dgm:t>
        <a:bodyPr/>
        <a:lstStyle/>
        <a:p>
          <a:r>
            <a:rPr lang="en-IN" sz="1600" dirty="0" smtClean="0"/>
            <a:t>Machine-dependent</a:t>
          </a:r>
          <a:endParaRPr lang="en-IN" sz="1600" dirty="0"/>
        </a:p>
      </dgm:t>
    </dgm:pt>
    <dgm:pt modelId="{05FCCCAA-AF0A-4B4A-8792-03672C2EFE7F}" type="parTrans" cxnId="{70DD4485-90AF-442C-88B9-E2B7FDB40074}">
      <dgm:prSet/>
      <dgm:spPr/>
      <dgm:t>
        <a:bodyPr/>
        <a:lstStyle/>
        <a:p>
          <a:endParaRPr lang="en-IN"/>
        </a:p>
      </dgm:t>
    </dgm:pt>
    <dgm:pt modelId="{6570EA89-62B3-4478-8D9C-AD4A00E8C864}" type="sibTrans" cxnId="{70DD4485-90AF-442C-88B9-E2B7FDB40074}">
      <dgm:prSet/>
      <dgm:spPr/>
      <dgm:t>
        <a:bodyPr/>
        <a:lstStyle/>
        <a:p>
          <a:endParaRPr lang="en-IN"/>
        </a:p>
      </dgm:t>
    </dgm:pt>
    <dgm:pt modelId="{7BF381EF-31C8-4118-8EA1-370787A5D01A}">
      <dgm:prSet custT="1"/>
      <dgm:spPr/>
      <dgm:t>
        <a:bodyPr/>
        <a:lstStyle/>
        <a:p>
          <a:r>
            <a:rPr lang="en-IN" sz="1600" dirty="0" smtClean="0"/>
            <a:t>Not portable</a:t>
          </a:r>
          <a:endParaRPr lang="en-IN" sz="1600" dirty="0"/>
        </a:p>
      </dgm:t>
    </dgm:pt>
    <dgm:pt modelId="{6349CEAC-4B95-46F6-AC86-8B469A625BF9}" type="parTrans" cxnId="{D0DAC506-04E5-48ED-878A-E2595B3F467B}">
      <dgm:prSet/>
      <dgm:spPr/>
      <dgm:t>
        <a:bodyPr/>
        <a:lstStyle/>
        <a:p>
          <a:endParaRPr lang="en-IN"/>
        </a:p>
      </dgm:t>
    </dgm:pt>
    <dgm:pt modelId="{07945303-D796-4120-9D4D-F7B4BFB52155}" type="sibTrans" cxnId="{D0DAC506-04E5-48ED-878A-E2595B3F467B}">
      <dgm:prSet/>
      <dgm:spPr/>
      <dgm:t>
        <a:bodyPr/>
        <a:lstStyle/>
        <a:p>
          <a:endParaRPr lang="en-IN"/>
        </a:p>
      </dgm:t>
    </dgm:pt>
    <dgm:pt modelId="{C35D1DC2-4C09-45B5-B5FE-B247B260F1D0}">
      <dgm:prSet custT="1"/>
      <dgm:spPr/>
      <dgm:t>
        <a:bodyPr/>
        <a:lstStyle/>
        <a:p>
          <a:r>
            <a:rPr lang="en-IN" sz="1600" dirty="0" smtClean="0"/>
            <a:t>Machine-dependent </a:t>
          </a:r>
          <a:endParaRPr lang="en-IN" sz="1600" dirty="0"/>
        </a:p>
      </dgm:t>
    </dgm:pt>
    <dgm:pt modelId="{4644F18A-3F96-4BFD-AC71-BBFCFEBF79B8}" type="parTrans" cxnId="{A3F7C3EA-0202-464F-9DD7-0806999F7F94}">
      <dgm:prSet/>
      <dgm:spPr/>
      <dgm:t>
        <a:bodyPr/>
        <a:lstStyle/>
        <a:p>
          <a:endParaRPr lang="en-IN"/>
        </a:p>
      </dgm:t>
    </dgm:pt>
    <dgm:pt modelId="{1FD9B0E5-2411-46C4-A6FB-F080F61F2FC6}" type="sibTrans" cxnId="{A3F7C3EA-0202-464F-9DD7-0806999F7F94}">
      <dgm:prSet/>
      <dgm:spPr/>
      <dgm:t>
        <a:bodyPr/>
        <a:lstStyle/>
        <a:p>
          <a:endParaRPr lang="en-IN"/>
        </a:p>
      </dgm:t>
    </dgm:pt>
    <dgm:pt modelId="{1B81E9F6-00A8-4812-B0C1-92F6820014F9}">
      <dgm:prSet custT="1"/>
      <dgm:spPr/>
      <dgm:t>
        <a:bodyPr/>
        <a:lstStyle/>
        <a:p>
          <a:r>
            <a:rPr lang="en-IN" sz="1600" dirty="0" smtClean="0"/>
            <a:t>Not usually portable</a:t>
          </a:r>
          <a:endParaRPr lang="en-IN" sz="1600" dirty="0"/>
        </a:p>
      </dgm:t>
    </dgm:pt>
    <dgm:pt modelId="{AA42245F-6215-458A-8F73-B74AFE415392}" type="parTrans" cxnId="{EF4055B3-A24B-4591-A17C-7B45BDC90E90}">
      <dgm:prSet/>
      <dgm:spPr/>
      <dgm:t>
        <a:bodyPr/>
        <a:lstStyle/>
        <a:p>
          <a:endParaRPr lang="en-IN"/>
        </a:p>
      </dgm:t>
    </dgm:pt>
    <dgm:pt modelId="{C1AE7D44-3070-485A-9731-3E1DB350C5A3}" type="sibTrans" cxnId="{EF4055B3-A24B-4591-A17C-7B45BDC90E90}">
      <dgm:prSet/>
      <dgm:spPr/>
      <dgm:t>
        <a:bodyPr/>
        <a:lstStyle/>
        <a:p>
          <a:endParaRPr lang="en-IN"/>
        </a:p>
      </dgm:t>
    </dgm:pt>
    <dgm:pt modelId="{C5448447-3F58-4DC8-8EFD-AF05388F27EE}">
      <dgm:prSet custT="1"/>
      <dgm:spPr/>
      <dgm:t>
        <a:bodyPr/>
        <a:lstStyle/>
        <a:p>
          <a:r>
            <a:rPr lang="en-IN" sz="1600" dirty="0" smtClean="0"/>
            <a:t>Machine independent</a:t>
          </a:r>
          <a:endParaRPr lang="en-IN" sz="1600" dirty="0"/>
        </a:p>
      </dgm:t>
    </dgm:pt>
    <dgm:pt modelId="{004FD4F3-6937-4682-9D0C-1D5EF8981FC8}" type="parTrans" cxnId="{2A2BC27B-06F0-417B-A081-63572CB99536}">
      <dgm:prSet/>
      <dgm:spPr/>
      <dgm:t>
        <a:bodyPr/>
        <a:lstStyle/>
        <a:p>
          <a:endParaRPr lang="en-IN"/>
        </a:p>
      </dgm:t>
    </dgm:pt>
    <dgm:pt modelId="{60453536-3997-4F17-AEB6-EE79BAF9430B}" type="sibTrans" cxnId="{2A2BC27B-06F0-417B-A081-63572CB99536}">
      <dgm:prSet/>
      <dgm:spPr/>
      <dgm:t>
        <a:bodyPr/>
        <a:lstStyle/>
        <a:p>
          <a:endParaRPr lang="en-IN"/>
        </a:p>
      </dgm:t>
    </dgm:pt>
    <dgm:pt modelId="{8006CE73-A1FA-48DF-BF82-AB9A73772092}">
      <dgm:prSet custT="1"/>
      <dgm:spPr/>
      <dgm:t>
        <a:bodyPr/>
        <a:lstStyle/>
        <a:p>
          <a:r>
            <a:rPr lang="en-US" sz="1600" dirty="0" smtClean="0"/>
            <a:t>Portable (but must be compiled for different platforms)</a:t>
          </a:r>
          <a:endParaRPr lang="en-IN" sz="1600" dirty="0"/>
        </a:p>
      </dgm:t>
    </dgm:pt>
    <dgm:pt modelId="{1FF0B97D-ED6B-4A01-B754-6CF06086F17F}" type="parTrans" cxnId="{908ECFAB-4597-41C9-817B-67D1C8626BBB}">
      <dgm:prSet/>
      <dgm:spPr/>
      <dgm:t>
        <a:bodyPr/>
        <a:lstStyle/>
        <a:p>
          <a:endParaRPr lang="en-IN"/>
        </a:p>
      </dgm:t>
    </dgm:pt>
    <dgm:pt modelId="{1C963EAF-69F1-4AA2-8D7C-87411720F706}" type="sibTrans" cxnId="{908ECFAB-4597-41C9-817B-67D1C8626BBB}">
      <dgm:prSet/>
      <dgm:spPr/>
      <dgm:t>
        <a:bodyPr/>
        <a:lstStyle/>
        <a:p>
          <a:endParaRPr lang="en-IN"/>
        </a:p>
      </dgm:t>
    </dgm:pt>
    <dgm:pt modelId="{37613304-F461-4349-9F48-462D6855CC4C}">
      <dgm:prSet custT="1"/>
      <dgm:spPr/>
      <dgm:t>
        <a:bodyPr/>
        <a:lstStyle/>
        <a:p>
          <a:r>
            <a:rPr lang="en-IN" sz="1600" dirty="0" smtClean="0"/>
            <a:t>Examples: Pascal, C, C++, Java, Fortran</a:t>
          </a:r>
          <a:endParaRPr lang="en-IN" sz="1600" dirty="0"/>
        </a:p>
      </dgm:t>
    </dgm:pt>
    <dgm:pt modelId="{0C752569-578B-4D33-976B-E35FD0B27433}" type="parTrans" cxnId="{A51D089F-1FFE-4006-94AC-D367E33FB85E}">
      <dgm:prSet/>
      <dgm:spPr/>
      <dgm:t>
        <a:bodyPr/>
        <a:lstStyle/>
        <a:p>
          <a:endParaRPr lang="en-IN"/>
        </a:p>
      </dgm:t>
    </dgm:pt>
    <dgm:pt modelId="{B64B0895-2AAD-4D27-B8CC-E6555559C1DD}" type="sibTrans" cxnId="{A51D089F-1FFE-4006-94AC-D367E33FB85E}">
      <dgm:prSet/>
      <dgm:spPr/>
      <dgm:t>
        <a:bodyPr/>
        <a:lstStyle/>
        <a:p>
          <a:endParaRPr lang="en-IN"/>
        </a:p>
      </dgm:t>
    </dgm:pt>
    <dgm:pt modelId="{FDF824F2-5F31-41CC-B000-E7D7BF64015D}" type="pres">
      <dgm:prSet presAssocID="{4BB86884-C1FB-4864-86F1-EAE7E5C9E1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EE03F02-DA42-43FD-9E90-4B2FAC5160BC}" type="pres">
      <dgm:prSet presAssocID="{9F80C596-C3E5-4A7F-95BE-1652EFE266F6}" presName="composite" presStyleCnt="0"/>
      <dgm:spPr/>
    </dgm:pt>
    <dgm:pt modelId="{001F7F6B-D267-47BD-B2F8-1883113B8B06}" type="pres">
      <dgm:prSet presAssocID="{9F80C596-C3E5-4A7F-95BE-1652EFE266F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61E74B-79D6-4638-BA87-6774368BDE2B}" type="pres">
      <dgm:prSet presAssocID="{9F80C596-C3E5-4A7F-95BE-1652EFE266F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897C49-D75E-499C-BFB0-DBDA4F95C69D}" type="pres">
      <dgm:prSet presAssocID="{6D8498AA-B679-4621-9B98-411F2B707C43}" presName="sp" presStyleCnt="0"/>
      <dgm:spPr/>
    </dgm:pt>
    <dgm:pt modelId="{1DD8DF2F-3E11-48FE-8583-DC1568510275}" type="pres">
      <dgm:prSet presAssocID="{D463C45A-DEF3-4D07-A8AB-16A57F7C7A2A}" presName="composite" presStyleCnt="0"/>
      <dgm:spPr/>
    </dgm:pt>
    <dgm:pt modelId="{661E9D9D-4439-41CC-B6DF-DB8BE181C2C7}" type="pres">
      <dgm:prSet presAssocID="{D463C45A-DEF3-4D07-A8AB-16A57F7C7A2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D4B736-6C59-4589-930C-EEE48EB1A4FF}" type="pres">
      <dgm:prSet presAssocID="{D463C45A-DEF3-4D07-A8AB-16A57F7C7A2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08FA61-2323-4484-87C9-1999B9C412A1}" type="pres">
      <dgm:prSet presAssocID="{3559337A-E6E6-4A82-9635-0445F1C69DA7}" presName="sp" presStyleCnt="0"/>
      <dgm:spPr/>
    </dgm:pt>
    <dgm:pt modelId="{18520310-24CB-4FC7-B340-90A9A76E1EFD}" type="pres">
      <dgm:prSet presAssocID="{A42025FF-1236-4975-93A2-99EA7A2E476A}" presName="composite" presStyleCnt="0"/>
      <dgm:spPr/>
    </dgm:pt>
    <dgm:pt modelId="{AFAADB16-BAF4-48CF-BFF6-41E4B5F99E33}" type="pres">
      <dgm:prSet presAssocID="{A42025FF-1236-4975-93A2-99EA7A2E476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94467F-D8ED-4EDF-BE55-E37181B1DF1E}" type="pres">
      <dgm:prSet presAssocID="{A42025FF-1236-4975-93A2-99EA7A2E476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6AF48D-E01D-44D7-AE4E-314760A61F90}" type="presOf" srcId="{9F80C596-C3E5-4A7F-95BE-1652EFE266F6}" destId="{001F7F6B-D267-47BD-B2F8-1883113B8B06}" srcOrd="0" destOrd="0" presId="urn:microsoft.com/office/officeart/2005/8/layout/chevron2"/>
    <dgm:cxn modelId="{E9D69B1D-4C8D-43CA-8E72-C081DE3F7054}" srcId="{4BB86884-C1FB-4864-86F1-EAE7E5C9E14D}" destId="{9F80C596-C3E5-4A7F-95BE-1652EFE266F6}" srcOrd="0" destOrd="0" parTransId="{F5E8BBED-0897-46F1-B6F3-2C50CE0DF746}" sibTransId="{6D8498AA-B679-4621-9B98-411F2B707C43}"/>
    <dgm:cxn modelId="{2A2BC27B-06F0-417B-A081-63572CB99536}" srcId="{A42025FF-1236-4975-93A2-99EA7A2E476A}" destId="{C5448447-3F58-4DC8-8EFD-AF05388F27EE}" srcOrd="1" destOrd="0" parTransId="{004FD4F3-6937-4682-9D0C-1D5EF8981FC8}" sibTransId="{60453536-3997-4F17-AEB6-EE79BAF9430B}"/>
    <dgm:cxn modelId="{A3F7C3EA-0202-464F-9DD7-0806999F7F94}" srcId="{D463C45A-DEF3-4D07-A8AB-16A57F7C7A2A}" destId="{C35D1DC2-4C09-45B5-B5FE-B247B260F1D0}" srcOrd="1" destOrd="0" parTransId="{4644F18A-3F96-4BFD-AC71-BBFCFEBF79B8}" sibTransId="{1FD9B0E5-2411-46C4-A6FB-F080F61F2FC6}"/>
    <dgm:cxn modelId="{A3471F36-D06B-4870-B3DE-8FA0E5DC0C05}" type="presOf" srcId="{8006CE73-A1FA-48DF-BF82-AB9A73772092}" destId="{BD94467F-D8ED-4EDF-BE55-E37181B1DF1E}" srcOrd="0" destOrd="2" presId="urn:microsoft.com/office/officeart/2005/8/layout/chevron2"/>
    <dgm:cxn modelId="{56B4EA0E-8A91-41D6-A03B-0E9FA66A6D9D}" type="presOf" srcId="{D463C45A-DEF3-4D07-A8AB-16A57F7C7A2A}" destId="{661E9D9D-4439-41CC-B6DF-DB8BE181C2C7}" srcOrd="0" destOrd="0" presId="urn:microsoft.com/office/officeart/2005/8/layout/chevron2"/>
    <dgm:cxn modelId="{045C2A10-1623-4BC3-BA39-A415C85D2F61}" type="presOf" srcId="{7BF381EF-31C8-4118-8EA1-370787A5D01A}" destId="{9B61E74B-79D6-4638-BA87-6774368BDE2B}" srcOrd="0" destOrd="2" presId="urn:microsoft.com/office/officeart/2005/8/layout/chevron2"/>
    <dgm:cxn modelId="{5CAAB706-755D-4EEE-92A5-230D9A7A1942}" type="presOf" srcId="{37613304-F461-4349-9F48-462D6855CC4C}" destId="{BD94467F-D8ED-4EDF-BE55-E37181B1DF1E}" srcOrd="0" destOrd="3" presId="urn:microsoft.com/office/officeart/2005/8/layout/chevron2"/>
    <dgm:cxn modelId="{A51D089F-1FFE-4006-94AC-D367E33FB85E}" srcId="{A42025FF-1236-4975-93A2-99EA7A2E476A}" destId="{37613304-F461-4349-9F48-462D6855CC4C}" srcOrd="3" destOrd="0" parTransId="{0C752569-578B-4D33-976B-E35FD0B27433}" sibTransId="{B64B0895-2AAD-4D27-B8CC-E6555559C1DD}"/>
    <dgm:cxn modelId="{72E0F0FD-C9DF-4E19-8992-750C2C67E8D9}" srcId="{A42025FF-1236-4975-93A2-99EA7A2E476A}" destId="{F4ABCEFD-9E71-45FD-9C63-39CE02ECD9CF}" srcOrd="0" destOrd="0" parTransId="{9F0A35DF-872F-461A-A08B-453E3F563782}" sibTransId="{5EB9E809-31E5-4ED0-AABF-86901AF0CC3C}"/>
    <dgm:cxn modelId="{3A6C3AA4-A6A4-48F7-8AC2-408E2EC7266B}" type="presOf" srcId="{F14B06D1-8FA1-4D1E-8C8F-F783C044F70F}" destId="{9B61E74B-79D6-4638-BA87-6774368BDE2B}" srcOrd="0" destOrd="0" presId="urn:microsoft.com/office/officeart/2005/8/layout/chevron2"/>
    <dgm:cxn modelId="{B89D6141-356A-4BF1-8272-D8419B9C94EF}" srcId="{4BB86884-C1FB-4864-86F1-EAE7E5C9E14D}" destId="{D463C45A-DEF3-4D07-A8AB-16A57F7C7A2A}" srcOrd="1" destOrd="0" parTransId="{734502DB-A3FB-4A71-893A-F5053EFFC604}" sibTransId="{3559337A-E6E6-4A82-9635-0445F1C69DA7}"/>
    <dgm:cxn modelId="{37F453D0-C450-48E6-8856-997879F1508B}" type="presOf" srcId="{F4ABCEFD-9E71-45FD-9C63-39CE02ECD9CF}" destId="{BD94467F-D8ED-4EDF-BE55-E37181B1DF1E}" srcOrd="0" destOrd="0" presId="urn:microsoft.com/office/officeart/2005/8/layout/chevron2"/>
    <dgm:cxn modelId="{948F5DAD-2B9D-4EFA-AE39-B904F9C3B205}" type="presOf" srcId="{B3F1DD2A-0AF0-43C3-8D62-60AAB0A7B286}" destId="{BED4B736-6C59-4589-930C-EEE48EB1A4FF}" srcOrd="0" destOrd="0" presId="urn:microsoft.com/office/officeart/2005/8/layout/chevron2"/>
    <dgm:cxn modelId="{E0245199-FF0C-4479-8687-48FAE67E0BB5}" srcId="{9F80C596-C3E5-4A7F-95BE-1652EFE266F6}" destId="{F14B06D1-8FA1-4D1E-8C8F-F783C044F70F}" srcOrd="0" destOrd="0" parTransId="{7F6E8A44-FAAF-4312-839C-C86F688F1FF4}" sibTransId="{D394CAA4-F9AB-425E-B39E-E72AA0181EA4}"/>
    <dgm:cxn modelId="{5F11F787-8C35-4C22-A838-CE82BC00801B}" type="presOf" srcId="{1B81E9F6-00A8-4812-B0C1-92F6820014F9}" destId="{BED4B736-6C59-4589-930C-EEE48EB1A4FF}" srcOrd="0" destOrd="2" presId="urn:microsoft.com/office/officeart/2005/8/layout/chevron2"/>
    <dgm:cxn modelId="{D0DAC506-04E5-48ED-878A-E2595B3F467B}" srcId="{9F80C596-C3E5-4A7F-95BE-1652EFE266F6}" destId="{7BF381EF-31C8-4118-8EA1-370787A5D01A}" srcOrd="2" destOrd="0" parTransId="{6349CEAC-4B95-46F6-AC86-8B469A625BF9}" sibTransId="{07945303-D796-4120-9D4D-F7B4BFB52155}"/>
    <dgm:cxn modelId="{30756ECE-6FC9-484A-BDED-AF3AE784A67B}" srcId="{D463C45A-DEF3-4D07-A8AB-16A57F7C7A2A}" destId="{B3F1DD2A-0AF0-43C3-8D62-60AAB0A7B286}" srcOrd="0" destOrd="0" parTransId="{88C195C1-2C53-4ED1-A9B3-DFAC9C9958A3}" sibTransId="{33FE9725-CA1A-4E4E-A982-1209B3853F89}"/>
    <dgm:cxn modelId="{70DD4485-90AF-442C-88B9-E2B7FDB40074}" srcId="{9F80C596-C3E5-4A7F-95BE-1652EFE266F6}" destId="{F97A8F4C-E1AD-4011-9B09-95746AA548E0}" srcOrd="1" destOrd="0" parTransId="{05FCCCAA-AF0A-4B4A-8792-03672C2EFE7F}" sibTransId="{6570EA89-62B3-4478-8D9C-AD4A00E8C864}"/>
    <dgm:cxn modelId="{550F76C6-5E0E-4FCB-973E-D0BA96B7AB52}" type="presOf" srcId="{C5448447-3F58-4DC8-8EFD-AF05388F27EE}" destId="{BD94467F-D8ED-4EDF-BE55-E37181B1DF1E}" srcOrd="0" destOrd="1" presId="urn:microsoft.com/office/officeart/2005/8/layout/chevron2"/>
    <dgm:cxn modelId="{EF4055B3-A24B-4591-A17C-7B45BDC90E90}" srcId="{D463C45A-DEF3-4D07-A8AB-16A57F7C7A2A}" destId="{1B81E9F6-00A8-4812-B0C1-92F6820014F9}" srcOrd="2" destOrd="0" parTransId="{AA42245F-6215-458A-8F73-B74AFE415392}" sibTransId="{C1AE7D44-3070-485A-9731-3E1DB350C5A3}"/>
    <dgm:cxn modelId="{908ECFAB-4597-41C9-817B-67D1C8626BBB}" srcId="{A42025FF-1236-4975-93A2-99EA7A2E476A}" destId="{8006CE73-A1FA-48DF-BF82-AB9A73772092}" srcOrd="2" destOrd="0" parTransId="{1FF0B97D-ED6B-4A01-B754-6CF06086F17F}" sibTransId="{1C963EAF-69F1-4AA2-8D7C-87411720F706}"/>
    <dgm:cxn modelId="{F817F201-F3FB-4EEF-A16B-559560CAFE36}" type="presOf" srcId="{C35D1DC2-4C09-45B5-B5FE-B247B260F1D0}" destId="{BED4B736-6C59-4589-930C-EEE48EB1A4FF}" srcOrd="0" destOrd="1" presId="urn:microsoft.com/office/officeart/2005/8/layout/chevron2"/>
    <dgm:cxn modelId="{ECD0DA15-AE42-4C2D-BF43-700E1A012CF1}" type="presOf" srcId="{4BB86884-C1FB-4864-86F1-EAE7E5C9E14D}" destId="{FDF824F2-5F31-41CC-B000-E7D7BF64015D}" srcOrd="0" destOrd="0" presId="urn:microsoft.com/office/officeart/2005/8/layout/chevron2"/>
    <dgm:cxn modelId="{4E299C22-1EEA-45E4-AC33-5B844319BE44}" type="presOf" srcId="{A42025FF-1236-4975-93A2-99EA7A2E476A}" destId="{AFAADB16-BAF4-48CF-BFF6-41E4B5F99E33}" srcOrd="0" destOrd="0" presId="urn:microsoft.com/office/officeart/2005/8/layout/chevron2"/>
    <dgm:cxn modelId="{12BE52E6-3D99-499C-99FE-5224B9B2C506}" type="presOf" srcId="{F97A8F4C-E1AD-4011-9B09-95746AA548E0}" destId="{9B61E74B-79D6-4638-BA87-6774368BDE2B}" srcOrd="0" destOrd="1" presId="urn:microsoft.com/office/officeart/2005/8/layout/chevron2"/>
    <dgm:cxn modelId="{610D61B6-F169-4989-9E0C-98756920DDDD}" srcId="{4BB86884-C1FB-4864-86F1-EAE7E5C9E14D}" destId="{A42025FF-1236-4975-93A2-99EA7A2E476A}" srcOrd="2" destOrd="0" parTransId="{A883F4B1-4D4D-46CC-B723-3838609DBBFC}" sibTransId="{1D3728F2-3A1E-43AA-A733-788A37ECD04A}"/>
    <dgm:cxn modelId="{3670C43B-B740-4C3C-A0A7-F6513094CF8F}" type="presParOf" srcId="{FDF824F2-5F31-41CC-B000-E7D7BF64015D}" destId="{0EE03F02-DA42-43FD-9E90-4B2FAC5160BC}" srcOrd="0" destOrd="0" presId="urn:microsoft.com/office/officeart/2005/8/layout/chevron2"/>
    <dgm:cxn modelId="{9C95E4F1-980A-4455-8F00-BA6957E1942B}" type="presParOf" srcId="{0EE03F02-DA42-43FD-9E90-4B2FAC5160BC}" destId="{001F7F6B-D267-47BD-B2F8-1883113B8B06}" srcOrd="0" destOrd="0" presId="urn:microsoft.com/office/officeart/2005/8/layout/chevron2"/>
    <dgm:cxn modelId="{A4BA0880-DA65-4B06-A5E6-D9649FE02290}" type="presParOf" srcId="{0EE03F02-DA42-43FD-9E90-4B2FAC5160BC}" destId="{9B61E74B-79D6-4638-BA87-6774368BDE2B}" srcOrd="1" destOrd="0" presId="urn:microsoft.com/office/officeart/2005/8/layout/chevron2"/>
    <dgm:cxn modelId="{C02DEEB5-9A9D-4B6F-9626-258259C420E3}" type="presParOf" srcId="{FDF824F2-5F31-41CC-B000-E7D7BF64015D}" destId="{5C897C49-D75E-499C-BFB0-DBDA4F95C69D}" srcOrd="1" destOrd="0" presId="urn:microsoft.com/office/officeart/2005/8/layout/chevron2"/>
    <dgm:cxn modelId="{FE550B7E-2B7D-4397-B830-64741E975D71}" type="presParOf" srcId="{FDF824F2-5F31-41CC-B000-E7D7BF64015D}" destId="{1DD8DF2F-3E11-48FE-8583-DC1568510275}" srcOrd="2" destOrd="0" presId="urn:microsoft.com/office/officeart/2005/8/layout/chevron2"/>
    <dgm:cxn modelId="{94CCC5A5-B6F6-4038-82D2-2C7CC5BA03D5}" type="presParOf" srcId="{1DD8DF2F-3E11-48FE-8583-DC1568510275}" destId="{661E9D9D-4439-41CC-B6DF-DB8BE181C2C7}" srcOrd="0" destOrd="0" presId="urn:microsoft.com/office/officeart/2005/8/layout/chevron2"/>
    <dgm:cxn modelId="{C416A343-2D4F-46D1-9506-3EC4B793EF0B}" type="presParOf" srcId="{1DD8DF2F-3E11-48FE-8583-DC1568510275}" destId="{BED4B736-6C59-4589-930C-EEE48EB1A4FF}" srcOrd="1" destOrd="0" presId="urn:microsoft.com/office/officeart/2005/8/layout/chevron2"/>
    <dgm:cxn modelId="{C81291D8-0E62-4C07-9D13-58E6C06BFBA7}" type="presParOf" srcId="{FDF824F2-5F31-41CC-B000-E7D7BF64015D}" destId="{4F08FA61-2323-4484-87C9-1999B9C412A1}" srcOrd="3" destOrd="0" presId="urn:microsoft.com/office/officeart/2005/8/layout/chevron2"/>
    <dgm:cxn modelId="{6BD9C62B-FA36-4741-A61C-FA9E91295D0A}" type="presParOf" srcId="{FDF824F2-5F31-41CC-B000-E7D7BF64015D}" destId="{18520310-24CB-4FC7-B340-90A9A76E1EFD}" srcOrd="4" destOrd="0" presId="urn:microsoft.com/office/officeart/2005/8/layout/chevron2"/>
    <dgm:cxn modelId="{88ED47B1-302E-4567-B4C0-173F0519DD05}" type="presParOf" srcId="{18520310-24CB-4FC7-B340-90A9A76E1EFD}" destId="{AFAADB16-BAF4-48CF-BFF6-41E4B5F99E33}" srcOrd="0" destOrd="0" presId="urn:microsoft.com/office/officeart/2005/8/layout/chevron2"/>
    <dgm:cxn modelId="{A6392C05-01D4-48E3-AF79-D77A02615C76}" type="presParOf" srcId="{18520310-24CB-4FC7-B340-90A9A76E1EFD}" destId="{BD94467F-D8ED-4EDF-BE55-E37181B1DF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829B76-CE01-42C0-BFB1-EAFEB41726CE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FF4AD5-8138-4014-9F12-0A4AC0F5176F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sz="2800" dirty="0" smtClean="0">
              <a:solidFill>
                <a:schemeClr val="tx1"/>
              </a:solidFill>
            </a:rPr>
            <a:t>High-Level Language </a:t>
          </a:r>
          <a:endParaRPr lang="en-IN" sz="2800" dirty="0">
            <a:solidFill>
              <a:schemeClr val="tx1"/>
            </a:solidFill>
          </a:endParaRPr>
        </a:p>
      </dgm:t>
    </dgm:pt>
    <dgm:pt modelId="{5DB1E8C9-8A63-45BE-B939-03241BF99542}" type="parTrans" cxnId="{CE4D3BB9-1A9D-4AA5-A2EA-46264BAD427C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DB6DB80-060C-40AD-A07A-08CAD28D03E9}" type="sibTrans" cxnId="{CE4D3BB9-1A9D-4AA5-A2EA-46264BAD427C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DE71A47-EB66-40DD-95F8-7899A41634BA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The representation of a computer program read and understood by the computer. </a:t>
          </a:r>
          <a:endParaRPr lang="en-IN" sz="1200" dirty="0">
            <a:solidFill>
              <a:schemeClr val="tx1"/>
            </a:solidFill>
          </a:endParaRPr>
        </a:p>
      </dgm:t>
    </dgm:pt>
    <dgm:pt modelId="{067D2F1F-83D9-48FB-9E5F-252BABC60E10}" type="parTrans" cxnId="{72BAF3F1-670C-47E2-B2E2-6833E1CFD96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12C63CB-5395-4C85-999F-E4CEE6673D67}" type="sibTrans" cxnId="{72BAF3F1-670C-47E2-B2E2-6833E1CFD96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200601A-4141-42E5-B6BB-E2A5CABFF0BE}">
      <dgm:prSet phldrT="[Text]" custT="1"/>
      <dgm:spPr/>
      <dgm:t>
        <a:bodyPr/>
        <a:lstStyle/>
        <a:p>
          <a:endParaRPr lang="en-IN" sz="1200" dirty="0" smtClean="0">
            <a:solidFill>
              <a:schemeClr val="tx1"/>
            </a:solidFill>
          </a:endParaRPr>
        </a:p>
        <a:p>
          <a:r>
            <a:rPr lang="en-IN" sz="1200" b="1" dirty="0" smtClean="0">
              <a:solidFill>
                <a:schemeClr val="tx1"/>
              </a:solidFill>
            </a:rPr>
            <a:t>Instructions:</a:t>
          </a:r>
          <a:endParaRPr lang="en-IN" sz="1200" b="1" dirty="0">
            <a:solidFill>
              <a:schemeClr val="tx1"/>
            </a:solidFill>
          </a:endParaRPr>
        </a:p>
      </dgm:t>
    </dgm:pt>
    <dgm:pt modelId="{4D13346D-8D2B-4624-B35C-393875E10103}" type="parTrans" cxnId="{F367B699-E006-4918-899A-E5D038B3DFE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2763A18-1482-49B5-8BBE-DBD1FE7F9AC3}" type="sibTrans" cxnId="{F367B699-E006-4918-899A-E5D038B3DFE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3A3681A-D55C-419D-A14E-9EF6D93DA651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sz="2800" dirty="0" smtClean="0">
              <a:solidFill>
                <a:schemeClr val="tx1"/>
              </a:solidFill>
            </a:rPr>
            <a:t>Assembly Language</a:t>
          </a:r>
          <a:endParaRPr lang="en-IN" sz="2800" dirty="0">
            <a:solidFill>
              <a:schemeClr val="tx1"/>
            </a:solidFill>
          </a:endParaRPr>
        </a:p>
      </dgm:t>
    </dgm:pt>
    <dgm:pt modelId="{62A8F61F-879A-4BD2-A778-55DACF105140}" type="parTrans" cxnId="{EBC45428-977A-4800-9D68-918B16CBDD0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E157F73-B0E5-460E-8682-22CCFFD648F4}" type="sibTrans" cxnId="{EBC45428-977A-4800-9D68-918B16CBDD0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BEC1978-8AA9-4BA2-B6ED-E724E40EAC3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A symbolic representation of the machine language of specific processor.</a:t>
          </a:r>
          <a:endParaRPr lang="en-IN" sz="1200" dirty="0">
            <a:solidFill>
              <a:schemeClr val="tx1"/>
            </a:solidFill>
          </a:endParaRPr>
        </a:p>
      </dgm:t>
    </dgm:pt>
    <dgm:pt modelId="{F56BD8FE-1D80-426B-BBC3-C26E376EC1AF}" type="parTrans" cxnId="{9D112E92-C6A7-4746-8234-0615672678C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8BD8D01-8FC2-48BF-857B-7D456B4C506C}" type="sibTrans" cxnId="{9D112E92-C6A7-4746-8234-0615672678C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E522003-ABFB-47A1-B30C-EA82A3B3CE42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IN" sz="2800" dirty="0" smtClean="0">
              <a:solidFill>
                <a:schemeClr val="tx1"/>
              </a:solidFill>
            </a:rPr>
            <a:t>Machine Language</a:t>
          </a:r>
          <a:endParaRPr lang="en-IN" sz="2800" dirty="0">
            <a:solidFill>
              <a:schemeClr val="tx1"/>
            </a:solidFill>
          </a:endParaRPr>
        </a:p>
      </dgm:t>
    </dgm:pt>
    <dgm:pt modelId="{D1F21B5D-7706-43D6-A8D5-823138FDE000}" type="parTrans" cxnId="{DE096A30-EA66-434C-8B43-6950ED3B951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383C4DF-9EEB-4F57-A21D-4E9AA9BF40C5}" type="sibTrans" cxnId="{DE096A30-EA66-434C-8B43-6950ED3B951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6D8C615-43A4-4ADA-BB62-3DB6415C5177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A programming language which use statements consisting of English-like keywords such as "FOR", "PRINT" or “IF“, ... etc.</a:t>
          </a:r>
          <a:endParaRPr lang="en-IN" sz="1200" dirty="0">
            <a:solidFill>
              <a:schemeClr val="tx1"/>
            </a:solidFill>
          </a:endParaRPr>
        </a:p>
      </dgm:t>
    </dgm:pt>
    <dgm:pt modelId="{C2FF78C7-B621-4B25-BF4B-71067AE6C546}" type="parTrans" cxnId="{0F3C351F-7BA5-40EB-85D5-46283D995C7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08D794A-D3DC-43B5-A59E-F44C8E5F9B9B}" type="sibTrans" cxnId="{0F3C351F-7BA5-40EB-85D5-46283D995C7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31A8B6D-5298-44A0-AA4A-3C4540881639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A program consists of a sequence of machine instructions</a:t>
          </a:r>
          <a:endParaRPr lang="en-IN" sz="1200" dirty="0">
            <a:solidFill>
              <a:schemeClr val="tx1"/>
            </a:solidFill>
          </a:endParaRPr>
        </a:p>
      </dgm:t>
    </dgm:pt>
    <dgm:pt modelId="{B7872ED2-79FC-4F41-AC1B-0702B85E37DD}" type="parTrans" cxnId="{537C06F9-B8CF-4187-AEDF-769241DC094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596481A-C8DE-4990-9950-77CB372CDA40}" type="sibTrans" cxnId="{537C06F9-B8CF-4187-AEDF-769241DC094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AE27860-A17F-4B64-B30E-9634ECC0E864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Machine instructions are in binary code</a:t>
          </a:r>
          <a:endParaRPr lang="en-IN" sz="1200" dirty="0" smtClean="0">
            <a:solidFill>
              <a:schemeClr val="tx1"/>
            </a:solidFill>
          </a:endParaRPr>
        </a:p>
      </dgm:t>
    </dgm:pt>
    <dgm:pt modelId="{B2569681-2E47-47F7-9C18-2A589B3EAF83}" type="parTrans" cxnId="{41C520B0-44E9-40DC-BA02-8ED5332DC3F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5646123-00F1-41D7-ACCF-35E4849240CF}" type="sibTrans" cxnId="{41C520B0-44E9-40DC-BA02-8ED5332DC3F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1EE0E22-688F-4C6F-87A3-3F8DF2EEE26F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Instructions specify operations and memory cells involved in the operation</a:t>
          </a:r>
          <a:endParaRPr lang="en-IN" sz="1200" dirty="0" smtClean="0">
            <a:solidFill>
              <a:schemeClr val="tx1"/>
            </a:solidFill>
          </a:endParaRPr>
        </a:p>
      </dgm:t>
    </dgm:pt>
    <dgm:pt modelId="{686D2A26-3CEE-4820-B031-592641BAC950}" type="parTrans" cxnId="{84E4E22A-E620-42BE-9F5C-2810154A207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CE22F15-737B-4642-A940-12A9488C94A1}" type="sibTrans" cxnId="{84E4E22A-E620-42BE-9F5C-2810154A207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5C022C8-C001-488E-89D6-EA1315F053A9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Is converted to machine code by an assembler.</a:t>
          </a:r>
          <a:endParaRPr lang="en-IN" sz="1200" dirty="0">
            <a:solidFill>
              <a:schemeClr val="tx1"/>
            </a:solidFill>
          </a:endParaRPr>
        </a:p>
      </dgm:t>
    </dgm:pt>
    <dgm:pt modelId="{03B9C94A-5EE3-4E3B-A238-0131E0D99388}" type="parTrans" cxnId="{BA46E600-A27B-49E2-9F78-25CE46A87B5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F977128-6F0B-498F-A6D3-373E39F38C9A}" type="sibTrans" cxnId="{BA46E600-A27B-49E2-9F78-25CE46A87B5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CADDFDB-6532-4EA8-9DE4-6EBDA5D499D3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Each line of assembly code produces one machine instruction.</a:t>
          </a:r>
        </a:p>
        <a:p>
          <a:r>
            <a:rPr lang="en-US" sz="1200" dirty="0" smtClean="0">
              <a:solidFill>
                <a:schemeClr val="tx1"/>
              </a:solidFill>
            </a:rPr>
            <a:t> </a:t>
          </a:r>
          <a:endParaRPr lang="en-IN" sz="1200" dirty="0">
            <a:solidFill>
              <a:schemeClr val="tx1"/>
            </a:solidFill>
          </a:endParaRPr>
        </a:p>
      </dgm:t>
    </dgm:pt>
    <dgm:pt modelId="{A0A341FD-86AD-499E-9501-2E8DADF9AFA1}" type="parTrans" cxnId="{99D57B59-3AB6-4454-A0BB-2A91951F205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C9B125E-3451-4A1F-AF85-B8B4F02A10F6}" type="sibTrans" cxnId="{99D57B59-3AB6-4454-A0BB-2A91951F205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8FB4E6E-2BE5-4B8F-ABC8-1A3C5AB94C49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Mnemonic representation of the instructions and data</a:t>
          </a:r>
          <a:endParaRPr lang="en-IN" sz="1200" dirty="0">
            <a:solidFill>
              <a:schemeClr val="tx1"/>
            </a:solidFill>
          </a:endParaRPr>
        </a:p>
      </dgm:t>
    </dgm:pt>
    <dgm:pt modelId="{9502E2C7-6F31-42A6-9ECE-34ABB6505C24}" type="parTrans" cxnId="{2B664A16-FAB0-4EC9-A389-7E717559AC1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3FB1D78-C9F9-440E-BB6F-366E6C8F706A}" type="sibTrans" cxnId="{2B664A16-FAB0-4EC9-A389-7E717559AC1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F359469-C45B-4E50-BC18-0BD4923BAC3F}">
      <dgm:prSet custT="1"/>
      <dgm:spPr/>
      <dgm:t>
        <a:bodyPr/>
        <a:lstStyle/>
        <a:p>
          <a:endParaRPr lang="en-IN" sz="1200" dirty="0">
            <a:solidFill>
              <a:schemeClr val="tx1"/>
            </a:solidFill>
          </a:endParaRPr>
        </a:p>
      </dgm:t>
    </dgm:pt>
    <dgm:pt modelId="{B0E972EC-52D8-4DB1-94F5-04F4F7C9FE86}" type="parTrans" cxnId="{365DA503-AEF5-4C1D-9398-2E89928BB90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473F924-65B1-4F0A-BFE6-324397311870}" type="sibTrans" cxnId="{365DA503-AEF5-4C1D-9398-2E89928BB90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4A8CABB-41B3-41F7-A9D1-D1E4D60E9733}">
      <dgm:prSet custT="1"/>
      <dgm:spPr/>
      <dgm:t>
        <a:bodyPr/>
        <a:lstStyle/>
        <a:p>
          <a:endParaRPr lang="en-US" sz="1200" dirty="0" smtClean="0">
            <a:solidFill>
              <a:schemeClr val="tx1"/>
            </a:solidFill>
          </a:endParaRPr>
        </a:p>
        <a:p>
          <a:r>
            <a:rPr lang="en-US" sz="1200" dirty="0" smtClean="0">
              <a:solidFill>
                <a:schemeClr val="tx1"/>
              </a:solidFill>
            </a:rPr>
            <a:t>Much easier to program than assembly language.</a:t>
          </a:r>
        </a:p>
        <a:p>
          <a:endParaRPr lang="en-IN" sz="1200" dirty="0">
            <a:solidFill>
              <a:schemeClr val="tx1"/>
            </a:solidFill>
          </a:endParaRPr>
        </a:p>
      </dgm:t>
    </dgm:pt>
    <dgm:pt modelId="{ED3CEEAA-A007-4156-AF4C-E37AA03D589C}" type="parTrans" cxnId="{B1569859-5656-4807-AE36-456D6764408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FF739AD-92CC-40FA-BFD3-9C1EE7451640}" type="sibTrans" cxnId="{B1569859-5656-4807-AE36-456D6764408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15A806B-BCC8-426B-B091-DF154949E8C3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Data  are referenced using descriptive names</a:t>
          </a:r>
          <a:endParaRPr lang="en-IN" sz="1200" dirty="0">
            <a:solidFill>
              <a:schemeClr val="tx1"/>
            </a:solidFill>
          </a:endParaRPr>
        </a:p>
      </dgm:t>
    </dgm:pt>
    <dgm:pt modelId="{662F95EC-A995-45E9-880C-697FEAD6EF84}" type="parTrans" cxnId="{ADF79DDC-E8B2-4D32-962B-68AB9AF07FE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D64BA54-83A1-430E-B6E3-C71AC4761477}" type="sibTrans" cxnId="{ADF79DDC-E8B2-4D32-962B-68AB9AF07FE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AA040C1-2067-4740-AB93-927E34F5C78C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Operations can be described using familiar symbols</a:t>
          </a:r>
          <a:endParaRPr lang="en-IN" sz="1200" dirty="0">
            <a:solidFill>
              <a:schemeClr val="tx1"/>
            </a:solidFill>
          </a:endParaRPr>
        </a:p>
      </dgm:t>
    </dgm:pt>
    <dgm:pt modelId="{6FC7B586-5D68-407D-AE15-5385CB832044}" type="parTrans" cxnId="{5CF556CC-2FD1-4864-BCF2-090B2BAE571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DE7F509-C11E-4E24-84F5-93CF755418B0}" type="sibTrans" cxnId="{5CF556CC-2FD1-4864-BCF2-090B2BAE571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9B56AD6-BA80-4A39-A5FF-C83BBE75FDF3}">
      <dgm:prSet/>
      <dgm:spPr/>
      <dgm:t>
        <a:bodyPr/>
        <a:lstStyle/>
        <a:p>
          <a:endParaRPr lang="en-IN" sz="1100" dirty="0">
            <a:solidFill>
              <a:schemeClr val="tx1"/>
            </a:solidFill>
          </a:endParaRPr>
        </a:p>
      </dgm:t>
    </dgm:pt>
    <dgm:pt modelId="{CE7CF7FE-DBD2-4D2E-B71B-D03A55843E43}" type="parTrans" cxnId="{0475352D-05B8-4CBD-A020-41A83E32766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AA674B5-9447-47D5-A96B-4658DEFD307C}" type="sibTrans" cxnId="{0475352D-05B8-4CBD-A020-41A83E32766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7B9215D-B387-4D40-B530-61B85A0D24F7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Programming in assembly language is slow and error-prone but is more efficient in terms of hardware performance. </a:t>
          </a:r>
          <a:endParaRPr lang="en-IN" sz="1200" dirty="0">
            <a:solidFill>
              <a:schemeClr val="tx1"/>
            </a:solidFill>
          </a:endParaRPr>
        </a:p>
      </dgm:t>
    </dgm:pt>
    <dgm:pt modelId="{D56D0375-37E6-4B5B-84A4-8BFC75454624}" type="sibTrans" cxnId="{0F60D5A1-4AF4-4083-86A0-F86284CC7A9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1C295FA-712F-4A43-8F26-6862343C7435}" type="parTrans" cxnId="{0F60D5A1-4AF4-4083-86A0-F86284CC7A9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A7D5E22-15D2-4CA3-80A3-18D623629251}" type="pres">
      <dgm:prSet presAssocID="{06829B76-CE01-42C0-BFB1-EAFEB41726C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971BEF1-FC30-4381-987A-4DAE7CD3BF37}" type="pres">
      <dgm:prSet presAssocID="{76FF4AD5-8138-4014-9F12-0A4AC0F5176F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032BE5-C616-4799-976E-A105A02034E7}" type="pres">
      <dgm:prSet presAssocID="{76FF4AD5-8138-4014-9F12-0A4AC0F5176F}" presName="childText_1" presStyleLbl="node1" presStyleIdx="0" presStyleCnt="3" custScaleY="77533" custLinFactX="110689" custLinFactNeighborX="200000" custLinFactNeighborY="110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FAD929-9262-469F-8D43-9E533497FA0D}" type="pres">
      <dgm:prSet presAssocID="{76FF4AD5-8138-4014-9F12-0A4AC0F5176F}" presName="accentShape_1" presStyleCnt="0"/>
      <dgm:spPr/>
    </dgm:pt>
    <dgm:pt modelId="{45E0B3C5-B3E7-4DAC-9F68-E74CE2E75FB0}" type="pres">
      <dgm:prSet presAssocID="{76FF4AD5-8138-4014-9F12-0A4AC0F5176F}" presName="imageRepeatNode" presStyleLbl="node1" presStyleIdx="0" presStyleCnt="3"/>
      <dgm:spPr/>
      <dgm:t>
        <a:bodyPr/>
        <a:lstStyle/>
        <a:p>
          <a:endParaRPr lang="en-IN"/>
        </a:p>
      </dgm:t>
    </dgm:pt>
    <dgm:pt modelId="{0F78B0F6-3196-4B68-AFA0-3F8DACF76301}" type="pres">
      <dgm:prSet presAssocID="{13A3681A-D55C-419D-A14E-9EF6D93DA651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708311-43D9-4B33-B963-9798C79C530E}" type="pres">
      <dgm:prSet presAssocID="{13A3681A-D55C-419D-A14E-9EF6D93DA651}" presName="childText_2" presStyleLbl="node2" presStyleIdx="0" presStyleCnt="0" custLinFactNeighborY="31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C2366D-F040-47E1-9C86-B380F6F8F30E}" type="pres">
      <dgm:prSet presAssocID="{13A3681A-D55C-419D-A14E-9EF6D93DA651}" presName="accentShape_2" presStyleCnt="0"/>
      <dgm:spPr/>
    </dgm:pt>
    <dgm:pt modelId="{181112B7-1853-4D28-8B98-BBD4FEDC280C}" type="pres">
      <dgm:prSet presAssocID="{13A3681A-D55C-419D-A14E-9EF6D93DA651}" presName="imageRepeatNode" presStyleLbl="node1" presStyleIdx="1" presStyleCnt="3"/>
      <dgm:spPr/>
      <dgm:t>
        <a:bodyPr/>
        <a:lstStyle/>
        <a:p>
          <a:endParaRPr lang="en-IN"/>
        </a:p>
      </dgm:t>
    </dgm:pt>
    <dgm:pt modelId="{7838F15F-425B-4C34-8449-7C00BC52E341}" type="pres">
      <dgm:prSet presAssocID="{1E522003-ABFB-47A1-B30C-EA82A3B3CE42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733A9C-E21B-4CD7-9B68-F5C827E5A1F1}" type="pres">
      <dgm:prSet presAssocID="{1E522003-ABFB-47A1-B30C-EA82A3B3CE42}" presName="childText_3" presStyleLbl="node2" presStyleIdx="0" presStyleCnt="0" custScaleY="107461" custLinFactX="-105853" custLinFactNeighborX="-200000" custLinFactNeighborY="-198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9EFEE1-B5D6-4310-B6A8-D7DC73BA2277}" type="pres">
      <dgm:prSet presAssocID="{1E522003-ABFB-47A1-B30C-EA82A3B3CE42}" presName="accentShape_3" presStyleCnt="0"/>
      <dgm:spPr/>
    </dgm:pt>
    <dgm:pt modelId="{F1B68102-27CE-4AA7-A487-DF8422324111}" type="pres">
      <dgm:prSet presAssocID="{1E522003-ABFB-47A1-B30C-EA82A3B3CE42}" presName="imageRepeatNode" presStyleLbl="node1" presStyleIdx="2" presStyleCnt="3" custScaleY="103392" custLinFactNeighborX="-1401" custLinFactNeighborY="-1383"/>
      <dgm:spPr/>
      <dgm:t>
        <a:bodyPr/>
        <a:lstStyle/>
        <a:p>
          <a:endParaRPr lang="en-IN"/>
        </a:p>
      </dgm:t>
    </dgm:pt>
  </dgm:ptLst>
  <dgm:cxnLst>
    <dgm:cxn modelId="{365DA503-AEF5-4C1D-9398-2E89928BB907}" srcId="{13A3681A-D55C-419D-A14E-9EF6D93DA651}" destId="{1F359469-C45B-4E50-BC18-0BD4923BAC3F}" srcOrd="5" destOrd="0" parTransId="{B0E972EC-52D8-4DB1-94F5-04F4F7C9FE86}" sibTransId="{9473F924-65B1-4F0A-BFE6-324397311870}"/>
    <dgm:cxn modelId="{5388F8A4-5328-458B-8FCF-D92D4DD252DA}" type="presOf" srcId="{13A3681A-D55C-419D-A14E-9EF6D93DA651}" destId="{0F78B0F6-3196-4B68-AFA0-3F8DACF76301}" srcOrd="0" destOrd="0" presId="urn:microsoft.com/office/officeart/2009/3/layout/BlockDescendingList"/>
    <dgm:cxn modelId="{34EB0EE3-CEAA-42D1-80F9-06CC66525321}" type="presOf" srcId="{06829B76-CE01-42C0-BFB1-EAFEB41726CE}" destId="{DA7D5E22-15D2-4CA3-80A3-18D623629251}" srcOrd="0" destOrd="0" presId="urn:microsoft.com/office/officeart/2009/3/layout/BlockDescendingList"/>
    <dgm:cxn modelId="{537C06F9-B8CF-4187-AEDF-769241DC0944}" srcId="{76FF4AD5-8138-4014-9F12-0A4AC0F5176F}" destId="{B31A8B6D-5298-44A0-AA4A-3C4540881639}" srcOrd="1" destOrd="0" parTransId="{B7872ED2-79FC-4F41-AC1B-0702B85E37DD}" sibTransId="{2596481A-C8DE-4990-9950-77CB372CDA40}"/>
    <dgm:cxn modelId="{BA46E600-A27B-49E2-9F78-25CE46A87B53}" srcId="{13A3681A-D55C-419D-A14E-9EF6D93DA651}" destId="{B5C022C8-C001-488E-89D6-EA1315F053A9}" srcOrd="1" destOrd="0" parTransId="{03B9C94A-5EE3-4E3B-A238-0131E0D99388}" sibTransId="{4F977128-6F0B-498F-A6D3-373E39F38C9A}"/>
    <dgm:cxn modelId="{3E55C9E7-25A8-475D-841D-18199853E635}" type="presOf" srcId="{76FF4AD5-8138-4014-9F12-0A4AC0F5176F}" destId="{5971BEF1-FC30-4381-987A-4DAE7CD3BF37}" srcOrd="0" destOrd="0" presId="urn:microsoft.com/office/officeart/2009/3/layout/BlockDescendingList"/>
    <dgm:cxn modelId="{F367B699-E006-4918-899A-E5D038B3DFE1}" srcId="{76FF4AD5-8138-4014-9F12-0A4AC0F5176F}" destId="{E200601A-4141-42E5-B6BB-E2A5CABFF0BE}" srcOrd="2" destOrd="0" parTransId="{4D13346D-8D2B-4624-B35C-393875E10103}" sibTransId="{A2763A18-1482-49B5-8BBE-DBD1FE7F9AC3}"/>
    <dgm:cxn modelId="{C3FBF4B8-32F1-44E6-8930-8E3911E15586}" type="presOf" srcId="{47B9215D-B387-4D40-B530-61B85A0D24F7}" destId="{E7708311-43D9-4B33-B963-9798C79C530E}" srcOrd="0" destOrd="3" presId="urn:microsoft.com/office/officeart/2009/3/layout/BlockDescendingList"/>
    <dgm:cxn modelId="{41C520B0-44E9-40DC-BA02-8ED5332DC3F8}" srcId="{76FF4AD5-8138-4014-9F12-0A4AC0F5176F}" destId="{6AE27860-A17F-4B64-B30E-9634ECC0E864}" srcOrd="3" destOrd="0" parTransId="{B2569681-2E47-47F7-9C18-2A589B3EAF83}" sibTransId="{35646123-00F1-41D7-ACCF-35E4849240CF}"/>
    <dgm:cxn modelId="{0F3C351F-7BA5-40EB-85D5-46283D995C76}" srcId="{1E522003-ABFB-47A1-B30C-EA82A3B3CE42}" destId="{26D8C615-43A4-4ADA-BB62-3DB6415C5177}" srcOrd="0" destOrd="0" parTransId="{C2FF78C7-B621-4B25-BF4B-71067AE6C546}" sibTransId="{C08D794A-D3DC-43B5-A59E-F44C8E5F9B9B}"/>
    <dgm:cxn modelId="{6CA56661-E1C0-41DF-B601-6D400EB0A63A}" type="presOf" srcId="{9CADDFDB-6532-4EA8-9DE4-6EBDA5D499D3}" destId="{E7708311-43D9-4B33-B963-9798C79C530E}" srcOrd="0" destOrd="2" presId="urn:microsoft.com/office/officeart/2009/3/layout/BlockDescendingList"/>
    <dgm:cxn modelId="{6A7C07A3-D25F-4716-A17F-246D766C0ADE}" type="presOf" srcId="{1E522003-ABFB-47A1-B30C-EA82A3B3CE42}" destId="{7838F15F-425B-4C34-8449-7C00BC52E341}" srcOrd="0" destOrd="0" presId="urn:microsoft.com/office/officeart/2009/3/layout/BlockDescendingList"/>
    <dgm:cxn modelId="{2DE86EE4-35B6-48BE-8036-0780B1468B5C}" type="presOf" srcId="{E200601A-4141-42E5-B6BB-E2A5CABFF0BE}" destId="{76032BE5-C616-4799-976E-A105A02034E7}" srcOrd="0" destOrd="2" presId="urn:microsoft.com/office/officeart/2009/3/layout/BlockDescendingList"/>
    <dgm:cxn modelId="{76D2FEEC-8B3E-472A-A109-8CE5945D8C09}" type="presOf" srcId="{9DE71A47-EB66-40DD-95F8-7899A41634BA}" destId="{76032BE5-C616-4799-976E-A105A02034E7}" srcOrd="0" destOrd="0" presId="urn:microsoft.com/office/officeart/2009/3/layout/BlockDescendingList"/>
    <dgm:cxn modelId="{E05CB733-B3F9-4919-8D30-1A3580CD7C30}" type="presOf" srcId="{EAA040C1-2067-4740-AB93-927E34F5C78C}" destId="{E8733A9C-E21B-4CD7-9B68-F5C827E5A1F1}" srcOrd="0" destOrd="3" presId="urn:microsoft.com/office/officeart/2009/3/layout/BlockDescendingList"/>
    <dgm:cxn modelId="{5CF556CC-2FD1-4864-BCF2-090B2BAE571F}" srcId="{1E522003-ABFB-47A1-B30C-EA82A3B3CE42}" destId="{EAA040C1-2067-4740-AB93-927E34F5C78C}" srcOrd="3" destOrd="0" parTransId="{6FC7B586-5D68-407D-AE15-5385CB832044}" sibTransId="{9DE7F509-C11E-4E24-84F5-93CF755418B0}"/>
    <dgm:cxn modelId="{B2BC40A9-FE6B-4348-B417-813531F44DE6}" type="presOf" srcId="{E4A8CABB-41B3-41F7-A9D1-D1E4D60E9733}" destId="{E8733A9C-E21B-4CD7-9B68-F5C827E5A1F1}" srcOrd="0" destOrd="1" presId="urn:microsoft.com/office/officeart/2009/3/layout/BlockDescendingList"/>
    <dgm:cxn modelId="{95CBCE66-DBD5-4BFB-8B0A-3ADDAE5C189E}" type="presOf" srcId="{FBEC1978-8AA9-4BA2-B6ED-E724E40EAC34}" destId="{E7708311-43D9-4B33-B963-9798C79C530E}" srcOrd="0" destOrd="0" presId="urn:microsoft.com/office/officeart/2009/3/layout/BlockDescendingList"/>
    <dgm:cxn modelId="{21D88B57-5213-4184-B457-5E60EBE0B248}" type="presOf" srcId="{41EE0E22-688F-4C6F-87A3-3F8DF2EEE26F}" destId="{76032BE5-C616-4799-976E-A105A02034E7}" srcOrd="0" destOrd="4" presId="urn:microsoft.com/office/officeart/2009/3/layout/BlockDescendingList"/>
    <dgm:cxn modelId="{6B98913D-9336-4EAC-87D5-1C6544B730CA}" type="presOf" srcId="{26D8C615-43A4-4ADA-BB62-3DB6415C5177}" destId="{E8733A9C-E21B-4CD7-9B68-F5C827E5A1F1}" srcOrd="0" destOrd="0" presId="urn:microsoft.com/office/officeart/2009/3/layout/BlockDescendingList"/>
    <dgm:cxn modelId="{85460730-A910-47C2-9CD2-E960B13C7DBD}" type="presOf" srcId="{76FF4AD5-8138-4014-9F12-0A4AC0F5176F}" destId="{45E0B3C5-B3E7-4DAC-9F68-E74CE2E75FB0}" srcOrd="1" destOrd="0" presId="urn:microsoft.com/office/officeart/2009/3/layout/BlockDescendingList"/>
    <dgm:cxn modelId="{B1569859-5656-4807-AE36-456D67644081}" srcId="{1E522003-ABFB-47A1-B30C-EA82A3B3CE42}" destId="{E4A8CABB-41B3-41F7-A9D1-D1E4D60E9733}" srcOrd="1" destOrd="0" parTransId="{ED3CEEAA-A007-4156-AF4C-E37AA03D589C}" sibTransId="{3FF739AD-92CC-40FA-BFD3-9C1EE7451640}"/>
    <dgm:cxn modelId="{72BAF3F1-670C-47E2-B2E2-6833E1CFD969}" srcId="{76FF4AD5-8138-4014-9F12-0A4AC0F5176F}" destId="{9DE71A47-EB66-40DD-95F8-7899A41634BA}" srcOrd="0" destOrd="0" parTransId="{067D2F1F-83D9-48FB-9E5F-252BABC60E10}" sibTransId="{512C63CB-5395-4C85-999F-E4CEE6673D67}"/>
    <dgm:cxn modelId="{EC4926BE-780E-4F0B-93CF-E0407A2516BF}" type="presOf" srcId="{B5C022C8-C001-488E-89D6-EA1315F053A9}" destId="{E7708311-43D9-4B33-B963-9798C79C530E}" srcOrd="0" destOrd="1" presId="urn:microsoft.com/office/officeart/2009/3/layout/BlockDescendingList"/>
    <dgm:cxn modelId="{2B664A16-FAB0-4EC9-A389-7E717559AC12}" srcId="{13A3681A-D55C-419D-A14E-9EF6D93DA651}" destId="{78FB4E6E-2BE5-4B8F-ABC8-1A3C5AB94C49}" srcOrd="4" destOrd="0" parTransId="{9502E2C7-6F31-42A6-9ECE-34ABB6505C24}" sibTransId="{F3FB1D78-C9F9-440E-BB6F-366E6C8F706A}"/>
    <dgm:cxn modelId="{0F60D5A1-4AF4-4083-86A0-F86284CC7A91}" srcId="{13A3681A-D55C-419D-A14E-9EF6D93DA651}" destId="{47B9215D-B387-4D40-B530-61B85A0D24F7}" srcOrd="3" destOrd="0" parTransId="{E1C295FA-712F-4A43-8F26-6862343C7435}" sibTransId="{D56D0375-37E6-4B5B-84A4-8BFC75454624}"/>
    <dgm:cxn modelId="{DE096A30-EA66-434C-8B43-6950ED3B951D}" srcId="{06829B76-CE01-42C0-BFB1-EAFEB41726CE}" destId="{1E522003-ABFB-47A1-B30C-EA82A3B3CE42}" srcOrd="2" destOrd="0" parTransId="{D1F21B5D-7706-43D6-A8D5-823138FDE000}" sibTransId="{3383C4DF-9EEB-4F57-A21D-4E9AA9BF40C5}"/>
    <dgm:cxn modelId="{EBC45428-977A-4800-9D68-918B16CBDD03}" srcId="{06829B76-CE01-42C0-BFB1-EAFEB41726CE}" destId="{13A3681A-D55C-419D-A14E-9EF6D93DA651}" srcOrd="1" destOrd="0" parTransId="{62A8F61F-879A-4BD2-A778-55DACF105140}" sibTransId="{BE157F73-B0E5-460E-8682-22CCFFD648F4}"/>
    <dgm:cxn modelId="{99D57B59-3AB6-4454-A0BB-2A91951F2059}" srcId="{13A3681A-D55C-419D-A14E-9EF6D93DA651}" destId="{9CADDFDB-6532-4EA8-9DE4-6EBDA5D499D3}" srcOrd="2" destOrd="0" parTransId="{A0A341FD-86AD-499E-9501-2E8DADF9AFA1}" sibTransId="{AC9B125E-3451-4A1F-AF85-B8B4F02A10F6}"/>
    <dgm:cxn modelId="{0D9F8EF3-0285-4DDF-8018-09A5CD49D71D}" type="presOf" srcId="{78FB4E6E-2BE5-4B8F-ABC8-1A3C5AB94C49}" destId="{E7708311-43D9-4B33-B963-9798C79C530E}" srcOrd="0" destOrd="4" presId="urn:microsoft.com/office/officeart/2009/3/layout/BlockDescendingList"/>
    <dgm:cxn modelId="{59845FD4-DB11-4993-8AA8-798CD59CA04C}" type="presOf" srcId="{1E522003-ABFB-47A1-B30C-EA82A3B3CE42}" destId="{F1B68102-27CE-4AA7-A487-DF8422324111}" srcOrd="1" destOrd="0" presId="urn:microsoft.com/office/officeart/2009/3/layout/BlockDescendingList"/>
    <dgm:cxn modelId="{0CDC1AD6-C1FC-4F0F-B008-5EECDE26A6E5}" type="presOf" srcId="{B31A8B6D-5298-44A0-AA4A-3C4540881639}" destId="{76032BE5-C616-4799-976E-A105A02034E7}" srcOrd="0" destOrd="1" presId="urn:microsoft.com/office/officeart/2009/3/layout/BlockDescendingList"/>
    <dgm:cxn modelId="{62F52006-BEA8-4F8C-BFEC-2B3C91D4A7E8}" type="presOf" srcId="{A9B56AD6-BA80-4A39-A5FF-C83BBE75FDF3}" destId="{E8733A9C-E21B-4CD7-9B68-F5C827E5A1F1}" srcOrd="0" destOrd="4" presId="urn:microsoft.com/office/officeart/2009/3/layout/BlockDescendingList"/>
    <dgm:cxn modelId="{D4B92BC9-0EA2-46B1-A3FC-15F0053EA649}" type="presOf" srcId="{1F359469-C45B-4E50-BC18-0BD4923BAC3F}" destId="{E7708311-43D9-4B33-B963-9798C79C530E}" srcOrd="0" destOrd="5" presId="urn:microsoft.com/office/officeart/2009/3/layout/BlockDescendingList"/>
    <dgm:cxn modelId="{CE4D3BB9-1A9D-4AA5-A2EA-46264BAD427C}" srcId="{06829B76-CE01-42C0-BFB1-EAFEB41726CE}" destId="{76FF4AD5-8138-4014-9F12-0A4AC0F5176F}" srcOrd="0" destOrd="0" parTransId="{5DB1E8C9-8A63-45BE-B939-03241BF99542}" sibTransId="{CDB6DB80-060C-40AD-A07A-08CAD28D03E9}"/>
    <dgm:cxn modelId="{83D51170-C5E8-414A-B7E9-BF631BC63804}" type="presOf" srcId="{E15A806B-BCC8-426B-B091-DF154949E8C3}" destId="{E8733A9C-E21B-4CD7-9B68-F5C827E5A1F1}" srcOrd="0" destOrd="2" presId="urn:microsoft.com/office/officeart/2009/3/layout/BlockDescendingList"/>
    <dgm:cxn modelId="{9D112E92-C6A7-4746-8234-0615672678CE}" srcId="{13A3681A-D55C-419D-A14E-9EF6D93DA651}" destId="{FBEC1978-8AA9-4BA2-B6ED-E724E40EAC34}" srcOrd="0" destOrd="0" parTransId="{F56BD8FE-1D80-426B-BBC3-C26E376EC1AF}" sibTransId="{88BD8D01-8FC2-48BF-857B-7D456B4C506C}"/>
    <dgm:cxn modelId="{184D4130-379E-4988-BC5E-762E79F4BACC}" type="presOf" srcId="{13A3681A-D55C-419D-A14E-9EF6D93DA651}" destId="{181112B7-1853-4D28-8B98-BBD4FEDC280C}" srcOrd="1" destOrd="0" presId="urn:microsoft.com/office/officeart/2009/3/layout/BlockDescendingList"/>
    <dgm:cxn modelId="{84E4E22A-E620-42BE-9F5C-2810154A2074}" srcId="{76FF4AD5-8138-4014-9F12-0A4AC0F5176F}" destId="{41EE0E22-688F-4C6F-87A3-3F8DF2EEE26F}" srcOrd="4" destOrd="0" parTransId="{686D2A26-3CEE-4820-B031-592641BAC950}" sibTransId="{4CE22F15-737B-4642-A940-12A9488C94A1}"/>
    <dgm:cxn modelId="{ADF79DDC-E8B2-4D32-962B-68AB9AF07FE9}" srcId="{1E522003-ABFB-47A1-B30C-EA82A3B3CE42}" destId="{E15A806B-BCC8-426B-B091-DF154949E8C3}" srcOrd="2" destOrd="0" parTransId="{662F95EC-A995-45E9-880C-697FEAD6EF84}" sibTransId="{7D64BA54-83A1-430E-B6E3-C71AC4761477}"/>
    <dgm:cxn modelId="{0475352D-05B8-4CBD-A020-41A83E32766D}" srcId="{1E522003-ABFB-47A1-B30C-EA82A3B3CE42}" destId="{A9B56AD6-BA80-4A39-A5FF-C83BBE75FDF3}" srcOrd="4" destOrd="0" parTransId="{CE7CF7FE-DBD2-4D2E-B71B-D03A55843E43}" sibTransId="{FAA674B5-9447-47D5-A96B-4658DEFD307C}"/>
    <dgm:cxn modelId="{80CB0800-616D-4A50-B448-CBCAB84CB5A4}" type="presOf" srcId="{6AE27860-A17F-4B64-B30E-9634ECC0E864}" destId="{76032BE5-C616-4799-976E-A105A02034E7}" srcOrd="0" destOrd="3" presId="urn:microsoft.com/office/officeart/2009/3/layout/BlockDescendingList"/>
    <dgm:cxn modelId="{E165B71C-79EB-4871-B1B7-60E014E26D6F}" type="presParOf" srcId="{DA7D5E22-15D2-4CA3-80A3-18D623629251}" destId="{5971BEF1-FC30-4381-987A-4DAE7CD3BF37}" srcOrd="0" destOrd="0" presId="urn:microsoft.com/office/officeart/2009/3/layout/BlockDescendingList"/>
    <dgm:cxn modelId="{09D54F18-9FAF-4114-9445-52EE5B13B4C4}" type="presParOf" srcId="{DA7D5E22-15D2-4CA3-80A3-18D623629251}" destId="{76032BE5-C616-4799-976E-A105A02034E7}" srcOrd="1" destOrd="0" presId="urn:microsoft.com/office/officeart/2009/3/layout/BlockDescendingList"/>
    <dgm:cxn modelId="{D83EE0D7-16F2-42C2-BB0F-C407671B1F82}" type="presParOf" srcId="{DA7D5E22-15D2-4CA3-80A3-18D623629251}" destId="{32FAD929-9262-469F-8D43-9E533497FA0D}" srcOrd="2" destOrd="0" presId="urn:microsoft.com/office/officeart/2009/3/layout/BlockDescendingList"/>
    <dgm:cxn modelId="{9F36D128-23BB-4298-A35E-FAE305117AFC}" type="presParOf" srcId="{32FAD929-9262-469F-8D43-9E533497FA0D}" destId="{45E0B3C5-B3E7-4DAC-9F68-E74CE2E75FB0}" srcOrd="0" destOrd="0" presId="urn:microsoft.com/office/officeart/2009/3/layout/BlockDescendingList"/>
    <dgm:cxn modelId="{AF8D2C0B-9C93-4CC1-9644-261E9899D4B3}" type="presParOf" srcId="{DA7D5E22-15D2-4CA3-80A3-18D623629251}" destId="{0F78B0F6-3196-4B68-AFA0-3F8DACF76301}" srcOrd="3" destOrd="0" presId="urn:microsoft.com/office/officeart/2009/3/layout/BlockDescendingList"/>
    <dgm:cxn modelId="{166D4766-BA2A-41D5-8E97-DAD20F735E72}" type="presParOf" srcId="{DA7D5E22-15D2-4CA3-80A3-18D623629251}" destId="{E7708311-43D9-4B33-B963-9798C79C530E}" srcOrd="4" destOrd="0" presId="urn:microsoft.com/office/officeart/2009/3/layout/BlockDescendingList"/>
    <dgm:cxn modelId="{C0892CE4-1581-4B08-BA8C-F85F7F5F2E73}" type="presParOf" srcId="{DA7D5E22-15D2-4CA3-80A3-18D623629251}" destId="{D2C2366D-F040-47E1-9C86-B380F6F8F30E}" srcOrd="5" destOrd="0" presId="urn:microsoft.com/office/officeart/2009/3/layout/BlockDescendingList"/>
    <dgm:cxn modelId="{4ABFB3CA-3704-40FA-A0E4-FF1A477F30AB}" type="presParOf" srcId="{D2C2366D-F040-47E1-9C86-B380F6F8F30E}" destId="{181112B7-1853-4D28-8B98-BBD4FEDC280C}" srcOrd="0" destOrd="0" presId="urn:microsoft.com/office/officeart/2009/3/layout/BlockDescendingList"/>
    <dgm:cxn modelId="{75B5164E-96F0-4922-AA5B-901D4D612577}" type="presParOf" srcId="{DA7D5E22-15D2-4CA3-80A3-18D623629251}" destId="{7838F15F-425B-4C34-8449-7C00BC52E341}" srcOrd="6" destOrd="0" presId="urn:microsoft.com/office/officeart/2009/3/layout/BlockDescendingList"/>
    <dgm:cxn modelId="{80458F5C-DC03-48E1-B456-21546259C439}" type="presParOf" srcId="{DA7D5E22-15D2-4CA3-80A3-18D623629251}" destId="{E8733A9C-E21B-4CD7-9B68-F5C827E5A1F1}" srcOrd="7" destOrd="0" presId="urn:microsoft.com/office/officeart/2009/3/layout/BlockDescendingList"/>
    <dgm:cxn modelId="{269CBDB3-7A73-4F08-A7A5-1666F14E8BF7}" type="presParOf" srcId="{DA7D5E22-15D2-4CA3-80A3-18D623629251}" destId="{D39EFEE1-B5D6-4310-B6A8-D7DC73BA2277}" srcOrd="8" destOrd="0" presId="urn:microsoft.com/office/officeart/2009/3/layout/BlockDescendingList"/>
    <dgm:cxn modelId="{D6045826-CA74-43FD-BCF8-1605B8815686}" type="presParOf" srcId="{D39EFEE1-B5D6-4310-B6A8-D7DC73BA2277}" destId="{F1B68102-27CE-4AA7-A487-DF842232411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BBBB70-A4B7-4B1C-A3CB-8E697CE5E891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929517-331E-47FF-9E8B-D941962F5B5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3200" dirty="0" smtClean="0"/>
            <a:t>Compiler</a:t>
          </a:r>
          <a:endParaRPr lang="en-IN" sz="3200" dirty="0"/>
        </a:p>
      </dgm:t>
    </dgm:pt>
    <dgm:pt modelId="{F29DB488-C197-4F66-B77A-6C2B718233A2}" type="parTrans" cxnId="{7697C6FD-9DC2-4D31-9D20-DC353D5FF919}">
      <dgm:prSet/>
      <dgm:spPr/>
      <dgm:t>
        <a:bodyPr/>
        <a:lstStyle/>
        <a:p>
          <a:endParaRPr lang="en-IN"/>
        </a:p>
      </dgm:t>
    </dgm:pt>
    <dgm:pt modelId="{025688CB-EABA-4C1B-9E63-BA5697609B5E}" type="sibTrans" cxnId="{7697C6FD-9DC2-4D31-9D20-DC353D5FF919}">
      <dgm:prSet/>
      <dgm:spPr/>
      <dgm:t>
        <a:bodyPr/>
        <a:lstStyle/>
        <a:p>
          <a:endParaRPr lang="en-IN"/>
        </a:p>
      </dgm:t>
    </dgm:pt>
    <dgm:pt modelId="{BC33BDB5-5FA8-42C9-A62C-4457D0EA881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dirty="0" smtClean="0"/>
            <a:t>A program that converts another program from some source language (or high-level programming language / HLL) to machine language (object code).</a:t>
          </a:r>
          <a:endParaRPr lang="en-IN" sz="1200" dirty="0" smtClean="0"/>
        </a:p>
        <a:p>
          <a:endParaRPr lang="en-IN" sz="600" dirty="0"/>
        </a:p>
      </dgm:t>
    </dgm:pt>
    <dgm:pt modelId="{BCE5E8D8-4C02-49DA-BFF1-E7A18CC06707}" type="parTrans" cxnId="{CEC32F2F-D52F-4E13-9E87-D47C7BC0767D}">
      <dgm:prSet/>
      <dgm:spPr/>
      <dgm:t>
        <a:bodyPr/>
        <a:lstStyle/>
        <a:p>
          <a:endParaRPr lang="en-IN"/>
        </a:p>
      </dgm:t>
    </dgm:pt>
    <dgm:pt modelId="{0C412246-1425-48C4-A5FE-E8903C34569E}" type="sibTrans" cxnId="{CEC32F2F-D52F-4E13-9E87-D47C7BC0767D}">
      <dgm:prSet/>
      <dgm:spPr/>
      <dgm:t>
        <a:bodyPr/>
        <a:lstStyle/>
        <a:p>
          <a:endParaRPr lang="en-IN"/>
        </a:p>
      </dgm:t>
    </dgm:pt>
    <dgm:pt modelId="{096DA9FD-BF57-4F6F-8BD2-2A96B2968B8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dirty="0" smtClean="0"/>
            <a:t>Is distinguished from an assembler by the fact that each input statement, in general, correspond to more than one machine instruction</a:t>
          </a:r>
          <a:r>
            <a:rPr lang="en-US" sz="900" dirty="0" smtClean="0"/>
            <a:t>. </a:t>
          </a:r>
          <a:endParaRPr lang="en-IN" sz="900" dirty="0" smtClean="0"/>
        </a:p>
        <a:p>
          <a:endParaRPr lang="en-IN" sz="600" dirty="0"/>
        </a:p>
      </dgm:t>
    </dgm:pt>
    <dgm:pt modelId="{0BD69314-B8EA-4747-BF24-A717832F3C2A}" type="parTrans" cxnId="{4926E4F2-3275-418B-AAE2-321C286CA68E}">
      <dgm:prSet/>
      <dgm:spPr/>
      <dgm:t>
        <a:bodyPr/>
        <a:lstStyle/>
        <a:p>
          <a:endParaRPr lang="en-IN"/>
        </a:p>
      </dgm:t>
    </dgm:pt>
    <dgm:pt modelId="{FB44F956-B5E9-49A9-9B6E-1D933DC8A8C1}" type="sibTrans" cxnId="{4926E4F2-3275-418B-AAE2-321C286CA68E}">
      <dgm:prSet/>
      <dgm:spPr/>
      <dgm:t>
        <a:bodyPr/>
        <a:lstStyle/>
        <a:p>
          <a:endParaRPr lang="en-IN"/>
        </a:p>
      </dgm:t>
    </dgm:pt>
    <dgm:pt modelId="{ABE93370-A6EA-46FC-BB0B-94CA063540C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dirty="0" smtClean="0"/>
            <a:t>Some compilers output assembly language which is then converted to machine language by a separate assembler</a:t>
          </a:r>
          <a:r>
            <a:rPr lang="en-US" sz="900" dirty="0" smtClean="0"/>
            <a:t>. </a:t>
          </a:r>
          <a:endParaRPr lang="en-IN" sz="900" dirty="0" smtClean="0"/>
        </a:p>
        <a:p>
          <a:endParaRPr lang="en-IN" sz="600" dirty="0"/>
        </a:p>
      </dgm:t>
    </dgm:pt>
    <dgm:pt modelId="{8CF2539A-E4F1-4527-815C-3B53FB2BE0FB}" type="parTrans" cxnId="{7909FA7C-213D-4720-A815-40D909180642}">
      <dgm:prSet/>
      <dgm:spPr/>
      <dgm:t>
        <a:bodyPr/>
        <a:lstStyle/>
        <a:p>
          <a:endParaRPr lang="en-IN"/>
        </a:p>
      </dgm:t>
    </dgm:pt>
    <dgm:pt modelId="{2298FFB5-9BFA-423A-B519-75E99D603050}" type="sibTrans" cxnId="{7909FA7C-213D-4720-A815-40D909180642}">
      <dgm:prSet/>
      <dgm:spPr/>
      <dgm:t>
        <a:bodyPr/>
        <a:lstStyle/>
        <a:p>
          <a:endParaRPr lang="en-IN"/>
        </a:p>
      </dgm:t>
    </dgm:pt>
    <dgm:pt modelId="{5C258B22-4FCE-4704-AB23-63518DAF530A}" type="pres">
      <dgm:prSet presAssocID="{C9BBBB70-A4B7-4B1C-A3CB-8E697CE5E89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FEE69D6-B038-47FD-A19F-48C492B0AF17}" type="pres">
      <dgm:prSet presAssocID="{2D929517-331E-47FF-9E8B-D941962F5B5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78BDC273-8EC7-4ECA-999D-66B53AD91DBC}" type="pres">
      <dgm:prSet presAssocID="{2D929517-331E-47FF-9E8B-D941962F5B5C}" presName="Accent1" presStyleLbl="node1" presStyleIdx="0" presStyleCnt="15"/>
      <dgm:spPr>
        <a:solidFill>
          <a:schemeClr val="accent2">
            <a:lumMod val="75000"/>
          </a:schemeClr>
        </a:solidFill>
      </dgm:spPr>
    </dgm:pt>
    <dgm:pt modelId="{7F397123-8F81-4968-A4B1-276874179F4C}" type="pres">
      <dgm:prSet presAssocID="{2D929517-331E-47FF-9E8B-D941962F5B5C}" presName="Accent2" presStyleLbl="node1" presStyleIdx="1" presStyleCnt="15"/>
      <dgm:spPr>
        <a:solidFill>
          <a:schemeClr val="accent2">
            <a:lumMod val="75000"/>
          </a:schemeClr>
        </a:solidFill>
      </dgm:spPr>
    </dgm:pt>
    <dgm:pt modelId="{701F05EA-7799-4685-A4E6-383AE3881AF3}" type="pres">
      <dgm:prSet presAssocID="{2D929517-331E-47FF-9E8B-D941962F5B5C}" presName="Accent3" presStyleLbl="node1" presStyleIdx="2" presStyleCnt="15"/>
      <dgm:spPr>
        <a:solidFill>
          <a:schemeClr val="accent2">
            <a:lumMod val="75000"/>
          </a:schemeClr>
        </a:solidFill>
      </dgm:spPr>
    </dgm:pt>
    <dgm:pt modelId="{826DFD8F-6161-4EA5-B0D8-ECA752A354AC}" type="pres">
      <dgm:prSet presAssocID="{2D929517-331E-47FF-9E8B-D941962F5B5C}" presName="Accent4" presStyleLbl="node1" presStyleIdx="3" presStyleCnt="15"/>
      <dgm:spPr>
        <a:solidFill>
          <a:schemeClr val="accent2">
            <a:lumMod val="75000"/>
          </a:schemeClr>
        </a:solidFill>
      </dgm:spPr>
    </dgm:pt>
    <dgm:pt modelId="{69B4C459-D5B2-4023-802C-853B46B9869C}" type="pres">
      <dgm:prSet presAssocID="{2D929517-331E-47FF-9E8B-D941962F5B5C}" presName="Accent5" presStyleLbl="node1" presStyleIdx="4" presStyleCnt="15"/>
      <dgm:spPr>
        <a:solidFill>
          <a:schemeClr val="accent2">
            <a:lumMod val="75000"/>
          </a:schemeClr>
        </a:solidFill>
      </dgm:spPr>
    </dgm:pt>
    <dgm:pt modelId="{3675E616-DC51-43FE-BE5C-D1928EBA6304}" type="pres">
      <dgm:prSet presAssocID="{2D929517-331E-47FF-9E8B-D941962F5B5C}" presName="Accent6" presStyleLbl="node1" presStyleIdx="5" presStyleCnt="15"/>
      <dgm:spPr>
        <a:solidFill>
          <a:schemeClr val="accent2">
            <a:lumMod val="75000"/>
          </a:schemeClr>
        </a:solidFill>
      </dgm:spPr>
    </dgm:pt>
    <dgm:pt modelId="{9C13E4CB-48A9-4DC7-ADF2-E8B78FC16F73}" type="pres">
      <dgm:prSet presAssocID="{BC33BDB5-5FA8-42C9-A62C-4457D0EA881B}" presName="Child1" presStyleLbl="node1" presStyleIdx="6" presStyleCnt="15" custScaleX="127228" custScaleY="127257" custLinFactNeighborX="-16352" custLinFactNeighborY="-6525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4CCC48B-3EFA-49F2-8520-855ABA5EA4AA}" type="pres">
      <dgm:prSet presAssocID="{BC33BDB5-5FA8-42C9-A62C-4457D0EA881B}" presName="Accent7" presStyleCnt="0"/>
      <dgm:spPr/>
    </dgm:pt>
    <dgm:pt modelId="{B3D3651D-BA1A-4816-8C82-66A258C4DE06}" type="pres">
      <dgm:prSet presAssocID="{BC33BDB5-5FA8-42C9-A62C-4457D0EA881B}" presName="AccentHold1" presStyleLbl="node1" presStyleIdx="7" presStyleCnt="15"/>
      <dgm:spPr>
        <a:solidFill>
          <a:schemeClr val="accent2">
            <a:lumMod val="75000"/>
          </a:schemeClr>
        </a:solidFill>
      </dgm:spPr>
    </dgm:pt>
    <dgm:pt modelId="{835B2219-DCA4-45BB-951B-9C66E30ECB26}" type="pres">
      <dgm:prSet presAssocID="{BC33BDB5-5FA8-42C9-A62C-4457D0EA881B}" presName="Accent8" presStyleCnt="0"/>
      <dgm:spPr/>
    </dgm:pt>
    <dgm:pt modelId="{EF167B60-A129-4DEF-B8D8-572D41542167}" type="pres">
      <dgm:prSet presAssocID="{BC33BDB5-5FA8-42C9-A62C-4457D0EA881B}" presName="AccentHold2" presStyleLbl="node1" presStyleIdx="8" presStyleCnt="15"/>
      <dgm:spPr>
        <a:solidFill>
          <a:schemeClr val="accent2">
            <a:lumMod val="75000"/>
          </a:schemeClr>
        </a:solidFill>
      </dgm:spPr>
    </dgm:pt>
    <dgm:pt modelId="{EC69DAE9-90C6-451D-885E-F0CDC1AD1431}" type="pres">
      <dgm:prSet presAssocID="{096DA9FD-BF57-4F6F-8BD2-2A96B2968B8B}" presName="Child2" presStyleLbl="node1" presStyleIdx="9" presStyleCnt="15" custScaleX="127228" custScaleY="127257" custLinFactY="20583" custLinFactNeighborX="9729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66101EE-0C96-4B37-8FCD-A0E8DD5F54C6}" type="pres">
      <dgm:prSet presAssocID="{096DA9FD-BF57-4F6F-8BD2-2A96B2968B8B}" presName="Accent9" presStyleCnt="0"/>
      <dgm:spPr/>
    </dgm:pt>
    <dgm:pt modelId="{F77521CE-55E6-4538-866C-90BA288CC69E}" type="pres">
      <dgm:prSet presAssocID="{096DA9FD-BF57-4F6F-8BD2-2A96B2968B8B}" presName="AccentHold1" presStyleLbl="node1" presStyleIdx="10" presStyleCnt="15"/>
      <dgm:spPr>
        <a:solidFill>
          <a:schemeClr val="accent2">
            <a:lumMod val="75000"/>
          </a:schemeClr>
        </a:solidFill>
      </dgm:spPr>
    </dgm:pt>
    <dgm:pt modelId="{31818F8B-45EC-4742-8675-F6B172197BA0}" type="pres">
      <dgm:prSet presAssocID="{096DA9FD-BF57-4F6F-8BD2-2A96B2968B8B}" presName="Accent10" presStyleCnt="0"/>
      <dgm:spPr/>
    </dgm:pt>
    <dgm:pt modelId="{E97E96D9-0520-4BD2-B181-40FBA7023EFA}" type="pres">
      <dgm:prSet presAssocID="{096DA9FD-BF57-4F6F-8BD2-2A96B2968B8B}" presName="AccentHold2" presStyleLbl="node1" presStyleIdx="11" presStyleCnt="15"/>
      <dgm:spPr>
        <a:solidFill>
          <a:schemeClr val="accent2">
            <a:lumMod val="75000"/>
          </a:schemeClr>
        </a:solidFill>
      </dgm:spPr>
    </dgm:pt>
    <dgm:pt modelId="{5D638C17-A46F-48B1-914A-7132FF5CE5B2}" type="pres">
      <dgm:prSet presAssocID="{096DA9FD-BF57-4F6F-8BD2-2A96B2968B8B}" presName="Accent11" presStyleCnt="0"/>
      <dgm:spPr/>
    </dgm:pt>
    <dgm:pt modelId="{88821CD7-275E-44AD-9A96-C0172E7CC1F8}" type="pres">
      <dgm:prSet presAssocID="{096DA9FD-BF57-4F6F-8BD2-2A96B2968B8B}" presName="AccentHold3" presStyleLbl="node1" presStyleIdx="12" presStyleCnt="15"/>
      <dgm:spPr>
        <a:solidFill>
          <a:schemeClr val="accent2">
            <a:lumMod val="75000"/>
          </a:schemeClr>
        </a:solidFill>
      </dgm:spPr>
    </dgm:pt>
    <dgm:pt modelId="{609C4330-20EC-4297-8CE9-3A07A939BC3D}" type="pres">
      <dgm:prSet presAssocID="{ABE93370-A6EA-46FC-BB0B-94CA063540C6}" presName="Child3" presStyleLbl="node1" presStyleIdx="13" presStyleCnt="15" custScaleX="127043" custScaleY="127095" custLinFactY="-93314" custLinFactNeighborX="-57669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2024DE-677A-4DF5-9617-1C0C12032D1E}" type="pres">
      <dgm:prSet presAssocID="{ABE93370-A6EA-46FC-BB0B-94CA063540C6}" presName="Accent12" presStyleCnt="0"/>
      <dgm:spPr/>
    </dgm:pt>
    <dgm:pt modelId="{CA3D3351-4AB2-4F99-996F-85F81099A818}" type="pres">
      <dgm:prSet presAssocID="{ABE93370-A6EA-46FC-BB0B-94CA063540C6}" presName="AccentHold1" presStyleLbl="node1" presStyleIdx="14" presStyleCnt="15" custLinFactX="-80407" custLinFactY="88006" custLinFactNeighborX="-100000" custLinFactNeighborY="100000"/>
      <dgm:spPr>
        <a:solidFill>
          <a:schemeClr val="accent2">
            <a:lumMod val="75000"/>
          </a:schemeClr>
        </a:solidFill>
      </dgm:spPr>
    </dgm:pt>
  </dgm:ptLst>
  <dgm:cxnLst>
    <dgm:cxn modelId="{AC7C46CC-8E78-4E07-B20F-01EE441A6628}" type="presOf" srcId="{C9BBBB70-A4B7-4B1C-A3CB-8E697CE5E891}" destId="{5C258B22-4FCE-4704-AB23-63518DAF530A}" srcOrd="0" destOrd="0" presId="urn:microsoft.com/office/officeart/2009/3/layout/CircleRelationship"/>
    <dgm:cxn modelId="{84A1E05D-BDE0-411E-8D33-C54DEB7CED8E}" type="presOf" srcId="{2D929517-331E-47FF-9E8B-D941962F5B5C}" destId="{8FEE69D6-B038-47FD-A19F-48C492B0AF17}" srcOrd="0" destOrd="0" presId="urn:microsoft.com/office/officeart/2009/3/layout/CircleRelationship"/>
    <dgm:cxn modelId="{04193731-A530-4B3D-AD07-03CEA9B47B8B}" type="presOf" srcId="{ABE93370-A6EA-46FC-BB0B-94CA063540C6}" destId="{609C4330-20EC-4297-8CE9-3A07A939BC3D}" srcOrd="0" destOrd="0" presId="urn:microsoft.com/office/officeart/2009/3/layout/CircleRelationship"/>
    <dgm:cxn modelId="{AAA33CC0-E06C-490C-B8F2-A2DE2E6AAA12}" type="presOf" srcId="{096DA9FD-BF57-4F6F-8BD2-2A96B2968B8B}" destId="{EC69DAE9-90C6-451D-885E-F0CDC1AD1431}" srcOrd="0" destOrd="0" presId="urn:microsoft.com/office/officeart/2009/3/layout/CircleRelationship"/>
    <dgm:cxn modelId="{7909FA7C-213D-4720-A815-40D909180642}" srcId="{2D929517-331E-47FF-9E8B-D941962F5B5C}" destId="{ABE93370-A6EA-46FC-BB0B-94CA063540C6}" srcOrd="2" destOrd="0" parTransId="{8CF2539A-E4F1-4527-815C-3B53FB2BE0FB}" sibTransId="{2298FFB5-9BFA-423A-B519-75E99D603050}"/>
    <dgm:cxn modelId="{CEC32F2F-D52F-4E13-9E87-D47C7BC0767D}" srcId="{2D929517-331E-47FF-9E8B-D941962F5B5C}" destId="{BC33BDB5-5FA8-42C9-A62C-4457D0EA881B}" srcOrd="0" destOrd="0" parTransId="{BCE5E8D8-4C02-49DA-BFF1-E7A18CC06707}" sibTransId="{0C412246-1425-48C4-A5FE-E8903C34569E}"/>
    <dgm:cxn modelId="{7697C6FD-9DC2-4D31-9D20-DC353D5FF919}" srcId="{C9BBBB70-A4B7-4B1C-A3CB-8E697CE5E891}" destId="{2D929517-331E-47FF-9E8B-D941962F5B5C}" srcOrd="0" destOrd="0" parTransId="{F29DB488-C197-4F66-B77A-6C2B718233A2}" sibTransId="{025688CB-EABA-4C1B-9E63-BA5697609B5E}"/>
    <dgm:cxn modelId="{DE0FB790-A15D-4E58-84CD-7EE05575F896}" type="presOf" srcId="{BC33BDB5-5FA8-42C9-A62C-4457D0EA881B}" destId="{9C13E4CB-48A9-4DC7-ADF2-E8B78FC16F73}" srcOrd="0" destOrd="0" presId="urn:microsoft.com/office/officeart/2009/3/layout/CircleRelationship"/>
    <dgm:cxn modelId="{4926E4F2-3275-418B-AAE2-321C286CA68E}" srcId="{2D929517-331E-47FF-9E8B-D941962F5B5C}" destId="{096DA9FD-BF57-4F6F-8BD2-2A96B2968B8B}" srcOrd="1" destOrd="0" parTransId="{0BD69314-B8EA-4747-BF24-A717832F3C2A}" sibTransId="{FB44F956-B5E9-49A9-9B6E-1D933DC8A8C1}"/>
    <dgm:cxn modelId="{2F167018-5EEF-48F3-9352-A0CFBB309C45}" type="presParOf" srcId="{5C258B22-4FCE-4704-AB23-63518DAF530A}" destId="{8FEE69D6-B038-47FD-A19F-48C492B0AF17}" srcOrd="0" destOrd="0" presId="urn:microsoft.com/office/officeart/2009/3/layout/CircleRelationship"/>
    <dgm:cxn modelId="{ED510A4B-3990-40AB-853E-5C41D051733E}" type="presParOf" srcId="{5C258B22-4FCE-4704-AB23-63518DAF530A}" destId="{78BDC273-8EC7-4ECA-999D-66B53AD91DBC}" srcOrd="1" destOrd="0" presId="urn:microsoft.com/office/officeart/2009/3/layout/CircleRelationship"/>
    <dgm:cxn modelId="{84103D2C-878D-4DCA-8CB7-F87D0AA43031}" type="presParOf" srcId="{5C258B22-4FCE-4704-AB23-63518DAF530A}" destId="{7F397123-8F81-4968-A4B1-276874179F4C}" srcOrd="2" destOrd="0" presId="urn:microsoft.com/office/officeart/2009/3/layout/CircleRelationship"/>
    <dgm:cxn modelId="{FCE48E77-0ECC-455C-B362-512FED99504E}" type="presParOf" srcId="{5C258B22-4FCE-4704-AB23-63518DAF530A}" destId="{701F05EA-7799-4685-A4E6-383AE3881AF3}" srcOrd="3" destOrd="0" presId="urn:microsoft.com/office/officeart/2009/3/layout/CircleRelationship"/>
    <dgm:cxn modelId="{58DAAA70-06CD-43AE-86B2-B3F62BBFEE8E}" type="presParOf" srcId="{5C258B22-4FCE-4704-AB23-63518DAF530A}" destId="{826DFD8F-6161-4EA5-B0D8-ECA752A354AC}" srcOrd="4" destOrd="0" presId="urn:microsoft.com/office/officeart/2009/3/layout/CircleRelationship"/>
    <dgm:cxn modelId="{2E152D76-C09A-4DA2-8EE0-3B295B78D5B5}" type="presParOf" srcId="{5C258B22-4FCE-4704-AB23-63518DAF530A}" destId="{69B4C459-D5B2-4023-802C-853B46B9869C}" srcOrd="5" destOrd="0" presId="urn:microsoft.com/office/officeart/2009/3/layout/CircleRelationship"/>
    <dgm:cxn modelId="{61D9E23A-6FFC-4D98-9851-CFED13F1E8D2}" type="presParOf" srcId="{5C258B22-4FCE-4704-AB23-63518DAF530A}" destId="{3675E616-DC51-43FE-BE5C-D1928EBA6304}" srcOrd="6" destOrd="0" presId="urn:microsoft.com/office/officeart/2009/3/layout/CircleRelationship"/>
    <dgm:cxn modelId="{FFE8E664-E413-432E-B61F-061E6EE3046F}" type="presParOf" srcId="{5C258B22-4FCE-4704-AB23-63518DAF530A}" destId="{9C13E4CB-48A9-4DC7-ADF2-E8B78FC16F73}" srcOrd="7" destOrd="0" presId="urn:microsoft.com/office/officeart/2009/3/layout/CircleRelationship"/>
    <dgm:cxn modelId="{71DC2F2A-89B1-4B6A-A462-F2AD386DB7B2}" type="presParOf" srcId="{5C258B22-4FCE-4704-AB23-63518DAF530A}" destId="{D4CCC48B-3EFA-49F2-8520-855ABA5EA4AA}" srcOrd="8" destOrd="0" presId="urn:microsoft.com/office/officeart/2009/3/layout/CircleRelationship"/>
    <dgm:cxn modelId="{935CC43A-B97E-4167-B802-25DD27E1A82D}" type="presParOf" srcId="{D4CCC48B-3EFA-49F2-8520-855ABA5EA4AA}" destId="{B3D3651D-BA1A-4816-8C82-66A258C4DE06}" srcOrd="0" destOrd="0" presId="urn:microsoft.com/office/officeart/2009/3/layout/CircleRelationship"/>
    <dgm:cxn modelId="{EDF40DE6-8278-4CB3-BC25-32BC591CD946}" type="presParOf" srcId="{5C258B22-4FCE-4704-AB23-63518DAF530A}" destId="{835B2219-DCA4-45BB-951B-9C66E30ECB26}" srcOrd="9" destOrd="0" presId="urn:microsoft.com/office/officeart/2009/3/layout/CircleRelationship"/>
    <dgm:cxn modelId="{2E546E5A-D9C6-4E61-BC7E-1C51A0F9EFE5}" type="presParOf" srcId="{835B2219-DCA4-45BB-951B-9C66E30ECB26}" destId="{EF167B60-A129-4DEF-B8D8-572D41542167}" srcOrd="0" destOrd="0" presId="urn:microsoft.com/office/officeart/2009/3/layout/CircleRelationship"/>
    <dgm:cxn modelId="{F0E3B3FE-55CD-4AEC-B346-CF221BC5BDF8}" type="presParOf" srcId="{5C258B22-4FCE-4704-AB23-63518DAF530A}" destId="{EC69DAE9-90C6-451D-885E-F0CDC1AD1431}" srcOrd="10" destOrd="0" presId="urn:microsoft.com/office/officeart/2009/3/layout/CircleRelationship"/>
    <dgm:cxn modelId="{9E9C885A-F0B5-4E3D-AFBF-B2B2D312EF19}" type="presParOf" srcId="{5C258B22-4FCE-4704-AB23-63518DAF530A}" destId="{766101EE-0C96-4B37-8FCD-A0E8DD5F54C6}" srcOrd="11" destOrd="0" presId="urn:microsoft.com/office/officeart/2009/3/layout/CircleRelationship"/>
    <dgm:cxn modelId="{5E408DF8-5962-42A2-84B8-0E7B2D653878}" type="presParOf" srcId="{766101EE-0C96-4B37-8FCD-A0E8DD5F54C6}" destId="{F77521CE-55E6-4538-866C-90BA288CC69E}" srcOrd="0" destOrd="0" presId="urn:microsoft.com/office/officeart/2009/3/layout/CircleRelationship"/>
    <dgm:cxn modelId="{8B4FA93E-EAF5-4EC7-AC6F-ED6EF1320C69}" type="presParOf" srcId="{5C258B22-4FCE-4704-AB23-63518DAF530A}" destId="{31818F8B-45EC-4742-8675-F6B172197BA0}" srcOrd="12" destOrd="0" presId="urn:microsoft.com/office/officeart/2009/3/layout/CircleRelationship"/>
    <dgm:cxn modelId="{E3FAB479-474D-41F7-9BFE-20D8DE50307A}" type="presParOf" srcId="{31818F8B-45EC-4742-8675-F6B172197BA0}" destId="{E97E96D9-0520-4BD2-B181-40FBA7023EFA}" srcOrd="0" destOrd="0" presId="urn:microsoft.com/office/officeart/2009/3/layout/CircleRelationship"/>
    <dgm:cxn modelId="{C322D9DC-7651-4D09-93BA-5D38C739684C}" type="presParOf" srcId="{5C258B22-4FCE-4704-AB23-63518DAF530A}" destId="{5D638C17-A46F-48B1-914A-7132FF5CE5B2}" srcOrd="13" destOrd="0" presId="urn:microsoft.com/office/officeart/2009/3/layout/CircleRelationship"/>
    <dgm:cxn modelId="{0808C9B8-F4CF-44BB-80E9-EF0A83B2B72C}" type="presParOf" srcId="{5D638C17-A46F-48B1-914A-7132FF5CE5B2}" destId="{88821CD7-275E-44AD-9A96-C0172E7CC1F8}" srcOrd="0" destOrd="0" presId="urn:microsoft.com/office/officeart/2009/3/layout/CircleRelationship"/>
    <dgm:cxn modelId="{C6BF20DA-2A7E-4C3E-87A0-AAF6C3416F5B}" type="presParOf" srcId="{5C258B22-4FCE-4704-AB23-63518DAF530A}" destId="{609C4330-20EC-4297-8CE9-3A07A939BC3D}" srcOrd="14" destOrd="0" presId="urn:microsoft.com/office/officeart/2009/3/layout/CircleRelationship"/>
    <dgm:cxn modelId="{6345BB74-DB6D-4786-8E0F-E73FB990C5E2}" type="presParOf" srcId="{5C258B22-4FCE-4704-AB23-63518DAF530A}" destId="{2C2024DE-677A-4DF5-9617-1C0C12032D1E}" srcOrd="15" destOrd="0" presId="urn:microsoft.com/office/officeart/2009/3/layout/CircleRelationship"/>
    <dgm:cxn modelId="{2E2DEE83-C2FE-45A2-B3D5-A1E202C2986D}" type="presParOf" srcId="{2C2024DE-677A-4DF5-9617-1C0C12032D1E}" destId="{CA3D3351-4AB2-4F99-996F-85F81099A818}" srcOrd="0" destOrd="0" presId="urn:microsoft.com/office/officeart/2009/3/layout/CircleRelationship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C1FA18-C8D7-4809-ADB7-F7FCFC4AC93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597D86-A520-4386-A3E7-DEF940627C5A}">
      <dgm:prSet phldrT="[Text]" custT="1"/>
      <dgm:spPr/>
      <dgm:t>
        <a:bodyPr/>
        <a:lstStyle/>
        <a:p>
          <a:r>
            <a:rPr lang="en-IN" sz="2400" dirty="0" smtClean="0"/>
            <a:t>Object Program</a:t>
          </a:r>
          <a:endParaRPr lang="en-IN" sz="2400" dirty="0"/>
        </a:p>
      </dgm:t>
    </dgm:pt>
    <dgm:pt modelId="{F469C9A4-68E2-4C08-B5F2-1BE065049A87}" type="parTrans" cxnId="{9FA4FCC7-3C26-4CB4-92FD-B53D3F14C048}">
      <dgm:prSet/>
      <dgm:spPr/>
      <dgm:t>
        <a:bodyPr/>
        <a:lstStyle/>
        <a:p>
          <a:endParaRPr lang="en-IN"/>
        </a:p>
      </dgm:t>
    </dgm:pt>
    <dgm:pt modelId="{69E25E12-F79A-4B02-8303-FCE5FF886884}" type="sibTrans" cxnId="{9FA4FCC7-3C26-4CB4-92FD-B53D3F14C048}">
      <dgm:prSet/>
      <dgm:spPr/>
      <dgm:t>
        <a:bodyPr/>
        <a:lstStyle/>
        <a:p>
          <a:endParaRPr lang="en-IN"/>
        </a:p>
      </dgm:t>
    </dgm:pt>
    <dgm:pt modelId="{6C6858F1-6F04-41F7-8684-239BF0CFDD39}">
      <dgm:prSet phldrT="[Text]"/>
      <dgm:spPr/>
      <dgm:t>
        <a:bodyPr/>
        <a:lstStyle/>
        <a:p>
          <a:r>
            <a:rPr lang="en-IN" dirty="0" smtClean="0"/>
            <a:t>Output from the compiler</a:t>
          </a:r>
        </a:p>
        <a:p>
          <a:endParaRPr lang="en-IN" dirty="0"/>
        </a:p>
      </dgm:t>
    </dgm:pt>
    <dgm:pt modelId="{95EB397B-18B2-41B9-9F1F-F64A4D8FD967}" type="parTrans" cxnId="{A40DA01E-9072-4497-AB3A-3DAA87B2F541}">
      <dgm:prSet/>
      <dgm:spPr/>
      <dgm:t>
        <a:bodyPr/>
        <a:lstStyle/>
        <a:p>
          <a:endParaRPr lang="en-IN"/>
        </a:p>
      </dgm:t>
    </dgm:pt>
    <dgm:pt modelId="{CA91A5F1-035C-4B01-98CB-7538A4B31807}" type="sibTrans" cxnId="{A40DA01E-9072-4497-AB3A-3DAA87B2F541}">
      <dgm:prSet/>
      <dgm:spPr/>
      <dgm:t>
        <a:bodyPr/>
        <a:lstStyle/>
        <a:p>
          <a:endParaRPr lang="en-IN"/>
        </a:p>
      </dgm:t>
    </dgm:pt>
    <dgm:pt modelId="{1368F0EF-9C18-4523-92F7-B4FF07193391}">
      <dgm:prSet phldrT="[Text]"/>
      <dgm:spPr/>
      <dgm:t>
        <a:bodyPr/>
        <a:lstStyle/>
        <a:p>
          <a:r>
            <a:rPr lang="en-US" dirty="0" smtClean="0"/>
            <a:t>Equivalent machine language translation of the source program</a:t>
          </a:r>
          <a:endParaRPr lang="en-IN" dirty="0" smtClean="0"/>
        </a:p>
        <a:p>
          <a:endParaRPr lang="en-IN" dirty="0"/>
        </a:p>
      </dgm:t>
    </dgm:pt>
    <dgm:pt modelId="{E21B7DD9-E21B-4855-8A97-F4AF2F94AD7A}" type="parTrans" cxnId="{7748EA60-8B56-45D6-9919-7B76E418643E}">
      <dgm:prSet/>
      <dgm:spPr/>
      <dgm:t>
        <a:bodyPr/>
        <a:lstStyle/>
        <a:p>
          <a:endParaRPr lang="en-IN"/>
        </a:p>
      </dgm:t>
    </dgm:pt>
    <dgm:pt modelId="{504B6C6A-D4CD-4553-9E45-490DD11E3C8B}" type="sibTrans" cxnId="{7748EA60-8B56-45D6-9919-7B76E418643E}">
      <dgm:prSet/>
      <dgm:spPr/>
      <dgm:t>
        <a:bodyPr/>
        <a:lstStyle/>
        <a:p>
          <a:endParaRPr lang="en-IN"/>
        </a:p>
      </dgm:t>
    </dgm:pt>
    <dgm:pt modelId="{4462C228-89A4-437B-9D13-F7A1A63AB3AC}">
      <dgm:prSet phldrT="[Text]"/>
      <dgm:spPr/>
      <dgm:t>
        <a:bodyPr/>
        <a:lstStyle/>
        <a:p>
          <a:r>
            <a:rPr lang="en-US" dirty="0" smtClean="0"/>
            <a:t>Files usually have extension ‘.</a:t>
          </a:r>
          <a:r>
            <a:rPr lang="en-US" dirty="0" err="1" smtClean="0"/>
            <a:t>obj</a:t>
          </a:r>
          <a:r>
            <a:rPr lang="en-US" dirty="0" smtClean="0"/>
            <a:t>’</a:t>
          </a:r>
          <a:br>
            <a:rPr lang="en-US" dirty="0" smtClean="0"/>
          </a:br>
          <a:endParaRPr lang="en-IN" dirty="0"/>
        </a:p>
      </dgm:t>
    </dgm:pt>
    <dgm:pt modelId="{C9949AA5-839A-4610-87E6-733136153283}" type="parTrans" cxnId="{7E9372B8-ED89-4976-8A98-2596DCAC0B57}">
      <dgm:prSet/>
      <dgm:spPr/>
      <dgm:t>
        <a:bodyPr/>
        <a:lstStyle/>
        <a:p>
          <a:endParaRPr lang="en-IN"/>
        </a:p>
      </dgm:t>
    </dgm:pt>
    <dgm:pt modelId="{D223F3B6-CE1E-4C60-ACC5-988504172D38}" type="sibTrans" cxnId="{7E9372B8-ED89-4976-8A98-2596DCAC0B57}">
      <dgm:prSet/>
      <dgm:spPr/>
      <dgm:t>
        <a:bodyPr/>
        <a:lstStyle/>
        <a:p>
          <a:endParaRPr lang="en-IN"/>
        </a:p>
      </dgm:t>
    </dgm:pt>
    <dgm:pt modelId="{A6659EA0-8427-4872-965E-6A96C62C5669}">
      <dgm:prSet phldrT="[Text]" custT="1"/>
      <dgm:spPr/>
      <dgm:t>
        <a:bodyPr/>
        <a:lstStyle/>
        <a:p>
          <a:r>
            <a:rPr lang="en-IN" sz="2400" dirty="0" smtClean="0"/>
            <a:t>Executable Program</a:t>
          </a:r>
          <a:endParaRPr lang="en-IN" sz="2400" dirty="0"/>
        </a:p>
      </dgm:t>
    </dgm:pt>
    <dgm:pt modelId="{5AD86341-AC57-4698-894F-1E52A19E4CDE}" type="parTrans" cxnId="{09A48D67-E080-4594-B661-418D0BEF6977}">
      <dgm:prSet/>
      <dgm:spPr/>
      <dgm:t>
        <a:bodyPr/>
        <a:lstStyle/>
        <a:p>
          <a:endParaRPr lang="en-IN"/>
        </a:p>
      </dgm:t>
    </dgm:pt>
    <dgm:pt modelId="{51DCAB97-F77C-4752-BF6E-A12E5DAE6AB1}" type="sibTrans" cxnId="{09A48D67-E080-4594-B661-418D0BEF6977}">
      <dgm:prSet/>
      <dgm:spPr/>
      <dgm:t>
        <a:bodyPr/>
        <a:lstStyle/>
        <a:p>
          <a:endParaRPr lang="en-IN"/>
        </a:p>
      </dgm:t>
    </dgm:pt>
    <dgm:pt modelId="{BFE349C7-2BE1-4B10-9A75-F4CD5DAAE938}">
      <dgm:prSet phldrT="[Text]"/>
      <dgm:spPr/>
      <dgm:t>
        <a:bodyPr/>
        <a:lstStyle/>
        <a:p>
          <a:r>
            <a:rPr lang="en-IN" dirty="0" smtClean="0"/>
            <a:t>Output from linker/loader</a:t>
          </a:r>
        </a:p>
        <a:p>
          <a:endParaRPr lang="en-IN" dirty="0"/>
        </a:p>
      </dgm:t>
    </dgm:pt>
    <dgm:pt modelId="{E9ED6F02-AF88-4889-8691-50B29CDA3E2D}" type="parTrans" cxnId="{902692B7-FFC3-424A-AFB8-388EF9FDCE68}">
      <dgm:prSet/>
      <dgm:spPr/>
      <dgm:t>
        <a:bodyPr/>
        <a:lstStyle/>
        <a:p>
          <a:endParaRPr lang="en-IN"/>
        </a:p>
      </dgm:t>
    </dgm:pt>
    <dgm:pt modelId="{A894DD59-5B33-474A-B171-BCC11526E4EB}" type="sibTrans" cxnId="{902692B7-FFC3-424A-AFB8-388EF9FDCE68}">
      <dgm:prSet/>
      <dgm:spPr/>
      <dgm:t>
        <a:bodyPr/>
        <a:lstStyle/>
        <a:p>
          <a:endParaRPr lang="en-IN"/>
        </a:p>
      </dgm:t>
    </dgm:pt>
    <dgm:pt modelId="{F901BF5C-C859-4056-B5F7-4E8C0B47CAE0}">
      <dgm:prSet phldrT="[Text]"/>
      <dgm:spPr/>
      <dgm:t>
        <a:bodyPr/>
        <a:lstStyle/>
        <a:p>
          <a:r>
            <a:rPr lang="en-US" dirty="0" smtClean="0"/>
            <a:t>Machine language program linked with necessary libraries &amp; other files</a:t>
          </a:r>
          <a:endParaRPr lang="en-IN" dirty="0" smtClean="0"/>
        </a:p>
        <a:p>
          <a:endParaRPr lang="en-IN" dirty="0"/>
        </a:p>
      </dgm:t>
    </dgm:pt>
    <dgm:pt modelId="{877BBB12-4908-4460-9C97-3FE509536EE1}" type="parTrans" cxnId="{26DAA1FD-37F0-4587-9A03-9A44651964DD}">
      <dgm:prSet/>
      <dgm:spPr/>
      <dgm:t>
        <a:bodyPr/>
        <a:lstStyle/>
        <a:p>
          <a:endParaRPr lang="en-IN"/>
        </a:p>
      </dgm:t>
    </dgm:pt>
    <dgm:pt modelId="{EFF00952-7786-4076-9987-6C015A8EF354}" type="sibTrans" cxnId="{26DAA1FD-37F0-4587-9A03-9A44651964DD}">
      <dgm:prSet/>
      <dgm:spPr/>
      <dgm:t>
        <a:bodyPr/>
        <a:lstStyle/>
        <a:p>
          <a:endParaRPr lang="en-IN"/>
        </a:p>
      </dgm:t>
    </dgm:pt>
    <dgm:pt modelId="{8478740A-8684-4CBC-AB6C-1CDC6F2D51C4}">
      <dgm:prSet phldrT="[Text]"/>
      <dgm:spPr/>
      <dgm:t>
        <a:bodyPr/>
        <a:lstStyle/>
        <a:p>
          <a:r>
            <a:rPr lang="en-US" dirty="0" smtClean="0"/>
            <a:t>Files usually have extension ‘.exe’</a:t>
          </a:r>
          <a:endParaRPr lang="en-IN" dirty="0" smtClean="0"/>
        </a:p>
        <a:p>
          <a:endParaRPr lang="en-IN" dirty="0"/>
        </a:p>
      </dgm:t>
    </dgm:pt>
    <dgm:pt modelId="{3748ADD7-CB47-4B3E-B0BA-D6CB5D9391F1}" type="parTrans" cxnId="{B0F2F15B-A015-4764-9AA8-279A16DA0AE6}">
      <dgm:prSet/>
      <dgm:spPr/>
      <dgm:t>
        <a:bodyPr/>
        <a:lstStyle/>
        <a:p>
          <a:endParaRPr lang="en-IN"/>
        </a:p>
      </dgm:t>
    </dgm:pt>
    <dgm:pt modelId="{46CFE529-D104-4190-8A43-E826649A9331}" type="sibTrans" cxnId="{B0F2F15B-A015-4764-9AA8-279A16DA0AE6}">
      <dgm:prSet/>
      <dgm:spPr/>
      <dgm:t>
        <a:bodyPr/>
        <a:lstStyle/>
        <a:p>
          <a:endParaRPr lang="en-IN"/>
        </a:p>
      </dgm:t>
    </dgm:pt>
    <dgm:pt modelId="{514E3EB6-F9D3-46A2-AF3F-5277550D6524}" type="pres">
      <dgm:prSet presAssocID="{80C1FA18-C8D7-4809-ADB7-F7FCFC4AC93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A9F6EDB-4BEE-4B03-B633-B71EB9ED3B60}" type="pres">
      <dgm:prSet presAssocID="{D8597D86-A520-4386-A3E7-DEF940627C5A}" presName="root" presStyleCnt="0">
        <dgm:presLayoutVars>
          <dgm:chMax/>
          <dgm:chPref/>
        </dgm:presLayoutVars>
      </dgm:prSet>
      <dgm:spPr/>
    </dgm:pt>
    <dgm:pt modelId="{A538C0D6-E5BB-4359-8E96-930209DE8C0B}" type="pres">
      <dgm:prSet presAssocID="{D8597D86-A520-4386-A3E7-DEF940627C5A}" presName="rootComposite" presStyleCnt="0">
        <dgm:presLayoutVars/>
      </dgm:prSet>
      <dgm:spPr/>
    </dgm:pt>
    <dgm:pt modelId="{F1416081-E94D-4A60-A4DC-2384C68351BC}" type="pres">
      <dgm:prSet presAssocID="{D8597D86-A520-4386-A3E7-DEF940627C5A}" presName="ParentAccent" presStyleLbl="alignNode1" presStyleIdx="0" presStyleCnt="2" custScaleX="361854" custScaleY="1025255"/>
      <dgm:spPr/>
    </dgm:pt>
    <dgm:pt modelId="{3FD794A1-2094-49E5-AC94-E55A17C590A4}" type="pres">
      <dgm:prSet presAssocID="{D8597D86-A520-4386-A3E7-DEF940627C5A}" presName="ParentSmallAccent" presStyleLbl="fgAcc1" presStyleIdx="0" presStyleCnt="2" custScaleX="2000000" custScaleY="1641879"/>
      <dgm:spPr/>
    </dgm:pt>
    <dgm:pt modelId="{D9B6C9FA-7541-4DF9-8E3B-FC45A6396923}" type="pres">
      <dgm:prSet presAssocID="{D8597D86-A520-4386-A3E7-DEF940627C5A}" presName="Parent" presStyleLbl="revTx" presStyleIdx="0" presStyleCnt="8" custScaleX="361854" custScaleY="57072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851855-5CD6-4C06-84F4-B146C3FE8DE9}" type="pres">
      <dgm:prSet presAssocID="{D8597D86-A520-4386-A3E7-DEF940627C5A}" presName="childShape" presStyleCnt="0">
        <dgm:presLayoutVars>
          <dgm:chMax val="0"/>
          <dgm:chPref val="0"/>
        </dgm:presLayoutVars>
      </dgm:prSet>
      <dgm:spPr/>
    </dgm:pt>
    <dgm:pt modelId="{E866ECB3-6616-4A82-BA83-F034873E6248}" type="pres">
      <dgm:prSet presAssocID="{6C6858F1-6F04-41F7-8684-239BF0CFDD39}" presName="childComposite" presStyleCnt="0">
        <dgm:presLayoutVars>
          <dgm:chMax val="0"/>
          <dgm:chPref val="0"/>
        </dgm:presLayoutVars>
      </dgm:prSet>
      <dgm:spPr/>
    </dgm:pt>
    <dgm:pt modelId="{715362D9-C162-4C0E-A7FE-E748B5CA7DBF}" type="pres">
      <dgm:prSet presAssocID="{6C6858F1-6F04-41F7-8684-239BF0CFDD39}" presName="ChildAccent" presStyleLbl="solidFgAcc1" presStyleIdx="0" presStyleCnt="6" custScaleX="2000000" custScaleY="1641916"/>
      <dgm:spPr>
        <a:ln>
          <a:solidFill>
            <a:schemeClr val="bg1"/>
          </a:solidFill>
        </a:ln>
      </dgm:spPr>
    </dgm:pt>
    <dgm:pt modelId="{DD75064E-C670-4C09-B9A1-DCAA03150003}" type="pres">
      <dgm:prSet presAssocID="{6C6858F1-6F04-41F7-8684-239BF0CFDD39}" presName="Child" presStyleLbl="revTx" presStyleIdx="1" presStyleCnt="8" custScaleX="389091" custScaleY="704382" custLinFactNeighborX="-9843" custLinFactNeighborY="-999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5C2693-ABF0-4C9E-A6E5-5D1B49D0846E}" type="pres">
      <dgm:prSet presAssocID="{1368F0EF-9C18-4523-92F7-B4FF07193391}" presName="childComposite" presStyleCnt="0">
        <dgm:presLayoutVars>
          <dgm:chMax val="0"/>
          <dgm:chPref val="0"/>
        </dgm:presLayoutVars>
      </dgm:prSet>
      <dgm:spPr/>
    </dgm:pt>
    <dgm:pt modelId="{7305FE81-2B46-4564-B8DB-EA4985BFEDDA}" type="pres">
      <dgm:prSet presAssocID="{1368F0EF-9C18-4523-92F7-B4FF07193391}" presName="ChildAccent" presStyleLbl="solidFgAcc1" presStyleIdx="1" presStyleCnt="6" custScaleX="2000000" custScaleY="1641916"/>
      <dgm:spPr>
        <a:ln>
          <a:solidFill>
            <a:schemeClr val="bg1"/>
          </a:solidFill>
        </a:ln>
      </dgm:spPr>
    </dgm:pt>
    <dgm:pt modelId="{BF2FA0AC-E318-4085-9361-B2820C4D125C}" type="pres">
      <dgm:prSet presAssocID="{1368F0EF-9C18-4523-92F7-B4FF07193391}" presName="Child" presStyleLbl="revTx" presStyleIdx="2" presStyleCnt="8" custScaleX="389091" custScaleY="7043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4536CA-EC95-45C6-B145-4B32164BF09E}" type="pres">
      <dgm:prSet presAssocID="{4462C228-89A4-437B-9D13-F7A1A63AB3AC}" presName="childComposite" presStyleCnt="0">
        <dgm:presLayoutVars>
          <dgm:chMax val="0"/>
          <dgm:chPref val="0"/>
        </dgm:presLayoutVars>
      </dgm:prSet>
      <dgm:spPr/>
    </dgm:pt>
    <dgm:pt modelId="{FBA6D667-057C-4321-9A43-4452DEF21FE9}" type="pres">
      <dgm:prSet presAssocID="{4462C228-89A4-437B-9D13-F7A1A63AB3AC}" presName="ChildAccent" presStyleLbl="solidFgAcc1" presStyleIdx="2" presStyleCnt="6" custScaleX="2000000" custScaleY="2000000"/>
      <dgm:spPr>
        <a:ln>
          <a:solidFill>
            <a:schemeClr val="bg1"/>
          </a:solidFill>
        </a:ln>
      </dgm:spPr>
    </dgm:pt>
    <dgm:pt modelId="{CBA5BF2F-5729-44DD-9587-3A4C5FF020D0}" type="pres">
      <dgm:prSet presAssocID="{4462C228-89A4-437B-9D13-F7A1A63AB3AC}" presName="Child" presStyleLbl="revTx" presStyleIdx="3" presStyleCnt="8" custScaleX="389091" custScaleY="7043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F7EC70-7406-4CA0-A502-68ECDC0213F7}" type="pres">
      <dgm:prSet presAssocID="{A6659EA0-8427-4872-965E-6A96C62C5669}" presName="root" presStyleCnt="0">
        <dgm:presLayoutVars>
          <dgm:chMax/>
          <dgm:chPref/>
        </dgm:presLayoutVars>
      </dgm:prSet>
      <dgm:spPr/>
    </dgm:pt>
    <dgm:pt modelId="{716C8293-3846-4049-AC89-ADA1897A303E}" type="pres">
      <dgm:prSet presAssocID="{A6659EA0-8427-4872-965E-6A96C62C5669}" presName="rootComposite" presStyleCnt="0">
        <dgm:presLayoutVars/>
      </dgm:prSet>
      <dgm:spPr/>
    </dgm:pt>
    <dgm:pt modelId="{8BE5D0CC-21BB-4097-BCDC-82D200D653BE}" type="pres">
      <dgm:prSet presAssocID="{A6659EA0-8427-4872-965E-6A96C62C5669}" presName="ParentAccent" presStyleLbl="alignNode1" presStyleIdx="1" presStyleCnt="2" custScaleX="361854" custScaleY="1025255"/>
      <dgm:spPr/>
    </dgm:pt>
    <dgm:pt modelId="{058B9211-79C6-4617-8B37-AC1F49F8AAB6}" type="pres">
      <dgm:prSet presAssocID="{A6659EA0-8427-4872-965E-6A96C62C5669}" presName="ParentSmallAccent" presStyleLbl="fgAcc1" presStyleIdx="1" presStyleCnt="2" custScaleX="2000000" custScaleY="1641879"/>
      <dgm:spPr/>
    </dgm:pt>
    <dgm:pt modelId="{2570CDF6-8CBA-48D4-8872-C48D9054B4B7}" type="pres">
      <dgm:prSet presAssocID="{A6659EA0-8427-4872-965E-6A96C62C5669}" presName="Parent" presStyleLbl="revTx" presStyleIdx="4" presStyleCnt="8" custScaleX="361854" custScaleY="57072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878DC-E67E-41BA-A92E-8C84C5DA8EA9}" type="pres">
      <dgm:prSet presAssocID="{A6659EA0-8427-4872-965E-6A96C62C5669}" presName="childShape" presStyleCnt="0">
        <dgm:presLayoutVars>
          <dgm:chMax val="0"/>
          <dgm:chPref val="0"/>
        </dgm:presLayoutVars>
      </dgm:prSet>
      <dgm:spPr/>
    </dgm:pt>
    <dgm:pt modelId="{990C0556-F776-4D73-89AB-28DAC063D868}" type="pres">
      <dgm:prSet presAssocID="{BFE349C7-2BE1-4B10-9A75-F4CD5DAAE938}" presName="childComposite" presStyleCnt="0">
        <dgm:presLayoutVars>
          <dgm:chMax val="0"/>
          <dgm:chPref val="0"/>
        </dgm:presLayoutVars>
      </dgm:prSet>
      <dgm:spPr/>
    </dgm:pt>
    <dgm:pt modelId="{CAD1A242-3AA3-4615-A486-B0F040DFCDD0}" type="pres">
      <dgm:prSet presAssocID="{BFE349C7-2BE1-4B10-9A75-F4CD5DAAE938}" presName="ChildAccent" presStyleLbl="solidFgAcc1" presStyleIdx="3" presStyleCnt="6" custScaleX="2000000" custScaleY="1641916"/>
      <dgm:spPr>
        <a:ln>
          <a:solidFill>
            <a:schemeClr val="bg1"/>
          </a:solidFill>
        </a:ln>
      </dgm:spPr>
    </dgm:pt>
    <dgm:pt modelId="{ADB5690F-ED31-4D30-B75C-2546C912D63B}" type="pres">
      <dgm:prSet presAssocID="{BFE349C7-2BE1-4B10-9A75-F4CD5DAAE938}" presName="Child" presStyleLbl="revTx" presStyleIdx="5" presStyleCnt="8" custScaleX="389091" custScaleY="704382" custLinFactNeighborY="-999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4FB95F-E24D-4E82-8A0C-8941B9D9533B}" type="pres">
      <dgm:prSet presAssocID="{F901BF5C-C859-4056-B5F7-4E8C0B47CAE0}" presName="childComposite" presStyleCnt="0">
        <dgm:presLayoutVars>
          <dgm:chMax val="0"/>
          <dgm:chPref val="0"/>
        </dgm:presLayoutVars>
      </dgm:prSet>
      <dgm:spPr/>
    </dgm:pt>
    <dgm:pt modelId="{3811F76A-E854-4177-9399-CD145CEFF1F0}" type="pres">
      <dgm:prSet presAssocID="{F901BF5C-C859-4056-B5F7-4E8C0B47CAE0}" presName="ChildAccent" presStyleLbl="solidFgAcc1" presStyleIdx="4" presStyleCnt="6" custScaleX="2000000" custScaleY="1641916"/>
      <dgm:spPr>
        <a:ln>
          <a:solidFill>
            <a:schemeClr val="bg1"/>
          </a:solidFill>
        </a:ln>
      </dgm:spPr>
    </dgm:pt>
    <dgm:pt modelId="{A10B97CD-C258-4A11-A42B-9660C21E88EB}" type="pres">
      <dgm:prSet presAssocID="{F901BF5C-C859-4056-B5F7-4E8C0B47CAE0}" presName="Child" presStyleLbl="revTx" presStyleIdx="6" presStyleCnt="8" custScaleX="389091" custScaleY="704382" custLinFactNeighborX="85" custLinFactNeighborY="-248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AA80D3-A322-4018-BE3E-88A719DDFC37}" type="pres">
      <dgm:prSet presAssocID="{8478740A-8684-4CBC-AB6C-1CDC6F2D51C4}" presName="childComposite" presStyleCnt="0">
        <dgm:presLayoutVars>
          <dgm:chMax val="0"/>
          <dgm:chPref val="0"/>
        </dgm:presLayoutVars>
      </dgm:prSet>
      <dgm:spPr/>
    </dgm:pt>
    <dgm:pt modelId="{EBFCE13E-CCAF-4EED-A2E6-D680A932EBA4}" type="pres">
      <dgm:prSet presAssocID="{8478740A-8684-4CBC-AB6C-1CDC6F2D51C4}" presName="ChildAccent" presStyleLbl="solidFgAcc1" presStyleIdx="5" presStyleCnt="6" custScaleX="2000000" custScaleY="1641916"/>
      <dgm:spPr>
        <a:ln>
          <a:solidFill>
            <a:schemeClr val="bg1"/>
          </a:solidFill>
        </a:ln>
      </dgm:spPr>
    </dgm:pt>
    <dgm:pt modelId="{3883F0F5-5AE4-4F51-9AA5-065B863DD603}" type="pres">
      <dgm:prSet presAssocID="{8478740A-8684-4CBC-AB6C-1CDC6F2D51C4}" presName="Child" presStyleLbl="revTx" presStyleIdx="7" presStyleCnt="8" custScaleX="389091" custScaleY="704382" custLinFactNeighborX="-4225" custLinFactNeighborY="811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0BDA6D2-57D4-4753-AFF7-2D057A271336}" type="presOf" srcId="{6C6858F1-6F04-41F7-8684-239BF0CFDD39}" destId="{DD75064E-C670-4C09-B9A1-DCAA03150003}" srcOrd="0" destOrd="0" presId="urn:microsoft.com/office/officeart/2008/layout/SquareAccentList"/>
    <dgm:cxn modelId="{902692B7-FFC3-424A-AFB8-388EF9FDCE68}" srcId="{A6659EA0-8427-4872-965E-6A96C62C5669}" destId="{BFE349C7-2BE1-4B10-9A75-F4CD5DAAE938}" srcOrd="0" destOrd="0" parTransId="{E9ED6F02-AF88-4889-8691-50B29CDA3E2D}" sibTransId="{A894DD59-5B33-474A-B171-BCC11526E4EB}"/>
    <dgm:cxn modelId="{7E9372B8-ED89-4976-8A98-2596DCAC0B57}" srcId="{D8597D86-A520-4386-A3E7-DEF940627C5A}" destId="{4462C228-89A4-437B-9D13-F7A1A63AB3AC}" srcOrd="2" destOrd="0" parTransId="{C9949AA5-839A-4610-87E6-733136153283}" sibTransId="{D223F3B6-CE1E-4C60-ACC5-988504172D38}"/>
    <dgm:cxn modelId="{F733EB93-3CFC-4F2B-8A14-7B6B40135E79}" type="presOf" srcId="{BFE349C7-2BE1-4B10-9A75-F4CD5DAAE938}" destId="{ADB5690F-ED31-4D30-B75C-2546C912D63B}" srcOrd="0" destOrd="0" presId="urn:microsoft.com/office/officeart/2008/layout/SquareAccentList"/>
    <dgm:cxn modelId="{610E0059-CF93-4C16-851F-4EFAD7511213}" type="presOf" srcId="{1368F0EF-9C18-4523-92F7-B4FF07193391}" destId="{BF2FA0AC-E318-4085-9361-B2820C4D125C}" srcOrd="0" destOrd="0" presId="urn:microsoft.com/office/officeart/2008/layout/SquareAccentList"/>
    <dgm:cxn modelId="{09A48D67-E080-4594-B661-418D0BEF6977}" srcId="{80C1FA18-C8D7-4809-ADB7-F7FCFC4AC933}" destId="{A6659EA0-8427-4872-965E-6A96C62C5669}" srcOrd="1" destOrd="0" parTransId="{5AD86341-AC57-4698-894F-1E52A19E4CDE}" sibTransId="{51DCAB97-F77C-4752-BF6E-A12E5DAE6AB1}"/>
    <dgm:cxn modelId="{83617536-B934-4878-B82C-B5EB88B82CE8}" type="presOf" srcId="{D8597D86-A520-4386-A3E7-DEF940627C5A}" destId="{D9B6C9FA-7541-4DF9-8E3B-FC45A6396923}" srcOrd="0" destOrd="0" presId="urn:microsoft.com/office/officeart/2008/layout/SquareAccentList"/>
    <dgm:cxn modelId="{501ED28F-B8F5-4840-849B-85969792D779}" type="presOf" srcId="{80C1FA18-C8D7-4809-ADB7-F7FCFC4AC933}" destId="{514E3EB6-F9D3-46A2-AF3F-5277550D6524}" srcOrd="0" destOrd="0" presId="urn:microsoft.com/office/officeart/2008/layout/SquareAccentList"/>
    <dgm:cxn modelId="{3CBC4DF7-2A85-4362-A2C2-575B15337B65}" type="presOf" srcId="{4462C228-89A4-437B-9D13-F7A1A63AB3AC}" destId="{CBA5BF2F-5729-44DD-9587-3A4C5FF020D0}" srcOrd="0" destOrd="0" presId="urn:microsoft.com/office/officeart/2008/layout/SquareAccentList"/>
    <dgm:cxn modelId="{6BD296D3-1360-4079-BFF8-977A2A065CD7}" type="presOf" srcId="{A6659EA0-8427-4872-965E-6A96C62C5669}" destId="{2570CDF6-8CBA-48D4-8872-C48D9054B4B7}" srcOrd="0" destOrd="0" presId="urn:microsoft.com/office/officeart/2008/layout/SquareAccentList"/>
    <dgm:cxn modelId="{9FA4FCC7-3C26-4CB4-92FD-B53D3F14C048}" srcId="{80C1FA18-C8D7-4809-ADB7-F7FCFC4AC933}" destId="{D8597D86-A520-4386-A3E7-DEF940627C5A}" srcOrd="0" destOrd="0" parTransId="{F469C9A4-68E2-4C08-B5F2-1BE065049A87}" sibTransId="{69E25E12-F79A-4B02-8303-FCE5FF886884}"/>
    <dgm:cxn modelId="{26DAA1FD-37F0-4587-9A03-9A44651964DD}" srcId="{A6659EA0-8427-4872-965E-6A96C62C5669}" destId="{F901BF5C-C859-4056-B5F7-4E8C0B47CAE0}" srcOrd="1" destOrd="0" parTransId="{877BBB12-4908-4460-9C97-3FE509536EE1}" sibTransId="{EFF00952-7786-4076-9987-6C015A8EF354}"/>
    <dgm:cxn modelId="{B0F2F15B-A015-4764-9AA8-279A16DA0AE6}" srcId="{A6659EA0-8427-4872-965E-6A96C62C5669}" destId="{8478740A-8684-4CBC-AB6C-1CDC6F2D51C4}" srcOrd="2" destOrd="0" parTransId="{3748ADD7-CB47-4B3E-B0BA-D6CB5D9391F1}" sibTransId="{46CFE529-D104-4190-8A43-E826649A9331}"/>
    <dgm:cxn modelId="{954F6F0E-38AF-4552-A9BB-7AC4926DC8AF}" type="presOf" srcId="{8478740A-8684-4CBC-AB6C-1CDC6F2D51C4}" destId="{3883F0F5-5AE4-4F51-9AA5-065B863DD603}" srcOrd="0" destOrd="0" presId="urn:microsoft.com/office/officeart/2008/layout/SquareAccentList"/>
    <dgm:cxn modelId="{7748EA60-8B56-45D6-9919-7B76E418643E}" srcId="{D8597D86-A520-4386-A3E7-DEF940627C5A}" destId="{1368F0EF-9C18-4523-92F7-B4FF07193391}" srcOrd="1" destOrd="0" parTransId="{E21B7DD9-E21B-4855-8A97-F4AF2F94AD7A}" sibTransId="{504B6C6A-D4CD-4553-9E45-490DD11E3C8B}"/>
    <dgm:cxn modelId="{52CA8FD8-888C-40AC-B265-D70CB5FAF3F2}" type="presOf" srcId="{F901BF5C-C859-4056-B5F7-4E8C0B47CAE0}" destId="{A10B97CD-C258-4A11-A42B-9660C21E88EB}" srcOrd="0" destOrd="0" presId="urn:microsoft.com/office/officeart/2008/layout/SquareAccentList"/>
    <dgm:cxn modelId="{A40DA01E-9072-4497-AB3A-3DAA87B2F541}" srcId="{D8597D86-A520-4386-A3E7-DEF940627C5A}" destId="{6C6858F1-6F04-41F7-8684-239BF0CFDD39}" srcOrd="0" destOrd="0" parTransId="{95EB397B-18B2-41B9-9F1F-F64A4D8FD967}" sibTransId="{CA91A5F1-035C-4B01-98CB-7538A4B31807}"/>
    <dgm:cxn modelId="{8C4BDDA1-0B85-4986-A31F-4C090C8D118C}" type="presParOf" srcId="{514E3EB6-F9D3-46A2-AF3F-5277550D6524}" destId="{4A9F6EDB-4BEE-4B03-B633-B71EB9ED3B60}" srcOrd="0" destOrd="0" presId="urn:microsoft.com/office/officeart/2008/layout/SquareAccentList"/>
    <dgm:cxn modelId="{2062E36E-B936-46D8-B643-D0D5A27AA581}" type="presParOf" srcId="{4A9F6EDB-4BEE-4B03-B633-B71EB9ED3B60}" destId="{A538C0D6-E5BB-4359-8E96-930209DE8C0B}" srcOrd="0" destOrd="0" presId="urn:microsoft.com/office/officeart/2008/layout/SquareAccentList"/>
    <dgm:cxn modelId="{CAA2BFC4-C000-4194-B644-719961B33D2D}" type="presParOf" srcId="{A538C0D6-E5BB-4359-8E96-930209DE8C0B}" destId="{F1416081-E94D-4A60-A4DC-2384C68351BC}" srcOrd="0" destOrd="0" presId="urn:microsoft.com/office/officeart/2008/layout/SquareAccentList"/>
    <dgm:cxn modelId="{521446C7-89FC-422E-BE01-04694B3BCBD4}" type="presParOf" srcId="{A538C0D6-E5BB-4359-8E96-930209DE8C0B}" destId="{3FD794A1-2094-49E5-AC94-E55A17C590A4}" srcOrd="1" destOrd="0" presId="urn:microsoft.com/office/officeart/2008/layout/SquareAccentList"/>
    <dgm:cxn modelId="{11AC0D8D-7ADC-48B6-A549-FBB9092307E5}" type="presParOf" srcId="{A538C0D6-E5BB-4359-8E96-930209DE8C0B}" destId="{D9B6C9FA-7541-4DF9-8E3B-FC45A6396923}" srcOrd="2" destOrd="0" presId="urn:microsoft.com/office/officeart/2008/layout/SquareAccentList"/>
    <dgm:cxn modelId="{4CBCD523-CBCD-4312-BE5E-E0F8A7698ECB}" type="presParOf" srcId="{4A9F6EDB-4BEE-4B03-B633-B71EB9ED3B60}" destId="{D5851855-5CD6-4C06-84F4-B146C3FE8DE9}" srcOrd="1" destOrd="0" presId="urn:microsoft.com/office/officeart/2008/layout/SquareAccentList"/>
    <dgm:cxn modelId="{D7EC1732-2D17-4E31-9C82-02C587AFA750}" type="presParOf" srcId="{D5851855-5CD6-4C06-84F4-B146C3FE8DE9}" destId="{E866ECB3-6616-4A82-BA83-F034873E6248}" srcOrd="0" destOrd="0" presId="urn:microsoft.com/office/officeart/2008/layout/SquareAccentList"/>
    <dgm:cxn modelId="{42F6AF2A-C8CF-40EB-9EB7-60D819263D79}" type="presParOf" srcId="{E866ECB3-6616-4A82-BA83-F034873E6248}" destId="{715362D9-C162-4C0E-A7FE-E748B5CA7DBF}" srcOrd="0" destOrd="0" presId="urn:microsoft.com/office/officeart/2008/layout/SquareAccentList"/>
    <dgm:cxn modelId="{A6A25F0E-842B-4133-A419-F47E40121B8D}" type="presParOf" srcId="{E866ECB3-6616-4A82-BA83-F034873E6248}" destId="{DD75064E-C670-4C09-B9A1-DCAA03150003}" srcOrd="1" destOrd="0" presId="urn:microsoft.com/office/officeart/2008/layout/SquareAccentList"/>
    <dgm:cxn modelId="{CFAAE4B8-59D9-4ABB-A442-63DF70A382E4}" type="presParOf" srcId="{D5851855-5CD6-4C06-84F4-B146C3FE8DE9}" destId="{CD5C2693-ABF0-4C9E-A6E5-5D1B49D0846E}" srcOrd="1" destOrd="0" presId="urn:microsoft.com/office/officeart/2008/layout/SquareAccentList"/>
    <dgm:cxn modelId="{E82CC4C3-78CE-49E6-AC5B-E383863D2C8C}" type="presParOf" srcId="{CD5C2693-ABF0-4C9E-A6E5-5D1B49D0846E}" destId="{7305FE81-2B46-4564-B8DB-EA4985BFEDDA}" srcOrd="0" destOrd="0" presId="urn:microsoft.com/office/officeart/2008/layout/SquareAccentList"/>
    <dgm:cxn modelId="{98B944C1-C9CF-4A52-BE9F-DA6E9DF48DC4}" type="presParOf" srcId="{CD5C2693-ABF0-4C9E-A6E5-5D1B49D0846E}" destId="{BF2FA0AC-E318-4085-9361-B2820C4D125C}" srcOrd="1" destOrd="0" presId="urn:microsoft.com/office/officeart/2008/layout/SquareAccentList"/>
    <dgm:cxn modelId="{59788B03-22CE-435B-873A-6DED30EE5E98}" type="presParOf" srcId="{D5851855-5CD6-4C06-84F4-B146C3FE8DE9}" destId="{174536CA-EC95-45C6-B145-4B32164BF09E}" srcOrd="2" destOrd="0" presId="urn:microsoft.com/office/officeart/2008/layout/SquareAccentList"/>
    <dgm:cxn modelId="{35414EC0-0E99-4726-9B7A-6F3A8AEC434E}" type="presParOf" srcId="{174536CA-EC95-45C6-B145-4B32164BF09E}" destId="{FBA6D667-057C-4321-9A43-4452DEF21FE9}" srcOrd="0" destOrd="0" presId="urn:microsoft.com/office/officeart/2008/layout/SquareAccentList"/>
    <dgm:cxn modelId="{41614105-F2D5-48AD-9E9A-B90B0DC52EF9}" type="presParOf" srcId="{174536CA-EC95-45C6-B145-4B32164BF09E}" destId="{CBA5BF2F-5729-44DD-9587-3A4C5FF020D0}" srcOrd="1" destOrd="0" presId="urn:microsoft.com/office/officeart/2008/layout/SquareAccentList"/>
    <dgm:cxn modelId="{4A486F3F-0299-4579-AD6E-F9F05C100971}" type="presParOf" srcId="{514E3EB6-F9D3-46A2-AF3F-5277550D6524}" destId="{4DF7EC70-7406-4CA0-A502-68ECDC0213F7}" srcOrd="1" destOrd="0" presId="urn:microsoft.com/office/officeart/2008/layout/SquareAccentList"/>
    <dgm:cxn modelId="{DBC8C9BA-12F0-49EE-9448-B4780D76A746}" type="presParOf" srcId="{4DF7EC70-7406-4CA0-A502-68ECDC0213F7}" destId="{716C8293-3846-4049-AC89-ADA1897A303E}" srcOrd="0" destOrd="0" presId="urn:microsoft.com/office/officeart/2008/layout/SquareAccentList"/>
    <dgm:cxn modelId="{5CB33C43-0049-4252-828F-DBFD58811CE2}" type="presParOf" srcId="{716C8293-3846-4049-AC89-ADA1897A303E}" destId="{8BE5D0CC-21BB-4097-BCDC-82D200D653BE}" srcOrd="0" destOrd="0" presId="urn:microsoft.com/office/officeart/2008/layout/SquareAccentList"/>
    <dgm:cxn modelId="{187F5970-2DD0-4550-9F3C-3CFB19B6EB16}" type="presParOf" srcId="{716C8293-3846-4049-AC89-ADA1897A303E}" destId="{058B9211-79C6-4617-8B37-AC1F49F8AAB6}" srcOrd="1" destOrd="0" presId="urn:microsoft.com/office/officeart/2008/layout/SquareAccentList"/>
    <dgm:cxn modelId="{599CF516-E9FF-41C0-BCDB-66FF357E2AA9}" type="presParOf" srcId="{716C8293-3846-4049-AC89-ADA1897A303E}" destId="{2570CDF6-8CBA-48D4-8872-C48D9054B4B7}" srcOrd="2" destOrd="0" presId="urn:microsoft.com/office/officeart/2008/layout/SquareAccentList"/>
    <dgm:cxn modelId="{B70BDF59-1EB2-4249-8D12-3E42582ED0B8}" type="presParOf" srcId="{4DF7EC70-7406-4CA0-A502-68ECDC0213F7}" destId="{30F878DC-E67E-41BA-A92E-8C84C5DA8EA9}" srcOrd="1" destOrd="0" presId="urn:microsoft.com/office/officeart/2008/layout/SquareAccentList"/>
    <dgm:cxn modelId="{111762BF-A8FF-4559-AA01-E098FFDD7C6E}" type="presParOf" srcId="{30F878DC-E67E-41BA-A92E-8C84C5DA8EA9}" destId="{990C0556-F776-4D73-89AB-28DAC063D868}" srcOrd="0" destOrd="0" presId="urn:microsoft.com/office/officeart/2008/layout/SquareAccentList"/>
    <dgm:cxn modelId="{9029FFAD-C584-4221-9C24-EE60F67B9D70}" type="presParOf" srcId="{990C0556-F776-4D73-89AB-28DAC063D868}" destId="{CAD1A242-3AA3-4615-A486-B0F040DFCDD0}" srcOrd="0" destOrd="0" presId="urn:microsoft.com/office/officeart/2008/layout/SquareAccentList"/>
    <dgm:cxn modelId="{56FD93F7-179A-48CE-AD18-9F515C573A2C}" type="presParOf" srcId="{990C0556-F776-4D73-89AB-28DAC063D868}" destId="{ADB5690F-ED31-4D30-B75C-2546C912D63B}" srcOrd="1" destOrd="0" presId="urn:microsoft.com/office/officeart/2008/layout/SquareAccentList"/>
    <dgm:cxn modelId="{03816286-779B-42C8-B81C-83C4093E5868}" type="presParOf" srcId="{30F878DC-E67E-41BA-A92E-8C84C5DA8EA9}" destId="{F84FB95F-E24D-4E82-8A0C-8941B9D9533B}" srcOrd="1" destOrd="0" presId="urn:microsoft.com/office/officeart/2008/layout/SquareAccentList"/>
    <dgm:cxn modelId="{911AC42B-1800-4C2D-8191-93F7A384ABC0}" type="presParOf" srcId="{F84FB95F-E24D-4E82-8A0C-8941B9D9533B}" destId="{3811F76A-E854-4177-9399-CD145CEFF1F0}" srcOrd="0" destOrd="0" presId="urn:microsoft.com/office/officeart/2008/layout/SquareAccentList"/>
    <dgm:cxn modelId="{922F2079-50FC-41B5-BD27-F88A47427AFB}" type="presParOf" srcId="{F84FB95F-E24D-4E82-8A0C-8941B9D9533B}" destId="{A10B97CD-C258-4A11-A42B-9660C21E88EB}" srcOrd="1" destOrd="0" presId="urn:microsoft.com/office/officeart/2008/layout/SquareAccentList"/>
    <dgm:cxn modelId="{259AF312-75EA-43D0-8A07-71A8CF713ABA}" type="presParOf" srcId="{30F878DC-E67E-41BA-A92E-8C84C5DA8EA9}" destId="{D6AA80D3-A322-4018-BE3E-88A719DDFC37}" srcOrd="2" destOrd="0" presId="urn:microsoft.com/office/officeart/2008/layout/SquareAccentList"/>
    <dgm:cxn modelId="{929A18C6-A1C1-4515-AB3A-98431D8E1762}" type="presParOf" srcId="{D6AA80D3-A322-4018-BE3E-88A719DDFC37}" destId="{EBFCE13E-CCAF-4EED-A2E6-D680A932EBA4}" srcOrd="0" destOrd="0" presId="urn:microsoft.com/office/officeart/2008/layout/SquareAccentList"/>
    <dgm:cxn modelId="{E17D95CE-726E-467E-8F13-698EF57E2766}" type="presParOf" srcId="{D6AA80D3-A322-4018-BE3E-88A719DDFC37}" destId="{3883F0F5-5AE4-4F51-9AA5-065B863DD60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25F439-5129-404E-AE1B-AB407E57BAC0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28C32B-A35F-48D1-AFAF-EC3044CA2CE2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 program that pulls other programs together so that they can run.</a:t>
          </a:r>
          <a:endParaRPr lang="en-IN" dirty="0" smtClean="0"/>
        </a:p>
        <a:p>
          <a:endParaRPr lang="en-IN" dirty="0"/>
        </a:p>
      </dgm:t>
    </dgm:pt>
    <dgm:pt modelId="{BFF78D9A-C2B7-4973-A697-B46F2F193C35}" type="parTrans" cxnId="{8EE930F9-EC67-48B1-8E39-BAFBCF71C6B8}">
      <dgm:prSet/>
      <dgm:spPr/>
      <dgm:t>
        <a:bodyPr/>
        <a:lstStyle/>
        <a:p>
          <a:endParaRPr lang="en-IN"/>
        </a:p>
      </dgm:t>
    </dgm:pt>
    <dgm:pt modelId="{E7FC820F-0FC6-4AC5-B5B4-C081157C219D}" type="sibTrans" cxnId="{8EE930F9-EC67-48B1-8E39-BAFBCF71C6B8}">
      <dgm:prSet/>
      <dgm:spPr/>
      <dgm:t>
        <a:bodyPr/>
        <a:lstStyle/>
        <a:p>
          <a:endParaRPr lang="en-IN"/>
        </a:p>
      </dgm:t>
    </dgm:pt>
    <dgm:pt modelId="{40787BA2-2A27-4A60-A630-7D51C5AD5403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Most programs are very large and consist of several modules.</a:t>
          </a:r>
          <a:endParaRPr lang="en-IN" dirty="0" smtClean="0"/>
        </a:p>
        <a:p>
          <a:endParaRPr lang="en-IN" dirty="0"/>
        </a:p>
      </dgm:t>
    </dgm:pt>
    <dgm:pt modelId="{2983F338-163F-4993-A109-4F5C07E697DF}" type="parTrans" cxnId="{E403F7ED-BE06-440C-8214-CC1C78C64A5A}">
      <dgm:prSet/>
      <dgm:spPr/>
      <dgm:t>
        <a:bodyPr/>
        <a:lstStyle/>
        <a:p>
          <a:endParaRPr lang="en-IN"/>
        </a:p>
      </dgm:t>
    </dgm:pt>
    <dgm:pt modelId="{C868189C-49B4-4669-8B0F-E3D312EC9C2F}" type="sibTrans" cxnId="{E403F7ED-BE06-440C-8214-CC1C78C64A5A}">
      <dgm:prSet/>
      <dgm:spPr/>
      <dgm:t>
        <a:bodyPr/>
        <a:lstStyle/>
        <a:p>
          <a:endParaRPr lang="en-IN"/>
        </a:p>
      </dgm:t>
    </dgm:pt>
    <dgm:pt modelId="{E033497A-B3C2-433D-8FCA-B41ECCF29A9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Even small programs use existing code provided by the programming environment called libraries.</a:t>
          </a:r>
          <a:endParaRPr lang="en-IN" dirty="0" smtClean="0"/>
        </a:p>
        <a:p>
          <a:endParaRPr lang="en-IN" dirty="0"/>
        </a:p>
      </dgm:t>
    </dgm:pt>
    <dgm:pt modelId="{DAD6E466-2C24-4A9C-954C-FD71995B5BC8}" type="parTrans" cxnId="{D0ED2BF5-6EEF-45AD-B7E4-0490370E5BF1}">
      <dgm:prSet/>
      <dgm:spPr/>
      <dgm:t>
        <a:bodyPr/>
        <a:lstStyle/>
        <a:p>
          <a:endParaRPr lang="en-IN"/>
        </a:p>
      </dgm:t>
    </dgm:pt>
    <dgm:pt modelId="{044C440C-0172-4A05-965E-385C2FA4225A}" type="sibTrans" cxnId="{D0ED2BF5-6EEF-45AD-B7E4-0490370E5BF1}">
      <dgm:prSet/>
      <dgm:spPr/>
      <dgm:t>
        <a:bodyPr/>
        <a:lstStyle/>
        <a:p>
          <a:endParaRPr lang="en-IN"/>
        </a:p>
      </dgm:t>
    </dgm:pt>
    <dgm:pt modelId="{542468FE-4FBD-4449-83F6-5B3686BA5A1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The linker pulls everything together, makes sure that references to other parts of the program (code) are resolved.</a:t>
          </a:r>
          <a:endParaRPr lang="en-IN" dirty="0" smtClean="0"/>
        </a:p>
        <a:p>
          <a:endParaRPr lang="en-IN" dirty="0"/>
        </a:p>
      </dgm:t>
    </dgm:pt>
    <dgm:pt modelId="{6AB062B9-18D1-484E-BF6D-02ADA5240A75}" type="parTrans" cxnId="{2F4814F7-25ED-4DAD-988A-91A3CACB0712}">
      <dgm:prSet/>
      <dgm:spPr/>
      <dgm:t>
        <a:bodyPr/>
        <a:lstStyle/>
        <a:p>
          <a:endParaRPr lang="en-IN"/>
        </a:p>
      </dgm:t>
    </dgm:pt>
    <dgm:pt modelId="{A4B8FD0C-B259-4B46-988A-EA93A6E65FB9}" type="sibTrans" cxnId="{2F4814F7-25ED-4DAD-988A-91A3CACB0712}">
      <dgm:prSet/>
      <dgm:spPr/>
      <dgm:t>
        <a:bodyPr/>
        <a:lstStyle/>
        <a:p>
          <a:endParaRPr lang="en-IN"/>
        </a:p>
      </dgm:t>
    </dgm:pt>
    <dgm:pt modelId="{55D18B2D-93A2-46FC-B8C3-C4524C50767C}" type="pres">
      <dgm:prSet presAssocID="{5925F439-5129-404E-AE1B-AB407E57BAC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5F328-5FA3-4446-BE60-576BA6BDE076}" type="pres">
      <dgm:prSet presAssocID="{F228C32B-A35F-48D1-AFAF-EC3044CA2C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6EA637-200D-4089-9B29-5F7C8F8C64DB}" type="pres">
      <dgm:prSet presAssocID="{E7FC820F-0FC6-4AC5-B5B4-C081157C219D}" presName="sibTrans" presStyleCnt="0"/>
      <dgm:spPr/>
    </dgm:pt>
    <dgm:pt modelId="{E9619B23-E4D4-4CFF-B020-71F984425BDA}" type="pres">
      <dgm:prSet presAssocID="{40787BA2-2A27-4A60-A630-7D51C5AD54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2EDCC5-90A0-4984-9584-7024AA8B5719}" type="pres">
      <dgm:prSet presAssocID="{C868189C-49B4-4669-8B0F-E3D312EC9C2F}" presName="sibTrans" presStyleCnt="0"/>
      <dgm:spPr/>
    </dgm:pt>
    <dgm:pt modelId="{3D5814B9-9550-4FF9-B3B6-4BFDD39330FD}" type="pres">
      <dgm:prSet presAssocID="{E033497A-B3C2-433D-8FCA-B41ECCF29A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557A1B-48D9-4CA2-A1B1-F67E67EE919A}" type="pres">
      <dgm:prSet presAssocID="{044C440C-0172-4A05-965E-385C2FA4225A}" presName="sibTrans" presStyleCnt="0"/>
      <dgm:spPr/>
    </dgm:pt>
    <dgm:pt modelId="{316C2F1E-D7FA-43AD-A1CD-5210DDE4047D}" type="pres">
      <dgm:prSet presAssocID="{542468FE-4FBD-4449-83F6-5B3686BA5A1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EE930F9-EC67-48B1-8E39-BAFBCF71C6B8}" srcId="{5925F439-5129-404E-AE1B-AB407E57BAC0}" destId="{F228C32B-A35F-48D1-AFAF-EC3044CA2CE2}" srcOrd="0" destOrd="0" parTransId="{BFF78D9A-C2B7-4973-A697-B46F2F193C35}" sibTransId="{E7FC820F-0FC6-4AC5-B5B4-C081157C219D}"/>
    <dgm:cxn modelId="{4B9ECAB1-0A15-4E9C-A0AF-BC8A5593EF16}" type="presOf" srcId="{5925F439-5129-404E-AE1B-AB407E57BAC0}" destId="{55D18B2D-93A2-46FC-B8C3-C4524C50767C}" srcOrd="0" destOrd="0" presId="urn:microsoft.com/office/officeart/2005/8/layout/default#1"/>
    <dgm:cxn modelId="{1423CB09-BA29-48B3-8FEB-F8C280029365}" type="presOf" srcId="{F228C32B-A35F-48D1-AFAF-EC3044CA2CE2}" destId="{7155F328-5FA3-4446-BE60-576BA6BDE076}" srcOrd="0" destOrd="0" presId="urn:microsoft.com/office/officeart/2005/8/layout/default#1"/>
    <dgm:cxn modelId="{E403F7ED-BE06-440C-8214-CC1C78C64A5A}" srcId="{5925F439-5129-404E-AE1B-AB407E57BAC0}" destId="{40787BA2-2A27-4A60-A630-7D51C5AD5403}" srcOrd="1" destOrd="0" parTransId="{2983F338-163F-4993-A109-4F5C07E697DF}" sibTransId="{C868189C-49B4-4669-8B0F-E3D312EC9C2F}"/>
    <dgm:cxn modelId="{71BD6EBE-4188-4C11-AC3D-69BD23D6E1DC}" type="presOf" srcId="{542468FE-4FBD-4449-83F6-5B3686BA5A17}" destId="{316C2F1E-D7FA-43AD-A1CD-5210DDE4047D}" srcOrd="0" destOrd="0" presId="urn:microsoft.com/office/officeart/2005/8/layout/default#1"/>
    <dgm:cxn modelId="{ADBB5D91-4ACA-4870-B074-5F393E2CC770}" type="presOf" srcId="{40787BA2-2A27-4A60-A630-7D51C5AD5403}" destId="{E9619B23-E4D4-4CFF-B020-71F984425BDA}" srcOrd="0" destOrd="0" presId="urn:microsoft.com/office/officeart/2005/8/layout/default#1"/>
    <dgm:cxn modelId="{2F4814F7-25ED-4DAD-988A-91A3CACB0712}" srcId="{5925F439-5129-404E-AE1B-AB407E57BAC0}" destId="{542468FE-4FBD-4449-83F6-5B3686BA5A17}" srcOrd="3" destOrd="0" parTransId="{6AB062B9-18D1-484E-BF6D-02ADA5240A75}" sibTransId="{A4B8FD0C-B259-4B46-988A-EA93A6E65FB9}"/>
    <dgm:cxn modelId="{D0ED2BF5-6EEF-45AD-B7E4-0490370E5BF1}" srcId="{5925F439-5129-404E-AE1B-AB407E57BAC0}" destId="{E033497A-B3C2-433D-8FCA-B41ECCF29A95}" srcOrd="2" destOrd="0" parTransId="{DAD6E466-2C24-4A9C-954C-FD71995B5BC8}" sibTransId="{044C440C-0172-4A05-965E-385C2FA4225A}"/>
    <dgm:cxn modelId="{DFF17322-AC56-4F0B-BA08-A661B3201AC4}" type="presOf" srcId="{E033497A-B3C2-433D-8FCA-B41ECCF29A95}" destId="{3D5814B9-9550-4FF9-B3B6-4BFDD39330FD}" srcOrd="0" destOrd="0" presId="urn:microsoft.com/office/officeart/2005/8/layout/default#1"/>
    <dgm:cxn modelId="{DA521F99-B13A-4A78-94AE-C47CBDFB6F57}" type="presParOf" srcId="{55D18B2D-93A2-46FC-B8C3-C4524C50767C}" destId="{7155F328-5FA3-4446-BE60-576BA6BDE076}" srcOrd="0" destOrd="0" presId="urn:microsoft.com/office/officeart/2005/8/layout/default#1"/>
    <dgm:cxn modelId="{B71A0FD4-BB93-4911-A981-91243D2ACB2D}" type="presParOf" srcId="{55D18B2D-93A2-46FC-B8C3-C4524C50767C}" destId="{166EA637-200D-4089-9B29-5F7C8F8C64DB}" srcOrd="1" destOrd="0" presId="urn:microsoft.com/office/officeart/2005/8/layout/default#1"/>
    <dgm:cxn modelId="{E18A784A-83A1-4E8E-8DBF-5B634FB2D787}" type="presParOf" srcId="{55D18B2D-93A2-46FC-B8C3-C4524C50767C}" destId="{E9619B23-E4D4-4CFF-B020-71F984425BDA}" srcOrd="2" destOrd="0" presId="urn:microsoft.com/office/officeart/2005/8/layout/default#1"/>
    <dgm:cxn modelId="{CE37522F-2497-4C6C-9B73-D8125BF1E4EA}" type="presParOf" srcId="{55D18B2D-93A2-46FC-B8C3-C4524C50767C}" destId="{FC2EDCC5-90A0-4984-9584-7024AA8B5719}" srcOrd="3" destOrd="0" presId="urn:microsoft.com/office/officeart/2005/8/layout/default#1"/>
    <dgm:cxn modelId="{4B5B5DB5-BCA5-4EDD-8EAF-0412254D2DBD}" type="presParOf" srcId="{55D18B2D-93A2-46FC-B8C3-C4524C50767C}" destId="{3D5814B9-9550-4FF9-B3B6-4BFDD39330FD}" srcOrd="4" destOrd="0" presId="urn:microsoft.com/office/officeart/2005/8/layout/default#1"/>
    <dgm:cxn modelId="{53FD8D52-55E6-49D9-8DD2-9EA0BDF966D4}" type="presParOf" srcId="{55D18B2D-93A2-46FC-B8C3-C4524C50767C}" destId="{33557A1B-48D9-4CA2-A1B1-F67E67EE919A}" srcOrd="5" destOrd="0" presId="urn:microsoft.com/office/officeart/2005/8/layout/default#1"/>
    <dgm:cxn modelId="{A51427AA-6906-4BF9-85DD-61BAB9CAA5C8}" type="presParOf" srcId="{55D18B2D-93A2-46FC-B8C3-C4524C50767C}" destId="{316C2F1E-D7FA-43AD-A1CD-5210DDE4047D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75F48F-8903-47FA-A8AF-C8CCC43C51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D448F2-BFF9-424D-B693-486131ABE62F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400" b="1" dirty="0" smtClean="0"/>
            <a:t>Fetch an instruction</a:t>
          </a:r>
        </a:p>
        <a:p>
          <a:endParaRPr lang="en-IN" sz="800" b="1" dirty="0"/>
        </a:p>
      </dgm:t>
    </dgm:pt>
    <dgm:pt modelId="{E267BDC7-C6E0-4117-BC0D-7FDFDCFA62E8}" type="parTrans" cxnId="{58FDD76C-020E-4D49-92E7-A11B82CF743E}">
      <dgm:prSet/>
      <dgm:spPr/>
      <dgm:t>
        <a:bodyPr/>
        <a:lstStyle/>
        <a:p>
          <a:endParaRPr lang="en-IN"/>
        </a:p>
      </dgm:t>
    </dgm:pt>
    <dgm:pt modelId="{3E40B906-158B-4F9B-888F-045E3DE350A0}" type="sibTrans" cxnId="{58FDD76C-020E-4D49-92E7-A11B82CF743E}">
      <dgm:prSet/>
      <dgm:spPr/>
      <dgm:t>
        <a:bodyPr/>
        <a:lstStyle/>
        <a:p>
          <a:endParaRPr lang="en-IN"/>
        </a:p>
      </dgm:t>
    </dgm:pt>
    <dgm:pt modelId="{D4FE186E-8524-4979-BD2C-7AE8A55B1FC1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sz="1200" b="1" dirty="0" smtClean="0"/>
        </a:p>
        <a:p>
          <a:r>
            <a:rPr lang="en-IN" sz="1200" b="1" dirty="0" smtClean="0"/>
            <a:t>Decode (interpret) the instruction</a:t>
          </a:r>
        </a:p>
        <a:p>
          <a:endParaRPr lang="en-IN" sz="800" b="1" dirty="0"/>
        </a:p>
      </dgm:t>
    </dgm:pt>
    <dgm:pt modelId="{137B077F-FAEF-406E-99B9-A903A6E818E6}" type="parTrans" cxnId="{83084268-0CFC-4339-AE3F-85BA8659D6E8}">
      <dgm:prSet/>
      <dgm:spPr/>
      <dgm:t>
        <a:bodyPr/>
        <a:lstStyle/>
        <a:p>
          <a:endParaRPr lang="en-IN"/>
        </a:p>
      </dgm:t>
    </dgm:pt>
    <dgm:pt modelId="{C948099B-FA2F-42D2-9F61-BAFB1D8EC158}" type="sibTrans" cxnId="{83084268-0CFC-4339-AE3F-85BA8659D6E8}">
      <dgm:prSet/>
      <dgm:spPr/>
      <dgm:t>
        <a:bodyPr/>
        <a:lstStyle/>
        <a:p>
          <a:endParaRPr lang="en-IN"/>
        </a:p>
      </dgm:t>
    </dgm:pt>
    <dgm:pt modelId="{4F9D13D4-DDA0-4B4E-ADDC-7C18DC2E6A82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1" dirty="0" smtClean="0"/>
            <a:t>Retrieve data, if needed</a:t>
          </a:r>
          <a:endParaRPr lang="en-IN" sz="1200" b="1" dirty="0"/>
        </a:p>
      </dgm:t>
    </dgm:pt>
    <dgm:pt modelId="{9E544629-F640-4890-B2F0-37E568F74866}" type="parTrans" cxnId="{93567599-7243-4C80-B2EB-2F5EB8789F9C}">
      <dgm:prSet/>
      <dgm:spPr/>
      <dgm:t>
        <a:bodyPr/>
        <a:lstStyle/>
        <a:p>
          <a:endParaRPr lang="en-IN"/>
        </a:p>
      </dgm:t>
    </dgm:pt>
    <dgm:pt modelId="{EF1F6C9B-9064-4931-B301-FEFF934BD1C0}" type="sibTrans" cxnId="{93567599-7243-4C80-B2EB-2F5EB8789F9C}">
      <dgm:prSet/>
      <dgm:spPr/>
      <dgm:t>
        <a:bodyPr/>
        <a:lstStyle/>
        <a:p>
          <a:endParaRPr lang="en-IN"/>
        </a:p>
      </dgm:t>
    </dgm:pt>
    <dgm:pt modelId="{2074F56B-5474-47FA-A775-CEA9BCC7310B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sz="800" b="1" dirty="0" smtClean="0"/>
        </a:p>
        <a:p>
          <a:r>
            <a:rPr lang="en-IN" sz="1200" b="1" dirty="0" smtClean="0"/>
            <a:t>Execute (perform) actual processing</a:t>
          </a:r>
        </a:p>
        <a:p>
          <a:endParaRPr lang="en-IN" sz="800" b="1" dirty="0"/>
        </a:p>
      </dgm:t>
    </dgm:pt>
    <dgm:pt modelId="{BDFCD5A7-C2DD-4A0F-906B-759A8327AB3E}" type="parTrans" cxnId="{1AC2FEB3-B322-48C6-B230-669E9161C1FB}">
      <dgm:prSet/>
      <dgm:spPr/>
      <dgm:t>
        <a:bodyPr/>
        <a:lstStyle/>
        <a:p>
          <a:endParaRPr lang="en-IN"/>
        </a:p>
      </dgm:t>
    </dgm:pt>
    <dgm:pt modelId="{F44075A9-9A01-4A06-A5A0-F7E4083AEB0B}" type="sibTrans" cxnId="{1AC2FEB3-B322-48C6-B230-669E9161C1FB}">
      <dgm:prSet/>
      <dgm:spPr/>
      <dgm:t>
        <a:bodyPr/>
        <a:lstStyle/>
        <a:p>
          <a:endParaRPr lang="en-IN"/>
        </a:p>
      </dgm:t>
    </dgm:pt>
    <dgm:pt modelId="{D2DF0D15-6B72-4E17-8486-18B703410CEB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b="1" dirty="0" smtClean="0"/>
        </a:p>
        <a:p>
          <a:r>
            <a:rPr lang="en-US" sz="1200" b="1" dirty="0" smtClean="0"/>
            <a:t>Store the results, if needed</a:t>
          </a:r>
          <a:endParaRPr lang="en-IN" sz="1200" b="1" dirty="0" smtClean="0"/>
        </a:p>
        <a:p>
          <a:endParaRPr lang="en-IN" sz="800" b="1" dirty="0"/>
        </a:p>
      </dgm:t>
    </dgm:pt>
    <dgm:pt modelId="{0CA553C5-E06B-4D15-A034-4B48FE4B3C10}" type="parTrans" cxnId="{08315381-A0C8-425A-AA37-0C08DD60346E}">
      <dgm:prSet/>
      <dgm:spPr/>
      <dgm:t>
        <a:bodyPr/>
        <a:lstStyle/>
        <a:p>
          <a:endParaRPr lang="en-IN"/>
        </a:p>
      </dgm:t>
    </dgm:pt>
    <dgm:pt modelId="{D11D98AB-7399-4AC3-AF69-5FAA31E58E96}" type="sibTrans" cxnId="{08315381-A0C8-425A-AA37-0C08DD60346E}">
      <dgm:prSet/>
      <dgm:spPr/>
      <dgm:t>
        <a:bodyPr/>
        <a:lstStyle/>
        <a:p>
          <a:endParaRPr lang="en-IN"/>
        </a:p>
      </dgm:t>
    </dgm:pt>
    <dgm:pt modelId="{CAEFF847-A7EC-4B24-88E6-2BEAFE91E7AC}" type="pres">
      <dgm:prSet presAssocID="{3375F48F-8903-47FA-A8AF-C8CCC43C51E2}" presName="Name0" presStyleCnt="0">
        <dgm:presLayoutVars>
          <dgm:dir/>
          <dgm:animLvl val="lvl"/>
          <dgm:resizeHandles val="exact"/>
        </dgm:presLayoutVars>
      </dgm:prSet>
      <dgm:spPr/>
    </dgm:pt>
    <dgm:pt modelId="{B0F674C4-100D-4A16-B16C-9E1A4EB101C3}" type="pres">
      <dgm:prSet presAssocID="{80D448F2-BFF9-424D-B693-486131ABE62F}" presName="parTxOnly" presStyleLbl="node1" presStyleIdx="0" presStyleCnt="5" custScaleY="1403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DAFD5C-B143-496A-9754-B0CC7A001DF6}" type="pres">
      <dgm:prSet presAssocID="{3E40B906-158B-4F9B-888F-045E3DE350A0}" presName="parTxOnlySpace" presStyleCnt="0"/>
      <dgm:spPr/>
    </dgm:pt>
    <dgm:pt modelId="{67AC9503-8223-4C65-AA8A-1105589AAF57}" type="pres">
      <dgm:prSet presAssocID="{D4FE186E-8524-4979-BD2C-7AE8A55B1FC1}" presName="parTxOnly" presStyleLbl="node1" presStyleIdx="1" presStyleCnt="5" custScaleY="1421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BE3B3B-FFF9-4C73-AB9A-19785DCAF602}" type="pres">
      <dgm:prSet presAssocID="{C948099B-FA2F-42D2-9F61-BAFB1D8EC158}" presName="parTxOnlySpace" presStyleCnt="0"/>
      <dgm:spPr/>
    </dgm:pt>
    <dgm:pt modelId="{0C81E199-AA97-4979-A6FD-6E6E50B5CF42}" type="pres">
      <dgm:prSet presAssocID="{4F9D13D4-DDA0-4B4E-ADDC-7C18DC2E6A82}" presName="parTxOnly" presStyleLbl="node1" presStyleIdx="2" presStyleCnt="5" custScaleY="1421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B1281A-CE56-42A7-9D4E-BD679A57A4F1}" type="pres">
      <dgm:prSet presAssocID="{EF1F6C9B-9064-4931-B301-FEFF934BD1C0}" presName="parTxOnlySpace" presStyleCnt="0"/>
      <dgm:spPr/>
    </dgm:pt>
    <dgm:pt modelId="{BBB592A7-BBA8-41D7-B659-F88D54881CEA}" type="pres">
      <dgm:prSet presAssocID="{2074F56B-5474-47FA-A775-CEA9BCC7310B}" presName="parTxOnly" presStyleLbl="node1" presStyleIdx="3" presStyleCnt="5" custScaleY="1421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B44ACE-F82B-4E7E-A814-C3E64478418D}" type="pres">
      <dgm:prSet presAssocID="{F44075A9-9A01-4A06-A5A0-F7E4083AEB0B}" presName="parTxOnlySpace" presStyleCnt="0"/>
      <dgm:spPr/>
    </dgm:pt>
    <dgm:pt modelId="{16709AD0-2FE2-4FFD-A114-460D692B4776}" type="pres">
      <dgm:prSet presAssocID="{D2DF0D15-6B72-4E17-8486-18B703410CEB}" presName="parTxOnly" presStyleLbl="node1" presStyleIdx="4" presStyleCnt="5" custScaleY="1421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2B7A8A-19D5-4C09-A223-1AD438E45613}" type="presOf" srcId="{2074F56B-5474-47FA-A775-CEA9BCC7310B}" destId="{BBB592A7-BBA8-41D7-B659-F88D54881CEA}" srcOrd="0" destOrd="0" presId="urn:microsoft.com/office/officeart/2005/8/layout/chevron1"/>
    <dgm:cxn modelId="{CB5C8B1B-84DF-4046-B001-AFEA6B83B138}" type="presOf" srcId="{D2DF0D15-6B72-4E17-8486-18B703410CEB}" destId="{16709AD0-2FE2-4FFD-A114-460D692B4776}" srcOrd="0" destOrd="0" presId="urn:microsoft.com/office/officeart/2005/8/layout/chevron1"/>
    <dgm:cxn modelId="{AF0F2BB1-7E40-4459-ACF9-CDD666CD8A29}" type="presOf" srcId="{4F9D13D4-DDA0-4B4E-ADDC-7C18DC2E6A82}" destId="{0C81E199-AA97-4979-A6FD-6E6E50B5CF42}" srcOrd="0" destOrd="0" presId="urn:microsoft.com/office/officeart/2005/8/layout/chevron1"/>
    <dgm:cxn modelId="{58FDD76C-020E-4D49-92E7-A11B82CF743E}" srcId="{3375F48F-8903-47FA-A8AF-C8CCC43C51E2}" destId="{80D448F2-BFF9-424D-B693-486131ABE62F}" srcOrd="0" destOrd="0" parTransId="{E267BDC7-C6E0-4117-BC0D-7FDFDCFA62E8}" sibTransId="{3E40B906-158B-4F9B-888F-045E3DE350A0}"/>
    <dgm:cxn modelId="{83084268-0CFC-4339-AE3F-85BA8659D6E8}" srcId="{3375F48F-8903-47FA-A8AF-C8CCC43C51E2}" destId="{D4FE186E-8524-4979-BD2C-7AE8A55B1FC1}" srcOrd="1" destOrd="0" parTransId="{137B077F-FAEF-406E-99B9-A903A6E818E6}" sibTransId="{C948099B-FA2F-42D2-9F61-BAFB1D8EC158}"/>
    <dgm:cxn modelId="{50C2343D-2BCA-4ACD-8724-B639EC0F1E71}" type="presOf" srcId="{3375F48F-8903-47FA-A8AF-C8CCC43C51E2}" destId="{CAEFF847-A7EC-4B24-88E6-2BEAFE91E7AC}" srcOrd="0" destOrd="0" presId="urn:microsoft.com/office/officeart/2005/8/layout/chevron1"/>
    <dgm:cxn modelId="{1AC2FEB3-B322-48C6-B230-669E9161C1FB}" srcId="{3375F48F-8903-47FA-A8AF-C8CCC43C51E2}" destId="{2074F56B-5474-47FA-A775-CEA9BCC7310B}" srcOrd="3" destOrd="0" parTransId="{BDFCD5A7-C2DD-4A0F-906B-759A8327AB3E}" sibTransId="{F44075A9-9A01-4A06-A5A0-F7E4083AEB0B}"/>
    <dgm:cxn modelId="{93567599-7243-4C80-B2EB-2F5EB8789F9C}" srcId="{3375F48F-8903-47FA-A8AF-C8CCC43C51E2}" destId="{4F9D13D4-DDA0-4B4E-ADDC-7C18DC2E6A82}" srcOrd="2" destOrd="0" parTransId="{9E544629-F640-4890-B2F0-37E568F74866}" sibTransId="{EF1F6C9B-9064-4931-B301-FEFF934BD1C0}"/>
    <dgm:cxn modelId="{EEE3E0A4-63AF-4224-8084-5B1C5640B4C4}" type="presOf" srcId="{D4FE186E-8524-4979-BD2C-7AE8A55B1FC1}" destId="{67AC9503-8223-4C65-AA8A-1105589AAF57}" srcOrd="0" destOrd="0" presId="urn:microsoft.com/office/officeart/2005/8/layout/chevron1"/>
    <dgm:cxn modelId="{08315381-A0C8-425A-AA37-0C08DD60346E}" srcId="{3375F48F-8903-47FA-A8AF-C8CCC43C51E2}" destId="{D2DF0D15-6B72-4E17-8486-18B703410CEB}" srcOrd="4" destOrd="0" parTransId="{0CA553C5-E06B-4D15-A034-4B48FE4B3C10}" sibTransId="{D11D98AB-7399-4AC3-AF69-5FAA31E58E96}"/>
    <dgm:cxn modelId="{D5B6623A-B46B-4A42-997F-7B501B41EA5A}" type="presOf" srcId="{80D448F2-BFF9-424D-B693-486131ABE62F}" destId="{B0F674C4-100D-4A16-B16C-9E1A4EB101C3}" srcOrd="0" destOrd="0" presId="urn:microsoft.com/office/officeart/2005/8/layout/chevron1"/>
    <dgm:cxn modelId="{56D07435-DA85-42BA-8930-C5509714B845}" type="presParOf" srcId="{CAEFF847-A7EC-4B24-88E6-2BEAFE91E7AC}" destId="{B0F674C4-100D-4A16-B16C-9E1A4EB101C3}" srcOrd="0" destOrd="0" presId="urn:microsoft.com/office/officeart/2005/8/layout/chevron1"/>
    <dgm:cxn modelId="{488E6CB4-BB3B-4A6E-A7E8-C43F8742C89B}" type="presParOf" srcId="{CAEFF847-A7EC-4B24-88E6-2BEAFE91E7AC}" destId="{51DAFD5C-B143-496A-9754-B0CC7A001DF6}" srcOrd="1" destOrd="0" presId="urn:microsoft.com/office/officeart/2005/8/layout/chevron1"/>
    <dgm:cxn modelId="{2FA022C0-CDEB-41B0-A9A3-2026883174BA}" type="presParOf" srcId="{CAEFF847-A7EC-4B24-88E6-2BEAFE91E7AC}" destId="{67AC9503-8223-4C65-AA8A-1105589AAF57}" srcOrd="2" destOrd="0" presId="urn:microsoft.com/office/officeart/2005/8/layout/chevron1"/>
    <dgm:cxn modelId="{174FD3E2-3FAF-4516-9DDA-DE814E4A9CD6}" type="presParOf" srcId="{CAEFF847-A7EC-4B24-88E6-2BEAFE91E7AC}" destId="{4DBE3B3B-FFF9-4C73-AB9A-19785DCAF602}" srcOrd="3" destOrd="0" presId="urn:microsoft.com/office/officeart/2005/8/layout/chevron1"/>
    <dgm:cxn modelId="{497A6A2B-5EDF-4043-B001-125EB4F109A3}" type="presParOf" srcId="{CAEFF847-A7EC-4B24-88E6-2BEAFE91E7AC}" destId="{0C81E199-AA97-4979-A6FD-6E6E50B5CF42}" srcOrd="4" destOrd="0" presId="urn:microsoft.com/office/officeart/2005/8/layout/chevron1"/>
    <dgm:cxn modelId="{5F0B6E04-239B-4581-B6EE-44C0633BFAD2}" type="presParOf" srcId="{CAEFF847-A7EC-4B24-88E6-2BEAFE91E7AC}" destId="{C2B1281A-CE56-42A7-9D4E-BD679A57A4F1}" srcOrd="5" destOrd="0" presId="urn:microsoft.com/office/officeart/2005/8/layout/chevron1"/>
    <dgm:cxn modelId="{D1C0FF39-F347-44B2-9CD5-0254F9D38172}" type="presParOf" srcId="{CAEFF847-A7EC-4B24-88E6-2BEAFE91E7AC}" destId="{BBB592A7-BBA8-41D7-B659-F88D54881CEA}" srcOrd="6" destOrd="0" presId="urn:microsoft.com/office/officeart/2005/8/layout/chevron1"/>
    <dgm:cxn modelId="{C705A16E-4EFC-47E7-86E9-7A8AD51CE5BC}" type="presParOf" srcId="{CAEFF847-A7EC-4B24-88E6-2BEAFE91E7AC}" destId="{B6B44ACE-F82B-4E7E-A814-C3E64478418D}" srcOrd="7" destOrd="0" presId="urn:microsoft.com/office/officeart/2005/8/layout/chevron1"/>
    <dgm:cxn modelId="{87BA3A79-21FE-4038-8476-55DEEAB29434}" type="presParOf" srcId="{CAEFF847-A7EC-4B24-88E6-2BEAFE91E7AC}" destId="{16709AD0-2FE2-4FFD-A114-460D692B477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403F1-611A-4EB7-9706-9B11CA4571FE}">
      <dsp:nvSpPr>
        <dsp:cNvPr id="0" name=""/>
        <dsp:cNvSpPr/>
      </dsp:nvSpPr>
      <dsp:spPr>
        <a:xfrm>
          <a:off x="469259" y="465346"/>
          <a:ext cx="252431" cy="252431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228EC-2CBD-4DC8-ACEE-C281854C12D7}">
      <dsp:nvSpPr>
        <dsp:cNvPr id="0" name=""/>
        <dsp:cNvSpPr/>
      </dsp:nvSpPr>
      <dsp:spPr>
        <a:xfrm>
          <a:off x="3913" y="0"/>
          <a:ext cx="1183124" cy="1183124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4B58-C982-4760-BED8-700607AD9841}">
      <dsp:nvSpPr>
        <dsp:cNvPr id="0" name=""/>
        <dsp:cNvSpPr/>
      </dsp:nvSpPr>
      <dsp:spPr>
        <a:xfrm>
          <a:off x="0" y="2590800"/>
          <a:ext cx="1920104" cy="644400"/>
        </a:xfrm>
        <a:prstGeom prst="rect">
          <a:avLst/>
        </a:prstGeom>
        <a:solidFill>
          <a:schemeClr val="accent3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i="1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Layers of Machine</a:t>
          </a:r>
          <a:endParaRPr lang="en-IN" sz="1500" i="1" kern="1200" dirty="0">
            <a:solidFill>
              <a:schemeClr val="tx1">
                <a:lumMod val="85000"/>
                <a:lumOff val="1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i="1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Kinds of software</a:t>
          </a:r>
          <a:endParaRPr lang="en-IN" sz="1500" i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0" y="2590800"/>
        <a:ext cx="1920104" cy="644400"/>
      </dsp:txXfrm>
    </dsp:sp>
    <dsp:sp modelId="{23A03B92-B27D-4661-9C52-12A7349DC673}">
      <dsp:nvSpPr>
        <dsp:cNvPr id="0" name=""/>
        <dsp:cNvSpPr/>
      </dsp:nvSpPr>
      <dsp:spPr>
        <a:xfrm>
          <a:off x="0" y="1405199"/>
          <a:ext cx="1800000" cy="50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Hardware/Software Interface</a:t>
          </a:r>
          <a:endParaRPr lang="en-IN" sz="1500" kern="1200" dirty="0"/>
        </a:p>
      </dsp:txBody>
      <dsp:txXfrm>
        <a:off x="0" y="1405199"/>
        <a:ext cx="1800000" cy="509442"/>
      </dsp:txXfrm>
    </dsp:sp>
    <dsp:sp modelId="{95D81524-4A33-41EC-8D20-8CAD7BD068F6}">
      <dsp:nvSpPr>
        <dsp:cNvPr id="0" name=""/>
        <dsp:cNvSpPr/>
      </dsp:nvSpPr>
      <dsp:spPr>
        <a:xfrm>
          <a:off x="2625658" y="472094"/>
          <a:ext cx="252431" cy="2524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0C63F-2AA9-4A3A-9715-8C0D8D0C2332}">
      <dsp:nvSpPr>
        <dsp:cNvPr id="0" name=""/>
        <dsp:cNvSpPr/>
      </dsp:nvSpPr>
      <dsp:spPr>
        <a:xfrm>
          <a:off x="1864875" y="6748"/>
          <a:ext cx="1183124" cy="1183124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6A633-ED88-4DD9-AA97-A6D48CAEA7EA}">
      <dsp:nvSpPr>
        <dsp:cNvPr id="0" name=""/>
        <dsp:cNvSpPr/>
      </dsp:nvSpPr>
      <dsp:spPr>
        <a:xfrm>
          <a:off x="1970388" y="2593326"/>
          <a:ext cx="1897074" cy="617407"/>
        </a:xfrm>
        <a:prstGeom prst="rect">
          <a:avLst/>
        </a:prstGeom>
        <a:solidFill>
          <a:schemeClr val="accent3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i="1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Syntax, Semantics, Grammars</a:t>
          </a:r>
          <a:endParaRPr lang="en-IN" sz="1500" i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970388" y="2593326"/>
        <a:ext cx="1897074" cy="617407"/>
      </dsp:txXfrm>
    </dsp:sp>
    <dsp:sp modelId="{1FA6F222-6FB3-4CAA-BB7E-C9B3D9A399E2}">
      <dsp:nvSpPr>
        <dsp:cNvPr id="0" name=""/>
        <dsp:cNvSpPr/>
      </dsp:nvSpPr>
      <dsp:spPr>
        <a:xfrm>
          <a:off x="2055703" y="1371600"/>
          <a:ext cx="1800000" cy="51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Computer Languages</a:t>
          </a:r>
          <a:endParaRPr lang="en-IN" sz="1500" kern="1200" dirty="0"/>
        </a:p>
      </dsp:txBody>
      <dsp:txXfrm>
        <a:off x="2055703" y="1371600"/>
        <a:ext cx="1800000" cy="511201"/>
      </dsp:txXfrm>
    </dsp:sp>
    <dsp:sp modelId="{C30E9796-331F-481C-B6D4-38E1DEC16835}">
      <dsp:nvSpPr>
        <dsp:cNvPr id="0" name=""/>
        <dsp:cNvSpPr/>
      </dsp:nvSpPr>
      <dsp:spPr>
        <a:xfrm>
          <a:off x="4770541" y="472190"/>
          <a:ext cx="252431" cy="2524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A65DC-5F42-44CA-93C3-EC50EEE232BE}">
      <dsp:nvSpPr>
        <dsp:cNvPr id="0" name=""/>
        <dsp:cNvSpPr/>
      </dsp:nvSpPr>
      <dsp:spPr>
        <a:xfrm>
          <a:off x="3922276" y="0"/>
          <a:ext cx="1183124" cy="118312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EF967-9389-43B2-8FAB-F945C1F9E5E7}">
      <dsp:nvSpPr>
        <dsp:cNvPr id="0" name=""/>
        <dsp:cNvSpPr/>
      </dsp:nvSpPr>
      <dsp:spPr>
        <a:xfrm>
          <a:off x="4008135" y="2593708"/>
          <a:ext cx="1895871" cy="617025"/>
        </a:xfrm>
        <a:prstGeom prst="rect">
          <a:avLst/>
        </a:prstGeom>
        <a:solidFill>
          <a:schemeClr val="accent3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i="1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Compile, Link, Execute and Errors</a:t>
          </a:r>
          <a:endParaRPr lang="en-IN" sz="1500" i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4008135" y="2593708"/>
        <a:ext cx="1895871" cy="617025"/>
      </dsp:txXfrm>
    </dsp:sp>
    <dsp:sp modelId="{60A8F221-1BF8-447F-B492-30E5731F8733}">
      <dsp:nvSpPr>
        <dsp:cNvPr id="0" name=""/>
        <dsp:cNvSpPr/>
      </dsp:nvSpPr>
      <dsp:spPr>
        <a:xfrm>
          <a:off x="4143600" y="1295401"/>
          <a:ext cx="1800000" cy="51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Program</a:t>
          </a:r>
          <a:endParaRPr lang="en-IN" sz="1500" kern="1200" dirty="0"/>
        </a:p>
      </dsp:txBody>
      <dsp:txXfrm>
        <a:off x="4143600" y="1295401"/>
        <a:ext cx="1800000" cy="511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9F478-9F36-43BA-8BE0-40D7B5F5B5C8}">
      <dsp:nvSpPr>
        <dsp:cNvPr id="0" name=""/>
        <dsp:cNvSpPr/>
      </dsp:nvSpPr>
      <dsp:spPr>
        <a:xfrm>
          <a:off x="2323445" y="1837365"/>
          <a:ext cx="1468108" cy="1468108"/>
        </a:xfrm>
        <a:prstGeom prst="ellipse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1" kern="1200" dirty="0" smtClean="0">
              <a:solidFill>
                <a:schemeClr val="tx1"/>
              </a:solidFill>
            </a:rPr>
            <a:t>Operating System Services</a:t>
          </a:r>
          <a:endParaRPr lang="en-IN" sz="1400" b="1" i="1" kern="1200" dirty="0">
            <a:solidFill>
              <a:schemeClr val="tx1"/>
            </a:solidFill>
          </a:endParaRPr>
        </a:p>
      </dsp:txBody>
      <dsp:txXfrm>
        <a:off x="2538444" y="2052364"/>
        <a:ext cx="1038110" cy="1038110"/>
      </dsp:txXfrm>
    </dsp:sp>
    <dsp:sp modelId="{88C5FE28-0D0D-40D6-9743-6ACBCDB54A3D}">
      <dsp:nvSpPr>
        <dsp:cNvPr id="0" name=""/>
        <dsp:cNvSpPr/>
      </dsp:nvSpPr>
      <dsp:spPr>
        <a:xfrm rot="16200000">
          <a:off x="2967037" y="1468828"/>
          <a:ext cx="180924" cy="40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994176" y="1577156"/>
        <a:ext cx="126647" cy="243569"/>
      </dsp:txXfrm>
    </dsp:sp>
    <dsp:sp modelId="{7A8D759F-B509-4F44-9AD5-610945FC2217}">
      <dsp:nvSpPr>
        <dsp:cNvPr id="0" name=""/>
        <dsp:cNvSpPr/>
      </dsp:nvSpPr>
      <dsp:spPr>
        <a:xfrm>
          <a:off x="2311273" y="3544"/>
          <a:ext cx="1492453" cy="1492453"/>
        </a:xfrm>
        <a:prstGeom prst="ellipse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</a:rPr>
            <a:t>Allocating memory and process time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2529838" y="222109"/>
        <a:ext cx="1055323" cy="1055323"/>
      </dsp:txXfrm>
    </dsp:sp>
    <dsp:sp modelId="{BE6092B5-0B2B-40B0-86F4-C7A46729BE47}">
      <dsp:nvSpPr>
        <dsp:cNvPr id="0" name=""/>
        <dsp:cNvSpPr/>
      </dsp:nvSpPr>
      <dsp:spPr>
        <a:xfrm>
          <a:off x="3866655" y="2368446"/>
          <a:ext cx="180924" cy="40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3866655" y="2449635"/>
        <a:ext cx="126647" cy="243569"/>
      </dsp:txXfrm>
    </dsp:sp>
    <dsp:sp modelId="{FF58B385-CEB5-44F2-B6B8-0EFE513A387E}">
      <dsp:nvSpPr>
        <dsp:cNvPr id="0" name=""/>
        <dsp:cNvSpPr/>
      </dsp:nvSpPr>
      <dsp:spPr>
        <a:xfrm>
          <a:off x="4132921" y="1825193"/>
          <a:ext cx="1492453" cy="1492453"/>
        </a:xfrm>
        <a:prstGeom prst="ellipse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</a:rPr>
            <a:t>Loading and running application programs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4351486" y="2043758"/>
        <a:ext cx="1055323" cy="1055323"/>
      </dsp:txXfrm>
    </dsp:sp>
    <dsp:sp modelId="{012420DA-A23E-40A2-9659-C3D083EA95E4}">
      <dsp:nvSpPr>
        <dsp:cNvPr id="0" name=""/>
        <dsp:cNvSpPr/>
      </dsp:nvSpPr>
      <dsp:spPr>
        <a:xfrm rot="5400000">
          <a:off x="2967037" y="3268063"/>
          <a:ext cx="180924" cy="40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994176" y="3322114"/>
        <a:ext cx="126647" cy="243569"/>
      </dsp:txXfrm>
    </dsp:sp>
    <dsp:sp modelId="{342883CB-62D2-4879-8D71-E4D9944C45A6}">
      <dsp:nvSpPr>
        <dsp:cNvPr id="0" name=""/>
        <dsp:cNvSpPr/>
      </dsp:nvSpPr>
      <dsp:spPr>
        <a:xfrm>
          <a:off x="2311273" y="3646841"/>
          <a:ext cx="1492453" cy="1492453"/>
        </a:xfrm>
        <a:prstGeom prst="ellipse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</a:rPr>
            <a:t>Creating and managing files which contain information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2529838" y="3865406"/>
        <a:ext cx="1055323" cy="1055323"/>
      </dsp:txXfrm>
    </dsp:sp>
    <dsp:sp modelId="{D4D8F4B0-AF1B-438B-ADA4-827E7041522D}">
      <dsp:nvSpPr>
        <dsp:cNvPr id="0" name=""/>
        <dsp:cNvSpPr/>
      </dsp:nvSpPr>
      <dsp:spPr>
        <a:xfrm rot="10800000">
          <a:off x="2067420" y="2368446"/>
          <a:ext cx="180924" cy="40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2121697" y="2449635"/>
        <a:ext cx="126647" cy="243569"/>
      </dsp:txXfrm>
    </dsp:sp>
    <dsp:sp modelId="{31D9D6BA-8BCA-4215-A9DE-22F2B0EB4E96}">
      <dsp:nvSpPr>
        <dsp:cNvPr id="0" name=""/>
        <dsp:cNvSpPr/>
      </dsp:nvSpPr>
      <dsp:spPr>
        <a:xfrm>
          <a:off x="489624" y="1825193"/>
          <a:ext cx="1492453" cy="1492453"/>
        </a:xfrm>
        <a:prstGeom prst="ellipse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</a:rPr>
            <a:t>Providing Input and Output Facility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708189" y="2043758"/>
        <a:ext cx="1055323" cy="1055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F7F6B-D267-47BD-B2F8-1883113B8B06}">
      <dsp:nvSpPr>
        <dsp:cNvPr id="0" name=""/>
        <dsp:cNvSpPr/>
      </dsp:nvSpPr>
      <dsp:spPr>
        <a:xfrm rot="5400000">
          <a:off x="-222429" y="225592"/>
          <a:ext cx="1482862" cy="103800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</a:rPr>
            <a:t>Machine Language</a:t>
          </a:r>
          <a:endParaRPr lang="en-IN" sz="1400" b="1" kern="1200" dirty="0">
            <a:solidFill>
              <a:schemeClr val="tx1"/>
            </a:solidFill>
          </a:endParaRPr>
        </a:p>
      </dsp:txBody>
      <dsp:txXfrm rot="-5400000">
        <a:off x="0" y="522165"/>
        <a:ext cx="1038004" cy="444858"/>
      </dsp:txXfrm>
    </dsp:sp>
    <dsp:sp modelId="{9B61E74B-79D6-4638-BA87-6774368BDE2B}">
      <dsp:nvSpPr>
        <dsp:cNvPr id="0" name=""/>
        <dsp:cNvSpPr/>
      </dsp:nvSpPr>
      <dsp:spPr>
        <a:xfrm rot="5400000">
          <a:off x="3085071" y="-2043904"/>
          <a:ext cx="963860" cy="50579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Uses binary code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Machine-dependent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Not portable</a:t>
          </a:r>
          <a:endParaRPr lang="en-IN" sz="1600" kern="1200" dirty="0"/>
        </a:p>
      </dsp:txBody>
      <dsp:txXfrm rot="-5400000">
        <a:off x="1038004" y="50215"/>
        <a:ext cx="5010943" cy="869756"/>
      </dsp:txXfrm>
    </dsp:sp>
    <dsp:sp modelId="{661E9D9D-4439-41CC-B6DF-DB8BE181C2C7}">
      <dsp:nvSpPr>
        <dsp:cNvPr id="0" name=""/>
        <dsp:cNvSpPr/>
      </dsp:nvSpPr>
      <dsp:spPr>
        <a:xfrm rot="5400000">
          <a:off x="-222429" y="1512997"/>
          <a:ext cx="1482862" cy="103800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</a:rPr>
            <a:t>Assembly Language</a:t>
          </a:r>
          <a:endParaRPr lang="en-IN" sz="1400" b="1" kern="1200" dirty="0">
            <a:solidFill>
              <a:schemeClr val="tx1"/>
            </a:solidFill>
          </a:endParaRPr>
        </a:p>
      </dsp:txBody>
      <dsp:txXfrm rot="-5400000">
        <a:off x="0" y="1809570"/>
        <a:ext cx="1038004" cy="444858"/>
      </dsp:txXfrm>
    </dsp:sp>
    <dsp:sp modelId="{BED4B736-6C59-4589-930C-EEE48EB1A4FF}">
      <dsp:nvSpPr>
        <dsp:cNvPr id="0" name=""/>
        <dsp:cNvSpPr/>
      </dsp:nvSpPr>
      <dsp:spPr>
        <a:xfrm rot="5400000">
          <a:off x="3085071" y="-756498"/>
          <a:ext cx="963860" cy="50579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Uses mnemonics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Machine-dependent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Not usually portable</a:t>
          </a:r>
          <a:endParaRPr lang="en-IN" sz="1600" kern="1200" dirty="0"/>
        </a:p>
      </dsp:txBody>
      <dsp:txXfrm rot="-5400000">
        <a:off x="1038004" y="1337621"/>
        <a:ext cx="5010943" cy="869756"/>
      </dsp:txXfrm>
    </dsp:sp>
    <dsp:sp modelId="{AFAADB16-BAF4-48CF-BFF6-41E4B5F99E33}">
      <dsp:nvSpPr>
        <dsp:cNvPr id="0" name=""/>
        <dsp:cNvSpPr/>
      </dsp:nvSpPr>
      <dsp:spPr>
        <a:xfrm rot="5400000">
          <a:off x="-222429" y="2800403"/>
          <a:ext cx="1482862" cy="103800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</a:rPr>
            <a:t>High Level Language</a:t>
          </a:r>
          <a:endParaRPr lang="en-IN" sz="1400" b="1" kern="1200" dirty="0">
            <a:solidFill>
              <a:schemeClr val="tx1"/>
            </a:solidFill>
          </a:endParaRPr>
        </a:p>
      </dsp:txBody>
      <dsp:txXfrm rot="-5400000">
        <a:off x="0" y="3096976"/>
        <a:ext cx="1038004" cy="444858"/>
      </dsp:txXfrm>
    </dsp:sp>
    <dsp:sp modelId="{BD94467F-D8ED-4EDF-BE55-E37181B1DF1E}">
      <dsp:nvSpPr>
        <dsp:cNvPr id="0" name=""/>
        <dsp:cNvSpPr/>
      </dsp:nvSpPr>
      <dsp:spPr>
        <a:xfrm rot="5400000">
          <a:off x="3085071" y="530906"/>
          <a:ext cx="963860" cy="50579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Uses English-like language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Machine independent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Portable (but must be compiled for different platforms)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Examples: Pascal, C, C++, Java, Fortran</a:t>
          </a:r>
          <a:endParaRPr lang="en-IN" sz="1600" kern="1200" dirty="0"/>
        </a:p>
      </dsp:txBody>
      <dsp:txXfrm rot="-5400000">
        <a:off x="1038004" y="2625025"/>
        <a:ext cx="5010943" cy="869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68102-27CE-4AA7-A487-DF8422324111}">
      <dsp:nvSpPr>
        <dsp:cNvPr id="0" name=""/>
        <dsp:cNvSpPr/>
      </dsp:nvSpPr>
      <dsp:spPr>
        <a:xfrm>
          <a:off x="4761596" y="1211381"/>
          <a:ext cx="2013120" cy="3960008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6002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tx1"/>
              </a:solidFill>
            </a:rPr>
            <a:t>Machine Language</a:t>
          </a:r>
          <a:endParaRPr lang="en-IN" sz="2800" kern="1200" dirty="0">
            <a:solidFill>
              <a:schemeClr val="tx1"/>
            </a:solidFill>
          </a:endParaRPr>
        </a:p>
      </dsp:txBody>
      <dsp:txXfrm rot="16200000">
        <a:off x="4681298" y="2731680"/>
        <a:ext cx="3564007" cy="523411"/>
      </dsp:txXfrm>
    </dsp:sp>
    <dsp:sp modelId="{181112B7-1853-4D28-8B98-BBD4FEDC280C}">
      <dsp:nvSpPr>
        <dsp:cNvPr id="0" name=""/>
        <dsp:cNvSpPr/>
      </dsp:nvSpPr>
      <dsp:spPr>
        <a:xfrm>
          <a:off x="2596680" y="683215"/>
          <a:ext cx="2013120" cy="4474143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6002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tx1"/>
              </a:solidFill>
            </a:rPr>
            <a:t>Assembly Language</a:t>
          </a:r>
          <a:endParaRPr lang="en-IN" sz="2800" kern="1200" dirty="0">
            <a:solidFill>
              <a:schemeClr val="tx1"/>
            </a:solidFill>
          </a:endParaRPr>
        </a:p>
      </dsp:txBody>
      <dsp:txXfrm rot="16200000">
        <a:off x="2285021" y="2434874"/>
        <a:ext cx="4026729" cy="523411"/>
      </dsp:txXfrm>
    </dsp:sp>
    <dsp:sp modelId="{45E0B3C5-B3E7-4DAC-9F68-E74CE2E75FB0}">
      <dsp:nvSpPr>
        <dsp:cNvPr id="0" name=""/>
        <dsp:cNvSpPr/>
      </dsp:nvSpPr>
      <dsp:spPr>
        <a:xfrm>
          <a:off x="397080" y="74405"/>
          <a:ext cx="2013120" cy="5082953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6002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tx1"/>
              </a:solidFill>
            </a:rPr>
            <a:t>High-Level Language </a:t>
          </a:r>
          <a:endParaRPr lang="en-IN" sz="2800" kern="1200" dirty="0">
            <a:solidFill>
              <a:schemeClr val="tx1"/>
            </a:solidFill>
          </a:endParaRPr>
        </a:p>
      </dsp:txBody>
      <dsp:txXfrm rot="16200000">
        <a:off x="-188543" y="2100028"/>
        <a:ext cx="4574658" cy="523411"/>
      </dsp:txXfrm>
    </dsp:sp>
    <dsp:sp modelId="{76032BE5-C616-4799-976E-A105A02034E7}">
      <dsp:nvSpPr>
        <dsp:cNvPr id="0" name=""/>
        <dsp:cNvSpPr/>
      </dsp:nvSpPr>
      <dsp:spPr>
        <a:xfrm>
          <a:off x="4837805" y="1211404"/>
          <a:ext cx="1429315" cy="3959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The representation of a computer program read and understood by the computer. 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A program consists of a sequence of machine instructions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 smtClean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tx1"/>
              </a:solidFill>
            </a:rPr>
            <a:t>Instructions:</a:t>
          </a:r>
          <a:endParaRPr lang="en-IN" sz="1200" b="1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Machine instructions are in binary code</a:t>
          </a:r>
          <a:endParaRPr lang="en-IN" sz="1200" kern="1200" dirty="0" smtClean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Instructions specify operations and memory cells involved in the operation</a:t>
          </a:r>
          <a:endParaRPr lang="en-IN" sz="1200" kern="1200" dirty="0" smtClean="0">
            <a:solidFill>
              <a:schemeClr val="tx1"/>
            </a:solidFill>
          </a:endParaRPr>
        </a:p>
      </dsp:txBody>
      <dsp:txXfrm>
        <a:off x="4837805" y="1211404"/>
        <a:ext cx="1429315" cy="3959974"/>
      </dsp:txXfrm>
    </dsp:sp>
    <dsp:sp modelId="{E7708311-43D9-4B33-B963-9798C79C530E}">
      <dsp:nvSpPr>
        <dsp:cNvPr id="0" name=""/>
        <dsp:cNvSpPr/>
      </dsp:nvSpPr>
      <dsp:spPr>
        <a:xfrm>
          <a:off x="2596680" y="825148"/>
          <a:ext cx="1429315" cy="44986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A symbolic representation of the machine language of specific processor.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Is converted to machine code by an assembler.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Each line of assembly code produces one machine instruction.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 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Programming in assembly language is slow and error-prone but is more efficient in terms of hardware performance. 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Mnemonic representation of the instructions and data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>
            <a:solidFill>
              <a:schemeClr val="tx1"/>
            </a:solidFill>
          </a:endParaRPr>
        </a:p>
      </dsp:txBody>
      <dsp:txXfrm>
        <a:off x="2596680" y="825148"/>
        <a:ext cx="1429315" cy="4498659"/>
      </dsp:txXfrm>
    </dsp:sp>
    <dsp:sp modelId="{E8733A9C-E21B-4CD7-9B68-F5C827E5A1F1}">
      <dsp:nvSpPr>
        <dsp:cNvPr id="0" name=""/>
        <dsp:cNvSpPr/>
      </dsp:nvSpPr>
      <dsp:spPr>
        <a:xfrm>
          <a:off x="418196" y="421781"/>
          <a:ext cx="1429315" cy="41400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A programming language which use statements consisting of English-like keywords such as "FOR", "PRINT" or “IF“, ... etc.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Much easier to program than assembly language.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Data  are referenced using descriptive names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Operations can be described using familiar symbols</a:t>
          </a:r>
          <a:endParaRPr lang="en-IN" sz="1200" kern="1200" dirty="0">
            <a:solidFill>
              <a:schemeClr val="tx1"/>
            </a:solidFill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dirty="0">
            <a:solidFill>
              <a:schemeClr val="tx1"/>
            </a:solidFill>
          </a:endParaRPr>
        </a:p>
      </dsp:txBody>
      <dsp:txXfrm>
        <a:off x="418196" y="421781"/>
        <a:ext cx="1429315" cy="4140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E69D6-B038-47FD-A19F-48C492B0AF17}">
      <dsp:nvSpPr>
        <dsp:cNvPr id="0" name=""/>
        <dsp:cNvSpPr/>
      </dsp:nvSpPr>
      <dsp:spPr>
        <a:xfrm>
          <a:off x="1339783" y="361610"/>
          <a:ext cx="4036948" cy="403740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Compiler</a:t>
          </a:r>
          <a:endParaRPr lang="en-IN" sz="3200" kern="1200" dirty="0"/>
        </a:p>
      </dsp:txBody>
      <dsp:txXfrm>
        <a:off x="1930980" y="952874"/>
        <a:ext cx="2854554" cy="2854874"/>
      </dsp:txXfrm>
    </dsp:sp>
    <dsp:sp modelId="{78BDC273-8EC7-4ECA-999D-66B53AD91DBC}">
      <dsp:nvSpPr>
        <dsp:cNvPr id="0" name=""/>
        <dsp:cNvSpPr/>
      </dsp:nvSpPr>
      <dsp:spPr>
        <a:xfrm>
          <a:off x="3643535" y="177663"/>
          <a:ext cx="448825" cy="449019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97123-8F81-4968-A4B1-276874179F4C}">
      <dsp:nvSpPr>
        <dsp:cNvPr id="0" name=""/>
        <dsp:cNvSpPr/>
      </dsp:nvSpPr>
      <dsp:spPr>
        <a:xfrm>
          <a:off x="2581093" y="4099038"/>
          <a:ext cx="325440" cy="32544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F05EA-7799-4685-A4E6-383AE3881AF3}">
      <dsp:nvSpPr>
        <dsp:cNvPr id="0" name=""/>
        <dsp:cNvSpPr/>
      </dsp:nvSpPr>
      <dsp:spPr>
        <a:xfrm>
          <a:off x="5636753" y="2000154"/>
          <a:ext cx="325440" cy="32544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DFD8F-6161-4EA5-B0D8-ECA752A354AC}">
      <dsp:nvSpPr>
        <dsp:cNvPr id="0" name=""/>
        <dsp:cNvSpPr/>
      </dsp:nvSpPr>
      <dsp:spPr>
        <a:xfrm>
          <a:off x="4081596" y="4445236"/>
          <a:ext cx="448825" cy="449019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C459-D5B2-4023-802C-853B46B9869C}">
      <dsp:nvSpPr>
        <dsp:cNvPr id="0" name=""/>
        <dsp:cNvSpPr/>
      </dsp:nvSpPr>
      <dsp:spPr>
        <a:xfrm>
          <a:off x="2672183" y="815818"/>
          <a:ext cx="325440" cy="32544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5E616-DC51-43FE-BE5C-D1928EBA6304}">
      <dsp:nvSpPr>
        <dsp:cNvPr id="0" name=""/>
        <dsp:cNvSpPr/>
      </dsp:nvSpPr>
      <dsp:spPr>
        <a:xfrm>
          <a:off x="1647834" y="2677457"/>
          <a:ext cx="325440" cy="32544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3E4CB-48A9-4DC7-ADF2-E8B78FC16F73}">
      <dsp:nvSpPr>
        <dsp:cNvPr id="0" name=""/>
        <dsp:cNvSpPr/>
      </dsp:nvSpPr>
      <dsp:spPr>
        <a:xfrm>
          <a:off x="-145671" y="0"/>
          <a:ext cx="2088165" cy="208816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 program that converts another program from some source language (or high-level programming language / HLL) to machine language (object code).</a:t>
          </a:r>
          <a:endParaRPr lang="en-I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 dirty="0"/>
        </a:p>
      </dsp:txBody>
      <dsp:txXfrm>
        <a:off x="160134" y="305804"/>
        <a:ext cx="1476555" cy="1476554"/>
      </dsp:txXfrm>
    </dsp:sp>
    <dsp:sp modelId="{B3D3651D-BA1A-4816-8C82-66A258C4DE06}">
      <dsp:nvSpPr>
        <dsp:cNvPr id="0" name=""/>
        <dsp:cNvSpPr/>
      </dsp:nvSpPr>
      <dsp:spPr>
        <a:xfrm>
          <a:off x="3189741" y="829968"/>
          <a:ext cx="448825" cy="449019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7B60-A129-4DEF-B8D8-572D41542167}">
      <dsp:nvSpPr>
        <dsp:cNvPr id="0" name=""/>
        <dsp:cNvSpPr/>
      </dsp:nvSpPr>
      <dsp:spPr>
        <a:xfrm>
          <a:off x="232624" y="3212318"/>
          <a:ext cx="811530" cy="811725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DAE9-90C6-451D-885E-F0CDC1AD1431}">
      <dsp:nvSpPr>
        <dsp:cNvPr id="0" name=""/>
        <dsp:cNvSpPr/>
      </dsp:nvSpPr>
      <dsp:spPr>
        <a:xfrm>
          <a:off x="5727842" y="2073237"/>
          <a:ext cx="2088165" cy="208816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Is distinguished from an assembler by the fact that each input statement, in general, correspond to more than one machine instruction</a:t>
          </a:r>
          <a:r>
            <a:rPr lang="en-US" sz="900" kern="1200" dirty="0" smtClean="0"/>
            <a:t>. </a:t>
          </a:r>
          <a:endParaRPr lang="en-IN" sz="9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 dirty="0"/>
        </a:p>
      </dsp:txBody>
      <dsp:txXfrm>
        <a:off x="6033647" y="2379041"/>
        <a:ext cx="1476555" cy="1476554"/>
      </dsp:txXfrm>
    </dsp:sp>
    <dsp:sp modelId="{F77521CE-55E6-4538-866C-90BA288CC69E}">
      <dsp:nvSpPr>
        <dsp:cNvPr id="0" name=""/>
        <dsp:cNvSpPr/>
      </dsp:nvSpPr>
      <dsp:spPr>
        <a:xfrm>
          <a:off x="5058745" y="1451143"/>
          <a:ext cx="448825" cy="449019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E96D9-0520-4BD2-B181-40FBA7023EFA}">
      <dsp:nvSpPr>
        <dsp:cNvPr id="0" name=""/>
        <dsp:cNvSpPr/>
      </dsp:nvSpPr>
      <dsp:spPr>
        <a:xfrm>
          <a:off x="-76253" y="4178276"/>
          <a:ext cx="325440" cy="32544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21CD7-275E-44AD-9A96-C0172E7CC1F8}">
      <dsp:nvSpPr>
        <dsp:cNvPr id="0" name=""/>
        <dsp:cNvSpPr/>
      </dsp:nvSpPr>
      <dsp:spPr>
        <a:xfrm>
          <a:off x="3166554" y="3715107"/>
          <a:ext cx="325440" cy="32544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C4330-20EC-4297-8CE9-3A07A939BC3D}">
      <dsp:nvSpPr>
        <dsp:cNvPr id="0" name=""/>
        <dsp:cNvSpPr/>
      </dsp:nvSpPr>
      <dsp:spPr>
        <a:xfrm>
          <a:off x="5394953" y="0"/>
          <a:ext cx="2085129" cy="208550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Some compilers output assembly language which is then converted to machine language by a separate assembler</a:t>
          </a:r>
          <a:r>
            <a:rPr lang="en-US" sz="900" kern="1200" dirty="0" smtClean="0"/>
            <a:t>. </a:t>
          </a:r>
          <a:endParaRPr lang="en-IN" sz="9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 dirty="0"/>
        </a:p>
      </dsp:txBody>
      <dsp:txXfrm>
        <a:off x="5700313" y="305415"/>
        <a:ext cx="1474409" cy="1474674"/>
      </dsp:txXfrm>
    </dsp:sp>
    <dsp:sp modelId="{CA3D3351-4AB2-4F99-996F-85F81099A818}">
      <dsp:nvSpPr>
        <dsp:cNvPr id="0" name=""/>
        <dsp:cNvSpPr/>
      </dsp:nvSpPr>
      <dsp:spPr>
        <a:xfrm>
          <a:off x="5513367" y="3709089"/>
          <a:ext cx="325440" cy="32544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16081-E94D-4A60-A4DC-2384C68351BC}">
      <dsp:nvSpPr>
        <dsp:cNvPr id="0" name=""/>
        <dsp:cNvSpPr/>
      </dsp:nvSpPr>
      <dsp:spPr>
        <a:xfrm>
          <a:off x="660" y="138120"/>
          <a:ext cx="3038342" cy="101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794A1-2094-49E5-AC94-E55A17C590A4}">
      <dsp:nvSpPr>
        <dsp:cNvPr id="0" name=""/>
        <dsp:cNvSpPr/>
      </dsp:nvSpPr>
      <dsp:spPr>
        <a:xfrm>
          <a:off x="513999" y="156669"/>
          <a:ext cx="1233688" cy="10127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6C9FA-7541-4DF9-8E3B-FC45A6396923}">
      <dsp:nvSpPr>
        <dsp:cNvPr id="0" name=""/>
        <dsp:cNvSpPr/>
      </dsp:nvSpPr>
      <dsp:spPr>
        <a:xfrm>
          <a:off x="660" y="0"/>
          <a:ext cx="3038342" cy="1012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Object Program</a:t>
          </a:r>
          <a:endParaRPr lang="en-IN" sz="2400" kern="1200" dirty="0"/>
        </a:p>
      </dsp:txBody>
      <dsp:txXfrm>
        <a:off x="660" y="0"/>
        <a:ext cx="3038342" cy="1012782"/>
      </dsp:txXfrm>
    </dsp:sp>
    <dsp:sp modelId="{715362D9-C162-4C0E-A7FE-E748B5CA7DBF}">
      <dsp:nvSpPr>
        <dsp:cNvPr id="0" name=""/>
        <dsp:cNvSpPr/>
      </dsp:nvSpPr>
      <dsp:spPr>
        <a:xfrm>
          <a:off x="484628" y="1210503"/>
          <a:ext cx="1233658" cy="1012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064E-C670-4C09-B9A1-DCAA03150003}">
      <dsp:nvSpPr>
        <dsp:cNvPr id="0" name=""/>
        <dsp:cNvSpPr/>
      </dsp:nvSpPr>
      <dsp:spPr>
        <a:xfrm>
          <a:off x="0" y="1066800"/>
          <a:ext cx="3038347" cy="101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Output from the compiler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0" y="1066800"/>
        <a:ext cx="3038347" cy="1012781"/>
      </dsp:txXfrm>
    </dsp:sp>
    <dsp:sp modelId="{7305FE81-2B46-4564-B8DB-EA4985BFEDDA}">
      <dsp:nvSpPr>
        <dsp:cNvPr id="0" name=""/>
        <dsp:cNvSpPr/>
      </dsp:nvSpPr>
      <dsp:spPr>
        <a:xfrm>
          <a:off x="484628" y="2223284"/>
          <a:ext cx="1233658" cy="1012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FA0AC-E318-4085-9361-B2820C4D125C}">
      <dsp:nvSpPr>
        <dsp:cNvPr id="0" name=""/>
        <dsp:cNvSpPr/>
      </dsp:nvSpPr>
      <dsp:spPr>
        <a:xfrm>
          <a:off x="660" y="2223284"/>
          <a:ext cx="3038347" cy="101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Equivalent machine language translation of the source program</a:t>
          </a:r>
          <a:endParaRPr lang="en-IN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660" y="2223284"/>
        <a:ext cx="3038347" cy="1012781"/>
      </dsp:txXfrm>
    </dsp:sp>
    <dsp:sp modelId="{FBA6D667-057C-4321-9A43-4452DEF21FE9}">
      <dsp:nvSpPr>
        <dsp:cNvPr id="0" name=""/>
        <dsp:cNvSpPr/>
      </dsp:nvSpPr>
      <dsp:spPr>
        <a:xfrm>
          <a:off x="484628" y="3236066"/>
          <a:ext cx="1233658" cy="1233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5BF2F-5729-44DD-9587-3A4C5FF020D0}">
      <dsp:nvSpPr>
        <dsp:cNvPr id="0" name=""/>
        <dsp:cNvSpPr/>
      </dsp:nvSpPr>
      <dsp:spPr>
        <a:xfrm>
          <a:off x="660" y="3346505"/>
          <a:ext cx="3038347" cy="101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Files usually have extension ‘.</a:t>
          </a:r>
          <a:r>
            <a:rPr lang="en-US" sz="1500" kern="1200" dirty="0" err="1" smtClean="0"/>
            <a:t>obj</a:t>
          </a:r>
          <a:r>
            <a:rPr lang="en-US" sz="1500" kern="1200" dirty="0" smtClean="0"/>
            <a:t>’</a:t>
          </a:r>
          <a:br>
            <a:rPr lang="en-US" sz="1500" kern="1200" dirty="0" smtClean="0"/>
          </a:br>
          <a:endParaRPr lang="en-IN" sz="1500" kern="1200" dirty="0"/>
        </a:p>
      </dsp:txBody>
      <dsp:txXfrm>
        <a:off x="660" y="3346505"/>
        <a:ext cx="3038347" cy="1012781"/>
      </dsp:txXfrm>
    </dsp:sp>
    <dsp:sp modelId="{8BE5D0CC-21BB-4097-BCDC-82D200D653BE}">
      <dsp:nvSpPr>
        <dsp:cNvPr id="0" name=""/>
        <dsp:cNvSpPr/>
      </dsp:nvSpPr>
      <dsp:spPr>
        <a:xfrm>
          <a:off x="3080991" y="138120"/>
          <a:ext cx="3038342" cy="101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B9211-79C6-4617-8B37-AC1F49F8AAB6}">
      <dsp:nvSpPr>
        <dsp:cNvPr id="0" name=""/>
        <dsp:cNvSpPr/>
      </dsp:nvSpPr>
      <dsp:spPr>
        <a:xfrm>
          <a:off x="3594330" y="156669"/>
          <a:ext cx="1233688" cy="10127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0CDF6-8CBA-48D4-8872-C48D9054B4B7}">
      <dsp:nvSpPr>
        <dsp:cNvPr id="0" name=""/>
        <dsp:cNvSpPr/>
      </dsp:nvSpPr>
      <dsp:spPr>
        <a:xfrm>
          <a:off x="3080991" y="0"/>
          <a:ext cx="3038342" cy="1012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Executable Program</a:t>
          </a:r>
          <a:endParaRPr lang="en-IN" sz="2400" kern="1200" dirty="0"/>
        </a:p>
      </dsp:txBody>
      <dsp:txXfrm>
        <a:off x="3080991" y="0"/>
        <a:ext cx="3038342" cy="1012782"/>
      </dsp:txXfrm>
    </dsp:sp>
    <dsp:sp modelId="{CAD1A242-3AA3-4615-A486-B0F040DFCDD0}">
      <dsp:nvSpPr>
        <dsp:cNvPr id="0" name=""/>
        <dsp:cNvSpPr/>
      </dsp:nvSpPr>
      <dsp:spPr>
        <a:xfrm>
          <a:off x="3564959" y="1210503"/>
          <a:ext cx="1233658" cy="1012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5690F-ED31-4D30-B75C-2546C912D63B}">
      <dsp:nvSpPr>
        <dsp:cNvPr id="0" name=""/>
        <dsp:cNvSpPr/>
      </dsp:nvSpPr>
      <dsp:spPr>
        <a:xfrm>
          <a:off x="3080991" y="1066800"/>
          <a:ext cx="3038347" cy="101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Output from linker/loader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3080991" y="1066800"/>
        <a:ext cx="3038347" cy="1012781"/>
      </dsp:txXfrm>
    </dsp:sp>
    <dsp:sp modelId="{3811F76A-E854-4177-9399-CD145CEFF1F0}">
      <dsp:nvSpPr>
        <dsp:cNvPr id="0" name=""/>
        <dsp:cNvSpPr/>
      </dsp:nvSpPr>
      <dsp:spPr>
        <a:xfrm>
          <a:off x="3564959" y="2223284"/>
          <a:ext cx="1233658" cy="1012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B97CD-C258-4A11-A42B-9660C21E88EB}">
      <dsp:nvSpPr>
        <dsp:cNvPr id="0" name=""/>
        <dsp:cNvSpPr/>
      </dsp:nvSpPr>
      <dsp:spPr>
        <a:xfrm>
          <a:off x="3081652" y="2187619"/>
          <a:ext cx="3038347" cy="101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Machine language program linked with necessary libraries &amp; other files</a:t>
          </a:r>
          <a:endParaRPr lang="en-IN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3081652" y="2187619"/>
        <a:ext cx="3038347" cy="1012781"/>
      </dsp:txXfrm>
    </dsp:sp>
    <dsp:sp modelId="{EBFCE13E-CCAF-4EED-A2E6-D680A932EBA4}">
      <dsp:nvSpPr>
        <dsp:cNvPr id="0" name=""/>
        <dsp:cNvSpPr/>
      </dsp:nvSpPr>
      <dsp:spPr>
        <a:xfrm>
          <a:off x="3564959" y="3236066"/>
          <a:ext cx="1233658" cy="1012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3F0F5-5AE4-4F51-9AA5-065B863DD603}">
      <dsp:nvSpPr>
        <dsp:cNvPr id="0" name=""/>
        <dsp:cNvSpPr/>
      </dsp:nvSpPr>
      <dsp:spPr>
        <a:xfrm>
          <a:off x="3047999" y="3352801"/>
          <a:ext cx="3038347" cy="101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Files usually have extension ‘.exe’</a:t>
          </a:r>
          <a:endParaRPr lang="en-IN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3047999" y="3352801"/>
        <a:ext cx="3038347" cy="1012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5F328-5FA3-4446-BE60-576BA6BDE076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program that pulls other programs together so that they can run.</a:t>
          </a:r>
          <a:endParaRPr lang="en-I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 dirty="0"/>
        </a:p>
      </dsp:txBody>
      <dsp:txXfrm>
        <a:off x="744" y="145603"/>
        <a:ext cx="2902148" cy="1741289"/>
      </dsp:txXfrm>
    </dsp:sp>
    <dsp:sp modelId="{E9619B23-E4D4-4CFF-B020-71F984425BDA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Most programs are very large and consist of several modules.</a:t>
          </a:r>
          <a:endParaRPr lang="en-I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 dirty="0"/>
        </a:p>
      </dsp:txBody>
      <dsp:txXfrm>
        <a:off x="3193107" y="145603"/>
        <a:ext cx="2902148" cy="1741289"/>
      </dsp:txXfrm>
    </dsp:sp>
    <dsp:sp modelId="{3D5814B9-9550-4FF9-B3B6-4BFDD39330FD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Even small programs use existing code provided by the programming environment called libraries.</a:t>
          </a:r>
          <a:endParaRPr lang="en-I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 dirty="0"/>
        </a:p>
      </dsp:txBody>
      <dsp:txXfrm>
        <a:off x="744" y="2177107"/>
        <a:ext cx="2902148" cy="1741289"/>
      </dsp:txXfrm>
    </dsp:sp>
    <dsp:sp modelId="{316C2F1E-D7FA-43AD-A1CD-5210DDE4047D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 linker pulls everything together, makes sure that references to other parts of the program (code) are resolved.</a:t>
          </a:r>
          <a:endParaRPr lang="en-I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 dirty="0"/>
        </a:p>
      </dsp:txBody>
      <dsp:txXfrm>
        <a:off x="3193107" y="2177107"/>
        <a:ext cx="2902148" cy="1741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674C4-100D-4A16-B16C-9E1A4EB101C3}">
      <dsp:nvSpPr>
        <dsp:cNvPr id="0" name=""/>
        <dsp:cNvSpPr/>
      </dsp:nvSpPr>
      <dsp:spPr>
        <a:xfrm>
          <a:off x="1986" y="1411688"/>
          <a:ext cx="1768028" cy="992302"/>
        </a:xfrm>
        <a:prstGeom prst="chevron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Fetch an instruction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b="1" kern="1200" dirty="0"/>
        </a:p>
      </dsp:txBody>
      <dsp:txXfrm>
        <a:off x="498137" y="1411688"/>
        <a:ext cx="775726" cy="992302"/>
      </dsp:txXfrm>
    </dsp:sp>
    <dsp:sp modelId="{67AC9503-8223-4C65-AA8A-1105589AAF57}">
      <dsp:nvSpPr>
        <dsp:cNvPr id="0" name=""/>
        <dsp:cNvSpPr/>
      </dsp:nvSpPr>
      <dsp:spPr>
        <a:xfrm>
          <a:off x="1593212" y="1405136"/>
          <a:ext cx="1768028" cy="1005407"/>
        </a:xfrm>
        <a:prstGeom prst="chevron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Decode (interpret) the instruction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b="1" kern="1200" dirty="0"/>
        </a:p>
      </dsp:txBody>
      <dsp:txXfrm>
        <a:off x="2095916" y="1405136"/>
        <a:ext cx="762621" cy="1005407"/>
      </dsp:txXfrm>
    </dsp:sp>
    <dsp:sp modelId="{0C81E199-AA97-4979-A6FD-6E6E50B5CF42}">
      <dsp:nvSpPr>
        <dsp:cNvPr id="0" name=""/>
        <dsp:cNvSpPr/>
      </dsp:nvSpPr>
      <dsp:spPr>
        <a:xfrm>
          <a:off x="3184437" y="1405136"/>
          <a:ext cx="1768028" cy="1005407"/>
        </a:xfrm>
        <a:prstGeom prst="chevron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Retrieve data, if needed</a:t>
          </a:r>
          <a:endParaRPr lang="en-IN" sz="1200" b="1" kern="1200" dirty="0"/>
        </a:p>
      </dsp:txBody>
      <dsp:txXfrm>
        <a:off x="3687141" y="1405136"/>
        <a:ext cx="762621" cy="1005407"/>
      </dsp:txXfrm>
    </dsp:sp>
    <dsp:sp modelId="{BBB592A7-BBA8-41D7-B659-F88D54881CEA}">
      <dsp:nvSpPr>
        <dsp:cNvPr id="0" name=""/>
        <dsp:cNvSpPr/>
      </dsp:nvSpPr>
      <dsp:spPr>
        <a:xfrm>
          <a:off x="4775663" y="1405136"/>
          <a:ext cx="1768028" cy="1005407"/>
        </a:xfrm>
        <a:prstGeom prst="chevron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b="1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Execute (perform) actual processing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b="1" kern="1200" dirty="0"/>
        </a:p>
      </dsp:txBody>
      <dsp:txXfrm>
        <a:off x="5278367" y="1405136"/>
        <a:ext cx="762621" cy="1005407"/>
      </dsp:txXfrm>
    </dsp:sp>
    <dsp:sp modelId="{16709AD0-2FE2-4FFD-A114-460D692B4776}">
      <dsp:nvSpPr>
        <dsp:cNvPr id="0" name=""/>
        <dsp:cNvSpPr/>
      </dsp:nvSpPr>
      <dsp:spPr>
        <a:xfrm>
          <a:off x="6366888" y="1405136"/>
          <a:ext cx="1768028" cy="1005407"/>
        </a:xfrm>
        <a:prstGeom prst="chevron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Store the results, if needed</a:t>
          </a:r>
          <a:endParaRPr lang="en-IN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b="1" kern="1200" dirty="0"/>
        </a:p>
      </dsp:txBody>
      <dsp:txXfrm>
        <a:off x="6869592" y="1405136"/>
        <a:ext cx="762621" cy="100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89BC45-79BB-4BF8-84DE-482133819F22}" type="datetimeFigureOut">
              <a:rPr lang="en-US"/>
              <a:pPr>
                <a:defRPr/>
              </a:pPr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D222C9-F5D4-479E-B3EB-CA146095D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50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xperts.com/blog/good-computer-progra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59C7B69-459C-4263-88A1-A9A14833EC3A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2E0F1DF-84C9-41F1-A094-2D8E18E8A162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04AE476-FC96-4566-8BBA-4BD521EBE03E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22C063C-5A66-44C5-A91F-90E5FC6C58CF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Instead of to ML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Facilitates debugging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Isolates compiler from changes in format of ML (new OS) </a:t>
            </a:r>
          </a:p>
          <a:p>
            <a:pPr eaLnBrk="1" hangingPunct="1"/>
            <a:r>
              <a:rPr lang="en-US" smtClean="0"/>
              <a:t>Only assembler must be changed!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AC7E9F3-1110-4C5E-B37B-01EB757058D8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4358F8E-2ACF-4224-B774-1D90A6989782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8AFE05D-A380-4C95-B82D-B693C73972A6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16AC2F0-9BFC-43E9-8014-94626F472099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C0D2696-0A9B-488C-ABCF-1D84972A4FC8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DAA61B6-ACF7-4677-A3C8-4E59588E8E90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33A638B-D281-4B9E-A2F5-09658A59B294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A81004E-C980-47D8-8564-0171BFCD2352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513DF3D-0F8A-4530-A16E-F8924FCB85C2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37BA5B0-CCC4-42C6-A4C9-0F0F977EB64E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7295C9C-C48F-4F2C-BEBB-07F7170E76E0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smtClean="0">
                <a:hlinkClick r:id="rId3"/>
              </a:rPr>
              <a:t>https://www.79xperts.com/blog/good-computer-program/</a:t>
            </a:r>
            <a:endParaRPr lang="en-IN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107D837-ADE6-46FE-8CC6-080D91CD5F7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D33CEA7-7718-4A61-B26A-2889E2888908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43710EC-3EA7-4EA4-9A71-887D4CED7EE0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EFD87AE-A053-404A-B3D4-9DA1C80B1A85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2918429-6ACE-4849-B71C-75E5517570D0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23505"/>
            <a:ext cx="6858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179" y="4580238"/>
            <a:ext cx="1964724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47F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04F263F-1AD4-444D-9B37-C6D358EC8185}" type="datetimeFigureOut">
              <a:rPr lang="en-US"/>
              <a:pPr>
                <a:defRPr/>
              </a:pPr>
              <a:t>9/10/2019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1944E6-1A7B-41C5-B69D-ADEDC4F10D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B08CB4B-851D-4E95-BED7-35AC6B2833BD}" type="datetimeFigureOut">
              <a:rPr lang="en-US"/>
              <a:pPr>
                <a:defRPr/>
              </a:pPr>
              <a:t>9/10/2019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4171AC-C8F3-46D2-AB65-21CAA1DF83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0AA7937-65FB-47D7-A179-6C2E3ADB38CB}" type="datetimeFigureOut">
              <a:rPr lang="en-US"/>
              <a:pPr>
                <a:defRPr/>
              </a:pPr>
              <a:t>9/10/2019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F9CB7A-6830-4BD5-81FE-296F9FC3F1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92076-109B-4710-805B-39C8B9CC79A0}" type="datetimeFigureOut">
              <a:rPr lang="en-US"/>
              <a:pPr>
                <a:defRPr/>
              </a:pPr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96757-7178-42CA-B7F8-AD5F513CAE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23505"/>
            <a:ext cx="6858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179" y="4580238"/>
            <a:ext cx="1964724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780" y="1482810"/>
            <a:ext cx="4280071" cy="5000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2811"/>
            <a:ext cx="4218288" cy="5000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43" y="365126"/>
            <a:ext cx="7976286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44" y="1392195"/>
            <a:ext cx="428193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44" y="2505075"/>
            <a:ext cx="4281938" cy="40110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92195"/>
            <a:ext cx="431250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4312508" cy="4011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5A58F-691B-428D-9C82-6669400E0F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rcRect l="2599" r="5875" b="5263"/>
          <a:stretch>
            <a:fillRect/>
          </a:stretch>
        </p:blipFill>
        <p:spPr bwMode="auto">
          <a:xfrm>
            <a:off x="3175" y="5867400"/>
            <a:ext cx="9144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780" y="1482810"/>
            <a:ext cx="4280071" cy="5000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2811"/>
            <a:ext cx="4218288" cy="5000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D8AF3AF9-A60F-45DA-950E-DC683E7E3D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43" y="365126"/>
            <a:ext cx="7976286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44" y="1392195"/>
            <a:ext cx="428193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44" y="2505075"/>
            <a:ext cx="4281938" cy="40110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92195"/>
            <a:ext cx="431250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4312508" cy="4011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B53CB-72C1-4BDB-87BE-14F6B44CE3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DDC5C-0E44-41FF-8BD4-89B168A3B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0AE87-7995-48C5-A2BB-7BDF2ECAB0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     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73F72BDD-5F8A-4729-AD6F-7D14266BD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: Emphasi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762C24C-E12A-4B1A-8425-1945CECDACD4}" type="datetimeFigureOut">
              <a:rPr lang="en-US"/>
              <a:pPr>
                <a:defRPr/>
              </a:pPr>
              <a:t>9/10/2019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0F220A8-7094-46B0-A971-FA4B7B103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: Emphasi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C89E4-621B-4E76-A821-4BD0C7EC3B19}" type="datetimeFigureOut">
              <a:rPr lang="en-US"/>
              <a:pPr>
                <a:defRPr/>
              </a:pPr>
              <a:t>9/10/2019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83E35-3B08-4D15-B8EC-747DCA913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780" y="365126"/>
            <a:ext cx="7729151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779" y="1425146"/>
            <a:ext cx="8743949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2529" y="6672650"/>
            <a:ext cx="786199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/>
            </a:pPr>
            <a:fld id="{A520AE87-7995-48C5-A2BB-7BDF2ECAB0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183" r:id="rId10"/>
    <p:sldLayoutId id="2147484190" r:id="rId11"/>
    <p:sldLayoutId id="2147484192" r:id="rId12"/>
    <p:sldLayoutId id="214748419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780" y="365126"/>
            <a:ext cx="7729151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779" y="1425146"/>
            <a:ext cx="8743949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2529" y="6672650"/>
            <a:ext cx="786199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7223ECF-C399-47EC-A87B-6FB827350433}" type="slidenum">
              <a:rPr lang="en-SG" smtClean="0">
                <a:solidFill>
                  <a:srgbClr val="E7E6E6">
                    <a:lumMod val="25000"/>
                  </a:srgb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Languages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93903619"/>
              </p:ext>
            </p:extLst>
          </p:nvPr>
        </p:nvGraphicFramePr>
        <p:xfrm>
          <a:off x="15240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42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Languages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953400" y="1077000"/>
          <a:ext cx="72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Illustrations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/>
              <a:t>Machine Language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/>
              <a:t>Assembly Language       Example:  Load  Price, Add Tax, 			           Store Cost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/>
              <a:t>High Level Language        Example: Cost := Price + Tax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4038600" y="1647825"/>
          <a:ext cx="5029200" cy="1435104"/>
        </p:xfrm>
        <a:graphic>
          <a:graphicData uri="http://schemas.openxmlformats.org/drawingml/2006/table">
            <a:tbl>
              <a:tblPr/>
              <a:tblGrid>
                <a:gridCol w="1704975"/>
                <a:gridCol w="3324225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0000 0000 0100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0000 0000 0101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0000 0000 0110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smtClean="0"/>
              <a:t>Syntax &amp; Semantics</a:t>
            </a:r>
          </a:p>
        </p:txBody>
      </p:sp>
      <p:sp>
        <p:nvSpPr>
          <p:cNvPr id="3" name="Oval 2"/>
          <p:cNvSpPr/>
          <p:nvPr/>
        </p:nvSpPr>
        <p:spPr>
          <a:xfrm>
            <a:off x="762000" y="1676400"/>
            <a:ext cx="2209800" cy="1524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Syntax:</a:t>
            </a:r>
          </a:p>
          <a:p>
            <a:pPr algn="ctr">
              <a:defRPr/>
            </a:pPr>
            <a:endParaRPr lang="en-US" sz="1200" b="1" dirty="0"/>
          </a:p>
          <a:p>
            <a:pPr algn="ctr">
              <a:defRPr/>
            </a:pPr>
            <a:r>
              <a:rPr lang="en-US" sz="1200" dirty="0"/>
              <a:t>The structure of strings in some language. A language's syntax is described by a grammar. 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938588"/>
            <a:ext cx="2209800" cy="1524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Semantics:</a:t>
            </a:r>
          </a:p>
          <a:p>
            <a:pPr algn="ctr">
              <a:defRPr/>
            </a:pPr>
            <a:endParaRPr lang="en-US" sz="1200" dirty="0"/>
          </a:p>
          <a:p>
            <a:pPr algn="ctr">
              <a:defRPr/>
            </a:pPr>
            <a:r>
              <a:rPr lang="en-US" sz="1200" dirty="0"/>
              <a:t>Meaning of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322513"/>
            <a:ext cx="5040313" cy="2401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80000"/>
              </a:lnSpc>
              <a:defRPr/>
            </a:pPr>
            <a:r>
              <a:rPr lang="en-US" b="1" dirty="0"/>
              <a:t>		Example: </a:t>
            </a:r>
          </a:p>
          <a:p>
            <a:pPr lvl="2">
              <a:lnSpc>
                <a:spcPct val="80000"/>
              </a:lnSpc>
              <a:defRPr/>
            </a:pPr>
            <a:endParaRPr lang="en-US" b="1" dirty="0"/>
          </a:p>
          <a:p>
            <a:pPr lvl="2">
              <a:lnSpc>
                <a:spcPct val="80000"/>
              </a:lnSpc>
              <a:defRPr/>
            </a:pPr>
            <a:r>
              <a:rPr lang="en-US" sz="1600" dirty="0"/>
              <a:t>Binary number 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400" dirty="0"/>
              <a:t>&lt;</a:t>
            </a:r>
            <a:r>
              <a:rPr lang="en-US" sz="1400" dirty="0" err="1"/>
              <a:t>binary_number</a:t>
            </a:r>
            <a:r>
              <a:rPr lang="en-US" sz="1400" dirty="0"/>
              <a:t>&gt; 	= &lt;bit&gt; | &lt;bit&gt;  &lt;</a:t>
            </a:r>
            <a:r>
              <a:rPr lang="en-US" sz="1400" dirty="0" err="1"/>
              <a:t>binary_number</a:t>
            </a:r>
            <a:r>
              <a:rPr lang="en-US" sz="1400" dirty="0"/>
              <a:t>&gt;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400" dirty="0"/>
              <a:t>&lt;bit&gt; 		= 0 | 1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/>
              <a:t>Identifier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400" dirty="0"/>
              <a:t>&lt;identifier&gt; = &lt;letter&gt; {&lt;letter&gt; | &lt;digit&gt; }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400" dirty="0"/>
              <a:t>&lt;letter&gt; 		= a | b | . . . | z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400" dirty="0"/>
              <a:t>&lt;digit 		= 0 | 1 | . . . |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smtClean="0"/>
              <a:t>Syntax &amp; Grammars</a:t>
            </a:r>
          </a:p>
        </p:txBody>
      </p:sp>
      <p:sp>
        <p:nvSpPr>
          <p:cNvPr id="5" name="Oval 4"/>
          <p:cNvSpPr/>
          <p:nvPr/>
        </p:nvSpPr>
        <p:spPr>
          <a:xfrm>
            <a:off x="609600" y="1524000"/>
            <a:ext cx="2971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Syntax descriptions for a PL are themselves written in a formal language. Example:. Backus-Naur Form (BNF)</a:t>
            </a:r>
          </a:p>
        </p:txBody>
      </p:sp>
      <p:sp>
        <p:nvSpPr>
          <p:cNvPr id="8" name="Oval 7"/>
          <p:cNvSpPr/>
          <p:nvPr/>
        </p:nvSpPr>
        <p:spPr>
          <a:xfrm>
            <a:off x="5334000" y="1524000"/>
            <a:ext cx="2971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The formal language is not a PL but it can be implemented by a compiler to enforce grammar restrictions.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810000"/>
            <a:ext cx="2971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Some PLs look more like grammar descriptions than like instructions.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88913"/>
            <a:ext cx="8991600" cy="603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Compilers &amp; Programs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251520" y="980728"/>
          <a:ext cx="828092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077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Compilation into Assembly </a:t>
            </a:r>
            <a:r>
              <a:rPr lang="en-US" sz="2800" dirty="0" smtClean="0"/>
              <a:t>Language</a:t>
            </a:r>
            <a:endParaRPr lang="en-US" sz="2800" dirty="0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657600" y="2514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Compiler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733800" y="4114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Assembler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137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Source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Program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781800" y="22860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Assembly Language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Assembly Language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26250" y="3997325"/>
            <a:ext cx="1479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Machine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Language</a:t>
            </a: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3352800" y="2438400"/>
            <a:ext cx="2057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 flipV="1">
            <a:off x="3429000" y="3962400"/>
            <a:ext cx="2057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410200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2860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54864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Compilers &amp; Programs</a:t>
            </a:r>
          </a:p>
        </p:txBody>
      </p:sp>
      <p:grpSp>
        <p:nvGrpSpPr>
          <p:cNvPr id="31747" name="Group 17"/>
          <p:cNvGrpSpPr>
            <a:grpSpLocks/>
          </p:cNvGrpSpPr>
          <p:nvPr/>
        </p:nvGrpSpPr>
        <p:grpSpPr bwMode="auto">
          <a:xfrm>
            <a:off x="931863" y="1284288"/>
            <a:ext cx="6383337" cy="4964112"/>
            <a:chOff x="562800" y="1143000"/>
            <a:chExt cx="6382800" cy="4964400"/>
          </a:xfrm>
        </p:grpSpPr>
        <p:sp>
          <p:nvSpPr>
            <p:cNvPr id="3" name="Oval 2"/>
            <p:cNvSpPr/>
            <p:nvPr/>
          </p:nvSpPr>
          <p:spPr>
            <a:xfrm>
              <a:off x="562800" y="2384497"/>
              <a:ext cx="2268346" cy="22686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dirty="0">
                  <a:solidFill>
                    <a:schemeClr val="tx1"/>
                  </a:solidFill>
                </a:rPr>
                <a:t>Source Program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734358" y="1143000"/>
              <a:ext cx="1763564" cy="17638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Computer program, written in some formal programming language, is written by the  programmer.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21659" y="4343586"/>
              <a:ext cx="1765151" cy="17638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Pascal source programs have extension ‘.pas’</a:t>
              </a:r>
            </a:p>
            <a:p>
              <a:pPr algn="ctr">
                <a:defRPr/>
              </a:pPr>
              <a:r>
                <a:rPr lang="en-US" sz="1200" dirty="0"/>
                <a:t>by an interpreter</a:t>
              </a:r>
              <a:endParaRPr lang="en-IN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182036" y="2590884"/>
              <a:ext cx="1763564" cy="17638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Compiled automatically into object code or machine code or executed by an interpreter</a:t>
              </a:r>
              <a:endParaRPr lang="en-IN" sz="1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591454" y="2209862"/>
              <a:ext cx="1142904" cy="69695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" idx="6"/>
            </p:cNvCxnSpPr>
            <p:nvPr/>
          </p:nvCxnSpPr>
          <p:spPr>
            <a:xfrm flipV="1">
              <a:off x="2831146" y="3505337"/>
              <a:ext cx="2379463" cy="12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39067" y="4343586"/>
              <a:ext cx="1282592" cy="68584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Compilers &amp; Programs</a:t>
            </a:r>
            <a:endParaRPr lang="en-US" sz="3600" b="1" dirty="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1447800" y="1371600"/>
          <a:ext cx="612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smtClean="0"/>
              <a:t>What is a Linker?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>
                <a:latin typeface="+mn-lt"/>
              </a:rPr>
              <a:t>Introduction to Programming</a:t>
            </a:r>
          </a:p>
        </p:txBody>
      </p:sp>
      <p:pic>
        <p:nvPicPr>
          <p:cNvPr id="16387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476250"/>
            <a:ext cx="4824413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31188" cy="81034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/>
              <a:t>Running Programs</a:t>
            </a:r>
            <a:endParaRPr lang="en-US" sz="3200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34779" y="1628800"/>
            <a:ext cx="8604421" cy="489556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  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 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160713" y="1752600"/>
            <a:ext cx="1485900" cy="520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Memory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52400" y="3633788"/>
            <a:ext cx="18573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Input Data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943600" y="5486400"/>
            <a:ext cx="2744788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Program Output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152650" y="2352675"/>
            <a:ext cx="3255963" cy="3757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>
              <a:defRPr/>
            </a:pPr>
            <a:endParaRPr lang="en-IN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500313" y="2724045"/>
            <a:ext cx="2674937" cy="8685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dirty="0" smtClean="0">
                <a:latin typeface="Times New Roman" pitchFamily="18" charset="0"/>
              </a:rPr>
              <a:t>Machine language program (executable file) 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500313" y="3861747"/>
            <a:ext cx="2625725" cy="68390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smtClean="0">
                <a:latin typeface="Times New Roman" pitchFamily="18" charset="0"/>
              </a:rPr>
              <a:t>Data entered during execution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516309" y="5098084"/>
            <a:ext cx="2515945" cy="4623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400" b="1" smtClean="0">
                <a:latin typeface="Times New Roman" pitchFamily="18" charset="0"/>
              </a:rPr>
              <a:t>Computed results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988050" y="3373438"/>
            <a:ext cx="1782763" cy="13906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 dirty="0" smtClean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dirty="0" smtClean="0">
                <a:latin typeface="Times New Roman" pitchFamily="18" charset="0"/>
              </a:rPr>
              <a:t>C P U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 dirty="0" smtClean="0">
              <a:latin typeface="Times New Roman" pitchFamily="18" charset="0"/>
            </a:endParaRPr>
          </a:p>
        </p:txBody>
      </p:sp>
      <p:sp>
        <p:nvSpPr>
          <p:cNvPr id="34836" name="Line 12"/>
          <p:cNvSpPr>
            <a:spLocks noChangeShapeType="1"/>
          </p:cNvSpPr>
          <p:nvPr/>
        </p:nvSpPr>
        <p:spPr bwMode="auto">
          <a:xfrm>
            <a:off x="200025" y="4313238"/>
            <a:ext cx="23256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37" name="Line 13"/>
          <p:cNvSpPr>
            <a:spLocks noChangeShapeType="1"/>
          </p:cNvSpPr>
          <p:nvPr/>
        </p:nvSpPr>
        <p:spPr bwMode="auto">
          <a:xfrm>
            <a:off x="5057775" y="5324475"/>
            <a:ext cx="23256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38" name="Line 14"/>
          <p:cNvSpPr>
            <a:spLocks noChangeShapeType="1"/>
          </p:cNvSpPr>
          <p:nvPr/>
        </p:nvSpPr>
        <p:spPr bwMode="auto">
          <a:xfrm>
            <a:off x="5213350" y="3087688"/>
            <a:ext cx="852488" cy="7159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39" name="Line 15"/>
          <p:cNvSpPr>
            <a:spLocks noChangeShapeType="1"/>
          </p:cNvSpPr>
          <p:nvPr/>
        </p:nvSpPr>
        <p:spPr bwMode="auto">
          <a:xfrm>
            <a:off x="5213350" y="4251325"/>
            <a:ext cx="7747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40" name="Line 16"/>
          <p:cNvSpPr>
            <a:spLocks noChangeShapeType="1"/>
          </p:cNvSpPr>
          <p:nvPr/>
        </p:nvSpPr>
        <p:spPr bwMode="auto">
          <a:xfrm flipV="1">
            <a:off x="4979988" y="4608513"/>
            <a:ext cx="1008062" cy="4476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41" name="Rectangle 17"/>
          <p:cNvSpPr>
            <a:spLocks noChangeArrowheads="1"/>
          </p:cNvSpPr>
          <p:nvPr/>
        </p:nvSpPr>
        <p:spPr bwMode="auto">
          <a:xfrm>
            <a:off x="228600" y="1066800"/>
            <a:ext cx="8610600" cy="48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9250" indent="-349250" eaLnBrk="0" hangingPunct="0">
              <a:lnSpc>
                <a:spcPct val="80000"/>
              </a:lnSpc>
              <a:buFontTx/>
              <a:buChar char="•"/>
            </a:pPr>
            <a:r>
              <a:rPr kumimoji="1" lang="en-US" sz="2400" dirty="0">
                <a:latin typeface="Times New Roman" pitchFamily="18" charset="0"/>
              </a:rPr>
              <a:t>Steps that the computer goes through to run a program</a:t>
            </a:r>
            <a:r>
              <a:rPr kumimoji="1" lang="en-US" sz="3200" dirty="0"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smtClean="0"/>
              <a:t>Program Execution</a:t>
            </a:r>
            <a:endParaRPr lang="en-US" sz="40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6725" indent="-466725"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smtClean="0"/>
              <a:t>Steps taken by the CPU to run a program (instructions are in machine language):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8213369"/>
              </p:ext>
            </p:extLst>
          </p:nvPr>
        </p:nvGraphicFramePr>
        <p:xfrm>
          <a:off x="395536" y="2133600"/>
          <a:ext cx="8136904" cy="381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 Errors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800" smtClean="0"/>
              <a:t>Syntax Errors: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smtClean="0"/>
              <a:t>Errors in grammar of the language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800" smtClean="0"/>
              <a:t>Runtime error: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smtClean="0"/>
              <a:t>When there are no syntax errors, but the program can’t complete execution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sz="2000" smtClean="0"/>
              <a:t>Divide by zero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sz="2000" smtClean="0"/>
              <a:t>Invalid input data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800" smtClean="0"/>
              <a:t>Logical errors: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smtClean="0"/>
              <a:t>The program completes execution, but delivers incorrect results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smtClean="0"/>
              <a:t>Incorrect usage of parentheses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Compilation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3733800"/>
            <a:ext cx="8229600" cy="2743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400" smtClean="0"/>
              <a:t>Compiler translates source into target (a machine language program)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400" smtClean="0"/>
              <a:t>Compiler goes away at execution time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400" smtClean="0"/>
              <a:t>Compiler is itself a machine language program, presumably created by compiling some other high-level program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400" smtClean="0"/>
              <a:t>Machine language, when written in a format understood by the OS is </a:t>
            </a:r>
            <a:r>
              <a:rPr lang="en-US" sz="2400" b="1" smtClean="0"/>
              <a:t>object code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505200" y="167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Compiler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200400" y="2590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Target Program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137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Source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Program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629400" y="1600200"/>
            <a:ext cx="1295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Target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Program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Input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Output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3200400" y="1600200"/>
            <a:ext cx="2057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 flipV="1">
            <a:off x="2895600" y="2438400"/>
            <a:ext cx="2819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286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257800" y="190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0574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57150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Interpretation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657600" y="2895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Interpreter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137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Source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Program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066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Input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705600" y="2895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Output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3352800" y="2819400"/>
            <a:ext cx="2057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209800" y="2286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41020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2057400" y="32766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57200" y="495300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FontTx/>
              <a:buChar char="•"/>
            </a:pPr>
            <a:r>
              <a:rPr lang="en-US" sz="2800"/>
              <a:t>The interpreter stays around during execution</a:t>
            </a:r>
          </a:p>
          <a:p>
            <a:pPr marL="225425" indent="-225425">
              <a:buFontTx/>
              <a:buChar char="•"/>
            </a:pPr>
            <a:r>
              <a:rPr lang="en-US" sz="2800"/>
              <a:t>It reads and executes statements one at a time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mtClean="0"/>
              <a:t>Compilation vs. Interpretation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Compilation</a:t>
            </a:r>
          </a:p>
        </p:txBody>
      </p:sp>
      <p:sp>
        <p:nvSpPr>
          <p:cNvPr id="3994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smtClean="0"/>
              <a:t>Syntax errors caught before running the program</a:t>
            </a:r>
          </a:p>
          <a:p>
            <a:r>
              <a:rPr lang="en-US" sz="1800" smtClean="0"/>
              <a:t>Better performance</a:t>
            </a:r>
          </a:p>
          <a:p>
            <a:r>
              <a:rPr lang="en-US" sz="1800" smtClean="0"/>
              <a:t>Decisions made once, at compile time</a:t>
            </a:r>
          </a:p>
          <a:p>
            <a:endParaRPr lang="en-IN" sz="1800" smtClean="0"/>
          </a:p>
        </p:txBody>
      </p:sp>
      <p:sp>
        <p:nvSpPr>
          <p:cNvPr id="39941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mtClean="0"/>
              <a:t>Interpretation</a:t>
            </a:r>
          </a:p>
        </p:txBody>
      </p:sp>
      <p:sp>
        <p:nvSpPr>
          <p:cNvPr id="39942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smtClean="0"/>
              <a:t>Better diagnostics (error messages)</a:t>
            </a:r>
          </a:p>
          <a:p>
            <a:r>
              <a:rPr lang="en-US" sz="1800" smtClean="0"/>
              <a:t>More flexibility</a:t>
            </a:r>
          </a:p>
          <a:p>
            <a:r>
              <a:rPr lang="en-US" sz="1800" smtClean="0"/>
              <a:t>Supports late binding  (delaying decisions about program implementation until runtime) </a:t>
            </a:r>
          </a:p>
          <a:p>
            <a:r>
              <a:rPr lang="en-US" sz="1800" smtClean="0"/>
              <a:t>Can better cope with PLs where type and size of variables depend on input</a:t>
            </a:r>
          </a:p>
          <a:p>
            <a:r>
              <a:rPr lang="en-US" sz="1800" smtClean="0"/>
              <a:t>Supports creation/modification of program code on the fly (e.g. Lisp, Prolog)</a:t>
            </a:r>
          </a:p>
          <a:p>
            <a:endParaRPr lang="en-I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869160"/>
            <a:ext cx="4809244" cy="566738"/>
          </a:xfrm>
        </p:spPr>
        <p:txBody>
          <a:bodyPr/>
          <a:lstStyle/>
          <a:p>
            <a:endParaRPr lang="en-IN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3"/>
          </p:nvPr>
        </p:nvSpPr>
        <p:spPr/>
      </p:sp>
      <p:pic>
        <p:nvPicPr>
          <p:cNvPr id="1026" name="Picture 2" descr="Image result for compila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5635274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6216" y="2636912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+mn-lt"/>
              </a:rPr>
              <a:t>Compilation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+mn-lt"/>
              </a:rPr>
              <a:t>Process</a:t>
            </a: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38726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1116013" y="2708275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sz="200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 algn="ctr"/>
            <a:r>
              <a:rPr lang="en-IN" sz="2000"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203575" y="2349500"/>
            <a:ext cx="52562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en-IN" sz="2000">
                <a:latin typeface="Times New Roman" pitchFamily="18" charset="0"/>
                <a:cs typeface="Times New Roman" pitchFamily="18" charset="0"/>
              </a:rPr>
              <a:t>Through this lecture, students will understand the steps for program compilation.</a:t>
            </a:r>
          </a:p>
          <a:p>
            <a:pPr marL="457200" indent="-457200" algn="just">
              <a:buFontTx/>
              <a:buAutoNum type="arabicPeriod"/>
            </a:pPr>
            <a:r>
              <a:rPr lang="en-IN" sz="2000">
                <a:latin typeface="Times New Roman" pitchFamily="18" charset="0"/>
                <a:cs typeface="Times New Roman" pitchFamily="18" charset="0"/>
              </a:rPr>
              <a:t>Students will learn the working of different translators that play role for compiling and executing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Introduction to Programming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Types of </a:t>
            </a:r>
            <a:r>
              <a:rPr lang="en-IN" sz="2000" dirty="0" err="1" smtClean="0"/>
              <a:t>softwares</a:t>
            </a:r>
            <a:endParaRPr lang="en-IN" sz="20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Translators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smtClean="0"/>
              <a:t>Outline of Topics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447800" y="1524000"/>
          <a:ext cx="6400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4000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Categories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4892675" y="2438400"/>
            <a:ext cx="3108325" cy="1676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 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Programs written for computer systems.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Compiler, operating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systems</a:t>
            </a:r>
            <a:endParaRPr lang="en-US" sz="1400" dirty="0"/>
          </a:p>
          <a:p>
            <a:pPr algn="ctr">
              <a:defRPr/>
            </a:pPr>
            <a:endParaRPr lang="en-IN" sz="1400" dirty="0"/>
          </a:p>
        </p:txBody>
      </p:sp>
      <p:sp>
        <p:nvSpPr>
          <p:cNvPr id="7" name="Cloud Callout 6"/>
          <p:cNvSpPr/>
          <p:nvPr/>
        </p:nvSpPr>
        <p:spPr>
          <a:xfrm>
            <a:off x="827584" y="1524000"/>
            <a:ext cx="3384376" cy="16889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100" dirty="0"/>
          </a:p>
          <a:p>
            <a:pPr algn="ctr">
              <a:defRPr/>
            </a:pPr>
            <a:endParaRPr lang="en-IN" sz="1100" dirty="0"/>
          </a:p>
          <a:p>
            <a:pPr algn="ctr">
              <a:defRPr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Software: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Programs written for computer users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>
              <a:defRPr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:Word-processors, spreadsheets, &amp; other application packages</a:t>
            </a:r>
          </a:p>
          <a:p>
            <a:pPr algn="ctr">
              <a:defRPr/>
            </a:pPr>
            <a:endParaRPr lang="en-US" sz="1100" dirty="0"/>
          </a:p>
          <a:p>
            <a:pPr algn="ctr">
              <a:defRPr/>
            </a:pPr>
            <a:endParaRPr lang="en-IN" sz="1100" dirty="0"/>
          </a:p>
        </p:txBody>
      </p:sp>
      <p:pic>
        <p:nvPicPr>
          <p:cNvPr id="2048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6488" y="3665538"/>
            <a:ext cx="2347912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010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Layered View of the Computer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7624" y="5661248"/>
            <a:ext cx="6705600" cy="57943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Machine with all its hardware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87624" y="3717032"/>
            <a:ext cx="6705600" cy="18605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System Software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Compilers, Interpreters, Preprocessors, etc.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Operating System, Device Drivers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87624" y="1772816"/>
            <a:ext cx="6705600" cy="1920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Application Programs</a:t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2800" dirty="0"/>
              <a:t>Word-Processors, Spreadsheets, </a:t>
            </a:r>
            <a:br>
              <a:rPr lang="en-US" sz="2800" dirty="0"/>
            </a:br>
            <a:r>
              <a:rPr lang="en-US" sz="2800" dirty="0"/>
              <a:t>Database Software, IDEs,</a:t>
            </a:r>
            <a:br>
              <a:rPr lang="en-US" sz="2800" dirty="0"/>
            </a:br>
            <a:r>
              <a:rPr lang="en-US" sz="2800" dirty="0"/>
              <a:t>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0487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95182911"/>
              </p:ext>
            </p:extLst>
          </p:nvPr>
        </p:nvGraphicFramePr>
        <p:xfrm>
          <a:off x="971600" y="1196752"/>
          <a:ext cx="6115000" cy="514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>
          <a:xfrm>
            <a:off x="216244" y="1392195"/>
            <a:ext cx="4281938" cy="596645"/>
          </a:xfrm>
        </p:spPr>
        <p:txBody>
          <a:bodyPr/>
          <a:lstStyle/>
          <a:p>
            <a:r>
              <a:rPr lang="en-IN" sz="2000" dirty="0" smtClean="0"/>
              <a:t>What is a program?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4499992" y="2060848"/>
            <a:ext cx="4040188" cy="4225925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mtClean="0"/>
              <a:t>Portable</a:t>
            </a:r>
          </a:p>
          <a:p>
            <a:pPr marL="342900" lvl="1" indent="-342900">
              <a:buFontTx/>
              <a:buChar char="•"/>
            </a:pPr>
            <a:r>
              <a:rPr lang="en-US" smtClean="0"/>
              <a:t>Readable</a:t>
            </a:r>
          </a:p>
          <a:p>
            <a:pPr marL="342900" lvl="1" indent="-342900">
              <a:buFontTx/>
              <a:buChar char="•"/>
            </a:pPr>
            <a:r>
              <a:rPr lang="en-US" smtClean="0"/>
              <a:t>Flexible</a:t>
            </a:r>
          </a:p>
          <a:p>
            <a:pPr marL="342900" lvl="1" indent="-342900">
              <a:buFontTx/>
              <a:buChar char="•"/>
            </a:pPr>
            <a:r>
              <a:rPr lang="en-US" smtClean="0"/>
              <a:t>Efficient</a:t>
            </a:r>
          </a:p>
          <a:p>
            <a:pPr marL="342900" lvl="1" indent="-342900">
              <a:buFontTx/>
              <a:buChar char="•"/>
            </a:pPr>
            <a:r>
              <a:rPr lang="en-US" smtClean="0"/>
              <a:t>Pieces of the same program can be written in different Programming language.</a:t>
            </a:r>
          </a:p>
          <a:p>
            <a:pPr marL="342900" lvl="1" indent="-342900">
              <a:buFontTx/>
              <a:buChar char="•"/>
            </a:pPr>
            <a:r>
              <a:rPr lang="en-US" smtClean="0"/>
              <a:t>Languages closer to the machine can be more efficient</a:t>
            </a:r>
          </a:p>
          <a:p>
            <a:endParaRPr lang="en-IN" sz="2000" smtClean="0"/>
          </a:p>
        </p:txBody>
      </p:sp>
      <p:sp>
        <p:nvSpPr>
          <p:cNvPr id="235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92195"/>
            <a:ext cx="4312508" cy="596645"/>
          </a:xfrm>
        </p:spPr>
        <p:txBody>
          <a:bodyPr/>
          <a:lstStyle/>
          <a:p>
            <a:r>
              <a:rPr lang="en-IN" sz="2000" dirty="0" smtClean="0"/>
              <a:t>Characteristics</a:t>
            </a:r>
          </a:p>
        </p:txBody>
      </p:sp>
      <p:sp>
        <p:nvSpPr>
          <p:cNvPr id="23558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2060848"/>
            <a:ext cx="4041775" cy="3951288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dirty="0" smtClean="0"/>
              <a:t>A special purpose and limited language 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A set of rules and symbols used to construct a computer program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A language used to interact with the computer</a:t>
            </a:r>
          </a:p>
          <a:p>
            <a:pPr marL="342900" lvl="1" indent="-342900">
              <a:buFontTx/>
              <a:buChar char="•"/>
            </a:pPr>
            <a:endParaRPr lang="en-US" sz="2400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CU-PPT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0</TotalTime>
  <Words>1085</Words>
  <Application>Microsoft Office PowerPoint</Application>
  <PresentationFormat>On-screen Show (4:3)</PresentationFormat>
  <Paragraphs>248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Theme5</vt:lpstr>
      <vt:lpstr>NCU-PPT Template (1)</vt:lpstr>
      <vt:lpstr>PowerPoint Presentation</vt:lpstr>
      <vt:lpstr>Introduction to Programming</vt:lpstr>
      <vt:lpstr>PowerPoint Presentation</vt:lpstr>
      <vt:lpstr>Contents</vt:lpstr>
      <vt:lpstr>Outline of Topics</vt:lpstr>
      <vt:lpstr>Software Categories</vt:lpstr>
      <vt:lpstr>A Layered View of the Computer</vt:lpstr>
      <vt:lpstr>Operating System (OS)</vt:lpstr>
      <vt:lpstr>Programs</vt:lpstr>
      <vt:lpstr>Computer Languages</vt:lpstr>
      <vt:lpstr>Computer Languages</vt:lpstr>
      <vt:lpstr>Illustrations</vt:lpstr>
      <vt:lpstr>Syntax &amp; Semantics</vt:lpstr>
      <vt:lpstr>Syntax &amp; Grammars</vt:lpstr>
      <vt:lpstr>Compilers &amp; Programs</vt:lpstr>
      <vt:lpstr>Compilation into Assembly Language</vt:lpstr>
      <vt:lpstr>Compilers &amp; Programs</vt:lpstr>
      <vt:lpstr>Compilers &amp; Programs</vt:lpstr>
      <vt:lpstr>What is a Linker?</vt:lpstr>
      <vt:lpstr>Running Programs</vt:lpstr>
      <vt:lpstr>Program Execution</vt:lpstr>
      <vt:lpstr>Program Errors</vt:lpstr>
      <vt:lpstr>Compilation</vt:lpstr>
      <vt:lpstr>Interpretation</vt:lpstr>
      <vt:lpstr>Compilation vs. Interpretation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2019-04-01T14:52:35Z</dcterms:created>
  <dcterms:modified xsi:type="dcterms:W3CDTF">2019-09-10T08:01:14Z</dcterms:modified>
</cp:coreProperties>
</file>