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74520" cy="624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0000" y="120000"/>
                </a:moveTo>
                <a:cubicBezTo>
                  <a:pt x="109090" y="103235"/>
                  <a:pt x="103636" y="87352"/>
                  <a:pt x="92727" y="70588"/>
                </a:cubicBezTo>
                <a:cubicBezTo>
                  <a:pt x="60000" y="47647"/>
                  <a:pt x="32727" y="23823"/>
                  <a:pt x="0" y="0"/>
                </a:cubicBezTo>
                <a:cubicBezTo>
                  <a:pt x="0" y="30882"/>
                  <a:pt x="0" y="30882"/>
                  <a:pt x="0" y="30882"/>
                </a:cubicBezTo>
                <a:cubicBezTo>
                  <a:pt x="32727" y="56470"/>
                  <a:pt x="70909" y="82941"/>
                  <a:pt x="109090" y="109411"/>
                </a:cubicBezTo>
                <a:cubicBezTo>
                  <a:pt x="109090" y="112941"/>
                  <a:pt x="114545" y="116470"/>
                  <a:pt x="120000" y="12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6480" y="3156480"/>
            <a:ext cx="483840" cy="2320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3714" y="83333"/>
                </a:moveTo>
                <a:cubicBezTo>
                  <a:pt x="88285" y="95714"/>
                  <a:pt x="102857" y="107857"/>
                  <a:pt x="119142" y="120000"/>
                </a:cubicBezTo>
                <a:cubicBezTo>
                  <a:pt x="119142" y="117857"/>
                  <a:pt x="119142" y="115952"/>
                  <a:pt x="120000" y="113809"/>
                </a:cubicBezTo>
                <a:cubicBezTo>
                  <a:pt x="106285" y="103571"/>
                  <a:pt x="93428" y="93095"/>
                  <a:pt x="81428" y="82619"/>
                </a:cubicBezTo>
                <a:cubicBezTo>
                  <a:pt x="49714" y="55476"/>
                  <a:pt x="23142" y="27857"/>
                  <a:pt x="0" y="0"/>
                </a:cubicBezTo>
                <a:cubicBezTo>
                  <a:pt x="1714" y="4761"/>
                  <a:pt x="3428" y="9761"/>
                  <a:pt x="5142" y="14523"/>
                </a:cubicBezTo>
                <a:cubicBezTo>
                  <a:pt x="25714" y="37619"/>
                  <a:pt x="48000" y="60714"/>
                  <a:pt x="73714" y="83333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05160" y="5447160"/>
            <a:ext cx="455760" cy="1419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272" y="8571"/>
                </a:moveTo>
                <a:cubicBezTo>
                  <a:pt x="4545" y="5844"/>
                  <a:pt x="1818" y="3116"/>
                  <a:pt x="0" y="0"/>
                </a:cubicBezTo>
                <a:cubicBezTo>
                  <a:pt x="0" y="3896"/>
                  <a:pt x="0" y="7402"/>
                  <a:pt x="0" y="11298"/>
                </a:cubicBezTo>
                <a:cubicBezTo>
                  <a:pt x="19090" y="33116"/>
                  <a:pt x="40000" y="54545"/>
                  <a:pt x="61818" y="75584"/>
                </a:cubicBezTo>
                <a:cubicBezTo>
                  <a:pt x="77272" y="90389"/>
                  <a:pt x="94545" y="105194"/>
                  <a:pt x="111818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02727" y="104805"/>
                  <a:pt x="85454" y="89610"/>
                  <a:pt x="70000" y="74025"/>
                </a:cubicBezTo>
                <a:cubicBezTo>
                  <a:pt x="47272" y="52597"/>
                  <a:pt x="26363" y="30779"/>
                  <a:pt x="7272" y="8571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20000" y="6503760"/>
            <a:ext cx="127440" cy="362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0810" y="120000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77837" y="80506"/>
                  <a:pt x="38918" y="41012"/>
                  <a:pt x="0" y="0"/>
                </a:cubicBezTo>
                <a:cubicBezTo>
                  <a:pt x="25945" y="41012"/>
                  <a:pt x="55135" y="80506"/>
                  <a:pt x="90810" y="12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5600" y="3201120"/>
            <a:ext cx="615600" cy="3327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9213" y="109695"/>
                </a:moveTo>
                <a:cubicBezTo>
                  <a:pt x="97752" y="102714"/>
                  <a:pt x="87640" y="95734"/>
                  <a:pt x="78202" y="88753"/>
                </a:cubicBezTo>
                <a:cubicBezTo>
                  <a:pt x="56629" y="72631"/>
                  <a:pt x="39775" y="56011"/>
                  <a:pt x="26966" y="39224"/>
                </a:cubicBezTo>
                <a:cubicBezTo>
                  <a:pt x="19550" y="29085"/>
                  <a:pt x="13483" y="18781"/>
                  <a:pt x="8089" y="8476"/>
                </a:cubicBezTo>
                <a:cubicBezTo>
                  <a:pt x="5393" y="5650"/>
                  <a:pt x="2696" y="2825"/>
                  <a:pt x="0" y="0"/>
                </a:cubicBezTo>
                <a:cubicBezTo>
                  <a:pt x="5393" y="13130"/>
                  <a:pt x="12808" y="26426"/>
                  <a:pt x="22247" y="39390"/>
                </a:cubicBezTo>
                <a:cubicBezTo>
                  <a:pt x="34382" y="56343"/>
                  <a:pt x="51235" y="72963"/>
                  <a:pt x="72134" y="89252"/>
                </a:cubicBezTo>
                <a:cubicBezTo>
                  <a:pt x="82921" y="97396"/>
                  <a:pt x="95056" y="105373"/>
                  <a:pt x="107865" y="113185"/>
                </a:cubicBezTo>
                <a:cubicBezTo>
                  <a:pt x="111910" y="115512"/>
                  <a:pt x="115955" y="117673"/>
                  <a:pt x="120000" y="120000"/>
                </a:cubicBezTo>
                <a:cubicBezTo>
                  <a:pt x="118651" y="119168"/>
                  <a:pt x="117977" y="118504"/>
                  <a:pt x="117303" y="117673"/>
                </a:cubicBezTo>
                <a:cubicBezTo>
                  <a:pt x="113932" y="115013"/>
                  <a:pt x="111235" y="112354"/>
                  <a:pt x="109213" y="109695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6920" y="228600"/>
            <a:ext cx="78840" cy="2926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57391" y="109039"/>
                </a:moveTo>
                <a:cubicBezTo>
                  <a:pt x="62608" y="109795"/>
                  <a:pt x="62608" y="110551"/>
                  <a:pt x="62608" y="111307"/>
                </a:cubicBezTo>
                <a:cubicBezTo>
                  <a:pt x="78260" y="113952"/>
                  <a:pt x="99130" y="116598"/>
                  <a:pt x="114782" y="119433"/>
                </a:cubicBezTo>
                <a:cubicBezTo>
                  <a:pt x="114782" y="119622"/>
                  <a:pt x="114782" y="119811"/>
                  <a:pt x="120000" y="120000"/>
                </a:cubicBezTo>
                <a:cubicBezTo>
                  <a:pt x="109565" y="116220"/>
                  <a:pt x="99130" y="112629"/>
                  <a:pt x="88695" y="108850"/>
                </a:cubicBezTo>
                <a:cubicBezTo>
                  <a:pt x="46956" y="89574"/>
                  <a:pt x="26086" y="70299"/>
                  <a:pt x="26086" y="50834"/>
                </a:cubicBezTo>
                <a:cubicBezTo>
                  <a:pt x="31304" y="33826"/>
                  <a:pt x="46956" y="17007"/>
                  <a:pt x="78260" y="0"/>
                </a:cubicBezTo>
                <a:cubicBezTo>
                  <a:pt x="62608" y="0"/>
                  <a:pt x="62608" y="0"/>
                  <a:pt x="62608" y="0"/>
                </a:cubicBezTo>
                <a:cubicBezTo>
                  <a:pt x="26086" y="16818"/>
                  <a:pt x="10434" y="33826"/>
                  <a:pt x="5217" y="50834"/>
                </a:cubicBezTo>
                <a:cubicBezTo>
                  <a:pt x="0" y="70299"/>
                  <a:pt x="15652" y="89574"/>
                  <a:pt x="57391" y="109039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58680" y="2944080"/>
            <a:ext cx="57600" cy="492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14117" y="21308"/>
                  <a:pt x="21176" y="41495"/>
                  <a:pt x="35294" y="62803"/>
                </a:cubicBezTo>
                <a:cubicBezTo>
                  <a:pt x="63529" y="81869"/>
                  <a:pt x="91764" y="100934"/>
                  <a:pt x="120000" y="120000"/>
                </a:cubicBezTo>
                <a:cubicBezTo>
                  <a:pt x="105882" y="97570"/>
                  <a:pt x="91764" y="74018"/>
                  <a:pt x="77647" y="51588"/>
                </a:cubicBezTo>
                <a:cubicBezTo>
                  <a:pt x="70588" y="50467"/>
                  <a:pt x="70588" y="49345"/>
                  <a:pt x="70588" y="48224"/>
                </a:cubicBezTo>
                <a:cubicBezTo>
                  <a:pt x="49411" y="31401"/>
                  <a:pt x="21176" y="15700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77440" y="5478840"/>
            <a:ext cx="141480" cy="1023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0" y="16756"/>
                  <a:pt x="5853" y="33513"/>
                  <a:pt x="14634" y="50270"/>
                </a:cubicBezTo>
                <a:cubicBezTo>
                  <a:pt x="23414" y="63243"/>
                  <a:pt x="35121" y="76756"/>
                  <a:pt x="49756" y="89729"/>
                </a:cubicBezTo>
                <a:cubicBezTo>
                  <a:pt x="55609" y="92972"/>
                  <a:pt x="64390" y="96216"/>
                  <a:pt x="70243" y="99459"/>
                </a:cubicBezTo>
                <a:cubicBezTo>
                  <a:pt x="87804" y="106486"/>
                  <a:pt x="102439" y="112972"/>
                  <a:pt x="120000" y="120000"/>
                </a:cubicBezTo>
                <a:cubicBezTo>
                  <a:pt x="117073" y="118378"/>
                  <a:pt x="114146" y="116216"/>
                  <a:pt x="111219" y="114594"/>
                </a:cubicBezTo>
                <a:cubicBezTo>
                  <a:pt x="76097" y="92972"/>
                  <a:pt x="52682" y="71351"/>
                  <a:pt x="38048" y="49729"/>
                </a:cubicBezTo>
                <a:cubicBezTo>
                  <a:pt x="32195" y="36756"/>
                  <a:pt x="26341" y="24324"/>
                  <a:pt x="23414" y="11891"/>
                </a:cubicBezTo>
                <a:cubicBezTo>
                  <a:pt x="23414" y="11351"/>
                  <a:pt x="20487" y="10810"/>
                  <a:pt x="20487" y="9729"/>
                </a:cubicBezTo>
                <a:cubicBezTo>
                  <a:pt x="14634" y="6486"/>
                  <a:pt x="5853" y="3243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81400" y="1398960"/>
            <a:ext cx="1555920" cy="4047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866" y="116719"/>
                </a:moveTo>
                <a:cubicBezTo>
                  <a:pt x="2666" y="105512"/>
                  <a:pt x="6933" y="94441"/>
                  <a:pt x="13333" y="83781"/>
                </a:cubicBezTo>
                <a:cubicBezTo>
                  <a:pt x="20000" y="73120"/>
                  <a:pt x="29066" y="62870"/>
                  <a:pt x="39733" y="53029"/>
                </a:cubicBezTo>
                <a:cubicBezTo>
                  <a:pt x="50400" y="43189"/>
                  <a:pt x="62666" y="33895"/>
                  <a:pt x="76000" y="25011"/>
                </a:cubicBezTo>
                <a:cubicBezTo>
                  <a:pt x="82666" y="20637"/>
                  <a:pt x="89866" y="16264"/>
                  <a:pt x="97066" y="12164"/>
                </a:cubicBezTo>
                <a:cubicBezTo>
                  <a:pt x="100800" y="10113"/>
                  <a:pt x="104533" y="7927"/>
                  <a:pt x="108266" y="6013"/>
                </a:cubicBezTo>
                <a:cubicBezTo>
                  <a:pt x="112266" y="3963"/>
                  <a:pt x="116000" y="2050"/>
                  <a:pt x="120000" y="136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15733" y="1913"/>
                  <a:pt x="112000" y="3826"/>
                  <a:pt x="108000" y="5876"/>
                </a:cubicBezTo>
                <a:cubicBezTo>
                  <a:pt x="104266" y="7790"/>
                  <a:pt x="100533" y="9840"/>
                  <a:pt x="96800" y="12027"/>
                </a:cubicBezTo>
                <a:cubicBezTo>
                  <a:pt x="89333" y="16127"/>
                  <a:pt x="82133" y="20364"/>
                  <a:pt x="75466" y="24738"/>
                </a:cubicBezTo>
                <a:cubicBezTo>
                  <a:pt x="61866" y="33621"/>
                  <a:pt x="49333" y="42915"/>
                  <a:pt x="38666" y="52756"/>
                </a:cubicBezTo>
                <a:cubicBezTo>
                  <a:pt x="27733" y="62460"/>
                  <a:pt x="18666" y="72847"/>
                  <a:pt x="12000" y="83507"/>
                </a:cubicBezTo>
                <a:cubicBezTo>
                  <a:pt x="5066" y="94305"/>
                  <a:pt x="800" y="105375"/>
                  <a:pt x="0" y="116719"/>
                </a:cubicBezTo>
                <a:cubicBezTo>
                  <a:pt x="0" y="116993"/>
                  <a:pt x="0" y="117129"/>
                  <a:pt x="0" y="117403"/>
                </a:cubicBezTo>
                <a:cubicBezTo>
                  <a:pt x="533" y="118223"/>
                  <a:pt x="1066" y="119179"/>
                  <a:pt x="1866" y="120000"/>
                </a:cubicBezTo>
                <a:cubicBezTo>
                  <a:pt x="1866" y="118906"/>
                  <a:pt x="1866" y="117813"/>
                  <a:pt x="1866" y="116719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91920" y="6529680"/>
            <a:ext cx="120600" cy="336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24000" y="39452"/>
                  <a:pt x="54857" y="80547"/>
                  <a:pt x="89142" y="119999"/>
                </a:cubicBezTo>
                <a:cubicBezTo>
                  <a:pt x="120000" y="119999"/>
                  <a:pt x="120000" y="119999"/>
                  <a:pt x="120000" y="119999"/>
                </a:cubicBezTo>
                <a:cubicBezTo>
                  <a:pt x="78857" y="80547"/>
                  <a:pt x="37714" y="39452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77440" y="5359320"/>
            <a:ext cx="27000" cy="220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5000" y="110000"/>
                </a:moveTo>
                <a:cubicBezTo>
                  <a:pt x="105000" y="115000"/>
                  <a:pt x="120000" y="117500"/>
                  <a:pt x="120000" y="120000"/>
                </a:cubicBezTo>
                <a:cubicBezTo>
                  <a:pt x="120000" y="95000"/>
                  <a:pt x="120000" y="72500"/>
                  <a:pt x="120000" y="47500"/>
                </a:cubicBezTo>
                <a:cubicBezTo>
                  <a:pt x="75000" y="32500"/>
                  <a:pt x="45000" y="15000"/>
                  <a:pt x="15000" y="0"/>
                </a:cubicBezTo>
                <a:cubicBezTo>
                  <a:pt x="0" y="22500"/>
                  <a:pt x="0" y="42500"/>
                  <a:pt x="0" y="65000"/>
                </a:cubicBezTo>
                <a:cubicBezTo>
                  <a:pt x="30000" y="80000"/>
                  <a:pt x="75000" y="95000"/>
                  <a:pt x="105000" y="11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37560" y="6244560"/>
            <a:ext cx="177840" cy="621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6153" y="16000"/>
                </a:moveTo>
                <a:cubicBezTo>
                  <a:pt x="11538" y="10666"/>
                  <a:pt x="4615" y="5333"/>
                  <a:pt x="0" y="0"/>
                </a:cubicBezTo>
                <a:cubicBezTo>
                  <a:pt x="6923" y="14222"/>
                  <a:pt x="16153" y="28444"/>
                  <a:pt x="27692" y="42666"/>
                </a:cubicBezTo>
                <a:cubicBezTo>
                  <a:pt x="30000" y="47111"/>
                  <a:pt x="32307" y="50666"/>
                  <a:pt x="36923" y="55111"/>
                </a:cubicBezTo>
                <a:cubicBezTo>
                  <a:pt x="62307" y="76444"/>
                  <a:pt x="90000" y="98666"/>
                  <a:pt x="117692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94615" y="96888"/>
                  <a:pt x="73846" y="73777"/>
                  <a:pt x="55384" y="49777"/>
                </a:cubicBezTo>
                <a:cubicBezTo>
                  <a:pt x="41538" y="38222"/>
                  <a:pt x="30000" y="27555"/>
                  <a:pt x="16153" y="16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0520" y="-720"/>
            <a:ext cx="369720" cy="4399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155" y="27391"/>
                </a:moveTo>
                <a:cubicBezTo>
                  <a:pt x="12815" y="37565"/>
                  <a:pt x="19805" y="47869"/>
                  <a:pt x="30291" y="58043"/>
                </a:cubicBezTo>
                <a:cubicBezTo>
                  <a:pt x="39611" y="68217"/>
                  <a:pt x="51262" y="78391"/>
                  <a:pt x="66407" y="88565"/>
                </a:cubicBezTo>
                <a:cubicBezTo>
                  <a:pt x="80388" y="98739"/>
                  <a:pt x="97864" y="108782"/>
                  <a:pt x="117669" y="118826"/>
                </a:cubicBezTo>
                <a:cubicBezTo>
                  <a:pt x="118834" y="119217"/>
                  <a:pt x="120000" y="119608"/>
                  <a:pt x="120000" y="120000"/>
                </a:cubicBezTo>
                <a:cubicBezTo>
                  <a:pt x="118834" y="118043"/>
                  <a:pt x="116504" y="115956"/>
                  <a:pt x="115339" y="114000"/>
                </a:cubicBezTo>
                <a:cubicBezTo>
                  <a:pt x="115339" y="113608"/>
                  <a:pt x="115339" y="113217"/>
                  <a:pt x="115339" y="112956"/>
                </a:cubicBezTo>
                <a:cubicBezTo>
                  <a:pt x="99029" y="104739"/>
                  <a:pt x="85048" y="96652"/>
                  <a:pt x="73398" y="88434"/>
                </a:cubicBezTo>
                <a:cubicBezTo>
                  <a:pt x="58252" y="78260"/>
                  <a:pt x="45436" y="68217"/>
                  <a:pt x="34951" y="57913"/>
                </a:cubicBezTo>
                <a:cubicBezTo>
                  <a:pt x="24466" y="47739"/>
                  <a:pt x="16310" y="37565"/>
                  <a:pt x="10485" y="27260"/>
                </a:cubicBezTo>
                <a:cubicBezTo>
                  <a:pt x="8155" y="22173"/>
                  <a:pt x="5825" y="17086"/>
                  <a:pt x="3495" y="12000"/>
                </a:cubicBezTo>
                <a:cubicBezTo>
                  <a:pt x="2330" y="7956"/>
                  <a:pt x="1165" y="4043"/>
                  <a:pt x="11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43"/>
                  <a:pt x="1165" y="7956"/>
                  <a:pt x="1165" y="12000"/>
                </a:cubicBezTo>
                <a:cubicBezTo>
                  <a:pt x="3495" y="17086"/>
                  <a:pt x="4660" y="22173"/>
                  <a:pt x="8155" y="2739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412920" y="4316400"/>
            <a:ext cx="316440" cy="1579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2272" y="83272"/>
                </a:moveTo>
                <a:cubicBezTo>
                  <a:pt x="87272" y="95636"/>
                  <a:pt x="102272" y="108000"/>
                  <a:pt x="120000" y="120000"/>
                </a:cubicBezTo>
                <a:cubicBezTo>
                  <a:pt x="120000" y="117454"/>
                  <a:pt x="120000" y="114545"/>
                  <a:pt x="120000" y="112000"/>
                </a:cubicBezTo>
                <a:cubicBezTo>
                  <a:pt x="120000" y="111636"/>
                  <a:pt x="120000" y="110909"/>
                  <a:pt x="120000" y="110545"/>
                </a:cubicBezTo>
                <a:cubicBezTo>
                  <a:pt x="107727" y="101090"/>
                  <a:pt x="95454" y="91636"/>
                  <a:pt x="84545" y="82181"/>
                </a:cubicBezTo>
                <a:cubicBezTo>
                  <a:pt x="51818" y="55272"/>
                  <a:pt x="23181" y="27636"/>
                  <a:pt x="0" y="0"/>
                </a:cubicBezTo>
                <a:cubicBezTo>
                  <a:pt x="2727" y="7636"/>
                  <a:pt x="5454" y="15272"/>
                  <a:pt x="9545" y="22909"/>
                </a:cubicBezTo>
                <a:cubicBezTo>
                  <a:pt x="28636" y="43272"/>
                  <a:pt x="49090" y="63272"/>
                  <a:pt x="72272" y="832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754920" y="5862600"/>
            <a:ext cx="322200" cy="989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000" y="8695"/>
                </a:moveTo>
                <a:cubicBezTo>
                  <a:pt x="5333" y="5797"/>
                  <a:pt x="2666" y="2898"/>
                  <a:pt x="0" y="0"/>
                </a:cubicBezTo>
                <a:cubicBezTo>
                  <a:pt x="0" y="5217"/>
                  <a:pt x="0" y="11014"/>
                  <a:pt x="1333" y="16811"/>
                </a:cubicBezTo>
                <a:cubicBezTo>
                  <a:pt x="18666" y="35942"/>
                  <a:pt x="36000" y="55072"/>
                  <a:pt x="56000" y="73623"/>
                </a:cubicBezTo>
                <a:cubicBezTo>
                  <a:pt x="72000" y="89275"/>
                  <a:pt x="89333" y="104927"/>
                  <a:pt x="106666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01333" y="104347"/>
                  <a:pt x="84000" y="88115"/>
                  <a:pt x="66666" y="71304"/>
                </a:cubicBezTo>
                <a:cubicBezTo>
                  <a:pt x="45333" y="51014"/>
                  <a:pt x="26666" y="29565"/>
                  <a:pt x="8000" y="869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391320" y="4364280"/>
            <a:ext cx="412920" cy="2234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5391" y="105096"/>
                </a:moveTo>
                <a:cubicBezTo>
                  <a:pt x="97043" y="99700"/>
                  <a:pt x="88695" y="94047"/>
                  <a:pt x="81391" y="88394"/>
                </a:cubicBezTo>
                <a:cubicBezTo>
                  <a:pt x="59478" y="72205"/>
                  <a:pt x="42782" y="55503"/>
                  <a:pt x="30260" y="38800"/>
                </a:cubicBezTo>
                <a:cubicBezTo>
                  <a:pt x="22956" y="30578"/>
                  <a:pt x="17739" y="22098"/>
                  <a:pt x="13565" y="13618"/>
                </a:cubicBezTo>
                <a:cubicBezTo>
                  <a:pt x="9391" y="8993"/>
                  <a:pt x="4173" y="4625"/>
                  <a:pt x="0" y="0"/>
                </a:cubicBezTo>
                <a:cubicBezTo>
                  <a:pt x="5217" y="13104"/>
                  <a:pt x="12521" y="26209"/>
                  <a:pt x="21913" y="39057"/>
                </a:cubicBezTo>
                <a:cubicBezTo>
                  <a:pt x="34434" y="56017"/>
                  <a:pt x="51130" y="72719"/>
                  <a:pt x="72000" y="89164"/>
                </a:cubicBezTo>
                <a:cubicBezTo>
                  <a:pt x="82434" y="97130"/>
                  <a:pt x="93913" y="105353"/>
                  <a:pt x="107478" y="113319"/>
                </a:cubicBezTo>
                <a:cubicBezTo>
                  <a:pt x="111652" y="115374"/>
                  <a:pt x="115826" y="117687"/>
                  <a:pt x="120000" y="119999"/>
                </a:cubicBezTo>
                <a:cubicBezTo>
                  <a:pt x="118956" y="119229"/>
                  <a:pt x="117913" y="118458"/>
                  <a:pt x="116869" y="117687"/>
                </a:cubicBezTo>
                <a:cubicBezTo>
                  <a:pt x="112695" y="113576"/>
                  <a:pt x="108521" y="109207"/>
                  <a:pt x="105391" y="1050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351000" y="1289160"/>
            <a:ext cx="129960" cy="3026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56666" y="120000"/>
                </a:moveTo>
                <a:cubicBezTo>
                  <a:pt x="50000" y="117725"/>
                  <a:pt x="46666" y="115450"/>
                  <a:pt x="43333" y="113175"/>
                </a:cubicBezTo>
                <a:cubicBezTo>
                  <a:pt x="26666" y="100473"/>
                  <a:pt x="16666" y="87962"/>
                  <a:pt x="16666" y="75450"/>
                </a:cubicBezTo>
                <a:cubicBezTo>
                  <a:pt x="16666" y="62748"/>
                  <a:pt x="26666" y="50236"/>
                  <a:pt x="43333" y="37535"/>
                </a:cubicBezTo>
                <a:cubicBezTo>
                  <a:pt x="50000" y="31279"/>
                  <a:pt x="60000" y="25023"/>
                  <a:pt x="73333" y="18767"/>
                </a:cubicBezTo>
                <a:cubicBezTo>
                  <a:pt x="86666" y="12511"/>
                  <a:pt x="100000" y="6255"/>
                  <a:pt x="120000" y="0"/>
                </a:cubicBezTo>
                <a:cubicBezTo>
                  <a:pt x="116666" y="0"/>
                  <a:pt x="116666" y="0"/>
                  <a:pt x="116666" y="0"/>
                </a:cubicBezTo>
                <a:cubicBezTo>
                  <a:pt x="96666" y="6255"/>
                  <a:pt x="80000" y="12511"/>
                  <a:pt x="66666" y="18767"/>
                </a:cubicBezTo>
                <a:cubicBezTo>
                  <a:pt x="53333" y="25023"/>
                  <a:pt x="43333" y="31279"/>
                  <a:pt x="33333" y="37535"/>
                </a:cubicBezTo>
                <a:cubicBezTo>
                  <a:pt x="13333" y="50047"/>
                  <a:pt x="3333" y="62748"/>
                  <a:pt x="3333" y="75450"/>
                </a:cubicBezTo>
                <a:cubicBezTo>
                  <a:pt x="0" y="87393"/>
                  <a:pt x="6666" y="99526"/>
                  <a:pt x="23333" y="111658"/>
                </a:cubicBezTo>
                <a:cubicBezTo>
                  <a:pt x="33333" y="114312"/>
                  <a:pt x="43333" y="117156"/>
                  <a:pt x="53333" y="119810"/>
                </a:cubicBezTo>
                <a:cubicBezTo>
                  <a:pt x="53333" y="119810"/>
                  <a:pt x="56666" y="120000"/>
                  <a:pt x="56666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833760" y="6571440"/>
            <a:ext cx="99360" cy="280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4285" y="120000"/>
                </a:moveTo>
                <a:cubicBezTo>
                  <a:pt x="119999" y="120000"/>
                  <a:pt x="119999" y="120000"/>
                  <a:pt x="119999" y="120000"/>
                </a:cubicBezTo>
                <a:cubicBezTo>
                  <a:pt x="77142" y="81355"/>
                  <a:pt x="38571" y="40677"/>
                  <a:pt x="0" y="0"/>
                </a:cubicBezTo>
                <a:cubicBezTo>
                  <a:pt x="25714" y="40677"/>
                  <a:pt x="55714" y="81355"/>
                  <a:pt x="94285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376920" y="4107600"/>
            <a:ext cx="60840" cy="510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28235" y="60560"/>
                </a:moveTo>
                <a:cubicBezTo>
                  <a:pt x="56470" y="80747"/>
                  <a:pt x="91764" y="99813"/>
                  <a:pt x="120000" y="120000"/>
                </a:cubicBezTo>
                <a:cubicBezTo>
                  <a:pt x="98823" y="96448"/>
                  <a:pt x="84705" y="72897"/>
                  <a:pt x="70588" y="49345"/>
                </a:cubicBezTo>
                <a:cubicBezTo>
                  <a:pt x="70588" y="49345"/>
                  <a:pt x="63529" y="48224"/>
                  <a:pt x="63529" y="48224"/>
                </a:cubicBezTo>
                <a:cubicBezTo>
                  <a:pt x="42352" y="32523"/>
                  <a:pt x="21176" y="15700"/>
                  <a:pt x="0" y="0"/>
                </a:cubicBezTo>
                <a:cubicBezTo>
                  <a:pt x="0" y="2242"/>
                  <a:pt x="0" y="5607"/>
                  <a:pt x="0" y="8971"/>
                </a:cubicBezTo>
                <a:cubicBezTo>
                  <a:pt x="7058" y="25794"/>
                  <a:pt x="21176" y="43738"/>
                  <a:pt x="28235" y="605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730440" y="3145680"/>
            <a:ext cx="1056600" cy="2715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265" y="116830"/>
                </a:moveTo>
                <a:cubicBezTo>
                  <a:pt x="3673" y="105845"/>
                  <a:pt x="7755" y="94647"/>
                  <a:pt x="14285" y="83873"/>
                </a:cubicBezTo>
                <a:cubicBezTo>
                  <a:pt x="20816" y="73309"/>
                  <a:pt x="29795" y="62957"/>
                  <a:pt x="40408" y="53239"/>
                </a:cubicBezTo>
                <a:cubicBezTo>
                  <a:pt x="50612" y="43309"/>
                  <a:pt x="62857" y="34014"/>
                  <a:pt x="76326" y="25140"/>
                </a:cubicBezTo>
                <a:cubicBezTo>
                  <a:pt x="82857" y="20704"/>
                  <a:pt x="89795" y="16267"/>
                  <a:pt x="97142" y="12253"/>
                </a:cubicBezTo>
                <a:cubicBezTo>
                  <a:pt x="100816" y="10140"/>
                  <a:pt x="104489" y="8028"/>
                  <a:pt x="108163" y="5915"/>
                </a:cubicBezTo>
                <a:cubicBezTo>
                  <a:pt x="111836" y="4014"/>
                  <a:pt x="115918" y="1901"/>
                  <a:pt x="120000" y="0"/>
                </a:cubicBezTo>
                <a:cubicBezTo>
                  <a:pt x="119591" y="0"/>
                  <a:pt x="119591" y="0"/>
                  <a:pt x="119591" y="0"/>
                </a:cubicBezTo>
                <a:cubicBezTo>
                  <a:pt x="115510" y="1901"/>
                  <a:pt x="111428" y="3802"/>
                  <a:pt x="107755" y="5704"/>
                </a:cubicBezTo>
                <a:cubicBezTo>
                  <a:pt x="104081" y="7816"/>
                  <a:pt x="100408" y="9929"/>
                  <a:pt x="96734" y="11830"/>
                </a:cubicBezTo>
                <a:cubicBezTo>
                  <a:pt x="88979" y="16056"/>
                  <a:pt x="82040" y="20281"/>
                  <a:pt x="75510" y="24718"/>
                </a:cubicBezTo>
                <a:cubicBezTo>
                  <a:pt x="61632" y="33591"/>
                  <a:pt x="49387" y="42887"/>
                  <a:pt x="38775" y="52605"/>
                </a:cubicBezTo>
                <a:cubicBezTo>
                  <a:pt x="27755" y="62535"/>
                  <a:pt x="18775" y="72887"/>
                  <a:pt x="12244" y="83661"/>
                </a:cubicBezTo>
                <a:cubicBezTo>
                  <a:pt x="5306" y="94014"/>
                  <a:pt x="1224" y="105000"/>
                  <a:pt x="0" y="115985"/>
                </a:cubicBezTo>
                <a:cubicBezTo>
                  <a:pt x="1224" y="117253"/>
                  <a:pt x="2040" y="118521"/>
                  <a:pt x="2857" y="120000"/>
                </a:cubicBezTo>
                <a:cubicBezTo>
                  <a:pt x="2857" y="118943"/>
                  <a:pt x="2857" y="117887"/>
                  <a:pt x="3265" y="11683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804960" y="6600240"/>
            <a:ext cx="89280" cy="251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24000" y="40754"/>
                  <a:pt x="57600" y="81509"/>
                  <a:pt x="912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76800" y="81509"/>
                  <a:pt x="38400" y="4075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730440" y="5897160"/>
            <a:ext cx="102240" cy="673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0" y="25531"/>
                  <a:pt x="8275" y="51063"/>
                  <a:pt x="28965" y="75744"/>
                </a:cubicBezTo>
                <a:cubicBezTo>
                  <a:pt x="45517" y="83404"/>
                  <a:pt x="57931" y="91914"/>
                  <a:pt x="74482" y="99574"/>
                </a:cubicBezTo>
                <a:cubicBezTo>
                  <a:pt x="91034" y="106382"/>
                  <a:pt x="103448" y="113191"/>
                  <a:pt x="120000" y="120000"/>
                </a:cubicBezTo>
                <a:cubicBezTo>
                  <a:pt x="115862" y="118297"/>
                  <a:pt x="115862" y="116595"/>
                  <a:pt x="111724" y="114893"/>
                </a:cubicBezTo>
                <a:cubicBezTo>
                  <a:pt x="66206" y="83404"/>
                  <a:pt x="41379" y="51063"/>
                  <a:pt x="33103" y="18723"/>
                </a:cubicBezTo>
                <a:cubicBezTo>
                  <a:pt x="28965" y="15319"/>
                  <a:pt x="20689" y="12765"/>
                  <a:pt x="16551" y="9361"/>
                </a:cubicBezTo>
                <a:cubicBezTo>
                  <a:pt x="8275" y="5957"/>
                  <a:pt x="4137" y="2553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730440" y="5772600"/>
            <a:ext cx="27720" cy="22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5000"/>
                </a:moveTo>
                <a:cubicBezTo>
                  <a:pt x="15000" y="72500"/>
                  <a:pt x="30000" y="82500"/>
                  <a:pt x="60000" y="92500"/>
                </a:cubicBezTo>
                <a:cubicBezTo>
                  <a:pt x="75000" y="102500"/>
                  <a:pt x="105000" y="110000"/>
                  <a:pt x="120000" y="120000"/>
                </a:cubicBezTo>
                <a:cubicBezTo>
                  <a:pt x="105000" y="95000"/>
                  <a:pt x="105000" y="70000"/>
                  <a:pt x="105000" y="47500"/>
                </a:cubicBezTo>
                <a:cubicBezTo>
                  <a:pt x="75000" y="30000"/>
                  <a:pt x="45000" y="15000"/>
                  <a:pt x="0" y="0"/>
                </a:cubicBezTo>
                <a:cubicBezTo>
                  <a:pt x="0" y="2500"/>
                  <a:pt x="0" y="7500"/>
                  <a:pt x="0" y="10000"/>
                </a:cubicBezTo>
                <a:cubicBezTo>
                  <a:pt x="0" y="27500"/>
                  <a:pt x="0" y="47500"/>
                  <a:pt x="0" y="65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754920" y="6322320"/>
            <a:ext cx="156960" cy="529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30270"/>
                </a:moveTo>
                <a:cubicBezTo>
                  <a:pt x="19090" y="20540"/>
                  <a:pt x="10909" y="9729"/>
                  <a:pt x="0" y="0"/>
                </a:cubicBezTo>
                <a:cubicBezTo>
                  <a:pt x="8181" y="17297"/>
                  <a:pt x="19090" y="35675"/>
                  <a:pt x="30000" y="52972"/>
                </a:cubicBezTo>
                <a:cubicBezTo>
                  <a:pt x="32727" y="56216"/>
                  <a:pt x="35454" y="59459"/>
                  <a:pt x="38181" y="62702"/>
                </a:cubicBezTo>
                <a:cubicBezTo>
                  <a:pt x="60000" y="82162"/>
                  <a:pt x="81818" y="101621"/>
                  <a:pt x="106363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95454" y="99459"/>
                  <a:pt x="76363" y="77837"/>
                  <a:pt x="60000" y="56216"/>
                </a:cubicBezTo>
                <a:cubicBezTo>
                  <a:pt x="49090" y="47567"/>
                  <a:pt x="40909" y="38918"/>
                  <a:pt x="30000" y="302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36080" cy="6856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0" y="4323960"/>
            <a:ext cx="1307520" cy="777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2575080"/>
            <a:ext cx="74520" cy="6249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0000" y="120000"/>
                </a:moveTo>
                <a:cubicBezTo>
                  <a:pt x="109090" y="103235"/>
                  <a:pt x="103636" y="87352"/>
                  <a:pt x="92727" y="70588"/>
                </a:cubicBezTo>
                <a:cubicBezTo>
                  <a:pt x="60000" y="47647"/>
                  <a:pt x="32727" y="23823"/>
                  <a:pt x="0" y="0"/>
                </a:cubicBezTo>
                <a:cubicBezTo>
                  <a:pt x="0" y="30882"/>
                  <a:pt x="0" y="30882"/>
                  <a:pt x="0" y="30882"/>
                </a:cubicBezTo>
                <a:cubicBezTo>
                  <a:pt x="32727" y="56470"/>
                  <a:pt x="70909" y="82941"/>
                  <a:pt x="109090" y="109411"/>
                </a:cubicBezTo>
                <a:cubicBezTo>
                  <a:pt x="109090" y="112941"/>
                  <a:pt x="114545" y="116470"/>
                  <a:pt x="120000" y="12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"/>
          <p:cNvSpPr/>
          <p:nvPr/>
        </p:nvSpPr>
        <p:spPr>
          <a:xfrm>
            <a:off x="96480" y="3156480"/>
            <a:ext cx="483840" cy="2320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3714" y="83333"/>
                </a:moveTo>
                <a:cubicBezTo>
                  <a:pt x="88285" y="95714"/>
                  <a:pt x="102857" y="107857"/>
                  <a:pt x="119142" y="120000"/>
                </a:cubicBezTo>
                <a:cubicBezTo>
                  <a:pt x="119142" y="117857"/>
                  <a:pt x="119142" y="115952"/>
                  <a:pt x="120000" y="113809"/>
                </a:cubicBezTo>
                <a:cubicBezTo>
                  <a:pt x="106285" y="103571"/>
                  <a:pt x="93428" y="93095"/>
                  <a:pt x="81428" y="82619"/>
                </a:cubicBezTo>
                <a:cubicBezTo>
                  <a:pt x="49714" y="55476"/>
                  <a:pt x="23142" y="27857"/>
                  <a:pt x="0" y="0"/>
                </a:cubicBezTo>
                <a:cubicBezTo>
                  <a:pt x="1714" y="4761"/>
                  <a:pt x="3428" y="9761"/>
                  <a:pt x="5142" y="14523"/>
                </a:cubicBezTo>
                <a:cubicBezTo>
                  <a:pt x="25714" y="37619"/>
                  <a:pt x="48000" y="60714"/>
                  <a:pt x="73714" y="83333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"/>
          <p:cNvSpPr/>
          <p:nvPr/>
        </p:nvSpPr>
        <p:spPr>
          <a:xfrm>
            <a:off x="605160" y="5447160"/>
            <a:ext cx="455760" cy="1419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272" y="8571"/>
                </a:moveTo>
                <a:cubicBezTo>
                  <a:pt x="4545" y="5844"/>
                  <a:pt x="1818" y="3116"/>
                  <a:pt x="0" y="0"/>
                </a:cubicBezTo>
                <a:cubicBezTo>
                  <a:pt x="0" y="3896"/>
                  <a:pt x="0" y="7402"/>
                  <a:pt x="0" y="11298"/>
                </a:cubicBezTo>
                <a:cubicBezTo>
                  <a:pt x="19090" y="33116"/>
                  <a:pt x="40000" y="54545"/>
                  <a:pt x="61818" y="75584"/>
                </a:cubicBezTo>
                <a:cubicBezTo>
                  <a:pt x="77272" y="90389"/>
                  <a:pt x="94545" y="105194"/>
                  <a:pt x="111818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02727" y="104805"/>
                  <a:pt x="85454" y="89610"/>
                  <a:pt x="70000" y="74025"/>
                </a:cubicBezTo>
                <a:cubicBezTo>
                  <a:pt x="47272" y="52597"/>
                  <a:pt x="26363" y="30779"/>
                  <a:pt x="7272" y="8571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4"/>
          <p:cNvSpPr/>
          <p:nvPr/>
        </p:nvSpPr>
        <p:spPr>
          <a:xfrm>
            <a:off x="720000" y="6503760"/>
            <a:ext cx="127440" cy="362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0810" y="120000"/>
                </a:moveTo>
                <a:cubicBezTo>
                  <a:pt x="120000" y="120000"/>
                  <a:pt x="120000" y="120000"/>
                  <a:pt x="120000" y="120000"/>
                </a:cubicBezTo>
                <a:cubicBezTo>
                  <a:pt x="77837" y="80506"/>
                  <a:pt x="38918" y="41012"/>
                  <a:pt x="0" y="0"/>
                </a:cubicBezTo>
                <a:cubicBezTo>
                  <a:pt x="25945" y="41012"/>
                  <a:pt x="55135" y="80506"/>
                  <a:pt x="90810" y="12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5"/>
          <p:cNvSpPr/>
          <p:nvPr/>
        </p:nvSpPr>
        <p:spPr>
          <a:xfrm>
            <a:off x="75600" y="3201120"/>
            <a:ext cx="615600" cy="3327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9213" y="109695"/>
                </a:moveTo>
                <a:cubicBezTo>
                  <a:pt x="97752" y="102714"/>
                  <a:pt x="87640" y="95734"/>
                  <a:pt x="78202" y="88753"/>
                </a:cubicBezTo>
                <a:cubicBezTo>
                  <a:pt x="56629" y="72631"/>
                  <a:pt x="39775" y="56011"/>
                  <a:pt x="26966" y="39224"/>
                </a:cubicBezTo>
                <a:cubicBezTo>
                  <a:pt x="19550" y="29085"/>
                  <a:pt x="13483" y="18781"/>
                  <a:pt x="8089" y="8476"/>
                </a:cubicBezTo>
                <a:cubicBezTo>
                  <a:pt x="5393" y="5650"/>
                  <a:pt x="2696" y="2825"/>
                  <a:pt x="0" y="0"/>
                </a:cubicBezTo>
                <a:cubicBezTo>
                  <a:pt x="5393" y="13130"/>
                  <a:pt x="12808" y="26426"/>
                  <a:pt x="22247" y="39390"/>
                </a:cubicBezTo>
                <a:cubicBezTo>
                  <a:pt x="34382" y="56343"/>
                  <a:pt x="51235" y="72963"/>
                  <a:pt x="72134" y="89252"/>
                </a:cubicBezTo>
                <a:cubicBezTo>
                  <a:pt x="82921" y="97396"/>
                  <a:pt x="95056" y="105373"/>
                  <a:pt x="107865" y="113185"/>
                </a:cubicBezTo>
                <a:cubicBezTo>
                  <a:pt x="111910" y="115512"/>
                  <a:pt x="115955" y="117673"/>
                  <a:pt x="120000" y="120000"/>
                </a:cubicBezTo>
                <a:cubicBezTo>
                  <a:pt x="118651" y="119168"/>
                  <a:pt x="117977" y="118504"/>
                  <a:pt x="117303" y="117673"/>
                </a:cubicBezTo>
                <a:cubicBezTo>
                  <a:pt x="113932" y="115013"/>
                  <a:pt x="111235" y="112354"/>
                  <a:pt x="109213" y="109695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6"/>
          <p:cNvSpPr/>
          <p:nvPr/>
        </p:nvSpPr>
        <p:spPr>
          <a:xfrm>
            <a:off x="16920" y="228600"/>
            <a:ext cx="78840" cy="2926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57391" y="109039"/>
                </a:moveTo>
                <a:cubicBezTo>
                  <a:pt x="62608" y="109795"/>
                  <a:pt x="62608" y="110551"/>
                  <a:pt x="62608" y="111307"/>
                </a:cubicBezTo>
                <a:cubicBezTo>
                  <a:pt x="78260" y="113952"/>
                  <a:pt x="99130" y="116598"/>
                  <a:pt x="114782" y="119433"/>
                </a:cubicBezTo>
                <a:cubicBezTo>
                  <a:pt x="114782" y="119622"/>
                  <a:pt x="114782" y="119811"/>
                  <a:pt x="120000" y="120000"/>
                </a:cubicBezTo>
                <a:cubicBezTo>
                  <a:pt x="109565" y="116220"/>
                  <a:pt x="99130" y="112629"/>
                  <a:pt x="88695" y="108850"/>
                </a:cubicBezTo>
                <a:cubicBezTo>
                  <a:pt x="46956" y="89574"/>
                  <a:pt x="26086" y="70299"/>
                  <a:pt x="26086" y="50834"/>
                </a:cubicBezTo>
                <a:cubicBezTo>
                  <a:pt x="31304" y="33826"/>
                  <a:pt x="46956" y="17007"/>
                  <a:pt x="78260" y="0"/>
                </a:cubicBezTo>
                <a:cubicBezTo>
                  <a:pt x="62608" y="0"/>
                  <a:pt x="62608" y="0"/>
                  <a:pt x="62608" y="0"/>
                </a:cubicBezTo>
                <a:cubicBezTo>
                  <a:pt x="26086" y="16818"/>
                  <a:pt x="10434" y="33826"/>
                  <a:pt x="5217" y="50834"/>
                </a:cubicBezTo>
                <a:cubicBezTo>
                  <a:pt x="0" y="70299"/>
                  <a:pt x="15652" y="89574"/>
                  <a:pt x="57391" y="109039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7"/>
          <p:cNvSpPr/>
          <p:nvPr/>
        </p:nvSpPr>
        <p:spPr>
          <a:xfrm>
            <a:off x="58680" y="2944080"/>
            <a:ext cx="57600" cy="492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14117" y="21308"/>
                  <a:pt x="21176" y="41495"/>
                  <a:pt x="35294" y="62803"/>
                </a:cubicBezTo>
                <a:cubicBezTo>
                  <a:pt x="63529" y="81869"/>
                  <a:pt x="91764" y="100934"/>
                  <a:pt x="120000" y="120000"/>
                </a:cubicBezTo>
                <a:cubicBezTo>
                  <a:pt x="105882" y="97570"/>
                  <a:pt x="91764" y="74018"/>
                  <a:pt x="77647" y="51588"/>
                </a:cubicBezTo>
                <a:cubicBezTo>
                  <a:pt x="70588" y="50467"/>
                  <a:pt x="70588" y="49345"/>
                  <a:pt x="70588" y="48224"/>
                </a:cubicBezTo>
                <a:cubicBezTo>
                  <a:pt x="49411" y="31401"/>
                  <a:pt x="21176" y="15700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8"/>
          <p:cNvSpPr/>
          <p:nvPr/>
        </p:nvSpPr>
        <p:spPr>
          <a:xfrm>
            <a:off x="577440" y="5478840"/>
            <a:ext cx="141480" cy="1023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0" y="16756"/>
                  <a:pt x="5853" y="33513"/>
                  <a:pt x="14634" y="50270"/>
                </a:cubicBezTo>
                <a:cubicBezTo>
                  <a:pt x="23414" y="63243"/>
                  <a:pt x="35121" y="76756"/>
                  <a:pt x="49756" y="89729"/>
                </a:cubicBezTo>
                <a:cubicBezTo>
                  <a:pt x="55609" y="92972"/>
                  <a:pt x="64390" y="96216"/>
                  <a:pt x="70243" y="99459"/>
                </a:cubicBezTo>
                <a:cubicBezTo>
                  <a:pt x="87804" y="106486"/>
                  <a:pt x="102439" y="112972"/>
                  <a:pt x="120000" y="120000"/>
                </a:cubicBezTo>
                <a:cubicBezTo>
                  <a:pt x="117073" y="118378"/>
                  <a:pt x="114146" y="116216"/>
                  <a:pt x="111219" y="114594"/>
                </a:cubicBezTo>
                <a:cubicBezTo>
                  <a:pt x="76097" y="92972"/>
                  <a:pt x="52682" y="71351"/>
                  <a:pt x="38048" y="49729"/>
                </a:cubicBezTo>
                <a:cubicBezTo>
                  <a:pt x="32195" y="36756"/>
                  <a:pt x="26341" y="24324"/>
                  <a:pt x="23414" y="11891"/>
                </a:cubicBezTo>
                <a:cubicBezTo>
                  <a:pt x="23414" y="11351"/>
                  <a:pt x="20487" y="10810"/>
                  <a:pt x="20487" y="9729"/>
                </a:cubicBezTo>
                <a:cubicBezTo>
                  <a:pt x="14634" y="6486"/>
                  <a:pt x="5853" y="3243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9"/>
          <p:cNvSpPr/>
          <p:nvPr/>
        </p:nvSpPr>
        <p:spPr>
          <a:xfrm>
            <a:off x="581400" y="1398960"/>
            <a:ext cx="1555920" cy="40471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866" y="116719"/>
                </a:moveTo>
                <a:cubicBezTo>
                  <a:pt x="2666" y="105512"/>
                  <a:pt x="6933" y="94441"/>
                  <a:pt x="13333" y="83781"/>
                </a:cubicBezTo>
                <a:cubicBezTo>
                  <a:pt x="20000" y="73120"/>
                  <a:pt x="29066" y="62870"/>
                  <a:pt x="39733" y="53029"/>
                </a:cubicBezTo>
                <a:cubicBezTo>
                  <a:pt x="50400" y="43189"/>
                  <a:pt x="62666" y="33895"/>
                  <a:pt x="76000" y="25011"/>
                </a:cubicBezTo>
                <a:cubicBezTo>
                  <a:pt x="82666" y="20637"/>
                  <a:pt x="89866" y="16264"/>
                  <a:pt x="97066" y="12164"/>
                </a:cubicBezTo>
                <a:cubicBezTo>
                  <a:pt x="100800" y="10113"/>
                  <a:pt x="104533" y="7927"/>
                  <a:pt x="108266" y="6013"/>
                </a:cubicBezTo>
                <a:cubicBezTo>
                  <a:pt x="112266" y="3963"/>
                  <a:pt x="116000" y="2050"/>
                  <a:pt x="120000" y="136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15733" y="1913"/>
                  <a:pt x="112000" y="3826"/>
                  <a:pt x="108000" y="5876"/>
                </a:cubicBezTo>
                <a:cubicBezTo>
                  <a:pt x="104266" y="7790"/>
                  <a:pt x="100533" y="9840"/>
                  <a:pt x="96800" y="12027"/>
                </a:cubicBezTo>
                <a:cubicBezTo>
                  <a:pt x="89333" y="16127"/>
                  <a:pt x="82133" y="20364"/>
                  <a:pt x="75466" y="24738"/>
                </a:cubicBezTo>
                <a:cubicBezTo>
                  <a:pt x="61866" y="33621"/>
                  <a:pt x="49333" y="42915"/>
                  <a:pt x="38666" y="52756"/>
                </a:cubicBezTo>
                <a:cubicBezTo>
                  <a:pt x="27733" y="62460"/>
                  <a:pt x="18666" y="72847"/>
                  <a:pt x="12000" y="83507"/>
                </a:cubicBezTo>
                <a:cubicBezTo>
                  <a:pt x="5066" y="94305"/>
                  <a:pt x="800" y="105375"/>
                  <a:pt x="0" y="116719"/>
                </a:cubicBezTo>
                <a:cubicBezTo>
                  <a:pt x="0" y="116993"/>
                  <a:pt x="0" y="117129"/>
                  <a:pt x="0" y="117403"/>
                </a:cubicBezTo>
                <a:cubicBezTo>
                  <a:pt x="533" y="118223"/>
                  <a:pt x="1066" y="119179"/>
                  <a:pt x="1866" y="120000"/>
                </a:cubicBezTo>
                <a:cubicBezTo>
                  <a:pt x="1866" y="118906"/>
                  <a:pt x="1866" y="117813"/>
                  <a:pt x="1866" y="116719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0"/>
          <p:cNvSpPr/>
          <p:nvPr/>
        </p:nvSpPr>
        <p:spPr>
          <a:xfrm>
            <a:off x="691920" y="6529680"/>
            <a:ext cx="120600" cy="3362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24000" y="39452"/>
                  <a:pt x="54857" y="80547"/>
                  <a:pt x="89142" y="119999"/>
                </a:cubicBezTo>
                <a:cubicBezTo>
                  <a:pt x="120000" y="119999"/>
                  <a:pt x="120000" y="119999"/>
                  <a:pt x="120000" y="119999"/>
                </a:cubicBezTo>
                <a:cubicBezTo>
                  <a:pt x="78857" y="80547"/>
                  <a:pt x="37714" y="39452"/>
                  <a:pt x="0" y="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1"/>
          <p:cNvSpPr/>
          <p:nvPr/>
        </p:nvSpPr>
        <p:spPr>
          <a:xfrm>
            <a:off x="577440" y="5359320"/>
            <a:ext cx="27000" cy="220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5000" y="110000"/>
                </a:moveTo>
                <a:cubicBezTo>
                  <a:pt x="105000" y="115000"/>
                  <a:pt x="120000" y="117500"/>
                  <a:pt x="120000" y="120000"/>
                </a:cubicBezTo>
                <a:cubicBezTo>
                  <a:pt x="120000" y="95000"/>
                  <a:pt x="120000" y="72500"/>
                  <a:pt x="120000" y="47500"/>
                </a:cubicBezTo>
                <a:cubicBezTo>
                  <a:pt x="75000" y="32500"/>
                  <a:pt x="45000" y="15000"/>
                  <a:pt x="15000" y="0"/>
                </a:cubicBezTo>
                <a:cubicBezTo>
                  <a:pt x="0" y="22500"/>
                  <a:pt x="0" y="42500"/>
                  <a:pt x="0" y="65000"/>
                </a:cubicBezTo>
                <a:cubicBezTo>
                  <a:pt x="30000" y="80000"/>
                  <a:pt x="75000" y="95000"/>
                  <a:pt x="105000" y="110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2"/>
          <p:cNvSpPr/>
          <p:nvPr/>
        </p:nvSpPr>
        <p:spPr>
          <a:xfrm>
            <a:off x="637560" y="6244560"/>
            <a:ext cx="177840" cy="621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6153" y="16000"/>
                </a:moveTo>
                <a:cubicBezTo>
                  <a:pt x="11538" y="10666"/>
                  <a:pt x="4615" y="5333"/>
                  <a:pt x="0" y="0"/>
                </a:cubicBezTo>
                <a:cubicBezTo>
                  <a:pt x="6923" y="14222"/>
                  <a:pt x="16153" y="28444"/>
                  <a:pt x="27692" y="42666"/>
                </a:cubicBezTo>
                <a:cubicBezTo>
                  <a:pt x="30000" y="47111"/>
                  <a:pt x="32307" y="50666"/>
                  <a:pt x="36923" y="55111"/>
                </a:cubicBezTo>
                <a:cubicBezTo>
                  <a:pt x="62307" y="76444"/>
                  <a:pt x="90000" y="98666"/>
                  <a:pt x="117692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94615" y="96888"/>
                  <a:pt x="73846" y="73777"/>
                  <a:pt x="55384" y="49777"/>
                </a:cubicBezTo>
                <a:cubicBezTo>
                  <a:pt x="41538" y="38222"/>
                  <a:pt x="30000" y="27555"/>
                  <a:pt x="16153" y="16000"/>
                </a:cubicBez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3"/>
          <p:cNvSpPr/>
          <p:nvPr/>
        </p:nvSpPr>
        <p:spPr>
          <a:xfrm>
            <a:off x="20520" y="-720"/>
            <a:ext cx="369720" cy="43999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155" y="27391"/>
                </a:moveTo>
                <a:cubicBezTo>
                  <a:pt x="12815" y="37565"/>
                  <a:pt x="19805" y="47869"/>
                  <a:pt x="30291" y="58043"/>
                </a:cubicBezTo>
                <a:cubicBezTo>
                  <a:pt x="39611" y="68217"/>
                  <a:pt x="51262" y="78391"/>
                  <a:pt x="66407" y="88565"/>
                </a:cubicBezTo>
                <a:cubicBezTo>
                  <a:pt x="80388" y="98739"/>
                  <a:pt x="97864" y="108782"/>
                  <a:pt x="117669" y="118826"/>
                </a:cubicBezTo>
                <a:cubicBezTo>
                  <a:pt x="118834" y="119217"/>
                  <a:pt x="120000" y="119608"/>
                  <a:pt x="120000" y="120000"/>
                </a:cubicBezTo>
                <a:cubicBezTo>
                  <a:pt x="118834" y="118043"/>
                  <a:pt x="116504" y="115956"/>
                  <a:pt x="115339" y="114000"/>
                </a:cubicBezTo>
                <a:cubicBezTo>
                  <a:pt x="115339" y="113608"/>
                  <a:pt x="115339" y="113217"/>
                  <a:pt x="115339" y="112956"/>
                </a:cubicBezTo>
                <a:cubicBezTo>
                  <a:pt x="99029" y="104739"/>
                  <a:pt x="85048" y="96652"/>
                  <a:pt x="73398" y="88434"/>
                </a:cubicBezTo>
                <a:cubicBezTo>
                  <a:pt x="58252" y="78260"/>
                  <a:pt x="45436" y="68217"/>
                  <a:pt x="34951" y="57913"/>
                </a:cubicBezTo>
                <a:cubicBezTo>
                  <a:pt x="24466" y="47739"/>
                  <a:pt x="16310" y="37565"/>
                  <a:pt x="10485" y="27260"/>
                </a:cubicBezTo>
                <a:cubicBezTo>
                  <a:pt x="8155" y="22173"/>
                  <a:pt x="5825" y="17086"/>
                  <a:pt x="3495" y="12000"/>
                </a:cubicBezTo>
                <a:cubicBezTo>
                  <a:pt x="2330" y="7956"/>
                  <a:pt x="1165" y="4043"/>
                  <a:pt x="116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043"/>
                  <a:pt x="1165" y="7956"/>
                  <a:pt x="1165" y="12000"/>
                </a:cubicBezTo>
                <a:cubicBezTo>
                  <a:pt x="3495" y="17086"/>
                  <a:pt x="4660" y="22173"/>
                  <a:pt x="8155" y="2739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4"/>
          <p:cNvSpPr/>
          <p:nvPr/>
        </p:nvSpPr>
        <p:spPr>
          <a:xfrm>
            <a:off x="412920" y="4316400"/>
            <a:ext cx="316440" cy="15796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72272" y="83272"/>
                </a:moveTo>
                <a:cubicBezTo>
                  <a:pt x="87272" y="95636"/>
                  <a:pt x="102272" y="108000"/>
                  <a:pt x="120000" y="120000"/>
                </a:cubicBezTo>
                <a:cubicBezTo>
                  <a:pt x="120000" y="117454"/>
                  <a:pt x="120000" y="114545"/>
                  <a:pt x="120000" y="112000"/>
                </a:cubicBezTo>
                <a:cubicBezTo>
                  <a:pt x="120000" y="111636"/>
                  <a:pt x="120000" y="110909"/>
                  <a:pt x="120000" y="110545"/>
                </a:cubicBezTo>
                <a:cubicBezTo>
                  <a:pt x="107727" y="101090"/>
                  <a:pt x="95454" y="91636"/>
                  <a:pt x="84545" y="82181"/>
                </a:cubicBezTo>
                <a:cubicBezTo>
                  <a:pt x="51818" y="55272"/>
                  <a:pt x="23181" y="27636"/>
                  <a:pt x="0" y="0"/>
                </a:cubicBezTo>
                <a:cubicBezTo>
                  <a:pt x="2727" y="7636"/>
                  <a:pt x="5454" y="15272"/>
                  <a:pt x="9545" y="22909"/>
                </a:cubicBezTo>
                <a:cubicBezTo>
                  <a:pt x="28636" y="43272"/>
                  <a:pt x="49090" y="63272"/>
                  <a:pt x="72272" y="832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5"/>
          <p:cNvSpPr/>
          <p:nvPr/>
        </p:nvSpPr>
        <p:spPr>
          <a:xfrm>
            <a:off x="754920" y="5862600"/>
            <a:ext cx="322200" cy="989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8000" y="8695"/>
                </a:moveTo>
                <a:cubicBezTo>
                  <a:pt x="5333" y="5797"/>
                  <a:pt x="2666" y="2898"/>
                  <a:pt x="0" y="0"/>
                </a:cubicBezTo>
                <a:cubicBezTo>
                  <a:pt x="0" y="5217"/>
                  <a:pt x="0" y="11014"/>
                  <a:pt x="1333" y="16811"/>
                </a:cubicBezTo>
                <a:cubicBezTo>
                  <a:pt x="18666" y="35942"/>
                  <a:pt x="36000" y="55072"/>
                  <a:pt x="56000" y="73623"/>
                </a:cubicBezTo>
                <a:cubicBezTo>
                  <a:pt x="72000" y="89275"/>
                  <a:pt x="89333" y="104927"/>
                  <a:pt x="106666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01333" y="104347"/>
                  <a:pt x="84000" y="88115"/>
                  <a:pt x="66666" y="71304"/>
                </a:cubicBezTo>
                <a:cubicBezTo>
                  <a:pt x="45333" y="51014"/>
                  <a:pt x="26666" y="29565"/>
                  <a:pt x="8000" y="869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6"/>
          <p:cNvSpPr/>
          <p:nvPr/>
        </p:nvSpPr>
        <p:spPr>
          <a:xfrm>
            <a:off x="391320" y="4364280"/>
            <a:ext cx="412920" cy="2234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5391" y="105096"/>
                </a:moveTo>
                <a:cubicBezTo>
                  <a:pt x="97043" y="99700"/>
                  <a:pt x="88695" y="94047"/>
                  <a:pt x="81391" y="88394"/>
                </a:cubicBezTo>
                <a:cubicBezTo>
                  <a:pt x="59478" y="72205"/>
                  <a:pt x="42782" y="55503"/>
                  <a:pt x="30260" y="38800"/>
                </a:cubicBezTo>
                <a:cubicBezTo>
                  <a:pt x="22956" y="30578"/>
                  <a:pt x="17739" y="22098"/>
                  <a:pt x="13565" y="13618"/>
                </a:cubicBezTo>
                <a:cubicBezTo>
                  <a:pt x="9391" y="8993"/>
                  <a:pt x="4173" y="4625"/>
                  <a:pt x="0" y="0"/>
                </a:cubicBezTo>
                <a:cubicBezTo>
                  <a:pt x="5217" y="13104"/>
                  <a:pt x="12521" y="26209"/>
                  <a:pt x="21913" y="39057"/>
                </a:cubicBezTo>
                <a:cubicBezTo>
                  <a:pt x="34434" y="56017"/>
                  <a:pt x="51130" y="72719"/>
                  <a:pt x="72000" y="89164"/>
                </a:cubicBezTo>
                <a:cubicBezTo>
                  <a:pt x="82434" y="97130"/>
                  <a:pt x="93913" y="105353"/>
                  <a:pt x="107478" y="113319"/>
                </a:cubicBezTo>
                <a:cubicBezTo>
                  <a:pt x="111652" y="115374"/>
                  <a:pt x="115826" y="117687"/>
                  <a:pt x="120000" y="119999"/>
                </a:cubicBezTo>
                <a:cubicBezTo>
                  <a:pt x="118956" y="119229"/>
                  <a:pt x="117913" y="118458"/>
                  <a:pt x="116869" y="117687"/>
                </a:cubicBezTo>
                <a:cubicBezTo>
                  <a:pt x="112695" y="113576"/>
                  <a:pt x="108521" y="109207"/>
                  <a:pt x="105391" y="10509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7"/>
          <p:cNvSpPr/>
          <p:nvPr/>
        </p:nvSpPr>
        <p:spPr>
          <a:xfrm>
            <a:off x="351000" y="1289160"/>
            <a:ext cx="129960" cy="3026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56666" y="120000"/>
                </a:moveTo>
                <a:cubicBezTo>
                  <a:pt x="50000" y="117725"/>
                  <a:pt x="46666" y="115450"/>
                  <a:pt x="43333" y="113175"/>
                </a:cubicBezTo>
                <a:cubicBezTo>
                  <a:pt x="26666" y="100473"/>
                  <a:pt x="16666" y="87962"/>
                  <a:pt x="16666" y="75450"/>
                </a:cubicBezTo>
                <a:cubicBezTo>
                  <a:pt x="16666" y="62748"/>
                  <a:pt x="26666" y="50236"/>
                  <a:pt x="43333" y="37535"/>
                </a:cubicBezTo>
                <a:cubicBezTo>
                  <a:pt x="50000" y="31279"/>
                  <a:pt x="60000" y="25023"/>
                  <a:pt x="73333" y="18767"/>
                </a:cubicBezTo>
                <a:cubicBezTo>
                  <a:pt x="86666" y="12511"/>
                  <a:pt x="100000" y="6255"/>
                  <a:pt x="120000" y="0"/>
                </a:cubicBezTo>
                <a:cubicBezTo>
                  <a:pt x="116666" y="0"/>
                  <a:pt x="116666" y="0"/>
                  <a:pt x="116666" y="0"/>
                </a:cubicBezTo>
                <a:cubicBezTo>
                  <a:pt x="96666" y="6255"/>
                  <a:pt x="80000" y="12511"/>
                  <a:pt x="66666" y="18767"/>
                </a:cubicBezTo>
                <a:cubicBezTo>
                  <a:pt x="53333" y="25023"/>
                  <a:pt x="43333" y="31279"/>
                  <a:pt x="33333" y="37535"/>
                </a:cubicBezTo>
                <a:cubicBezTo>
                  <a:pt x="13333" y="50047"/>
                  <a:pt x="3333" y="62748"/>
                  <a:pt x="3333" y="75450"/>
                </a:cubicBezTo>
                <a:cubicBezTo>
                  <a:pt x="0" y="87393"/>
                  <a:pt x="6666" y="99526"/>
                  <a:pt x="23333" y="111658"/>
                </a:cubicBezTo>
                <a:cubicBezTo>
                  <a:pt x="33333" y="114312"/>
                  <a:pt x="43333" y="117156"/>
                  <a:pt x="53333" y="119810"/>
                </a:cubicBezTo>
                <a:cubicBezTo>
                  <a:pt x="53333" y="119810"/>
                  <a:pt x="56666" y="120000"/>
                  <a:pt x="56666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8"/>
          <p:cNvSpPr/>
          <p:nvPr/>
        </p:nvSpPr>
        <p:spPr>
          <a:xfrm>
            <a:off x="833760" y="6571440"/>
            <a:ext cx="99360" cy="2804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94285" y="120000"/>
                </a:moveTo>
                <a:cubicBezTo>
                  <a:pt x="119999" y="120000"/>
                  <a:pt x="119999" y="120000"/>
                  <a:pt x="119999" y="120000"/>
                </a:cubicBezTo>
                <a:cubicBezTo>
                  <a:pt x="77142" y="81355"/>
                  <a:pt x="38571" y="40677"/>
                  <a:pt x="0" y="0"/>
                </a:cubicBezTo>
                <a:cubicBezTo>
                  <a:pt x="25714" y="40677"/>
                  <a:pt x="55714" y="81355"/>
                  <a:pt x="94285" y="120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9"/>
          <p:cNvSpPr/>
          <p:nvPr/>
        </p:nvSpPr>
        <p:spPr>
          <a:xfrm>
            <a:off x="376920" y="4107600"/>
            <a:ext cx="60840" cy="5104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28235" y="60560"/>
                </a:moveTo>
                <a:cubicBezTo>
                  <a:pt x="56470" y="80747"/>
                  <a:pt x="91764" y="99813"/>
                  <a:pt x="120000" y="120000"/>
                </a:cubicBezTo>
                <a:cubicBezTo>
                  <a:pt x="98823" y="96448"/>
                  <a:pt x="84705" y="72897"/>
                  <a:pt x="70588" y="49345"/>
                </a:cubicBezTo>
                <a:cubicBezTo>
                  <a:pt x="70588" y="49345"/>
                  <a:pt x="63529" y="48224"/>
                  <a:pt x="63529" y="48224"/>
                </a:cubicBezTo>
                <a:cubicBezTo>
                  <a:pt x="42352" y="32523"/>
                  <a:pt x="21176" y="15700"/>
                  <a:pt x="0" y="0"/>
                </a:cubicBezTo>
                <a:cubicBezTo>
                  <a:pt x="0" y="2242"/>
                  <a:pt x="0" y="5607"/>
                  <a:pt x="0" y="8971"/>
                </a:cubicBezTo>
                <a:cubicBezTo>
                  <a:pt x="7058" y="25794"/>
                  <a:pt x="21176" y="43738"/>
                  <a:pt x="28235" y="605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0"/>
          <p:cNvSpPr/>
          <p:nvPr/>
        </p:nvSpPr>
        <p:spPr>
          <a:xfrm>
            <a:off x="730440" y="3145680"/>
            <a:ext cx="1056600" cy="27158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265" y="116830"/>
                </a:moveTo>
                <a:cubicBezTo>
                  <a:pt x="3673" y="105845"/>
                  <a:pt x="7755" y="94647"/>
                  <a:pt x="14285" y="83873"/>
                </a:cubicBezTo>
                <a:cubicBezTo>
                  <a:pt x="20816" y="73309"/>
                  <a:pt x="29795" y="62957"/>
                  <a:pt x="40408" y="53239"/>
                </a:cubicBezTo>
                <a:cubicBezTo>
                  <a:pt x="50612" y="43309"/>
                  <a:pt x="62857" y="34014"/>
                  <a:pt x="76326" y="25140"/>
                </a:cubicBezTo>
                <a:cubicBezTo>
                  <a:pt x="82857" y="20704"/>
                  <a:pt x="89795" y="16267"/>
                  <a:pt x="97142" y="12253"/>
                </a:cubicBezTo>
                <a:cubicBezTo>
                  <a:pt x="100816" y="10140"/>
                  <a:pt x="104489" y="8028"/>
                  <a:pt x="108163" y="5915"/>
                </a:cubicBezTo>
                <a:cubicBezTo>
                  <a:pt x="111836" y="4014"/>
                  <a:pt x="115918" y="1901"/>
                  <a:pt x="120000" y="0"/>
                </a:cubicBezTo>
                <a:cubicBezTo>
                  <a:pt x="119591" y="0"/>
                  <a:pt x="119591" y="0"/>
                  <a:pt x="119591" y="0"/>
                </a:cubicBezTo>
                <a:cubicBezTo>
                  <a:pt x="115510" y="1901"/>
                  <a:pt x="111428" y="3802"/>
                  <a:pt x="107755" y="5704"/>
                </a:cubicBezTo>
                <a:cubicBezTo>
                  <a:pt x="104081" y="7816"/>
                  <a:pt x="100408" y="9929"/>
                  <a:pt x="96734" y="11830"/>
                </a:cubicBezTo>
                <a:cubicBezTo>
                  <a:pt x="88979" y="16056"/>
                  <a:pt x="82040" y="20281"/>
                  <a:pt x="75510" y="24718"/>
                </a:cubicBezTo>
                <a:cubicBezTo>
                  <a:pt x="61632" y="33591"/>
                  <a:pt x="49387" y="42887"/>
                  <a:pt x="38775" y="52605"/>
                </a:cubicBezTo>
                <a:cubicBezTo>
                  <a:pt x="27755" y="62535"/>
                  <a:pt x="18775" y="72887"/>
                  <a:pt x="12244" y="83661"/>
                </a:cubicBezTo>
                <a:cubicBezTo>
                  <a:pt x="5306" y="94014"/>
                  <a:pt x="1224" y="105000"/>
                  <a:pt x="0" y="115985"/>
                </a:cubicBezTo>
                <a:cubicBezTo>
                  <a:pt x="1224" y="117253"/>
                  <a:pt x="2040" y="118521"/>
                  <a:pt x="2857" y="120000"/>
                </a:cubicBezTo>
                <a:cubicBezTo>
                  <a:pt x="2857" y="118943"/>
                  <a:pt x="2857" y="117887"/>
                  <a:pt x="3265" y="11683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1"/>
          <p:cNvSpPr/>
          <p:nvPr/>
        </p:nvSpPr>
        <p:spPr>
          <a:xfrm>
            <a:off x="804960" y="6600240"/>
            <a:ext cx="89280" cy="25164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24000" y="40754"/>
                  <a:pt x="57600" y="81509"/>
                  <a:pt x="912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76800" y="81509"/>
                  <a:pt x="38400" y="40754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2"/>
          <p:cNvSpPr/>
          <p:nvPr/>
        </p:nvSpPr>
        <p:spPr>
          <a:xfrm>
            <a:off x="730440" y="5897160"/>
            <a:ext cx="102240" cy="673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cubicBezTo>
                  <a:pt x="0" y="25531"/>
                  <a:pt x="8275" y="51063"/>
                  <a:pt x="28965" y="75744"/>
                </a:cubicBezTo>
                <a:cubicBezTo>
                  <a:pt x="45517" y="83404"/>
                  <a:pt x="57931" y="91914"/>
                  <a:pt x="74482" y="99574"/>
                </a:cubicBezTo>
                <a:cubicBezTo>
                  <a:pt x="91034" y="106382"/>
                  <a:pt x="103448" y="113191"/>
                  <a:pt x="120000" y="120000"/>
                </a:cubicBezTo>
                <a:cubicBezTo>
                  <a:pt x="115862" y="118297"/>
                  <a:pt x="115862" y="116595"/>
                  <a:pt x="111724" y="114893"/>
                </a:cubicBezTo>
                <a:cubicBezTo>
                  <a:pt x="66206" y="83404"/>
                  <a:pt x="41379" y="51063"/>
                  <a:pt x="33103" y="18723"/>
                </a:cubicBezTo>
                <a:cubicBezTo>
                  <a:pt x="28965" y="15319"/>
                  <a:pt x="20689" y="12765"/>
                  <a:pt x="16551" y="9361"/>
                </a:cubicBezTo>
                <a:cubicBezTo>
                  <a:pt x="8275" y="5957"/>
                  <a:pt x="4137" y="2553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3"/>
          <p:cNvSpPr/>
          <p:nvPr/>
        </p:nvSpPr>
        <p:spPr>
          <a:xfrm>
            <a:off x="730440" y="5772600"/>
            <a:ext cx="27720" cy="22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65000"/>
                </a:moveTo>
                <a:cubicBezTo>
                  <a:pt x="15000" y="72500"/>
                  <a:pt x="30000" y="82500"/>
                  <a:pt x="60000" y="92500"/>
                </a:cubicBezTo>
                <a:cubicBezTo>
                  <a:pt x="75000" y="102500"/>
                  <a:pt x="105000" y="110000"/>
                  <a:pt x="120000" y="120000"/>
                </a:cubicBezTo>
                <a:cubicBezTo>
                  <a:pt x="105000" y="95000"/>
                  <a:pt x="105000" y="70000"/>
                  <a:pt x="105000" y="47500"/>
                </a:cubicBezTo>
                <a:cubicBezTo>
                  <a:pt x="75000" y="30000"/>
                  <a:pt x="45000" y="15000"/>
                  <a:pt x="0" y="0"/>
                </a:cubicBezTo>
                <a:cubicBezTo>
                  <a:pt x="0" y="2500"/>
                  <a:pt x="0" y="7500"/>
                  <a:pt x="0" y="10000"/>
                </a:cubicBezTo>
                <a:cubicBezTo>
                  <a:pt x="0" y="27500"/>
                  <a:pt x="0" y="47500"/>
                  <a:pt x="0" y="65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4"/>
          <p:cNvSpPr/>
          <p:nvPr/>
        </p:nvSpPr>
        <p:spPr>
          <a:xfrm>
            <a:off x="754920" y="6322320"/>
            <a:ext cx="156960" cy="529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30270"/>
                </a:moveTo>
                <a:cubicBezTo>
                  <a:pt x="19090" y="20540"/>
                  <a:pt x="10909" y="9729"/>
                  <a:pt x="0" y="0"/>
                </a:cubicBezTo>
                <a:cubicBezTo>
                  <a:pt x="8181" y="17297"/>
                  <a:pt x="19090" y="35675"/>
                  <a:pt x="30000" y="52972"/>
                </a:cubicBezTo>
                <a:cubicBezTo>
                  <a:pt x="32727" y="56216"/>
                  <a:pt x="35454" y="59459"/>
                  <a:pt x="38181" y="62702"/>
                </a:cubicBezTo>
                <a:cubicBezTo>
                  <a:pt x="60000" y="82162"/>
                  <a:pt x="81818" y="101621"/>
                  <a:pt x="106363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95454" y="99459"/>
                  <a:pt x="76363" y="77837"/>
                  <a:pt x="60000" y="56216"/>
                </a:cubicBezTo>
                <a:cubicBezTo>
                  <a:pt x="49090" y="47567"/>
                  <a:pt x="40909" y="38918"/>
                  <a:pt x="30000" y="3027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5"/>
          <p:cNvSpPr/>
          <p:nvPr/>
        </p:nvSpPr>
        <p:spPr>
          <a:xfrm>
            <a:off x="0" y="0"/>
            <a:ext cx="136080" cy="6856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6"/>
          <p:cNvSpPr/>
          <p:nvPr/>
        </p:nvSpPr>
        <p:spPr>
          <a:xfrm flipH="1" rot="10800000">
            <a:off x="3568680" y="2235240"/>
            <a:ext cx="1190160" cy="506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2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979560" y="400680"/>
            <a:ext cx="733788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Walchand College Of Engineering,Sangli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Shape 165" descr=""/>
          <p:cNvPicPr/>
          <p:nvPr/>
        </p:nvPicPr>
        <p:blipFill>
          <a:blip r:embed="rId1"/>
          <a:stretch/>
        </p:blipFill>
        <p:spPr>
          <a:xfrm>
            <a:off x="3434040" y="1509480"/>
            <a:ext cx="2417400" cy="218808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1074600" y="4320720"/>
            <a:ext cx="7337880" cy="85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Department Of Information Technology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Mini-Project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28680" y="225000"/>
            <a:ext cx="6685200" cy="22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3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Literature to Visual Story Convertor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81680" y="4811400"/>
            <a:ext cx="6685200" cy="11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Under the Guidance of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Ms. A. M. Khot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381680" y="893520"/>
            <a:ext cx="6406560" cy="7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1870200" y="2290320"/>
            <a:ext cx="5918040" cy="17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 PROJECT BY 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MADHURA VAIDYA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[2015BIT003]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KRISHNA KABRA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[2015BIT011]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KAUSTUBH JOSHI     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[2015BIT018]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230120" y="312480"/>
            <a:ext cx="66826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Introduction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823040" y="1540080"/>
            <a:ext cx="668556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90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An application software focussing on conversion of a text story to image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Based on concepts of natural language processing in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Uses NLTK package , Web-Crawling , Convolutional Neural Network and Recurrent Neural Network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545040"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307520" y="624240"/>
            <a:ext cx="66826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789560" y="1510200"/>
            <a:ext cx="668556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227520">
              <a:lnSpc>
                <a:spcPct val="100000"/>
              </a:lnSpc>
              <a:buClr>
                <a:srgbClr val="3f3f3f"/>
              </a:buClr>
              <a:buFont typeface="Noto Sans Symbols"/>
              <a:buChar char="•"/>
            </a:pPr>
            <a:r>
              <a:rPr b="0" lang="en-IN" sz="2400" spc="-1" strike="noStrike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convert an input text story to image story and make this tool available as an application software.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30120" y="312480"/>
            <a:ext cx="66826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Objectives: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912320" y="1540080"/>
            <a:ext cx="668556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07960" indent="-4561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learn Natural Language 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96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learn Python programming language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96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convert the text into most optimized images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960" indent="-456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To apply engineering knowledge for betterment of society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230120" y="312480"/>
            <a:ext cx="66826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Methodology: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838160" y="1540080"/>
            <a:ext cx="668556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90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Keywords extraction using natural language toolkit in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Parsing those keywords for image extraction using Beautisul Soup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Parse images to convolutional and recurrent neural network for image captioning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Checking semantic similarity of captured captions and keywords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Output the appropriate images with highest semantic similarity index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660040" y="6262200"/>
            <a:ext cx="574848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Fig. Flow Chart depicting complete functioning of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Shape 204" descr=""/>
          <p:cNvPicPr/>
          <p:nvPr/>
        </p:nvPicPr>
        <p:blipFill>
          <a:blip r:embed="rId1"/>
          <a:stretch/>
        </p:blipFill>
        <p:spPr>
          <a:xfrm>
            <a:off x="2426400" y="304920"/>
            <a:ext cx="3704040" cy="59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230120" y="282600"/>
            <a:ext cx="66826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Applications: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748880" y="1540080"/>
            <a:ext cx="668556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90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Conversion of literature to visual formatted story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Create an easement towards understanding a concept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Erase the language barrier between the reader and the author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908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Provide a simple medium for illiterate to understand text story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30120" y="327240"/>
            <a:ext cx="66826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References: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912320" y="1540080"/>
            <a:ext cx="668556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379800">
              <a:lnSpc>
                <a:spcPct val="100000"/>
              </a:lnSpc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www.pythonprogramming.org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www.newboston.com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www.stackoverflow.com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798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www.w3schools.com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2017-11-02T15:53:45Z</dcterms:modified>
  <cp:revision>4</cp:revision>
  <dc:subject/>
  <dc:title/>
</cp:coreProperties>
</file>