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1" r:id="rId4"/>
    <p:sldId id="263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969696"/>
    <a:srgbClr val="D9D9D9"/>
    <a:srgbClr val="C7440F"/>
    <a:srgbClr val="5B9BD5"/>
    <a:srgbClr val="00B0F0"/>
    <a:srgbClr val="002060"/>
    <a:srgbClr val="264478"/>
    <a:srgbClr val="4472C4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>
        <p:scale>
          <a:sx n="66" d="100"/>
          <a:sy n="66" d="100"/>
        </p:scale>
        <p:origin x="74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A115D0-819D-48B0-8F19-42B66BC6E7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64D3C-0749-46AB-BFBB-6E8D1BC0C2FD}">
      <dgm:prSet phldrT="[Text]"/>
      <dgm:spPr/>
      <dgm:t>
        <a:bodyPr/>
        <a:lstStyle/>
        <a:p>
          <a:r>
            <a:rPr lang="en-US" dirty="0"/>
            <a:t>Crew Operations</a:t>
          </a:r>
        </a:p>
      </dgm:t>
    </dgm:pt>
    <dgm:pt modelId="{16E844E5-CF63-4EC7-A84A-BB6984AFDEF8}" type="parTrans" cxnId="{7756F459-247A-46DE-8B49-369459118C7B}">
      <dgm:prSet/>
      <dgm:spPr/>
      <dgm:t>
        <a:bodyPr/>
        <a:lstStyle/>
        <a:p>
          <a:endParaRPr lang="en-US"/>
        </a:p>
      </dgm:t>
    </dgm:pt>
    <dgm:pt modelId="{771E93CE-017B-4DEA-AAD0-B25FA1B16503}" type="sibTrans" cxnId="{7756F459-247A-46DE-8B49-369459118C7B}">
      <dgm:prSet/>
      <dgm:spPr/>
      <dgm:t>
        <a:bodyPr/>
        <a:lstStyle/>
        <a:p>
          <a:endParaRPr lang="en-US"/>
        </a:p>
      </dgm:t>
    </dgm:pt>
    <dgm:pt modelId="{39627135-B477-49C2-929D-02FE6CE39B22}">
      <dgm:prSet phldrT="[Text]"/>
      <dgm:spPr/>
      <dgm:t>
        <a:bodyPr/>
        <a:lstStyle/>
        <a:p>
          <a:r>
            <a:rPr lang="en-US" dirty="0"/>
            <a:t> Crew Planning</a:t>
          </a:r>
        </a:p>
      </dgm:t>
    </dgm:pt>
    <dgm:pt modelId="{A0F9C57F-9420-4F31-BD7E-33D58C4259BF}" type="parTrans" cxnId="{88B18D1C-FBB3-4F6B-9994-31D10B047D84}">
      <dgm:prSet/>
      <dgm:spPr/>
      <dgm:t>
        <a:bodyPr/>
        <a:lstStyle/>
        <a:p>
          <a:endParaRPr lang="en-US"/>
        </a:p>
      </dgm:t>
    </dgm:pt>
    <dgm:pt modelId="{8450022F-A406-42EF-A69D-DE4184B6AAEB}" type="sibTrans" cxnId="{88B18D1C-FBB3-4F6B-9994-31D10B047D84}">
      <dgm:prSet/>
      <dgm:spPr/>
      <dgm:t>
        <a:bodyPr/>
        <a:lstStyle/>
        <a:p>
          <a:endParaRPr lang="en-US"/>
        </a:p>
      </dgm:t>
    </dgm:pt>
    <dgm:pt modelId="{F38AB1CD-09D0-4F84-9DDA-106895CC809D}">
      <dgm:prSet phldrT="[Text]"/>
      <dgm:spPr/>
      <dgm:t>
        <a:bodyPr/>
        <a:lstStyle/>
        <a:p>
          <a:r>
            <a:rPr lang="en-US" dirty="0"/>
            <a:t>Operational Planning and Performance</a:t>
          </a:r>
        </a:p>
      </dgm:t>
    </dgm:pt>
    <dgm:pt modelId="{5CE6BDDF-194D-412B-9179-BAE235B6423D}" type="parTrans" cxnId="{30689160-259F-4779-93A4-1A12D8EB6EA4}">
      <dgm:prSet/>
      <dgm:spPr/>
      <dgm:t>
        <a:bodyPr/>
        <a:lstStyle/>
        <a:p>
          <a:endParaRPr lang="en-US"/>
        </a:p>
      </dgm:t>
    </dgm:pt>
    <dgm:pt modelId="{9F4A1D00-1BC5-440A-975F-1C94132521BA}" type="sibTrans" cxnId="{30689160-259F-4779-93A4-1A12D8EB6EA4}">
      <dgm:prSet/>
      <dgm:spPr/>
      <dgm:t>
        <a:bodyPr/>
        <a:lstStyle/>
        <a:p>
          <a:endParaRPr lang="en-US"/>
        </a:p>
      </dgm:t>
    </dgm:pt>
    <dgm:pt modelId="{DB453967-9FE1-4280-893E-EBE63856AA98}">
      <dgm:prSet phldrT="[Text]"/>
      <dgm:spPr/>
      <dgm:t>
        <a:bodyPr/>
        <a:lstStyle/>
        <a:p>
          <a:r>
            <a:rPr lang="en-US" dirty="0"/>
            <a:t>Network Design and Optimization</a:t>
          </a:r>
        </a:p>
      </dgm:t>
    </dgm:pt>
    <dgm:pt modelId="{89FABDFD-3C24-4700-96AC-171F5BA4E1BB}" type="parTrans" cxnId="{C32EBD53-2393-4869-9166-C162FEBBA9EF}">
      <dgm:prSet/>
      <dgm:spPr/>
      <dgm:t>
        <a:bodyPr/>
        <a:lstStyle/>
        <a:p>
          <a:endParaRPr lang="en-US"/>
        </a:p>
      </dgm:t>
    </dgm:pt>
    <dgm:pt modelId="{6ACFC9AF-2A3E-43CE-9359-518C31AFE291}" type="sibTrans" cxnId="{C32EBD53-2393-4869-9166-C162FEBBA9EF}">
      <dgm:prSet/>
      <dgm:spPr/>
      <dgm:t>
        <a:bodyPr/>
        <a:lstStyle/>
        <a:p>
          <a:endParaRPr lang="en-US"/>
        </a:p>
      </dgm:t>
    </dgm:pt>
    <dgm:pt modelId="{E7439D7A-1232-4EA4-9755-B6EE764E6D8D}">
      <dgm:prSet phldrT="[Text]"/>
      <dgm:spPr/>
      <dgm:t>
        <a:bodyPr/>
        <a:lstStyle/>
        <a:p>
          <a:r>
            <a:rPr lang="en-US" dirty="0"/>
            <a:t>Crew Strategy and Business Intelligence</a:t>
          </a:r>
        </a:p>
      </dgm:t>
    </dgm:pt>
    <dgm:pt modelId="{0B9AA64F-8073-44CE-997C-A56C88EBCD2D}" type="parTrans" cxnId="{19050B3B-46FA-4A00-B46A-2E51795215DA}">
      <dgm:prSet/>
      <dgm:spPr/>
      <dgm:t>
        <a:bodyPr/>
        <a:lstStyle/>
        <a:p>
          <a:endParaRPr lang="en-US"/>
        </a:p>
      </dgm:t>
    </dgm:pt>
    <dgm:pt modelId="{6A9DA3B1-C3AA-47FC-962B-1501E549221E}" type="sibTrans" cxnId="{19050B3B-46FA-4A00-B46A-2E51795215DA}">
      <dgm:prSet/>
      <dgm:spPr/>
      <dgm:t>
        <a:bodyPr/>
        <a:lstStyle/>
        <a:p>
          <a:endParaRPr lang="en-US"/>
        </a:p>
      </dgm:t>
    </dgm:pt>
    <dgm:pt modelId="{3516B8A5-349B-4054-B504-C9529EFF4321}" type="pres">
      <dgm:prSet presAssocID="{C4A115D0-819D-48B0-8F19-42B66BC6E7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313FBD-BB83-491F-BD89-DBBAE56F0989}" type="pres">
      <dgm:prSet presAssocID="{EF164D3C-0749-46AB-BFBB-6E8D1BC0C2FD}" presName="hierRoot1" presStyleCnt="0"/>
      <dgm:spPr/>
    </dgm:pt>
    <dgm:pt modelId="{76EEA4B2-98D9-4B2E-9BBE-7058B2AB807E}" type="pres">
      <dgm:prSet presAssocID="{EF164D3C-0749-46AB-BFBB-6E8D1BC0C2FD}" presName="composite" presStyleCnt="0"/>
      <dgm:spPr/>
    </dgm:pt>
    <dgm:pt modelId="{EE8F9B59-BFA0-4A90-AE16-3AFC243E2ED7}" type="pres">
      <dgm:prSet presAssocID="{EF164D3C-0749-46AB-BFBB-6E8D1BC0C2FD}" presName="background" presStyleLbl="node0" presStyleIdx="0" presStyleCnt="1"/>
      <dgm:spPr/>
    </dgm:pt>
    <dgm:pt modelId="{8DF39C0E-60F3-4592-80E7-F91769FC7B43}" type="pres">
      <dgm:prSet presAssocID="{EF164D3C-0749-46AB-BFBB-6E8D1BC0C2FD}" presName="text" presStyleLbl="fgAcc0" presStyleIdx="0" presStyleCnt="1">
        <dgm:presLayoutVars>
          <dgm:chPref val="3"/>
        </dgm:presLayoutVars>
      </dgm:prSet>
      <dgm:spPr/>
    </dgm:pt>
    <dgm:pt modelId="{4D34C8FF-D450-42FE-B0EE-5EA68F2697BB}" type="pres">
      <dgm:prSet presAssocID="{EF164D3C-0749-46AB-BFBB-6E8D1BC0C2FD}" presName="hierChild2" presStyleCnt="0"/>
      <dgm:spPr/>
    </dgm:pt>
    <dgm:pt modelId="{BFF29796-98E5-46FE-8EA9-28533A3227AA}" type="pres">
      <dgm:prSet presAssocID="{A0F9C57F-9420-4F31-BD7E-33D58C4259BF}" presName="Name10" presStyleLbl="parChTrans1D2" presStyleIdx="0" presStyleCnt="4"/>
      <dgm:spPr/>
    </dgm:pt>
    <dgm:pt modelId="{495EAA20-194D-4111-9199-1F2472EA3558}" type="pres">
      <dgm:prSet presAssocID="{39627135-B477-49C2-929D-02FE6CE39B22}" presName="hierRoot2" presStyleCnt="0"/>
      <dgm:spPr/>
    </dgm:pt>
    <dgm:pt modelId="{EA07F684-5515-4EB0-8DBC-F94C3584B588}" type="pres">
      <dgm:prSet presAssocID="{39627135-B477-49C2-929D-02FE6CE39B22}" presName="composite2" presStyleCnt="0"/>
      <dgm:spPr/>
    </dgm:pt>
    <dgm:pt modelId="{39B988CE-7AF3-4E4F-B69E-C05AC5D5781C}" type="pres">
      <dgm:prSet presAssocID="{39627135-B477-49C2-929D-02FE6CE39B22}" presName="background2" presStyleLbl="node2" presStyleIdx="0" presStyleCnt="4"/>
      <dgm:spPr/>
    </dgm:pt>
    <dgm:pt modelId="{387A7A84-0591-4D3B-BAB9-4D8F73B28395}" type="pres">
      <dgm:prSet presAssocID="{39627135-B477-49C2-929D-02FE6CE39B22}" presName="text2" presStyleLbl="fgAcc2" presStyleIdx="0" presStyleCnt="4">
        <dgm:presLayoutVars>
          <dgm:chPref val="3"/>
        </dgm:presLayoutVars>
      </dgm:prSet>
      <dgm:spPr/>
    </dgm:pt>
    <dgm:pt modelId="{AB51B2B9-2AF0-440D-9D8B-47B665D17C29}" type="pres">
      <dgm:prSet presAssocID="{39627135-B477-49C2-929D-02FE6CE39B22}" presName="hierChild3" presStyleCnt="0"/>
      <dgm:spPr/>
    </dgm:pt>
    <dgm:pt modelId="{7519A5B3-D80C-4B2B-BE5A-F37E34070F3D}" type="pres">
      <dgm:prSet presAssocID="{89FABDFD-3C24-4700-96AC-171F5BA4E1BB}" presName="Name10" presStyleLbl="parChTrans1D2" presStyleIdx="1" presStyleCnt="4"/>
      <dgm:spPr/>
    </dgm:pt>
    <dgm:pt modelId="{74A4034B-FAC8-432E-9CE9-A58362E67E2A}" type="pres">
      <dgm:prSet presAssocID="{DB453967-9FE1-4280-893E-EBE63856AA98}" presName="hierRoot2" presStyleCnt="0"/>
      <dgm:spPr/>
    </dgm:pt>
    <dgm:pt modelId="{016FA1DA-785B-4784-ACB0-F4829D9F43C6}" type="pres">
      <dgm:prSet presAssocID="{DB453967-9FE1-4280-893E-EBE63856AA98}" presName="composite2" presStyleCnt="0"/>
      <dgm:spPr/>
    </dgm:pt>
    <dgm:pt modelId="{3B109F9D-8BA0-4B5F-9D00-FA1988606E69}" type="pres">
      <dgm:prSet presAssocID="{DB453967-9FE1-4280-893E-EBE63856AA98}" presName="background2" presStyleLbl="node2" presStyleIdx="1" presStyleCnt="4"/>
      <dgm:spPr/>
    </dgm:pt>
    <dgm:pt modelId="{0CD0B091-9C97-49A1-AB60-B33BAA7CF3AC}" type="pres">
      <dgm:prSet presAssocID="{DB453967-9FE1-4280-893E-EBE63856AA98}" presName="text2" presStyleLbl="fgAcc2" presStyleIdx="1" presStyleCnt="4">
        <dgm:presLayoutVars>
          <dgm:chPref val="3"/>
        </dgm:presLayoutVars>
      </dgm:prSet>
      <dgm:spPr/>
    </dgm:pt>
    <dgm:pt modelId="{C4C455D5-7131-41C9-AD9A-7EC52BCC3346}" type="pres">
      <dgm:prSet presAssocID="{DB453967-9FE1-4280-893E-EBE63856AA98}" presName="hierChild3" presStyleCnt="0"/>
      <dgm:spPr/>
    </dgm:pt>
    <dgm:pt modelId="{AB3F1BA7-171B-4B4A-A4DE-1A9C28517379}" type="pres">
      <dgm:prSet presAssocID="{0B9AA64F-8073-44CE-997C-A56C88EBCD2D}" presName="Name10" presStyleLbl="parChTrans1D2" presStyleIdx="2" presStyleCnt="4"/>
      <dgm:spPr/>
    </dgm:pt>
    <dgm:pt modelId="{BB48E171-716D-4B88-8650-111EBF97BA18}" type="pres">
      <dgm:prSet presAssocID="{E7439D7A-1232-4EA4-9755-B6EE764E6D8D}" presName="hierRoot2" presStyleCnt="0"/>
      <dgm:spPr/>
    </dgm:pt>
    <dgm:pt modelId="{7861774F-D235-49CD-8D11-6E5697E21A94}" type="pres">
      <dgm:prSet presAssocID="{E7439D7A-1232-4EA4-9755-B6EE764E6D8D}" presName="composite2" presStyleCnt="0"/>
      <dgm:spPr/>
    </dgm:pt>
    <dgm:pt modelId="{10B6D293-DABF-4BA0-B4F0-8C41723B5B95}" type="pres">
      <dgm:prSet presAssocID="{E7439D7A-1232-4EA4-9755-B6EE764E6D8D}" presName="background2" presStyleLbl="node2" presStyleIdx="2" presStyleCnt="4"/>
      <dgm:spPr>
        <a:solidFill>
          <a:srgbClr val="C00000"/>
        </a:solidFill>
      </dgm:spPr>
    </dgm:pt>
    <dgm:pt modelId="{8AC7F211-57C8-4BDB-BD5B-EB78DEEE8B38}" type="pres">
      <dgm:prSet presAssocID="{E7439D7A-1232-4EA4-9755-B6EE764E6D8D}" presName="text2" presStyleLbl="fgAcc2" presStyleIdx="2" presStyleCnt="4">
        <dgm:presLayoutVars>
          <dgm:chPref val="3"/>
        </dgm:presLayoutVars>
      </dgm:prSet>
      <dgm:spPr/>
    </dgm:pt>
    <dgm:pt modelId="{8207326F-146A-41C2-8C47-6A13AD38CD73}" type="pres">
      <dgm:prSet presAssocID="{E7439D7A-1232-4EA4-9755-B6EE764E6D8D}" presName="hierChild3" presStyleCnt="0"/>
      <dgm:spPr/>
    </dgm:pt>
    <dgm:pt modelId="{7C06515C-CE07-4142-A3D4-91B6E8404480}" type="pres">
      <dgm:prSet presAssocID="{5CE6BDDF-194D-412B-9179-BAE235B6423D}" presName="Name10" presStyleLbl="parChTrans1D2" presStyleIdx="3" presStyleCnt="4"/>
      <dgm:spPr/>
    </dgm:pt>
    <dgm:pt modelId="{EEBAE761-81D7-4937-8951-48DDC7401E38}" type="pres">
      <dgm:prSet presAssocID="{F38AB1CD-09D0-4F84-9DDA-106895CC809D}" presName="hierRoot2" presStyleCnt="0"/>
      <dgm:spPr/>
    </dgm:pt>
    <dgm:pt modelId="{94F2235D-94DE-4B80-BB41-8B8C0F3A0A93}" type="pres">
      <dgm:prSet presAssocID="{F38AB1CD-09D0-4F84-9DDA-106895CC809D}" presName="composite2" presStyleCnt="0"/>
      <dgm:spPr/>
    </dgm:pt>
    <dgm:pt modelId="{36E0F94E-2EC1-4E85-BB21-67528391F2E0}" type="pres">
      <dgm:prSet presAssocID="{F38AB1CD-09D0-4F84-9DDA-106895CC809D}" presName="background2" presStyleLbl="node2" presStyleIdx="3" presStyleCnt="4"/>
      <dgm:spPr>
        <a:solidFill>
          <a:schemeClr val="accent2"/>
        </a:solidFill>
      </dgm:spPr>
    </dgm:pt>
    <dgm:pt modelId="{AF2C6D4F-477B-4A60-B8E2-288B56FE80E2}" type="pres">
      <dgm:prSet presAssocID="{F38AB1CD-09D0-4F84-9DDA-106895CC809D}" presName="text2" presStyleLbl="fgAcc2" presStyleIdx="3" presStyleCnt="4">
        <dgm:presLayoutVars>
          <dgm:chPref val="3"/>
        </dgm:presLayoutVars>
      </dgm:prSet>
      <dgm:spPr/>
    </dgm:pt>
    <dgm:pt modelId="{C135C7FE-6DF3-46BF-B2DA-761F1CAE2404}" type="pres">
      <dgm:prSet presAssocID="{F38AB1CD-09D0-4F84-9DDA-106895CC809D}" presName="hierChild3" presStyleCnt="0"/>
      <dgm:spPr/>
    </dgm:pt>
  </dgm:ptLst>
  <dgm:cxnLst>
    <dgm:cxn modelId="{88B18D1C-FBB3-4F6B-9994-31D10B047D84}" srcId="{EF164D3C-0749-46AB-BFBB-6E8D1BC0C2FD}" destId="{39627135-B477-49C2-929D-02FE6CE39B22}" srcOrd="0" destOrd="0" parTransId="{A0F9C57F-9420-4F31-BD7E-33D58C4259BF}" sibTransId="{8450022F-A406-42EF-A69D-DE4184B6AAEB}"/>
    <dgm:cxn modelId="{2F026830-AE2C-4AB3-B960-AF57462D4A0C}" type="presOf" srcId="{C4A115D0-819D-48B0-8F19-42B66BC6E722}" destId="{3516B8A5-349B-4054-B504-C9529EFF4321}" srcOrd="0" destOrd="0" presId="urn:microsoft.com/office/officeart/2005/8/layout/hierarchy1"/>
    <dgm:cxn modelId="{19050B3B-46FA-4A00-B46A-2E51795215DA}" srcId="{EF164D3C-0749-46AB-BFBB-6E8D1BC0C2FD}" destId="{E7439D7A-1232-4EA4-9755-B6EE764E6D8D}" srcOrd="2" destOrd="0" parTransId="{0B9AA64F-8073-44CE-997C-A56C88EBCD2D}" sibTransId="{6A9DA3B1-C3AA-47FC-962B-1501E549221E}"/>
    <dgm:cxn modelId="{3CCE815D-084C-465A-B43B-EACA99032D71}" type="presOf" srcId="{EF164D3C-0749-46AB-BFBB-6E8D1BC0C2FD}" destId="{8DF39C0E-60F3-4592-80E7-F91769FC7B43}" srcOrd="0" destOrd="0" presId="urn:microsoft.com/office/officeart/2005/8/layout/hierarchy1"/>
    <dgm:cxn modelId="{30689160-259F-4779-93A4-1A12D8EB6EA4}" srcId="{EF164D3C-0749-46AB-BFBB-6E8D1BC0C2FD}" destId="{F38AB1CD-09D0-4F84-9DDA-106895CC809D}" srcOrd="3" destOrd="0" parTransId="{5CE6BDDF-194D-412B-9179-BAE235B6423D}" sibTransId="{9F4A1D00-1BC5-440A-975F-1C94132521BA}"/>
    <dgm:cxn modelId="{38AC5D44-14FB-4003-8AC7-6142E4943E3E}" type="presOf" srcId="{89FABDFD-3C24-4700-96AC-171F5BA4E1BB}" destId="{7519A5B3-D80C-4B2B-BE5A-F37E34070F3D}" srcOrd="0" destOrd="0" presId="urn:microsoft.com/office/officeart/2005/8/layout/hierarchy1"/>
    <dgm:cxn modelId="{84E4FA44-3006-4072-BAAF-E11CFF9A7229}" type="presOf" srcId="{DB453967-9FE1-4280-893E-EBE63856AA98}" destId="{0CD0B091-9C97-49A1-AB60-B33BAA7CF3AC}" srcOrd="0" destOrd="0" presId="urn:microsoft.com/office/officeart/2005/8/layout/hierarchy1"/>
    <dgm:cxn modelId="{C32EBD53-2393-4869-9166-C162FEBBA9EF}" srcId="{EF164D3C-0749-46AB-BFBB-6E8D1BC0C2FD}" destId="{DB453967-9FE1-4280-893E-EBE63856AA98}" srcOrd="1" destOrd="0" parTransId="{89FABDFD-3C24-4700-96AC-171F5BA4E1BB}" sibTransId="{6ACFC9AF-2A3E-43CE-9359-518C31AFE291}"/>
    <dgm:cxn modelId="{7756F459-247A-46DE-8B49-369459118C7B}" srcId="{C4A115D0-819D-48B0-8F19-42B66BC6E722}" destId="{EF164D3C-0749-46AB-BFBB-6E8D1BC0C2FD}" srcOrd="0" destOrd="0" parTransId="{16E844E5-CF63-4EC7-A84A-BB6984AFDEF8}" sibTransId="{771E93CE-017B-4DEA-AAD0-B25FA1B16503}"/>
    <dgm:cxn modelId="{3934128B-AA0D-4D47-960C-7049A5ACC1AB}" type="presOf" srcId="{5CE6BDDF-194D-412B-9179-BAE235B6423D}" destId="{7C06515C-CE07-4142-A3D4-91B6E8404480}" srcOrd="0" destOrd="0" presId="urn:microsoft.com/office/officeart/2005/8/layout/hierarchy1"/>
    <dgm:cxn modelId="{A43C5FA4-4A29-4E45-9FC0-65301027026C}" type="presOf" srcId="{E7439D7A-1232-4EA4-9755-B6EE764E6D8D}" destId="{8AC7F211-57C8-4BDB-BD5B-EB78DEEE8B38}" srcOrd="0" destOrd="0" presId="urn:microsoft.com/office/officeart/2005/8/layout/hierarchy1"/>
    <dgm:cxn modelId="{852F3FA8-A66B-4E39-B9B0-39A316BA2AAF}" type="presOf" srcId="{0B9AA64F-8073-44CE-997C-A56C88EBCD2D}" destId="{AB3F1BA7-171B-4B4A-A4DE-1A9C28517379}" srcOrd="0" destOrd="0" presId="urn:microsoft.com/office/officeart/2005/8/layout/hierarchy1"/>
    <dgm:cxn modelId="{EDB428BC-BA5E-4CE3-8114-53CBC7CB6092}" type="presOf" srcId="{F38AB1CD-09D0-4F84-9DDA-106895CC809D}" destId="{AF2C6D4F-477B-4A60-B8E2-288B56FE80E2}" srcOrd="0" destOrd="0" presId="urn:microsoft.com/office/officeart/2005/8/layout/hierarchy1"/>
    <dgm:cxn modelId="{2A7378CA-547D-45C2-858C-DBC3917E2B1F}" type="presOf" srcId="{A0F9C57F-9420-4F31-BD7E-33D58C4259BF}" destId="{BFF29796-98E5-46FE-8EA9-28533A3227AA}" srcOrd="0" destOrd="0" presId="urn:microsoft.com/office/officeart/2005/8/layout/hierarchy1"/>
    <dgm:cxn modelId="{0A7955DB-8EEA-47E4-A8D6-C67FA6B3031D}" type="presOf" srcId="{39627135-B477-49C2-929D-02FE6CE39B22}" destId="{387A7A84-0591-4D3B-BAB9-4D8F73B28395}" srcOrd="0" destOrd="0" presId="urn:microsoft.com/office/officeart/2005/8/layout/hierarchy1"/>
    <dgm:cxn modelId="{21775FD2-5848-4235-B97F-F75C3EAD0968}" type="presParOf" srcId="{3516B8A5-349B-4054-B504-C9529EFF4321}" destId="{CB313FBD-BB83-491F-BD89-DBBAE56F0989}" srcOrd="0" destOrd="0" presId="urn:microsoft.com/office/officeart/2005/8/layout/hierarchy1"/>
    <dgm:cxn modelId="{BC4D87C5-82BF-4419-8863-C3A2A398AECF}" type="presParOf" srcId="{CB313FBD-BB83-491F-BD89-DBBAE56F0989}" destId="{76EEA4B2-98D9-4B2E-9BBE-7058B2AB807E}" srcOrd="0" destOrd="0" presId="urn:microsoft.com/office/officeart/2005/8/layout/hierarchy1"/>
    <dgm:cxn modelId="{BD876B7D-43DB-411A-BCCD-C875FAEE2D64}" type="presParOf" srcId="{76EEA4B2-98D9-4B2E-9BBE-7058B2AB807E}" destId="{EE8F9B59-BFA0-4A90-AE16-3AFC243E2ED7}" srcOrd="0" destOrd="0" presId="urn:microsoft.com/office/officeart/2005/8/layout/hierarchy1"/>
    <dgm:cxn modelId="{E3D3075A-2F0E-4DD6-AE8F-9BB14D1C043D}" type="presParOf" srcId="{76EEA4B2-98D9-4B2E-9BBE-7058B2AB807E}" destId="{8DF39C0E-60F3-4592-80E7-F91769FC7B43}" srcOrd="1" destOrd="0" presId="urn:microsoft.com/office/officeart/2005/8/layout/hierarchy1"/>
    <dgm:cxn modelId="{EBBDDE4E-91F4-411E-B7EB-5408CD81FB5E}" type="presParOf" srcId="{CB313FBD-BB83-491F-BD89-DBBAE56F0989}" destId="{4D34C8FF-D450-42FE-B0EE-5EA68F2697BB}" srcOrd="1" destOrd="0" presId="urn:microsoft.com/office/officeart/2005/8/layout/hierarchy1"/>
    <dgm:cxn modelId="{B53B55C8-74B2-491E-B41D-0264D41C8188}" type="presParOf" srcId="{4D34C8FF-D450-42FE-B0EE-5EA68F2697BB}" destId="{BFF29796-98E5-46FE-8EA9-28533A3227AA}" srcOrd="0" destOrd="0" presId="urn:microsoft.com/office/officeart/2005/8/layout/hierarchy1"/>
    <dgm:cxn modelId="{55A925CB-621E-4249-AF58-3F5228BAAA5B}" type="presParOf" srcId="{4D34C8FF-D450-42FE-B0EE-5EA68F2697BB}" destId="{495EAA20-194D-4111-9199-1F2472EA3558}" srcOrd="1" destOrd="0" presId="urn:microsoft.com/office/officeart/2005/8/layout/hierarchy1"/>
    <dgm:cxn modelId="{B9154D03-7279-45B1-A32A-EF4CCB1ECC8E}" type="presParOf" srcId="{495EAA20-194D-4111-9199-1F2472EA3558}" destId="{EA07F684-5515-4EB0-8DBC-F94C3584B588}" srcOrd="0" destOrd="0" presId="urn:microsoft.com/office/officeart/2005/8/layout/hierarchy1"/>
    <dgm:cxn modelId="{47B02506-CA90-4445-B3DD-71CB993FD2E6}" type="presParOf" srcId="{EA07F684-5515-4EB0-8DBC-F94C3584B588}" destId="{39B988CE-7AF3-4E4F-B69E-C05AC5D5781C}" srcOrd="0" destOrd="0" presId="urn:microsoft.com/office/officeart/2005/8/layout/hierarchy1"/>
    <dgm:cxn modelId="{D3949EEA-45D4-45C2-A559-B05DA4150989}" type="presParOf" srcId="{EA07F684-5515-4EB0-8DBC-F94C3584B588}" destId="{387A7A84-0591-4D3B-BAB9-4D8F73B28395}" srcOrd="1" destOrd="0" presId="urn:microsoft.com/office/officeart/2005/8/layout/hierarchy1"/>
    <dgm:cxn modelId="{5567F14F-7202-4BA3-BA7F-81F62E01CFDE}" type="presParOf" srcId="{495EAA20-194D-4111-9199-1F2472EA3558}" destId="{AB51B2B9-2AF0-440D-9D8B-47B665D17C29}" srcOrd="1" destOrd="0" presId="urn:microsoft.com/office/officeart/2005/8/layout/hierarchy1"/>
    <dgm:cxn modelId="{FD54D798-D281-426B-B67C-F61EC6256DE0}" type="presParOf" srcId="{4D34C8FF-D450-42FE-B0EE-5EA68F2697BB}" destId="{7519A5B3-D80C-4B2B-BE5A-F37E34070F3D}" srcOrd="2" destOrd="0" presId="urn:microsoft.com/office/officeart/2005/8/layout/hierarchy1"/>
    <dgm:cxn modelId="{B6E74D0D-A7CF-4E96-9113-8EDA46618A9E}" type="presParOf" srcId="{4D34C8FF-D450-42FE-B0EE-5EA68F2697BB}" destId="{74A4034B-FAC8-432E-9CE9-A58362E67E2A}" srcOrd="3" destOrd="0" presId="urn:microsoft.com/office/officeart/2005/8/layout/hierarchy1"/>
    <dgm:cxn modelId="{EDB5D0BD-C21C-4624-9770-916C2CC3753D}" type="presParOf" srcId="{74A4034B-FAC8-432E-9CE9-A58362E67E2A}" destId="{016FA1DA-785B-4784-ACB0-F4829D9F43C6}" srcOrd="0" destOrd="0" presId="urn:microsoft.com/office/officeart/2005/8/layout/hierarchy1"/>
    <dgm:cxn modelId="{90617296-8B97-4FC9-A8BC-010BD345B4AE}" type="presParOf" srcId="{016FA1DA-785B-4784-ACB0-F4829D9F43C6}" destId="{3B109F9D-8BA0-4B5F-9D00-FA1988606E69}" srcOrd="0" destOrd="0" presId="urn:microsoft.com/office/officeart/2005/8/layout/hierarchy1"/>
    <dgm:cxn modelId="{42F83A82-F032-4F3C-8550-5ACEBFBB4429}" type="presParOf" srcId="{016FA1DA-785B-4784-ACB0-F4829D9F43C6}" destId="{0CD0B091-9C97-49A1-AB60-B33BAA7CF3AC}" srcOrd="1" destOrd="0" presId="urn:microsoft.com/office/officeart/2005/8/layout/hierarchy1"/>
    <dgm:cxn modelId="{1EEC27AF-BF1B-401F-8611-A8E6B27088EC}" type="presParOf" srcId="{74A4034B-FAC8-432E-9CE9-A58362E67E2A}" destId="{C4C455D5-7131-41C9-AD9A-7EC52BCC3346}" srcOrd="1" destOrd="0" presId="urn:microsoft.com/office/officeart/2005/8/layout/hierarchy1"/>
    <dgm:cxn modelId="{E50BE05A-99C4-419B-9DF1-70C02A0B0534}" type="presParOf" srcId="{4D34C8FF-D450-42FE-B0EE-5EA68F2697BB}" destId="{AB3F1BA7-171B-4B4A-A4DE-1A9C28517379}" srcOrd="4" destOrd="0" presId="urn:microsoft.com/office/officeart/2005/8/layout/hierarchy1"/>
    <dgm:cxn modelId="{84DB92F7-8512-488C-8803-5BBCB31F41F2}" type="presParOf" srcId="{4D34C8FF-D450-42FE-B0EE-5EA68F2697BB}" destId="{BB48E171-716D-4B88-8650-111EBF97BA18}" srcOrd="5" destOrd="0" presId="urn:microsoft.com/office/officeart/2005/8/layout/hierarchy1"/>
    <dgm:cxn modelId="{86B539DA-2FA2-4931-B1F1-4282C9B3CAF1}" type="presParOf" srcId="{BB48E171-716D-4B88-8650-111EBF97BA18}" destId="{7861774F-D235-49CD-8D11-6E5697E21A94}" srcOrd="0" destOrd="0" presId="urn:microsoft.com/office/officeart/2005/8/layout/hierarchy1"/>
    <dgm:cxn modelId="{2B740306-94D1-4B27-B4C8-7037F5C9F6A3}" type="presParOf" srcId="{7861774F-D235-49CD-8D11-6E5697E21A94}" destId="{10B6D293-DABF-4BA0-B4F0-8C41723B5B95}" srcOrd="0" destOrd="0" presId="urn:microsoft.com/office/officeart/2005/8/layout/hierarchy1"/>
    <dgm:cxn modelId="{53CEE965-4DD5-49B2-93DF-A3FB8F24AC0B}" type="presParOf" srcId="{7861774F-D235-49CD-8D11-6E5697E21A94}" destId="{8AC7F211-57C8-4BDB-BD5B-EB78DEEE8B38}" srcOrd="1" destOrd="0" presId="urn:microsoft.com/office/officeart/2005/8/layout/hierarchy1"/>
    <dgm:cxn modelId="{121967DD-B3EA-4B29-8478-74A9BB67B8D8}" type="presParOf" srcId="{BB48E171-716D-4B88-8650-111EBF97BA18}" destId="{8207326F-146A-41C2-8C47-6A13AD38CD73}" srcOrd="1" destOrd="0" presId="urn:microsoft.com/office/officeart/2005/8/layout/hierarchy1"/>
    <dgm:cxn modelId="{F5FFA7F0-5925-4822-AB45-9F870A057020}" type="presParOf" srcId="{4D34C8FF-D450-42FE-B0EE-5EA68F2697BB}" destId="{7C06515C-CE07-4142-A3D4-91B6E8404480}" srcOrd="6" destOrd="0" presId="urn:microsoft.com/office/officeart/2005/8/layout/hierarchy1"/>
    <dgm:cxn modelId="{F5A022A9-0774-447B-BC7D-326E33D3B10E}" type="presParOf" srcId="{4D34C8FF-D450-42FE-B0EE-5EA68F2697BB}" destId="{EEBAE761-81D7-4937-8951-48DDC7401E38}" srcOrd="7" destOrd="0" presId="urn:microsoft.com/office/officeart/2005/8/layout/hierarchy1"/>
    <dgm:cxn modelId="{DC9521DF-8F99-4BFC-8B73-F5FC6C679861}" type="presParOf" srcId="{EEBAE761-81D7-4937-8951-48DDC7401E38}" destId="{94F2235D-94DE-4B80-BB41-8B8C0F3A0A93}" srcOrd="0" destOrd="0" presId="urn:microsoft.com/office/officeart/2005/8/layout/hierarchy1"/>
    <dgm:cxn modelId="{E75101FE-3707-48DD-B4A9-14A08A10A6ED}" type="presParOf" srcId="{94F2235D-94DE-4B80-BB41-8B8C0F3A0A93}" destId="{36E0F94E-2EC1-4E85-BB21-67528391F2E0}" srcOrd="0" destOrd="0" presId="urn:microsoft.com/office/officeart/2005/8/layout/hierarchy1"/>
    <dgm:cxn modelId="{87C7339A-F6DD-405F-896C-76A78188723F}" type="presParOf" srcId="{94F2235D-94DE-4B80-BB41-8B8C0F3A0A93}" destId="{AF2C6D4F-477B-4A60-B8E2-288B56FE80E2}" srcOrd="1" destOrd="0" presId="urn:microsoft.com/office/officeart/2005/8/layout/hierarchy1"/>
    <dgm:cxn modelId="{629AA254-F38B-453A-ADD3-C1E0F9D9B1C5}" type="presParOf" srcId="{EEBAE761-81D7-4937-8951-48DDC7401E38}" destId="{C135C7FE-6DF3-46BF-B2DA-761F1CAE24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9C463D-755A-482B-9D29-0CFF223CC07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C2202-1CA7-4799-A123-318858018D51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dirty="0">
              <a:latin typeface="+mj-lt"/>
            </a:rPr>
            <a:t>Data Preparation</a:t>
          </a:r>
        </a:p>
      </dgm:t>
    </dgm:pt>
    <dgm:pt modelId="{3283DE35-3098-4DC7-B214-D200B4D52FE3}" type="parTrans" cxnId="{6E7E3E60-AE7E-4197-8738-BA7E0DD2DCE1}">
      <dgm:prSet/>
      <dgm:spPr/>
      <dgm:t>
        <a:bodyPr/>
        <a:lstStyle/>
        <a:p>
          <a:endParaRPr lang="en-US"/>
        </a:p>
      </dgm:t>
    </dgm:pt>
    <dgm:pt modelId="{0026075C-FA91-47A0-AFAF-FA91A91C5B69}" type="sibTrans" cxnId="{6E7E3E60-AE7E-4197-8738-BA7E0DD2DCE1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4C09793-296E-4359-9BE3-11A73271E02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>
              <a:latin typeface="+mj-lt"/>
            </a:rPr>
            <a:t>Remove duplicate values on ‘seq</a:t>
          </a:r>
          <a:br>
            <a:rPr lang="en-US" sz="1800" dirty="0">
              <a:latin typeface="+mj-lt"/>
            </a:rPr>
          </a:br>
          <a:r>
            <a:rPr lang="en-US" sz="1800" dirty="0">
              <a:latin typeface="+mj-lt"/>
            </a:rPr>
            <a:t>_num’ to get one row for a single flight trip</a:t>
          </a:r>
        </a:p>
      </dgm:t>
    </dgm:pt>
    <dgm:pt modelId="{EADD5ECE-8175-4C95-AD39-F28FE04D0E06}" type="parTrans" cxnId="{66E8762C-0C07-4A0E-8109-F811649BD561}">
      <dgm:prSet/>
      <dgm:spPr/>
      <dgm:t>
        <a:bodyPr/>
        <a:lstStyle/>
        <a:p>
          <a:endParaRPr lang="en-US"/>
        </a:p>
      </dgm:t>
    </dgm:pt>
    <dgm:pt modelId="{E4B959D6-094B-4917-8469-6181FF8C4230}" type="sibTrans" cxnId="{66E8762C-0C07-4A0E-8109-F811649BD561}">
      <dgm:prSet/>
      <dgm:spPr/>
      <dgm:t>
        <a:bodyPr/>
        <a:lstStyle/>
        <a:p>
          <a:endParaRPr lang="en-US"/>
        </a:p>
      </dgm:t>
    </dgm:pt>
    <dgm:pt modelId="{5D9290CB-9491-4085-B529-446E81CBC117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dirty="0">
              <a:latin typeface="+mj-lt"/>
            </a:rPr>
            <a:t>Data Validation - Against Mainframe Dataset – Live flight trip dashboard</a:t>
          </a:r>
        </a:p>
      </dgm:t>
    </dgm:pt>
    <dgm:pt modelId="{04F50566-1C44-495C-B169-88D4DAA2D5AB}" type="parTrans" cxnId="{201FB5F4-AA5A-4B5E-97AD-F43C4216BA35}">
      <dgm:prSet/>
      <dgm:spPr/>
      <dgm:t>
        <a:bodyPr/>
        <a:lstStyle/>
        <a:p>
          <a:endParaRPr lang="en-US"/>
        </a:p>
      </dgm:t>
    </dgm:pt>
    <dgm:pt modelId="{A2364C53-2E45-445B-B51C-5F9E1288CD4F}" type="sibTrans" cxnId="{201FB5F4-AA5A-4B5E-97AD-F43C4216BA35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871DD1F-5C48-4410-B74C-79C25E4ADFAB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sz="1800" dirty="0">
              <a:latin typeface="+mj-lt"/>
            </a:rPr>
            <a:t>Total number of flight trips – Advanced Excel </a:t>
          </a:r>
        </a:p>
      </dgm:t>
    </dgm:pt>
    <dgm:pt modelId="{CD23674E-203E-4F5E-8C2D-0BBB7850B82D}" type="parTrans" cxnId="{F96D5DC3-55D6-4118-BED9-FEF8C1A92E6A}">
      <dgm:prSet/>
      <dgm:spPr/>
      <dgm:t>
        <a:bodyPr/>
        <a:lstStyle/>
        <a:p>
          <a:endParaRPr lang="en-US"/>
        </a:p>
      </dgm:t>
    </dgm:pt>
    <dgm:pt modelId="{C289A98E-2CE5-4A46-9333-A761116F4CB1}" type="sibTrans" cxnId="{F96D5DC3-55D6-4118-BED9-FEF8C1A92E6A}">
      <dgm:prSet/>
      <dgm:spPr/>
      <dgm:t>
        <a:bodyPr/>
        <a:lstStyle/>
        <a:p>
          <a:endParaRPr lang="en-US"/>
        </a:p>
      </dgm:t>
    </dgm:pt>
    <dgm:pt modelId="{55523A3F-4D7E-41B4-A1DA-B6994227316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latin typeface="+mj-lt"/>
            </a:rPr>
            <a:t>Check for missing values and change variable format if needed</a:t>
          </a:r>
        </a:p>
      </dgm:t>
    </dgm:pt>
    <dgm:pt modelId="{27E99E9C-1230-451D-B53B-F97F76A3BD70}" type="parTrans" cxnId="{7C0043EC-DA65-4C6D-85D4-928A6A1F6303}">
      <dgm:prSet/>
      <dgm:spPr/>
      <dgm:t>
        <a:bodyPr/>
        <a:lstStyle/>
        <a:p>
          <a:endParaRPr lang="en-US"/>
        </a:p>
      </dgm:t>
    </dgm:pt>
    <dgm:pt modelId="{70103DFC-340C-4702-BC69-02CA54686243}" type="sibTrans" cxnId="{7C0043EC-DA65-4C6D-85D4-928A6A1F6303}">
      <dgm:prSet/>
      <dgm:spPr/>
      <dgm:t>
        <a:bodyPr/>
        <a:lstStyle/>
        <a:p>
          <a:endParaRPr lang="en-US"/>
        </a:p>
      </dgm:t>
    </dgm:pt>
    <dgm:pt modelId="{33786142-9D2F-4876-9DAB-16BA232427F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b="1" dirty="0">
              <a:latin typeface="+mj-lt"/>
            </a:rPr>
            <a:t>Data Validation - Against Utilization Dataset- crew hourly pay data</a:t>
          </a:r>
        </a:p>
      </dgm:t>
    </dgm:pt>
    <dgm:pt modelId="{ABD35E7D-B212-4015-B9C9-A4F07E5E6BAD}" type="sibTrans" cxnId="{7537352B-9F22-4769-A24F-577899BD8453}">
      <dgm:prSet/>
      <dgm:spPr/>
      <dgm:t>
        <a:bodyPr/>
        <a:lstStyle/>
        <a:p>
          <a:endParaRPr lang="en-US"/>
        </a:p>
      </dgm:t>
    </dgm:pt>
    <dgm:pt modelId="{6C39210B-25E5-4AAB-BAC0-8AA08F86705B}" type="parTrans" cxnId="{7537352B-9F22-4769-A24F-577899BD8453}">
      <dgm:prSet/>
      <dgm:spPr/>
      <dgm:t>
        <a:bodyPr/>
        <a:lstStyle/>
        <a:p>
          <a:endParaRPr lang="en-US"/>
        </a:p>
      </dgm:t>
    </dgm:pt>
    <dgm:pt modelId="{4DBCDA2D-60BD-4839-B052-0F9BD509C8A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sz="1800" dirty="0">
              <a:latin typeface="+mj-lt"/>
            </a:rPr>
            <a:t>Non matching cases- correct condition for TRIP_SELECT_TYPE_CD = (0,,2,3,4) for Lineholders</a:t>
          </a:r>
        </a:p>
      </dgm:t>
    </dgm:pt>
    <dgm:pt modelId="{D12E1E73-ED14-471D-AF52-D67B18BB6AD8}" type="parTrans" cxnId="{12506233-DE1A-407C-BB73-280AE0DB28F9}">
      <dgm:prSet/>
      <dgm:spPr/>
      <dgm:t>
        <a:bodyPr/>
        <a:lstStyle/>
        <a:p>
          <a:endParaRPr lang="en-US"/>
        </a:p>
      </dgm:t>
    </dgm:pt>
    <dgm:pt modelId="{5F17DA5F-A28B-425F-8169-9DC3182D8D77}" type="sibTrans" cxnId="{12506233-DE1A-407C-BB73-280AE0DB28F9}">
      <dgm:prSet/>
      <dgm:spPr/>
      <dgm:t>
        <a:bodyPr/>
        <a:lstStyle/>
        <a:p>
          <a:endParaRPr lang="en-US"/>
        </a:p>
      </dgm:t>
    </dgm:pt>
    <dgm:pt modelId="{15EDE3BB-B63F-4408-8186-317D687E8E48}" type="pres">
      <dgm:prSet presAssocID="{1D9C463D-755A-482B-9D29-0CFF223CC07B}" presName="linearFlow" presStyleCnt="0">
        <dgm:presLayoutVars>
          <dgm:resizeHandles val="exact"/>
        </dgm:presLayoutVars>
      </dgm:prSet>
      <dgm:spPr/>
    </dgm:pt>
    <dgm:pt modelId="{4A095A1E-81D6-4AC8-9DF0-2B204325A5CC}" type="pres">
      <dgm:prSet presAssocID="{036C2202-1CA7-4799-A123-318858018D51}" presName="node" presStyleLbl="node1" presStyleIdx="0" presStyleCnt="3" custScaleX="165838">
        <dgm:presLayoutVars>
          <dgm:bulletEnabled val="1"/>
        </dgm:presLayoutVars>
      </dgm:prSet>
      <dgm:spPr/>
    </dgm:pt>
    <dgm:pt modelId="{E36DDBC5-B62B-4BCC-9F29-2584842ED478}" type="pres">
      <dgm:prSet presAssocID="{0026075C-FA91-47A0-AFAF-FA91A91C5B69}" presName="sibTrans" presStyleLbl="sibTrans2D1" presStyleIdx="0" presStyleCnt="2"/>
      <dgm:spPr/>
    </dgm:pt>
    <dgm:pt modelId="{C0ED905E-A07D-4CFE-9272-F81F89BB6689}" type="pres">
      <dgm:prSet presAssocID="{0026075C-FA91-47A0-AFAF-FA91A91C5B69}" presName="connectorText" presStyleLbl="sibTrans2D1" presStyleIdx="0" presStyleCnt="2"/>
      <dgm:spPr/>
    </dgm:pt>
    <dgm:pt modelId="{E816EEA9-FCCD-4E32-8106-5237ADF1C236}" type="pres">
      <dgm:prSet presAssocID="{5D9290CB-9491-4085-B529-446E81CBC117}" presName="node" presStyleLbl="node1" presStyleIdx="1" presStyleCnt="3" custScaleX="167496" custScaleY="131446">
        <dgm:presLayoutVars>
          <dgm:bulletEnabled val="1"/>
        </dgm:presLayoutVars>
      </dgm:prSet>
      <dgm:spPr/>
    </dgm:pt>
    <dgm:pt modelId="{43FA2BC6-FB08-458C-A2B0-BC14B79E7E92}" type="pres">
      <dgm:prSet presAssocID="{A2364C53-2E45-445B-B51C-5F9E1288CD4F}" presName="sibTrans" presStyleLbl="sibTrans2D1" presStyleIdx="1" presStyleCnt="2"/>
      <dgm:spPr/>
    </dgm:pt>
    <dgm:pt modelId="{78B2AED9-83AA-4B17-80CB-7615A8DAFB62}" type="pres">
      <dgm:prSet presAssocID="{A2364C53-2E45-445B-B51C-5F9E1288CD4F}" presName="connectorText" presStyleLbl="sibTrans2D1" presStyleIdx="1" presStyleCnt="2"/>
      <dgm:spPr/>
    </dgm:pt>
    <dgm:pt modelId="{5738C776-BB1B-4B8C-97E9-1A58CE597EED}" type="pres">
      <dgm:prSet presAssocID="{33786142-9D2F-4876-9DAB-16BA232427FE}" presName="node" presStyleLbl="node1" presStyleIdx="2" presStyleCnt="3" custScaleX="167164">
        <dgm:presLayoutVars>
          <dgm:bulletEnabled val="1"/>
        </dgm:presLayoutVars>
      </dgm:prSet>
      <dgm:spPr/>
    </dgm:pt>
  </dgm:ptLst>
  <dgm:cxnLst>
    <dgm:cxn modelId="{EC8DEF0A-D2F1-4840-BE17-778C9DA7EB86}" type="presOf" srcId="{0026075C-FA91-47A0-AFAF-FA91A91C5B69}" destId="{C0ED905E-A07D-4CFE-9272-F81F89BB6689}" srcOrd="1" destOrd="0" presId="urn:microsoft.com/office/officeart/2005/8/layout/process2"/>
    <dgm:cxn modelId="{0C43540E-708D-4BD9-8DEE-1CEF7ACF23AA}" type="presOf" srcId="{A871DD1F-5C48-4410-B74C-79C25E4ADFAB}" destId="{E816EEA9-FCCD-4E32-8106-5237ADF1C236}" srcOrd="0" destOrd="1" presId="urn:microsoft.com/office/officeart/2005/8/layout/process2"/>
    <dgm:cxn modelId="{7537352B-9F22-4769-A24F-577899BD8453}" srcId="{1D9C463D-755A-482B-9D29-0CFF223CC07B}" destId="{33786142-9D2F-4876-9DAB-16BA232427FE}" srcOrd="2" destOrd="0" parTransId="{6C39210B-25E5-4AAB-BAC0-8AA08F86705B}" sibTransId="{ABD35E7D-B212-4015-B9C9-A4F07E5E6BAD}"/>
    <dgm:cxn modelId="{66E8762C-0C07-4A0E-8109-F811649BD561}" srcId="{036C2202-1CA7-4799-A123-318858018D51}" destId="{84C09793-296E-4359-9BE3-11A73271E022}" srcOrd="0" destOrd="0" parTransId="{EADD5ECE-8175-4C95-AD39-F28FE04D0E06}" sibTransId="{E4B959D6-094B-4917-8469-6181FF8C4230}"/>
    <dgm:cxn modelId="{8E63D632-F8FD-4915-BFFC-E5EE20E4AD92}" type="presOf" srcId="{A2364C53-2E45-445B-B51C-5F9E1288CD4F}" destId="{43FA2BC6-FB08-458C-A2B0-BC14B79E7E92}" srcOrd="0" destOrd="0" presId="urn:microsoft.com/office/officeart/2005/8/layout/process2"/>
    <dgm:cxn modelId="{12506233-DE1A-407C-BB73-280AE0DB28F9}" srcId="{5D9290CB-9491-4085-B529-446E81CBC117}" destId="{4DBCDA2D-60BD-4839-B052-0F9BD509C8AD}" srcOrd="1" destOrd="0" parTransId="{D12E1E73-ED14-471D-AF52-D67B18BB6AD8}" sibTransId="{5F17DA5F-A28B-425F-8169-9DC3182D8D77}"/>
    <dgm:cxn modelId="{6E7E3E60-AE7E-4197-8738-BA7E0DD2DCE1}" srcId="{1D9C463D-755A-482B-9D29-0CFF223CC07B}" destId="{036C2202-1CA7-4799-A123-318858018D51}" srcOrd="0" destOrd="0" parTransId="{3283DE35-3098-4DC7-B214-D200B4D52FE3}" sibTransId="{0026075C-FA91-47A0-AFAF-FA91A91C5B69}"/>
    <dgm:cxn modelId="{4380A265-3EA6-4409-9D1D-E251B682EFC4}" type="presOf" srcId="{5D9290CB-9491-4085-B529-446E81CBC117}" destId="{E816EEA9-FCCD-4E32-8106-5237ADF1C236}" srcOrd="0" destOrd="0" presId="urn:microsoft.com/office/officeart/2005/8/layout/process2"/>
    <dgm:cxn modelId="{7DB0A370-3145-4C15-8C35-603F98381F9B}" type="presOf" srcId="{1D9C463D-755A-482B-9D29-0CFF223CC07B}" destId="{15EDE3BB-B63F-4408-8186-317D687E8E48}" srcOrd="0" destOrd="0" presId="urn:microsoft.com/office/officeart/2005/8/layout/process2"/>
    <dgm:cxn modelId="{8B538B8B-422A-4549-A7E1-4B80F051A6CB}" type="presOf" srcId="{55523A3F-4D7E-41B4-A1DA-B69942273163}" destId="{4A095A1E-81D6-4AC8-9DF0-2B204325A5CC}" srcOrd="0" destOrd="2" presId="urn:microsoft.com/office/officeart/2005/8/layout/process2"/>
    <dgm:cxn modelId="{17650E94-1D5F-4796-8856-A17161C85D16}" type="presOf" srcId="{4DBCDA2D-60BD-4839-B052-0F9BD509C8AD}" destId="{E816EEA9-FCCD-4E32-8106-5237ADF1C236}" srcOrd="0" destOrd="2" presId="urn:microsoft.com/office/officeart/2005/8/layout/process2"/>
    <dgm:cxn modelId="{4840A99A-79E3-46DF-B4F3-9C6DFE834881}" type="presOf" srcId="{036C2202-1CA7-4799-A123-318858018D51}" destId="{4A095A1E-81D6-4AC8-9DF0-2B204325A5CC}" srcOrd="0" destOrd="0" presId="urn:microsoft.com/office/officeart/2005/8/layout/process2"/>
    <dgm:cxn modelId="{EB4392A0-0B9C-44D9-92EC-3D7C610F5B48}" type="presOf" srcId="{84C09793-296E-4359-9BE3-11A73271E022}" destId="{4A095A1E-81D6-4AC8-9DF0-2B204325A5CC}" srcOrd="0" destOrd="1" presId="urn:microsoft.com/office/officeart/2005/8/layout/process2"/>
    <dgm:cxn modelId="{F43881B0-72A6-43E9-911B-81348B8CDFB7}" type="presOf" srcId="{33786142-9D2F-4876-9DAB-16BA232427FE}" destId="{5738C776-BB1B-4B8C-97E9-1A58CE597EED}" srcOrd="0" destOrd="0" presId="urn:microsoft.com/office/officeart/2005/8/layout/process2"/>
    <dgm:cxn modelId="{F96D5DC3-55D6-4118-BED9-FEF8C1A92E6A}" srcId="{5D9290CB-9491-4085-B529-446E81CBC117}" destId="{A871DD1F-5C48-4410-B74C-79C25E4ADFAB}" srcOrd="0" destOrd="0" parTransId="{CD23674E-203E-4F5E-8C2D-0BBB7850B82D}" sibTransId="{C289A98E-2CE5-4A46-9333-A761116F4CB1}"/>
    <dgm:cxn modelId="{80056CC8-7514-409B-B241-81E82E051915}" type="presOf" srcId="{0026075C-FA91-47A0-AFAF-FA91A91C5B69}" destId="{E36DDBC5-B62B-4BCC-9F29-2584842ED478}" srcOrd="0" destOrd="0" presId="urn:microsoft.com/office/officeart/2005/8/layout/process2"/>
    <dgm:cxn modelId="{713EC7CC-D08C-4233-84BE-4CC5990FAAF8}" type="presOf" srcId="{A2364C53-2E45-445B-B51C-5F9E1288CD4F}" destId="{78B2AED9-83AA-4B17-80CB-7615A8DAFB62}" srcOrd="1" destOrd="0" presId="urn:microsoft.com/office/officeart/2005/8/layout/process2"/>
    <dgm:cxn modelId="{7C0043EC-DA65-4C6D-85D4-928A6A1F6303}" srcId="{036C2202-1CA7-4799-A123-318858018D51}" destId="{55523A3F-4D7E-41B4-A1DA-B69942273163}" srcOrd="1" destOrd="0" parTransId="{27E99E9C-1230-451D-B53B-F97F76A3BD70}" sibTransId="{70103DFC-340C-4702-BC69-02CA54686243}"/>
    <dgm:cxn modelId="{201FB5F4-AA5A-4B5E-97AD-F43C4216BA35}" srcId="{1D9C463D-755A-482B-9D29-0CFF223CC07B}" destId="{5D9290CB-9491-4085-B529-446E81CBC117}" srcOrd="1" destOrd="0" parTransId="{04F50566-1C44-495C-B169-88D4DAA2D5AB}" sibTransId="{A2364C53-2E45-445B-B51C-5F9E1288CD4F}"/>
    <dgm:cxn modelId="{D44CDE86-B1C5-4918-A9B0-ACE1B5940C5A}" type="presParOf" srcId="{15EDE3BB-B63F-4408-8186-317D687E8E48}" destId="{4A095A1E-81D6-4AC8-9DF0-2B204325A5CC}" srcOrd="0" destOrd="0" presId="urn:microsoft.com/office/officeart/2005/8/layout/process2"/>
    <dgm:cxn modelId="{B7FC019A-7C1E-47CA-84C4-3E213822749C}" type="presParOf" srcId="{15EDE3BB-B63F-4408-8186-317D687E8E48}" destId="{E36DDBC5-B62B-4BCC-9F29-2584842ED478}" srcOrd="1" destOrd="0" presId="urn:microsoft.com/office/officeart/2005/8/layout/process2"/>
    <dgm:cxn modelId="{B8069623-B7F1-4CF0-9BDC-D31752340DF0}" type="presParOf" srcId="{E36DDBC5-B62B-4BCC-9F29-2584842ED478}" destId="{C0ED905E-A07D-4CFE-9272-F81F89BB6689}" srcOrd="0" destOrd="0" presId="urn:microsoft.com/office/officeart/2005/8/layout/process2"/>
    <dgm:cxn modelId="{3F4222DE-34A2-4024-9AD7-BB6081F6774B}" type="presParOf" srcId="{15EDE3BB-B63F-4408-8186-317D687E8E48}" destId="{E816EEA9-FCCD-4E32-8106-5237ADF1C236}" srcOrd="2" destOrd="0" presId="urn:microsoft.com/office/officeart/2005/8/layout/process2"/>
    <dgm:cxn modelId="{F22B86E1-D8FC-473A-8F9E-D8B0F9260ED0}" type="presParOf" srcId="{15EDE3BB-B63F-4408-8186-317D687E8E48}" destId="{43FA2BC6-FB08-458C-A2B0-BC14B79E7E92}" srcOrd="3" destOrd="0" presId="urn:microsoft.com/office/officeart/2005/8/layout/process2"/>
    <dgm:cxn modelId="{20660974-A97E-4EC8-9159-50212FBB46DA}" type="presParOf" srcId="{43FA2BC6-FB08-458C-A2B0-BC14B79E7E92}" destId="{78B2AED9-83AA-4B17-80CB-7615A8DAFB62}" srcOrd="0" destOrd="0" presId="urn:microsoft.com/office/officeart/2005/8/layout/process2"/>
    <dgm:cxn modelId="{E8EAF79F-87A6-4A58-B17F-52E2A0CAABEE}" type="presParOf" srcId="{15EDE3BB-B63F-4408-8186-317D687E8E48}" destId="{5738C776-BB1B-4B8C-97E9-1A58CE597EE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96D9D9-3A18-4F67-8586-5606588D9BE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36145-E14E-4311-B2EB-9B162DD8B57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>
              <a:latin typeface="+mj-lt"/>
            </a:rPr>
            <a:t>Synthetic</a:t>
          </a:r>
        </a:p>
      </dgm:t>
    </dgm:pt>
    <dgm:pt modelId="{A805E185-C6FC-4700-93B7-49785C2AF9E0}" type="parTrans" cxnId="{A4A8B0B6-091A-466E-BE5E-74CD266A40FB}">
      <dgm:prSet/>
      <dgm:spPr/>
      <dgm:t>
        <a:bodyPr/>
        <a:lstStyle/>
        <a:p>
          <a:endParaRPr lang="en-US"/>
        </a:p>
      </dgm:t>
    </dgm:pt>
    <dgm:pt modelId="{CC550C77-CF67-464C-883C-D5716EC942B2}" type="sibTrans" cxnId="{A4A8B0B6-091A-466E-BE5E-74CD266A40FB}">
      <dgm:prSet/>
      <dgm:spPr/>
      <dgm:t>
        <a:bodyPr/>
        <a:lstStyle/>
        <a:p>
          <a:endParaRPr lang="en-US"/>
        </a:p>
      </dgm:t>
    </dgm:pt>
    <dgm:pt modelId="{7D8B5E73-FEDC-44C8-AAFD-5AD8EF2E1E51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Range: 442- 666 hours</a:t>
          </a:r>
        </a:p>
      </dgm:t>
    </dgm:pt>
    <dgm:pt modelId="{720D3C78-D92A-4F60-9C5F-787A3F9FF890}" type="parTrans" cxnId="{23F02E8D-CF69-4DF7-8FE9-4AFB86D511F8}">
      <dgm:prSet/>
      <dgm:spPr/>
      <dgm:t>
        <a:bodyPr/>
        <a:lstStyle/>
        <a:p>
          <a:endParaRPr lang="en-US"/>
        </a:p>
      </dgm:t>
    </dgm:pt>
    <dgm:pt modelId="{EB5C2416-55CF-4FC7-9708-6AB9520A56DB}" type="sibTrans" cxnId="{23F02E8D-CF69-4DF7-8FE9-4AFB86D511F8}">
      <dgm:prSet/>
      <dgm:spPr/>
      <dgm:t>
        <a:bodyPr/>
        <a:lstStyle/>
        <a:p>
          <a:endParaRPr lang="en-US"/>
        </a:p>
      </dgm:t>
    </dgm:pt>
    <dgm:pt modelId="{5B20BB87-0F28-482F-8FD6-1FB851DFF94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+mj-lt"/>
            </a:rPr>
            <a:t>Deadhead</a:t>
          </a:r>
        </a:p>
      </dgm:t>
    </dgm:pt>
    <dgm:pt modelId="{FBA0FD70-45DA-4404-84BF-96AB40DFA58C}" type="parTrans" cxnId="{EB743603-7D81-412B-8240-16E3A6E023AF}">
      <dgm:prSet/>
      <dgm:spPr/>
      <dgm:t>
        <a:bodyPr/>
        <a:lstStyle/>
        <a:p>
          <a:endParaRPr lang="en-US"/>
        </a:p>
      </dgm:t>
    </dgm:pt>
    <dgm:pt modelId="{C14FCEBF-D448-4C7C-9633-BEB4103CB333}" type="sibTrans" cxnId="{EB743603-7D81-412B-8240-16E3A6E023AF}">
      <dgm:prSet/>
      <dgm:spPr/>
      <dgm:t>
        <a:bodyPr/>
        <a:lstStyle/>
        <a:p>
          <a:endParaRPr lang="en-US"/>
        </a:p>
      </dgm:t>
    </dgm:pt>
    <dgm:pt modelId="{DD5033A6-891B-40DF-82D7-6DD5DED8B70F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Range: 747-847 hours </a:t>
          </a:r>
        </a:p>
      </dgm:t>
    </dgm:pt>
    <dgm:pt modelId="{ABED3002-265E-40BE-99FC-3CC3EA5DDA80}" type="parTrans" cxnId="{7FB09C29-AD77-4F67-AC99-1F4589415997}">
      <dgm:prSet/>
      <dgm:spPr/>
      <dgm:t>
        <a:bodyPr/>
        <a:lstStyle/>
        <a:p>
          <a:endParaRPr lang="en-US"/>
        </a:p>
      </dgm:t>
    </dgm:pt>
    <dgm:pt modelId="{B61B6615-6205-429F-9139-115EB5EC5F3F}" type="sibTrans" cxnId="{7FB09C29-AD77-4F67-AC99-1F4589415997}">
      <dgm:prSet/>
      <dgm:spPr/>
      <dgm:t>
        <a:bodyPr/>
        <a:lstStyle/>
        <a:p>
          <a:endParaRPr lang="en-US"/>
        </a:p>
      </dgm:t>
    </dgm:pt>
    <dgm:pt modelId="{B674655B-98F5-4E8F-B518-49ADD5F9CADD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Average: 554 hours</a:t>
          </a:r>
        </a:p>
      </dgm:t>
    </dgm:pt>
    <dgm:pt modelId="{F27F3DB1-F59E-4CA8-B649-342154AE9CDA}" type="parTrans" cxnId="{68B0A640-FD15-4D2F-ABFA-4193A6B1DACE}">
      <dgm:prSet/>
      <dgm:spPr/>
      <dgm:t>
        <a:bodyPr/>
        <a:lstStyle/>
        <a:p>
          <a:endParaRPr lang="en-US"/>
        </a:p>
      </dgm:t>
    </dgm:pt>
    <dgm:pt modelId="{5287CA2B-3B8B-4FE5-A39E-5313510BFEC5}" type="sibTrans" cxnId="{68B0A640-FD15-4D2F-ABFA-4193A6B1DACE}">
      <dgm:prSet/>
      <dgm:spPr/>
      <dgm:t>
        <a:bodyPr/>
        <a:lstStyle/>
        <a:p>
          <a:endParaRPr lang="en-US"/>
        </a:p>
      </dgm:t>
    </dgm:pt>
    <dgm:pt modelId="{676DC381-C6A6-4BB7-91F5-9916F2973C69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Average: 787 hours</a:t>
          </a:r>
        </a:p>
      </dgm:t>
    </dgm:pt>
    <dgm:pt modelId="{5C4F9974-BC49-49AA-B1B4-BD31E8D320AE}" type="parTrans" cxnId="{8A0058C1-8F75-46C8-B15C-4CE292C4F35B}">
      <dgm:prSet/>
      <dgm:spPr/>
      <dgm:t>
        <a:bodyPr/>
        <a:lstStyle/>
        <a:p>
          <a:endParaRPr lang="en-US"/>
        </a:p>
      </dgm:t>
    </dgm:pt>
    <dgm:pt modelId="{9FBB699B-634C-4A45-839D-E9F643A0486C}" type="sibTrans" cxnId="{8A0058C1-8F75-46C8-B15C-4CE292C4F35B}">
      <dgm:prSet/>
      <dgm:spPr/>
      <dgm:t>
        <a:bodyPr/>
        <a:lstStyle/>
        <a:p>
          <a:endParaRPr lang="en-US"/>
        </a:p>
      </dgm:t>
    </dgm:pt>
    <dgm:pt modelId="{59DEC2A3-29B5-459D-B64A-3EC53F3F3045}" type="pres">
      <dgm:prSet presAssocID="{3A96D9D9-3A18-4F67-8586-5606588D9BEE}" presName="linear" presStyleCnt="0">
        <dgm:presLayoutVars>
          <dgm:animLvl val="lvl"/>
          <dgm:resizeHandles val="exact"/>
        </dgm:presLayoutVars>
      </dgm:prSet>
      <dgm:spPr/>
    </dgm:pt>
    <dgm:pt modelId="{27C57654-21DF-4749-8C8E-D1E68674FCD7}" type="pres">
      <dgm:prSet presAssocID="{68936145-E14E-4311-B2EB-9B162DD8B5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D51CDF-96B6-44EF-B9AD-541AD815F12C}" type="pres">
      <dgm:prSet presAssocID="{68936145-E14E-4311-B2EB-9B162DD8B578}" presName="childText" presStyleLbl="revTx" presStyleIdx="0" presStyleCnt="2">
        <dgm:presLayoutVars>
          <dgm:bulletEnabled val="1"/>
        </dgm:presLayoutVars>
      </dgm:prSet>
      <dgm:spPr/>
    </dgm:pt>
    <dgm:pt modelId="{D289F93C-98BB-4813-B934-9EE734E80CAC}" type="pres">
      <dgm:prSet presAssocID="{5B20BB87-0F28-482F-8FD6-1FB851DFF9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0D5D3E-D352-4FFC-8EEE-89146C1A0E87}" type="pres">
      <dgm:prSet presAssocID="{5B20BB87-0F28-482F-8FD6-1FB851DFF94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743603-7D81-412B-8240-16E3A6E023AF}" srcId="{3A96D9D9-3A18-4F67-8586-5606588D9BEE}" destId="{5B20BB87-0F28-482F-8FD6-1FB851DFF940}" srcOrd="1" destOrd="0" parTransId="{FBA0FD70-45DA-4404-84BF-96AB40DFA58C}" sibTransId="{C14FCEBF-D448-4C7C-9633-BEB4103CB333}"/>
    <dgm:cxn modelId="{7FB09C29-AD77-4F67-AC99-1F4589415997}" srcId="{5B20BB87-0F28-482F-8FD6-1FB851DFF940}" destId="{DD5033A6-891B-40DF-82D7-6DD5DED8B70F}" srcOrd="0" destOrd="0" parTransId="{ABED3002-265E-40BE-99FC-3CC3EA5DDA80}" sibTransId="{B61B6615-6205-429F-9139-115EB5EC5F3F}"/>
    <dgm:cxn modelId="{69793A33-A11C-4656-9BD6-8BD85A7B2E53}" type="presOf" srcId="{B674655B-98F5-4E8F-B518-49ADD5F9CADD}" destId="{CAD51CDF-96B6-44EF-B9AD-541AD815F12C}" srcOrd="0" destOrd="1" presId="urn:microsoft.com/office/officeart/2005/8/layout/vList2"/>
    <dgm:cxn modelId="{68B0A640-FD15-4D2F-ABFA-4193A6B1DACE}" srcId="{68936145-E14E-4311-B2EB-9B162DD8B578}" destId="{B674655B-98F5-4E8F-B518-49ADD5F9CADD}" srcOrd="1" destOrd="0" parTransId="{F27F3DB1-F59E-4CA8-B649-342154AE9CDA}" sibTransId="{5287CA2B-3B8B-4FE5-A39E-5313510BFEC5}"/>
    <dgm:cxn modelId="{554EB861-EA46-4CE4-ACC2-E848C650760F}" type="presOf" srcId="{5B20BB87-0F28-482F-8FD6-1FB851DFF940}" destId="{D289F93C-98BB-4813-B934-9EE734E80CAC}" srcOrd="0" destOrd="0" presId="urn:microsoft.com/office/officeart/2005/8/layout/vList2"/>
    <dgm:cxn modelId="{23F02E8D-CF69-4DF7-8FE9-4AFB86D511F8}" srcId="{68936145-E14E-4311-B2EB-9B162DD8B578}" destId="{7D8B5E73-FEDC-44C8-AAFD-5AD8EF2E1E51}" srcOrd="0" destOrd="0" parTransId="{720D3C78-D92A-4F60-9C5F-787A3F9FF890}" sibTransId="{EB5C2416-55CF-4FC7-9708-6AB9520A56DB}"/>
    <dgm:cxn modelId="{A4A8B0B6-091A-466E-BE5E-74CD266A40FB}" srcId="{3A96D9D9-3A18-4F67-8586-5606588D9BEE}" destId="{68936145-E14E-4311-B2EB-9B162DD8B578}" srcOrd="0" destOrd="0" parTransId="{A805E185-C6FC-4700-93B7-49785C2AF9E0}" sibTransId="{CC550C77-CF67-464C-883C-D5716EC942B2}"/>
    <dgm:cxn modelId="{0C9C0CBB-1604-4BAF-A53C-BAB3581BA672}" type="presOf" srcId="{676DC381-C6A6-4BB7-91F5-9916F2973C69}" destId="{9C0D5D3E-D352-4FFC-8EEE-89146C1A0E87}" srcOrd="0" destOrd="1" presId="urn:microsoft.com/office/officeart/2005/8/layout/vList2"/>
    <dgm:cxn modelId="{8A0058C1-8F75-46C8-B15C-4CE292C4F35B}" srcId="{5B20BB87-0F28-482F-8FD6-1FB851DFF940}" destId="{676DC381-C6A6-4BB7-91F5-9916F2973C69}" srcOrd="1" destOrd="0" parTransId="{5C4F9974-BC49-49AA-B1B4-BD31E8D320AE}" sibTransId="{9FBB699B-634C-4A45-839D-E9F643A0486C}"/>
    <dgm:cxn modelId="{4B4C59E1-82B8-4FF9-AF2D-CBEEA734BA7E}" type="presOf" srcId="{3A96D9D9-3A18-4F67-8586-5606588D9BEE}" destId="{59DEC2A3-29B5-459D-B64A-3EC53F3F3045}" srcOrd="0" destOrd="0" presId="urn:microsoft.com/office/officeart/2005/8/layout/vList2"/>
    <dgm:cxn modelId="{81759FE2-21B8-4DD9-860B-12F0F933F42A}" type="presOf" srcId="{68936145-E14E-4311-B2EB-9B162DD8B578}" destId="{27C57654-21DF-4749-8C8E-D1E68674FCD7}" srcOrd="0" destOrd="0" presId="urn:microsoft.com/office/officeart/2005/8/layout/vList2"/>
    <dgm:cxn modelId="{7843D6E3-033F-4D12-A245-5B64FCC374B1}" type="presOf" srcId="{DD5033A6-891B-40DF-82D7-6DD5DED8B70F}" destId="{9C0D5D3E-D352-4FFC-8EEE-89146C1A0E87}" srcOrd="0" destOrd="0" presId="urn:microsoft.com/office/officeart/2005/8/layout/vList2"/>
    <dgm:cxn modelId="{F3E7A5FA-16AF-48D7-B978-CABC5CDFD589}" type="presOf" srcId="{7D8B5E73-FEDC-44C8-AAFD-5AD8EF2E1E51}" destId="{CAD51CDF-96B6-44EF-B9AD-541AD815F12C}" srcOrd="0" destOrd="0" presId="urn:microsoft.com/office/officeart/2005/8/layout/vList2"/>
    <dgm:cxn modelId="{2D20AFC4-45FF-488F-B0B1-78FDA834AFC3}" type="presParOf" srcId="{59DEC2A3-29B5-459D-B64A-3EC53F3F3045}" destId="{27C57654-21DF-4749-8C8E-D1E68674FCD7}" srcOrd="0" destOrd="0" presId="urn:microsoft.com/office/officeart/2005/8/layout/vList2"/>
    <dgm:cxn modelId="{2EB5EE7E-537F-4D7F-9D03-951426CC8434}" type="presParOf" srcId="{59DEC2A3-29B5-459D-B64A-3EC53F3F3045}" destId="{CAD51CDF-96B6-44EF-B9AD-541AD815F12C}" srcOrd="1" destOrd="0" presId="urn:microsoft.com/office/officeart/2005/8/layout/vList2"/>
    <dgm:cxn modelId="{3E653191-6410-4106-881C-5693F4A19165}" type="presParOf" srcId="{59DEC2A3-29B5-459D-B64A-3EC53F3F3045}" destId="{D289F93C-98BB-4813-B934-9EE734E80CAC}" srcOrd="2" destOrd="0" presId="urn:microsoft.com/office/officeart/2005/8/layout/vList2"/>
    <dgm:cxn modelId="{FF5707DE-A92E-480C-8DE0-A48E547E2136}" type="presParOf" srcId="{59DEC2A3-29B5-459D-B64A-3EC53F3F3045}" destId="{9C0D5D3E-D352-4FFC-8EEE-89146C1A0E8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96D9D9-3A18-4F67-8586-5606588D9BE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36145-E14E-4311-B2EB-9B162DD8B578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>
              <a:latin typeface="+mj-lt"/>
            </a:rPr>
            <a:t>Synthetic</a:t>
          </a:r>
        </a:p>
      </dgm:t>
    </dgm:pt>
    <dgm:pt modelId="{A805E185-C6FC-4700-93B7-49785C2AF9E0}" type="parTrans" cxnId="{A4A8B0B6-091A-466E-BE5E-74CD266A40FB}">
      <dgm:prSet/>
      <dgm:spPr/>
      <dgm:t>
        <a:bodyPr/>
        <a:lstStyle/>
        <a:p>
          <a:endParaRPr lang="en-US"/>
        </a:p>
      </dgm:t>
    </dgm:pt>
    <dgm:pt modelId="{CC550C77-CF67-464C-883C-D5716EC942B2}" type="sibTrans" cxnId="{A4A8B0B6-091A-466E-BE5E-74CD266A40FB}">
      <dgm:prSet/>
      <dgm:spPr/>
      <dgm:t>
        <a:bodyPr/>
        <a:lstStyle/>
        <a:p>
          <a:endParaRPr lang="en-US"/>
        </a:p>
      </dgm:t>
    </dgm:pt>
    <dgm:pt modelId="{7D8B5E73-FEDC-44C8-AAFD-5AD8EF2E1E51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Range: 11 – 63 hours</a:t>
          </a:r>
        </a:p>
      </dgm:t>
    </dgm:pt>
    <dgm:pt modelId="{720D3C78-D92A-4F60-9C5F-787A3F9FF890}" type="parTrans" cxnId="{23F02E8D-CF69-4DF7-8FE9-4AFB86D511F8}">
      <dgm:prSet/>
      <dgm:spPr/>
      <dgm:t>
        <a:bodyPr/>
        <a:lstStyle/>
        <a:p>
          <a:endParaRPr lang="en-US"/>
        </a:p>
      </dgm:t>
    </dgm:pt>
    <dgm:pt modelId="{EB5C2416-55CF-4FC7-9708-6AB9520A56DB}" type="sibTrans" cxnId="{23F02E8D-CF69-4DF7-8FE9-4AFB86D511F8}">
      <dgm:prSet/>
      <dgm:spPr/>
      <dgm:t>
        <a:bodyPr/>
        <a:lstStyle/>
        <a:p>
          <a:endParaRPr lang="en-US"/>
        </a:p>
      </dgm:t>
    </dgm:pt>
    <dgm:pt modelId="{5B20BB87-0F28-482F-8FD6-1FB851DFF94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>
              <a:latin typeface="+mj-lt"/>
            </a:rPr>
            <a:t>Deadhead</a:t>
          </a:r>
        </a:p>
      </dgm:t>
    </dgm:pt>
    <dgm:pt modelId="{FBA0FD70-45DA-4404-84BF-96AB40DFA58C}" type="parTrans" cxnId="{EB743603-7D81-412B-8240-16E3A6E023AF}">
      <dgm:prSet/>
      <dgm:spPr/>
      <dgm:t>
        <a:bodyPr/>
        <a:lstStyle/>
        <a:p>
          <a:endParaRPr lang="en-US"/>
        </a:p>
      </dgm:t>
    </dgm:pt>
    <dgm:pt modelId="{C14FCEBF-D448-4C7C-9633-BEB4103CB333}" type="sibTrans" cxnId="{EB743603-7D81-412B-8240-16E3A6E023AF}">
      <dgm:prSet/>
      <dgm:spPr/>
      <dgm:t>
        <a:bodyPr/>
        <a:lstStyle/>
        <a:p>
          <a:endParaRPr lang="en-US"/>
        </a:p>
      </dgm:t>
    </dgm:pt>
    <dgm:pt modelId="{DD5033A6-891B-40DF-82D7-6DD5DED8B70F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Range: 35- 68 hours</a:t>
          </a:r>
        </a:p>
      </dgm:t>
    </dgm:pt>
    <dgm:pt modelId="{ABED3002-265E-40BE-99FC-3CC3EA5DDA80}" type="parTrans" cxnId="{7FB09C29-AD77-4F67-AC99-1F4589415997}">
      <dgm:prSet/>
      <dgm:spPr/>
      <dgm:t>
        <a:bodyPr/>
        <a:lstStyle/>
        <a:p>
          <a:endParaRPr lang="en-US"/>
        </a:p>
      </dgm:t>
    </dgm:pt>
    <dgm:pt modelId="{B61B6615-6205-429F-9139-115EB5EC5F3F}" type="sibTrans" cxnId="{7FB09C29-AD77-4F67-AC99-1F4589415997}">
      <dgm:prSet/>
      <dgm:spPr/>
      <dgm:t>
        <a:bodyPr/>
        <a:lstStyle/>
        <a:p>
          <a:endParaRPr lang="en-US"/>
        </a:p>
      </dgm:t>
    </dgm:pt>
    <dgm:pt modelId="{B674655B-98F5-4E8F-B518-49ADD5F9CADD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Average: 38.8 hours</a:t>
          </a:r>
        </a:p>
      </dgm:t>
    </dgm:pt>
    <dgm:pt modelId="{F27F3DB1-F59E-4CA8-B649-342154AE9CDA}" type="parTrans" cxnId="{68B0A640-FD15-4D2F-ABFA-4193A6B1DACE}">
      <dgm:prSet/>
      <dgm:spPr/>
      <dgm:t>
        <a:bodyPr/>
        <a:lstStyle/>
        <a:p>
          <a:endParaRPr lang="en-US"/>
        </a:p>
      </dgm:t>
    </dgm:pt>
    <dgm:pt modelId="{5287CA2B-3B8B-4FE5-A39E-5313510BFEC5}" type="sibTrans" cxnId="{68B0A640-FD15-4D2F-ABFA-4193A6B1DACE}">
      <dgm:prSet/>
      <dgm:spPr/>
      <dgm:t>
        <a:bodyPr/>
        <a:lstStyle/>
        <a:p>
          <a:endParaRPr lang="en-US"/>
        </a:p>
      </dgm:t>
    </dgm:pt>
    <dgm:pt modelId="{676DC381-C6A6-4BB7-91F5-9916F2973C69}">
      <dgm:prSet phldrT="[Text]" custT="1"/>
      <dgm:spPr/>
      <dgm:t>
        <a:bodyPr/>
        <a:lstStyle/>
        <a:p>
          <a:r>
            <a:rPr lang="en-US" sz="2400" dirty="0">
              <a:latin typeface="+mj-lt"/>
            </a:rPr>
            <a:t>Average: 55.3 hours</a:t>
          </a:r>
          <a:endParaRPr lang="en-US" sz="2700" dirty="0">
            <a:latin typeface="+mj-lt"/>
          </a:endParaRPr>
        </a:p>
      </dgm:t>
    </dgm:pt>
    <dgm:pt modelId="{5C4F9974-BC49-49AA-B1B4-BD31E8D320AE}" type="parTrans" cxnId="{8A0058C1-8F75-46C8-B15C-4CE292C4F35B}">
      <dgm:prSet/>
      <dgm:spPr/>
      <dgm:t>
        <a:bodyPr/>
        <a:lstStyle/>
        <a:p>
          <a:endParaRPr lang="en-US"/>
        </a:p>
      </dgm:t>
    </dgm:pt>
    <dgm:pt modelId="{9FBB699B-634C-4A45-839D-E9F643A0486C}" type="sibTrans" cxnId="{8A0058C1-8F75-46C8-B15C-4CE292C4F35B}">
      <dgm:prSet/>
      <dgm:spPr/>
      <dgm:t>
        <a:bodyPr/>
        <a:lstStyle/>
        <a:p>
          <a:endParaRPr lang="en-US"/>
        </a:p>
      </dgm:t>
    </dgm:pt>
    <dgm:pt modelId="{59DEC2A3-29B5-459D-B64A-3EC53F3F3045}" type="pres">
      <dgm:prSet presAssocID="{3A96D9D9-3A18-4F67-8586-5606588D9BEE}" presName="linear" presStyleCnt="0">
        <dgm:presLayoutVars>
          <dgm:animLvl val="lvl"/>
          <dgm:resizeHandles val="exact"/>
        </dgm:presLayoutVars>
      </dgm:prSet>
      <dgm:spPr/>
    </dgm:pt>
    <dgm:pt modelId="{27C57654-21DF-4749-8C8E-D1E68674FCD7}" type="pres">
      <dgm:prSet presAssocID="{68936145-E14E-4311-B2EB-9B162DD8B578}" presName="parentText" presStyleLbl="node1" presStyleIdx="0" presStyleCnt="2" custLinFactNeighborX="-1543" custLinFactNeighborY="-21">
        <dgm:presLayoutVars>
          <dgm:chMax val="0"/>
          <dgm:bulletEnabled val="1"/>
        </dgm:presLayoutVars>
      </dgm:prSet>
      <dgm:spPr/>
    </dgm:pt>
    <dgm:pt modelId="{CAD51CDF-96B6-44EF-B9AD-541AD815F12C}" type="pres">
      <dgm:prSet presAssocID="{68936145-E14E-4311-B2EB-9B162DD8B578}" presName="childText" presStyleLbl="revTx" presStyleIdx="0" presStyleCnt="2">
        <dgm:presLayoutVars>
          <dgm:bulletEnabled val="1"/>
        </dgm:presLayoutVars>
      </dgm:prSet>
      <dgm:spPr/>
    </dgm:pt>
    <dgm:pt modelId="{D289F93C-98BB-4813-B934-9EE734E80CAC}" type="pres">
      <dgm:prSet presAssocID="{5B20BB87-0F28-482F-8FD6-1FB851DFF9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0D5D3E-D352-4FFC-8EEE-89146C1A0E87}" type="pres">
      <dgm:prSet presAssocID="{5B20BB87-0F28-482F-8FD6-1FB851DFF94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743603-7D81-412B-8240-16E3A6E023AF}" srcId="{3A96D9D9-3A18-4F67-8586-5606588D9BEE}" destId="{5B20BB87-0F28-482F-8FD6-1FB851DFF940}" srcOrd="1" destOrd="0" parTransId="{FBA0FD70-45DA-4404-84BF-96AB40DFA58C}" sibTransId="{C14FCEBF-D448-4C7C-9633-BEB4103CB333}"/>
    <dgm:cxn modelId="{7FB09C29-AD77-4F67-AC99-1F4589415997}" srcId="{5B20BB87-0F28-482F-8FD6-1FB851DFF940}" destId="{DD5033A6-891B-40DF-82D7-6DD5DED8B70F}" srcOrd="0" destOrd="0" parTransId="{ABED3002-265E-40BE-99FC-3CC3EA5DDA80}" sibTransId="{B61B6615-6205-429F-9139-115EB5EC5F3F}"/>
    <dgm:cxn modelId="{69793A33-A11C-4656-9BD6-8BD85A7B2E53}" type="presOf" srcId="{B674655B-98F5-4E8F-B518-49ADD5F9CADD}" destId="{CAD51CDF-96B6-44EF-B9AD-541AD815F12C}" srcOrd="0" destOrd="1" presId="urn:microsoft.com/office/officeart/2005/8/layout/vList2"/>
    <dgm:cxn modelId="{68B0A640-FD15-4D2F-ABFA-4193A6B1DACE}" srcId="{68936145-E14E-4311-B2EB-9B162DD8B578}" destId="{B674655B-98F5-4E8F-B518-49ADD5F9CADD}" srcOrd="1" destOrd="0" parTransId="{F27F3DB1-F59E-4CA8-B649-342154AE9CDA}" sibTransId="{5287CA2B-3B8B-4FE5-A39E-5313510BFEC5}"/>
    <dgm:cxn modelId="{554EB861-EA46-4CE4-ACC2-E848C650760F}" type="presOf" srcId="{5B20BB87-0F28-482F-8FD6-1FB851DFF940}" destId="{D289F93C-98BB-4813-B934-9EE734E80CAC}" srcOrd="0" destOrd="0" presId="urn:microsoft.com/office/officeart/2005/8/layout/vList2"/>
    <dgm:cxn modelId="{23F02E8D-CF69-4DF7-8FE9-4AFB86D511F8}" srcId="{68936145-E14E-4311-B2EB-9B162DD8B578}" destId="{7D8B5E73-FEDC-44C8-AAFD-5AD8EF2E1E51}" srcOrd="0" destOrd="0" parTransId="{720D3C78-D92A-4F60-9C5F-787A3F9FF890}" sibTransId="{EB5C2416-55CF-4FC7-9708-6AB9520A56DB}"/>
    <dgm:cxn modelId="{A4A8B0B6-091A-466E-BE5E-74CD266A40FB}" srcId="{3A96D9D9-3A18-4F67-8586-5606588D9BEE}" destId="{68936145-E14E-4311-B2EB-9B162DD8B578}" srcOrd="0" destOrd="0" parTransId="{A805E185-C6FC-4700-93B7-49785C2AF9E0}" sibTransId="{CC550C77-CF67-464C-883C-D5716EC942B2}"/>
    <dgm:cxn modelId="{0C9C0CBB-1604-4BAF-A53C-BAB3581BA672}" type="presOf" srcId="{676DC381-C6A6-4BB7-91F5-9916F2973C69}" destId="{9C0D5D3E-D352-4FFC-8EEE-89146C1A0E87}" srcOrd="0" destOrd="1" presId="urn:microsoft.com/office/officeart/2005/8/layout/vList2"/>
    <dgm:cxn modelId="{8A0058C1-8F75-46C8-B15C-4CE292C4F35B}" srcId="{5B20BB87-0F28-482F-8FD6-1FB851DFF940}" destId="{676DC381-C6A6-4BB7-91F5-9916F2973C69}" srcOrd="1" destOrd="0" parTransId="{5C4F9974-BC49-49AA-B1B4-BD31E8D320AE}" sibTransId="{9FBB699B-634C-4A45-839D-E9F643A0486C}"/>
    <dgm:cxn modelId="{4B4C59E1-82B8-4FF9-AF2D-CBEEA734BA7E}" type="presOf" srcId="{3A96D9D9-3A18-4F67-8586-5606588D9BEE}" destId="{59DEC2A3-29B5-459D-B64A-3EC53F3F3045}" srcOrd="0" destOrd="0" presId="urn:microsoft.com/office/officeart/2005/8/layout/vList2"/>
    <dgm:cxn modelId="{81759FE2-21B8-4DD9-860B-12F0F933F42A}" type="presOf" srcId="{68936145-E14E-4311-B2EB-9B162DD8B578}" destId="{27C57654-21DF-4749-8C8E-D1E68674FCD7}" srcOrd="0" destOrd="0" presId="urn:microsoft.com/office/officeart/2005/8/layout/vList2"/>
    <dgm:cxn modelId="{7843D6E3-033F-4D12-A245-5B64FCC374B1}" type="presOf" srcId="{DD5033A6-891B-40DF-82D7-6DD5DED8B70F}" destId="{9C0D5D3E-D352-4FFC-8EEE-89146C1A0E87}" srcOrd="0" destOrd="0" presId="urn:microsoft.com/office/officeart/2005/8/layout/vList2"/>
    <dgm:cxn modelId="{F3E7A5FA-16AF-48D7-B978-CABC5CDFD589}" type="presOf" srcId="{7D8B5E73-FEDC-44C8-AAFD-5AD8EF2E1E51}" destId="{CAD51CDF-96B6-44EF-B9AD-541AD815F12C}" srcOrd="0" destOrd="0" presId="urn:microsoft.com/office/officeart/2005/8/layout/vList2"/>
    <dgm:cxn modelId="{2D20AFC4-45FF-488F-B0B1-78FDA834AFC3}" type="presParOf" srcId="{59DEC2A3-29B5-459D-B64A-3EC53F3F3045}" destId="{27C57654-21DF-4749-8C8E-D1E68674FCD7}" srcOrd="0" destOrd="0" presId="urn:microsoft.com/office/officeart/2005/8/layout/vList2"/>
    <dgm:cxn modelId="{2EB5EE7E-537F-4D7F-9D03-951426CC8434}" type="presParOf" srcId="{59DEC2A3-29B5-459D-B64A-3EC53F3F3045}" destId="{CAD51CDF-96B6-44EF-B9AD-541AD815F12C}" srcOrd="1" destOrd="0" presId="urn:microsoft.com/office/officeart/2005/8/layout/vList2"/>
    <dgm:cxn modelId="{3E653191-6410-4106-881C-5693F4A19165}" type="presParOf" srcId="{59DEC2A3-29B5-459D-B64A-3EC53F3F3045}" destId="{D289F93C-98BB-4813-B934-9EE734E80CAC}" srcOrd="2" destOrd="0" presId="urn:microsoft.com/office/officeart/2005/8/layout/vList2"/>
    <dgm:cxn modelId="{FF5707DE-A92E-480C-8DE0-A48E547E2136}" type="presParOf" srcId="{59DEC2A3-29B5-459D-B64A-3EC53F3F3045}" destId="{9C0D5D3E-D352-4FFC-8EEE-89146C1A0E8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0ACD8C-4BCD-4B5E-85E1-CC01AE1C53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5F04B-57ED-4768-9575-CEDE700DD063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sz="2000" dirty="0">
              <a:latin typeface="+mj-lt"/>
            </a:rPr>
            <a:t>Results of variance analysis between </a:t>
          </a:r>
          <a:r>
            <a:rPr lang="en-US" sz="2000" b="0" dirty="0">
              <a:latin typeface="+mj-lt"/>
            </a:rPr>
            <a:t>Actual and planned metrics </a:t>
          </a:r>
        </a:p>
      </dgm:t>
    </dgm:pt>
    <dgm:pt modelId="{5A2A8571-6A50-4EBE-90C8-9EF8EB896130}" type="parTrans" cxnId="{C173256D-D36D-4AE0-9C1E-B3B8CEC68E6B}">
      <dgm:prSet/>
      <dgm:spPr/>
      <dgm:t>
        <a:bodyPr/>
        <a:lstStyle/>
        <a:p>
          <a:endParaRPr lang="en-US"/>
        </a:p>
      </dgm:t>
    </dgm:pt>
    <dgm:pt modelId="{5322AAEF-BC4B-4406-89AA-774FB6CB212B}" type="sibTrans" cxnId="{C173256D-D36D-4AE0-9C1E-B3B8CEC68E6B}">
      <dgm:prSet/>
      <dgm:spPr/>
      <dgm:t>
        <a:bodyPr/>
        <a:lstStyle/>
        <a:p>
          <a:endParaRPr lang="en-US"/>
        </a:p>
      </dgm:t>
    </dgm:pt>
    <dgm:pt modelId="{8FBFDEA9-9F7A-40FE-9C65-7CA168EAAE75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Improvement in accuracy of metric forecasting by Operations Planning and Performance Team</a:t>
          </a:r>
        </a:p>
      </dgm:t>
    </dgm:pt>
    <dgm:pt modelId="{101729B5-18D6-4FA6-973B-D167D926D5D2}" type="parTrans" cxnId="{1E145946-062E-4E80-814D-838B7C7F2C4F}">
      <dgm:prSet/>
      <dgm:spPr/>
      <dgm:t>
        <a:bodyPr/>
        <a:lstStyle/>
        <a:p>
          <a:endParaRPr lang="en-US"/>
        </a:p>
      </dgm:t>
    </dgm:pt>
    <dgm:pt modelId="{EBFA3BA9-D0DA-4D1A-AF1A-8211D279A992}" type="sibTrans" cxnId="{1E145946-062E-4E80-814D-838B7C7F2C4F}">
      <dgm:prSet/>
      <dgm:spPr/>
      <dgm:t>
        <a:bodyPr/>
        <a:lstStyle/>
        <a:p>
          <a:endParaRPr lang="en-US"/>
        </a:p>
      </dgm:t>
    </dgm:pt>
    <dgm:pt modelId="{46549F5D-8A17-4C61-8B7D-956591945241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Identify causes of increase in operational costs</a:t>
          </a:r>
        </a:p>
      </dgm:t>
    </dgm:pt>
    <dgm:pt modelId="{DC248870-4A8D-4969-9ECC-6A8A4EE8EA53}" type="parTrans" cxnId="{BBBB4A60-E207-4807-9F02-F767EBBCACD2}">
      <dgm:prSet/>
      <dgm:spPr/>
      <dgm:t>
        <a:bodyPr/>
        <a:lstStyle/>
        <a:p>
          <a:endParaRPr lang="en-US"/>
        </a:p>
      </dgm:t>
    </dgm:pt>
    <dgm:pt modelId="{760D6CBA-9F28-4B64-AEFD-33E0E8502171}" type="sibTrans" cxnId="{BBBB4A60-E207-4807-9F02-F767EBBCACD2}">
      <dgm:prSet/>
      <dgm:spPr/>
      <dgm:t>
        <a:bodyPr/>
        <a:lstStyle/>
        <a:p>
          <a:endParaRPr lang="en-US"/>
        </a:p>
      </dgm:t>
    </dgm:pt>
    <dgm:pt modelId="{923AD4CB-DCA0-4849-B6DD-5A0A0241C4D8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Results of variance analysis between </a:t>
          </a:r>
        </a:p>
        <a:p>
          <a:r>
            <a:rPr lang="en-US" sz="2000" dirty="0">
              <a:latin typeface="+mj-lt"/>
            </a:rPr>
            <a:t>Actual and Utilization metrics</a:t>
          </a:r>
        </a:p>
      </dgm:t>
    </dgm:pt>
    <dgm:pt modelId="{BA32E519-8756-43A0-AC69-53450FAF78EE}" type="parTrans" cxnId="{5442BE8A-02F2-4306-A07F-FB4B2E014832}">
      <dgm:prSet/>
      <dgm:spPr/>
      <dgm:t>
        <a:bodyPr/>
        <a:lstStyle/>
        <a:p>
          <a:endParaRPr lang="en-US"/>
        </a:p>
      </dgm:t>
    </dgm:pt>
    <dgm:pt modelId="{DF8B217B-D0A1-45E2-8FCE-76F191B26BB7}" type="sibTrans" cxnId="{5442BE8A-02F2-4306-A07F-FB4B2E014832}">
      <dgm:prSet/>
      <dgm:spPr/>
      <dgm:t>
        <a:bodyPr/>
        <a:lstStyle/>
        <a:p>
          <a:endParaRPr lang="en-US"/>
        </a:p>
      </dgm:t>
    </dgm:pt>
    <dgm:pt modelId="{D598FEDE-06E7-4D5A-B9B5-A7E0AA5126EA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Issue of data integrity and inhomogeneity within data infrastructure</a:t>
          </a:r>
        </a:p>
      </dgm:t>
    </dgm:pt>
    <dgm:pt modelId="{DBDFBF4D-EA89-4309-B85E-B74721ED4322}" type="parTrans" cxnId="{BEDD9EE7-4D64-4544-90DD-0D26EE337F84}">
      <dgm:prSet/>
      <dgm:spPr/>
      <dgm:t>
        <a:bodyPr/>
        <a:lstStyle/>
        <a:p>
          <a:endParaRPr lang="en-US"/>
        </a:p>
      </dgm:t>
    </dgm:pt>
    <dgm:pt modelId="{885722B5-8C13-42C2-BE12-069AF70C68E9}" type="sibTrans" cxnId="{BEDD9EE7-4D64-4544-90DD-0D26EE337F84}">
      <dgm:prSet/>
      <dgm:spPr/>
      <dgm:t>
        <a:bodyPr/>
        <a:lstStyle/>
        <a:p>
          <a:endParaRPr lang="en-US"/>
        </a:p>
      </dgm:t>
    </dgm:pt>
    <dgm:pt modelId="{87CF3248-4B6D-4436-B3B5-D248387D1C05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Need to asses and analyze the data sources and entry methods of the system</a:t>
          </a:r>
        </a:p>
      </dgm:t>
    </dgm:pt>
    <dgm:pt modelId="{8A78E147-CFD4-4CC0-8E67-2388C8527A1D}" type="parTrans" cxnId="{79EF4237-32E0-40D2-8F9D-CD85C329E6A4}">
      <dgm:prSet/>
      <dgm:spPr/>
      <dgm:t>
        <a:bodyPr/>
        <a:lstStyle/>
        <a:p>
          <a:endParaRPr lang="en-US"/>
        </a:p>
      </dgm:t>
    </dgm:pt>
    <dgm:pt modelId="{112A51D5-24CE-4E23-AECE-4F780E502451}" type="sibTrans" cxnId="{79EF4237-32E0-40D2-8F9D-CD85C329E6A4}">
      <dgm:prSet/>
      <dgm:spPr/>
      <dgm:t>
        <a:bodyPr/>
        <a:lstStyle/>
        <a:p>
          <a:endParaRPr lang="en-US"/>
        </a:p>
      </dgm:t>
    </dgm:pt>
    <dgm:pt modelId="{A87B4E16-2B0A-4BF9-85B5-B2F340158F7B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Pinpoint target areas for operational performance improvement</a:t>
          </a:r>
        </a:p>
      </dgm:t>
    </dgm:pt>
    <dgm:pt modelId="{167A345C-7C3E-475B-A2DF-CC0E7AAF543F}" type="parTrans" cxnId="{A0659DA8-13BA-4EE0-8134-8A27301F2638}">
      <dgm:prSet/>
      <dgm:spPr/>
      <dgm:t>
        <a:bodyPr/>
        <a:lstStyle/>
        <a:p>
          <a:endParaRPr lang="en-US"/>
        </a:p>
      </dgm:t>
    </dgm:pt>
    <dgm:pt modelId="{8C4EAE1E-967E-4A75-ACEC-619CCA68065D}" type="sibTrans" cxnId="{A0659DA8-13BA-4EE0-8134-8A27301F2638}">
      <dgm:prSet/>
      <dgm:spPr/>
      <dgm:t>
        <a:bodyPr/>
        <a:lstStyle/>
        <a:p>
          <a:endParaRPr lang="en-US"/>
        </a:p>
      </dgm:t>
    </dgm:pt>
    <dgm:pt modelId="{1856FC77-B630-43BF-A699-3C4D3017E182}" type="pres">
      <dgm:prSet presAssocID="{E10ACD8C-4BCD-4B5E-85E1-CC01AE1C537A}" presName="Name0" presStyleCnt="0">
        <dgm:presLayoutVars>
          <dgm:dir/>
          <dgm:animLvl val="lvl"/>
          <dgm:resizeHandles val="exact"/>
        </dgm:presLayoutVars>
      </dgm:prSet>
      <dgm:spPr/>
    </dgm:pt>
    <dgm:pt modelId="{CF2873B0-7A92-482C-BD68-3D72168ED97C}" type="pres">
      <dgm:prSet presAssocID="{92A5F04B-57ED-4768-9575-CEDE700DD063}" presName="composite" presStyleCnt="0"/>
      <dgm:spPr/>
    </dgm:pt>
    <dgm:pt modelId="{CDE5242C-4A8F-464F-B13C-49AD8075416D}" type="pres">
      <dgm:prSet presAssocID="{92A5F04B-57ED-4768-9575-CEDE700DD063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A38A87AD-6F9D-482F-9BF1-CDCE3B5A17B2}" type="pres">
      <dgm:prSet presAssocID="{92A5F04B-57ED-4768-9575-CEDE700DD063}" presName="desTx" presStyleLbl="alignAccFollowNode1" presStyleIdx="0" presStyleCnt="2">
        <dgm:presLayoutVars>
          <dgm:bulletEnabled val="1"/>
        </dgm:presLayoutVars>
      </dgm:prSet>
      <dgm:spPr/>
    </dgm:pt>
    <dgm:pt modelId="{E6E9EF9F-9EAA-41C6-A8B5-C0E5C5B936AF}" type="pres">
      <dgm:prSet presAssocID="{5322AAEF-BC4B-4406-89AA-774FB6CB212B}" presName="space" presStyleCnt="0"/>
      <dgm:spPr/>
    </dgm:pt>
    <dgm:pt modelId="{11C830CD-687F-4207-99DE-AC6173E16637}" type="pres">
      <dgm:prSet presAssocID="{923AD4CB-DCA0-4849-B6DD-5A0A0241C4D8}" presName="composite" presStyleCnt="0"/>
      <dgm:spPr/>
    </dgm:pt>
    <dgm:pt modelId="{6BD04D94-66A0-4E8C-B517-63410D796696}" type="pres">
      <dgm:prSet presAssocID="{923AD4CB-DCA0-4849-B6DD-5A0A0241C4D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233783E-5704-4D0E-BB0B-3495D2F9857C}" type="pres">
      <dgm:prSet presAssocID="{923AD4CB-DCA0-4849-B6DD-5A0A0241C4D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EF4237-32E0-40D2-8F9D-CD85C329E6A4}" srcId="{923AD4CB-DCA0-4849-B6DD-5A0A0241C4D8}" destId="{87CF3248-4B6D-4436-B3B5-D248387D1C05}" srcOrd="1" destOrd="0" parTransId="{8A78E147-CFD4-4CC0-8E67-2388C8527A1D}" sibTransId="{112A51D5-24CE-4E23-AECE-4F780E502451}"/>
    <dgm:cxn modelId="{BBBB4A60-E207-4807-9F02-F767EBBCACD2}" srcId="{92A5F04B-57ED-4768-9575-CEDE700DD063}" destId="{46549F5D-8A17-4C61-8B7D-956591945241}" srcOrd="1" destOrd="0" parTransId="{DC248870-4A8D-4969-9ECC-6A8A4EE8EA53}" sibTransId="{760D6CBA-9F28-4B64-AEFD-33E0E8502171}"/>
    <dgm:cxn modelId="{1E145946-062E-4E80-814D-838B7C7F2C4F}" srcId="{92A5F04B-57ED-4768-9575-CEDE700DD063}" destId="{8FBFDEA9-9F7A-40FE-9C65-7CA168EAAE75}" srcOrd="0" destOrd="0" parTransId="{101729B5-18D6-4FA6-973B-D167D926D5D2}" sibTransId="{EBFA3BA9-D0DA-4D1A-AF1A-8211D279A992}"/>
    <dgm:cxn modelId="{4E57E266-ABA5-422E-9262-F618A97917CE}" type="presOf" srcId="{87CF3248-4B6D-4436-B3B5-D248387D1C05}" destId="{8233783E-5704-4D0E-BB0B-3495D2F9857C}" srcOrd="0" destOrd="1" presId="urn:microsoft.com/office/officeart/2005/8/layout/hList1"/>
    <dgm:cxn modelId="{C173256D-D36D-4AE0-9C1E-B3B8CEC68E6B}" srcId="{E10ACD8C-4BCD-4B5E-85E1-CC01AE1C537A}" destId="{92A5F04B-57ED-4768-9575-CEDE700DD063}" srcOrd="0" destOrd="0" parTransId="{5A2A8571-6A50-4EBE-90C8-9EF8EB896130}" sibTransId="{5322AAEF-BC4B-4406-89AA-774FB6CB212B}"/>
    <dgm:cxn modelId="{60C1544D-C73E-468B-A55F-F485A4D2CA95}" type="presOf" srcId="{A87B4E16-2B0A-4BF9-85B5-B2F340158F7B}" destId="{A38A87AD-6F9D-482F-9BF1-CDCE3B5A17B2}" srcOrd="0" destOrd="2" presId="urn:microsoft.com/office/officeart/2005/8/layout/hList1"/>
    <dgm:cxn modelId="{F53F7450-723E-4FBA-AE69-D42930CE3595}" type="presOf" srcId="{46549F5D-8A17-4C61-8B7D-956591945241}" destId="{A38A87AD-6F9D-482F-9BF1-CDCE3B5A17B2}" srcOrd="0" destOrd="1" presId="urn:microsoft.com/office/officeart/2005/8/layout/hList1"/>
    <dgm:cxn modelId="{D5621752-5D7C-4F96-B358-71632FC52EED}" type="presOf" srcId="{E10ACD8C-4BCD-4B5E-85E1-CC01AE1C537A}" destId="{1856FC77-B630-43BF-A699-3C4D3017E182}" srcOrd="0" destOrd="0" presId="urn:microsoft.com/office/officeart/2005/8/layout/hList1"/>
    <dgm:cxn modelId="{245BDA7B-D7E6-40D3-9158-99F6B94B592D}" type="presOf" srcId="{D598FEDE-06E7-4D5A-B9B5-A7E0AA5126EA}" destId="{8233783E-5704-4D0E-BB0B-3495D2F9857C}" srcOrd="0" destOrd="0" presId="urn:microsoft.com/office/officeart/2005/8/layout/hList1"/>
    <dgm:cxn modelId="{5442BE8A-02F2-4306-A07F-FB4B2E014832}" srcId="{E10ACD8C-4BCD-4B5E-85E1-CC01AE1C537A}" destId="{923AD4CB-DCA0-4849-B6DD-5A0A0241C4D8}" srcOrd="1" destOrd="0" parTransId="{BA32E519-8756-43A0-AC69-53450FAF78EE}" sibTransId="{DF8B217B-D0A1-45E2-8FCE-76F191B26BB7}"/>
    <dgm:cxn modelId="{2E9CC4A3-AF64-4F04-BB1D-0723FBCC5451}" type="presOf" srcId="{8FBFDEA9-9F7A-40FE-9C65-7CA168EAAE75}" destId="{A38A87AD-6F9D-482F-9BF1-CDCE3B5A17B2}" srcOrd="0" destOrd="0" presId="urn:microsoft.com/office/officeart/2005/8/layout/hList1"/>
    <dgm:cxn modelId="{A0659DA8-13BA-4EE0-8134-8A27301F2638}" srcId="{92A5F04B-57ED-4768-9575-CEDE700DD063}" destId="{A87B4E16-2B0A-4BF9-85B5-B2F340158F7B}" srcOrd="2" destOrd="0" parTransId="{167A345C-7C3E-475B-A2DF-CC0E7AAF543F}" sibTransId="{8C4EAE1E-967E-4A75-ACEC-619CCA68065D}"/>
    <dgm:cxn modelId="{06179CBE-E94D-4A0D-9502-80AA7AD9FBD6}" type="presOf" srcId="{92A5F04B-57ED-4768-9575-CEDE700DD063}" destId="{CDE5242C-4A8F-464F-B13C-49AD8075416D}" srcOrd="0" destOrd="0" presId="urn:microsoft.com/office/officeart/2005/8/layout/hList1"/>
    <dgm:cxn modelId="{13C487C7-DEB7-4419-A19D-16F38F95482A}" type="presOf" srcId="{923AD4CB-DCA0-4849-B6DD-5A0A0241C4D8}" destId="{6BD04D94-66A0-4E8C-B517-63410D796696}" srcOrd="0" destOrd="0" presId="urn:microsoft.com/office/officeart/2005/8/layout/hList1"/>
    <dgm:cxn modelId="{BEDD9EE7-4D64-4544-90DD-0D26EE337F84}" srcId="{923AD4CB-DCA0-4849-B6DD-5A0A0241C4D8}" destId="{D598FEDE-06E7-4D5A-B9B5-A7E0AA5126EA}" srcOrd="0" destOrd="0" parTransId="{DBDFBF4D-EA89-4309-B85E-B74721ED4322}" sibTransId="{885722B5-8C13-42C2-BE12-069AF70C68E9}"/>
    <dgm:cxn modelId="{1283C048-4566-4F6D-B9C4-6E3918D5A073}" type="presParOf" srcId="{1856FC77-B630-43BF-A699-3C4D3017E182}" destId="{CF2873B0-7A92-482C-BD68-3D72168ED97C}" srcOrd="0" destOrd="0" presId="urn:microsoft.com/office/officeart/2005/8/layout/hList1"/>
    <dgm:cxn modelId="{A45CF2C6-A1B7-41EA-AE0B-18D10FB53993}" type="presParOf" srcId="{CF2873B0-7A92-482C-BD68-3D72168ED97C}" destId="{CDE5242C-4A8F-464F-B13C-49AD8075416D}" srcOrd="0" destOrd="0" presId="urn:microsoft.com/office/officeart/2005/8/layout/hList1"/>
    <dgm:cxn modelId="{00DFB9F3-197F-43CA-8B6B-50F77359818B}" type="presParOf" srcId="{CF2873B0-7A92-482C-BD68-3D72168ED97C}" destId="{A38A87AD-6F9D-482F-9BF1-CDCE3B5A17B2}" srcOrd="1" destOrd="0" presId="urn:microsoft.com/office/officeart/2005/8/layout/hList1"/>
    <dgm:cxn modelId="{9D074C98-28A0-46AF-B159-192C12143616}" type="presParOf" srcId="{1856FC77-B630-43BF-A699-3C4D3017E182}" destId="{E6E9EF9F-9EAA-41C6-A8B5-C0E5C5B936AF}" srcOrd="1" destOrd="0" presId="urn:microsoft.com/office/officeart/2005/8/layout/hList1"/>
    <dgm:cxn modelId="{BB5858C2-99F8-4823-83DD-D7486FEE7776}" type="presParOf" srcId="{1856FC77-B630-43BF-A699-3C4D3017E182}" destId="{11C830CD-687F-4207-99DE-AC6173E16637}" srcOrd="2" destOrd="0" presId="urn:microsoft.com/office/officeart/2005/8/layout/hList1"/>
    <dgm:cxn modelId="{313DFA2A-22DE-4E50-9EAC-6313CC20611D}" type="presParOf" srcId="{11C830CD-687F-4207-99DE-AC6173E16637}" destId="{6BD04D94-66A0-4E8C-B517-63410D796696}" srcOrd="0" destOrd="0" presId="urn:microsoft.com/office/officeart/2005/8/layout/hList1"/>
    <dgm:cxn modelId="{0069F033-EB78-47F9-ADC8-CCFF7BA4D123}" type="presParOf" srcId="{11C830CD-687F-4207-99DE-AC6173E16637}" destId="{8233783E-5704-4D0E-BB0B-3495D2F985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B273B71-ACD7-4B94-A691-7E3060FCD6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0FAB6-904F-4F6B-8681-70E927D51B3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Increase viability of analytical model</a:t>
          </a:r>
        </a:p>
      </dgm:t>
    </dgm:pt>
    <dgm:pt modelId="{9B6C13DC-BF97-4D4A-881D-B9FB8333B83E}" type="parTrans" cxnId="{C1EE6BAF-70C0-46D6-905F-190D9887EAF0}">
      <dgm:prSet/>
      <dgm:spPr/>
      <dgm:t>
        <a:bodyPr/>
        <a:lstStyle/>
        <a:p>
          <a:endParaRPr lang="en-US"/>
        </a:p>
      </dgm:t>
    </dgm:pt>
    <dgm:pt modelId="{5627327B-BED3-44A6-8905-2AC4D428E17F}" type="sibTrans" cxnId="{C1EE6BAF-70C0-46D6-905F-190D9887EAF0}">
      <dgm:prSet/>
      <dgm:spPr/>
      <dgm:t>
        <a:bodyPr/>
        <a:lstStyle/>
        <a:p>
          <a:endParaRPr lang="en-US"/>
        </a:p>
      </dgm:t>
    </dgm:pt>
    <dgm:pt modelId="{ED469F50-B1C0-4904-B37B-7A90F1541B4D}">
      <dgm:prSet phldrT="[Text]"/>
      <dgm:spPr/>
      <dgm:t>
        <a:bodyPr/>
        <a:lstStyle/>
        <a:p>
          <a:r>
            <a:rPr lang="en-US" dirty="0"/>
            <a:t>Including more factors like trip start time, seasonal effects and air traffic conditions within the data model</a:t>
          </a:r>
        </a:p>
      </dgm:t>
    </dgm:pt>
    <dgm:pt modelId="{E788C0AC-0992-4AC7-84CD-A9488DD7F9F7}" type="parTrans" cxnId="{E9611FF8-C7E1-408B-8E86-774317FC5C5A}">
      <dgm:prSet/>
      <dgm:spPr/>
      <dgm:t>
        <a:bodyPr/>
        <a:lstStyle/>
        <a:p>
          <a:endParaRPr lang="en-US"/>
        </a:p>
      </dgm:t>
    </dgm:pt>
    <dgm:pt modelId="{C9F00798-443F-4DC9-B3B1-7DB1C5B0EA23}" type="sibTrans" cxnId="{E9611FF8-C7E1-408B-8E86-774317FC5C5A}">
      <dgm:prSet/>
      <dgm:spPr/>
      <dgm:t>
        <a:bodyPr/>
        <a:lstStyle/>
        <a:p>
          <a:endParaRPr lang="en-US"/>
        </a:p>
      </dgm:t>
    </dgm:pt>
    <dgm:pt modelId="{926ECA99-E7B6-40BD-9FF4-7A9020FA025C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Develop strategy road to improve functional efficiency of crew operations </a:t>
          </a:r>
        </a:p>
      </dgm:t>
    </dgm:pt>
    <dgm:pt modelId="{2786DD7D-742A-49E0-811E-1AFF9B1C827D}" type="parTrans" cxnId="{FCBDC360-DC2B-4B7A-9BE3-4512CD667C4C}">
      <dgm:prSet/>
      <dgm:spPr/>
      <dgm:t>
        <a:bodyPr/>
        <a:lstStyle/>
        <a:p>
          <a:endParaRPr lang="en-US"/>
        </a:p>
      </dgm:t>
    </dgm:pt>
    <dgm:pt modelId="{949FAF7A-3969-4A62-86B8-442903BD127B}" type="sibTrans" cxnId="{FCBDC360-DC2B-4B7A-9BE3-4512CD667C4C}">
      <dgm:prSet/>
      <dgm:spPr/>
      <dgm:t>
        <a:bodyPr/>
        <a:lstStyle/>
        <a:p>
          <a:endParaRPr lang="en-US"/>
        </a:p>
      </dgm:t>
    </dgm:pt>
    <dgm:pt modelId="{278C0FE1-02FB-48FE-8C1A-8FE5EF1EE662}">
      <dgm:prSet/>
      <dgm:spPr/>
      <dgm:t>
        <a:bodyPr/>
        <a:lstStyle/>
        <a:p>
          <a:r>
            <a:rPr lang="en-US" dirty="0"/>
            <a:t>Provide data base solution by identifying causes of variance</a:t>
          </a:r>
        </a:p>
      </dgm:t>
    </dgm:pt>
    <dgm:pt modelId="{AD93AA21-C10B-4720-917B-5CAD8C07DF19}" type="parTrans" cxnId="{50549294-C4C0-4670-A0CC-C099105F9791}">
      <dgm:prSet/>
      <dgm:spPr/>
      <dgm:t>
        <a:bodyPr/>
        <a:lstStyle/>
        <a:p>
          <a:endParaRPr lang="en-US"/>
        </a:p>
      </dgm:t>
    </dgm:pt>
    <dgm:pt modelId="{B6FDE862-39AA-477D-9C9C-222A3E7E649A}" type="sibTrans" cxnId="{50549294-C4C0-4670-A0CC-C099105F9791}">
      <dgm:prSet/>
      <dgm:spPr/>
      <dgm:t>
        <a:bodyPr/>
        <a:lstStyle/>
        <a:p>
          <a:endParaRPr lang="en-US"/>
        </a:p>
      </dgm:t>
    </dgm:pt>
    <dgm:pt modelId="{CA8B8778-4869-4ACD-941D-12C919AE6F48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Improve accuracy of analysis</a:t>
          </a:r>
        </a:p>
      </dgm:t>
    </dgm:pt>
    <dgm:pt modelId="{3EC944E3-1906-41D8-828F-52E4531E74E6}" type="parTrans" cxnId="{2A610B08-3736-4E9E-B7B1-0C2F9707B231}">
      <dgm:prSet/>
      <dgm:spPr/>
      <dgm:t>
        <a:bodyPr/>
        <a:lstStyle/>
        <a:p>
          <a:endParaRPr lang="en-US"/>
        </a:p>
      </dgm:t>
    </dgm:pt>
    <dgm:pt modelId="{1520AB0C-02E5-4F4F-B454-3D82B49B829F}" type="sibTrans" cxnId="{2A610B08-3736-4E9E-B7B1-0C2F9707B231}">
      <dgm:prSet/>
      <dgm:spPr/>
      <dgm:t>
        <a:bodyPr/>
        <a:lstStyle/>
        <a:p>
          <a:endParaRPr lang="en-US"/>
        </a:p>
      </dgm:t>
    </dgm:pt>
    <dgm:pt modelId="{E4787407-EB81-408B-882E-4FF96B7C3A3F}">
      <dgm:prSet/>
      <dgm:spPr/>
      <dgm:t>
        <a:bodyPr/>
        <a:lstStyle/>
        <a:p>
          <a:r>
            <a:rPr lang="en-US" dirty="0"/>
            <a:t>Include statistical metrics like co-variance between operational parameters</a:t>
          </a:r>
        </a:p>
      </dgm:t>
    </dgm:pt>
    <dgm:pt modelId="{C1D8592C-BE78-4DE1-B84F-89F3EEF816DD}" type="parTrans" cxnId="{065AC5CC-7031-4FD3-A212-0360C6665D84}">
      <dgm:prSet/>
      <dgm:spPr/>
      <dgm:t>
        <a:bodyPr/>
        <a:lstStyle/>
        <a:p>
          <a:endParaRPr lang="en-US"/>
        </a:p>
      </dgm:t>
    </dgm:pt>
    <dgm:pt modelId="{33DE1D2D-0F10-496E-904A-567630C6F0B7}" type="sibTrans" cxnId="{065AC5CC-7031-4FD3-A212-0360C6665D84}">
      <dgm:prSet/>
      <dgm:spPr/>
      <dgm:t>
        <a:bodyPr/>
        <a:lstStyle/>
        <a:p>
          <a:endParaRPr lang="en-US"/>
        </a:p>
      </dgm:t>
    </dgm:pt>
    <dgm:pt modelId="{1BAF3FD7-5710-4C41-B53B-9918671FA099}" type="pres">
      <dgm:prSet presAssocID="{CB273B71-ACD7-4B94-A691-7E3060FCD638}" presName="linear" presStyleCnt="0">
        <dgm:presLayoutVars>
          <dgm:animLvl val="lvl"/>
          <dgm:resizeHandles val="exact"/>
        </dgm:presLayoutVars>
      </dgm:prSet>
      <dgm:spPr/>
    </dgm:pt>
    <dgm:pt modelId="{908AA1A5-C34D-4207-A286-A833BED49A3A}" type="pres">
      <dgm:prSet presAssocID="{8DC0FAB6-904F-4F6B-8681-70E927D51B3C}" presName="parentText" presStyleLbl="node1" presStyleIdx="0" presStyleCnt="3" custLinFactNeighborX="483" custLinFactNeighborY="-11147">
        <dgm:presLayoutVars>
          <dgm:chMax val="0"/>
          <dgm:bulletEnabled val="1"/>
        </dgm:presLayoutVars>
      </dgm:prSet>
      <dgm:spPr/>
    </dgm:pt>
    <dgm:pt modelId="{E163D35C-FBEC-4D5F-AAB6-73E275FEE73F}" type="pres">
      <dgm:prSet presAssocID="{8DC0FAB6-904F-4F6B-8681-70E927D51B3C}" presName="childText" presStyleLbl="revTx" presStyleIdx="0" presStyleCnt="3">
        <dgm:presLayoutVars>
          <dgm:bulletEnabled val="1"/>
        </dgm:presLayoutVars>
      </dgm:prSet>
      <dgm:spPr/>
    </dgm:pt>
    <dgm:pt modelId="{EDF79763-1AC6-4726-96CD-8C4BA057BBCD}" type="pres">
      <dgm:prSet presAssocID="{926ECA99-E7B6-40BD-9FF4-7A9020FA02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8DEACE-63D2-473E-AF49-5D087BD1C2CC}" type="pres">
      <dgm:prSet presAssocID="{926ECA99-E7B6-40BD-9FF4-7A9020FA025C}" presName="childText" presStyleLbl="revTx" presStyleIdx="1" presStyleCnt="3">
        <dgm:presLayoutVars>
          <dgm:bulletEnabled val="1"/>
        </dgm:presLayoutVars>
      </dgm:prSet>
      <dgm:spPr/>
    </dgm:pt>
    <dgm:pt modelId="{B9861B84-78CC-4A8A-A329-C1063F109DB7}" type="pres">
      <dgm:prSet presAssocID="{CA8B8778-4869-4ACD-941D-12C919AE6F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71C83A-7989-4E7F-89C0-6CD23CDFF768}" type="pres">
      <dgm:prSet presAssocID="{CA8B8778-4869-4ACD-941D-12C919AE6F4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A610B08-3736-4E9E-B7B1-0C2F9707B231}" srcId="{CB273B71-ACD7-4B94-A691-7E3060FCD638}" destId="{CA8B8778-4869-4ACD-941D-12C919AE6F48}" srcOrd="2" destOrd="0" parTransId="{3EC944E3-1906-41D8-828F-52E4531E74E6}" sibTransId="{1520AB0C-02E5-4F4F-B454-3D82B49B829F}"/>
    <dgm:cxn modelId="{8FFF6D0B-6612-4D4D-A788-1A1D6CBD0332}" type="presOf" srcId="{8DC0FAB6-904F-4F6B-8681-70E927D51B3C}" destId="{908AA1A5-C34D-4207-A286-A833BED49A3A}" srcOrd="0" destOrd="0" presId="urn:microsoft.com/office/officeart/2005/8/layout/vList2"/>
    <dgm:cxn modelId="{67877B19-A8C3-4999-ACC6-CAE008D8A769}" type="presOf" srcId="{278C0FE1-02FB-48FE-8C1A-8FE5EF1EE662}" destId="{DC8DEACE-63D2-473E-AF49-5D087BD1C2CC}" srcOrd="0" destOrd="0" presId="urn:microsoft.com/office/officeart/2005/8/layout/vList2"/>
    <dgm:cxn modelId="{F8A2782A-3CD4-43DA-82A5-D9F397657260}" type="presOf" srcId="{E4787407-EB81-408B-882E-4FF96B7C3A3F}" destId="{A871C83A-7989-4E7F-89C0-6CD23CDFF768}" srcOrd="0" destOrd="0" presId="urn:microsoft.com/office/officeart/2005/8/layout/vList2"/>
    <dgm:cxn modelId="{7AF1262E-5909-451F-8CCF-66374D73814E}" type="presOf" srcId="{CB273B71-ACD7-4B94-A691-7E3060FCD638}" destId="{1BAF3FD7-5710-4C41-B53B-9918671FA099}" srcOrd="0" destOrd="0" presId="urn:microsoft.com/office/officeart/2005/8/layout/vList2"/>
    <dgm:cxn modelId="{FCBDC360-DC2B-4B7A-9BE3-4512CD667C4C}" srcId="{CB273B71-ACD7-4B94-A691-7E3060FCD638}" destId="{926ECA99-E7B6-40BD-9FF4-7A9020FA025C}" srcOrd="1" destOrd="0" parTransId="{2786DD7D-742A-49E0-811E-1AFF9B1C827D}" sibTransId="{949FAF7A-3969-4A62-86B8-442903BD127B}"/>
    <dgm:cxn modelId="{CBB0C64E-694C-41EE-94EF-77DA0D2E77EF}" type="presOf" srcId="{CA8B8778-4869-4ACD-941D-12C919AE6F48}" destId="{B9861B84-78CC-4A8A-A329-C1063F109DB7}" srcOrd="0" destOrd="0" presId="urn:microsoft.com/office/officeart/2005/8/layout/vList2"/>
    <dgm:cxn modelId="{50549294-C4C0-4670-A0CC-C099105F9791}" srcId="{926ECA99-E7B6-40BD-9FF4-7A9020FA025C}" destId="{278C0FE1-02FB-48FE-8C1A-8FE5EF1EE662}" srcOrd="0" destOrd="0" parTransId="{AD93AA21-C10B-4720-917B-5CAD8C07DF19}" sibTransId="{B6FDE862-39AA-477D-9C9C-222A3E7E649A}"/>
    <dgm:cxn modelId="{68439FA2-859F-4339-A7E0-11F773023CEA}" type="presOf" srcId="{ED469F50-B1C0-4904-B37B-7A90F1541B4D}" destId="{E163D35C-FBEC-4D5F-AAB6-73E275FEE73F}" srcOrd="0" destOrd="0" presId="urn:microsoft.com/office/officeart/2005/8/layout/vList2"/>
    <dgm:cxn modelId="{214084A8-BF4F-4C5D-BD3E-BF40BE429AC6}" type="presOf" srcId="{926ECA99-E7B6-40BD-9FF4-7A9020FA025C}" destId="{EDF79763-1AC6-4726-96CD-8C4BA057BBCD}" srcOrd="0" destOrd="0" presId="urn:microsoft.com/office/officeart/2005/8/layout/vList2"/>
    <dgm:cxn modelId="{C1EE6BAF-70C0-46D6-905F-190D9887EAF0}" srcId="{CB273B71-ACD7-4B94-A691-7E3060FCD638}" destId="{8DC0FAB6-904F-4F6B-8681-70E927D51B3C}" srcOrd="0" destOrd="0" parTransId="{9B6C13DC-BF97-4D4A-881D-B9FB8333B83E}" sibTransId="{5627327B-BED3-44A6-8905-2AC4D428E17F}"/>
    <dgm:cxn modelId="{065AC5CC-7031-4FD3-A212-0360C6665D84}" srcId="{CA8B8778-4869-4ACD-941D-12C919AE6F48}" destId="{E4787407-EB81-408B-882E-4FF96B7C3A3F}" srcOrd="0" destOrd="0" parTransId="{C1D8592C-BE78-4DE1-B84F-89F3EEF816DD}" sibTransId="{33DE1D2D-0F10-496E-904A-567630C6F0B7}"/>
    <dgm:cxn modelId="{E9611FF8-C7E1-408B-8E86-774317FC5C5A}" srcId="{8DC0FAB6-904F-4F6B-8681-70E927D51B3C}" destId="{ED469F50-B1C0-4904-B37B-7A90F1541B4D}" srcOrd="0" destOrd="0" parTransId="{E788C0AC-0992-4AC7-84CD-A9488DD7F9F7}" sibTransId="{C9F00798-443F-4DC9-B3B1-7DB1C5B0EA23}"/>
    <dgm:cxn modelId="{4172B764-C384-4494-8DBC-BD4A292B4AFB}" type="presParOf" srcId="{1BAF3FD7-5710-4C41-B53B-9918671FA099}" destId="{908AA1A5-C34D-4207-A286-A833BED49A3A}" srcOrd="0" destOrd="0" presId="urn:microsoft.com/office/officeart/2005/8/layout/vList2"/>
    <dgm:cxn modelId="{A94D95B5-ED48-4BEE-A875-8A51EED76EA0}" type="presParOf" srcId="{1BAF3FD7-5710-4C41-B53B-9918671FA099}" destId="{E163D35C-FBEC-4D5F-AAB6-73E275FEE73F}" srcOrd="1" destOrd="0" presId="urn:microsoft.com/office/officeart/2005/8/layout/vList2"/>
    <dgm:cxn modelId="{67D1D477-35F3-4714-8D52-F1A3F2432BD2}" type="presParOf" srcId="{1BAF3FD7-5710-4C41-B53B-9918671FA099}" destId="{EDF79763-1AC6-4726-96CD-8C4BA057BBCD}" srcOrd="2" destOrd="0" presId="urn:microsoft.com/office/officeart/2005/8/layout/vList2"/>
    <dgm:cxn modelId="{C921C012-4720-48EB-A126-D3998B9BB290}" type="presParOf" srcId="{1BAF3FD7-5710-4C41-B53B-9918671FA099}" destId="{DC8DEACE-63D2-473E-AF49-5D087BD1C2CC}" srcOrd="3" destOrd="0" presId="urn:microsoft.com/office/officeart/2005/8/layout/vList2"/>
    <dgm:cxn modelId="{7F45F1F2-1A38-4C14-BBA1-2FFBCC5CA9DE}" type="presParOf" srcId="{1BAF3FD7-5710-4C41-B53B-9918671FA099}" destId="{B9861B84-78CC-4A8A-A329-C1063F109DB7}" srcOrd="4" destOrd="0" presId="urn:microsoft.com/office/officeart/2005/8/layout/vList2"/>
    <dgm:cxn modelId="{8FF02CBD-58E1-4A0D-BB4D-BF82B61B6CF7}" type="presParOf" srcId="{1BAF3FD7-5710-4C41-B53B-9918671FA099}" destId="{A871C83A-7989-4E7F-89C0-6CD23CDFF76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2FD12-60E1-4FD5-ABFD-E94DA5A4CAF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1D59E-331E-4108-875B-A639DB6BCA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Phase 1</a:t>
          </a:r>
        </a:p>
      </dgm:t>
    </dgm:pt>
    <dgm:pt modelId="{EC06C9D6-7B0F-4823-A1F8-FE00FDCE030C}" type="parTrans" cxnId="{793A330F-A00C-49DC-941D-D7BBF2EE668A}">
      <dgm:prSet/>
      <dgm:spPr/>
      <dgm:t>
        <a:bodyPr/>
        <a:lstStyle/>
        <a:p>
          <a:endParaRPr lang="en-US"/>
        </a:p>
      </dgm:t>
    </dgm:pt>
    <dgm:pt modelId="{6C604B24-4FA3-488D-9EE6-4FEC737C115C}" type="sibTrans" cxnId="{793A330F-A00C-49DC-941D-D7BBF2EE668A}">
      <dgm:prSet/>
      <dgm:spPr/>
      <dgm:t>
        <a:bodyPr/>
        <a:lstStyle/>
        <a:p>
          <a:endParaRPr lang="en-US"/>
        </a:p>
      </dgm:t>
    </dgm:pt>
    <dgm:pt modelId="{79A2E99A-310C-4F99-8019-D747BBA411CF}">
      <dgm:prSet phldrT="[Text]"/>
      <dgm:spPr/>
      <dgm:t>
        <a:bodyPr/>
        <a:lstStyle/>
        <a:p>
          <a:r>
            <a:rPr lang="en-US" dirty="0"/>
            <a:t>        Data Mining of Flight Trip Data</a:t>
          </a:r>
        </a:p>
      </dgm:t>
    </dgm:pt>
    <dgm:pt modelId="{F261E7A5-4BE3-4EDD-9CE3-5262A2947586}" type="parTrans" cxnId="{638046EA-AC1C-4089-80A5-4A8D2155F04D}">
      <dgm:prSet/>
      <dgm:spPr/>
      <dgm:t>
        <a:bodyPr/>
        <a:lstStyle/>
        <a:p>
          <a:endParaRPr lang="en-US"/>
        </a:p>
      </dgm:t>
    </dgm:pt>
    <dgm:pt modelId="{6BF6246E-D42A-4ECF-94DD-386D2EE13CAA}" type="sibTrans" cxnId="{638046EA-AC1C-4089-80A5-4A8D2155F04D}">
      <dgm:prSet/>
      <dgm:spPr/>
      <dgm:t>
        <a:bodyPr/>
        <a:lstStyle/>
        <a:p>
          <a:endParaRPr lang="en-US"/>
        </a:p>
      </dgm:t>
    </dgm:pt>
    <dgm:pt modelId="{754FD68F-ADE9-44F1-8308-8E3AEDE920C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Phase 2</a:t>
          </a:r>
        </a:p>
      </dgm:t>
    </dgm:pt>
    <dgm:pt modelId="{016B2E99-1610-4A9F-978A-82A2737024C0}" type="parTrans" cxnId="{ED9DFA58-35A6-491C-BC2B-E0239FFADCC4}">
      <dgm:prSet/>
      <dgm:spPr/>
      <dgm:t>
        <a:bodyPr/>
        <a:lstStyle/>
        <a:p>
          <a:endParaRPr lang="en-US"/>
        </a:p>
      </dgm:t>
    </dgm:pt>
    <dgm:pt modelId="{8BFB0FAB-A70E-4EC0-91CA-32EA89BD7340}" type="sibTrans" cxnId="{ED9DFA58-35A6-491C-BC2B-E0239FFADCC4}">
      <dgm:prSet/>
      <dgm:spPr/>
      <dgm:t>
        <a:bodyPr/>
        <a:lstStyle/>
        <a:p>
          <a:endParaRPr lang="en-US"/>
        </a:p>
      </dgm:t>
    </dgm:pt>
    <dgm:pt modelId="{1D8A1D9D-875D-4BA3-B02F-3216E8A4C81E}">
      <dgm:prSet phldrT="[Text]"/>
      <dgm:spPr/>
      <dgm:t>
        <a:bodyPr/>
        <a:lstStyle/>
        <a:p>
          <a:r>
            <a:rPr lang="en-US" dirty="0"/>
            <a:t>        Data Preparation and Validation</a:t>
          </a:r>
        </a:p>
      </dgm:t>
    </dgm:pt>
    <dgm:pt modelId="{1994AF51-5402-4685-9880-DE8A947DA1B8}" type="parTrans" cxnId="{ACECCD2F-C747-4A33-8C01-5CAC317D4DBE}">
      <dgm:prSet/>
      <dgm:spPr/>
      <dgm:t>
        <a:bodyPr/>
        <a:lstStyle/>
        <a:p>
          <a:endParaRPr lang="en-US"/>
        </a:p>
      </dgm:t>
    </dgm:pt>
    <dgm:pt modelId="{B0C9638A-B6DB-4D26-B43A-0B0A1458D41A}" type="sibTrans" cxnId="{ACECCD2F-C747-4A33-8C01-5CAC317D4DBE}">
      <dgm:prSet/>
      <dgm:spPr/>
      <dgm:t>
        <a:bodyPr/>
        <a:lstStyle/>
        <a:p>
          <a:endParaRPr lang="en-US"/>
        </a:p>
      </dgm:t>
    </dgm:pt>
    <dgm:pt modelId="{F027D5B3-FC0F-4427-B07C-5A20B291AD22}">
      <dgm:prSet phldrT="[Text]" custT="1"/>
      <dgm:spPr/>
      <dgm:t>
        <a:bodyPr/>
        <a:lstStyle/>
        <a:p>
          <a:r>
            <a:rPr lang="en-US" sz="2000" dirty="0"/>
            <a:t>Data cleaning, variable extraction and validation against two other datasets</a:t>
          </a:r>
        </a:p>
      </dgm:t>
    </dgm:pt>
    <dgm:pt modelId="{49CB3DA7-F9EE-44F7-9C66-84BFCDF38672}" type="parTrans" cxnId="{7A61031A-1E5D-4319-9267-0F1B62B34E83}">
      <dgm:prSet/>
      <dgm:spPr/>
      <dgm:t>
        <a:bodyPr/>
        <a:lstStyle/>
        <a:p>
          <a:endParaRPr lang="en-US"/>
        </a:p>
      </dgm:t>
    </dgm:pt>
    <dgm:pt modelId="{44004CCB-3C4A-4AB9-B2A0-A31A1DAC565D}" type="sibTrans" cxnId="{7A61031A-1E5D-4319-9267-0F1B62B34E83}">
      <dgm:prSet/>
      <dgm:spPr/>
      <dgm:t>
        <a:bodyPr/>
        <a:lstStyle/>
        <a:p>
          <a:endParaRPr lang="en-US"/>
        </a:p>
      </dgm:t>
    </dgm:pt>
    <dgm:pt modelId="{D3E77FB4-AB77-4D30-B22E-6DA5C0C8418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Phase 3</a:t>
          </a:r>
        </a:p>
      </dgm:t>
    </dgm:pt>
    <dgm:pt modelId="{90BBA0C1-348F-452C-BDEB-BD7CA35F5D0B}" type="parTrans" cxnId="{13ECFA7C-E79F-4071-9B24-678742E0B704}">
      <dgm:prSet/>
      <dgm:spPr/>
      <dgm:t>
        <a:bodyPr/>
        <a:lstStyle/>
        <a:p>
          <a:endParaRPr lang="en-US"/>
        </a:p>
      </dgm:t>
    </dgm:pt>
    <dgm:pt modelId="{9D85BA96-5FFC-4166-A0F7-E50FD7160D29}" type="sibTrans" cxnId="{13ECFA7C-E79F-4071-9B24-678742E0B704}">
      <dgm:prSet/>
      <dgm:spPr/>
      <dgm:t>
        <a:bodyPr/>
        <a:lstStyle/>
        <a:p>
          <a:endParaRPr lang="en-US"/>
        </a:p>
      </dgm:t>
    </dgm:pt>
    <dgm:pt modelId="{640FC35D-33CA-472F-B8B6-DA9BCCE9445A}">
      <dgm:prSet phldrT="[Text]"/>
      <dgm:spPr/>
      <dgm:t>
        <a:bodyPr/>
        <a:lstStyle/>
        <a:p>
          <a:r>
            <a:rPr lang="en-US" dirty="0"/>
            <a:t>      Exploratory analysis and Visualization</a:t>
          </a:r>
        </a:p>
      </dgm:t>
    </dgm:pt>
    <dgm:pt modelId="{1032DACC-FE8A-496A-9619-42A64575A29F}" type="parTrans" cxnId="{87D2F8EC-83F5-482E-B63A-0FA3FC300EED}">
      <dgm:prSet/>
      <dgm:spPr/>
      <dgm:t>
        <a:bodyPr/>
        <a:lstStyle/>
        <a:p>
          <a:endParaRPr lang="en-US"/>
        </a:p>
      </dgm:t>
    </dgm:pt>
    <dgm:pt modelId="{8E5D6997-73F5-44F4-BA4A-8CFCDE616A36}" type="sibTrans" cxnId="{87D2F8EC-83F5-482E-B63A-0FA3FC300EED}">
      <dgm:prSet/>
      <dgm:spPr/>
      <dgm:t>
        <a:bodyPr/>
        <a:lstStyle/>
        <a:p>
          <a:endParaRPr lang="en-US"/>
        </a:p>
      </dgm:t>
    </dgm:pt>
    <dgm:pt modelId="{BBBFF037-5A01-4C6E-8B13-F220BE281C6E}">
      <dgm:prSet phldrT="[Text]" custT="1"/>
      <dgm:spPr/>
      <dgm:t>
        <a:bodyPr/>
        <a:lstStyle/>
        <a:p>
          <a:r>
            <a:rPr lang="en-US" sz="2000" dirty="0"/>
            <a:t>Variance analysis on MS excel</a:t>
          </a:r>
        </a:p>
      </dgm:t>
    </dgm:pt>
    <dgm:pt modelId="{224A61B6-B6B7-4C70-87EF-79FFC808887A}" type="parTrans" cxnId="{9F15C746-085F-455A-87F4-E6AE73A3803D}">
      <dgm:prSet/>
      <dgm:spPr/>
      <dgm:t>
        <a:bodyPr/>
        <a:lstStyle/>
        <a:p>
          <a:endParaRPr lang="en-US"/>
        </a:p>
      </dgm:t>
    </dgm:pt>
    <dgm:pt modelId="{6A23C622-11CC-4A36-ADCE-64B361B6A36F}" type="sibTrans" cxnId="{9F15C746-085F-455A-87F4-E6AE73A3803D}">
      <dgm:prSet/>
      <dgm:spPr/>
      <dgm:t>
        <a:bodyPr/>
        <a:lstStyle/>
        <a:p>
          <a:endParaRPr lang="en-US"/>
        </a:p>
      </dgm:t>
    </dgm:pt>
    <dgm:pt modelId="{C9C91FCC-7B57-460F-B71A-8D16EE4AA89A}">
      <dgm:prSet phldrT="[Text]" custT="1"/>
      <dgm:spPr/>
      <dgm:t>
        <a:bodyPr/>
        <a:lstStyle/>
        <a:p>
          <a:r>
            <a:rPr lang="en-US" sz="2000" dirty="0"/>
            <a:t>Extraction of actual and planned crew operations metrics data using T-SQL</a:t>
          </a:r>
          <a:endParaRPr lang="en-US" sz="1800" dirty="0"/>
        </a:p>
      </dgm:t>
    </dgm:pt>
    <dgm:pt modelId="{6AB269A4-024B-4FB0-9E90-40A668139A71}" type="parTrans" cxnId="{14007F89-4F15-4DAF-8C4B-0DD0C9442AE3}">
      <dgm:prSet/>
      <dgm:spPr/>
      <dgm:t>
        <a:bodyPr/>
        <a:lstStyle/>
        <a:p>
          <a:endParaRPr lang="en-US"/>
        </a:p>
      </dgm:t>
    </dgm:pt>
    <dgm:pt modelId="{F827CF96-DE9D-4216-8A84-B79FAF660E11}" type="sibTrans" cxnId="{14007F89-4F15-4DAF-8C4B-0DD0C9442AE3}">
      <dgm:prSet/>
      <dgm:spPr/>
      <dgm:t>
        <a:bodyPr/>
        <a:lstStyle/>
        <a:p>
          <a:endParaRPr lang="en-US"/>
        </a:p>
      </dgm:t>
    </dgm:pt>
    <dgm:pt modelId="{C1E13C2B-D1A4-44E7-8D9D-F2028747DB34}">
      <dgm:prSet phldrT="[Text]"/>
      <dgm:spPr/>
      <dgm:t>
        <a:bodyPr/>
        <a:lstStyle/>
        <a:p>
          <a:endParaRPr lang="en-US" sz="1400" dirty="0"/>
        </a:p>
      </dgm:t>
    </dgm:pt>
    <dgm:pt modelId="{0FCB9186-6252-497A-8BFE-191A60559BBF}" type="parTrans" cxnId="{8776EAF8-F285-4ABC-B0EA-26C7DBEDC75D}">
      <dgm:prSet/>
      <dgm:spPr/>
      <dgm:t>
        <a:bodyPr/>
        <a:lstStyle/>
        <a:p>
          <a:endParaRPr lang="en-US"/>
        </a:p>
      </dgm:t>
    </dgm:pt>
    <dgm:pt modelId="{59E01162-3A68-4951-829F-C8444DAFA43D}" type="sibTrans" cxnId="{8776EAF8-F285-4ABC-B0EA-26C7DBEDC75D}">
      <dgm:prSet/>
      <dgm:spPr/>
      <dgm:t>
        <a:bodyPr/>
        <a:lstStyle/>
        <a:p>
          <a:endParaRPr lang="en-US"/>
        </a:p>
      </dgm:t>
    </dgm:pt>
    <dgm:pt modelId="{1A648EEB-15F5-4317-BFC0-744919D5FDCB}">
      <dgm:prSet phldrT="[Text]"/>
      <dgm:spPr/>
      <dgm:t>
        <a:bodyPr/>
        <a:lstStyle/>
        <a:p>
          <a:endParaRPr lang="en-US" sz="1400" dirty="0"/>
        </a:p>
      </dgm:t>
    </dgm:pt>
    <dgm:pt modelId="{FF3BB3CC-CF9C-4E25-8CA6-8C4E938BC706}" type="parTrans" cxnId="{54CFB153-2BF7-4801-AD3E-6783F4732ED2}">
      <dgm:prSet/>
      <dgm:spPr/>
      <dgm:t>
        <a:bodyPr/>
        <a:lstStyle/>
        <a:p>
          <a:endParaRPr lang="en-US"/>
        </a:p>
      </dgm:t>
    </dgm:pt>
    <dgm:pt modelId="{11C923C3-8912-4916-AA38-4438E495A4BA}" type="sibTrans" cxnId="{54CFB153-2BF7-4801-AD3E-6783F4732ED2}">
      <dgm:prSet/>
      <dgm:spPr/>
      <dgm:t>
        <a:bodyPr/>
        <a:lstStyle/>
        <a:p>
          <a:endParaRPr lang="en-US"/>
        </a:p>
      </dgm:t>
    </dgm:pt>
    <dgm:pt modelId="{2E76644C-9FE5-4E16-82BB-9FDB50528D69}">
      <dgm:prSet phldrT="[Text]" custT="1"/>
      <dgm:spPr/>
      <dgm:t>
        <a:bodyPr/>
        <a:lstStyle/>
        <a:p>
          <a:endParaRPr lang="en-US" sz="1800" dirty="0"/>
        </a:p>
      </dgm:t>
    </dgm:pt>
    <dgm:pt modelId="{B12DC4CC-A559-4082-A9D2-11D64EEABBC9}" type="parTrans" cxnId="{DE6F5E83-2AB7-4068-9A6F-D33E1441A015}">
      <dgm:prSet/>
      <dgm:spPr/>
      <dgm:t>
        <a:bodyPr/>
        <a:lstStyle/>
        <a:p>
          <a:endParaRPr lang="en-US"/>
        </a:p>
      </dgm:t>
    </dgm:pt>
    <dgm:pt modelId="{2034E673-170F-4836-98C1-88577AD615ED}" type="sibTrans" cxnId="{DE6F5E83-2AB7-4068-9A6F-D33E1441A015}">
      <dgm:prSet/>
      <dgm:spPr/>
      <dgm:t>
        <a:bodyPr/>
        <a:lstStyle/>
        <a:p>
          <a:endParaRPr lang="en-US"/>
        </a:p>
      </dgm:t>
    </dgm:pt>
    <dgm:pt modelId="{7ABA975C-F152-4DC9-AA7F-EED682C70EFD}">
      <dgm:prSet phldrT="[Text]" custT="1"/>
      <dgm:spPr/>
      <dgm:t>
        <a:bodyPr/>
        <a:lstStyle/>
        <a:p>
          <a:endParaRPr lang="en-US" sz="1900" dirty="0"/>
        </a:p>
      </dgm:t>
    </dgm:pt>
    <dgm:pt modelId="{A9F9A72E-1A87-418E-A831-BD2E41DDCE2C}" type="parTrans" cxnId="{C8E19457-4601-4E81-BCE5-C69A4FF9E2AA}">
      <dgm:prSet/>
      <dgm:spPr/>
      <dgm:t>
        <a:bodyPr/>
        <a:lstStyle/>
        <a:p>
          <a:endParaRPr lang="en-US"/>
        </a:p>
      </dgm:t>
    </dgm:pt>
    <dgm:pt modelId="{7DB3EDF8-AC7A-4E05-9D17-E558E997C289}" type="sibTrans" cxnId="{C8E19457-4601-4E81-BCE5-C69A4FF9E2AA}">
      <dgm:prSet/>
      <dgm:spPr/>
      <dgm:t>
        <a:bodyPr/>
        <a:lstStyle/>
        <a:p>
          <a:endParaRPr lang="en-US"/>
        </a:p>
      </dgm:t>
    </dgm:pt>
    <dgm:pt modelId="{8BCECDD3-9FBD-4074-BFBA-8051F1CCBD84}" type="pres">
      <dgm:prSet presAssocID="{4132FD12-60E1-4FD5-ABFD-E94DA5A4CAF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4E8B4C4-3423-42C8-B889-1194A406EDB7}" type="pres">
      <dgm:prSet presAssocID="{7521D59E-331E-4108-875B-A639DB6BCAD3}" presName="composite" presStyleCnt="0"/>
      <dgm:spPr/>
    </dgm:pt>
    <dgm:pt modelId="{745E463D-553B-4BC9-B3EF-CAAE00B47674}" type="pres">
      <dgm:prSet presAssocID="{7521D59E-331E-4108-875B-A639DB6BCAD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959758B-413F-461B-B834-ADC8DE83954A}" type="pres">
      <dgm:prSet presAssocID="{7521D59E-331E-4108-875B-A639DB6BCAD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EFF844B5-C3FD-4B0C-B803-587B23685051}" type="pres">
      <dgm:prSet presAssocID="{7521D59E-331E-4108-875B-A639DB6BCAD3}" presName="Accent" presStyleLbl="parChTrans1D1" presStyleIdx="0" presStyleCnt="3"/>
      <dgm:spPr/>
    </dgm:pt>
    <dgm:pt modelId="{0DE57167-11A3-48A1-9130-EEE207961D07}" type="pres">
      <dgm:prSet presAssocID="{7521D59E-331E-4108-875B-A639DB6BCAD3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B1D8B2C-8B7B-46C8-8C13-95637A74B4DB}" type="pres">
      <dgm:prSet presAssocID="{6C604B24-4FA3-488D-9EE6-4FEC737C115C}" presName="sibTrans" presStyleCnt="0"/>
      <dgm:spPr/>
    </dgm:pt>
    <dgm:pt modelId="{5F0776F9-7C24-4B55-BB3C-B92E1F5AA985}" type="pres">
      <dgm:prSet presAssocID="{754FD68F-ADE9-44F1-8308-8E3AEDE920C6}" presName="composite" presStyleCnt="0"/>
      <dgm:spPr/>
    </dgm:pt>
    <dgm:pt modelId="{77DFBBF9-DBAE-4908-B4E3-A4F2BBB5C9CD}" type="pres">
      <dgm:prSet presAssocID="{754FD68F-ADE9-44F1-8308-8E3AEDE920C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589C80C-C24B-435A-8E37-8387BC5FB838}" type="pres">
      <dgm:prSet presAssocID="{754FD68F-ADE9-44F1-8308-8E3AEDE920C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69A70AA6-519A-486D-ACF3-17EF2BFB1695}" type="pres">
      <dgm:prSet presAssocID="{754FD68F-ADE9-44F1-8308-8E3AEDE920C6}" presName="Accent" presStyleLbl="parChTrans1D1" presStyleIdx="1" presStyleCnt="3"/>
      <dgm:spPr/>
    </dgm:pt>
    <dgm:pt modelId="{E44C62AE-4942-4894-B01C-AAEF7B0269A9}" type="pres">
      <dgm:prSet presAssocID="{754FD68F-ADE9-44F1-8308-8E3AEDE920C6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D398C7E2-2FF8-4804-B8EB-0F12149C21AE}" type="pres">
      <dgm:prSet presAssocID="{8BFB0FAB-A70E-4EC0-91CA-32EA89BD7340}" presName="sibTrans" presStyleCnt="0"/>
      <dgm:spPr/>
    </dgm:pt>
    <dgm:pt modelId="{F10A91AC-5B8F-4BA0-ACAD-16332141A7A3}" type="pres">
      <dgm:prSet presAssocID="{D3E77FB4-AB77-4D30-B22E-6DA5C0C8418E}" presName="composite" presStyleCnt="0"/>
      <dgm:spPr/>
    </dgm:pt>
    <dgm:pt modelId="{38E7AECB-66A1-43B4-82C5-CF4876EC794E}" type="pres">
      <dgm:prSet presAssocID="{D3E77FB4-AB77-4D30-B22E-6DA5C0C8418E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7E1701B-6B99-40F3-83F1-BBE5377E97FC}" type="pres">
      <dgm:prSet presAssocID="{D3E77FB4-AB77-4D30-B22E-6DA5C0C8418E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29557911-263B-4673-83F5-0A5748CB6659}" type="pres">
      <dgm:prSet presAssocID="{D3E77FB4-AB77-4D30-B22E-6DA5C0C8418E}" presName="Accent" presStyleLbl="parChTrans1D1" presStyleIdx="2" presStyleCnt="3"/>
      <dgm:spPr/>
    </dgm:pt>
    <dgm:pt modelId="{2139F5F3-BE03-404F-A69C-4BC3EA4B9AAF}" type="pres">
      <dgm:prSet presAssocID="{D3E77FB4-AB77-4D30-B22E-6DA5C0C8418E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93A330F-A00C-49DC-941D-D7BBF2EE668A}" srcId="{4132FD12-60E1-4FD5-ABFD-E94DA5A4CAFF}" destId="{7521D59E-331E-4108-875B-A639DB6BCAD3}" srcOrd="0" destOrd="0" parTransId="{EC06C9D6-7B0F-4823-A1F8-FE00FDCE030C}" sibTransId="{6C604B24-4FA3-488D-9EE6-4FEC737C115C}"/>
    <dgm:cxn modelId="{B0719915-1DEA-47EF-A84D-48CB09AC8B50}" type="presOf" srcId="{79A2E99A-310C-4F99-8019-D747BBA411CF}" destId="{745E463D-553B-4BC9-B3EF-CAAE00B47674}" srcOrd="0" destOrd="0" presId="urn:microsoft.com/office/officeart/2011/layout/TabList"/>
    <dgm:cxn modelId="{886E4617-0694-40BD-B3B6-E3F5B50F4260}" type="presOf" srcId="{640FC35D-33CA-472F-B8B6-DA9BCCE9445A}" destId="{38E7AECB-66A1-43B4-82C5-CF4876EC794E}" srcOrd="0" destOrd="0" presId="urn:microsoft.com/office/officeart/2011/layout/TabList"/>
    <dgm:cxn modelId="{7A61031A-1E5D-4319-9267-0F1B62B34E83}" srcId="{754FD68F-ADE9-44F1-8308-8E3AEDE920C6}" destId="{F027D5B3-FC0F-4427-B07C-5A20B291AD22}" srcOrd="2" destOrd="0" parTransId="{49CB3DA7-F9EE-44F7-9C66-84BFCDF38672}" sibTransId="{44004CCB-3C4A-4AB9-B2A0-A31A1DAC565D}"/>
    <dgm:cxn modelId="{8F721223-38BC-44CC-808A-42391532DA8F}" type="presOf" srcId="{BBBFF037-5A01-4C6E-8B13-F220BE281C6E}" destId="{2139F5F3-BE03-404F-A69C-4BC3EA4B9AAF}" srcOrd="0" destOrd="1" presId="urn:microsoft.com/office/officeart/2011/layout/TabList"/>
    <dgm:cxn modelId="{ACECCD2F-C747-4A33-8C01-5CAC317D4DBE}" srcId="{754FD68F-ADE9-44F1-8308-8E3AEDE920C6}" destId="{1D8A1D9D-875D-4BA3-B02F-3216E8A4C81E}" srcOrd="0" destOrd="0" parTransId="{1994AF51-5402-4685-9880-DE8A947DA1B8}" sibTransId="{B0C9638A-B6DB-4D26-B43A-0B0A1458D41A}"/>
    <dgm:cxn modelId="{E9CA955D-18E4-4544-B95C-1A504ADE8814}" type="presOf" srcId="{C9C91FCC-7B57-460F-B71A-8D16EE4AA89A}" destId="{0DE57167-11A3-48A1-9130-EEE207961D07}" srcOrd="0" destOrd="1" presId="urn:microsoft.com/office/officeart/2011/layout/TabList"/>
    <dgm:cxn modelId="{8C9DD344-9931-434C-8D9B-349CE5BF7036}" type="presOf" srcId="{754FD68F-ADE9-44F1-8308-8E3AEDE920C6}" destId="{8589C80C-C24B-435A-8E37-8387BC5FB838}" srcOrd="0" destOrd="0" presId="urn:microsoft.com/office/officeart/2011/layout/TabList"/>
    <dgm:cxn modelId="{6FCB7A65-DAB6-48C9-BD32-F4FC9EC1C7AA}" type="presOf" srcId="{2E76644C-9FE5-4E16-82BB-9FDB50528D69}" destId="{2139F5F3-BE03-404F-A69C-4BC3EA4B9AAF}" srcOrd="0" destOrd="0" presId="urn:microsoft.com/office/officeart/2011/layout/TabList"/>
    <dgm:cxn modelId="{9F15C746-085F-455A-87F4-E6AE73A3803D}" srcId="{D3E77FB4-AB77-4D30-B22E-6DA5C0C8418E}" destId="{BBBFF037-5A01-4C6E-8B13-F220BE281C6E}" srcOrd="2" destOrd="0" parTransId="{224A61B6-B6B7-4C70-87EF-79FFC808887A}" sibTransId="{6A23C622-11CC-4A36-ADCE-64B361B6A36F}"/>
    <dgm:cxn modelId="{9AD3E266-A84B-422D-A687-A08E57561D83}" type="presOf" srcId="{1A648EEB-15F5-4317-BFC0-744919D5FDCB}" destId="{E44C62AE-4942-4894-B01C-AAEF7B0269A9}" srcOrd="0" destOrd="0" presId="urn:microsoft.com/office/officeart/2011/layout/TabList"/>
    <dgm:cxn modelId="{211EE566-E9A3-409A-9F98-DB7295CB4549}" type="presOf" srcId="{7521D59E-331E-4108-875B-A639DB6BCAD3}" destId="{C959758B-413F-461B-B834-ADC8DE83954A}" srcOrd="0" destOrd="0" presId="urn:microsoft.com/office/officeart/2011/layout/TabList"/>
    <dgm:cxn modelId="{B911CC4A-6E21-4EF5-9251-9D40D680BFB6}" type="presOf" srcId="{7ABA975C-F152-4DC9-AA7F-EED682C70EFD}" destId="{0DE57167-11A3-48A1-9130-EEE207961D07}" srcOrd="0" destOrd="0" presId="urn:microsoft.com/office/officeart/2011/layout/TabList"/>
    <dgm:cxn modelId="{54CFB153-2BF7-4801-AD3E-6783F4732ED2}" srcId="{754FD68F-ADE9-44F1-8308-8E3AEDE920C6}" destId="{1A648EEB-15F5-4317-BFC0-744919D5FDCB}" srcOrd="1" destOrd="0" parTransId="{FF3BB3CC-CF9C-4E25-8CA6-8C4E938BC706}" sibTransId="{11C923C3-8912-4916-AA38-4438E495A4BA}"/>
    <dgm:cxn modelId="{C8E19457-4601-4E81-BCE5-C69A4FF9E2AA}" srcId="{7521D59E-331E-4108-875B-A639DB6BCAD3}" destId="{7ABA975C-F152-4DC9-AA7F-EED682C70EFD}" srcOrd="1" destOrd="0" parTransId="{A9F9A72E-1A87-418E-A831-BD2E41DDCE2C}" sibTransId="{7DB3EDF8-AC7A-4E05-9D17-E558E997C289}"/>
    <dgm:cxn modelId="{ED9DFA58-35A6-491C-BC2B-E0239FFADCC4}" srcId="{4132FD12-60E1-4FD5-ABFD-E94DA5A4CAFF}" destId="{754FD68F-ADE9-44F1-8308-8E3AEDE920C6}" srcOrd="1" destOrd="0" parTransId="{016B2E99-1610-4A9F-978A-82A2737024C0}" sibTransId="{8BFB0FAB-A70E-4EC0-91CA-32EA89BD7340}"/>
    <dgm:cxn modelId="{13ECFA7C-E79F-4071-9B24-678742E0B704}" srcId="{4132FD12-60E1-4FD5-ABFD-E94DA5A4CAFF}" destId="{D3E77FB4-AB77-4D30-B22E-6DA5C0C8418E}" srcOrd="2" destOrd="0" parTransId="{90BBA0C1-348F-452C-BDEB-BD7CA35F5D0B}" sibTransId="{9D85BA96-5FFC-4166-A0F7-E50FD7160D29}"/>
    <dgm:cxn modelId="{D0C6B082-DEC9-4B39-A516-66829272640A}" type="presOf" srcId="{D3E77FB4-AB77-4D30-B22E-6DA5C0C8418E}" destId="{47E1701B-6B99-40F3-83F1-BBE5377E97FC}" srcOrd="0" destOrd="0" presId="urn:microsoft.com/office/officeart/2011/layout/TabList"/>
    <dgm:cxn modelId="{DE6F5E83-2AB7-4068-9A6F-D33E1441A015}" srcId="{D3E77FB4-AB77-4D30-B22E-6DA5C0C8418E}" destId="{2E76644C-9FE5-4E16-82BB-9FDB50528D69}" srcOrd="1" destOrd="0" parTransId="{B12DC4CC-A559-4082-A9D2-11D64EEABBC9}" sibTransId="{2034E673-170F-4836-98C1-88577AD615ED}"/>
    <dgm:cxn modelId="{14007F89-4F15-4DAF-8C4B-0DD0C9442AE3}" srcId="{7521D59E-331E-4108-875B-A639DB6BCAD3}" destId="{C9C91FCC-7B57-460F-B71A-8D16EE4AA89A}" srcOrd="2" destOrd="0" parTransId="{6AB269A4-024B-4FB0-9E90-40A668139A71}" sibTransId="{F827CF96-DE9D-4216-8A84-B79FAF660E11}"/>
    <dgm:cxn modelId="{509835AD-451B-4127-8335-267558C79BCF}" type="presOf" srcId="{1D8A1D9D-875D-4BA3-B02F-3216E8A4C81E}" destId="{77DFBBF9-DBAE-4908-B4E3-A4F2BBB5C9CD}" srcOrd="0" destOrd="0" presId="urn:microsoft.com/office/officeart/2011/layout/TabList"/>
    <dgm:cxn modelId="{CBA154D9-9D5E-4166-A359-6CCD85D2FFBF}" type="presOf" srcId="{C1E13C2B-D1A4-44E7-8D9D-F2028747DB34}" destId="{E44C62AE-4942-4894-B01C-AAEF7B0269A9}" srcOrd="0" destOrd="2" presId="urn:microsoft.com/office/officeart/2011/layout/TabList"/>
    <dgm:cxn modelId="{A2151DDE-E561-4DBD-9C8A-EF9A288D8BEB}" type="presOf" srcId="{4132FD12-60E1-4FD5-ABFD-E94DA5A4CAFF}" destId="{8BCECDD3-9FBD-4074-BFBA-8051F1CCBD84}" srcOrd="0" destOrd="0" presId="urn:microsoft.com/office/officeart/2011/layout/TabList"/>
    <dgm:cxn modelId="{638046EA-AC1C-4089-80A5-4A8D2155F04D}" srcId="{7521D59E-331E-4108-875B-A639DB6BCAD3}" destId="{79A2E99A-310C-4F99-8019-D747BBA411CF}" srcOrd="0" destOrd="0" parTransId="{F261E7A5-4BE3-4EDD-9CE3-5262A2947586}" sibTransId="{6BF6246E-D42A-4ECF-94DD-386D2EE13CAA}"/>
    <dgm:cxn modelId="{87D2F8EC-83F5-482E-B63A-0FA3FC300EED}" srcId="{D3E77FB4-AB77-4D30-B22E-6DA5C0C8418E}" destId="{640FC35D-33CA-472F-B8B6-DA9BCCE9445A}" srcOrd="0" destOrd="0" parTransId="{1032DACC-FE8A-496A-9619-42A64575A29F}" sibTransId="{8E5D6997-73F5-44F4-BA4A-8CFCDE616A36}"/>
    <dgm:cxn modelId="{9F22E1F1-B57C-44F4-81E9-C38060DBB1A0}" type="presOf" srcId="{F027D5B3-FC0F-4427-B07C-5A20B291AD22}" destId="{E44C62AE-4942-4894-B01C-AAEF7B0269A9}" srcOrd="0" destOrd="1" presId="urn:microsoft.com/office/officeart/2011/layout/TabList"/>
    <dgm:cxn modelId="{8776EAF8-F285-4ABC-B0EA-26C7DBEDC75D}" srcId="{754FD68F-ADE9-44F1-8308-8E3AEDE920C6}" destId="{C1E13C2B-D1A4-44E7-8D9D-F2028747DB34}" srcOrd="3" destOrd="0" parTransId="{0FCB9186-6252-497A-8BFE-191A60559BBF}" sibTransId="{59E01162-3A68-4951-829F-C8444DAFA43D}"/>
    <dgm:cxn modelId="{6C664C22-BA00-4CD8-95E9-09F477F722A7}" type="presParOf" srcId="{8BCECDD3-9FBD-4074-BFBA-8051F1CCBD84}" destId="{B4E8B4C4-3423-42C8-B889-1194A406EDB7}" srcOrd="0" destOrd="0" presId="urn:microsoft.com/office/officeart/2011/layout/TabList"/>
    <dgm:cxn modelId="{E8F63A46-6728-48B0-8528-A43972DA1CF1}" type="presParOf" srcId="{B4E8B4C4-3423-42C8-B889-1194A406EDB7}" destId="{745E463D-553B-4BC9-B3EF-CAAE00B47674}" srcOrd="0" destOrd="0" presId="urn:microsoft.com/office/officeart/2011/layout/TabList"/>
    <dgm:cxn modelId="{3D63E658-0C15-4434-A6B8-F892F27A647C}" type="presParOf" srcId="{B4E8B4C4-3423-42C8-B889-1194A406EDB7}" destId="{C959758B-413F-461B-B834-ADC8DE83954A}" srcOrd="1" destOrd="0" presId="urn:microsoft.com/office/officeart/2011/layout/TabList"/>
    <dgm:cxn modelId="{5D3F07C6-AB49-4F3A-B3BB-A04A5C336CA4}" type="presParOf" srcId="{B4E8B4C4-3423-42C8-B889-1194A406EDB7}" destId="{EFF844B5-C3FD-4B0C-B803-587B23685051}" srcOrd="2" destOrd="0" presId="urn:microsoft.com/office/officeart/2011/layout/TabList"/>
    <dgm:cxn modelId="{625D4130-5870-489A-9448-CC6C195DDBE0}" type="presParOf" srcId="{8BCECDD3-9FBD-4074-BFBA-8051F1CCBD84}" destId="{0DE57167-11A3-48A1-9130-EEE207961D07}" srcOrd="1" destOrd="0" presId="urn:microsoft.com/office/officeart/2011/layout/TabList"/>
    <dgm:cxn modelId="{AB3B0D40-12A5-404F-AA0F-6C2DA761DFA6}" type="presParOf" srcId="{8BCECDD3-9FBD-4074-BFBA-8051F1CCBD84}" destId="{2B1D8B2C-8B7B-46C8-8C13-95637A74B4DB}" srcOrd="2" destOrd="0" presId="urn:microsoft.com/office/officeart/2011/layout/TabList"/>
    <dgm:cxn modelId="{A295DD66-64D7-4605-895D-4303B6CD498D}" type="presParOf" srcId="{8BCECDD3-9FBD-4074-BFBA-8051F1CCBD84}" destId="{5F0776F9-7C24-4B55-BB3C-B92E1F5AA985}" srcOrd="3" destOrd="0" presId="urn:microsoft.com/office/officeart/2011/layout/TabList"/>
    <dgm:cxn modelId="{B4DB9323-1290-4390-8A04-F412EEC62C70}" type="presParOf" srcId="{5F0776F9-7C24-4B55-BB3C-B92E1F5AA985}" destId="{77DFBBF9-DBAE-4908-B4E3-A4F2BBB5C9CD}" srcOrd="0" destOrd="0" presId="urn:microsoft.com/office/officeart/2011/layout/TabList"/>
    <dgm:cxn modelId="{F9418B71-BAB5-4FB3-A5C5-7AE7D08388A0}" type="presParOf" srcId="{5F0776F9-7C24-4B55-BB3C-B92E1F5AA985}" destId="{8589C80C-C24B-435A-8E37-8387BC5FB838}" srcOrd="1" destOrd="0" presId="urn:microsoft.com/office/officeart/2011/layout/TabList"/>
    <dgm:cxn modelId="{5A52804C-4709-4882-A257-1D83EC428B33}" type="presParOf" srcId="{5F0776F9-7C24-4B55-BB3C-B92E1F5AA985}" destId="{69A70AA6-519A-486D-ACF3-17EF2BFB1695}" srcOrd="2" destOrd="0" presId="urn:microsoft.com/office/officeart/2011/layout/TabList"/>
    <dgm:cxn modelId="{2FAC2F6E-EA69-41A2-A10B-09E532FC8C0E}" type="presParOf" srcId="{8BCECDD3-9FBD-4074-BFBA-8051F1CCBD84}" destId="{E44C62AE-4942-4894-B01C-AAEF7B0269A9}" srcOrd="4" destOrd="0" presId="urn:microsoft.com/office/officeart/2011/layout/TabList"/>
    <dgm:cxn modelId="{61761577-5DA2-4C9E-B1B0-C8B1E20DFB9D}" type="presParOf" srcId="{8BCECDD3-9FBD-4074-BFBA-8051F1CCBD84}" destId="{D398C7E2-2FF8-4804-B8EB-0F12149C21AE}" srcOrd="5" destOrd="0" presId="urn:microsoft.com/office/officeart/2011/layout/TabList"/>
    <dgm:cxn modelId="{E4CA6941-C62E-4D3D-B799-576D5B093B2E}" type="presParOf" srcId="{8BCECDD3-9FBD-4074-BFBA-8051F1CCBD84}" destId="{F10A91AC-5B8F-4BA0-ACAD-16332141A7A3}" srcOrd="6" destOrd="0" presId="urn:microsoft.com/office/officeart/2011/layout/TabList"/>
    <dgm:cxn modelId="{2B4A1896-AE21-40D1-A0E0-E7B576DCB6C2}" type="presParOf" srcId="{F10A91AC-5B8F-4BA0-ACAD-16332141A7A3}" destId="{38E7AECB-66A1-43B4-82C5-CF4876EC794E}" srcOrd="0" destOrd="0" presId="urn:microsoft.com/office/officeart/2011/layout/TabList"/>
    <dgm:cxn modelId="{A45E3E76-11AD-4686-8187-BD98D983577A}" type="presParOf" srcId="{F10A91AC-5B8F-4BA0-ACAD-16332141A7A3}" destId="{47E1701B-6B99-40F3-83F1-BBE5377E97FC}" srcOrd="1" destOrd="0" presId="urn:microsoft.com/office/officeart/2011/layout/TabList"/>
    <dgm:cxn modelId="{3B0DD92D-0811-49D1-8334-D6292336CE48}" type="presParOf" srcId="{F10A91AC-5B8F-4BA0-ACAD-16332141A7A3}" destId="{29557911-263B-4673-83F5-0A5748CB6659}" srcOrd="2" destOrd="0" presId="urn:microsoft.com/office/officeart/2011/layout/TabList"/>
    <dgm:cxn modelId="{03A64CED-8D91-4463-982E-64AD8868B011}" type="presParOf" srcId="{8BCECDD3-9FBD-4074-BFBA-8051F1CCBD84}" destId="{2139F5F3-BE03-404F-A69C-4BC3EA4B9AAF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E4DF9-AB16-4426-BFAE-1843471097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1EACD-74EA-4C37-AC38-B3293A39A90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Crew</a:t>
          </a:r>
        </a:p>
      </dgm:t>
    </dgm:pt>
    <dgm:pt modelId="{BD47126F-6CD8-453A-B06C-9F90037C9A96}" type="parTrans" cxnId="{6E1E751F-F644-454D-9F7D-D2652BF36568}">
      <dgm:prSet/>
      <dgm:spPr/>
      <dgm:t>
        <a:bodyPr/>
        <a:lstStyle/>
        <a:p>
          <a:endParaRPr lang="en-US"/>
        </a:p>
      </dgm:t>
    </dgm:pt>
    <dgm:pt modelId="{1210AF74-C893-4521-B17C-4424A4ABF610}" type="sibTrans" cxnId="{6E1E751F-F644-454D-9F7D-D2652BF36568}">
      <dgm:prSet/>
      <dgm:spPr/>
      <dgm:t>
        <a:bodyPr/>
        <a:lstStyle/>
        <a:p>
          <a:endParaRPr lang="en-US"/>
        </a:p>
      </dgm:t>
    </dgm:pt>
    <dgm:pt modelId="{BF810A5E-6BDC-4FDE-B836-000A8C77A0CD}">
      <dgm:prSet phldrT="[Text]" custT="1"/>
      <dgm:spPr/>
      <dgm:t>
        <a:bodyPr/>
        <a:lstStyle/>
        <a:p>
          <a:r>
            <a:rPr lang="en-US" sz="2000" dirty="0"/>
            <a:t>Lineholders – Pilot, co-pilot, flight attendants</a:t>
          </a:r>
        </a:p>
      </dgm:t>
    </dgm:pt>
    <dgm:pt modelId="{D41F0428-448F-4070-8F4F-F36B4CC661C7}" type="parTrans" cxnId="{51D0A668-3FFE-4698-9FE3-92095B71DDE5}">
      <dgm:prSet/>
      <dgm:spPr/>
      <dgm:t>
        <a:bodyPr/>
        <a:lstStyle/>
        <a:p>
          <a:endParaRPr lang="en-US"/>
        </a:p>
      </dgm:t>
    </dgm:pt>
    <dgm:pt modelId="{057D4E6C-62E7-477B-8FE1-C867BB3F0915}" type="sibTrans" cxnId="{51D0A668-3FFE-4698-9FE3-92095B71DDE5}">
      <dgm:prSet/>
      <dgm:spPr/>
      <dgm:t>
        <a:bodyPr/>
        <a:lstStyle/>
        <a:p>
          <a:endParaRPr lang="en-US"/>
        </a:p>
      </dgm:t>
    </dgm:pt>
    <dgm:pt modelId="{A598734D-F195-4B12-A998-81777294614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Crew Base</a:t>
          </a:r>
        </a:p>
      </dgm:t>
    </dgm:pt>
    <dgm:pt modelId="{E8DD1758-2F00-4233-8DCB-67AAC75BB6F0}" type="parTrans" cxnId="{EB49C4E5-2E9C-434F-91BB-9BBDD1F5B569}">
      <dgm:prSet/>
      <dgm:spPr/>
      <dgm:t>
        <a:bodyPr/>
        <a:lstStyle/>
        <a:p>
          <a:endParaRPr lang="en-US"/>
        </a:p>
      </dgm:t>
    </dgm:pt>
    <dgm:pt modelId="{359512DB-058E-4F4C-9F1B-8CE894BC8625}" type="sibTrans" cxnId="{EB49C4E5-2E9C-434F-91BB-9BBDD1F5B569}">
      <dgm:prSet/>
      <dgm:spPr/>
      <dgm:t>
        <a:bodyPr/>
        <a:lstStyle/>
        <a:p>
          <a:endParaRPr lang="en-US"/>
        </a:p>
      </dgm:t>
    </dgm:pt>
    <dgm:pt modelId="{D9EAA504-15EA-429D-AA63-A29596D61CAA}">
      <dgm:prSet phldrT="[Text]" custT="1"/>
      <dgm:spPr/>
      <dgm:t>
        <a:bodyPr/>
        <a:lstStyle/>
        <a:p>
          <a:r>
            <a:rPr lang="en-US" sz="2000" dirty="0"/>
            <a:t>Main resting location or residence </a:t>
          </a:r>
        </a:p>
      </dgm:t>
    </dgm:pt>
    <dgm:pt modelId="{C830EA91-563E-47F3-AA36-7A2E7F90F16E}" type="parTrans" cxnId="{4E7BA948-05D0-42C1-A5A9-0140DDAA5FCD}">
      <dgm:prSet/>
      <dgm:spPr/>
      <dgm:t>
        <a:bodyPr/>
        <a:lstStyle/>
        <a:p>
          <a:endParaRPr lang="en-US"/>
        </a:p>
      </dgm:t>
    </dgm:pt>
    <dgm:pt modelId="{17B1F25E-1B0F-415C-8E1C-B30A8D22276A}" type="sibTrans" cxnId="{4E7BA948-05D0-42C1-A5A9-0140DDAA5FCD}">
      <dgm:prSet/>
      <dgm:spPr/>
      <dgm:t>
        <a:bodyPr/>
        <a:lstStyle/>
        <a:p>
          <a:endParaRPr lang="en-US"/>
        </a:p>
      </dgm:t>
    </dgm:pt>
    <dgm:pt modelId="{113E1FEF-6CDA-46F3-BAE8-EC5AE029B004}">
      <dgm:prSet phldrT="[Text]" custT="1"/>
      <dgm:spPr/>
      <dgm:t>
        <a:bodyPr/>
        <a:lstStyle/>
        <a:p>
          <a:r>
            <a:rPr lang="en-US" sz="2000" dirty="0"/>
            <a:t>Reserves </a:t>
          </a:r>
        </a:p>
      </dgm:t>
    </dgm:pt>
    <dgm:pt modelId="{9EFA810C-B70F-4409-AF1C-1E5F84FCF899}" type="parTrans" cxnId="{83520A74-1F1E-4664-A6F1-25036761F0BA}">
      <dgm:prSet/>
      <dgm:spPr/>
      <dgm:t>
        <a:bodyPr/>
        <a:lstStyle/>
        <a:p>
          <a:endParaRPr lang="en-US"/>
        </a:p>
      </dgm:t>
    </dgm:pt>
    <dgm:pt modelId="{E717DDC4-332F-43CC-AEED-403CCB5B0590}" type="sibTrans" cxnId="{83520A74-1F1E-4664-A6F1-25036761F0BA}">
      <dgm:prSet/>
      <dgm:spPr/>
      <dgm:t>
        <a:bodyPr/>
        <a:lstStyle/>
        <a:p>
          <a:endParaRPr lang="en-US"/>
        </a:p>
      </dgm:t>
    </dgm:pt>
    <dgm:pt modelId="{F1F4B2AC-2501-403B-B918-C5CE28D099D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Flight Leg</a:t>
          </a:r>
        </a:p>
      </dgm:t>
    </dgm:pt>
    <dgm:pt modelId="{E277535E-1186-415A-A31D-61A35A3CFD50}" type="parTrans" cxnId="{F17D5358-6400-42CA-940A-054021B92849}">
      <dgm:prSet/>
      <dgm:spPr/>
      <dgm:t>
        <a:bodyPr/>
        <a:lstStyle/>
        <a:p>
          <a:endParaRPr lang="en-US"/>
        </a:p>
      </dgm:t>
    </dgm:pt>
    <dgm:pt modelId="{5DC608ED-E94F-44F2-A72A-455A45D08EE5}" type="sibTrans" cxnId="{F17D5358-6400-42CA-940A-054021B92849}">
      <dgm:prSet/>
      <dgm:spPr/>
      <dgm:t>
        <a:bodyPr/>
        <a:lstStyle/>
        <a:p>
          <a:endParaRPr lang="en-US"/>
        </a:p>
      </dgm:t>
    </dgm:pt>
    <dgm:pt modelId="{BA762AD7-8705-4099-ABA3-76903DF4E590}">
      <dgm:prSet custT="1"/>
      <dgm:spPr/>
      <dgm:t>
        <a:bodyPr/>
        <a:lstStyle/>
        <a:p>
          <a:r>
            <a:rPr lang="en-US" sz="2000" dirty="0"/>
            <a:t>Journey of aircraft from takeoff to landing</a:t>
          </a:r>
        </a:p>
      </dgm:t>
    </dgm:pt>
    <dgm:pt modelId="{B6D0931D-97E4-49AD-8D03-00C015AAE795}" type="parTrans" cxnId="{E6783B53-02E2-40F7-B632-8A6B6272506D}">
      <dgm:prSet/>
      <dgm:spPr/>
      <dgm:t>
        <a:bodyPr/>
        <a:lstStyle/>
        <a:p>
          <a:endParaRPr lang="en-US"/>
        </a:p>
      </dgm:t>
    </dgm:pt>
    <dgm:pt modelId="{9F6E08CB-3300-4D91-8F85-08D8D55BBD9F}" type="sibTrans" cxnId="{E6783B53-02E2-40F7-B632-8A6B6272506D}">
      <dgm:prSet/>
      <dgm:spPr/>
      <dgm:t>
        <a:bodyPr/>
        <a:lstStyle/>
        <a:p>
          <a:endParaRPr lang="en-US"/>
        </a:p>
      </dgm:t>
    </dgm:pt>
    <dgm:pt modelId="{79C1AB31-B6C8-4CDC-973F-AEFAF15DFE49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Flight</a:t>
          </a:r>
          <a:r>
            <a:rPr lang="en-US" sz="1800" dirty="0"/>
            <a:t> </a:t>
          </a:r>
          <a:r>
            <a:rPr lang="en-US" sz="2400" dirty="0"/>
            <a:t>Trip</a:t>
          </a:r>
        </a:p>
      </dgm:t>
    </dgm:pt>
    <dgm:pt modelId="{1B6F7004-456C-4615-A04C-FAB752A7D2C9}" type="parTrans" cxnId="{4CA66A51-7045-4392-884B-D95C8C4BABC4}">
      <dgm:prSet/>
      <dgm:spPr/>
      <dgm:t>
        <a:bodyPr/>
        <a:lstStyle/>
        <a:p>
          <a:endParaRPr lang="en-US"/>
        </a:p>
      </dgm:t>
    </dgm:pt>
    <dgm:pt modelId="{C783D09F-B5D3-4963-807E-213D248D1D4C}" type="sibTrans" cxnId="{4CA66A51-7045-4392-884B-D95C8C4BABC4}">
      <dgm:prSet/>
      <dgm:spPr/>
      <dgm:t>
        <a:bodyPr/>
        <a:lstStyle/>
        <a:p>
          <a:endParaRPr lang="en-US"/>
        </a:p>
      </dgm:t>
    </dgm:pt>
    <dgm:pt modelId="{4BCAD0CB-1E30-4498-8E9F-E265330BA387}">
      <dgm:prSet custT="1"/>
      <dgm:spPr/>
      <dgm:t>
        <a:bodyPr/>
        <a:lstStyle/>
        <a:p>
          <a:r>
            <a:rPr lang="en-US" sz="2000" dirty="0"/>
            <a:t>Single Legged - Base airport (A) to Destination (B)</a:t>
          </a:r>
        </a:p>
      </dgm:t>
    </dgm:pt>
    <dgm:pt modelId="{26A0C677-B689-461F-8EA1-4A4DEC6E1B74}" type="parTrans" cxnId="{1C0D48F1-F5B2-4E6C-A951-A807A723537E}">
      <dgm:prSet/>
      <dgm:spPr/>
      <dgm:t>
        <a:bodyPr/>
        <a:lstStyle/>
        <a:p>
          <a:endParaRPr lang="en-US"/>
        </a:p>
      </dgm:t>
    </dgm:pt>
    <dgm:pt modelId="{FCCA970B-F0B7-4702-929E-B5D173AF3E00}" type="sibTrans" cxnId="{1C0D48F1-F5B2-4E6C-A951-A807A723537E}">
      <dgm:prSet/>
      <dgm:spPr/>
      <dgm:t>
        <a:bodyPr/>
        <a:lstStyle/>
        <a:p>
          <a:endParaRPr lang="en-US"/>
        </a:p>
      </dgm:t>
    </dgm:pt>
    <dgm:pt modelId="{06128865-35F9-4428-A64D-020D164D86D7}">
      <dgm:prSet custT="1"/>
      <dgm:spPr/>
      <dgm:t>
        <a:bodyPr/>
        <a:lstStyle/>
        <a:p>
          <a:r>
            <a:rPr lang="en-US" sz="2000" dirty="0"/>
            <a:t>Multi legged – Base (A) to multiple destinations, back to base.                                      (A)-&gt;(B)-&gt;(C)-&gt;(A)</a:t>
          </a:r>
        </a:p>
      </dgm:t>
    </dgm:pt>
    <dgm:pt modelId="{AA02BA66-9943-4E50-82A8-0B07CC2B0897}" type="parTrans" cxnId="{AE1C9B5C-3561-4030-B74E-3A8C5107FECD}">
      <dgm:prSet/>
      <dgm:spPr/>
      <dgm:t>
        <a:bodyPr/>
        <a:lstStyle/>
        <a:p>
          <a:endParaRPr lang="en-US"/>
        </a:p>
      </dgm:t>
    </dgm:pt>
    <dgm:pt modelId="{051D4A55-51DA-422C-B5F0-1FE9BE2B97FD}" type="sibTrans" cxnId="{AE1C9B5C-3561-4030-B74E-3A8C5107FECD}">
      <dgm:prSet/>
      <dgm:spPr/>
      <dgm:t>
        <a:bodyPr/>
        <a:lstStyle/>
        <a:p>
          <a:endParaRPr lang="en-US"/>
        </a:p>
      </dgm:t>
    </dgm:pt>
    <dgm:pt modelId="{8CA042AA-7734-4CBA-9CDD-4C7FE7E5B82C}">
      <dgm:prSet custT="1"/>
      <dgm:spPr/>
      <dgm:t>
        <a:bodyPr/>
        <a:lstStyle/>
        <a:p>
          <a:r>
            <a:rPr lang="en-US" sz="2000" dirty="0"/>
            <a:t>Base Airport (A) -&gt; Destination Airport (B)</a:t>
          </a:r>
        </a:p>
      </dgm:t>
    </dgm:pt>
    <dgm:pt modelId="{1952F19A-D134-45E0-A79E-C43E8DF9DCC6}" type="parTrans" cxnId="{F7A6728E-BB41-4208-9EA5-F06B97FEC010}">
      <dgm:prSet/>
      <dgm:spPr/>
      <dgm:t>
        <a:bodyPr/>
        <a:lstStyle/>
        <a:p>
          <a:endParaRPr lang="en-US"/>
        </a:p>
      </dgm:t>
    </dgm:pt>
    <dgm:pt modelId="{65CEFB71-06E3-4D5B-B8B1-41D0FC1841D5}" type="sibTrans" cxnId="{F7A6728E-BB41-4208-9EA5-F06B97FEC010}">
      <dgm:prSet/>
      <dgm:spPr/>
      <dgm:t>
        <a:bodyPr/>
        <a:lstStyle/>
        <a:p>
          <a:endParaRPr lang="en-US"/>
        </a:p>
      </dgm:t>
    </dgm:pt>
    <dgm:pt modelId="{43617505-25AE-4A28-94FA-BB0B4A4020E4}" type="pres">
      <dgm:prSet presAssocID="{C51E4DF9-AB16-4426-BFAE-18434710976A}" presName="linear" presStyleCnt="0">
        <dgm:presLayoutVars>
          <dgm:dir/>
          <dgm:animLvl val="lvl"/>
          <dgm:resizeHandles val="exact"/>
        </dgm:presLayoutVars>
      </dgm:prSet>
      <dgm:spPr/>
    </dgm:pt>
    <dgm:pt modelId="{399D2FC2-36D2-48F0-88F4-58EE72CA5C83}" type="pres">
      <dgm:prSet presAssocID="{9CB1EACD-74EA-4C37-AC38-B3293A39A902}" presName="parentLin" presStyleCnt="0"/>
      <dgm:spPr/>
    </dgm:pt>
    <dgm:pt modelId="{6160F196-C7BD-4831-AA44-7EA3F6A62DE9}" type="pres">
      <dgm:prSet presAssocID="{9CB1EACD-74EA-4C37-AC38-B3293A39A902}" presName="parentLeftMargin" presStyleLbl="node1" presStyleIdx="0" presStyleCnt="4"/>
      <dgm:spPr/>
    </dgm:pt>
    <dgm:pt modelId="{093CE083-55C9-4CAB-9450-24696624C01E}" type="pres">
      <dgm:prSet presAssocID="{9CB1EACD-74EA-4C37-AC38-B3293A39A9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BDECB5-CEBC-4BE7-9013-E71870D72B78}" type="pres">
      <dgm:prSet presAssocID="{9CB1EACD-74EA-4C37-AC38-B3293A39A902}" presName="negativeSpace" presStyleCnt="0"/>
      <dgm:spPr/>
    </dgm:pt>
    <dgm:pt modelId="{DD2E6177-77CD-46E0-94BC-AED6CE31A2F0}" type="pres">
      <dgm:prSet presAssocID="{9CB1EACD-74EA-4C37-AC38-B3293A39A902}" presName="childText" presStyleLbl="conFgAcc1" presStyleIdx="0" presStyleCnt="4">
        <dgm:presLayoutVars>
          <dgm:bulletEnabled val="1"/>
        </dgm:presLayoutVars>
      </dgm:prSet>
      <dgm:spPr/>
    </dgm:pt>
    <dgm:pt modelId="{BCE83AD0-48B0-4EB3-A5B6-01FE9C5DD039}" type="pres">
      <dgm:prSet presAssocID="{1210AF74-C893-4521-B17C-4424A4ABF610}" presName="spaceBetweenRectangles" presStyleCnt="0"/>
      <dgm:spPr/>
    </dgm:pt>
    <dgm:pt modelId="{15B8B0B5-FFC2-4BE2-A24C-5D2386038562}" type="pres">
      <dgm:prSet presAssocID="{A598734D-F195-4B12-A998-81777294614E}" presName="parentLin" presStyleCnt="0"/>
      <dgm:spPr/>
    </dgm:pt>
    <dgm:pt modelId="{619360B5-B737-4163-B0DE-A60BFD75E75E}" type="pres">
      <dgm:prSet presAssocID="{A598734D-F195-4B12-A998-81777294614E}" presName="parentLeftMargin" presStyleLbl="node1" presStyleIdx="0" presStyleCnt="4"/>
      <dgm:spPr/>
    </dgm:pt>
    <dgm:pt modelId="{30C7581C-9705-45F6-8FCE-55A246E7DE83}" type="pres">
      <dgm:prSet presAssocID="{A598734D-F195-4B12-A998-8177729461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1F3328-3564-4CA9-97B5-1EA09B12EF61}" type="pres">
      <dgm:prSet presAssocID="{A598734D-F195-4B12-A998-81777294614E}" presName="negativeSpace" presStyleCnt="0"/>
      <dgm:spPr/>
    </dgm:pt>
    <dgm:pt modelId="{E8C4DE11-9906-4B4F-9B2F-4D7103527973}" type="pres">
      <dgm:prSet presAssocID="{A598734D-F195-4B12-A998-81777294614E}" presName="childText" presStyleLbl="conFgAcc1" presStyleIdx="1" presStyleCnt="4">
        <dgm:presLayoutVars>
          <dgm:bulletEnabled val="1"/>
        </dgm:presLayoutVars>
      </dgm:prSet>
      <dgm:spPr/>
    </dgm:pt>
    <dgm:pt modelId="{F0A909D4-6FFA-4F28-B8B3-EC971D9F80A1}" type="pres">
      <dgm:prSet presAssocID="{359512DB-058E-4F4C-9F1B-8CE894BC8625}" presName="spaceBetweenRectangles" presStyleCnt="0"/>
      <dgm:spPr/>
    </dgm:pt>
    <dgm:pt modelId="{F47D3F6A-3860-458E-B3D3-259971C01C14}" type="pres">
      <dgm:prSet presAssocID="{F1F4B2AC-2501-403B-B918-C5CE28D099DF}" presName="parentLin" presStyleCnt="0"/>
      <dgm:spPr/>
    </dgm:pt>
    <dgm:pt modelId="{58A796C5-F040-4FDA-B43F-549A9EEC6E60}" type="pres">
      <dgm:prSet presAssocID="{F1F4B2AC-2501-403B-B918-C5CE28D099DF}" presName="parentLeftMargin" presStyleLbl="node1" presStyleIdx="1" presStyleCnt="4"/>
      <dgm:spPr/>
    </dgm:pt>
    <dgm:pt modelId="{B05AA509-83CA-4703-9C49-C821CC230D4C}" type="pres">
      <dgm:prSet presAssocID="{F1F4B2AC-2501-403B-B918-C5CE28D099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F23EEC-A9A9-4211-B25D-379B7E732B15}" type="pres">
      <dgm:prSet presAssocID="{F1F4B2AC-2501-403B-B918-C5CE28D099DF}" presName="negativeSpace" presStyleCnt="0"/>
      <dgm:spPr/>
    </dgm:pt>
    <dgm:pt modelId="{66408F9F-3B28-4272-A5CA-BF8CADDD159C}" type="pres">
      <dgm:prSet presAssocID="{F1F4B2AC-2501-403B-B918-C5CE28D099DF}" presName="childText" presStyleLbl="conFgAcc1" presStyleIdx="2" presStyleCnt="4">
        <dgm:presLayoutVars>
          <dgm:bulletEnabled val="1"/>
        </dgm:presLayoutVars>
      </dgm:prSet>
      <dgm:spPr/>
    </dgm:pt>
    <dgm:pt modelId="{C9FA107B-B1F6-4FD9-862D-CC165EF01BFA}" type="pres">
      <dgm:prSet presAssocID="{5DC608ED-E94F-44F2-A72A-455A45D08EE5}" presName="spaceBetweenRectangles" presStyleCnt="0"/>
      <dgm:spPr/>
    </dgm:pt>
    <dgm:pt modelId="{5C3F73F7-CDC9-4C2E-82B3-6ECC3CD93133}" type="pres">
      <dgm:prSet presAssocID="{79C1AB31-B6C8-4CDC-973F-AEFAF15DFE49}" presName="parentLin" presStyleCnt="0"/>
      <dgm:spPr/>
    </dgm:pt>
    <dgm:pt modelId="{E16F0ECD-EAE6-415C-8F89-94AF93F18F8A}" type="pres">
      <dgm:prSet presAssocID="{79C1AB31-B6C8-4CDC-973F-AEFAF15DFE49}" presName="parentLeftMargin" presStyleLbl="node1" presStyleIdx="2" presStyleCnt="4"/>
      <dgm:spPr/>
    </dgm:pt>
    <dgm:pt modelId="{17EC6949-B248-42C8-8996-2359EE84A75C}" type="pres">
      <dgm:prSet presAssocID="{79C1AB31-B6C8-4CDC-973F-AEFAF15DFE4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932EB1E-FBFB-422C-87BB-DB56B2C2CD37}" type="pres">
      <dgm:prSet presAssocID="{79C1AB31-B6C8-4CDC-973F-AEFAF15DFE49}" presName="negativeSpace" presStyleCnt="0"/>
      <dgm:spPr/>
    </dgm:pt>
    <dgm:pt modelId="{34211EF6-4AF5-4AC1-8786-8EE2F115380D}" type="pres">
      <dgm:prSet presAssocID="{79C1AB31-B6C8-4CDC-973F-AEFAF15DFE4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B1CC10-9A1B-4799-82AB-3B71F654FD15}" type="presOf" srcId="{113E1FEF-6CDA-46F3-BAE8-EC5AE029B004}" destId="{DD2E6177-77CD-46E0-94BC-AED6CE31A2F0}" srcOrd="0" destOrd="1" presId="urn:microsoft.com/office/officeart/2005/8/layout/list1"/>
    <dgm:cxn modelId="{9AA03517-E0F1-47D6-AF03-746DEFB5648C}" type="presOf" srcId="{A598734D-F195-4B12-A998-81777294614E}" destId="{30C7581C-9705-45F6-8FCE-55A246E7DE83}" srcOrd="1" destOrd="0" presId="urn:microsoft.com/office/officeart/2005/8/layout/list1"/>
    <dgm:cxn modelId="{6E1E751F-F644-454D-9F7D-D2652BF36568}" srcId="{C51E4DF9-AB16-4426-BFAE-18434710976A}" destId="{9CB1EACD-74EA-4C37-AC38-B3293A39A902}" srcOrd="0" destOrd="0" parTransId="{BD47126F-6CD8-453A-B06C-9F90037C9A96}" sibTransId="{1210AF74-C893-4521-B17C-4424A4ABF610}"/>
    <dgm:cxn modelId="{7DD8CA2D-099D-4CDD-AE80-56C85A687167}" type="presOf" srcId="{C51E4DF9-AB16-4426-BFAE-18434710976A}" destId="{43617505-25AE-4A28-94FA-BB0B4A4020E4}" srcOrd="0" destOrd="0" presId="urn:microsoft.com/office/officeart/2005/8/layout/list1"/>
    <dgm:cxn modelId="{972A3F30-052C-400E-84FF-6823690161E2}" type="presOf" srcId="{79C1AB31-B6C8-4CDC-973F-AEFAF15DFE49}" destId="{17EC6949-B248-42C8-8996-2359EE84A75C}" srcOrd="1" destOrd="0" presId="urn:microsoft.com/office/officeart/2005/8/layout/list1"/>
    <dgm:cxn modelId="{AE1C9B5C-3561-4030-B74E-3A8C5107FECD}" srcId="{79C1AB31-B6C8-4CDC-973F-AEFAF15DFE49}" destId="{06128865-35F9-4428-A64D-020D164D86D7}" srcOrd="1" destOrd="0" parTransId="{AA02BA66-9943-4E50-82A8-0B07CC2B0897}" sibTransId="{051D4A55-51DA-422C-B5F0-1FE9BE2B97FD}"/>
    <dgm:cxn modelId="{78D9F860-2992-4377-A173-C2A6FC9D44F0}" type="presOf" srcId="{06128865-35F9-4428-A64D-020D164D86D7}" destId="{34211EF6-4AF5-4AC1-8786-8EE2F115380D}" srcOrd="0" destOrd="1" presId="urn:microsoft.com/office/officeart/2005/8/layout/list1"/>
    <dgm:cxn modelId="{51D0A668-3FFE-4698-9FE3-92095B71DDE5}" srcId="{9CB1EACD-74EA-4C37-AC38-B3293A39A902}" destId="{BF810A5E-6BDC-4FDE-B836-000A8C77A0CD}" srcOrd="0" destOrd="0" parTransId="{D41F0428-448F-4070-8F4F-F36B4CC661C7}" sibTransId="{057D4E6C-62E7-477B-8FE1-C867BB3F0915}"/>
    <dgm:cxn modelId="{4E7BA948-05D0-42C1-A5A9-0140DDAA5FCD}" srcId="{A598734D-F195-4B12-A998-81777294614E}" destId="{D9EAA504-15EA-429D-AA63-A29596D61CAA}" srcOrd="0" destOrd="0" parTransId="{C830EA91-563E-47F3-AA36-7A2E7F90F16E}" sibTransId="{17B1F25E-1B0F-415C-8E1C-B30A8D22276A}"/>
    <dgm:cxn modelId="{E99CB148-3937-4B8B-A251-2175D9D4183B}" type="presOf" srcId="{D9EAA504-15EA-429D-AA63-A29596D61CAA}" destId="{E8C4DE11-9906-4B4F-9B2F-4D7103527973}" srcOrd="0" destOrd="0" presId="urn:microsoft.com/office/officeart/2005/8/layout/list1"/>
    <dgm:cxn modelId="{FF6E666C-7799-4E6B-B686-1BE72BD84C78}" type="presOf" srcId="{F1F4B2AC-2501-403B-B918-C5CE28D099DF}" destId="{B05AA509-83CA-4703-9C49-C821CC230D4C}" srcOrd="1" destOrd="0" presId="urn:microsoft.com/office/officeart/2005/8/layout/list1"/>
    <dgm:cxn modelId="{8E26906C-8447-4077-9E8A-138F88DF14DF}" type="presOf" srcId="{79C1AB31-B6C8-4CDC-973F-AEFAF15DFE49}" destId="{E16F0ECD-EAE6-415C-8F89-94AF93F18F8A}" srcOrd="0" destOrd="0" presId="urn:microsoft.com/office/officeart/2005/8/layout/list1"/>
    <dgm:cxn modelId="{4CA66A51-7045-4392-884B-D95C8C4BABC4}" srcId="{C51E4DF9-AB16-4426-BFAE-18434710976A}" destId="{79C1AB31-B6C8-4CDC-973F-AEFAF15DFE49}" srcOrd="3" destOrd="0" parTransId="{1B6F7004-456C-4615-A04C-FAB752A7D2C9}" sibTransId="{C783D09F-B5D3-4963-807E-213D248D1D4C}"/>
    <dgm:cxn modelId="{E6783B53-02E2-40F7-B632-8A6B6272506D}" srcId="{F1F4B2AC-2501-403B-B918-C5CE28D099DF}" destId="{BA762AD7-8705-4099-ABA3-76903DF4E590}" srcOrd="0" destOrd="0" parTransId="{B6D0931D-97E4-49AD-8D03-00C015AAE795}" sibTransId="{9F6E08CB-3300-4D91-8F85-08D8D55BBD9F}"/>
    <dgm:cxn modelId="{83520A74-1F1E-4664-A6F1-25036761F0BA}" srcId="{9CB1EACD-74EA-4C37-AC38-B3293A39A902}" destId="{113E1FEF-6CDA-46F3-BAE8-EC5AE029B004}" srcOrd="1" destOrd="0" parTransId="{9EFA810C-B70F-4409-AF1C-1E5F84FCF899}" sibTransId="{E717DDC4-332F-43CC-AEED-403CCB5B0590}"/>
    <dgm:cxn modelId="{5B625357-32CC-4504-A497-C41C06B9C93A}" type="presOf" srcId="{A598734D-F195-4B12-A998-81777294614E}" destId="{619360B5-B737-4163-B0DE-A60BFD75E75E}" srcOrd="0" destOrd="0" presId="urn:microsoft.com/office/officeart/2005/8/layout/list1"/>
    <dgm:cxn modelId="{F17D5358-6400-42CA-940A-054021B92849}" srcId="{C51E4DF9-AB16-4426-BFAE-18434710976A}" destId="{F1F4B2AC-2501-403B-B918-C5CE28D099DF}" srcOrd="2" destOrd="0" parTransId="{E277535E-1186-415A-A31D-61A35A3CFD50}" sibTransId="{5DC608ED-E94F-44F2-A72A-455A45D08EE5}"/>
    <dgm:cxn modelId="{F7A6728E-BB41-4208-9EA5-F06B97FEC010}" srcId="{F1F4B2AC-2501-403B-B918-C5CE28D099DF}" destId="{8CA042AA-7734-4CBA-9CDD-4C7FE7E5B82C}" srcOrd="1" destOrd="0" parTransId="{1952F19A-D134-45E0-A79E-C43E8DF9DCC6}" sibTransId="{65CEFB71-06E3-4D5B-B8B1-41D0FC1841D5}"/>
    <dgm:cxn modelId="{CF164BA6-4F21-4365-82C3-3A82841CC4F8}" type="presOf" srcId="{9CB1EACD-74EA-4C37-AC38-B3293A39A902}" destId="{6160F196-C7BD-4831-AA44-7EA3F6A62DE9}" srcOrd="0" destOrd="0" presId="urn:microsoft.com/office/officeart/2005/8/layout/list1"/>
    <dgm:cxn modelId="{705F6DAC-0FBD-40B0-AB5B-1A1F30B176BE}" type="presOf" srcId="{BF810A5E-6BDC-4FDE-B836-000A8C77A0CD}" destId="{DD2E6177-77CD-46E0-94BC-AED6CE31A2F0}" srcOrd="0" destOrd="0" presId="urn:microsoft.com/office/officeart/2005/8/layout/list1"/>
    <dgm:cxn modelId="{44F1FBC8-AC61-4EEB-8BDE-D1629CC3C29E}" type="presOf" srcId="{4BCAD0CB-1E30-4498-8E9F-E265330BA387}" destId="{34211EF6-4AF5-4AC1-8786-8EE2F115380D}" srcOrd="0" destOrd="0" presId="urn:microsoft.com/office/officeart/2005/8/layout/list1"/>
    <dgm:cxn modelId="{A3F14EC9-D93D-44F3-AA3F-B0CBE4F857A6}" type="presOf" srcId="{8CA042AA-7734-4CBA-9CDD-4C7FE7E5B82C}" destId="{66408F9F-3B28-4272-A5CA-BF8CADDD159C}" srcOrd="0" destOrd="1" presId="urn:microsoft.com/office/officeart/2005/8/layout/list1"/>
    <dgm:cxn modelId="{EB49C4E5-2E9C-434F-91BB-9BBDD1F5B569}" srcId="{C51E4DF9-AB16-4426-BFAE-18434710976A}" destId="{A598734D-F195-4B12-A998-81777294614E}" srcOrd="1" destOrd="0" parTransId="{E8DD1758-2F00-4233-8DCB-67AAC75BB6F0}" sibTransId="{359512DB-058E-4F4C-9F1B-8CE894BC8625}"/>
    <dgm:cxn modelId="{D323E3E7-1BA6-4818-BF24-DC7D8975D257}" type="presOf" srcId="{F1F4B2AC-2501-403B-B918-C5CE28D099DF}" destId="{58A796C5-F040-4FDA-B43F-549A9EEC6E60}" srcOrd="0" destOrd="0" presId="urn:microsoft.com/office/officeart/2005/8/layout/list1"/>
    <dgm:cxn modelId="{DF7F2EE8-6683-4AFB-AAEC-CD172394126C}" type="presOf" srcId="{9CB1EACD-74EA-4C37-AC38-B3293A39A902}" destId="{093CE083-55C9-4CAB-9450-24696624C01E}" srcOrd="1" destOrd="0" presId="urn:microsoft.com/office/officeart/2005/8/layout/list1"/>
    <dgm:cxn modelId="{1C0D48F1-F5B2-4E6C-A951-A807A723537E}" srcId="{79C1AB31-B6C8-4CDC-973F-AEFAF15DFE49}" destId="{4BCAD0CB-1E30-4498-8E9F-E265330BA387}" srcOrd="0" destOrd="0" parTransId="{26A0C677-B689-461F-8EA1-4A4DEC6E1B74}" sibTransId="{FCCA970B-F0B7-4702-929E-B5D173AF3E00}"/>
    <dgm:cxn modelId="{F8F696F1-292B-4FB2-9C18-C633BBE90D42}" type="presOf" srcId="{BA762AD7-8705-4099-ABA3-76903DF4E590}" destId="{66408F9F-3B28-4272-A5CA-BF8CADDD159C}" srcOrd="0" destOrd="0" presId="urn:microsoft.com/office/officeart/2005/8/layout/list1"/>
    <dgm:cxn modelId="{32DC97FC-C4FC-48C6-98D3-2A4903982426}" type="presParOf" srcId="{43617505-25AE-4A28-94FA-BB0B4A4020E4}" destId="{399D2FC2-36D2-48F0-88F4-58EE72CA5C83}" srcOrd="0" destOrd="0" presId="urn:microsoft.com/office/officeart/2005/8/layout/list1"/>
    <dgm:cxn modelId="{96A12DAC-F9A7-480D-95E9-42321AC9110E}" type="presParOf" srcId="{399D2FC2-36D2-48F0-88F4-58EE72CA5C83}" destId="{6160F196-C7BD-4831-AA44-7EA3F6A62DE9}" srcOrd="0" destOrd="0" presId="urn:microsoft.com/office/officeart/2005/8/layout/list1"/>
    <dgm:cxn modelId="{36CF9736-662E-4C70-A062-3DE05DBCFA01}" type="presParOf" srcId="{399D2FC2-36D2-48F0-88F4-58EE72CA5C83}" destId="{093CE083-55C9-4CAB-9450-24696624C01E}" srcOrd="1" destOrd="0" presId="urn:microsoft.com/office/officeart/2005/8/layout/list1"/>
    <dgm:cxn modelId="{E8FC36EB-60D7-4993-8F56-9B2F3358A380}" type="presParOf" srcId="{43617505-25AE-4A28-94FA-BB0B4A4020E4}" destId="{3EBDECB5-CEBC-4BE7-9013-E71870D72B78}" srcOrd="1" destOrd="0" presId="urn:microsoft.com/office/officeart/2005/8/layout/list1"/>
    <dgm:cxn modelId="{0F7FDEB0-B141-49C8-9C2B-27A87D05B215}" type="presParOf" srcId="{43617505-25AE-4A28-94FA-BB0B4A4020E4}" destId="{DD2E6177-77CD-46E0-94BC-AED6CE31A2F0}" srcOrd="2" destOrd="0" presId="urn:microsoft.com/office/officeart/2005/8/layout/list1"/>
    <dgm:cxn modelId="{A2C251AC-C709-4225-9794-E346FF99F23B}" type="presParOf" srcId="{43617505-25AE-4A28-94FA-BB0B4A4020E4}" destId="{BCE83AD0-48B0-4EB3-A5B6-01FE9C5DD039}" srcOrd="3" destOrd="0" presId="urn:microsoft.com/office/officeart/2005/8/layout/list1"/>
    <dgm:cxn modelId="{758BD755-B521-448B-8E58-A67F0F6D1C5E}" type="presParOf" srcId="{43617505-25AE-4A28-94FA-BB0B4A4020E4}" destId="{15B8B0B5-FFC2-4BE2-A24C-5D2386038562}" srcOrd="4" destOrd="0" presId="urn:microsoft.com/office/officeart/2005/8/layout/list1"/>
    <dgm:cxn modelId="{377BB691-0061-49B0-8C4D-8901BA288D0C}" type="presParOf" srcId="{15B8B0B5-FFC2-4BE2-A24C-5D2386038562}" destId="{619360B5-B737-4163-B0DE-A60BFD75E75E}" srcOrd="0" destOrd="0" presId="urn:microsoft.com/office/officeart/2005/8/layout/list1"/>
    <dgm:cxn modelId="{040C0278-84C8-472E-A3EE-0DCB5675BDFA}" type="presParOf" srcId="{15B8B0B5-FFC2-4BE2-A24C-5D2386038562}" destId="{30C7581C-9705-45F6-8FCE-55A246E7DE83}" srcOrd="1" destOrd="0" presId="urn:microsoft.com/office/officeart/2005/8/layout/list1"/>
    <dgm:cxn modelId="{04B14556-00C1-4014-9A97-11F7203502E0}" type="presParOf" srcId="{43617505-25AE-4A28-94FA-BB0B4A4020E4}" destId="{021F3328-3564-4CA9-97B5-1EA09B12EF61}" srcOrd="5" destOrd="0" presId="urn:microsoft.com/office/officeart/2005/8/layout/list1"/>
    <dgm:cxn modelId="{8D2617A9-A5DD-4493-AC56-C3F79D8EE0C8}" type="presParOf" srcId="{43617505-25AE-4A28-94FA-BB0B4A4020E4}" destId="{E8C4DE11-9906-4B4F-9B2F-4D7103527973}" srcOrd="6" destOrd="0" presId="urn:microsoft.com/office/officeart/2005/8/layout/list1"/>
    <dgm:cxn modelId="{FA5D4034-AEAA-4E21-AF08-D1260AF1829F}" type="presParOf" srcId="{43617505-25AE-4A28-94FA-BB0B4A4020E4}" destId="{F0A909D4-6FFA-4F28-B8B3-EC971D9F80A1}" srcOrd="7" destOrd="0" presId="urn:microsoft.com/office/officeart/2005/8/layout/list1"/>
    <dgm:cxn modelId="{40F5390E-83FF-45D7-9712-3C3ED9F49804}" type="presParOf" srcId="{43617505-25AE-4A28-94FA-BB0B4A4020E4}" destId="{F47D3F6A-3860-458E-B3D3-259971C01C14}" srcOrd="8" destOrd="0" presId="urn:microsoft.com/office/officeart/2005/8/layout/list1"/>
    <dgm:cxn modelId="{7CE5B1A0-DA5D-4C72-9B48-5FBF23714A93}" type="presParOf" srcId="{F47D3F6A-3860-458E-B3D3-259971C01C14}" destId="{58A796C5-F040-4FDA-B43F-549A9EEC6E60}" srcOrd="0" destOrd="0" presId="urn:microsoft.com/office/officeart/2005/8/layout/list1"/>
    <dgm:cxn modelId="{28190506-4CE7-440F-B85B-394FBBBAC923}" type="presParOf" srcId="{F47D3F6A-3860-458E-B3D3-259971C01C14}" destId="{B05AA509-83CA-4703-9C49-C821CC230D4C}" srcOrd="1" destOrd="0" presId="urn:microsoft.com/office/officeart/2005/8/layout/list1"/>
    <dgm:cxn modelId="{560EE321-198B-4A04-BA3F-DCFD29C2BEDF}" type="presParOf" srcId="{43617505-25AE-4A28-94FA-BB0B4A4020E4}" destId="{1DF23EEC-A9A9-4211-B25D-379B7E732B15}" srcOrd="9" destOrd="0" presId="urn:microsoft.com/office/officeart/2005/8/layout/list1"/>
    <dgm:cxn modelId="{A7C642CF-5FE0-4F73-90E2-1B0E827AEEBD}" type="presParOf" srcId="{43617505-25AE-4A28-94FA-BB0B4A4020E4}" destId="{66408F9F-3B28-4272-A5CA-BF8CADDD159C}" srcOrd="10" destOrd="0" presId="urn:microsoft.com/office/officeart/2005/8/layout/list1"/>
    <dgm:cxn modelId="{954BB748-40A8-4AED-9872-C76AC302AB8A}" type="presParOf" srcId="{43617505-25AE-4A28-94FA-BB0B4A4020E4}" destId="{C9FA107B-B1F6-4FD9-862D-CC165EF01BFA}" srcOrd="11" destOrd="0" presId="urn:microsoft.com/office/officeart/2005/8/layout/list1"/>
    <dgm:cxn modelId="{8124FAC3-6CD4-4120-8B89-0E11C75980D9}" type="presParOf" srcId="{43617505-25AE-4A28-94FA-BB0B4A4020E4}" destId="{5C3F73F7-CDC9-4C2E-82B3-6ECC3CD93133}" srcOrd="12" destOrd="0" presId="urn:microsoft.com/office/officeart/2005/8/layout/list1"/>
    <dgm:cxn modelId="{C014FAC3-AA2A-48A1-B17E-DBF815F2D8E9}" type="presParOf" srcId="{5C3F73F7-CDC9-4C2E-82B3-6ECC3CD93133}" destId="{E16F0ECD-EAE6-415C-8F89-94AF93F18F8A}" srcOrd="0" destOrd="0" presId="urn:microsoft.com/office/officeart/2005/8/layout/list1"/>
    <dgm:cxn modelId="{A5098F47-7A23-4EB0-B807-6D711E8BBEB2}" type="presParOf" srcId="{5C3F73F7-CDC9-4C2E-82B3-6ECC3CD93133}" destId="{17EC6949-B248-42C8-8996-2359EE84A75C}" srcOrd="1" destOrd="0" presId="urn:microsoft.com/office/officeart/2005/8/layout/list1"/>
    <dgm:cxn modelId="{9ECC27F2-9CD3-411E-856F-DE0DFDC444E0}" type="presParOf" srcId="{43617505-25AE-4A28-94FA-BB0B4A4020E4}" destId="{6932EB1E-FBFB-422C-87BB-DB56B2C2CD37}" srcOrd="13" destOrd="0" presId="urn:microsoft.com/office/officeart/2005/8/layout/list1"/>
    <dgm:cxn modelId="{44065122-3554-419F-8735-C893036E0071}" type="presParOf" srcId="{43617505-25AE-4A28-94FA-BB0B4A4020E4}" destId="{34211EF6-4AF5-4AC1-8786-8EE2F115380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1E4DF9-AB16-4426-BFAE-1843471097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1EACD-74EA-4C37-AC38-B3293A39A90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Flight Duty Period</a:t>
          </a:r>
        </a:p>
      </dgm:t>
    </dgm:pt>
    <dgm:pt modelId="{BD47126F-6CD8-453A-B06C-9F90037C9A96}" type="parTrans" cxnId="{6E1E751F-F644-454D-9F7D-D2652BF36568}">
      <dgm:prSet/>
      <dgm:spPr/>
      <dgm:t>
        <a:bodyPr/>
        <a:lstStyle/>
        <a:p>
          <a:endParaRPr lang="en-US"/>
        </a:p>
      </dgm:t>
    </dgm:pt>
    <dgm:pt modelId="{1210AF74-C893-4521-B17C-4424A4ABF610}" type="sibTrans" cxnId="{6E1E751F-F644-454D-9F7D-D2652BF36568}">
      <dgm:prSet/>
      <dgm:spPr/>
      <dgm:t>
        <a:bodyPr/>
        <a:lstStyle/>
        <a:p>
          <a:endParaRPr lang="en-US"/>
        </a:p>
      </dgm:t>
    </dgm:pt>
    <dgm:pt modelId="{BF810A5E-6BDC-4FDE-B836-000A8C77A0CD}">
      <dgm:prSet phldrT="[Text]" custT="1"/>
      <dgm:spPr/>
      <dgm:t>
        <a:bodyPr/>
        <a:lstStyle/>
        <a:p>
          <a:r>
            <a:rPr lang="en-US" sz="2000" dirty="0"/>
            <a:t>Time of reporting of crew to time of sign off for rest (per leg)</a:t>
          </a:r>
        </a:p>
      </dgm:t>
    </dgm:pt>
    <dgm:pt modelId="{D41F0428-448F-4070-8F4F-F36B4CC661C7}" type="parTrans" cxnId="{51D0A668-3FFE-4698-9FE3-92095B71DDE5}">
      <dgm:prSet/>
      <dgm:spPr/>
      <dgm:t>
        <a:bodyPr/>
        <a:lstStyle/>
        <a:p>
          <a:endParaRPr lang="en-US"/>
        </a:p>
      </dgm:t>
    </dgm:pt>
    <dgm:pt modelId="{057D4E6C-62E7-477B-8FE1-C867BB3F0915}" type="sibTrans" cxnId="{51D0A668-3FFE-4698-9FE3-92095B71DDE5}">
      <dgm:prSet/>
      <dgm:spPr/>
      <dgm:t>
        <a:bodyPr/>
        <a:lstStyle/>
        <a:p>
          <a:endParaRPr lang="en-US"/>
        </a:p>
      </dgm:t>
    </dgm:pt>
    <dgm:pt modelId="{A598734D-F195-4B12-A998-81777294614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Block </a:t>
          </a:r>
        </a:p>
      </dgm:t>
    </dgm:pt>
    <dgm:pt modelId="{E8DD1758-2F00-4233-8DCB-67AAC75BB6F0}" type="parTrans" cxnId="{EB49C4E5-2E9C-434F-91BB-9BBDD1F5B569}">
      <dgm:prSet/>
      <dgm:spPr/>
      <dgm:t>
        <a:bodyPr/>
        <a:lstStyle/>
        <a:p>
          <a:endParaRPr lang="en-US"/>
        </a:p>
      </dgm:t>
    </dgm:pt>
    <dgm:pt modelId="{359512DB-058E-4F4C-9F1B-8CE894BC8625}" type="sibTrans" cxnId="{EB49C4E5-2E9C-434F-91BB-9BBDD1F5B569}">
      <dgm:prSet/>
      <dgm:spPr/>
      <dgm:t>
        <a:bodyPr/>
        <a:lstStyle/>
        <a:p>
          <a:endParaRPr lang="en-US"/>
        </a:p>
      </dgm:t>
    </dgm:pt>
    <dgm:pt modelId="{D9EAA504-15EA-429D-AA63-A29596D61CAA}">
      <dgm:prSet phldrT="[Text]" custT="1"/>
      <dgm:spPr/>
      <dgm:t>
        <a:bodyPr/>
        <a:lstStyle/>
        <a:p>
          <a:r>
            <a:rPr lang="en-US" sz="2000" dirty="0"/>
            <a:t>Total number of flying hours of crew</a:t>
          </a:r>
        </a:p>
      </dgm:t>
    </dgm:pt>
    <dgm:pt modelId="{C830EA91-563E-47F3-AA36-7A2E7F90F16E}" type="parTrans" cxnId="{4E7BA948-05D0-42C1-A5A9-0140DDAA5FCD}">
      <dgm:prSet/>
      <dgm:spPr/>
      <dgm:t>
        <a:bodyPr/>
        <a:lstStyle/>
        <a:p>
          <a:endParaRPr lang="en-US"/>
        </a:p>
      </dgm:t>
    </dgm:pt>
    <dgm:pt modelId="{17B1F25E-1B0F-415C-8E1C-B30A8D22276A}" type="sibTrans" cxnId="{4E7BA948-05D0-42C1-A5A9-0140DDAA5FCD}">
      <dgm:prSet/>
      <dgm:spPr/>
      <dgm:t>
        <a:bodyPr/>
        <a:lstStyle/>
        <a:p>
          <a:endParaRPr lang="en-US"/>
        </a:p>
      </dgm:t>
    </dgm:pt>
    <dgm:pt modelId="{F1F4B2AC-2501-403B-B918-C5CE28D099DF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Deadhead</a:t>
          </a:r>
        </a:p>
      </dgm:t>
    </dgm:pt>
    <dgm:pt modelId="{E277535E-1186-415A-A31D-61A35A3CFD50}" type="parTrans" cxnId="{F17D5358-6400-42CA-940A-054021B92849}">
      <dgm:prSet/>
      <dgm:spPr/>
      <dgm:t>
        <a:bodyPr/>
        <a:lstStyle/>
        <a:p>
          <a:endParaRPr lang="en-US"/>
        </a:p>
      </dgm:t>
    </dgm:pt>
    <dgm:pt modelId="{5DC608ED-E94F-44F2-A72A-455A45D08EE5}" type="sibTrans" cxnId="{F17D5358-6400-42CA-940A-054021B92849}">
      <dgm:prSet/>
      <dgm:spPr/>
      <dgm:t>
        <a:bodyPr/>
        <a:lstStyle/>
        <a:p>
          <a:endParaRPr lang="en-US"/>
        </a:p>
      </dgm:t>
    </dgm:pt>
    <dgm:pt modelId="{BA762AD7-8705-4099-ABA3-76903DF4E590}">
      <dgm:prSet custT="1"/>
      <dgm:spPr/>
      <dgm:t>
        <a:bodyPr/>
        <a:lstStyle/>
        <a:p>
          <a:r>
            <a:rPr lang="en-US" sz="2000" dirty="0"/>
            <a:t>Journey of aircraft for the purpose of crew transportation without passengers (no income)</a:t>
          </a:r>
        </a:p>
      </dgm:t>
    </dgm:pt>
    <dgm:pt modelId="{B6D0931D-97E4-49AD-8D03-00C015AAE795}" type="parTrans" cxnId="{E6783B53-02E2-40F7-B632-8A6B6272506D}">
      <dgm:prSet/>
      <dgm:spPr/>
      <dgm:t>
        <a:bodyPr/>
        <a:lstStyle/>
        <a:p>
          <a:endParaRPr lang="en-US"/>
        </a:p>
      </dgm:t>
    </dgm:pt>
    <dgm:pt modelId="{9F6E08CB-3300-4D91-8F85-08D8D55BBD9F}" type="sibTrans" cxnId="{E6783B53-02E2-40F7-B632-8A6B6272506D}">
      <dgm:prSet/>
      <dgm:spPr/>
      <dgm:t>
        <a:bodyPr/>
        <a:lstStyle/>
        <a:p>
          <a:endParaRPr lang="en-US"/>
        </a:p>
      </dgm:t>
    </dgm:pt>
    <dgm:pt modelId="{4BCAD0CB-1E30-4498-8E9F-E265330BA38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Rest</a:t>
          </a:r>
          <a:r>
            <a:rPr lang="en-US" sz="2400" baseline="0" dirty="0"/>
            <a:t> over night</a:t>
          </a:r>
          <a:endParaRPr lang="en-US" sz="2400" dirty="0"/>
        </a:p>
      </dgm:t>
    </dgm:pt>
    <dgm:pt modelId="{26A0C677-B689-461F-8EA1-4A4DEC6E1B74}" type="parTrans" cxnId="{1C0D48F1-F5B2-4E6C-A951-A807A723537E}">
      <dgm:prSet/>
      <dgm:spPr/>
      <dgm:t>
        <a:bodyPr/>
        <a:lstStyle/>
        <a:p>
          <a:endParaRPr lang="en-US"/>
        </a:p>
      </dgm:t>
    </dgm:pt>
    <dgm:pt modelId="{FCCA970B-F0B7-4702-929E-B5D173AF3E00}" type="sibTrans" cxnId="{1C0D48F1-F5B2-4E6C-A951-A807A723537E}">
      <dgm:prSet/>
      <dgm:spPr/>
      <dgm:t>
        <a:bodyPr/>
        <a:lstStyle/>
        <a:p>
          <a:endParaRPr lang="en-US"/>
        </a:p>
      </dgm:t>
    </dgm:pt>
    <dgm:pt modelId="{06128865-35F9-4428-A64D-020D164D86D7}">
      <dgm:prSet custT="1"/>
      <dgm:spPr/>
      <dgm:t>
        <a:bodyPr/>
        <a:lstStyle/>
        <a:p>
          <a:r>
            <a:rPr lang="en-US" sz="2000" dirty="0"/>
            <a:t>Number of nights spent by crew for rest, away from base</a:t>
          </a:r>
        </a:p>
      </dgm:t>
    </dgm:pt>
    <dgm:pt modelId="{AA02BA66-9943-4E50-82A8-0B07CC2B0897}" type="parTrans" cxnId="{AE1C9B5C-3561-4030-B74E-3A8C5107FECD}">
      <dgm:prSet/>
      <dgm:spPr/>
      <dgm:t>
        <a:bodyPr/>
        <a:lstStyle/>
        <a:p>
          <a:endParaRPr lang="en-US"/>
        </a:p>
      </dgm:t>
    </dgm:pt>
    <dgm:pt modelId="{051D4A55-51DA-422C-B5F0-1FE9BE2B97FD}" type="sibTrans" cxnId="{AE1C9B5C-3561-4030-B74E-3A8C5107FECD}">
      <dgm:prSet/>
      <dgm:spPr/>
      <dgm:t>
        <a:bodyPr/>
        <a:lstStyle/>
        <a:p>
          <a:endParaRPr lang="en-US"/>
        </a:p>
      </dgm:t>
    </dgm:pt>
    <dgm:pt modelId="{B86AF609-2D46-4065-830D-E9C536302CC9}">
      <dgm:prSet phldrT="[Text]" custT="1"/>
      <dgm:spPr/>
      <dgm:t>
        <a:bodyPr/>
        <a:lstStyle/>
        <a:p>
          <a:r>
            <a:rPr lang="en-US" sz="2000" dirty="0"/>
            <a:t>Number of legs = Number of duty periods</a:t>
          </a:r>
        </a:p>
      </dgm:t>
    </dgm:pt>
    <dgm:pt modelId="{AC1F297C-C24E-4B52-ACD5-952AA616CEA6}" type="parTrans" cxnId="{69C563AF-6FE2-4CA8-9EA7-202989F504B1}">
      <dgm:prSet/>
      <dgm:spPr/>
      <dgm:t>
        <a:bodyPr/>
        <a:lstStyle/>
        <a:p>
          <a:endParaRPr lang="en-US"/>
        </a:p>
      </dgm:t>
    </dgm:pt>
    <dgm:pt modelId="{27E17258-6CFD-43F0-BCA3-E14C80DE1F62}" type="sibTrans" cxnId="{69C563AF-6FE2-4CA8-9EA7-202989F504B1}">
      <dgm:prSet/>
      <dgm:spPr/>
      <dgm:t>
        <a:bodyPr/>
        <a:lstStyle/>
        <a:p>
          <a:endParaRPr lang="en-US"/>
        </a:p>
      </dgm:t>
    </dgm:pt>
    <dgm:pt modelId="{CB1CDC60-DB9E-4C6D-B5BC-562A2A0F92AD}">
      <dgm:prSet phldrT="[Text]" custT="1"/>
      <dgm:spPr/>
      <dgm:t>
        <a:bodyPr/>
        <a:lstStyle/>
        <a:p>
          <a:r>
            <a:rPr lang="en-US" sz="2000" dirty="0"/>
            <a:t>Block per leg – Takeoff to landing</a:t>
          </a:r>
        </a:p>
      </dgm:t>
    </dgm:pt>
    <dgm:pt modelId="{AD9AB07A-2738-4E0D-9A9F-DCE69AFB5F75}" type="parTrans" cxnId="{0E3C08BE-33E0-4878-A6CD-7B55744602CD}">
      <dgm:prSet/>
      <dgm:spPr/>
      <dgm:t>
        <a:bodyPr/>
        <a:lstStyle/>
        <a:p>
          <a:endParaRPr lang="en-US"/>
        </a:p>
      </dgm:t>
    </dgm:pt>
    <dgm:pt modelId="{17148C26-7D82-4DE2-B200-4E7CC097810A}" type="sibTrans" cxnId="{0E3C08BE-33E0-4878-A6CD-7B55744602CD}">
      <dgm:prSet/>
      <dgm:spPr/>
      <dgm:t>
        <a:bodyPr/>
        <a:lstStyle/>
        <a:p>
          <a:endParaRPr lang="en-US"/>
        </a:p>
      </dgm:t>
    </dgm:pt>
    <dgm:pt modelId="{CE0570E1-7E4C-44E6-9DDB-119FA02518D6}">
      <dgm:prSet phldrT="[Text]" custT="1"/>
      <dgm:spPr/>
      <dgm:t>
        <a:bodyPr/>
        <a:lstStyle/>
        <a:p>
          <a:r>
            <a:rPr lang="en-US" sz="2000" dirty="0"/>
            <a:t>Block of flight trip – Sum of block of all legs</a:t>
          </a:r>
        </a:p>
      </dgm:t>
    </dgm:pt>
    <dgm:pt modelId="{93F3FB33-3C62-4C0B-82A0-C170414ABE81}" type="parTrans" cxnId="{71C42D9D-F382-4A1F-B833-1355539031CE}">
      <dgm:prSet/>
      <dgm:spPr/>
      <dgm:t>
        <a:bodyPr/>
        <a:lstStyle/>
        <a:p>
          <a:endParaRPr lang="en-US"/>
        </a:p>
      </dgm:t>
    </dgm:pt>
    <dgm:pt modelId="{6F3C7523-ACEF-44C6-9C29-A7A28C9C0DD5}" type="sibTrans" cxnId="{71C42D9D-F382-4A1F-B833-1355539031CE}">
      <dgm:prSet/>
      <dgm:spPr/>
      <dgm:t>
        <a:bodyPr/>
        <a:lstStyle/>
        <a:p>
          <a:endParaRPr lang="en-US"/>
        </a:p>
      </dgm:t>
    </dgm:pt>
    <dgm:pt modelId="{43617505-25AE-4A28-94FA-BB0B4A4020E4}" type="pres">
      <dgm:prSet presAssocID="{C51E4DF9-AB16-4426-BFAE-18434710976A}" presName="linear" presStyleCnt="0">
        <dgm:presLayoutVars>
          <dgm:dir/>
          <dgm:animLvl val="lvl"/>
          <dgm:resizeHandles val="exact"/>
        </dgm:presLayoutVars>
      </dgm:prSet>
      <dgm:spPr/>
    </dgm:pt>
    <dgm:pt modelId="{399D2FC2-36D2-48F0-88F4-58EE72CA5C83}" type="pres">
      <dgm:prSet presAssocID="{9CB1EACD-74EA-4C37-AC38-B3293A39A902}" presName="parentLin" presStyleCnt="0"/>
      <dgm:spPr/>
    </dgm:pt>
    <dgm:pt modelId="{6160F196-C7BD-4831-AA44-7EA3F6A62DE9}" type="pres">
      <dgm:prSet presAssocID="{9CB1EACD-74EA-4C37-AC38-B3293A39A902}" presName="parentLeftMargin" presStyleLbl="node1" presStyleIdx="0" presStyleCnt="4"/>
      <dgm:spPr/>
    </dgm:pt>
    <dgm:pt modelId="{093CE083-55C9-4CAB-9450-24696624C01E}" type="pres">
      <dgm:prSet presAssocID="{9CB1EACD-74EA-4C37-AC38-B3293A39A902}" presName="parentText" presStyleLbl="node1" presStyleIdx="0" presStyleCnt="4" custLinFactNeighborY="-37029">
        <dgm:presLayoutVars>
          <dgm:chMax val="0"/>
          <dgm:bulletEnabled val="1"/>
        </dgm:presLayoutVars>
      </dgm:prSet>
      <dgm:spPr/>
    </dgm:pt>
    <dgm:pt modelId="{3EBDECB5-CEBC-4BE7-9013-E71870D72B78}" type="pres">
      <dgm:prSet presAssocID="{9CB1EACD-74EA-4C37-AC38-B3293A39A902}" presName="negativeSpace" presStyleCnt="0"/>
      <dgm:spPr/>
    </dgm:pt>
    <dgm:pt modelId="{DD2E6177-77CD-46E0-94BC-AED6CE31A2F0}" type="pres">
      <dgm:prSet presAssocID="{9CB1EACD-74EA-4C37-AC38-B3293A39A902}" presName="childText" presStyleLbl="conFgAcc1" presStyleIdx="0" presStyleCnt="4" custScaleX="98941" custScaleY="88408" custLinFactY="3903" custLinFactNeighborX="151" custLinFactNeighborY="100000">
        <dgm:presLayoutVars>
          <dgm:bulletEnabled val="1"/>
        </dgm:presLayoutVars>
      </dgm:prSet>
      <dgm:spPr/>
    </dgm:pt>
    <dgm:pt modelId="{BCE83AD0-48B0-4EB3-A5B6-01FE9C5DD039}" type="pres">
      <dgm:prSet presAssocID="{1210AF74-C893-4521-B17C-4424A4ABF610}" presName="spaceBetweenRectangles" presStyleCnt="0"/>
      <dgm:spPr/>
    </dgm:pt>
    <dgm:pt modelId="{15B8B0B5-FFC2-4BE2-A24C-5D2386038562}" type="pres">
      <dgm:prSet presAssocID="{A598734D-F195-4B12-A998-81777294614E}" presName="parentLin" presStyleCnt="0"/>
      <dgm:spPr/>
    </dgm:pt>
    <dgm:pt modelId="{619360B5-B737-4163-B0DE-A60BFD75E75E}" type="pres">
      <dgm:prSet presAssocID="{A598734D-F195-4B12-A998-81777294614E}" presName="parentLeftMargin" presStyleLbl="node1" presStyleIdx="0" presStyleCnt="4"/>
      <dgm:spPr/>
    </dgm:pt>
    <dgm:pt modelId="{30C7581C-9705-45F6-8FCE-55A246E7DE83}" type="pres">
      <dgm:prSet presAssocID="{A598734D-F195-4B12-A998-81777294614E}" presName="parentText" presStyleLbl="node1" presStyleIdx="1" presStyleCnt="4" custLinFactNeighborX="3025" custLinFactNeighborY="-7565">
        <dgm:presLayoutVars>
          <dgm:chMax val="0"/>
          <dgm:bulletEnabled val="1"/>
        </dgm:presLayoutVars>
      </dgm:prSet>
      <dgm:spPr/>
    </dgm:pt>
    <dgm:pt modelId="{021F3328-3564-4CA9-97B5-1EA09B12EF61}" type="pres">
      <dgm:prSet presAssocID="{A598734D-F195-4B12-A998-81777294614E}" presName="negativeSpace" presStyleCnt="0"/>
      <dgm:spPr/>
    </dgm:pt>
    <dgm:pt modelId="{E8C4DE11-9906-4B4F-9B2F-4D7103527973}" type="pres">
      <dgm:prSet presAssocID="{A598734D-F195-4B12-A998-81777294614E}" presName="childText" presStyleLbl="conFgAcc1" presStyleIdx="1" presStyleCnt="4" custLinFactY="5247" custLinFactNeighborY="100000">
        <dgm:presLayoutVars>
          <dgm:bulletEnabled val="1"/>
        </dgm:presLayoutVars>
      </dgm:prSet>
      <dgm:spPr/>
    </dgm:pt>
    <dgm:pt modelId="{F0A909D4-6FFA-4F28-B8B3-EC971D9F80A1}" type="pres">
      <dgm:prSet presAssocID="{359512DB-058E-4F4C-9F1B-8CE894BC8625}" presName="spaceBetweenRectangles" presStyleCnt="0"/>
      <dgm:spPr/>
    </dgm:pt>
    <dgm:pt modelId="{F47D3F6A-3860-458E-B3D3-259971C01C14}" type="pres">
      <dgm:prSet presAssocID="{F1F4B2AC-2501-403B-B918-C5CE28D099DF}" presName="parentLin" presStyleCnt="0"/>
      <dgm:spPr/>
    </dgm:pt>
    <dgm:pt modelId="{58A796C5-F040-4FDA-B43F-549A9EEC6E60}" type="pres">
      <dgm:prSet presAssocID="{F1F4B2AC-2501-403B-B918-C5CE28D099DF}" presName="parentLeftMargin" presStyleLbl="node1" presStyleIdx="1" presStyleCnt="4"/>
      <dgm:spPr/>
    </dgm:pt>
    <dgm:pt modelId="{B05AA509-83CA-4703-9C49-C821CC230D4C}" type="pres">
      <dgm:prSet presAssocID="{F1F4B2AC-2501-403B-B918-C5CE28D099DF}" presName="parentText" presStyleLbl="node1" presStyleIdx="2" presStyleCnt="4" custLinFactNeighborY="-17019">
        <dgm:presLayoutVars>
          <dgm:chMax val="0"/>
          <dgm:bulletEnabled val="1"/>
        </dgm:presLayoutVars>
      </dgm:prSet>
      <dgm:spPr/>
    </dgm:pt>
    <dgm:pt modelId="{1DF23EEC-A9A9-4211-B25D-379B7E732B15}" type="pres">
      <dgm:prSet presAssocID="{F1F4B2AC-2501-403B-B918-C5CE28D099DF}" presName="negativeSpace" presStyleCnt="0"/>
      <dgm:spPr/>
    </dgm:pt>
    <dgm:pt modelId="{66408F9F-3B28-4272-A5CA-BF8CADDD159C}" type="pres">
      <dgm:prSet presAssocID="{F1F4B2AC-2501-403B-B918-C5CE28D099DF}" presName="childText" presStyleLbl="conFgAcc1" presStyleIdx="2" presStyleCnt="4">
        <dgm:presLayoutVars>
          <dgm:bulletEnabled val="1"/>
        </dgm:presLayoutVars>
      </dgm:prSet>
      <dgm:spPr/>
    </dgm:pt>
    <dgm:pt modelId="{C9FA107B-B1F6-4FD9-862D-CC165EF01BFA}" type="pres">
      <dgm:prSet presAssocID="{5DC608ED-E94F-44F2-A72A-455A45D08EE5}" presName="spaceBetweenRectangles" presStyleCnt="0"/>
      <dgm:spPr/>
    </dgm:pt>
    <dgm:pt modelId="{5AF09CC6-EB86-46B2-866E-FF66DB086337}" type="pres">
      <dgm:prSet presAssocID="{4BCAD0CB-1E30-4498-8E9F-E265330BA387}" presName="parentLin" presStyleCnt="0"/>
      <dgm:spPr/>
    </dgm:pt>
    <dgm:pt modelId="{AD608D3A-2E73-487B-8F57-C831BD8EDC56}" type="pres">
      <dgm:prSet presAssocID="{4BCAD0CB-1E30-4498-8E9F-E265330BA387}" presName="parentLeftMargin" presStyleLbl="node1" presStyleIdx="2" presStyleCnt="4"/>
      <dgm:spPr/>
    </dgm:pt>
    <dgm:pt modelId="{88C5A2B5-0260-46DD-AE8C-6AA9A23E30DF}" type="pres">
      <dgm:prSet presAssocID="{4BCAD0CB-1E30-4498-8E9F-E265330BA387}" presName="parentText" presStyleLbl="node1" presStyleIdx="3" presStyleCnt="4" custLinFactNeighborY="-17019">
        <dgm:presLayoutVars>
          <dgm:chMax val="0"/>
          <dgm:bulletEnabled val="1"/>
        </dgm:presLayoutVars>
      </dgm:prSet>
      <dgm:spPr/>
    </dgm:pt>
    <dgm:pt modelId="{E3ACD148-4584-4175-B882-4FD89BFC230D}" type="pres">
      <dgm:prSet presAssocID="{4BCAD0CB-1E30-4498-8E9F-E265330BA387}" presName="negativeSpace" presStyleCnt="0"/>
      <dgm:spPr/>
    </dgm:pt>
    <dgm:pt modelId="{11685726-E84D-45BB-969A-C30E7CA53AEB}" type="pres">
      <dgm:prSet presAssocID="{4BCAD0CB-1E30-4498-8E9F-E265330BA387}" presName="childText" presStyleLbl="conFgAcc1" presStyleIdx="3" presStyleCnt="4" custLinFactNeighborX="-227" custLinFactNeighborY="26475">
        <dgm:presLayoutVars>
          <dgm:bulletEnabled val="1"/>
        </dgm:presLayoutVars>
      </dgm:prSet>
      <dgm:spPr/>
    </dgm:pt>
  </dgm:ptLst>
  <dgm:cxnLst>
    <dgm:cxn modelId="{9AA03517-E0F1-47D6-AF03-746DEFB5648C}" type="presOf" srcId="{A598734D-F195-4B12-A998-81777294614E}" destId="{30C7581C-9705-45F6-8FCE-55A246E7DE83}" srcOrd="1" destOrd="0" presId="urn:microsoft.com/office/officeart/2005/8/layout/list1"/>
    <dgm:cxn modelId="{6E1E751F-F644-454D-9F7D-D2652BF36568}" srcId="{C51E4DF9-AB16-4426-BFAE-18434710976A}" destId="{9CB1EACD-74EA-4C37-AC38-B3293A39A902}" srcOrd="0" destOrd="0" parTransId="{BD47126F-6CD8-453A-B06C-9F90037C9A96}" sibTransId="{1210AF74-C893-4521-B17C-4424A4ABF610}"/>
    <dgm:cxn modelId="{7DD8CA2D-099D-4CDD-AE80-56C85A687167}" type="presOf" srcId="{C51E4DF9-AB16-4426-BFAE-18434710976A}" destId="{43617505-25AE-4A28-94FA-BB0B4A4020E4}" srcOrd="0" destOrd="0" presId="urn:microsoft.com/office/officeart/2005/8/layout/list1"/>
    <dgm:cxn modelId="{04A0FE2E-031E-4C65-A708-F37CA7AA0ACF}" type="presOf" srcId="{CE0570E1-7E4C-44E6-9DDB-119FA02518D6}" destId="{E8C4DE11-9906-4B4F-9B2F-4D7103527973}" srcOrd="0" destOrd="2" presId="urn:microsoft.com/office/officeart/2005/8/layout/list1"/>
    <dgm:cxn modelId="{814BFF2F-D674-47FB-9100-D160FEF60CCB}" type="presOf" srcId="{4BCAD0CB-1E30-4498-8E9F-E265330BA387}" destId="{88C5A2B5-0260-46DD-AE8C-6AA9A23E30DF}" srcOrd="1" destOrd="0" presId="urn:microsoft.com/office/officeart/2005/8/layout/list1"/>
    <dgm:cxn modelId="{16C7445B-FEB7-48C7-B7D7-691D2A46E158}" type="presOf" srcId="{B86AF609-2D46-4065-830D-E9C536302CC9}" destId="{DD2E6177-77CD-46E0-94BC-AED6CE31A2F0}" srcOrd="0" destOrd="1" presId="urn:microsoft.com/office/officeart/2005/8/layout/list1"/>
    <dgm:cxn modelId="{AE1C9B5C-3561-4030-B74E-3A8C5107FECD}" srcId="{4BCAD0CB-1E30-4498-8E9F-E265330BA387}" destId="{06128865-35F9-4428-A64D-020D164D86D7}" srcOrd="0" destOrd="0" parTransId="{AA02BA66-9943-4E50-82A8-0B07CC2B0897}" sibTransId="{051D4A55-51DA-422C-B5F0-1FE9BE2B97FD}"/>
    <dgm:cxn modelId="{51D0A668-3FFE-4698-9FE3-92095B71DDE5}" srcId="{9CB1EACD-74EA-4C37-AC38-B3293A39A902}" destId="{BF810A5E-6BDC-4FDE-B836-000A8C77A0CD}" srcOrd="0" destOrd="0" parTransId="{D41F0428-448F-4070-8F4F-F36B4CC661C7}" sibTransId="{057D4E6C-62E7-477B-8FE1-C867BB3F0915}"/>
    <dgm:cxn modelId="{4E7BA948-05D0-42C1-A5A9-0140DDAA5FCD}" srcId="{A598734D-F195-4B12-A998-81777294614E}" destId="{D9EAA504-15EA-429D-AA63-A29596D61CAA}" srcOrd="0" destOrd="0" parTransId="{C830EA91-563E-47F3-AA36-7A2E7F90F16E}" sibTransId="{17B1F25E-1B0F-415C-8E1C-B30A8D22276A}"/>
    <dgm:cxn modelId="{E99CB148-3937-4B8B-A251-2175D9D4183B}" type="presOf" srcId="{D9EAA504-15EA-429D-AA63-A29596D61CAA}" destId="{E8C4DE11-9906-4B4F-9B2F-4D7103527973}" srcOrd="0" destOrd="0" presId="urn:microsoft.com/office/officeart/2005/8/layout/list1"/>
    <dgm:cxn modelId="{FF6E666C-7799-4E6B-B686-1BE72BD84C78}" type="presOf" srcId="{F1F4B2AC-2501-403B-B918-C5CE28D099DF}" destId="{B05AA509-83CA-4703-9C49-C821CC230D4C}" srcOrd="1" destOrd="0" presId="urn:microsoft.com/office/officeart/2005/8/layout/list1"/>
    <dgm:cxn modelId="{E6783B53-02E2-40F7-B632-8A6B6272506D}" srcId="{F1F4B2AC-2501-403B-B918-C5CE28D099DF}" destId="{BA762AD7-8705-4099-ABA3-76903DF4E590}" srcOrd="0" destOrd="0" parTransId="{B6D0931D-97E4-49AD-8D03-00C015AAE795}" sibTransId="{9F6E08CB-3300-4D91-8F85-08D8D55BBD9F}"/>
    <dgm:cxn modelId="{5B625357-32CC-4504-A497-C41C06B9C93A}" type="presOf" srcId="{A598734D-F195-4B12-A998-81777294614E}" destId="{619360B5-B737-4163-B0DE-A60BFD75E75E}" srcOrd="0" destOrd="0" presId="urn:microsoft.com/office/officeart/2005/8/layout/list1"/>
    <dgm:cxn modelId="{F17D5358-6400-42CA-940A-054021B92849}" srcId="{C51E4DF9-AB16-4426-BFAE-18434710976A}" destId="{F1F4B2AC-2501-403B-B918-C5CE28D099DF}" srcOrd="2" destOrd="0" parTransId="{E277535E-1186-415A-A31D-61A35A3CFD50}" sibTransId="{5DC608ED-E94F-44F2-A72A-455A45D08EE5}"/>
    <dgm:cxn modelId="{5A78A85A-3E07-4C27-9AF2-798EE42000B4}" type="presOf" srcId="{CB1CDC60-DB9E-4C6D-B5BC-562A2A0F92AD}" destId="{E8C4DE11-9906-4B4F-9B2F-4D7103527973}" srcOrd="0" destOrd="1" presId="urn:microsoft.com/office/officeart/2005/8/layout/list1"/>
    <dgm:cxn modelId="{71C42D9D-F382-4A1F-B833-1355539031CE}" srcId="{A598734D-F195-4B12-A998-81777294614E}" destId="{CE0570E1-7E4C-44E6-9DDB-119FA02518D6}" srcOrd="2" destOrd="0" parTransId="{93F3FB33-3C62-4C0B-82A0-C170414ABE81}" sibTransId="{6F3C7523-ACEF-44C6-9C29-A7A28C9C0DD5}"/>
    <dgm:cxn modelId="{CF164BA6-4F21-4365-82C3-3A82841CC4F8}" type="presOf" srcId="{9CB1EACD-74EA-4C37-AC38-B3293A39A902}" destId="{6160F196-C7BD-4831-AA44-7EA3F6A62DE9}" srcOrd="0" destOrd="0" presId="urn:microsoft.com/office/officeart/2005/8/layout/list1"/>
    <dgm:cxn modelId="{705F6DAC-0FBD-40B0-AB5B-1A1F30B176BE}" type="presOf" srcId="{BF810A5E-6BDC-4FDE-B836-000A8C77A0CD}" destId="{DD2E6177-77CD-46E0-94BC-AED6CE31A2F0}" srcOrd="0" destOrd="0" presId="urn:microsoft.com/office/officeart/2005/8/layout/list1"/>
    <dgm:cxn modelId="{69C563AF-6FE2-4CA8-9EA7-202989F504B1}" srcId="{9CB1EACD-74EA-4C37-AC38-B3293A39A902}" destId="{B86AF609-2D46-4065-830D-E9C536302CC9}" srcOrd="1" destOrd="0" parTransId="{AC1F297C-C24E-4B52-ACD5-952AA616CEA6}" sibTransId="{27E17258-6CFD-43F0-BCA3-E14C80DE1F62}"/>
    <dgm:cxn modelId="{5107C9AF-2373-4730-A419-E026E0763650}" type="presOf" srcId="{4BCAD0CB-1E30-4498-8E9F-E265330BA387}" destId="{AD608D3A-2E73-487B-8F57-C831BD8EDC56}" srcOrd="0" destOrd="0" presId="urn:microsoft.com/office/officeart/2005/8/layout/list1"/>
    <dgm:cxn modelId="{0E3C08BE-33E0-4878-A6CD-7B55744602CD}" srcId="{A598734D-F195-4B12-A998-81777294614E}" destId="{CB1CDC60-DB9E-4C6D-B5BC-562A2A0F92AD}" srcOrd="1" destOrd="0" parTransId="{AD9AB07A-2738-4E0D-9A9F-DCE69AFB5F75}" sibTransId="{17148C26-7D82-4DE2-B200-4E7CC097810A}"/>
    <dgm:cxn modelId="{EB49C4E5-2E9C-434F-91BB-9BBDD1F5B569}" srcId="{C51E4DF9-AB16-4426-BFAE-18434710976A}" destId="{A598734D-F195-4B12-A998-81777294614E}" srcOrd="1" destOrd="0" parTransId="{E8DD1758-2F00-4233-8DCB-67AAC75BB6F0}" sibTransId="{359512DB-058E-4F4C-9F1B-8CE894BC8625}"/>
    <dgm:cxn modelId="{D323E3E7-1BA6-4818-BF24-DC7D8975D257}" type="presOf" srcId="{F1F4B2AC-2501-403B-B918-C5CE28D099DF}" destId="{58A796C5-F040-4FDA-B43F-549A9EEC6E60}" srcOrd="0" destOrd="0" presId="urn:microsoft.com/office/officeart/2005/8/layout/list1"/>
    <dgm:cxn modelId="{DF7F2EE8-6683-4AFB-AAEC-CD172394126C}" type="presOf" srcId="{9CB1EACD-74EA-4C37-AC38-B3293A39A902}" destId="{093CE083-55C9-4CAB-9450-24696624C01E}" srcOrd="1" destOrd="0" presId="urn:microsoft.com/office/officeart/2005/8/layout/list1"/>
    <dgm:cxn modelId="{42133CEE-F8AA-47E3-A72C-3EFF376B6484}" type="presOf" srcId="{06128865-35F9-4428-A64D-020D164D86D7}" destId="{11685726-E84D-45BB-969A-C30E7CA53AEB}" srcOrd="0" destOrd="0" presId="urn:microsoft.com/office/officeart/2005/8/layout/list1"/>
    <dgm:cxn modelId="{1C0D48F1-F5B2-4E6C-A951-A807A723537E}" srcId="{C51E4DF9-AB16-4426-BFAE-18434710976A}" destId="{4BCAD0CB-1E30-4498-8E9F-E265330BA387}" srcOrd="3" destOrd="0" parTransId="{26A0C677-B689-461F-8EA1-4A4DEC6E1B74}" sibTransId="{FCCA970B-F0B7-4702-929E-B5D173AF3E00}"/>
    <dgm:cxn modelId="{F8F696F1-292B-4FB2-9C18-C633BBE90D42}" type="presOf" srcId="{BA762AD7-8705-4099-ABA3-76903DF4E590}" destId="{66408F9F-3B28-4272-A5CA-BF8CADDD159C}" srcOrd="0" destOrd="0" presId="urn:microsoft.com/office/officeart/2005/8/layout/list1"/>
    <dgm:cxn modelId="{32DC97FC-C4FC-48C6-98D3-2A4903982426}" type="presParOf" srcId="{43617505-25AE-4A28-94FA-BB0B4A4020E4}" destId="{399D2FC2-36D2-48F0-88F4-58EE72CA5C83}" srcOrd="0" destOrd="0" presId="urn:microsoft.com/office/officeart/2005/8/layout/list1"/>
    <dgm:cxn modelId="{96A12DAC-F9A7-480D-95E9-42321AC9110E}" type="presParOf" srcId="{399D2FC2-36D2-48F0-88F4-58EE72CA5C83}" destId="{6160F196-C7BD-4831-AA44-7EA3F6A62DE9}" srcOrd="0" destOrd="0" presId="urn:microsoft.com/office/officeart/2005/8/layout/list1"/>
    <dgm:cxn modelId="{36CF9736-662E-4C70-A062-3DE05DBCFA01}" type="presParOf" srcId="{399D2FC2-36D2-48F0-88F4-58EE72CA5C83}" destId="{093CE083-55C9-4CAB-9450-24696624C01E}" srcOrd="1" destOrd="0" presId="urn:microsoft.com/office/officeart/2005/8/layout/list1"/>
    <dgm:cxn modelId="{E8FC36EB-60D7-4993-8F56-9B2F3358A380}" type="presParOf" srcId="{43617505-25AE-4A28-94FA-BB0B4A4020E4}" destId="{3EBDECB5-CEBC-4BE7-9013-E71870D72B78}" srcOrd="1" destOrd="0" presId="urn:microsoft.com/office/officeart/2005/8/layout/list1"/>
    <dgm:cxn modelId="{0F7FDEB0-B141-49C8-9C2B-27A87D05B215}" type="presParOf" srcId="{43617505-25AE-4A28-94FA-BB0B4A4020E4}" destId="{DD2E6177-77CD-46E0-94BC-AED6CE31A2F0}" srcOrd="2" destOrd="0" presId="urn:microsoft.com/office/officeart/2005/8/layout/list1"/>
    <dgm:cxn modelId="{A2C251AC-C709-4225-9794-E346FF99F23B}" type="presParOf" srcId="{43617505-25AE-4A28-94FA-BB0B4A4020E4}" destId="{BCE83AD0-48B0-4EB3-A5B6-01FE9C5DD039}" srcOrd="3" destOrd="0" presId="urn:microsoft.com/office/officeart/2005/8/layout/list1"/>
    <dgm:cxn modelId="{758BD755-B521-448B-8E58-A67F0F6D1C5E}" type="presParOf" srcId="{43617505-25AE-4A28-94FA-BB0B4A4020E4}" destId="{15B8B0B5-FFC2-4BE2-A24C-5D2386038562}" srcOrd="4" destOrd="0" presId="urn:microsoft.com/office/officeart/2005/8/layout/list1"/>
    <dgm:cxn modelId="{377BB691-0061-49B0-8C4D-8901BA288D0C}" type="presParOf" srcId="{15B8B0B5-FFC2-4BE2-A24C-5D2386038562}" destId="{619360B5-B737-4163-B0DE-A60BFD75E75E}" srcOrd="0" destOrd="0" presId="urn:microsoft.com/office/officeart/2005/8/layout/list1"/>
    <dgm:cxn modelId="{040C0278-84C8-472E-A3EE-0DCB5675BDFA}" type="presParOf" srcId="{15B8B0B5-FFC2-4BE2-A24C-5D2386038562}" destId="{30C7581C-9705-45F6-8FCE-55A246E7DE83}" srcOrd="1" destOrd="0" presId="urn:microsoft.com/office/officeart/2005/8/layout/list1"/>
    <dgm:cxn modelId="{04B14556-00C1-4014-9A97-11F7203502E0}" type="presParOf" srcId="{43617505-25AE-4A28-94FA-BB0B4A4020E4}" destId="{021F3328-3564-4CA9-97B5-1EA09B12EF61}" srcOrd="5" destOrd="0" presId="urn:microsoft.com/office/officeart/2005/8/layout/list1"/>
    <dgm:cxn modelId="{8D2617A9-A5DD-4493-AC56-C3F79D8EE0C8}" type="presParOf" srcId="{43617505-25AE-4A28-94FA-BB0B4A4020E4}" destId="{E8C4DE11-9906-4B4F-9B2F-4D7103527973}" srcOrd="6" destOrd="0" presId="urn:microsoft.com/office/officeart/2005/8/layout/list1"/>
    <dgm:cxn modelId="{FA5D4034-AEAA-4E21-AF08-D1260AF1829F}" type="presParOf" srcId="{43617505-25AE-4A28-94FA-BB0B4A4020E4}" destId="{F0A909D4-6FFA-4F28-B8B3-EC971D9F80A1}" srcOrd="7" destOrd="0" presId="urn:microsoft.com/office/officeart/2005/8/layout/list1"/>
    <dgm:cxn modelId="{40F5390E-83FF-45D7-9712-3C3ED9F49804}" type="presParOf" srcId="{43617505-25AE-4A28-94FA-BB0B4A4020E4}" destId="{F47D3F6A-3860-458E-B3D3-259971C01C14}" srcOrd="8" destOrd="0" presId="urn:microsoft.com/office/officeart/2005/8/layout/list1"/>
    <dgm:cxn modelId="{7CE5B1A0-DA5D-4C72-9B48-5FBF23714A93}" type="presParOf" srcId="{F47D3F6A-3860-458E-B3D3-259971C01C14}" destId="{58A796C5-F040-4FDA-B43F-549A9EEC6E60}" srcOrd="0" destOrd="0" presId="urn:microsoft.com/office/officeart/2005/8/layout/list1"/>
    <dgm:cxn modelId="{28190506-4CE7-440F-B85B-394FBBBAC923}" type="presParOf" srcId="{F47D3F6A-3860-458E-B3D3-259971C01C14}" destId="{B05AA509-83CA-4703-9C49-C821CC230D4C}" srcOrd="1" destOrd="0" presId="urn:microsoft.com/office/officeart/2005/8/layout/list1"/>
    <dgm:cxn modelId="{560EE321-198B-4A04-BA3F-DCFD29C2BEDF}" type="presParOf" srcId="{43617505-25AE-4A28-94FA-BB0B4A4020E4}" destId="{1DF23EEC-A9A9-4211-B25D-379B7E732B15}" srcOrd="9" destOrd="0" presId="urn:microsoft.com/office/officeart/2005/8/layout/list1"/>
    <dgm:cxn modelId="{A7C642CF-5FE0-4F73-90E2-1B0E827AEEBD}" type="presParOf" srcId="{43617505-25AE-4A28-94FA-BB0B4A4020E4}" destId="{66408F9F-3B28-4272-A5CA-BF8CADDD159C}" srcOrd="10" destOrd="0" presId="urn:microsoft.com/office/officeart/2005/8/layout/list1"/>
    <dgm:cxn modelId="{954BB748-40A8-4AED-9872-C76AC302AB8A}" type="presParOf" srcId="{43617505-25AE-4A28-94FA-BB0B4A4020E4}" destId="{C9FA107B-B1F6-4FD9-862D-CC165EF01BFA}" srcOrd="11" destOrd="0" presId="urn:microsoft.com/office/officeart/2005/8/layout/list1"/>
    <dgm:cxn modelId="{C19E78F9-2847-4D4A-8374-C0A889F16A86}" type="presParOf" srcId="{43617505-25AE-4A28-94FA-BB0B4A4020E4}" destId="{5AF09CC6-EB86-46B2-866E-FF66DB086337}" srcOrd="12" destOrd="0" presId="urn:microsoft.com/office/officeart/2005/8/layout/list1"/>
    <dgm:cxn modelId="{B65F5435-0552-49F5-B385-1BAD54BC35D6}" type="presParOf" srcId="{5AF09CC6-EB86-46B2-866E-FF66DB086337}" destId="{AD608D3A-2E73-487B-8F57-C831BD8EDC56}" srcOrd="0" destOrd="0" presId="urn:microsoft.com/office/officeart/2005/8/layout/list1"/>
    <dgm:cxn modelId="{AA848F29-35EC-42A2-9A39-627C326A7F79}" type="presParOf" srcId="{5AF09CC6-EB86-46B2-866E-FF66DB086337}" destId="{88C5A2B5-0260-46DD-AE8C-6AA9A23E30DF}" srcOrd="1" destOrd="0" presId="urn:microsoft.com/office/officeart/2005/8/layout/list1"/>
    <dgm:cxn modelId="{8D3FCF14-F2C3-4440-96FF-7EBDD5D941DF}" type="presParOf" srcId="{43617505-25AE-4A28-94FA-BB0B4A4020E4}" destId="{E3ACD148-4584-4175-B882-4FD89BFC230D}" srcOrd="13" destOrd="0" presId="urn:microsoft.com/office/officeart/2005/8/layout/list1"/>
    <dgm:cxn modelId="{A8F66959-0E5F-4D08-9ABD-E50649A172CB}" type="presParOf" srcId="{43617505-25AE-4A28-94FA-BB0B4A4020E4}" destId="{11685726-E84D-45BB-969A-C30E7CA53AE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1E4DF9-AB16-4426-BFAE-1843471097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1EACD-74EA-4C37-AC38-B3293A39A90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Synthetic</a:t>
          </a:r>
        </a:p>
      </dgm:t>
    </dgm:pt>
    <dgm:pt modelId="{BD47126F-6CD8-453A-B06C-9F90037C9A96}" type="parTrans" cxnId="{6E1E751F-F644-454D-9F7D-D2652BF36568}">
      <dgm:prSet/>
      <dgm:spPr/>
      <dgm:t>
        <a:bodyPr/>
        <a:lstStyle/>
        <a:p>
          <a:endParaRPr lang="en-US"/>
        </a:p>
      </dgm:t>
    </dgm:pt>
    <dgm:pt modelId="{1210AF74-C893-4521-B17C-4424A4ABF610}" type="sibTrans" cxnId="{6E1E751F-F644-454D-9F7D-D2652BF36568}">
      <dgm:prSet/>
      <dgm:spPr/>
      <dgm:t>
        <a:bodyPr/>
        <a:lstStyle/>
        <a:p>
          <a:endParaRPr lang="en-US"/>
        </a:p>
      </dgm:t>
    </dgm:pt>
    <dgm:pt modelId="{C139B178-C944-4A44-86F5-FEFC83A09E6F}">
      <dgm:prSet custT="1"/>
      <dgm:spPr/>
      <dgm:t>
        <a:bodyPr/>
        <a:lstStyle/>
        <a:p>
          <a:r>
            <a:rPr lang="en-US" sz="2000" dirty="0"/>
            <a:t>Limitations on flying hours set by Federal Aviation Administration</a:t>
          </a:r>
        </a:p>
      </dgm:t>
    </dgm:pt>
    <dgm:pt modelId="{A55FF56A-9543-4476-8C53-999DC2FCE9A6}" type="parTrans" cxnId="{033D9D40-93DD-4B4E-86D7-95BFE86FDCD1}">
      <dgm:prSet/>
      <dgm:spPr/>
      <dgm:t>
        <a:bodyPr/>
        <a:lstStyle/>
        <a:p>
          <a:endParaRPr lang="en-US"/>
        </a:p>
      </dgm:t>
    </dgm:pt>
    <dgm:pt modelId="{32EA7B21-184B-45DD-BA42-BCCBFD2BEA58}" type="sibTrans" cxnId="{033D9D40-93DD-4B4E-86D7-95BFE86FDCD1}">
      <dgm:prSet/>
      <dgm:spPr/>
      <dgm:t>
        <a:bodyPr/>
        <a:lstStyle/>
        <a:p>
          <a:endParaRPr lang="en-US"/>
        </a:p>
      </dgm:t>
    </dgm:pt>
    <dgm:pt modelId="{4927A168-5490-47B8-B194-E71940065BAC}">
      <dgm:prSet custT="1"/>
      <dgm:spPr/>
      <dgm:t>
        <a:bodyPr/>
        <a:lstStyle/>
        <a:p>
          <a:r>
            <a:rPr lang="en-US" sz="2000" dirty="0"/>
            <a:t>Total salary of crew members = Hourly pay for block + Extra compensation (if FAA requirements not met)</a:t>
          </a:r>
        </a:p>
      </dgm:t>
    </dgm:pt>
    <dgm:pt modelId="{5FB0DC96-B036-43AC-B87B-19E3D5A52CF5}" type="sibTrans" cxnId="{B3D42330-884B-4C8B-A7E1-B225A2E455C7}">
      <dgm:prSet/>
      <dgm:spPr/>
      <dgm:t>
        <a:bodyPr/>
        <a:lstStyle/>
        <a:p>
          <a:endParaRPr lang="en-US"/>
        </a:p>
      </dgm:t>
    </dgm:pt>
    <dgm:pt modelId="{5DC26110-029F-4612-81AF-292B823B54EB}" type="parTrans" cxnId="{B3D42330-884B-4C8B-A7E1-B225A2E455C7}">
      <dgm:prSet/>
      <dgm:spPr/>
      <dgm:t>
        <a:bodyPr/>
        <a:lstStyle/>
        <a:p>
          <a:endParaRPr lang="en-US"/>
        </a:p>
      </dgm:t>
    </dgm:pt>
    <dgm:pt modelId="{FD46E953-5718-472A-8A86-4E772E0F4C75}">
      <dgm:prSet custT="1"/>
      <dgm:spPr/>
      <dgm:t>
        <a:bodyPr/>
        <a:lstStyle/>
        <a:p>
          <a:r>
            <a:rPr lang="en-US" sz="2000" dirty="0"/>
            <a:t>Synthetic = Number of hours for which extra compensation provided </a:t>
          </a:r>
        </a:p>
      </dgm:t>
    </dgm:pt>
    <dgm:pt modelId="{BBD54B89-0F65-4DDA-B666-EE0C527B115B}" type="sibTrans" cxnId="{3FA2E2FA-1EE4-4F11-9775-EF99D82E075F}">
      <dgm:prSet/>
      <dgm:spPr/>
      <dgm:t>
        <a:bodyPr/>
        <a:lstStyle/>
        <a:p>
          <a:endParaRPr lang="en-US"/>
        </a:p>
      </dgm:t>
    </dgm:pt>
    <dgm:pt modelId="{C0A42566-B9FF-48AC-AB1B-EDBF6EF6DD3A}" type="parTrans" cxnId="{3FA2E2FA-1EE4-4F11-9775-EF99D82E075F}">
      <dgm:prSet/>
      <dgm:spPr/>
      <dgm:t>
        <a:bodyPr/>
        <a:lstStyle/>
        <a:p>
          <a:endParaRPr lang="en-US"/>
        </a:p>
      </dgm:t>
    </dgm:pt>
    <dgm:pt modelId="{5A34765C-1A88-4DEA-8865-F9766A3B4F81}">
      <dgm:prSet custT="1"/>
      <dgm:spPr/>
      <dgm:t>
        <a:bodyPr/>
        <a:lstStyle/>
        <a:p>
          <a:endParaRPr lang="en-US" sz="2000" dirty="0"/>
        </a:p>
      </dgm:t>
    </dgm:pt>
    <dgm:pt modelId="{CC3E6845-067D-4C09-9655-A19977BD9116}" type="parTrans" cxnId="{597363D2-ACB5-46B2-8A82-7DDFF1D8FE9C}">
      <dgm:prSet/>
      <dgm:spPr/>
      <dgm:t>
        <a:bodyPr/>
        <a:lstStyle/>
        <a:p>
          <a:endParaRPr lang="en-US"/>
        </a:p>
      </dgm:t>
    </dgm:pt>
    <dgm:pt modelId="{A8C7AC70-FC3B-4938-998B-4C62A2580022}" type="sibTrans" cxnId="{597363D2-ACB5-46B2-8A82-7DDFF1D8FE9C}">
      <dgm:prSet/>
      <dgm:spPr/>
      <dgm:t>
        <a:bodyPr/>
        <a:lstStyle/>
        <a:p>
          <a:endParaRPr lang="en-US"/>
        </a:p>
      </dgm:t>
    </dgm:pt>
    <dgm:pt modelId="{43617505-25AE-4A28-94FA-BB0B4A4020E4}" type="pres">
      <dgm:prSet presAssocID="{C51E4DF9-AB16-4426-BFAE-18434710976A}" presName="linear" presStyleCnt="0">
        <dgm:presLayoutVars>
          <dgm:dir/>
          <dgm:animLvl val="lvl"/>
          <dgm:resizeHandles val="exact"/>
        </dgm:presLayoutVars>
      </dgm:prSet>
      <dgm:spPr/>
    </dgm:pt>
    <dgm:pt modelId="{399D2FC2-36D2-48F0-88F4-58EE72CA5C83}" type="pres">
      <dgm:prSet presAssocID="{9CB1EACD-74EA-4C37-AC38-B3293A39A902}" presName="parentLin" presStyleCnt="0"/>
      <dgm:spPr/>
    </dgm:pt>
    <dgm:pt modelId="{6160F196-C7BD-4831-AA44-7EA3F6A62DE9}" type="pres">
      <dgm:prSet presAssocID="{9CB1EACD-74EA-4C37-AC38-B3293A39A902}" presName="parentLeftMargin" presStyleLbl="node1" presStyleIdx="0" presStyleCnt="1"/>
      <dgm:spPr/>
    </dgm:pt>
    <dgm:pt modelId="{093CE083-55C9-4CAB-9450-24696624C01E}" type="pres">
      <dgm:prSet presAssocID="{9CB1EACD-74EA-4C37-AC38-B3293A39A902}" presName="parentText" presStyleLbl="node1" presStyleIdx="0" presStyleCnt="1" custScaleY="35950" custLinFactNeighborX="-56782" custLinFactNeighborY="-34026">
        <dgm:presLayoutVars>
          <dgm:chMax val="0"/>
          <dgm:bulletEnabled val="1"/>
        </dgm:presLayoutVars>
      </dgm:prSet>
      <dgm:spPr/>
    </dgm:pt>
    <dgm:pt modelId="{3EBDECB5-CEBC-4BE7-9013-E71870D72B78}" type="pres">
      <dgm:prSet presAssocID="{9CB1EACD-74EA-4C37-AC38-B3293A39A902}" presName="negativeSpace" presStyleCnt="0"/>
      <dgm:spPr/>
    </dgm:pt>
    <dgm:pt modelId="{DD2E6177-77CD-46E0-94BC-AED6CE31A2F0}" type="pres">
      <dgm:prSet presAssocID="{9CB1EACD-74EA-4C37-AC38-B3293A39A902}" presName="childText" presStyleLbl="conFgAcc1" presStyleIdx="0" presStyleCnt="1" custScaleY="71315" custLinFactNeighborY="-2114">
        <dgm:presLayoutVars>
          <dgm:bulletEnabled val="1"/>
        </dgm:presLayoutVars>
      </dgm:prSet>
      <dgm:spPr/>
    </dgm:pt>
  </dgm:ptLst>
  <dgm:cxnLst>
    <dgm:cxn modelId="{6E1E751F-F644-454D-9F7D-D2652BF36568}" srcId="{C51E4DF9-AB16-4426-BFAE-18434710976A}" destId="{9CB1EACD-74EA-4C37-AC38-B3293A39A902}" srcOrd="0" destOrd="0" parTransId="{BD47126F-6CD8-453A-B06C-9F90037C9A96}" sibTransId="{1210AF74-C893-4521-B17C-4424A4ABF610}"/>
    <dgm:cxn modelId="{7DD8CA2D-099D-4CDD-AE80-56C85A687167}" type="presOf" srcId="{C51E4DF9-AB16-4426-BFAE-18434710976A}" destId="{43617505-25AE-4A28-94FA-BB0B4A4020E4}" srcOrd="0" destOrd="0" presId="urn:microsoft.com/office/officeart/2005/8/layout/list1"/>
    <dgm:cxn modelId="{B3D42330-884B-4C8B-A7E1-B225A2E455C7}" srcId="{9CB1EACD-74EA-4C37-AC38-B3293A39A902}" destId="{4927A168-5490-47B8-B194-E71940065BAC}" srcOrd="2" destOrd="0" parTransId="{5DC26110-029F-4612-81AF-292B823B54EB}" sibTransId="{5FB0DC96-B036-43AC-B87B-19E3D5A52CF5}"/>
    <dgm:cxn modelId="{033D9D40-93DD-4B4E-86D7-95BFE86FDCD1}" srcId="{9CB1EACD-74EA-4C37-AC38-B3293A39A902}" destId="{C139B178-C944-4A44-86F5-FEFC83A09E6F}" srcOrd="1" destOrd="0" parTransId="{A55FF56A-9543-4476-8C53-999DC2FCE9A6}" sibTransId="{32EA7B21-184B-45DD-BA42-BCCBFD2BEA58}"/>
    <dgm:cxn modelId="{0D56644A-9FE3-4F3E-9DBC-13B365F9F8F8}" type="presOf" srcId="{5A34765C-1A88-4DEA-8865-F9766A3B4F81}" destId="{DD2E6177-77CD-46E0-94BC-AED6CE31A2F0}" srcOrd="0" destOrd="0" presId="urn:microsoft.com/office/officeart/2005/8/layout/list1"/>
    <dgm:cxn modelId="{B032008A-239D-4221-874D-4498EA8D1AE2}" type="presOf" srcId="{FD46E953-5718-472A-8A86-4E772E0F4C75}" destId="{DD2E6177-77CD-46E0-94BC-AED6CE31A2F0}" srcOrd="0" destOrd="3" presId="urn:microsoft.com/office/officeart/2005/8/layout/list1"/>
    <dgm:cxn modelId="{CF164BA6-4F21-4365-82C3-3A82841CC4F8}" type="presOf" srcId="{9CB1EACD-74EA-4C37-AC38-B3293A39A902}" destId="{6160F196-C7BD-4831-AA44-7EA3F6A62DE9}" srcOrd="0" destOrd="0" presId="urn:microsoft.com/office/officeart/2005/8/layout/list1"/>
    <dgm:cxn modelId="{5693DDAE-4C94-405F-86EC-0D01EC87FDE6}" type="presOf" srcId="{4927A168-5490-47B8-B194-E71940065BAC}" destId="{DD2E6177-77CD-46E0-94BC-AED6CE31A2F0}" srcOrd="0" destOrd="2" presId="urn:microsoft.com/office/officeart/2005/8/layout/list1"/>
    <dgm:cxn modelId="{597363D2-ACB5-46B2-8A82-7DDFF1D8FE9C}" srcId="{9CB1EACD-74EA-4C37-AC38-B3293A39A902}" destId="{5A34765C-1A88-4DEA-8865-F9766A3B4F81}" srcOrd="0" destOrd="0" parTransId="{CC3E6845-067D-4C09-9655-A19977BD9116}" sibTransId="{A8C7AC70-FC3B-4938-998B-4C62A2580022}"/>
    <dgm:cxn modelId="{EFB7A0E3-E84C-407B-81D7-49AA814A275C}" type="presOf" srcId="{C139B178-C944-4A44-86F5-FEFC83A09E6F}" destId="{DD2E6177-77CD-46E0-94BC-AED6CE31A2F0}" srcOrd="0" destOrd="1" presId="urn:microsoft.com/office/officeart/2005/8/layout/list1"/>
    <dgm:cxn modelId="{DF7F2EE8-6683-4AFB-AAEC-CD172394126C}" type="presOf" srcId="{9CB1EACD-74EA-4C37-AC38-B3293A39A902}" destId="{093CE083-55C9-4CAB-9450-24696624C01E}" srcOrd="1" destOrd="0" presId="urn:microsoft.com/office/officeart/2005/8/layout/list1"/>
    <dgm:cxn modelId="{3FA2E2FA-1EE4-4F11-9775-EF99D82E075F}" srcId="{9CB1EACD-74EA-4C37-AC38-B3293A39A902}" destId="{FD46E953-5718-472A-8A86-4E772E0F4C75}" srcOrd="3" destOrd="0" parTransId="{C0A42566-B9FF-48AC-AB1B-EDBF6EF6DD3A}" sibTransId="{BBD54B89-0F65-4DDA-B666-EE0C527B115B}"/>
    <dgm:cxn modelId="{32DC97FC-C4FC-48C6-98D3-2A4903982426}" type="presParOf" srcId="{43617505-25AE-4A28-94FA-BB0B4A4020E4}" destId="{399D2FC2-36D2-48F0-88F4-58EE72CA5C83}" srcOrd="0" destOrd="0" presId="urn:microsoft.com/office/officeart/2005/8/layout/list1"/>
    <dgm:cxn modelId="{96A12DAC-F9A7-480D-95E9-42321AC9110E}" type="presParOf" srcId="{399D2FC2-36D2-48F0-88F4-58EE72CA5C83}" destId="{6160F196-C7BD-4831-AA44-7EA3F6A62DE9}" srcOrd="0" destOrd="0" presId="urn:microsoft.com/office/officeart/2005/8/layout/list1"/>
    <dgm:cxn modelId="{36CF9736-662E-4C70-A062-3DE05DBCFA01}" type="presParOf" srcId="{399D2FC2-36D2-48F0-88F4-58EE72CA5C83}" destId="{093CE083-55C9-4CAB-9450-24696624C01E}" srcOrd="1" destOrd="0" presId="urn:microsoft.com/office/officeart/2005/8/layout/list1"/>
    <dgm:cxn modelId="{E8FC36EB-60D7-4993-8F56-9B2F3358A380}" type="presParOf" srcId="{43617505-25AE-4A28-94FA-BB0B4A4020E4}" destId="{3EBDECB5-CEBC-4BE7-9013-E71870D72B78}" srcOrd="1" destOrd="0" presId="urn:microsoft.com/office/officeart/2005/8/layout/list1"/>
    <dgm:cxn modelId="{0F7FDEB0-B141-49C8-9C2B-27A87D05B215}" type="presParOf" srcId="{43617505-25AE-4A28-94FA-BB0B4A4020E4}" destId="{DD2E6177-77CD-46E0-94BC-AED6CE31A2F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F5B34E-737F-4BD9-960B-445A7D2A158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913FA-7575-4F47-B14D-B400834B28CD}">
      <dgm:prSet phldrT="[Text]" custT="1"/>
      <dgm:spPr/>
      <dgm:t>
        <a:bodyPr/>
        <a:lstStyle/>
        <a:p>
          <a:r>
            <a:rPr lang="en-US" sz="2400" dirty="0"/>
            <a:t>Planned crew operations metrics</a:t>
          </a:r>
        </a:p>
      </dgm:t>
    </dgm:pt>
    <dgm:pt modelId="{EF0857DE-75C8-4038-8839-6371917B386A}" type="parTrans" cxnId="{C07CE6A2-F230-46F4-BEB2-9E83BBA09984}">
      <dgm:prSet/>
      <dgm:spPr/>
      <dgm:t>
        <a:bodyPr/>
        <a:lstStyle/>
        <a:p>
          <a:endParaRPr lang="en-US"/>
        </a:p>
      </dgm:t>
    </dgm:pt>
    <dgm:pt modelId="{43CE65D2-CDF8-4C91-A2DF-86EF8A81D697}" type="sibTrans" cxnId="{C07CE6A2-F230-46F4-BEB2-9E83BBA09984}">
      <dgm:prSet/>
      <dgm:spPr/>
      <dgm:t>
        <a:bodyPr/>
        <a:lstStyle/>
        <a:p>
          <a:endParaRPr lang="en-US"/>
        </a:p>
      </dgm:t>
    </dgm:pt>
    <dgm:pt modelId="{7C2AABA9-256F-4E5F-9A6E-9ECF46031BA7}">
      <dgm:prSet phldrT="[Text]" custT="1"/>
      <dgm:spPr/>
      <dgm:t>
        <a:bodyPr/>
        <a:lstStyle/>
        <a:p>
          <a:r>
            <a:rPr lang="en-US" sz="2800" dirty="0"/>
            <a:t>Planned flight trip data</a:t>
          </a:r>
        </a:p>
      </dgm:t>
    </dgm:pt>
    <dgm:pt modelId="{CF29512E-6BDD-40F2-8EBE-AA0204271EB3}" type="parTrans" cxnId="{B8F9AA1F-6FE7-49F6-B74E-57D1FE5BD283}">
      <dgm:prSet/>
      <dgm:spPr>
        <a:solidFill>
          <a:srgbClr val="A5A5A5"/>
        </a:solidFill>
      </dgm:spPr>
      <dgm:t>
        <a:bodyPr/>
        <a:lstStyle/>
        <a:p>
          <a:endParaRPr lang="en-US"/>
        </a:p>
      </dgm:t>
    </dgm:pt>
    <dgm:pt modelId="{FF345295-A973-4A72-93F2-FD8CB7D71CDF}" type="sibTrans" cxnId="{B8F9AA1F-6FE7-49F6-B74E-57D1FE5BD283}">
      <dgm:prSet/>
      <dgm:spPr/>
      <dgm:t>
        <a:bodyPr/>
        <a:lstStyle/>
        <a:p>
          <a:endParaRPr lang="en-US"/>
        </a:p>
      </dgm:t>
    </dgm:pt>
    <dgm:pt modelId="{12856497-39CE-45BE-9A28-D8947F2A2D7C}">
      <dgm:prSet phldrT="[Text]"/>
      <dgm:spPr/>
      <dgm:t>
        <a:bodyPr/>
        <a:lstStyle/>
        <a:p>
          <a:endParaRPr lang="en-US"/>
        </a:p>
      </dgm:t>
    </dgm:pt>
    <dgm:pt modelId="{C89599D9-0C98-423A-9949-A24D6691F634}" type="parTrans" cxnId="{703C8A84-E270-4915-B18E-15F5A18613E6}">
      <dgm:prSet/>
      <dgm:spPr/>
      <dgm:t>
        <a:bodyPr/>
        <a:lstStyle/>
        <a:p>
          <a:endParaRPr lang="en-US"/>
        </a:p>
      </dgm:t>
    </dgm:pt>
    <dgm:pt modelId="{82550EAC-996E-4532-878C-32AC849699DC}" type="sibTrans" cxnId="{703C8A84-E270-4915-B18E-15F5A18613E6}">
      <dgm:prSet/>
      <dgm:spPr/>
      <dgm:t>
        <a:bodyPr/>
        <a:lstStyle/>
        <a:p>
          <a:endParaRPr lang="en-US"/>
        </a:p>
      </dgm:t>
    </dgm:pt>
    <dgm:pt modelId="{CCB7CC0C-A947-407E-94B5-6FE36A7C991F}" type="pres">
      <dgm:prSet presAssocID="{0CF5B34E-737F-4BD9-960B-445A7D2A158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E9E218A-9F62-4C0A-8550-99446A3A3881}" type="pres">
      <dgm:prSet presAssocID="{7D3913FA-7575-4F47-B14D-B400834B28CD}" presName="centerShape" presStyleLbl="node0" presStyleIdx="0" presStyleCnt="1" custScaleX="103375" custScaleY="85657" custLinFactNeighborX="23916" custLinFactNeighborY="-27768"/>
      <dgm:spPr/>
    </dgm:pt>
    <dgm:pt modelId="{CBAD1058-AB09-4F15-9613-88C02FEDA4EB}" type="pres">
      <dgm:prSet presAssocID="{CF29512E-6BDD-40F2-8EBE-AA0204271EB3}" presName="parTrans" presStyleLbl="bgSibTrans2D1" presStyleIdx="0" presStyleCnt="1" custScaleX="123790"/>
      <dgm:spPr/>
    </dgm:pt>
    <dgm:pt modelId="{0BB39E69-B650-4872-BF3E-78B36DD8CEB8}" type="pres">
      <dgm:prSet presAssocID="{7C2AABA9-256F-4E5F-9A6E-9ECF46031BA7}" presName="node" presStyleLbl="node1" presStyleIdx="0" presStyleCnt="1" custScaleX="87866" custScaleY="95675" custRadScaleRad="100980" custRadScaleInc="-17219">
        <dgm:presLayoutVars>
          <dgm:bulletEnabled val="1"/>
        </dgm:presLayoutVars>
      </dgm:prSet>
      <dgm:spPr/>
    </dgm:pt>
  </dgm:ptLst>
  <dgm:cxnLst>
    <dgm:cxn modelId="{76B22606-EB80-4A54-AF2B-A5FC8A90F633}" type="presOf" srcId="{7D3913FA-7575-4F47-B14D-B400834B28CD}" destId="{8E9E218A-9F62-4C0A-8550-99446A3A3881}" srcOrd="0" destOrd="0" presId="urn:microsoft.com/office/officeart/2005/8/layout/radial4"/>
    <dgm:cxn modelId="{B8F9AA1F-6FE7-49F6-B74E-57D1FE5BD283}" srcId="{7D3913FA-7575-4F47-B14D-B400834B28CD}" destId="{7C2AABA9-256F-4E5F-9A6E-9ECF46031BA7}" srcOrd="0" destOrd="0" parTransId="{CF29512E-6BDD-40F2-8EBE-AA0204271EB3}" sibTransId="{FF345295-A973-4A72-93F2-FD8CB7D71CDF}"/>
    <dgm:cxn modelId="{AADAAC61-2CB5-49A8-ADB5-1C836045DFF4}" type="presOf" srcId="{CF29512E-6BDD-40F2-8EBE-AA0204271EB3}" destId="{CBAD1058-AB09-4F15-9613-88C02FEDA4EB}" srcOrd="0" destOrd="0" presId="urn:microsoft.com/office/officeart/2005/8/layout/radial4"/>
    <dgm:cxn modelId="{8512BC55-77E6-42C1-A9C1-9F76816445DB}" type="presOf" srcId="{0CF5B34E-737F-4BD9-960B-445A7D2A158F}" destId="{CCB7CC0C-A947-407E-94B5-6FE36A7C991F}" srcOrd="0" destOrd="0" presId="urn:microsoft.com/office/officeart/2005/8/layout/radial4"/>
    <dgm:cxn modelId="{703C8A84-E270-4915-B18E-15F5A18613E6}" srcId="{0CF5B34E-737F-4BD9-960B-445A7D2A158F}" destId="{12856497-39CE-45BE-9A28-D8947F2A2D7C}" srcOrd="1" destOrd="0" parTransId="{C89599D9-0C98-423A-9949-A24D6691F634}" sibTransId="{82550EAC-996E-4532-878C-32AC849699DC}"/>
    <dgm:cxn modelId="{C07CE6A2-F230-46F4-BEB2-9E83BBA09984}" srcId="{0CF5B34E-737F-4BD9-960B-445A7D2A158F}" destId="{7D3913FA-7575-4F47-B14D-B400834B28CD}" srcOrd="0" destOrd="0" parTransId="{EF0857DE-75C8-4038-8839-6371917B386A}" sibTransId="{43CE65D2-CDF8-4C91-A2DF-86EF8A81D697}"/>
    <dgm:cxn modelId="{D829CBCE-E6F1-407A-8423-2CF3DAF1E0BB}" type="presOf" srcId="{7C2AABA9-256F-4E5F-9A6E-9ECF46031BA7}" destId="{0BB39E69-B650-4872-BF3E-78B36DD8CEB8}" srcOrd="0" destOrd="0" presId="urn:microsoft.com/office/officeart/2005/8/layout/radial4"/>
    <dgm:cxn modelId="{69F3EF87-9047-4055-B8A0-8D005DDD446A}" type="presParOf" srcId="{CCB7CC0C-A947-407E-94B5-6FE36A7C991F}" destId="{8E9E218A-9F62-4C0A-8550-99446A3A3881}" srcOrd="0" destOrd="0" presId="urn:microsoft.com/office/officeart/2005/8/layout/radial4"/>
    <dgm:cxn modelId="{076694B2-F73F-444F-BB45-0B49AD3E8110}" type="presParOf" srcId="{CCB7CC0C-A947-407E-94B5-6FE36A7C991F}" destId="{CBAD1058-AB09-4F15-9613-88C02FEDA4EB}" srcOrd="1" destOrd="0" presId="urn:microsoft.com/office/officeart/2005/8/layout/radial4"/>
    <dgm:cxn modelId="{86FA68DB-8021-499B-85E8-4F13CA9E96E3}" type="presParOf" srcId="{CCB7CC0C-A947-407E-94B5-6FE36A7C991F}" destId="{0BB39E69-B650-4872-BF3E-78B36DD8CEB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612486-936D-4A06-BE88-BC395B3C80A6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84C99-06D8-4520-AAE2-A27AB462CEAC}">
      <dgm:prSet phldrT="[Text]"/>
      <dgm:spPr/>
      <dgm:t>
        <a:bodyPr/>
        <a:lstStyle/>
        <a:p>
          <a:r>
            <a:rPr lang="en-US" dirty="0"/>
            <a:t>Actual crew operations metrics</a:t>
          </a:r>
        </a:p>
      </dgm:t>
    </dgm:pt>
    <dgm:pt modelId="{45AF52E5-8531-428F-A6B2-6C423A67F32E}" type="parTrans" cxnId="{BC4A5A9F-F406-4131-9D37-C49A980BC952}">
      <dgm:prSet/>
      <dgm:spPr/>
      <dgm:t>
        <a:bodyPr/>
        <a:lstStyle/>
        <a:p>
          <a:endParaRPr lang="en-US"/>
        </a:p>
      </dgm:t>
    </dgm:pt>
    <dgm:pt modelId="{AADC9A49-0685-4C99-ADBD-7F5271963F2E}" type="sibTrans" cxnId="{BC4A5A9F-F406-4131-9D37-C49A980BC952}">
      <dgm:prSet/>
      <dgm:spPr/>
      <dgm:t>
        <a:bodyPr/>
        <a:lstStyle/>
        <a:p>
          <a:endParaRPr lang="en-US"/>
        </a:p>
      </dgm:t>
    </dgm:pt>
    <dgm:pt modelId="{0A320BEF-6A32-4BF3-B265-941A65E80DD2}">
      <dgm:prSet phldrT="[Text]" custT="1"/>
      <dgm:spPr/>
      <dgm:t>
        <a:bodyPr/>
        <a:lstStyle/>
        <a:p>
          <a:r>
            <a:rPr lang="en-US" sz="2800" dirty="0"/>
            <a:t>Actual flight trip data</a:t>
          </a:r>
        </a:p>
      </dgm:t>
    </dgm:pt>
    <dgm:pt modelId="{0E325E12-C2C4-4740-BBAD-074AF8C2907D}" type="parTrans" cxnId="{89625FB7-DD77-41DB-9E7B-357EC6D2190B}">
      <dgm:prSet/>
      <dgm:spPr>
        <a:solidFill>
          <a:srgbClr val="A5A5A5"/>
        </a:solidFill>
      </dgm:spPr>
      <dgm:t>
        <a:bodyPr/>
        <a:lstStyle/>
        <a:p>
          <a:endParaRPr lang="en-US"/>
        </a:p>
      </dgm:t>
    </dgm:pt>
    <dgm:pt modelId="{F9129FAB-2D57-4AC1-8440-9708E6184FC4}" type="sibTrans" cxnId="{89625FB7-DD77-41DB-9E7B-357EC6D2190B}">
      <dgm:prSet/>
      <dgm:spPr/>
      <dgm:t>
        <a:bodyPr/>
        <a:lstStyle/>
        <a:p>
          <a:endParaRPr lang="en-US"/>
        </a:p>
      </dgm:t>
    </dgm:pt>
    <dgm:pt modelId="{D79BEE2D-B509-454A-886A-A233AC8EA70B}" type="pres">
      <dgm:prSet presAssocID="{0A612486-936D-4A06-BE88-BC395B3C80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9D0BB51-B29B-4B10-8DB7-81417883D72B}" type="pres">
      <dgm:prSet presAssocID="{ECB84C99-06D8-4520-AAE2-A27AB462CEAC}" presName="centerShape" presStyleLbl="node0" presStyleIdx="0" presStyleCnt="1" custScaleX="84560" custScaleY="71082" custLinFactNeighborX="-18291" custLinFactNeighborY="-14976"/>
      <dgm:spPr/>
    </dgm:pt>
    <dgm:pt modelId="{A421E7B4-C80E-4B53-8273-F59FB8AC99D3}" type="pres">
      <dgm:prSet presAssocID="{0E325E12-C2C4-4740-BBAD-074AF8C2907D}" presName="parTrans" presStyleLbl="bgSibTrans2D1" presStyleIdx="0" presStyleCnt="1" custScaleX="133548"/>
      <dgm:spPr/>
    </dgm:pt>
    <dgm:pt modelId="{D4308830-B968-49C9-ADD9-251C50905E28}" type="pres">
      <dgm:prSet presAssocID="{0A320BEF-6A32-4BF3-B265-941A65E80DD2}" presName="node" presStyleLbl="node1" presStyleIdx="0" presStyleCnt="1" custScaleX="67367" custScaleY="75349" custRadScaleRad="68468" custRadScaleInc="21032">
        <dgm:presLayoutVars>
          <dgm:bulletEnabled val="1"/>
        </dgm:presLayoutVars>
      </dgm:prSet>
      <dgm:spPr/>
    </dgm:pt>
  </dgm:ptLst>
  <dgm:cxnLst>
    <dgm:cxn modelId="{6F1BDD1B-FF85-4817-A1B6-90B5DA513E99}" type="presOf" srcId="{ECB84C99-06D8-4520-AAE2-A27AB462CEAC}" destId="{59D0BB51-B29B-4B10-8DB7-81417883D72B}" srcOrd="0" destOrd="0" presId="urn:microsoft.com/office/officeart/2005/8/layout/radial4"/>
    <dgm:cxn modelId="{10208F64-AF05-4A1C-A2E8-D07E15BE344C}" type="presOf" srcId="{0A320BEF-6A32-4BF3-B265-941A65E80DD2}" destId="{D4308830-B968-49C9-ADD9-251C50905E28}" srcOrd="0" destOrd="0" presId="urn:microsoft.com/office/officeart/2005/8/layout/radial4"/>
    <dgm:cxn modelId="{7BA6D56B-B7E5-448E-83A8-3BDE9F083442}" type="presOf" srcId="{0E325E12-C2C4-4740-BBAD-074AF8C2907D}" destId="{A421E7B4-C80E-4B53-8273-F59FB8AC99D3}" srcOrd="0" destOrd="0" presId="urn:microsoft.com/office/officeart/2005/8/layout/radial4"/>
    <dgm:cxn modelId="{666F8178-5AD5-4F6B-AF4A-98F3F4B82534}" type="presOf" srcId="{0A612486-936D-4A06-BE88-BC395B3C80A6}" destId="{D79BEE2D-B509-454A-886A-A233AC8EA70B}" srcOrd="0" destOrd="0" presId="urn:microsoft.com/office/officeart/2005/8/layout/radial4"/>
    <dgm:cxn modelId="{BC4A5A9F-F406-4131-9D37-C49A980BC952}" srcId="{0A612486-936D-4A06-BE88-BC395B3C80A6}" destId="{ECB84C99-06D8-4520-AAE2-A27AB462CEAC}" srcOrd="0" destOrd="0" parTransId="{45AF52E5-8531-428F-A6B2-6C423A67F32E}" sibTransId="{AADC9A49-0685-4C99-ADBD-7F5271963F2E}"/>
    <dgm:cxn modelId="{89625FB7-DD77-41DB-9E7B-357EC6D2190B}" srcId="{ECB84C99-06D8-4520-AAE2-A27AB462CEAC}" destId="{0A320BEF-6A32-4BF3-B265-941A65E80DD2}" srcOrd="0" destOrd="0" parTransId="{0E325E12-C2C4-4740-BBAD-074AF8C2907D}" sibTransId="{F9129FAB-2D57-4AC1-8440-9708E6184FC4}"/>
    <dgm:cxn modelId="{21C89330-B4DD-4CAD-ABBC-88368AB8ABEC}" type="presParOf" srcId="{D79BEE2D-B509-454A-886A-A233AC8EA70B}" destId="{59D0BB51-B29B-4B10-8DB7-81417883D72B}" srcOrd="0" destOrd="0" presId="urn:microsoft.com/office/officeart/2005/8/layout/radial4"/>
    <dgm:cxn modelId="{697B9734-2F23-41C2-8569-C8D7194CD253}" type="presParOf" srcId="{D79BEE2D-B509-454A-886A-A233AC8EA70B}" destId="{A421E7B4-C80E-4B53-8273-F59FB8AC99D3}" srcOrd="1" destOrd="0" presId="urn:microsoft.com/office/officeart/2005/8/layout/radial4"/>
    <dgm:cxn modelId="{3878AC12-F3C8-4C34-9BE2-31462D500E8F}" type="presParOf" srcId="{D79BEE2D-B509-454A-886A-A233AC8EA70B}" destId="{D4308830-B968-49C9-ADD9-251C50905E28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34B5B13-38B2-4553-92D1-0AC68B5F291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A6304D1-9459-40F7-9927-3608689F803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Parameters extracted</a:t>
          </a:r>
        </a:p>
      </dgm:t>
    </dgm:pt>
    <dgm:pt modelId="{067DAF97-A6C5-4B90-8DFB-C45BFEE17697}" type="parTrans" cxnId="{0630672A-26BE-4264-BC52-9D9263C1523A}">
      <dgm:prSet/>
      <dgm:spPr/>
      <dgm:t>
        <a:bodyPr/>
        <a:lstStyle/>
        <a:p>
          <a:endParaRPr lang="en-US"/>
        </a:p>
      </dgm:t>
    </dgm:pt>
    <dgm:pt modelId="{A5647FE1-715C-4B2E-8993-093ECBEBDF4B}" type="sibTrans" cxnId="{0630672A-26BE-4264-BC52-9D9263C1523A}">
      <dgm:prSet/>
      <dgm:spPr/>
      <dgm:t>
        <a:bodyPr/>
        <a:lstStyle/>
        <a:p>
          <a:endParaRPr lang="en-US"/>
        </a:p>
      </dgm:t>
    </dgm:pt>
    <dgm:pt modelId="{3F5EA6BC-8101-4F45-A8A9-C988492CF25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Conditions specified in Where clause</a:t>
          </a:r>
        </a:p>
      </dgm:t>
    </dgm:pt>
    <dgm:pt modelId="{2F31AD1F-F6DB-45E4-AA6D-3039C7EED977}" type="parTrans" cxnId="{DE230F74-5E34-41D3-9B87-A1D993A1365B}">
      <dgm:prSet/>
      <dgm:spPr/>
      <dgm:t>
        <a:bodyPr/>
        <a:lstStyle/>
        <a:p>
          <a:endParaRPr lang="en-US"/>
        </a:p>
      </dgm:t>
    </dgm:pt>
    <dgm:pt modelId="{74118663-0032-46BE-86ED-5765FD627C7C}" type="sibTrans" cxnId="{DE230F74-5E34-41D3-9B87-A1D993A1365B}">
      <dgm:prSet/>
      <dgm:spPr/>
      <dgm:t>
        <a:bodyPr/>
        <a:lstStyle/>
        <a:p>
          <a:endParaRPr lang="en-US"/>
        </a:p>
      </dgm:t>
    </dgm:pt>
    <dgm:pt modelId="{49A918BE-772D-4ECB-B248-02715C20440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Variables created and format modified</a:t>
          </a:r>
        </a:p>
      </dgm:t>
    </dgm:pt>
    <dgm:pt modelId="{7693B536-E38E-467F-A076-FFD346C77505}" type="parTrans" cxnId="{4B660E62-984A-4643-B740-4E49F0E297BB}">
      <dgm:prSet/>
      <dgm:spPr/>
      <dgm:t>
        <a:bodyPr/>
        <a:lstStyle/>
        <a:p>
          <a:endParaRPr lang="en-US"/>
        </a:p>
      </dgm:t>
    </dgm:pt>
    <dgm:pt modelId="{1F97BF8F-6BC6-415C-878D-22B94BD5B672}" type="sibTrans" cxnId="{4B660E62-984A-4643-B740-4E49F0E297BB}">
      <dgm:prSet/>
      <dgm:spPr/>
      <dgm:t>
        <a:bodyPr/>
        <a:lstStyle/>
        <a:p>
          <a:endParaRPr lang="en-US"/>
        </a:p>
      </dgm:t>
    </dgm:pt>
    <dgm:pt modelId="{CC6317D8-0887-4096-9587-79E02DCC5C8E}" type="pres">
      <dgm:prSet presAssocID="{C34B5B13-38B2-4553-92D1-0AC68B5F2918}" presName="linearFlow" presStyleCnt="0">
        <dgm:presLayoutVars>
          <dgm:resizeHandles val="exact"/>
        </dgm:presLayoutVars>
      </dgm:prSet>
      <dgm:spPr/>
    </dgm:pt>
    <dgm:pt modelId="{E219F969-02D6-4A09-854B-691140CBA687}" type="pres">
      <dgm:prSet presAssocID="{BA6304D1-9459-40F7-9927-3608689F803B}" presName="node" presStyleLbl="node1" presStyleIdx="0" presStyleCnt="3" custLinFactNeighborX="0" custLinFactNeighborY="-2989">
        <dgm:presLayoutVars>
          <dgm:bulletEnabled val="1"/>
        </dgm:presLayoutVars>
      </dgm:prSet>
      <dgm:spPr/>
    </dgm:pt>
    <dgm:pt modelId="{7D3E32B4-BC3D-4D78-ABB3-E88094996F7B}" type="pres">
      <dgm:prSet presAssocID="{A5647FE1-715C-4B2E-8993-093ECBEBDF4B}" presName="sibTrans" presStyleLbl="sibTrans2D1" presStyleIdx="0" presStyleCnt="2"/>
      <dgm:spPr/>
    </dgm:pt>
    <dgm:pt modelId="{80E241E7-4F6E-430B-B532-39C092890F1E}" type="pres">
      <dgm:prSet presAssocID="{A5647FE1-715C-4B2E-8993-093ECBEBDF4B}" presName="connectorText" presStyleLbl="sibTrans2D1" presStyleIdx="0" presStyleCnt="2"/>
      <dgm:spPr/>
    </dgm:pt>
    <dgm:pt modelId="{3C6E23EE-B089-4881-B4B8-A1FD114B5523}" type="pres">
      <dgm:prSet presAssocID="{3F5EA6BC-8101-4F45-A8A9-C988492CF257}" presName="node" presStyleLbl="node1" presStyleIdx="1" presStyleCnt="3">
        <dgm:presLayoutVars>
          <dgm:bulletEnabled val="1"/>
        </dgm:presLayoutVars>
      </dgm:prSet>
      <dgm:spPr/>
    </dgm:pt>
    <dgm:pt modelId="{5734EA37-CAC2-433D-953B-09E00F874F3D}" type="pres">
      <dgm:prSet presAssocID="{74118663-0032-46BE-86ED-5765FD627C7C}" presName="sibTrans" presStyleLbl="sibTrans2D1" presStyleIdx="1" presStyleCnt="2"/>
      <dgm:spPr/>
    </dgm:pt>
    <dgm:pt modelId="{144233B0-4152-4448-BC64-15182FDC66B6}" type="pres">
      <dgm:prSet presAssocID="{74118663-0032-46BE-86ED-5765FD627C7C}" presName="connectorText" presStyleLbl="sibTrans2D1" presStyleIdx="1" presStyleCnt="2"/>
      <dgm:spPr/>
    </dgm:pt>
    <dgm:pt modelId="{25FB7AD0-698A-4F0F-9A0C-1521F371910D}" type="pres">
      <dgm:prSet presAssocID="{49A918BE-772D-4ECB-B248-02715C204400}" presName="node" presStyleLbl="node1" presStyleIdx="2" presStyleCnt="3" custLinFactNeighborX="785" custLinFactNeighborY="1704">
        <dgm:presLayoutVars>
          <dgm:bulletEnabled val="1"/>
        </dgm:presLayoutVars>
      </dgm:prSet>
      <dgm:spPr/>
    </dgm:pt>
  </dgm:ptLst>
  <dgm:cxnLst>
    <dgm:cxn modelId="{97046D09-F9B6-485C-A72C-D88189DFA1EA}" type="presOf" srcId="{49A918BE-772D-4ECB-B248-02715C204400}" destId="{25FB7AD0-698A-4F0F-9A0C-1521F371910D}" srcOrd="0" destOrd="0" presId="urn:microsoft.com/office/officeart/2005/8/layout/process2"/>
    <dgm:cxn modelId="{1C473F0F-0427-4454-BFF6-C1BE61815C21}" type="presOf" srcId="{3F5EA6BC-8101-4F45-A8A9-C988492CF257}" destId="{3C6E23EE-B089-4881-B4B8-A1FD114B5523}" srcOrd="0" destOrd="0" presId="urn:microsoft.com/office/officeart/2005/8/layout/process2"/>
    <dgm:cxn modelId="{F99CE613-18CA-4504-8DBA-D66142508BB0}" type="presOf" srcId="{A5647FE1-715C-4B2E-8993-093ECBEBDF4B}" destId="{80E241E7-4F6E-430B-B532-39C092890F1E}" srcOrd="1" destOrd="0" presId="urn:microsoft.com/office/officeart/2005/8/layout/process2"/>
    <dgm:cxn modelId="{4F0CC91D-9422-4E1A-B490-A66AA4017D25}" type="presOf" srcId="{BA6304D1-9459-40F7-9927-3608689F803B}" destId="{E219F969-02D6-4A09-854B-691140CBA687}" srcOrd="0" destOrd="0" presId="urn:microsoft.com/office/officeart/2005/8/layout/process2"/>
    <dgm:cxn modelId="{0630672A-26BE-4264-BC52-9D9263C1523A}" srcId="{C34B5B13-38B2-4553-92D1-0AC68B5F2918}" destId="{BA6304D1-9459-40F7-9927-3608689F803B}" srcOrd="0" destOrd="0" parTransId="{067DAF97-A6C5-4B90-8DFB-C45BFEE17697}" sibTransId="{A5647FE1-715C-4B2E-8993-093ECBEBDF4B}"/>
    <dgm:cxn modelId="{4B660E62-984A-4643-B740-4E49F0E297BB}" srcId="{C34B5B13-38B2-4553-92D1-0AC68B5F2918}" destId="{49A918BE-772D-4ECB-B248-02715C204400}" srcOrd="2" destOrd="0" parTransId="{7693B536-E38E-467F-A076-FFD346C77505}" sibTransId="{1F97BF8F-6BC6-415C-878D-22B94BD5B672}"/>
    <dgm:cxn modelId="{9E1F6A51-6EA5-45C4-BB36-558DFE132E24}" type="presOf" srcId="{C34B5B13-38B2-4553-92D1-0AC68B5F2918}" destId="{CC6317D8-0887-4096-9587-79E02DCC5C8E}" srcOrd="0" destOrd="0" presId="urn:microsoft.com/office/officeart/2005/8/layout/process2"/>
    <dgm:cxn modelId="{DE230F74-5E34-41D3-9B87-A1D993A1365B}" srcId="{C34B5B13-38B2-4553-92D1-0AC68B5F2918}" destId="{3F5EA6BC-8101-4F45-A8A9-C988492CF257}" srcOrd="1" destOrd="0" parTransId="{2F31AD1F-F6DB-45E4-AA6D-3039C7EED977}" sibTransId="{74118663-0032-46BE-86ED-5765FD627C7C}"/>
    <dgm:cxn modelId="{FC2C5390-52B9-4A19-B2E3-BB3CECD49FE0}" type="presOf" srcId="{74118663-0032-46BE-86ED-5765FD627C7C}" destId="{144233B0-4152-4448-BC64-15182FDC66B6}" srcOrd="1" destOrd="0" presId="urn:microsoft.com/office/officeart/2005/8/layout/process2"/>
    <dgm:cxn modelId="{9669E2CC-AD5F-40C8-A5FC-1574CA74C718}" type="presOf" srcId="{A5647FE1-715C-4B2E-8993-093ECBEBDF4B}" destId="{7D3E32B4-BC3D-4D78-ABB3-E88094996F7B}" srcOrd="0" destOrd="0" presId="urn:microsoft.com/office/officeart/2005/8/layout/process2"/>
    <dgm:cxn modelId="{033130EA-58AE-4104-8682-EEEE425A3FF7}" type="presOf" srcId="{74118663-0032-46BE-86ED-5765FD627C7C}" destId="{5734EA37-CAC2-433D-953B-09E00F874F3D}" srcOrd="0" destOrd="0" presId="urn:microsoft.com/office/officeart/2005/8/layout/process2"/>
    <dgm:cxn modelId="{DF38BCB6-E2E0-4C32-8E23-207DE2D7DDEB}" type="presParOf" srcId="{CC6317D8-0887-4096-9587-79E02DCC5C8E}" destId="{E219F969-02D6-4A09-854B-691140CBA687}" srcOrd="0" destOrd="0" presId="urn:microsoft.com/office/officeart/2005/8/layout/process2"/>
    <dgm:cxn modelId="{FE5B43AA-2E5D-4E19-90E4-05D466641E2D}" type="presParOf" srcId="{CC6317D8-0887-4096-9587-79E02DCC5C8E}" destId="{7D3E32B4-BC3D-4D78-ABB3-E88094996F7B}" srcOrd="1" destOrd="0" presId="urn:microsoft.com/office/officeart/2005/8/layout/process2"/>
    <dgm:cxn modelId="{1BEFA783-B39C-4BC3-869B-C1E77B34CCB6}" type="presParOf" srcId="{7D3E32B4-BC3D-4D78-ABB3-E88094996F7B}" destId="{80E241E7-4F6E-430B-B532-39C092890F1E}" srcOrd="0" destOrd="0" presId="urn:microsoft.com/office/officeart/2005/8/layout/process2"/>
    <dgm:cxn modelId="{28A10484-2089-467F-9309-C2B87ABA60F9}" type="presParOf" srcId="{CC6317D8-0887-4096-9587-79E02DCC5C8E}" destId="{3C6E23EE-B089-4881-B4B8-A1FD114B5523}" srcOrd="2" destOrd="0" presId="urn:microsoft.com/office/officeart/2005/8/layout/process2"/>
    <dgm:cxn modelId="{21C76B91-DA01-4A00-B388-32EE89541100}" type="presParOf" srcId="{CC6317D8-0887-4096-9587-79E02DCC5C8E}" destId="{5734EA37-CAC2-433D-953B-09E00F874F3D}" srcOrd="3" destOrd="0" presId="urn:microsoft.com/office/officeart/2005/8/layout/process2"/>
    <dgm:cxn modelId="{366328F9-6D76-45E1-AD78-8910F857DF59}" type="presParOf" srcId="{5734EA37-CAC2-433D-953B-09E00F874F3D}" destId="{144233B0-4152-4448-BC64-15182FDC66B6}" srcOrd="0" destOrd="0" presId="urn:microsoft.com/office/officeart/2005/8/layout/process2"/>
    <dgm:cxn modelId="{629080EB-2EA4-460B-A782-9DAD433ECDB2}" type="presParOf" srcId="{CC6317D8-0887-4096-9587-79E02DCC5C8E}" destId="{25FB7AD0-698A-4F0F-9A0C-1521F371910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4B5B13-38B2-4553-92D1-0AC68B5F291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A6304D1-9459-40F7-9927-3608689F803B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Parameters extracted</a:t>
          </a:r>
        </a:p>
      </dgm:t>
    </dgm:pt>
    <dgm:pt modelId="{067DAF97-A6C5-4B90-8DFB-C45BFEE17697}" type="parTrans" cxnId="{0630672A-26BE-4264-BC52-9D9263C1523A}">
      <dgm:prSet/>
      <dgm:spPr/>
      <dgm:t>
        <a:bodyPr/>
        <a:lstStyle/>
        <a:p>
          <a:endParaRPr lang="en-US"/>
        </a:p>
      </dgm:t>
    </dgm:pt>
    <dgm:pt modelId="{A5647FE1-715C-4B2E-8993-093ECBEBDF4B}" type="sibTrans" cxnId="{0630672A-26BE-4264-BC52-9D9263C1523A}">
      <dgm:prSet/>
      <dgm:spPr/>
      <dgm:t>
        <a:bodyPr/>
        <a:lstStyle/>
        <a:p>
          <a:endParaRPr lang="en-US"/>
        </a:p>
      </dgm:t>
    </dgm:pt>
    <dgm:pt modelId="{3F5EA6BC-8101-4F45-A8A9-C988492CF25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Conditions specified in Where clause</a:t>
          </a:r>
        </a:p>
      </dgm:t>
    </dgm:pt>
    <dgm:pt modelId="{2F31AD1F-F6DB-45E4-AA6D-3039C7EED977}" type="parTrans" cxnId="{DE230F74-5E34-41D3-9B87-A1D993A1365B}">
      <dgm:prSet/>
      <dgm:spPr/>
      <dgm:t>
        <a:bodyPr/>
        <a:lstStyle/>
        <a:p>
          <a:endParaRPr lang="en-US"/>
        </a:p>
      </dgm:t>
    </dgm:pt>
    <dgm:pt modelId="{74118663-0032-46BE-86ED-5765FD627C7C}" type="sibTrans" cxnId="{DE230F74-5E34-41D3-9B87-A1D993A1365B}">
      <dgm:prSet/>
      <dgm:spPr/>
      <dgm:t>
        <a:bodyPr/>
        <a:lstStyle/>
        <a:p>
          <a:endParaRPr lang="en-US"/>
        </a:p>
      </dgm:t>
    </dgm:pt>
    <dgm:pt modelId="{49A918BE-772D-4ECB-B248-02715C20440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Variables created and format modified</a:t>
          </a:r>
        </a:p>
      </dgm:t>
    </dgm:pt>
    <dgm:pt modelId="{7693B536-E38E-467F-A076-FFD346C77505}" type="parTrans" cxnId="{4B660E62-984A-4643-B740-4E49F0E297BB}">
      <dgm:prSet/>
      <dgm:spPr/>
      <dgm:t>
        <a:bodyPr/>
        <a:lstStyle/>
        <a:p>
          <a:endParaRPr lang="en-US"/>
        </a:p>
      </dgm:t>
    </dgm:pt>
    <dgm:pt modelId="{1F97BF8F-6BC6-415C-878D-22B94BD5B672}" type="sibTrans" cxnId="{4B660E62-984A-4643-B740-4E49F0E297BB}">
      <dgm:prSet/>
      <dgm:spPr/>
      <dgm:t>
        <a:bodyPr/>
        <a:lstStyle/>
        <a:p>
          <a:endParaRPr lang="en-US"/>
        </a:p>
      </dgm:t>
    </dgm:pt>
    <dgm:pt modelId="{4532B3EC-0121-4B11-B85A-DA5611F3730D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Left join</a:t>
          </a:r>
        </a:p>
      </dgm:t>
    </dgm:pt>
    <dgm:pt modelId="{79EB86DD-C449-443A-ADC9-49E57B5979C0}" type="parTrans" cxnId="{8FAF38C9-11D0-4BCA-BCCD-6736BC15D98D}">
      <dgm:prSet/>
      <dgm:spPr/>
      <dgm:t>
        <a:bodyPr/>
        <a:lstStyle/>
        <a:p>
          <a:endParaRPr lang="en-US"/>
        </a:p>
      </dgm:t>
    </dgm:pt>
    <dgm:pt modelId="{DBE22B04-D4CA-4FAA-8D30-FA51951842A9}" type="sibTrans" cxnId="{8FAF38C9-11D0-4BCA-BCCD-6736BC15D98D}">
      <dgm:prSet/>
      <dgm:spPr/>
      <dgm:t>
        <a:bodyPr/>
        <a:lstStyle/>
        <a:p>
          <a:endParaRPr lang="en-US"/>
        </a:p>
      </dgm:t>
    </dgm:pt>
    <dgm:pt modelId="{CC6317D8-0887-4096-9587-79E02DCC5C8E}" type="pres">
      <dgm:prSet presAssocID="{C34B5B13-38B2-4553-92D1-0AC68B5F2918}" presName="linearFlow" presStyleCnt="0">
        <dgm:presLayoutVars>
          <dgm:resizeHandles val="exact"/>
        </dgm:presLayoutVars>
      </dgm:prSet>
      <dgm:spPr/>
    </dgm:pt>
    <dgm:pt modelId="{E219F969-02D6-4A09-854B-691140CBA687}" type="pres">
      <dgm:prSet presAssocID="{BA6304D1-9459-40F7-9927-3608689F803B}" presName="node" presStyleLbl="node1" presStyleIdx="0" presStyleCnt="4" custLinFactNeighborX="0" custLinFactNeighborY="-2989">
        <dgm:presLayoutVars>
          <dgm:bulletEnabled val="1"/>
        </dgm:presLayoutVars>
      </dgm:prSet>
      <dgm:spPr/>
    </dgm:pt>
    <dgm:pt modelId="{7D3E32B4-BC3D-4D78-ABB3-E88094996F7B}" type="pres">
      <dgm:prSet presAssocID="{A5647FE1-715C-4B2E-8993-093ECBEBDF4B}" presName="sibTrans" presStyleLbl="sibTrans2D1" presStyleIdx="0" presStyleCnt="3"/>
      <dgm:spPr/>
    </dgm:pt>
    <dgm:pt modelId="{80E241E7-4F6E-430B-B532-39C092890F1E}" type="pres">
      <dgm:prSet presAssocID="{A5647FE1-715C-4B2E-8993-093ECBEBDF4B}" presName="connectorText" presStyleLbl="sibTrans2D1" presStyleIdx="0" presStyleCnt="3"/>
      <dgm:spPr/>
    </dgm:pt>
    <dgm:pt modelId="{3C6E23EE-B089-4881-B4B8-A1FD114B5523}" type="pres">
      <dgm:prSet presAssocID="{3F5EA6BC-8101-4F45-A8A9-C988492CF257}" presName="node" presStyleLbl="node1" presStyleIdx="1" presStyleCnt="4">
        <dgm:presLayoutVars>
          <dgm:bulletEnabled val="1"/>
        </dgm:presLayoutVars>
      </dgm:prSet>
      <dgm:spPr/>
    </dgm:pt>
    <dgm:pt modelId="{5734EA37-CAC2-433D-953B-09E00F874F3D}" type="pres">
      <dgm:prSet presAssocID="{74118663-0032-46BE-86ED-5765FD627C7C}" presName="sibTrans" presStyleLbl="sibTrans2D1" presStyleIdx="1" presStyleCnt="3"/>
      <dgm:spPr/>
    </dgm:pt>
    <dgm:pt modelId="{144233B0-4152-4448-BC64-15182FDC66B6}" type="pres">
      <dgm:prSet presAssocID="{74118663-0032-46BE-86ED-5765FD627C7C}" presName="connectorText" presStyleLbl="sibTrans2D1" presStyleIdx="1" presStyleCnt="3"/>
      <dgm:spPr/>
    </dgm:pt>
    <dgm:pt modelId="{25D147C3-66F2-447A-9D6F-C16054675937}" type="pres">
      <dgm:prSet presAssocID="{4532B3EC-0121-4B11-B85A-DA5611F3730D}" presName="node" presStyleLbl="node1" presStyleIdx="2" presStyleCnt="4">
        <dgm:presLayoutVars>
          <dgm:bulletEnabled val="1"/>
        </dgm:presLayoutVars>
      </dgm:prSet>
      <dgm:spPr/>
    </dgm:pt>
    <dgm:pt modelId="{026CB850-30A7-409A-9B65-2CFA1C5AC933}" type="pres">
      <dgm:prSet presAssocID="{DBE22B04-D4CA-4FAA-8D30-FA51951842A9}" presName="sibTrans" presStyleLbl="sibTrans2D1" presStyleIdx="2" presStyleCnt="3"/>
      <dgm:spPr/>
    </dgm:pt>
    <dgm:pt modelId="{72662819-79F8-4154-AA5C-3746351ECC86}" type="pres">
      <dgm:prSet presAssocID="{DBE22B04-D4CA-4FAA-8D30-FA51951842A9}" presName="connectorText" presStyleLbl="sibTrans2D1" presStyleIdx="2" presStyleCnt="3"/>
      <dgm:spPr/>
    </dgm:pt>
    <dgm:pt modelId="{25FB7AD0-698A-4F0F-9A0C-1521F371910D}" type="pres">
      <dgm:prSet presAssocID="{49A918BE-772D-4ECB-B248-02715C204400}" presName="node" presStyleLbl="node1" presStyleIdx="3" presStyleCnt="4" custLinFactNeighborX="785" custLinFactNeighborY="1704">
        <dgm:presLayoutVars>
          <dgm:bulletEnabled val="1"/>
        </dgm:presLayoutVars>
      </dgm:prSet>
      <dgm:spPr/>
    </dgm:pt>
  </dgm:ptLst>
  <dgm:cxnLst>
    <dgm:cxn modelId="{97046D09-F9B6-485C-A72C-D88189DFA1EA}" type="presOf" srcId="{49A918BE-772D-4ECB-B248-02715C204400}" destId="{25FB7AD0-698A-4F0F-9A0C-1521F371910D}" srcOrd="0" destOrd="0" presId="urn:microsoft.com/office/officeart/2005/8/layout/process2"/>
    <dgm:cxn modelId="{1C473F0F-0427-4454-BFF6-C1BE61815C21}" type="presOf" srcId="{3F5EA6BC-8101-4F45-A8A9-C988492CF257}" destId="{3C6E23EE-B089-4881-B4B8-A1FD114B5523}" srcOrd="0" destOrd="0" presId="urn:microsoft.com/office/officeart/2005/8/layout/process2"/>
    <dgm:cxn modelId="{F99CE613-18CA-4504-8DBA-D66142508BB0}" type="presOf" srcId="{A5647FE1-715C-4B2E-8993-093ECBEBDF4B}" destId="{80E241E7-4F6E-430B-B532-39C092890F1E}" srcOrd="1" destOrd="0" presId="urn:microsoft.com/office/officeart/2005/8/layout/process2"/>
    <dgm:cxn modelId="{4F0CC91D-9422-4E1A-B490-A66AA4017D25}" type="presOf" srcId="{BA6304D1-9459-40F7-9927-3608689F803B}" destId="{E219F969-02D6-4A09-854B-691140CBA687}" srcOrd="0" destOrd="0" presId="urn:microsoft.com/office/officeart/2005/8/layout/process2"/>
    <dgm:cxn modelId="{0630672A-26BE-4264-BC52-9D9263C1523A}" srcId="{C34B5B13-38B2-4553-92D1-0AC68B5F2918}" destId="{BA6304D1-9459-40F7-9927-3608689F803B}" srcOrd="0" destOrd="0" parTransId="{067DAF97-A6C5-4B90-8DFB-C45BFEE17697}" sibTransId="{A5647FE1-715C-4B2E-8993-093ECBEBDF4B}"/>
    <dgm:cxn modelId="{4B660E62-984A-4643-B740-4E49F0E297BB}" srcId="{C34B5B13-38B2-4553-92D1-0AC68B5F2918}" destId="{49A918BE-772D-4ECB-B248-02715C204400}" srcOrd="3" destOrd="0" parTransId="{7693B536-E38E-467F-A076-FFD346C77505}" sibTransId="{1F97BF8F-6BC6-415C-878D-22B94BD5B672}"/>
    <dgm:cxn modelId="{9E1F6A51-6EA5-45C4-BB36-558DFE132E24}" type="presOf" srcId="{C34B5B13-38B2-4553-92D1-0AC68B5F2918}" destId="{CC6317D8-0887-4096-9587-79E02DCC5C8E}" srcOrd="0" destOrd="0" presId="urn:microsoft.com/office/officeart/2005/8/layout/process2"/>
    <dgm:cxn modelId="{DE230F74-5E34-41D3-9B87-A1D993A1365B}" srcId="{C34B5B13-38B2-4553-92D1-0AC68B5F2918}" destId="{3F5EA6BC-8101-4F45-A8A9-C988492CF257}" srcOrd="1" destOrd="0" parTransId="{2F31AD1F-F6DB-45E4-AA6D-3039C7EED977}" sibTransId="{74118663-0032-46BE-86ED-5765FD627C7C}"/>
    <dgm:cxn modelId="{FC2C5390-52B9-4A19-B2E3-BB3CECD49FE0}" type="presOf" srcId="{74118663-0032-46BE-86ED-5765FD627C7C}" destId="{144233B0-4152-4448-BC64-15182FDC66B6}" srcOrd="1" destOrd="0" presId="urn:microsoft.com/office/officeart/2005/8/layout/process2"/>
    <dgm:cxn modelId="{EA8B8B94-2496-4FA4-886C-470820FD0FEF}" type="presOf" srcId="{4532B3EC-0121-4B11-B85A-DA5611F3730D}" destId="{25D147C3-66F2-447A-9D6F-C16054675937}" srcOrd="0" destOrd="0" presId="urn:microsoft.com/office/officeart/2005/8/layout/process2"/>
    <dgm:cxn modelId="{8FAF38C9-11D0-4BCA-BCCD-6736BC15D98D}" srcId="{C34B5B13-38B2-4553-92D1-0AC68B5F2918}" destId="{4532B3EC-0121-4B11-B85A-DA5611F3730D}" srcOrd="2" destOrd="0" parTransId="{79EB86DD-C449-443A-ADC9-49E57B5979C0}" sibTransId="{DBE22B04-D4CA-4FAA-8D30-FA51951842A9}"/>
    <dgm:cxn modelId="{9669E2CC-AD5F-40C8-A5FC-1574CA74C718}" type="presOf" srcId="{A5647FE1-715C-4B2E-8993-093ECBEBDF4B}" destId="{7D3E32B4-BC3D-4D78-ABB3-E88094996F7B}" srcOrd="0" destOrd="0" presId="urn:microsoft.com/office/officeart/2005/8/layout/process2"/>
    <dgm:cxn modelId="{E4FCCDE2-087C-4A22-9A3C-357F61199DBA}" type="presOf" srcId="{DBE22B04-D4CA-4FAA-8D30-FA51951842A9}" destId="{026CB850-30A7-409A-9B65-2CFA1C5AC933}" srcOrd="0" destOrd="0" presId="urn:microsoft.com/office/officeart/2005/8/layout/process2"/>
    <dgm:cxn modelId="{033130EA-58AE-4104-8682-EEEE425A3FF7}" type="presOf" srcId="{74118663-0032-46BE-86ED-5765FD627C7C}" destId="{5734EA37-CAC2-433D-953B-09E00F874F3D}" srcOrd="0" destOrd="0" presId="urn:microsoft.com/office/officeart/2005/8/layout/process2"/>
    <dgm:cxn modelId="{543620F8-A410-43BE-98F7-C6166A8E6EAD}" type="presOf" srcId="{DBE22B04-D4CA-4FAA-8D30-FA51951842A9}" destId="{72662819-79F8-4154-AA5C-3746351ECC86}" srcOrd="1" destOrd="0" presId="urn:microsoft.com/office/officeart/2005/8/layout/process2"/>
    <dgm:cxn modelId="{DF38BCB6-E2E0-4C32-8E23-207DE2D7DDEB}" type="presParOf" srcId="{CC6317D8-0887-4096-9587-79E02DCC5C8E}" destId="{E219F969-02D6-4A09-854B-691140CBA687}" srcOrd="0" destOrd="0" presId="urn:microsoft.com/office/officeart/2005/8/layout/process2"/>
    <dgm:cxn modelId="{FE5B43AA-2E5D-4E19-90E4-05D466641E2D}" type="presParOf" srcId="{CC6317D8-0887-4096-9587-79E02DCC5C8E}" destId="{7D3E32B4-BC3D-4D78-ABB3-E88094996F7B}" srcOrd="1" destOrd="0" presId="urn:microsoft.com/office/officeart/2005/8/layout/process2"/>
    <dgm:cxn modelId="{1BEFA783-B39C-4BC3-869B-C1E77B34CCB6}" type="presParOf" srcId="{7D3E32B4-BC3D-4D78-ABB3-E88094996F7B}" destId="{80E241E7-4F6E-430B-B532-39C092890F1E}" srcOrd="0" destOrd="0" presId="urn:microsoft.com/office/officeart/2005/8/layout/process2"/>
    <dgm:cxn modelId="{28A10484-2089-467F-9309-C2B87ABA60F9}" type="presParOf" srcId="{CC6317D8-0887-4096-9587-79E02DCC5C8E}" destId="{3C6E23EE-B089-4881-B4B8-A1FD114B5523}" srcOrd="2" destOrd="0" presId="urn:microsoft.com/office/officeart/2005/8/layout/process2"/>
    <dgm:cxn modelId="{21C76B91-DA01-4A00-B388-32EE89541100}" type="presParOf" srcId="{CC6317D8-0887-4096-9587-79E02DCC5C8E}" destId="{5734EA37-CAC2-433D-953B-09E00F874F3D}" srcOrd="3" destOrd="0" presId="urn:microsoft.com/office/officeart/2005/8/layout/process2"/>
    <dgm:cxn modelId="{366328F9-6D76-45E1-AD78-8910F857DF59}" type="presParOf" srcId="{5734EA37-CAC2-433D-953B-09E00F874F3D}" destId="{144233B0-4152-4448-BC64-15182FDC66B6}" srcOrd="0" destOrd="0" presId="urn:microsoft.com/office/officeart/2005/8/layout/process2"/>
    <dgm:cxn modelId="{4237D688-F78B-4374-8186-5E5B818C27AD}" type="presParOf" srcId="{CC6317D8-0887-4096-9587-79E02DCC5C8E}" destId="{25D147C3-66F2-447A-9D6F-C16054675937}" srcOrd="4" destOrd="0" presId="urn:microsoft.com/office/officeart/2005/8/layout/process2"/>
    <dgm:cxn modelId="{A3D6C8D1-3ED3-407C-97C6-D25E929A0470}" type="presParOf" srcId="{CC6317D8-0887-4096-9587-79E02DCC5C8E}" destId="{026CB850-30A7-409A-9B65-2CFA1C5AC933}" srcOrd="5" destOrd="0" presId="urn:microsoft.com/office/officeart/2005/8/layout/process2"/>
    <dgm:cxn modelId="{406B86A2-FA1F-4873-ADC8-D09C34FD7127}" type="presParOf" srcId="{026CB850-30A7-409A-9B65-2CFA1C5AC933}" destId="{72662819-79F8-4154-AA5C-3746351ECC86}" srcOrd="0" destOrd="0" presId="urn:microsoft.com/office/officeart/2005/8/layout/process2"/>
    <dgm:cxn modelId="{629080EB-2EA4-460B-A782-9DAD433ECDB2}" type="presParOf" srcId="{CC6317D8-0887-4096-9587-79E02DCC5C8E}" destId="{25FB7AD0-698A-4F0F-9A0C-1521F371910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6515C-CE07-4142-A3D4-91B6E8404480}">
      <dsp:nvSpPr>
        <dsp:cNvPr id="0" name=""/>
        <dsp:cNvSpPr/>
      </dsp:nvSpPr>
      <dsp:spPr>
        <a:xfrm>
          <a:off x="5018636" y="2624962"/>
          <a:ext cx="3940848" cy="625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29"/>
              </a:lnTo>
              <a:lnTo>
                <a:pt x="3940848" y="426029"/>
              </a:lnTo>
              <a:lnTo>
                <a:pt x="3940848" y="625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F1BA7-171B-4B4A-A4DE-1A9C28517379}">
      <dsp:nvSpPr>
        <dsp:cNvPr id="0" name=""/>
        <dsp:cNvSpPr/>
      </dsp:nvSpPr>
      <dsp:spPr>
        <a:xfrm>
          <a:off x="5018636" y="2624962"/>
          <a:ext cx="1313616" cy="625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29"/>
              </a:lnTo>
              <a:lnTo>
                <a:pt x="1313616" y="426029"/>
              </a:lnTo>
              <a:lnTo>
                <a:pt x="1313616" y="625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9A5B3-D80C-4B2B-BE5A-F37E34070F3D}">
      <dsp:nvSpPr>
        <dsp:cNvPr id="0" name=""/>
        <dsp:cNvSpPr/>
      </dsp:nvSpPr>
      <dsp:spPr>
        <a:xfrm>
          <a:off x="3705020" y="2624962"/>
          <a:ext cx="1313616" cy="625161"/>
        </a:xfrm>
        <a:custGeom>
          <a:avLst/>
          <a:gdLst/>
          <a:ahLst/>
          <a:cxnLst/>
          <a:rect l="0" t="0" r="0" b="0"/>
          <a:pathLst>
            <a:path>
              <a:moveTo>
                <a:pt x="1313616" y="0"/>
              </a:moveTo>
              <a:lnTo>
                <a:pt x="1313616" y="426029"/>
              </a:lnTo>
              <a:lnTo>
                <a:pt x="0" y="426029"/>
              </a:lnTo>
              <a:lnTo>
                <a:pt x="0" y="625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29796-98E5-46FE-8EA9-28533A3227AA}">
      <dsp:nvSpPr>
        <dsp:cNvPr id="0" name=""/>
        <dsp:cNvSpPr/>
      </dsp:nvSpPr>
      <dsp:spPr>
        <a:xfrm>
          <a:off x="1077787" y="2624962"/>
          <a:ext cx="3940848" cy="625161"/>
        </a:xfrm>
        <a:custGeom>
          <a:avLst/>
          <a:gdLst/>
          <a:ahLst/>
          <a:cxnLst/>
          <a:rect l="0" t="0" r="0" b="0"/>
          <a:pathLst>
            <a:path>
              <a:moveTo>
                <a:pt x="3940848" y="0"/>
              </a:moveTo>
              <a:lnTo>
                <a:pt x="3940848" y="426029"/>
              </a:lnTo>
              <a:lnTo>
                <a:pt x="0" y="426029"/>
              </a:lnTo>
              <a:lnTo>
                <a:pt x="0" y="6251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F9B59-BFA0-4A90-AE16-3AFC243E2ED7}">
      <dsp:nvSpPr>
        <dsp:cNvPr id="0" name=""/>
        <dsp:cNvSpPr/>
      </dsp:nvSpPr>
      <dsp:spPr>
        <a:xfrm>
          <a:off x="3943859" y="1259995"/>
          <a:ext cx="2149553" cy="1364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9C0E-60F3-4592-80E7-F91769FC7B43}">
      <dsp:nvSpPr>
        <dsp:cNvPr id="0" name=""/>
        <dsp:cNvSpPr/>
      </dsp:nvSpPr>
      <dsp:spPr>
        <a:xfrm>
          <a:off x="4182698" y="1486892"/>
          <a:ext cx="2149553" cy="136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Crew Operations</a:t>
          </a:r>
        </a:p>
      </dsp:txBody>
      <dsp:txXfrm>
        <a:off x="4222676" y="1526870"/>
        <a:ext cx="2069597" cy="1285010"/>
      </dsp:txXfrm>
    </dsp:sp>
    <dsp:sp modelId="{39B988CE-7AF3-4E4F-B69E-C05AC5D5781C}">
      <dsp:nvSpPr>
        <dsp:cNvPr id="0" name=""/>
        <dsp:cNvSpPr/>
      </dsp:nvSpPr>
      <dsp:spPr>
        <a:xfrm>
          <a:off x="3010" y="3250124"/>
          <a:ext cx="2149553" cy="1364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A7A84-0591-4D3B-BAB9-4D8F73B28395}">
      <dsp:nvSpPr>
        <dsp:cNvPr id="0" name=""/>
        <dsp:cNvSpPr/>
      </dsp:nvSpPr>
      <dsp:spPr>
        <a:xfrm>
          <a:off x="241849" y="3477021"/>
          <a:ext cx="2149553" cy="136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Crew Planning</a:t>
          </a:r>
        </a:p>
      </dsp:txBody>
      <dsp:txXfrm>
        <a:off x="281827" y="3516999"/>
        <a:ext cx="2069597" cy="1285010"/>
      </dsp:txXfrm>
    </dsp:sp>
    <dsp:sp modelId="{3B109F9D-8BA0-4B5F-9D00-FA1988606E69}">
      <dsp:nvSpPr>
        <dsp:cNvPr id="0" name=""/>
        <dsp:cNvSpPr/>
      </dsp:nvSpPr>
      <dsp:spPr>
        <a:xfrm>
          <a:off x="2630243" y="3250124"/>
          <a:ext cx="2149553" cy="1364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0B091-9C97-49A1-AB60-B33BAA7CF3AC}">
      <dsp:nvSpPr>
        <dsp:cNvPr id="0" name=""/>
        <dsp:cNvSpPr/>
      </dsp:nvSpPr>
      <dsp:spPr>
        <a:xfrm>
          <a:off x="2869082" y="3477021"/>
          <a:ext cx="2149553" cy="136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Network Design and Optimization</a:t>
          </a:r>
        </a:p>
      </dsp:txBody>
      <dsp:txXfrm>
        <a:off x="2909060" y="3516999"/>
        <a:ext cx="2069597" cy="1285010"/>
      </dsp:txXfrm>
    </dsp:sp>
    <dsp:sp modelId="{10B6D293-DABF-4BA0-B4F0-8C41723B5B95}">
      <dsp:nvSpPr>
        <dsp:cNvPr id="0" name=""/>
        <dsp:cNvSpPr/>
      </dsp:nvSpPr>
      <dsp:spPr>
        <a:xfrm>
          <a:off x="5257475" y="3250124"/>
          <a:ext cx="2149553" cy="136496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7F211-57C8-4BDB-BD5B-EB78DEEE8B38}">
      <dsp:nvSpPr>
        <dsp:cNvPr id="0" name=""/>
        <dsp:cNvSpPr/>
      </dsp:nvSpPr>
      <dsp:spPr>
        <a:xfrm>
          <a:off x="5496314" y="3477021"/>
          <a:ext cx="2149553" cy="136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Crew Strategy and Business Intelligence</a:t>
          </a:r>
        </a:p>
      </dsp:txBody>
      <dsp:txXfrm>
        <a:off x="5536292" y="3516999"/>
        <a:ext cx="2069597" cy="1285010"/>
      </dsp:txXfrm>
    </dsp:sp>
    <dsp:sp modelId="{36E0F94E-2EC1-4E85-BB21-67528391F2E0}">
      <dsp:nvSpPr>
        <dsp:cNvPr id="0" name=""/>
        <dsp:cNvSpPr/>
      </dsp:nvSpPr>
      <dsp:spPr>
        <a:xfrm>
          <a:off x="7884708" y="3250124"/>
          <a:ext cx="2149553" cy="136496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C6D4F-477B-4A60-B8E2-288B56FE80E2}">
      <dsp:nvSpPr>
        <dsp:cNvPr id="0" name=""/>
        <dsp:cNvSpPr/>
      </dsp:nvSpPr>
      <dsp:spPr>
        <a:xfrm>
          <a:off x="8123547" y="3477021"/>
          <a:ext cx="2149553" cy="13649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Operational Planning and Performance</a:t>
          </a:r>
        </a:p>
      </dsp:txBody>
      <dsp:txXfrm>
        <a:off x="8163525" y="3516999"/>
        <a:ext cx="2069597" cy="12850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95A1E-81D6-4AC8-9DF0-2B204325A5CC}">
      <dsp:nvSpPr>
        <dsp:cNvPr id="0" name=""/>
        <dsp:cNvSpPr/>
      </dsp:nvSpPr>
      <dsp:spPr>
        <a:xfrm>
          <a:off x="407422" y="3241"/>
          <a:ext cx="7313154" cy="11024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</a:rPr>
            <a:t>Data Preparation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j-lt"/>
            </a:rPr>
            <a:t>Remove duplicate values on ‘seq</a:t>
          </a:r>
          <a:br>
            <a:rPr lang="en-US" sz="1800" kern="1200" dirty="0">
              <a:latin typeface="+mj-lt"/>
            </a:rPr>
          </a:br>
          <a:r>
            <a:rPr lang="en-US" sz="1800" kern="1200" dirty="0">
              <a:latin typeface="+mj-lt"/>
            </a:rPr>
            <a:t>_num’ to get one row for a single flight trip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</a:rPr>
            <a:t>Check for missing values and change variable format if needed</a:t>
          </a:r>
        </a:p>
      </dsp:txBody>
      <dsp:txXfrm>
        <a:off x="439712" y="35531"/>
        <a:ext cx="7248574" cy="1037874"/>
      </dsp:txXfrm>
    </dsp:sp>
    <dsp:sp modelId="{E36DDBC5-B62B-4BCC-9F29-2584842ED478}">
      <dsp:nvSpPr>
        <dsp:cNvPr id="0" name=""/>
        <dsp:cNvSpPr/>
      </dsp:nvSpPr>
      <dsp:spPr>
        <a:xfrm rot="5400000">
          <a:off x="3857289" y="1133257"/>
          <a:ext cx="413420" cy="49610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3915168" y="1174599"/>
        <a:ext cx="297662" cy="289394"/>
      </dsp:txXfrm>
    </dsp:sp>
    <dsp:sp modelId="{E816EEA9-FCCD-4E32-8106-5237ADF1C236}">
      <dsp:nvSpPr>
        <dsp:cNvPr id="0" name=""/>
        <dsp:cNvSpPr/>
      </dsp:nvSpPr>
      <dsp:spPr>
        <a:xfrm>
          <a:off x="370865" y="1656923"/>
          <a:ext cx="7386269" cy="14491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</a:rPr>
            <a:t>Data Validation - Against Mainframe Dataset – Live flight trip dashboard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+mj-lt"/>
            </a:rPr>
            <a:t>Total number of flight trips – Advanced Excel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+mj-lt"/>
            </a:rPr>
            <a:t>Non matching cases- correct condition for TRIP_SELECT_TYPE_CD = (0,,2,3,4) for Lineholders</a:t>
          </a:r>
        </a:p>
      </dsp:txBody>
      <dsp:txXfrm>
        <a:off x="413309" y="1699367"/>
        <a:ext cx="7301381" cy="1364244"/>
      </dsp:txXfrm>
    </dsp:sp>
    <dsp:sp modelId="{43FA2BC6-FB08-458C-A2B0-BC14B79E7E92}">
      <dsp:nvSpPr>
        <dsp:cNvPr id="0" name=""/>
        <dsp:cNvSpPr/>
      </dsp:nvSpPr>
      <dsp:spPr>
        <a:xfrm rot="5400000">
          <a:off x="3857289" y="3133617"/>
          <a:ext cx="413420" cy="49610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3915168" y="3174959"/>
        <a:ext cx="297662" cy="289394"/>
      </dsp:txXfrm>
    </dsp:sp>
    <dsp:sp modelId="{5738C776-BB1B-4B8C-97E9-1A58CE597EED}">
      <dsp:nvSpPr>
        <dsp:cNvPr id="0" name=""/>
        <dsp:cNvSpPr/>
      </dsp:nvSpPr>
      <dsp:spPr>
        <a:xfrm>
          <a:off x="378185" y="3657283"/>
          <a:ext cx="7371628" cy="11024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</a:rPr>
            <a:t>Data Validation - Against Utilization Dataset- crew hourly pay data</a:t>
          </a:r>
        </a:p>
      </dsp:txBody>
      <dsp:txXfrm>
        <a:off x="410475" y="3689573"/>
        <a:ext cx="7307048" cy="10378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7654-21DF-4749-8C8E-D1E68674FCD7}">
      <dsp:nvSpPr>
        <dsp:cNvPr id="0" name=""/>
        <dsp:cNvSpPr/>
      </dsp:nvSpPr>
      <dsp:spPr>
        <a:xfrm>
          <a:off x="0" y="168"/>
          <a:ext cx="5159828" cy="91728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Synthetic</a:t>
          </a:r>
        </a:p>
      </dsp:txBody>
      <dsp:txXfrm>
        <a:off x="44778" y="44946"/>
        <a:ext cx="5070272" cy="827724"/>
      </dsp:txXfrm>
    </dsp:sp>
    <dsp:sp modelId="{CAD51CDF-96B6-44EF-B9AD-541AD815F12C}">
      <dsp:nvSpPr>
        <dsp:cNvPr id="0" name=""/>
        <dsp:cNvSpPr/>
      </dsp:nvSpPr>
      <dsp:spPr>
        <a:xfrm>
          <a:off x="0" y="917448"/>
          <a:ext cx="5159828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2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Range: 442- 666 hours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Average: 554 hours</a:t>
          </a:r>
        </a:p>
      </dsp:txBody>
      <dsp:txXfrm>
        <a:off x="0" y="917448"/>
        <a:ext cx="5159828" cy="811440"/>
      </dsp:txXfrm>
    </dsp:sp>
    <dsp:sp modelId="{D289F93C-98BB-4813-B934-9EE734E80CAC}">
      <dsp:nvSpPr>
        <dsp:cNvPr id="0" name=""/>
        <dsp:cNvSpPr/>
      </dsp:nvSpPr>
      <dsp:spPr>
        <a:xfrm>
          <a:off x="0" y="1728888"/>
          <a:ext cx="5159828" cy="91728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Deadhead</a:t>
          </a:r>
        </a:p>
      </dsp:txBody>
      <dsp:txXfrm>
        <a:off x="44778" y="1773666"/>
        <a:ext cx="5070272" cy="827724"/>
      </dsp:txXfrm>
    </dsp:sp>
    <dsp:sp modelId="{9C0D5D3E-D352-4FFC-8EEE-89146C1A0E87}">
      <dsp:nvSpPr>
        <dsp:cNvPr id="0" name=""/>
        <dsp:cNvSpPr/>
      </dsp:nvSpPr>
      <dsp:spPr>
        <a:xfrm>
          <a:off x="0" y="2646168"/>
          <a:ext cx="5159828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2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Range: 747-847 hours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Average: 787 hours</a:t>
          </a:r>
        </a:p>
      </dsp:txBody>
      <dsp:txXfrm>
        <a:off x="0" y="2646168"/>
        <a:ext cx="5159828" cy="8114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7654-21DF-4749-8C8E-D1E68674FCD7}">
      <dsp:nvSpPr>
        <dsp:cNvPr id="0" name=""/>
        <dsp:cNvSpPr/>
      </dsp:nvSpPr>
      <dsp:spPr>
        <a:xfrm>
          <a:off x="0" y="0"/>
          <a:ext cx="4992914" cy="91728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Synthetic</a:t>
          </a:r>
        </a:p>
      </dsp:txBody>
      <dsp:txXfrm>
        <a:off x="44778" y="44778"/>
        <a:ext cx="4903358" cy="827724"/>
      </dsp:txXfrm>
    </dsp:sp>
    <dsp:sp modelId="{CAD51CDF-96B6-44EF-B9AD-541AD815F12C}">
      <dsp:nvSpPr>
        <dsp:cNvPr id="0" name=""/>
        <dsp:cNvSpPr/>
      </dsp:nvSpPr>
      <dsp:spPr>
        <a:xfrm>
          <a:off x="0" y="917448"/>
          <a:ext cx="4992914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2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Range: 11 – 63 hours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Average: 38.8 hours</a:t>
          </a:r>
        </a:p>
      </dsp:txBody>
      <dsp:txXfrm>
        <a:off x="0" y="917448"/>
        <a:ext cx="4992914" cy="811440"/>
      </dsp:txXfrm>
    </dsp:sp>
    <dsp:sp modelId="{D289F93C-98BB-4813-B934-9EE734E80CAC}">
      <dsp:nvSpPr>
        <dsp:cNvPr id="0" name=""/>
        <dsp:cNvSpPr/>
      </dsp:nvSpPr>
      <dsp:spPr>
        <a:xfrm>
          <a:off x="0" y="1728888"/>
          <a:ext cx="4992914" cy="91728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+mj-lt"/>
            </a:rPr>
            <a:t>Deadhead</a:t>
          </a:r>
        </a:p>
      </dsp:txBody>
      <dsp:txXfrm>
        <a:off x="44778" y="1773666"/>
        <a:ext cx="4903358" cy="827724"/>
      </dsp:txXfrm>
    </dsp:sp>
    <dsp:sp modelId="{9C0D5D3E-D352-4FFC-8EEE-89146C1A0E87}">
      <dsp:nvSpPr>
        <dsp:cNvPr id="0" name=""/>
        <dsp:cNvSpPr/>
      </dsp:nvSpPr>
      <dsp:spPr>
        <a:xfrm>
          <a:off x="0" y="2646168"/>
          <a:ext cx="4992914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2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Range: 35- 68 hours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+mj-lt"/>
            </a:rPr>
            <a:t>Average: 55.3 hours</a:t>
          </a:r>
          <a:endParaRPr lang="en-US" sz="2700" kern="1200" dirty="0">
            <a:latin typeface="+mj-lt"/>
          </a:endParaRPr>
        </a:p>
      </dsp:txBody>
      <dsp:txXfrm>
        <a:off x="0" y="2646168"/>
        <a:ext cx="4992914" cy="8114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5242C-4A8F-464F-B13C-49AD8075416D}">
      <dsp:nvSpPr>
        <dsp:cNvPr id="0" name=""/>
        <dsp:cNvSpPr/>
      </dsp:nvSpPr>
      <dsp:spPr>
        <a:xfrm>
          <a:off x="46" y="485786"/>
          <a:ext cx="4449195" cy="1779678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Results of variance analysis between </a:t>
          </a:r>
          <a:r>
            <a:rPr lang="en-US" sz="2000" b="0" kern="1200" dirty="0">
              <a:latin typeface="+mj-lt"/>
            </a:rPr>
            <a:t>Actual and planned metrics </a:t>
          </a:r>
        </a:p>
      </dsp:txBody>
      <dsp:txXfrm>
        <a:off x="46" y="485786"/>
        <a:ext cx="4449195" cy="1779678"/>
      </dsp:txXfrm>
    </dsp:sp>
    <dsp:sp modelId="{A38A87AD-6F9D-482F-9BF1-CDCE3B5A17B2}">
      <dsp:nvSpPr>
        <dsp:cNvPr id="0" name=""/>
        <dsp:cNvSpPr/>
      </dsp:nvSpPr>
      <dsp:spPr>
        <a:xfrm>
          <a:off x="46" y="2265465"/>
          <a:ext cx="444919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Improvement in accuracy of metric forecasting by Operations Planning and Performance Team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Identify causes of increase in operational costs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Pinpoint target areas for operational performance improvement</a:t>
          </a:r>
        </a:p>
      </dsp:txBody>
      <dsp:txXfrm>
        <a:off x="46" y="2265465"/>
        <a:ext cx="4449195" cy="2854800"/>
      </dsp:txXfrm>
    </dsp:sp>
    <dsp:sp modelId="{6BD04D94-66A0-4E8C-B517-63410D796696}">
      <dsp:nvSpPr>
        <dsp:cNvPr id="0" name=""/>
        <dsp:cNvSpPr/>
      </dsp:nvSpPr>
      <dsp:spPr>
        <a:xfrm>
          <a:off x="5072129" y="485786"/>
          <a:ext cx="4449195" cy="177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Results of variance analysis between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Actual and Utilization metrics</a:t>
          </a:r>
        </a:p>
      </dsp:txBody>
      <dsp:txXfrm>
        <a:off x="5072129" y="485786"/>
        <a:ext cx="4449195" cy="1779678"/>
      </dsp:txXfrm>
    </dsp:sp>
    <dsp:sp modelId="{8233783E-5704-4D0E-BB0B-3495D2F9857C}">
      <dsp:nvSpPr>
        <dsp:cNvPr id="0" name=""/>
        <dsp:cNvSpPr/>
      </dsp:nvSpPr>
      <dsp:spPr>
        <a:xfrm>
          <a:off x="5072129" y="2265465"/>
          <a:ext cx="444919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Issue of data integrity and inhomogeneity within data infrastructure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Need to asses and analyze the data sources and entry methods of the system</a:t>
          </a:r>
        </a:p>
      </dsp:txBody>
      <dsp:txXfrm>
        <a:off x="5072129" y="2265465"/>
        <a:ext cx="4449195" cy="2854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AA1A5-C34D-4207-A286-A833BED49A3A}">
      <dsp:nvSpPr>
        <dsp:cNvPr id="0" name=""/>
        <dsp:cNvSpPr/>
      </dsp:nvSpPr>
      <dsp:spPr>
        <a:xfrm>
          <a:off x="0" y="0"/>
          <a:ext cx="9006113" cy="102667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Increase viability of analytical model</a:t>
          </a:r>
        </a:p>
      </dsp:txBody>
      <dsp:txXfrm>
        <a:off x="50118" y="50118"/>
        <a:ext cx="8905877" cy="926439"/>
      </dsp:txXfrm>
    </dsp:sp>
    <dsp:sp modelId="{E163D35C-FBEC-4D5F-AAB6-73E275FEE73F}">
      <dsp:nvSpPr>
        <dsp:cNvPr id="0" name=""/>
        <dsp:cNvSpPr/>
      </dsp:nvSpPr>
      <dsp:spPr>
        <a:xfrm>
          <a:off x="0" y="1072740"/>
          <a:ext cx="9006113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Including more factors like trip start time, seasonal effects and air traffic conditions within the data model</a:t>
          </a:r>
        </a:p>
      </dsp:txBody>
      <dsp:txXfrm>
        <a:off x="0" y="1072740"/>
        <a:ext cx="9006113" cy="628762"/>
      </dsp:txXfrm>
    </dsp:sp>
    <dsp:sp modelId="{EDF79763-1AC6-4726-96CD-8C4BA057BBCD}">
      <dsp:nvSpPr>
        <dsp:cNvPr id="0" name=""/>
        <dsp:cNvSpPr/>
      </dsp:nvSpPr>
      <dsp:spPr>
        <a:xfrm>
          <a:off x="0" y="1701502"/>
          <a:ext cx="9006113" cy="102667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 strategy road to improve functional efficiency of crew operations </a:t>
          </a:r>
        </a:p>
      </dsp:txBody>
      <dsp:txXfrm>
        <a:off x="50118" y="1751620"/>
        <a:ext cx="8905877" cy="926439"/>
      </dsp:txXfrm>
    </dsp:sp>
    <dsp:sp modelId="{DC8DEACE-63D2-473E-AF49-5D087BD1C2CC}">
      <dsp:nvSpPr>
        <dsp:cNvPr id="0" name=""/>
        <dsp:cNvSpPr/>
      </dsp:nvSpPr>
      <dsp:spPr>
        <a:xfrm>
          <a:off x="0" y="2728177"/>
          <a:ext cx="900611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Provide data base solution by identifying causes of variance</a:t>
          </a:r>
        </a:p>
      </dsp:txBody>
      <dsp:txXfrm>
        <a:off x="0" y="2728177"/>
        <a:ext cx="9006113" cy="447120"/>
      </dsp:txXfrm>
    </dsp:sp>
    <dsp:sp modelId="{B9861B84-78CC-4A8A-A329-C1063F109DB7}">
      <dsp:nvSpPr>
        <dsp:cNvPr id="0" name=""/>
        <dsp:cNvSpPr/>
      </dsp:nvSpPr>
      <dsp:spPr>
        <a:xfrm>
          <a:off x="0" y="3175297"/>
          <a:ext cx="9006113" cy="1026675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Improve accuracy of analysis</a:t>
          </a:r>
        </a:p>
      </dsp:txBody>
      <dsp:txXfrm>
        <a:off x="50118" y="3225415"/>
        <a:ext cx="8905877" cy="926439"/>
      </dsp:txXfrm>
    </dsp:sp>
    <dsp:sp modelId="{A871C83A-7989-4E7F-89C0-6CD23CDFF768}">
      <dsp:nvSpPr>
        <dsp:cNvPr id="0" name=""/>
        <dsp:cNvSpPr/>
      </dsp:nvSpPr>
      <dsp:spPr>
        <a:xfrm>
          <a:off x="0" y="4201972"/>
          <a:ext cx="9006113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9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Include statistical metrics like co-variance between operational parameters</a:t>
          </a:r>
        </a:p>
      </dsp:txBody>
      <dsp:txXfrm>
        <a:off x="0" y="4201972"/>
        <a:ext cx="9006113" cy="628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57911-263B-4673-83F5-0A5748CB6659}">
      <dsp:nvSpPr>
        <dsp:cNvPr id="0" name=""/>
        <dsp:cNvSpPr/>
      </dsp:nvSpPr>
      <dsp:spPr>
        <a:xfrm>
          <a:off x="0" y="3432346"/>
          <a:ext cx="875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70AA6-519A-486D-ACF3-17EF2BFB1695}">
      <dsp:nvSpPr>
        <dsp:cNvPr id="0" name=""/>
        <dsp:cNvSpPr/>
      </dsp:nvSpPr>
      <dsp:spPr>
        <a:xfrm>
          <a:off x="0" y="1958099"/>
          <a:ext cx="875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844B5-C3FD-4B0C-B803-587B23685051}">
      <dsp:nvSpPr>
        <dsp:cNvPr id="0" name=""/>
        <dsp:cNvSpPr/>
      </dsp:nvSpPr>
      <dsp:spPr>
        <a:xfrm>
          <a:off x="0" y="483851"/>
          <a:ext cx="87521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E463D-553B-4BC9-B3EF-CAAE00B47674}">
      <dsp:nvSpPr>
        <dsp:cNvPr id="0" name=""/>
        <dsp:cNvSpPr/>
      </dsp:nvSpPr>
      <dsp:spPr>
        <a:xfrm>
          <a:off x="2275549" y="539"/>
          <a:ext cx="6476564" cy="48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       Data Mining of Flight Trip Data</a:t>
          </a:r>
        </a:p>
      </dsp:txBody>
      <dsp:txXfrm>
        <a:off x="2275549" y="539"/>
        <a:ext cx="6476564" cy="483312"/>
      </dsp:txXfrm>
    </dsp:sp>
    <dsp:sp modelId="{C959758B-413F-461B-B834-ADC8DE83954A}">
      <dsp:nvSpPr>
        <dsp:cNvPr id="0" name=""/>
        <dsp:cNvSpPr/>
      </dsp:nvSpPr>
      <dsp:spPr>
        <a:xfrm>
          <a:off x="0" y="539"/>
          <a:ext cx="2275549" cy="48331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Phase 1</a:t>
          </a:r>
        </a:p>
      </dsp:txBody>
      <dsp:txXfrm>
        <a:off x="23598" y="24137"/>
        <a:ext cx="2228353" cy="459714"/>
      </dsp:txXfrm>
    </dsp:sp>
    <dsp:sp modelId="{0DE57167-11A3-48A1-9130-EEE207961D07}">
      <dsp:nvSpPr>
        <dsp:cNvPr id="0" name=""/>
        <dsp:cNvSpPr/>
      </dsp:nvSpPr>
      <dsp:spPr>
        <a:xfrm>
          <a:off x="0" y="483851"/>
          <a:ext cx="8752114" cy="96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Extraction of actual and planned crew operations metrics data using T-SQL</a:t>
          </a:r>
          <a:endParaRPr lang="en-US" sz="1800" kern="1200" dirty="0"/>
        </a:p>
      </dsp:txBody>
      <dsp:txXfrm>
        <a:off x="0" y="483851"/>
        <a:ext cx="8752114" cy="966769"/>
      </dsp:txXfrm>
    </dsp:sp>
    <dsp:sp modelId="{77DFBBF9-DBAE-4908-B4E3-A4F2BBB5C9CD}">
      <dsp:nvSpPr>
        <dsp:cNvPr id="0" name=""/>
        <dsp:cNvSpPr/>
      </dsp:nvSpPr>
      <dsp:spPr>
        <a:xfrm>
          <a:off x="2275549" y="1474787"/>
          <a:ext cx="6476564" cy="48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       Data Preparation and Validation</a:t>
          </a:r>
        </a:p>
      </dsp:txBody>
      <dsp:txXfrm>
        <a:off x="2275549" y="1474787"/>
        <a:ext cx="6476564" cy="483312"/>
      </dsp:txXfrm>
    </dsp:sp>
    <dsp:sp modelId="{8589C80C-C24B-435A-8E37-8387BC5FB838}">
      <dsp:nvSpPr>
        <dsp:cNvPr id="0" name=""/>
        <dsp:cNvSpPr/>
      </dsp:nvSpPr>
      <dsp:spPr>
        <a:xfrm>
          <a:off x="0" y="1474787"/>
          <a:ext cx="2275549" cy="48331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Phase 2</a:t>
          </a:r>
        </a:p>
      </dsp:txBody>
      <dsp:txXfrm>
        <a:off x="23598" y="1498385"/>
        <a:ext cx="2228353" cy="459714"/>
      </dsp:txXfrm>
    </dsp:sp>
    <dsp:sp modelId="{E44C62AE-4942-4894-B01C-AAEF7B0269A9}">
      <dsp:nvSpPr>
        <dsp:cNvPr id="0" name=""/>
        <dsp:cNvSpPr/>
      </dsp:nvSpPr>
      <dsp:spPr>
        <a:xfrm>
          <a:off x="0" y="1958099"/>
          <a:ext cx="8752114" cy="96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cleaning, variable extraction and validation against two other datasets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0" y="1958099"/>
        <a:ext cx="8752114" cy="966769"/>
      </dsp:txXfrm>
    </dsp:sp>
    <dsp:sp modelId="{38E7AECB-66A1-43B4-82C5-CF4876EC794E}">
      <dsp:nvSpPr>
        <dsp:cNvPr id="0" name=""/>
        <dsp:cNvSpPr/>
      </dsp:nvSpPr>
      <dsp:spPr>
        <a:xfrm>
          <a:off x="2275549" y="2949034"/>
          <a:ext cx="6476564" cy="48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     Exploratory analysis and Visualization</a:t>
          </a:r>
        </a:p>
      </dsp:txBody>
      <dsp:txXfrm>
        <a:off x="2275549" y="2949034"/>
        <a:ext cx="6476564" cy="483312"/>
      </dsp:txXfrm>
    </dsp:sp>
    <dsp:sp modelId="{47E1701B-6B99-40F3-83F1-BBE5377E97FC}">
      <dsp:nvSpPr>
        <dsp:cNvPr id="0" name=""/>
        <dsp:cNvSpPr/>
      </dsp:nvSpPr>
      <dsp:spPr>
        <a:xfrm>
          <a:off x="0" y="2949034"/>
          <a:ext cx="2275549" cy="483312"/>
        </a:xfrm>
        <a:prstGeom prst="round2SameRect">
          <a:avLst>
            <a:gd name="adj1" fmla="val 16670"/>
            <a:gd name="adj2" fmla="val 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Phase 3</a:t>
          </a:r>
        </a:p>
      </dsp:txBody>
      <dsp:txXfrm>
        <a:off x="23598" y="2972632"/>
        <a:ext cx="2228353" cy="459714"/>
      </dsp:txXfrm>
    </dsp:sp>
    <dsp:sp modelId="{2139F5F3-BE03-404F-A69C-4BC3EA4B9AAF}">
      <dsp:nvSpPr>
        <dsp:cNvPr id="0" name=""/>
        <dsp:cNvSpPr/>
      </dsp:nvSpPr>
      <dsp:spPr>
        <a:xfrm>
          <a:off x="0" y="3432346"/>
          <a:ext cx="8752114" cy="96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Variance analysis on MS excel</a:t>
          </a:r>
        </a:p>
      </dsp:txBody>
      <dsp:txXfrm>
        <a:off x="0" y="3432346"/>
        <a:ext cx="8752114" cy="966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E6177-77CD-46E0-94BC-AED6CE31A2F0}">
      <dsp:nvSpPr>
        <dsp:cNvPr id="0" name=""/>
        <dsp:cNvSpPr/>
      </dsp:nvSpPr>
      <dsp:spPr>
        <a:xfrm>
          <a:off x="0" y="226363"/>
          <a:ext cx="9376228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99" tIns="270764" rIns="7276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Lineholders – Pilot, co-pilot, flight attendants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Reserves </a:t>
          </a:r>
        </a:p>
      </dsp:txBody>
      <dsp:txXfrm>
        <a:off x="0" y="226363"/>
        <a:ext cx="9376228" cy="982800"/>
      </dsp:txXfrm>
    </dsp:sp>
    <dsp:sp modelId="{093CE083-55C9-4CAB-9450-24696624C01E}">
      <dsp:nvSpPr>
        <dsp:cNvPr id="0" name=""/>
        <dsp:cNvSpPr/>
      </dsp:nvSpPr>
      <dsp:spPr>
        <a:xfrm>
          <a:off x="468811" y="34483"/>
          <a:ext cx="65633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8079" tIns="0" rIns="24807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Crew</a:t>
          </a:r>
        </a:p>
      </dsp:txBody>
      <dsp:txXfrm>
        <a:off x="487545" y="53217"/>
        <a:ext cx="6525891" cy="346292"/>
      </dsp:txXfrm>
    </dsp:sp>
    <dsp:sp modelId="{E8C4DE11-9906-4B4F-9B2F-4D7103527973}">
      <dsp:nvSpPr>
        <dsp:cNvPr id="0" name=""/>
        <dsp:cNvSpPr/>
      </dsp:nvSpPr>
      <dsp:spPr>
        <a:xfrm>
          <a:off x="0" y="1471243"/>
          <a:ext cx="9376228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99" tIns="270764" rIns="7276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Main resting location or residence </a:t>
          </a:r>
        </a:p>
      </dsp:txBody>
      <dsp:txXfrm>
        <a:off x="0" y="1471243"/>
        <a:ext cx="9376228" cy="696150"/>
      </dsp:txXfrm>
    </dsp:sp>
    <dsp:sp modelId="{30C7581C-9705-45F6-8FCE-55A246E7DE83}">
      <dsp:nvSpPr>
        <dsp:cNvPr id="0" name=""/>
        <dsp:cNvSpPr/>
      </dsp:nvSpPr>
      <dsp:spPr>
        <a:xfrm>
          <a:off x="468811" y="1279363"/>
          <a:ext cx="65633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8079" tIns="0" rIns="24807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Crew Base</a:t>
          </a:r>
        </a:p>
      </dsp:txBody>
      <dsp:txXfrm>
        <a:off x="487545" y="1298097"/>
        <a:ext cx="6525891" cy="346292"/>
      </dsp:txXfrm>
    </dsp:sp>
    <dsp:sp modelId="{66408F9F-3B28-4272-A5CA-BF8CADDD159C}">
      <dsp:nvSpPr>
        <dsp:cNvPr id="0" name=""/>
        <dsp:cNvSpPr/>
      </dsp:nvSpPr>
      <dsp:spPr>
        <a:xfrm>
          <a:off x="0" y="2429473"/>
          <a:ext cx="9376228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99" tIns="270764" rIns="7276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Journey of aircraft from takeoff to landing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Base Airport (A) -&gt; Destination Airport (B)</a:t>
          </a:r>
        </a:p>
      </dsp:txBody>
      <dsp:txXfrm>
        <a:off x="0" y="2429473"/>
        <a:ext cx="9376228" cy="982800"/>
      </dsp:txXfrm>
    </dsp:sp>
    <dsp:sp modelId="{B05AA509-83CA-4703-9C49-C821CC230D4C}">
      <dsp:nvSpPr>
        <dsp:cNvPr id="0" name=""/>
        <dsp:cNvSpPr/>
      </dsp:nvSpPr>
      <dsp:spPr>
        <a:xfrm>
          <a:off x="468811" y="2237593"/>
          <a:ext cx="65633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8079" tIns="0" rIns="24807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Flight Leg</a:t>
          </a:r>
        </a:p>
      </dsp:txBody>
      <dsp:txXfrm>
        <a:off x="487545" y="2256327"/>
        <a:ext cx="6525891" cy="346292"/>
      </dsp:txXfrm>
    </dsp:sp>
    <dsp:sp modelId="{34211EF6-4AF5-4AC1-8786-8EE2F115380D}">
      <dsp:nvSpPr>
        <dsp:cNvPr id="0" name=""/>
        <dsp:cNvSpPr/>
      </dsp:nvSpPr>
      <dsp:spPr>
        <a:xfrm>
          <a:off x="0" y="3674353"/>
          <a:ext cx="9376228" cy="1248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699" tIns="270764" rIns="72769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Single Legged - Base airport (A) to Destination (B)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Multi legged – Base (A) to multiple destinations, back to base.                                      (A)-&gt;(B)-&gt;(C)-&gt;(A)</a:t>
          </a:r>
        </a:p>
      </dsp:txBody>
      <dsp:txXfrm>
        <a:off x="0" y="3674353"/>
        <a:ext cx="9376228" cy="1248975"/>
      </dsp:txXfrm>
    </dsp:sp>
    <dsp:sp modelId="{17EC6949-B248-42C8-8996-2359EE84A75C}">
      <dsp:nvSpPr>
        <dsp:cNvPr id="0" name=""/>
        <dsp:cNvSpPr/>
      </dsp:nvSpPr>
      <dsp:spPr>
        <a:xfrm>
          <a:off x="468811" y="3482473"/>
          <a:ext cx="65633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48079" tIns="0" rIns="24807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Flight</a:t>
          </a:r>
          <a:r>
            <a:rPr lang="en-US" sz="1800" kern="1200" dirty="0"/>
            <a:t> </a:t>
          </a:r>
          <a:r>
            <a:rPr lang="en-US" sz="2400" kern="1200" dirty="0"/>
            <a:t>Trip</a:t>
          </a:r>
        </a:p>
      </dsp:txBody>
      <dsp:txXfrm>
        <a:off x="487545" y="3501207"/>
        <a:ext cx="652589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E6177-77CD-46E0-94BC-AED6CE31A2F0}">
      <dsp:nvSpPr>
        <dsp:cNvPr id="0" name=""/>
        <dsp:cNvSpPr/>
      </dsp:nvSpPr>
      <dsp:spPr>
        <a:xfrm>
          <a:off x="14486" y="333973"/>
          <a:ext cx="9492342" cy="8688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96" tIns="145796" rIns="7445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Time of reporting of crew to time of sign off for rest (per leg)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Number of legs = Number of duty periods</a:t>
          </a:r>
        </a:p>
      </dsp:txBody>
      <dsp:txXfrm>
        <a:off x="14486" y="333973"/>
        <a:ext cx="9492342" cy="868873"/>
      </dsp:txXfrm>
    </dsp:sp>
    <dsp:sp modelId="{093CE083-55C9-4CAB-9450-24696624C01E}">
      <dsp:nvSpPr>
        <dsp:cNvPr id="0" name=""/>
        <dsp:cNvSpPr/>
      </dsp:nvSpPr>
      <dsp:spPr>
        <a:xfrm>
          <a:off x="479697" y="0"/>
          <a:ext cx="67157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3840" tIns="0" rIns="2538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Flight Duty Period</a:t>
          </a:r>
        </a:p>
      </dsp:txBody>
      <dsp:txXfrm>
        <a:off x="498431" y="18734"/>
        <a:ext cx="6678291" cy="346292"/>
      </dsp:txXfrm>
    </dsp:sp>
    <dsp:sp modelId="{E8C4DE11-9906-4B4F-9B2F-4D7103527973}">
      <dsp:nvSpPr>
        <dsp:cNvPr id="0" name=""/>
        <dsp:cNvSpPr/>
      </dsp:nvSpPr>
      <dsp:spPr>
        <a:xfrm>
          <a:off x="0" y="1494251"/>
          <a:ext cx="9593942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96" tIns="145796" rIns="7445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Total number of flying hours of crew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Block per leg – Takeoff to landing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Block of flight trip – Sum of block of all legs</a:t>
          </a:r>
        </a:p>
      </dsp:txBody>
      <dsp:txXfrm>
        <a:off x="0" y="1494251"/>
        <a:ext cx="9593942" cy="1289925"/>
      </dsp:txXfrm>
    </dsp:sp>
    <dsp:sp modelId="{30C7581C-9705-45F6-8FCE-55A246E7DE83}">
      <dsp:nvSpPr>
        <dsp:cNvPr id="0" name=""/>
        <dsp:cNvSpPr/>
      </dsp:nvSpPr>
      <dsp:spPr>
        <a:xfrm>
          <a:off x="494207" y="1135457"/>
          <a:ext cx="67157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3840" tIns="0" rIns="2538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Block </a:t>
          </a:r>
        </a:p>
      </dsp:txBody>
      <dsp:txXfrm>
        <a:off x="512941" y="1154191"/>
        <a:ext cx="6678291" cy="346292"/>
      </dsp:txXfrm>
    </dsp:sp>
    <dsp:sp modelId="{66408F9F-3B28-4272-A5CA-BF8CADDD159C}">
      <dsp:nvSpPr>
        <dsp:cNvPr id="0" name=""/>
        <dsp:cNvSpPr/>
      </dsp:nvSpPr>
      <dsp:spPr>
        <a:xfrm>
          <a:off x="0" y="2908373"/>
          <a:ext cx="959394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96" tIns="145796" rIns="7445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Journey of aircraft for the purpose of crew transportation without passengers (no income)</a:t>
          </a:r>
        </a:p>
      </dsp:txBody>
      <dsp:txXfrm>
        <a:off x="0" y="2908373"/>
        <a:ext cx="9593942" cy="941850"/>
      </dsp:txXfrm>
    </dsp:sp>
    <dsp:sp modelId="{B05AA509-83CA-4703-9C49-C821CC230D4C}">
      <dsp:nvSpPr>
        <dsp:cNvPr id="0" name=""/>
        <dsp:cNvSpPr/>
      </dsp:nvSpPr>
      <dsp:spPr>
        <a:xfrm>
          <a:off x="479697" y="2651181"/>
          <a:ext cx="67157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3840" tIns="0" rIns="2538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Deadhead</a:t>
          </a:r>
        </a:p>
      </dsp:txBody>
      <dsp:txXfrm>
        <a:off x="498431" y="2669915"/>
        <a:ext cx="6678291" cy="346292"/>
      </dsp:txXfrm>
    </dsp:sp>
    <dsp:sp modelId="{11685726-E84D-45BB-969A-C30E7CA53AEB}">
      <dsp:nvSpPr>
        <dsp:cNvPr id="0" name=""/>
        <dsp:cNvSpPr/>
      </dsp:nvSpPr>
      <dsp:spPr>
        <a:xfrm>
          <a:off x="0" y="4145839"/>
          <a:ext cx="9593942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96" tIns="145796" rIns="7445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Number of nights spent by crew for rest, away from base</a:t>
          </a:r>
        </a:p>
      </dsp:txBody>
      <dsp:txXfrm>
        <a:off x="0" y="4145839"/>
        <a:ext cx="9593942" cy="696150"/>
      </dsp:txXfrm>
    </dsp:sp>
    <dsp:sp modelId="{88C5A2B5-0260-46DD-AE8C-6AA9A23E30DF}">
      <dsp:nvSpPr>
        <dsp:cNvPr id="0" name=""/>
        <dsp:cNvSpPr/>
      </dsp:nvSpPr>
      <dsp:spPr>
        <a:xfrm>
          <a:off x="479697" y="3855111"/>
          <a:ext cx="6715759" cy="38376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53840" tIns="0" rIns="25384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Rest</a:t>
          </a:r>
          <a:r>
            <a:rPr lang="en-US" sz="2400" kern="1200" baseline="0" dirty="0"/>
            <a:t> over night</a:t>
          </a:r>
          <a:endParaRPr lang="en-US" sz="2400" kern="1200" dirty="0"/>
        </a:p>
      </dsp:txBody>
      <dsp:txXfrm>
        <a:off x="498431" y="3873845"/>
        <a:ext cx="6678291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E6177-77CD-46E0-94BC-AED6CE31A2F0}">
      <dsp:nvSpPr>
        <dsp:cNvPr id="0" name=""/>
        <dsp:cNvSpPr/>
      </dsp:nvSpPr>
      <dsp:spPr>
        <a:xfrm>
          <a:off x="0" y="250348"/>
          <a:ext cx="5994397" cy="26597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232" tIns="270764" rIns="4652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Limitations on flying hours set by Federal Aviation Administration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Total salary of crew members = Hourly pay for block + Extra compensation (if FAA requirements not met)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Synthetic = Number of hours for which extra compensation provided </a:t>
          </a:r>
        </a:p>
      </dsp:txBody>
      <dsp:txXfrm>
        <a:off x="0" y="250348"/>
        <a:ext cx="5994397" cy="2659764"/>
      </dsp:txXfrm>
    </dsp:sp>
    <dsp:sp modelId="{093CE083-55C9-4CAB-9450-24696624C01E}">
      <dsp:nvSpPr>
        <dsp:cNvPr id="0" name=""/>
        <dsp:cNvSpPr/>
      </dsp:nvSpPr>
      <dsp:spPr>
        <a:xfrm>
          <a:off x="129532" y="0"/>
          <a:ext cx="4196077" cy="679196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8602" tIns="0" rIns="1586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Synthetic</a:t>
          </a:r>
        </a:p>
      </dsp:txBody>
      <dsp:txXfrm>
        <a:off x="162688" y="33156"/>
        <a:ext cx="4129765" cy="6128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E218A-9F62-4C0A-8550-99446A3A3881}">
      <dsp:nvSpPr>
        <dsp:cNvPr id="0" name=""/>
        <dsp:cNvSpPr/>
      </dsp:nvSpPr>
      <dsp:spPr>
        <a:xfrm>
          <a:off x="2603913" y="1025596"/>
          <a:ext cx="2115316" cy="1752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Planned crew operations metrics</a:t>
          </a:r>
        </a:p>
      </dsp:txBody>
      <dsp:txXfrm>
        <a:off x="2913694" y="1282282"/>
        <a:ext cx="1495754" cy="1239389"/>
      </dsp:txXfrm>
    </dsp:sp>
    <dsp:sp modelId="{CBAD1058-AB09-4F15-9613-88C02FEDA4EB}">
      <dsp:nvSpPr>
        <dsp:cNvPr id="0" name=""/>
        <dsp:cNvSpPr/>
      </dsp:nvSpPr>
      <dsp:spPr>
        <a:xfrm rot="11835861">
          <a:off x="1071179" y="1072516"/>
          <a:ext cx="1719408" cy="583182"/>
        </a:xfrm>
        <a:prstGeom prst="leftArrow">
          <a:avLst>
            <a:gd name="adj1" fmla="val 60000"/>
            <a:gd name="adj2" fmla="val 50000"/>
          </a:avLst>
        </a:prstGeom>
        <a:solidFill>
          <a:srgbClr val="A5A5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39E69-B650-4872-BF3E-78B36DD8CEB8}">
      <dsp:nvSpPr>
        <dsp:cNvPr id="0" name=""/>
        <dsp:cNvSpPr/>
      </dsp:nvSpPr>
      <dsp:spPr>
        <a:xfrm>
          <a:off x="413655" y="414051"/>
          <a:ext cx="1708064" cy="1487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Planned flight trip data</a:t>
          </a:r>
        </a:p>
      </dsp:txBody>
      <dsp:txXfrm>
        <a:off x="457234" y="457630"/>
        <a:ext cx="1620906" cy="1400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0BB51-B29B-4B10-8DB7-81417883D72B}">
      <dsp:nvSpPr>
        <dsp:cNvPr id="0" name=""/>
        <dsp:cNvSpPr/>
      </dsp:nvSpPr>
      <dsp:spPr>
        <a:xfrm>
          <a:off x="268506" y="2311575"/>
          <a:ext cx="2215386" cy="1862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Actual crew operations metrics</a:t>
          </a:r>
        </a:p>
      </dsp:txBody>
      <dsp:txXfrm>
        <a:off x="592942" y="2584299"/>
        <a:ext cx="1566514" cy="1316828"/>
      </dsp:txXfrm>
    </dsp:sp>
    <dsp:sp modelId="{A421E7B4-C80E-4B53-8273-F59FB8AC99D3}">
      <dsp:nvSpPr>
        <dsp:cNvPr id="0" name=""/>
        <dsp:cNvSpPr/>
      </dsp:nvSpPr>
      <dsp:spPr>
        <a:xfrm rot="20576984">
          <a:off x="2230551" y="2322873"/>
          <a:ext cx="1855184" cy="746671"/>
        </a:xfrm>
        <a:prstGeom prst="leftArrow">
          <a:avLst>
            <a:gd name="adj1" fmla="val 60000"/>
            <a:gd name="adj2" fmla="val 50000"/>
          </a:avLst>
        </a:prstGeom>
        <a:solidFill>
          <a:srgbClr val="A5A5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8830-B968-49C9-ADD9-251C50905E28}">
      <dsp:nvSpPr>
        <dsp:cNvPr id="0" name=""/>
        <dsp:cNvSpPr/>
      </dsp:nvSpPr>
      <dsp:spPr>
        <a:xfrm>
          <a:off x="2983841" y="1742406"/>
          <a:ext cx="1676700" cy="1500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Actual flight trip data</a:t>
          </a:r>
        </a:p>
      </dsp:txBody>
      <dsp:txXfrm>
        <a:off x="3027783" y="1786348"/>
        <a:ext cx="1588816" cy="14124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9F969-02D6-4A09-854B-691140CBA687}">
      <dsp:nvSpPr>
        <dsp:cNvPr id="0" name=""/>
        <dsp:cNvSpPr/>
      </dsp:nvSpPr>
      <dsp:spPr>
        <a:xfrm>
          <a:off x="2336409" y="0"/>
          <a:ext cx="2235346" cy="8515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Parameters extracted</a:t>
          </a:r>
        </a:p>
      </dsp:txBody>
      <dsp:txXfrm>
        <a:off x="2361350" y="24941"/>
        <a:ext cx="2185464" cy="801678"/>
      </dsp:txXfrm>
    </dsp:sp>
    <dsp:sp modelId="{7D3E32B4-BC3D-4D78-ABB3-E88094996F7B}">
      <dsp:nvSpPr>
        <dsp:cNvPr id="0" name=""/>
        <dsp:cNvSpPr/>
      </dsp:nvSpPr>
      <dsp:spPr>
        <a:xfrm rot="5400000">
          <a:off x="3294414" y="872849"/>
          <a:ext cx="319335" cy="383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39121" y="904782"/>
        <a:ext cx="229922" cy="223535"/>
      </dsp:txXfrm>
    </dsp:sp>
    <dsp:sp modelId="{3C6E23EE-B089-4881-B4B8-A1FD114B5523}">
      <dsp:nvSpPr>
        <dsp:cNvPr id="0" name=""/>
        <dsp:cNvSpPr/>
      </dsp:nvSpPr>
      <dsp:spPr>
        <a:xfrm>
          <a:off x="2336409" y="1277341"/>
          <a:ext cx="2235346" cy="8515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Conditions specified in Where clause</a:t>
          </a:r>
        </a:p>
      </dsp:txBody>
      <dsp:txXfrm>
        <a:off x="2361350" y="1302282"/>
        <a:ext cx="2185464" cy="801678"/>
      </dsp:txXfrm>
    </dsp:sp>
    <dsp:sp modelId="{5734EA37-CAC2-433D-953B-09E00F874F3D}">
      <dsp:nvSpPr>
        <dsp:cNvPr id="0" name=""/>
        <dsp:cNvSpPr/>
      </dsp:nvSpPr>
      <dsp:spPr>
        <a:xfrm rot="5352777">
          <a:off x="3303173" y="2150190"/>
          <a:ext cx="319365" cy="3832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47236" y="2182113"/>
        <a:ext cx="229922" cy="223556"/>
      </dsp:txXfrm>
    </dsp:sp>
    <dsp:sp modelId="{25FB7AD0-698A-4F0F-9A0C-1521F371910D}">
      <dsp:nvSpPr>
        <dsp:cNvPr id="0" name=""/>
        <dsp:cNvSpPr/>
      </dsp:nvSpPr>
      <dsp:spPr>
        <a:xfrm>
          <a:off x="2353956" y="2554682"/>
          <a:ext cx="2235346" cy="8515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Variables created and format modified</a:t>
          </a:r>
        </a:p>
      </dsp:txBody>
      <dsp:txXfrm>
        <a:off x="2378897" y="2579623"/>
        <a:ext cx="2185464" cy="8016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9F969-02D6-4A09-854B-691140CBA687}">
      <dsp:nvSpPr>
        <dsp:cNvPr id="0" name=""/>
        <dsp:cNvSpPr/>
      </dsp:nvSpPr>
      <dsp:spPr>
        <a:xfrm>
          <a:off x="2335153" y="0"/>
          <a:ext cx="2237858" cy="6703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Parameters extracted</a:t>
          </a:r>
        </a:p>
      </dsp:txBody>
      <dsp:txXfrm>
        <a:off x="2354787" y="19634"/>
        <a:ext cx="2198590" cy="631094"/>
      </dsp:txXfrm>
    </dsp:sp>
    <dsp:sp modelId="{7D3E32B4-BC3D-4D78-ABB3-E88094996F7B}">
      <dsp:nvSpPr>
        <dsp:cNvPr id="0" name=""/>
        <dsp:cNvSpPr/>
      </dsp:nvSpPr>
      <dsp:spPr>
        <a:xfrm rot="5400000">
          <a:off x="3327713" y="688022"/>
          <a:ext cx="252737" cy="30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363584" y="712485"/>
        <a:ext cx="180997" cy="176916"/>
      </dsp:txXfrm>
    </dsp:sp>
    <dsp:sp modelId="{3C6E23EE-B089-4881-B4B8-A1FD114B5523}">
      <dsp:nvSpPr>
        <dsp:cNvPr id="0" name=""/>
        <dsp:cNvSpPr/>
      </dsp:nvSpPr>
      <dsp:spPr>
        <a:xfrm>
          <a:off x="2335153" y="1007345"/>
          <a:ext cx="2237858" cy="6703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Conditions specified in Where clause</a:t>
          </a:r>
        </a:p>
      </dsp:txBody>
      <dsp:txXfrm>
        <a:off x="2354787" y="1026979"/>
        <a:ext cx="2198590" cy="631094"/>
      </dsp:txXfrm>
    </dsp:sp>
    <dsp:sp modelId="{5734EA37-CAC2-433D-953B-09E00F874F3D}">
      <dsp:nvSpPr>
        <dsp:cNvPr id="0" name=""/>
        <dsp:cNvSpPr/>
      </dsp:nvSpPr>
      <dsp:spPr>
        <a:xfrm rot="5400000">
          <a:off x="3328389" y="1694467"/>
          <a:ext cx="251385" cy="30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363584" y="1719606"/>
        <a:ext cx="180997" cy="175970"/>
      </dsp:txXfrm>
    </dsp:sp>
    <dsp:sp modelId="{25D147C3-66F2-447A-9D6F-C16054675937}">
      <dsp:nvSpPr>
        <dsp:cNvPr id="0" name=""/>
        <dsp:cNvSpPr/>
      </dsp:nvSpPr>
      <dsp:spPr>
        <a:xfrm>
          <a:off x="2335153" y="2012889"/>
          <a:ext cx="2237858" cy="6703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Left join</a:t>
          </a:r>
        </a:p>
      </dsp:txBody>
      <dsp:txXfrm>
        <a:off x="2354787" y="2032523"/>
        <a:ext cx="2198590" cy="631094"/>
      </dsp:txXfrm>
    </dsp:sp>
    <dsp:sp modelId="{026CB850-30A7-409A-9B65-2CFA1C5AC933}">
      <dsp:nvSpPr>
        <dsp:cNvPr id="0" name=""/>
        <dsp:cNvSpPr/>
      </dsp:nvSpPr>
      <dsp:spPr>
        <a:xfrm rot="5340055">
          <a:off x="3336478" y="2700912"/>
          <a:ext cx="252775" cy="3016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371706" y="2725362"/>
        <a:ext cx="180997" cy="176943"/>
      </dsp:txXfrm>
    </dsp:sp>
    <dsp:sp modelId="{25FB7AD0-698A-4F0F-9A0C-1521F371910D}">
      <dsp:nvSpPr>
        <dsp:cNvPr id="0" name=""/>
        <dsp:cNvSpPr/>
      </dsp:nvSpPr>
      <dsp:spPr>
        <a:xfrm>
          <a:off x="2352720" y="3020235"/>
          <a:ext cx="2237858" cy="67036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Variables created and format modified</a:t>
          </a:r>
        </a:p>
      </dsp:txBody>
      <dsp:txXfrm>
        <a:off x="2372354" y="3039869"/>
        <a:ext cx="2198590" cy="631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891-401D-4502-BE53-9D0114FE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4DC77-F415-4C0A-9FFC-0480DC36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5015-9BB3-4079-B102-25922EB1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1840-CFBB-4601-93A7-0F7CD6B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2DB5-312B-4666-86B4-BBAF33DD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B93F-916F-4FF6-BE41-407F2811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A7072-C2B8-4BE8-ABF7-B908B04B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7044-9CD8-444A-BA1D-D71566B9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1F38-2EA1-4794-8260-2CCADF44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247F-C861-419B-AC68-F2FF7E3C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C1A08-1BC0-43EB-82F4-538CB4EE6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11B1-60BA-4FAB-B5FE-CFDA1442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3297-00F5-4C7D-90E4-DE62B93F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DBE1-825A-463D-8581-261C2AF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D9D6-D0C6-41CF-BE95-7429B609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401B-4E6D-459D-8BB5-538DEBD1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0424-63FC-4DDE-92C0-9F273440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EFED-19D5-494D-B234-7CEBC93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7EFE-C83E-4F5A-9327-ACA3E4F0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40EB-2A5D-44DA-8ADF-2954423C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F985-B3B4-4985-90F3-43C9CB2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5F9D-EB73-461D-B683-8FD9758B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EB5E-63B6-4E2B-9312-C7F14449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E851-ACD4-46A2-A7D7-FA9CFA0C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B879-3917-42FD-B81E-DDC56D89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E340-CAE7-45A2-A239-8C1F3A45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D9EA-E3F5-4008-B2AE-C44CAE977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2BD11-F945-45EC-9E0D-6F1473F8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B40C-639C-4903-B09F-C9C62806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A38-08F9-4A57-9D8D-95689377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26AC1-365C-4AF4-97DF-090BD74B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6450-929E-4AEE-BC95-A3F9071F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2DE0-C055-4109-BD17-B71FB2EF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3401-BF0E-4FCD-94F2-CC47FAF20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4C57-B6B3-4166-92CC-B352C9561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5A8E1-606E-4B17-8B38-A1CA7200E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E8AC7-9794-4F25-9D78-385A05A9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A348-48EF-42B5-9635-E3AEFA26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141D1-6783-4A42-8810-F5B0433F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5A92-C3EF-4132-9363-7AB12650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E31FA-C69F-44A0-B3C7-37FF5812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C8C4B-52BD-4BC3-B8D5-9FECFCB4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833F-C88C-4C36-B860-2FE10B9E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EEFE3-3D6C-448F-A5BF-C8D864E5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75D65-D489-4831-B4DC-0DC8975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CA28-B011-4CB4-A574-B70B7520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C931-A483-46B2-9127-119F4F7B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1371-661B-4350-BCEE-43B75F90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C1C7B-FB88-4F5B-93FC-333505AF6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6F5DE-6CAE-432A-B493-795F7BED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40C43-A706-48C8-868C-05C20216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7378-D1C2-4BB5-876A-9F475AD6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46F1-C234-4856-993B-9FC90CE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E34DB-B513-41CE-9D44-87BA1B9BA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291EB-DE40-4CF6-A70B-2734171D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E562-A1D8-4C41-ABAD-BDC4351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BFFAF-676E-4F1A-88EF-F27F57E6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D309-1736-4997-9A05-A4883ED2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F7836-86B6-454E-8108-04698FEF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3632-9F59-43C4-854D-0A91B446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EFA5-7AE1-43FC-B1EB-D2E9EA95A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C10C-EA70-4D29-A3A0-334CF935FEB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CDC3-C670-4E77-9658-4DFB6EBF0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9981-138C-4E17-8737-404AAF3A8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D397-4109-4A93-8870-B455DB59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4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4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0" Type="http://schemas.openxmlformats.org/officeDocument/2006/relationships/diagramLayout" Target="../diagrams/layout12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34992E-F7F7-459D-ABDF-F40B72E9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4455" y="83548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Airline Crew Operations Analytics and Business Intelligence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A422DA-10D9-4D69-8102-545CFA2A9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085" y="5047796"/>
            <a:ext cx="9144000" cy="1182915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Presented by Madhura A. Indurkar</a:t>
            </a:r>
          </a:p>
          <a:p>
            <a:r>
              <a:rPr lang="en-US" dirty="0">
                <a:latin typeface="+mj-lt"/>
              </a:rPr>
              <a:t>Masters in Integrated Manufacturing Systems Engineering</a:t>
            </a:r>
          </a:p>
          <a:p>
            <a:r>
              <a:rPr lang="en-US" dirty="0">
                <a:latin typeface="+mj-lt"/>
              </a:rPr>
              <a:t>Summer 2018</a:t>
            </a:r>
          </a:p>
        </p:txBody>
      </p:sp>
      <p:pic>
        <p:nvPicPr>
          <p:cNvPr id="1026" name="Picture 2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7A43D373-262C-4942-A034-023F96C0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0FB41-A328-4A5C-B729-3A06D67C68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78" y="1954530"/>
            <a:ext cx="3678555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9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70" y="139158"/>
            <a:ext cx="1808061" cy="1210671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 Query 2: Extraction of actual crew operations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FA92C-266D-4E77-8B6C-9A6DF827675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28235" y="1524153"/>
            <a:ext cx="6908165" cy="5234846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6AAE7-A874-49BB-87A4-9B3DF1925FF5}"/>
              </a:ext>
            </a:extLst>
          </p:cNvPr>
          <p:cNvSpPr txBox="1"/>
          <p:nvPr/>
        </p:nvSpPr>
        <p:spPr>
          <a:xfrm flipH="1">
            <a:off x="449943" y="1498663"/>
            <a:ext cx="4600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Tables used: FLIGHT_CREW_PAIRED_SEQ</a:t>
            </a:r>
          </a:p>
          <a:p>
            <a:r>
              <a:rPr lang="en-US" sz="2000" dirty="0">
                <a:latin typeface="+mj-lt"/>
              </a:rPr>
              <a:t>FLIGHT_CREW_EMP_ASGN_FLIGHT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F66C8E2-C08D-4D95-8604-19AEC564D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088200"/>
              </p:ext>
            </p:extLst>
          </p:nvPr>
        </p:nvGraphicFramePr>
        <p:xfrm>
          <a:off x="-1270000" y="2790436"/>
          <a:ext cx="6908165" cy="369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98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Extracted data - Planned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C5FB0-676D-4C73-9066-933C8D53FCD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49828" y="1291771"/>
            <a:ext cx="8411029" cy="50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2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Phase 2: Data preparation and validation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9E87F8-DC60-4202-B970-03B4F84AC6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759024"/>
              </p:ext>
            </p:extLst>
          </p:nvPr>
        </p:nvGraphicFramePr>
        <p:xfrm>
          <a:off x="1973943" y="1579764"/>
          <a:ext cx="8128000" cy="4762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312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714" y="139158"/>
            <a:ext cx="1713718" cy="1631585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Phase 3: Exploratory analysis and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5910F-BA4E-44DE-8818-BED5363262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70857" y="1579763"/>
            <a:ext cx="9506857" cy="50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Phase 3: Exploratory analysis and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C7B26-4DB6-403E-85C8-E2479D3B48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3185" y="1466096"/>
            <a:ext cx="8385628" cy="51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Phase 3: Exploratory analysis and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F586C-0E1C-4629-B4C1-DC9F810312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599" y="1407886"/>
            <a:ext cx="9448800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5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Results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3D740F9-4625-4F1C-9E43-C08A0A0A5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473605"/>
              </p:ext>
            </p:extLst>
          </p:nvPr>
        </p:nvGraphicFramePr>
        <p:xfrm>
          <a:off x="653143" y="2838813"/>
          <a:ext cx="5159828" cy="345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7A2F084-96DE-455A-99A6-05A2F2788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069977"/>
              </p:ext>
            </p:extLst>
          </p:nvPr>
        </p:nvGraphicFramePr>
        <p:xfrm>
          <a:off x="6095999" y="2838812"/>
          <a:ext cx="4992914" cy="345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F021B1-4B28-453B-9D5D-0F32BA9DF6D9}"/>
              </a:ext>
            </a:extLst>
          </p:cNvPr>
          <p:cNvSpPr txBox="1"/>
          <p:nvPr/>
        </p:nvSpPr>
        <p:spPr>
          <a:xfrm>
            <a:off x="4790880" y="1052922"/>
            <a:ext cx="2821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Variance between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3DAD1-4E23-4A14-90D3-66E1F518E789}"/>
              </a:ext>
            </a:extLst>
          </p:cNvPr>
          <p:cNvSpPr txBox="1"/>
          <p:nvPr/>
        </p:nvSpPr>
        <p:spPr>
          <a:xfrm>
            <a:off x="653143" y="1994240"/>
            <a:ext cx="481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Actual and Planned values of: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0749B-ECA9-4AA9-867C-903DED0EC96B}"/>
              </a:ext>
            </a:extLst>
          </p:cNvPr>
          <p:cNvSpPr txBox="1"/>
          <p:nvPr/>
        </p:nvSpPr>
        <p:spPr>
          <a:xfrm>
            <a:off x="5812971" y="2007393"/>
            <a:ext cx="527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Actual and Utilization values of: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C04111-5C72-4EF2-9DA1-2469E98C6CC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16200000" flipH="1">
            <a:off x="7110752" y="667201"/>
            <a:ext cx="431251" cy="2249131"/>
          </a:xfrm>
          <a:prstGeom prst="bentConnector3">
            <a:avLst>
              <a:gd name="adj1" fmla="val 46634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2990470-F37D-48DC-9787-B2239FD5668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4421300" y="213728"/>
            <a:ext cx="418098" cy="3142926"/>
          </a:xfrm>
          <a:prstGeom prst="bentConnector3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645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57" y="139159"/>
            <a:ext cx="1466974" cy="1145356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Conclusion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E8679A3-C50B-4A16-A24B-6C6060192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213938"/>
              </p:ext>
            </p:extLst>
          </p:nvPr>
        </p:nvGraphicFramePr>
        <p:xfrm>
          <a:off x="1335313" y="820058"/>
          <a:ext cx="9521372" cy="5606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749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343" y="105957"/>
            <a:ext cx="1837088" cy="1367243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Future Scope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C77682-DAD4-4316-8D03-8637D7793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446914"/>
              </p:ext>
            </p:extLst>
          </p:nvPr>
        </p:nvGraphicFramePr>
        <p:xfrm>
          <a:off x="1592942" y="1364342"/>
          <a:ext cx="9006113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3879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1" y="117387"/>
            <a:ext cx="2330574" cy="1827528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494971" y="2947672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9059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C060-647C-4FD6-A977-F9D38058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176" y="343988"/>
            <a:ext cx="2831647" cy="839561"/>
          </a:xfrm>
        </p:spPr>
        <p:txBody>
          <a:bodyPr>
            <a:normAutofit/>
          </a:bodyPr>
          <a:lstStyle/>
          <a:p>
            <a:r>
              <a:rPr lang="en-US" sz="4200" dirty="0"/>
              <a:t>Introduction</a:t>
            </a:r>
          </a:p>
        </p:txBody>
      </p:sp>
      <p:pic>
        <p:nvPicPr>
          <p:cNvPr id="3" name="Picture 2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20C846C0-6848-47B4-B7AE-C479F13E4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C4D5B3-B912-4B92-ACC8-106404852A6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920756-9A02-4394-B829-6FD976507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534493"/>
              </p:ext>
            </p:extLst>
          </p:nvPr>
        </p:nvGraphicFramePr>
        <p:xfrm>
          <a:off x="1175658" y="616858"/>
          <a:ext cx="10276112" cy="6101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863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FC99-AA0D-4075-A1DA-2399BF5B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771" y="365124"/>
            <a:ext cx="6923315" cy="1325563"/>
          </a:xfrm>
        </p:spPr>
        <p:txBody>
          <a:bodyPr>
            <a:normAutofit/>
          </a:bodyPr>
          <a:lstStyle/>
          <a:p>
            <a:r>
              <a:rPr lang="en-US" sz="4200" dirty="0"/>
              <a:t>Purpose and Scope of Project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8BFF01-8897-4144-97DA-7FEFE6A89F61}"/>
              </a:ext>
            </a:extLst>
          </p:cNvPr>
          <p:cNvGrpSpPr/>
          <p:nvPr/>
        </p:nvGrpSpPr>
        <p:grpSpPr>
          <a:xfrm>
            <a:off x="283029" y="3127662"/>
            <a:ext cx="2667989" cy="1967274"/>
            <a:chOff x="283029" y="2895599"/>
            <a:chExt cx="2667989" cy="23450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72E114-E508-462D-8193-A17BF67B2B4C}"/>
                </a:ext>
              </a:extLst>
            </p:cNvPr>
            <p:cNvSpPr/>
            <p:nvPr/>
          </p:nvSpPr>
          <p:spPr>
            <a:xfrm>
              <a:off x="283029" y="3527713"/>
              <a:ext cx="2667989" cy="1712945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Planned Operational and Performance Metrics designed by the team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7C15FB-8EA8-4A99-B376-3A412F7B5DA5}"/>
                </a:ext>
              </a:extLst>
            </p:cNvPr>
            <p:cNvSpPr/>
            <p:nvPr/>
          </p:nvSpPr>
          <p:spPr>
            <a:xfrm>
              <a:off x="283029" y="2895599"/>
              <a:ext cx="2667989" cy="813369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+mj-lt"/>
                </a:rPr>
                <a:t>Operations Planning and Performance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09FFA0-946D-4638-937B-4FCE73F74215}"/>
              </a:ext>
            </a:extLst>
          </p:cNvPr>
          <p:cNvGrpSpPr/>
          <p:nvPr/>
        </p:nvGrpSpPr>
        <p:grpSpPr>
          <a:xfrm>
            <a:off x="8906738" y="3127662"/>
            <a:ext cx="2799032" cy="1967273"/>
            <a:chOff x="8906740" y="3127662"/>
            <a:chExt cx="2470767" cy="2112995"/>
          </a:xfrm>
          <a:solidFill>
            <a:srgbClr val="00B0F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27F1BD-5426-4D8D-BB4F-28F0A1D50B83}"/>
                </a:ext>
              </a:extLst>
            </p:cNvPr>
            <p:cNvSpPr/>
            <p:nvPr/>
          </p:nvSpPr>
          <p:spPr>
            <a:xfrm>
              <a:off x="8906740" y="3860538"/>
              <a:ext cx="2470767" cy="13801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Analysis of operational and  performance metrics, income, and strategy development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6C5CEA-DD47-4355-92C6-E637BB8FBBB8}"/>
                </a:ext>
              </a:extLst>
            </p:cNvPr>
            <p:cNvSpPr/>
            <p:nvPr/>
          </p:nvSpPr>
          <p:spPr>
            <a:xfrm>
              <a:off x="8906740" y="3127662"/>
              <a:ext cx="2470767" cy="732877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+mj-lt"/>
                </a:rPr>
                <a:t>Crew Strategy and Business Intelligence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879534-FDE0-43AB-A58B-EE3D7FB468DB}"/>
              </a:ext>
            </a:extLst>
          </p:cNvPr>
          <p:cNvGrpSpPr/>
          <p:nvPr/>
        </p:nvGrpSpPr>
        <p:grpSpPr>
          <a:xfrm>
            <a:off x="4141643" y="1690688"/>
            <a:ext cx="3574472" cy="1325563"/>
            <a:chOff x="4197928" y="1690688"/>
            <a:chExt cx="3574472" cy="13255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0BFB27-7184-4817-8E3E-7E95D739D00E}"/>
                </a:ext>
              </a:extLst>
            </p:cNvPr>
            <p:cNvSpPr/>
            <p:nvPr/>
          </p:nvSpPr>
          <p:spPr>
            <a:xfrm>
              <a:off x="4197928" y="2090739"/>
              <a:ext cx="3574472" cy="925512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Problem: Operational Expenses were at an all time high during the business year 2016 and Q1 of 2017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AEDACA-8F80-4D51-B556-901466B6E4AA}"/>
                </a:ext>
              </a:extLst>
            </p:cNvPr>
            <p:cNvSpPr/>
            <p:nvPr/>
          </p:nvSpPr>
          <p:spPr>
            <a:xfrm>
              <a:off x="4197928" y="1690688"/>
              <a:ext cx="3574472" cy="400050"/>
            </a:xfrm>
            <a:prstGeom prst="rect">
              <a:avLst/>
            </a:prstGeom>
            <a:solidFill>
              <a:srgbClr val="C7440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+mj-lt"/>
                </a:rPr>
                <a:t>Crew Operations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583A7F-A4EF-4A90-94EC-87A73D6EADFD}"/>
              </a:ext>
            </a:extLst>
          </p:cNvPr>
          <p:cNvGrpSpPr/>
          <p:nvPr/>
        </p:nvGrpSpPr>
        <p:grpSpPr>
          <a:xfrm>
            <a:off x="4141642" y="5131254"/>
            <a:ext cx="3574472" cy="1494517"/>
            <a:chOff x="4197928" y="5303261"/>
            <a:chExt cx="3574472" cy="1325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1630B4-D996-4489-930E-3545782D5BC0}"/>
                </a:ext>
              </a:extLst>
            </p:cNvPr>
            <p:cNvSpPr/>
            <p:nvPr/>
          </p:nvSpPr>
          <p:spPr>
            <a:xfrm>
              <a:off x="4197928" y="5639271"/>
              <a:ext cx="3574472" cy="989553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Analyze the variability between the planned crew operational metrics and actual values observed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Develop strategy to reduce variance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190A80-C5AE-42E6-B27C-120ECBC8D257}"/>
                </a:ext>
              </a:extLst>
            </p:cNvPr>
            <p:cNvSpPr/>
            <p:nvPr/>
          </p:nvSpPr>
          <p:spPr>
            <a:xfrm>
              <a:off x="4197928" y="5303261"/>
              <a:ext cx="3574472" cy="33601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+mj-lt"/>
                </a:rPr>
                <a:t>Goal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15" name="Arrow: Quad 14">
            <a:extLst>
              <a:ext uri="{FF2B5EF4-FFF2-40B4-BE49-F238E27FC236}">
                <a16:creationId xmlns:a16="http://schemas.microsoft.com/office/drawing/2014/main" id="{4CDF9DF2-9A54-437D-B701-FBF6A4A3C7D8}"/>
              </a:ext>
            </a:extLst>
          </p:cNvPr>
          <p:cNvSpPr/>
          <p:nvPr/>
        </p:nvSpPr>
        <p:spPr>
          <a:xfrm>
            <a:off x="3188276" y="3127662"/>
            <a:ext cx="5481205" cy="1870363"/>
          </a:xfrm>
          <a:prstGeom prst="quadArrow">
            <a:avLst/>
          </a:prstGeom>
          <a:solidFill>
            <a:schemeClr val="bg1">
              <a:lumMod val="75000"/>
            </a:schemeClr>
          </a:solidFill>
          <a:ln>
            <a:solidFill>
              <a:srgbClr val="2644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7B6937C3-FFD4-4AB6-A01C-85609EEF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526601-0BC9-49D0-B232-D2395C7F55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C060-647C-4FD6-A977-F9D38058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14" y="478134"/>
            <a:ext cx="8378371" cy="1149576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Variance Analysis of actual and planned crew operations metrics</a:t>
            </a:r>
          </a:p>
        </p:txBody>
      </p:sp>
      <p:pic>
        <p:nvPicPr>
          <p:cNvPr id="3" name="Picture 2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0F886F34-8D9D-4D44-80E9-A0370A7D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65C1F-4F8A-41C4-A51F-3609282C37A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D30C6C-FAB7-4880-BCD7-3FB2242AB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019775"/>
              </p:ext>
            </p:extLst>
          </p:nvPr>
        </p:nvGraphicFramePr>
        <p:xfrm>
          <a:off x="1400629" y="2090057"/>
          <a:ext cx="8752114" cy="43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6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734390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 Airline Crew Operations Terminology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F2EAD2-14AE-47D4-8BDF-08021231D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743977"/>
              </p:ext>
            </p:extLst>
          </p:nvPr>
        </p:nvGraphicFramePr>
        <p:xfrm>
          <a:off x="899886" y="1625746"/>
          <a:ext cx="9376228" cy="49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12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734390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 Airline Crew Operations Terminology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F2EAD2-14AE-47D4-8BDF-08021231D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158127"/>
              </p:ext>
            </p:extLst>
          </p:nvPr>
        </p:nvGraphicFramePr>
        <p:xfrm>
          <a:off x="921658" y="1734311"/>
          <a:ext cx="9593942" cy="4841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35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734390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 Airline Crew Operations Terminology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F2EAD2-14AE-47D4-8BDF-08021231D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885526"/>
              </p:ext>
            </p:extLst>
          </p:nvPr>
        </p:nvGraphicFramePr>
        <p:xfrm>
          <a:off x="232230" y="2068286"/>
          <a:ext cx="5994397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ECE0AC9-B1F0-461E-9FF5-F89D769B7493}"/>
              </a:ext>
            </a:extLst>
          </p:cNvPr>
          <p:cNvGrpSpPr/>
          <p:nvPr/>
        </p:nvGrpSpPr>
        <p:grpSpPr>
          <a:xfrm>
            <a:off x="6226627" y="2466212"/>
            <a:ext cx="5791201" cy="2895926"/>
            <a:chOff x="-79829" y="2748970"/>
            <a:chExt cx="5791201" cy="19916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DE03BB-C776-4E01-95B7-14F1DBC8690E}"/>
                </a:ext>
              </a:extLst>
            </p:cNvPr>
            <p:cNvSpPr/>
            <p:nvPr/>
          </p:nvSpPr>
          <p:spPr>
            <a:xfrm>
              <a:off x="-21771" y="2748970"/>
              <a:ext cx="5733143" cy="16758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160BD9-56E5-4282-9A58-906650C7FDA0}"/>
                </a:ext>
              </a:extLst>
            </p:cNvPr>
            <p:cNvSpPr txBox="1"/>
            <p:nvPr/>
          </p:nvSpPr>
          <p:spPr>
            <a:xfrm>
              <a:off x="-79829" y="2786723"/>
              <a:ext cx="5733143" cy="19538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44956" tIns="291592" rIns="444956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The number of hours for which crew members are awarded extra compensation, excluding the deadhead hours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/>
                <a:t>Total Salary = Hourly pay for block hourly pay for (Rig + Deadhead) hours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7CFD56-DBE8-4DCA-A940-3BD560867287}"/>
              </a:ext>
            </a:extLst>
          </p:cNvPr>
          <p:cNvGrpSpPr/>
          <p:nvPr/>
        </p:nvGrpSpPr>
        <p:grpSpPr>
          <a:xfrm>
            <a:off x="6647542" y="2068286"/>
            <a:ext cx="3316515" cy="713933"/>
            <a:chOff x="286657" y="2428573"/>
            <a:chExt cx="4013200" cy="41328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5D2DD71-A084-48AD-B802-2BBD32D38A4C}"/>
                </a:ext>
              </a:extLst>
            </p:cNvPr>
            <p:cNvSpPr/>
            <p:nvPr/>
          </p:nvSpPr>
          <p:spPr>
            <a:xfrm>
              <a:off x="286657" y="2428573"/>
              <a:ext cx="4013200" cy="4132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BA74A04-C14B-4523-A52F-538D6334E1FD}"/>
                </a:ext>
              </a:extLst>
            </p:cNvPr>
            <p:cNvSpPr txBox="1"/>
            <p:nvPr/>
          </p:nvSpPr>
          <p:spPr>
            <a:xfrm>
              <a:off x="306832" y="2448748"/>
              <a:ext cx="3972850" cy="372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51689" tIns="0" rIns="151689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Rig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1E54E-FB03-4644-A89E-20EBBF10614F}"/>
              </a:ext>
            </a:extLst>
          </p:cNvPr>
          <p:cNvSpPr txBox="1"/>
          <p:nvPr/>
        </p:nvSpPr>
        <p:spPr>
          <a:xfrm flipH="1">
            <a:off x="4429032" y="5260380"/>
            <a:ext cx="4437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Duty Period = Block + Synthetic</a:t>
            </a:r>
          </a:p>
          <a:p>
            <a:endParaRPr lang="en-US" sz="2000" b="1" dirty="0"/>
          </a:p>
          <a:p>
            <a:r>
              <a:rPr lang="en-US" sz="2000" b="1" dirty="0"/>
              <a:t>Synthetic = Deadhead + Rig</a:t>
            </a:r>
          </a:p>
        </p:txBody>
      </p:sp>
    </p:spTree>
    <p:extLst>
      <p:ext uri="{BB962C8B-B14F-4D97-AF65-F5344CB8AC3E}">
        <p14:creationId xmlns:p14="http://schemas.microsoft.com/office/powerpoint/2010/main" val="3213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886" y="139158"/>
            <a:ext cx="2301546" cy="168964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F4545CA-DE0D-4CDE-9F78-D4925882852B}"/>
              </a:ext>
            </a:extLst>
          </p:cNvPr>
          <p:cNvSpPr/>
          <p:nvPr/>
        </p:nvSpPr>
        <p:spPr>
          <a:xfrm>
            <a:off x="6984209" y="1892848"/>
            <a:ext cx="5207791" cy="45998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668CC1-4A20-4DBE-A3C1-B74B37EEBEBD}"/>
              </a:ext>
            </a:extLst>
          </p:cNvPr>
          <p:cNvSpPr/>
          <p:nvPr/>
        </p:nvSpPr>
        <p:spPr>
          <a:xfrm>
            <a:off x="29466" y="1681355"/>
            <a:ext cx="5207791" cy="45998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734390"/>
            <a:ext cx="8563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 Phase 1: Mining of Flight Trip Data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73024332-22A8-4CD3-B617-BEB6E827F86B}"/>
              </a:ext>
            </a:extLst>
          </p:cNvPr>
          <p:cNvSpPr/>
          <p:nvPr/>
        </p:nvSpPr>
        <p:spPr>
          <a:xfrm>
            <a:off x="5247079" y="3878900"/>
            <a:ext cx="1717486" cy="627742"/>
          </a:xfrm>
          <a:prstGeom prst="left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41EF8D2-25A5-4480-B4B9-A3296BC99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03133"/>
              </p:ext>
            </p:extLst>
          </p:nvPr>
        </p:nvGraphicFramePr>
        <p:xfrm>
          <a:off x="88126" y="2231673"/>
          <a:ext cx="5029200" cy="4201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759A4C9-E656-4DDF-AFBD-0577FB964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185811"/>
              </p:ext>
            </p:extLst>
          </p:nvPr>
        </p:nvGraphicFramePr>
        <p:xfrm>
          <a:off x="7023497" y="950082"/>
          <a:ext cx="50292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1280134-B0BD-4018-838B-3B00B425FC1D}"/>
              </a:ext>
            </a:extLst>
          </p:cNvPr>
          <p:cNvSpPr txBox="1"/>
          <p:nvPr/>
        </p:nvSpPr>
        <p:spPr>
          <a:xfrm>
            <a:off x="1870795" y="5304971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728EB-3475-4E4B-899A-B118B551CDE9}"/>
              </a:ext>
            </a:extLst>
          </p:cNvPr>
          <p:cNvSpPr txBox="1"/>
          <p:nvPr/>
        </p:nvSpPr>
        <p:spPr>
          <a:xfrm>
            <a:off x="9028927" y="5304971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2</a:t>
            </a:r>
          </a:p>
        </p:txBody>
      </p:sp>
    </p:spTree>
    <p:extLst>
      <p:ext uri="{BB962C8B-B14F-4D97-AF65-F5344CB8AC3E}">
        <p14:creationId xmlns:p14="http://schemas.microsoft.com/office/powerpoint/2010/main" val="170870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6BBB8-C7ED-44AC-B321-4FE13696B1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858" y="139158"/>
            <a:ext cx="2330574" cy="1827528"/>
          </a:xfrm>
          <a:prstGeom prst="rect">
            <a:avLst/>
          </a:prstGeom>
        </p:spPr>
      </p:pic>
      <p:pic>
        <p:nvPicPr>
          <p:cNvPr id="2" name="Picture 1" descr="http://firstinfreedomdaily.com/wp-content/uploads/2017/11/ncstate-brick.png">
            <a:extLst>
              <a:ext uri="{FF2B5EF4-FFF2-40B4-BE49-F238E27FC236}">
                <a16:creationId xmlns:a16="http://schemas.microsoft.com/office/drawing/2014/main" id="{F26868DA-1D32-4578-9C97-F3E22098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" y="83548"/>
            <a:ext cx="1966772" cy="9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2BBD-C626-4331-B17C-8164689911DA}"/>
              </a:ext>
            </a:extLst>
          </p:cNvPr>
          <p:cNvSpPr txBox="1"/>
          <p:nvPr/>
        </p:nvSpPr>
        <p:spPr>
          <a:xfrm flipH="1">
            <a:off x="1814285" y="139158"/>
            <a:ext cx="85634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 Query 1: Extraction of planned crew operations metrics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3EED62-D4A7-41E1-A846-2FADAEE81D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14686" y="1553027"/>
            <a:ext cx="6908165" cy="52324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9BEE0-7C99-4D50-9587-0487A4278363}"/>
              </a:ext>
            </a:extLst>
          </p:cNvPr>
          <p:cNvSpPr txBox="1"/>
          <p:nvPr/>
        </p:nvSpPr>
        <p:spPr>
          <a:xfrm flipH="1">
            <a:off x="100567" y="1446956"/>
            <a:ext cx="4600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Relational Database view: PROD_FLIGHT_CREW_VWS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Table used: FLIGHT_CREW_PAIRED_SEQ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2A74762-005A-4D58-A75D-B579C1BAA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506076"/>
              </p:ext>
            </p:extLst>
          </p:nvPr>
        </p:nvGraphicFramePr>
        <p:xfrm>
          <a:off x="-1270000" y="3074790"/>
          <a:ext cx="6908165" cy="3406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05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</TotalTime>
  <Words>830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Office Theme</vt:lpstr>
      <vt:lpstr>Airline Crew Operations Analytics and Business Intelligence</vt:lpstr>
      <vt:lpstr>Introduction</vt:lpstr>
      <vt:lpstr>Purpose and Scope of Project</vt:lpstr>
      <vt:lpstr>Variance Analysis of actual and planned crew operations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Indurkar</dc:creator>
  <cp:lastModifiedBy>Madhura Indurkar</cp:lastModifiedBy>
  <cp:revision>136</cp:revision>
  <dcterms:created xsi:type="dcterms:W3CDTF">2017-11-26T19:41:27Z</dcterms:created>
  <dcterms:modified xsi:type="dcterms:W3CDTF">2018-05-04T16:52:09Z</dcterms:modified>
</cp:coreProperties>
</file>