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4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3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17"/>
    <p:restoredTop sz="94580"/>
  </p:normalViewPr>
  <p:slideViewPr>
    <p:cSldViewPr snapToGrid="0" snapToObjects="1">
      <p:cViewPr>
        <p:scale>
          <a:sx n="124" d="100"/>
          <a:sy n="124" d="100"/>
        </p:scale>
        <p:origin x="144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808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81227D-CC0B-EE49-8350-7AA07A3162E3}" type="doc">
      <dgm:prSet loTypeId="urn:microsoft.com/office/officeart/2005/8/layout/venn1" loCatId="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C6DA6E-477B-2249-A82C-09596A10AD39}">
      <dgm:prSet phldrT="[Text]" custT="1"/>
      <dgm:spPr/>
      <dgm:t>
        <a:bodyPr/>
        <a:lstStyle/>
        <a:p>
          <a:endParaRPr lang="en-US" sz="2400" dirty="0" smtClean="0"/>
        </a:p>
        <a:p>
          <a:r>
            <a:rPr lang="en-US" sz="2400" dirty="0" smtClean="0"/>
            <a:t>Procurement</a:t>
          </a:r>
          <a:endParaRPr lang="en-US" sz="2000" dirty="0"/>
        </a:p>
      </dgm:t>
    </dgm:pt>
    <dgm:pt modelId="{F0C3FDFC-48AD-A949-912E-45940A538BC0}" type="parTrans" cxnId="{4D6F02CE-9490-6D49-BAC0-B1EC008833C1}">
      <dgm:prSet/>
      <dgm:spPr/>
      <dgm:t>
        <a:bodyPr/>
        <a:lstStyle/>
        <a:p>
          <a:endParaRPr lang="en-US"/>
        </a:p>
      </dgm:t>
    </dgm:pt>
    <dgm:pt modelId="{D799FB02-C9BB-3844-A872-8995C9DD20F8}" type="sibTrans" cxnId="{4D6F02CE-9490-6D49-BAC0-B1EC008833C1}">
      <dgm:prSet/>
      <dgm:spPr/>
      <dgm:t>
        <a:bodyPr/>
        <a:lstStyle/>
        <a:p>
          <a:endParaRPr lang="en-US"/>
        </a:p>
      </dgm:t>
    </dgm:pt>
    <dgm:pt modelId="{B080DED9-BBF3-1549-A70D-271C33FFF01C}">
      <dgm:prSet phldrT="[Text]"/>
      <dgm:spPr/>
      <dgm:t>
        <a:bodyPr/>
        <a:lstStyle/>
        <a:p>
          <a:r>
            <a:rPr lang="en-US" dirty="0" smtClean="0"/>
            <a:t>Marketing </a:t>
          </a:r>
          <a:endParaRPr lang="en-US" dirty="0"/>
        </a:p>
      </dgm:t>
    </dgm:pt>
    <dgm:pt modelId="{120D1F0B-C97B-2D4E-8873-D31BF663024C}" type="parTrans" cxnId="{552C5D37-F1F4-3E43-8F51-345FEA9ED50C}">
      <dgm:prSet/>
      <dgm:spPr/>
      <dgm:t>
        <a:bodyPr/>
        <a:lstStyle/>
        <a:p>
          <a:endParaRPr lang="en-US"/>
        </a:p>
      </dgm:t>
    </dgm:pt>
    <dgm:pt modelId="{DAE5A330-B35C-494B-8743-85B327175C00}" type="sibTrans" cxnId="{552C5D37-F1F4-3E43-8F51-345FEA9ED50C}">
      <dgm:prSet/>
      <dgm:spPr/>
      <dgm:t>
        <a:bodyPr/>
        <a:lstStyle/>
        <a:p>
          <a:endParaRPr lang="en-US"/>
        </a:p>
      </dgm:t>
    </dgm:pt>
    <dgm:pt modelId="{610C0B00-5E1F-2C49-82EE-C20613F0A70A}">
      <dgm:prSet phldrT="[Text]"/>
      <dgm:spPr/>
      <dgm:t>
        <a:bodyPr/>
        <a:lstStyle/>
        <a:p>
          <a:r>
            <a:rPr lang="en-US" dirty="0" smtClean="0"/>
            <a:t>Database Administration </a:t>
          </a:r>
          <a:endParaRPr lang="en-US" dirty="0"/>
        </a:p>
      </dgm:t>
    </dgm:pt>
    <dgm:pt modelId="{4DEB5167-2189-AA47-869A-4647066762AB}" type="parTrans" cxnId="{CC81BA82-3034-C443-B387-2D07138791C4}">
      <dgm:prSet/>
      <dgm:spPr/>
      <dgm:t>
        <a:bodyPr/>
        <a:lstStyle/>
        <a:p>
          <a:endParaRPr lang="en-US"/>
        </a:p>
      </dgm:t>
    </dgm:pt>
    <dgm:pt modelId="{3CB7967A-ABF3-F24A-8E29-48252B4F89A3}" type="sibTrans" cxnId="{CC81BA82-3034-C443-B387-2D07138791C4}">
      <dgm:prSet/>
      <dgm:spPr/>
      <dgm:t>
        <a:bodyPr/>
        <a:lstStyle/>
        <a:p>
          <a:endParaRPr lang="en-US"/>
        </a:p>
      </dgm:t>
    </dgm:pt>
    <dgm:pt modelId="{DA3EBE44-0A81-534E-8873-DD43BB660AC3}" type="pres">
      <dgm:prSet presAssocID="{1E81227D-CC0B-EE49-8350-7AA07A3162E3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5EF700-4FA3-4344-9BC2-2F67F172DFD1}" type="pres">
      <dgm:prSet presAssocID="{6BC6DA6E-477B-2249-A82C-09596A10AD39}" presName="circ1" presStyleLbl="vennNode1" presStyleIdx="0" presStyleCnt="3" custScaleX="95654"/>
      <dgm:spPr/>
      <dgm:t>
        <a:bodyPr/>
        <a:lstStyle/>
        <a:p>
          <a:endParaRPr lang="en-US"/>
        </a:p>
      </dgm:t>
    </dgm:pt>
    <dgm:pt modelId="{C0CDDC96-87EC-3E4A-A82B-2DB9D5D7126A}" type="pres">
      <dgm:prSet presAssocID="{6BC6DA6E-477B-2249-A82C-09596A10AD3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407110-FAA1-D34E-AD5B-3EE8B28F61E3}" type="pres">
      <dgm:prSet presAssocID="{B080DED9-BBF3-1549-A70D-271C33FFF01C}" presName="circ2" presStyleLbl="vennNode1" presStyleIdx="1" presStyleCnt="3"/>
      <dgm:spPr/>
      <dgm:t>
        <a:bodyPr/>
        <a:lstStyle/>
        <a:p>
          <a:endParaRPr lang="en-US"/>
        </a:p>
      </dgm:t>
    </dgm:pt>
    <dgm:pt modelId="{771F289B-B863-AC4C-9AD6-F4E519F620D9}" type="pres">
      <dgm:prSet presAssocID="{B080DED9-BBF3-1549-A70D-271C33FFF01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35DFA6-CA23-FA45-8C69-D932A94E4B3B}" type="pres">
      <dgm:prSet presAssocID="{610C0B00-5E1F-2C49-82EE-C20613F0A70A}" presName="circ3" presStyleLbl="vennNode1" presStyleIdx="2" presStyleCnt="3"/>
      <dgm:spPr/>
      <dgm:t>
        <a:bodyPr/>
        <a:lstStyle/>
        <a:p>
          <a:endParaRPr lang="en-US"/>
        </a:p>
      </dgm:t>
    </dgm:pt>
    <dgm:pt modelId="{941D3E89-21DD-3945-BFF4-414CD624F6B7}" type="pres">
      <dgm:prSet presAssocID="{610C0B00-5E1F-2C49-82EE-C20613F0A70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8E1AFA-8416-F041-9A14-5AAC3551B70C}" type="presOf" srcId="{B080DED9-BBF3-1549-A70D-271C33FFF01C}" destId="{86407110-FAA1-D34E-AD5B-3EE8B28F61E3}" srcOrd="0" destOrd="0" presId="urn:microsoft.com/office/officeart/2005/8/layout/venn1"/>
    <dgm:cxn modelId="{552C5D37-F1F4-3E43-8F51-345FEA9ED50C}" srcId="{1E81227D-CC0B-EE49-8350-7AA07A3162E3}" destId="{B080DED9-BBF3-1549-A70D-271C33FFF01C}" srcOrd="1" destOrd="0" parTransId="{120D1F0B-C97B-2D4E-8873-D31BF663024C}" sibTransId="{DAE5A330-B35C-494B-8743-85B327175C00}"/>
    <dgm:cxn modelId="{3B3E6B6A-9690-E84B-A04F-D1357571656F}" type="presOf" srcId="{610C0B00-5E1F-2C49-82EE-C20613F0A70A}" destId="{941D3E89-21DD-3945-BFF4-414CD624F6B7}" srcOrd="1" destOrd="0" presId="urn:microsoft.com/office/officeart/2005/8/layout/venn1"/>
    <dgm:cxn modelId="{7B13C7A1-9DF3-704E-8892-A4350F0BEF5C}" type="presOf" srcId="{610C0B00-5E1F-2C49-82EE-C20613F0A70A}" destId="{0735DFA6-CA23-FA45-8C69-D932A94E4B3B}" srcOrd="0" destOrd="0" presId="urn:microsoft.com/office/officeart/2005/8/layout/venn1"/>
    <dgm:cxn modelId="{CC81BA82-3034-C443-B387-2D07138791C4}" srcId="{1E81227D-CC0B-EE49-8350-7AA07A3162E3}" destId="{610C0B00-5E1F-2C49-82EE-C20613F0A70A}" srcOrd="2" destOrd="0" parTransId="{4DEB5167-2189-AA47-869A-4647066762AB}" sibTransId="{3CB7967A-ABF3-F24A-8E29-48252B4F89A3}"/>
    <dgm:cxn modelId="{1BE0610A-7B89-DA45-B237-FB8D40A64CC2}" type="presOf" srcId="{B080DED9-BBF3-1549-A70D-271C33FFF01C}" destId="{771F289B-B863-AC4C-9AD6-F4E519F620D9}" srcOrd="1" destOrd="0" presId="urn:microsoft.com/office/officeart/2005/8/layout/venn1"/>
    <dgm:cxn modelId="{4D6F02CE-9490-6D49-BAC0-B1EC008833C1}" srcId="{1E81227D-CC0B-EE49-8350-7AA07A3162E3}" destId="{6BC6DA6E-477B-2249-A82C-09596A10AD39}" srcOrd="0" destOrd="0" parTransId="{F0C3FDFC-48AD-A949-912E-45940A538BC0}" sibTransId="{D799FB02-C9BB-3844-A872-8995C9DD20F8}"/>
    <dgm:cxn modelId="{4727C8C6-962F-E341-B980-4B70DDB286FB}" type="presOf" srcId="{6BC6DA6E-477B-2249-A82C-09596A10AD39}" destId="{C0CDDC96-87EC-3E4A-A82B-2DB9D5D7126A}" srcOrd="1" destOrd="0" presId="urn:microsoft.com/office/officeart/2005/8/layout/venn1"/>
    <dgm:cxn modelId="{A3B01551-C6EA-B147-8A45-6EE132C1900C}" type="presOf" srcId="{1E81227D-CC0B-EE49-8350-7AA07A3162E3}" destId="{DA3EBE44-0A81-534E-8873-DD43BB660AC3}" srcOrd="0" destOrd="0" presId="urn:microsoft.com/office/officeart/2005/8/layout/venn1"/>
    <dgm:cxn modelId="{6FB573DD-919B-744E-BFE5-C99A83BBA96B}" type="presOf" srcId="{6BC6DA6E-477B-2249-A82C-09596A10AD39}" destId="{405EF700-4FA3-4344-9BC2-2F67F172DFD1}" srcOrd="0" destOrd="0" presId="urn:microsoft.com/office/officeart/2005/8/layout/venn1"/>
    <dgm:cxn modelId="{BB269A09-BD47-9A4C-81BB-704B88BEA236}" type="presParOf" srcId="{DA3EBE44-0A81-534E-8873-DD43BB660AC3}" destId="{405EF700-4FA3-4344-9BC2-2F67F172DFD1}" srcOrd="0" destOrd="0" presId="urn:microsoft.com/office/officeart/2005/8/layout/venn1"/>
    <dgm:cxn modelId="{370DFB61-F9A2-A842-BEBD-557C048F1162}" type="presParOf" srcId="{DA3EBE44-0A81-534E-8873-DD43BB660AC3}" destId="{C0CDDC96-87EC-3E4A-A82B-2DB9D5D7126A}" srcOrd="1" destOrd="0" presId="urn:microsoft.com/office/officeart/2005/8/layout/venn1"/>
    <dgm:cxn modelId="{80233618-750B-E742-A105-3ED51947F689}" type="presParOf" srcId="{DA3EBE44-0A81-534E-8873-DD43BB660AC3}" destId="{86407110-FAA1-D34E-AD5B-3EE8B28F61E3}" srcOrd="2" destOrd="0" presId="urn:microsoft.com/office/officeart/2005/8/layout/venn1"/>
    <dgm:cxn modelId="{B063988E-28A0-E44C-A099-8F96BAC06940}" type="presParOf" srcId="{DA3EBE44-0A81-534E-8873-DD43BB660AC3}" destId="{771F289B-B863-AC4C-9AD6-F4E519F620D9}" srcOrd="3" destOrd="0" presId="urn:microsoft.com/office/officeart/2005/8/layout/venn1"/>
    <dgm:cxn modelId="{54FDC3A1-7F49-754E-9653-F04360D13855}" type="presParOf" srcId="{DA3EBE44-0A81-534E-8873-DD43BB660AC3}" destId="{0735DFA6-CA23-FA45-8C69-D932A94E4B3B}" srcOrd="4" destOrd="0" presId="urn:microsoft.com/office/officeart/2005/8/layout/venn1"/>
    <dgm:cxn modelId="{B9A3B7A5-0C43-BF43-88CF-1B4B373AB340}" type="presParOf" srcId="{DA3EBE44-0A81-534E-8873-DD43BB660AC3}" destId="{941D3E89-21DD-3945-BFF4-414CD624F6B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868595-7E94-DD4F-9DA5-012E0EAD3776}" type="doc">
      <dgm:prSet loTypeId="urn:microsoft.com/office/officeart/2005/8/layout/hierarchy3" loCatId="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BADB13-BEEC-A243-B27F-470CCDC80491}">
      <dgm:prSet phldrT="[Text]"/>
      <dgm:spPr/>
      <dgm:t>
        <a:bodyPr/>
        <a:lstStyle/>
        <a:p>
          <a:r>
            <a:rPr lang="en-US" dirty="0" smtClean="0">
              <a:latin typeface="Arial" charset="0"/>
              <a:ea typeface="Arial" charset="0"/>
              <a:cs typeface="Arial" charset="0"/>
            </a:rPr>
            <a:t>Procurement</a:t>
          </a:r>
          <a:endParaRPr lang="en-US" dirty="0">
            <a:latin typeface="Arial" charset="0"/>
            <a:ea typeface="Arial" charset="0"/>
            <a:cs typeface="Arial" charset="0"/>
          </a:endParaRPr>
        </a:p>
      </dgm:t>
    </dgm:pt>
    <dgm:pt modelId="{FC58CB95-4922-A843-AA0F-2193C2632CBD}" type="parTrans" cxnId="{A22AA1C7-3904-4B4E-9949-A76C9B29B196}">
      <dgm:prSet/>
      <dgm:spPr/>
      <dgm:t>
        <a:bodyPr/>
        <a:lstStyle/>
        <a:p>
          <a:endParaRPr lang="en-US"/>
        </a:p>
      </dgm:t>
    </dgm:pt>
    <dgm:pt modelId="{3C7875D1-5545-6A4B-8B4E-2C9130CA18B2}" type="sibTrans" cxnId="{A22AA1C7-3904-4B4E-9949-A76C9B29B196}">
      <dgm:prSet/>
      <dgm:spPr/>
      <dgm:t>
        <a:bodyPr/>
        <a:lstStyle/>
        <a:p>
          <a:endParaRPr lang="en-US"/>
        </a:p>
      </dgm:t>
    </dgm:pt>
    <dgm:pt modelId="{C0E309DC-FE4F-0648-A5E0-B81908B5B9B5}">
      <dgm:prSet phldrT="[Text]"/>
      <dgm:spPr/>
      <dgm:t>
        <a:bodyPr/>
        <a:lstStyle/>
        <a:p>
          <a:r>
            <a:rPr lang="en-US" dirty="0" smtClean="0">
              <a:latin typeface="Arial" charset="0"/>
              <a:ea typeface="Arial" charset="0"/>
              <a:cs typeface="Arial" charset="0"/>
            </a:rPr>
            <a:t>Place order for various facilities</a:t>
          </a:r>
          <a:endParaRPr lang="en-US" dirty="0">
            <a:latin typeface="Arial" charset="0"/>
            <a:ea typeface="Arial" charset="0"/>
            <a:cs typeface="Arial" charset="0"/>
          </a:endParaRPr>
        </a:p>
      </dgm:t>
    </dgm:pt>
    <dgm:pt modelId="{5E46D6E1-8065-654C-9A3B-9251E9F45FBA}" type="parTrans" cxnId="{7949C023-3AE9-2E4E-A1DB-BF92F0355D13}">
      <dgm:prSet/>
      <dgm:spPr/>
      <dgm:t>
        <a:bodyPr/>
        <a:lstStyle/>
        <a:p>
          <a:endParaRPr lang="en-US"/>
        </a:p>
      </dgm:t>
    </dgm:pt>
    <dgm:pt modelId="{0A08B88E-D5FA-1D4E-B4F2-698E75FE5368}" type="sibTrans" cxnId="{7949C023-3AE9-2E4E-A1DB-BF92F0355D13}">
      <dgm:prSet/>
      <dgm:spPr/>
      <dgm:t>
        <a:bodyPr/>
        <a:lstStyle/>
        <a:p>
          <a:endParaRPr lang="en-US"/>
        </a:p>
      </dgm:t>
    </dgm:pt>
    <dgm:pt modelId="{2951F50F-E3D7-E341-8DDA-2ABA0110A94B}">
      <dgm:prSet phldrT="[Text]"/>
      <dgm:spPr/>
      <dgm:t>
        <a:bodyPr/>
        <a:lstStyle/>
        <a:p>
          <a:r>
            <a:rPr lang="en-US" dirty="0" smtClean="0">
              <a:latin typeface="Arial" charset="0"/>
              <a:ea typeface="Arial" charset="0"/>
              <a:cs typeface="Arial" charset="0"/>
            </a:rPr>
            <a:t>Modify order before it has been shipped </a:t>
          </a:r>
          <a:endParaRPr lang="en-US" dirty="0">
            <a:latin typeface="Arial" charset="0"/>
            <a:ea typeface="Arial" charset="0"/>
            <a:cs typeface="Arial" charset="0"/>
          </a:endParaRPr>
        </a:p>
      </dgm:t>
    </dgm:pt>
    <dgm:pt modelId="{BA62FEA9-58AB-B640-94F9-975960A91185}" type="parTrans" cxnId="{9C62D633-9C75-024B-BB2F-D2FBA70E504B}">
      <dgm:prSet/>
      <dgm:spPr/>
      <dgm:t>
        <a:bodyPr/>
        <a:lstStyle/>
        <a:p>
          <a:endParaRPr lang="en-US"/>
        </a:p>
      </dgm:t>
    </dgm:pt>
    <dgm:pt modelId="{ECC41D4A-ADFF-554C-A27E-3674D7CF7D94}" type="sibTrans" cxnId="{9C62D633-9C75-024B-BB2F-D2FBA70E504B}">
      <dgm:prSet/>
      <dgm:spPr/>
      <dgm:t>
        <a:bodyPr/>
        <a:lstStyle/>
        <a:p>
          <a:endParaRPr lang="en-US"/>
        </a:p>
      </dgm:t>
    </dgm:pt>
    <dgm:pt modelId="{881DE2BA-6748-CB45-B6B1-500186EE1022}">
      <dgm:prSet phldrT="[Text]"/>
      <dgm:spPr/>
      <dgm:t>
        <a:bodyPr/>
        <a:lstStyle/>
        <a:p>
          <a:r>
            <a:rPr lang="en-US" dirty="0" smtClean="0">
              <a:latin typeface="Arial" charset="0"/>
              <a:ea typeface="Arial" charset="0"/>
              <a:cs typeface="Arial" charset="0"/>
            </a:rPr>
            <a:t>Marketing</a:t>
          </a:r>
          <a:endParaRPr lang="en-US" dirty="0">
            <a:latin typeface="Arial" charset="0"/>
            <a:ea typeface="Arial" charset="0"/>
            <a:cs typeface="Arial" charset="0"/>
          </a:endParaRPr>
        </a:p>
      </dgm:t>
    </dgm:pt>
    <dgm:pt modelId="{1EF69C2F-B1AD-864F-A20B-393B6FDDB4DE}" type="parTrans" cxnId="{EB9A5259-53AF-034D-ABF7-3B0032C49C99}">
      <dgm:prSet/>
      <dgm:spPr/>
      <dgm:t>
        <a:bodyPr/>
        <a:lstStyle/>
        <a:p>
          <a:endParaRPr lang="en-US"/>
        </a:p>
      </dgm:t>
    </dgm:pt>
    <dgm:pt modelId="{6B648543-B8F1-4447-97BE-8B2243F82284}" type="sibTrans" cxnId="{EB9A5259-53AF-034D-ABF7-3B0032C49C99}">
      <dgm:prSet/>
      <dgm:spPr/>
      <dgm:t>
        <a:bodyPr/>
        <a:lstStyle/>
        <a:p>
          <a:endParaRPr lang="en-US"/>
        </a:p>
      </dgm:t>
    </dgm:pt>
    <dgm:pt modelId="{A4EAFDAD-D174-5544-A20B-94095699C043}">
      <dgm:prSet phldrT="[Text]"/>
      <dgm:spPr/>
      <dgm:t>
        <a:bodyPr/>
        <a:lstStyle/>
        <a:p>
          <a:r>
            <a:rPr lang="en-US" dirty="0" smtClean="0">
              <a:latin typeface="Arial" charset="0"/>
              <a:ea typeface="Arial" charset="0"/>
              <a:cs typeface="Arial" charset="0"/>
            </a:rPr>
            <a:t>Illustrate </a:t>
          </a:r>
          <a:r>
            <a:rPr lang="en-US" dirty="0" smtClean="0">
              <a:latin typeface="Arial" charset="0"/>
              <a:ea typeface="Arial" charset="0"/>
              <a:cs typeface="Arial" charset="0"/>
            </a:rPr>
            <a:t>cost saving for facilities</a:t>
          </a:r>
          <a:endParaRPr lang="en-US" dirty="0">
            <a:latin typeface="Arial" charset="0"/>
            <a:ea typeface="Arial" charset="0"/>
            <a:cs typeface="Arial" charset="0"/>
          </a:endParaRPr>
        </a:p>
      </dgm:t>
    </dgm:pt>
    <dgm:pt modelId="{9EEF9AE4-686F-7740-B42D-BD28C7CD8770}" type="parTrans" cxnId="{D3DF4150-861E-0245-BA84-EE2A9DA825FD}">
      <dgm:prSet/>
      <dgm:spPr/>
      <dgm:t>
        <a:bodyPr/>
        <a:lstStyle/>
        <a:p>
          <a:endParaRPr lang="en-US"/>
        </a:p>
      </dgm:t>
    </dgm:pt>
    <dgm:pt modelId="{2D49E2D9-A259-8745-96C8-15C289F387A2}" type="sibTrans" cxnId="{D3DF4150-861E-0245-BA84-EE2A9DA825FD}">
      <dgm:prSet/>
      <dgm:spPr/>
      <dgm:t>
        <a:bodyPr/>
        <a:lstStyle/>
        <a:p>
          <a:endParaRPr lang="en-US"/>
        </a:p>
      </dgm:t>
    </dgm:pt>
    <dgm:pt modelId="{B8020724-56C8-834E-980C-B0EF0B102093}">
      <dgm:prSet phldrT="[Text]"/>
      <dgm:spPr/>
      <dgm:t>
        <a:bodyPr/>
        <a:lstStyle/>
        <a:p>
          <a:r>
            <a:rPr lang="en-US" dirty="0" smtClean="0">
              <a:latin typeface="Arial" charset="0"/>
              <a:ea typeface="Arial" charset="0"/>
              <a:cs typeface="Arial" charset="0"/>
            </a:rPr>
            <a:t>Compare savings with other facilities</a:t>
          </a:r>
          <a:endParaRPr lang="en-US" dirty="0">
            <a:latin typeface="Arial" charset="0"/>
            <a:ea typeface="Arial" charset="0"/>
            <a:cs typeface="Arial" charset="0"/>
          </a:endParaRPr>
        </a:p>
      </dgm:t>
    </dgm:pt>
    <dgm:pt modelId="{AAED06FD-FCAD-0D40-A357-AE25E1540AB7}" type="parTrans" cxnId="{55344B23-6DC9-A045-BE0E-FE860AFCE494}">
      <dgm:prSet/>
      <dgm:spPr/>
      <dgm:t>
        <a:bodyPr/>
        <a:lstStyle/>
        <a:p>
          <a:endParaRPr lang="en-US"/>
        </a:p>
      </dgm:t>
    </dgm:pt>
    <dgm:pt modelId="{860FE517-1F22-C94E-ACBA-F5433CE34FEC}" type="sibTrans" cxnId="{55344B23-6DC9-A045-BE0E-FE860AFCE494}">
      <dgm:prSet/>
      <dgm:spPr/>
      <dgm:t>
        <a:bodyPr/>
        <a:lstStyle/>
        <a:p>
          <a:endParaRPr lang="en-US"/>
        </a:p>
      </dgm:t>
    </dgm:pt>
    <dgm:pt modelId="{7D21F542-7774-1249-9914-CBC11A104E67}">
      <dgm:prSet phldrT="[Text]"/>
      <dgm:spPr/>
      <dgm:t>
        <a:bodyPr/>
        <a:lstStyle/>
        <a:p>
          <a:r>
            <a:rPr lang="en-US" dirty="0" smtClean="0">
              <a:latin typeface="Arial" charset="0"/>
              <a:ea typeface="Arial" charset="0"/>
              <a:cs typeface="Arial" charset="0"/>
            </a:rPr>
            <a:t>Database administration</a:t>
          </a:r>
          <a:endParaRPr lang="en-US" dirty="0">
            <a:latin typeface="Arial" charset="0"/>
            <a:ea typeface="Arial" charset="0"/>
            <a:cs typeface="Arial" charset="0"/>
          </a:endParaRPr>
        </a:p>
      </dgm:t>
    </dgm:pt>
    <dgm:pt modelId="{DCC85B4F-C0C0-F741-8C85-D3E6C689BC8D}" type="parTrans" cxnId="{2727742E-4421-914A-B9D9-C2301F5AC63A}">
      <dgm:prSet/>
      <dgm:spPr/>
      <dgm:t>
        <a:bodyPr/>
        <a:lstStyle/>
        <a:p>
          <a:endParaRPr lang="en-US"/>
        </a:p>
      </dgm:t>
    </dgm:pt>
    <dgm:pt modelId="{D6E518A5-119D-D64C-BD6C-384363C96374}" type="sibTrans" cxnId="{2727742E-4421-914A-B9D9-C2301F5AC63A}">
      <dgm:prSet/>
      <dgm:spPr/>
      <dgm:t>
        <a:bodyPr/>
        <a:lstStyle/>
        <a:p>
          <a:endParaRPr lang="en-US"/>
        </a:p>
      </dgm:t>
    </dgm:pt>
    <dgm:pt modelId="{84C56B8E-3355-CF4A-9C9F-AE4574E5FE0F}">
      <dgm:prSet phldrT="[Text]"/>
      <dgm:spPr/>
      <dgm:t>
        <a:bodyPr/>
        <a:lstStyle/>
        <a:p>
          <a:r>
            <a:rPr lang="en-US" dirty="0" smtClean="0">
              <a:latin typeface="Arial" charset="0"/>
              <a:ea typeface="Arial" charset="0"/>
              <a:cs typeface="Arial" charset="0"/>
            </a:rPr>
            <a:t>Add new items based on facilities and categories</a:t>
          </a:r>
          <a:endParaRPr lang="en-US" dirty="0">
            <a:latin typeface="Arial" charset="0"/>
            <a:ea typeface="Arial" charset="0"/>
            <a:cs typeface="Arial" charset="0"/>
          </a:endParaRPr>
        </a:p>
      </dgm:t>
    </dgm:pt>
    <dgm:pt modelId="{77CF9CB7-CEEB-D548-8395-75E67715B110}" type="parTrans" cxnId="{229E6D0C-4E87-7A43-BACF-F8C3BE40F745}">
      <dgm:prSet/>
      <dgm:spPr/>
      <dgm:t>
        <a:bodyPr/>
        <a:lstStyle/>
        <a:p>
          <a:endParaRPr lang="en-US"/>
        </a:p>
      </dgm:t>
    </dgm:pt>
    <dgm:pt modelId="{41707B6A-CA85-2348-A9B7-01F021C61EC8}" type="sibTrans" cxnId="{229E6D0C-4E87-7A43-BACF-F8C3BE40F745}">
      <dgm:prSet/>
      <dgm:spPr/>
      <dgm:t>
        <a:bodyPr/>
        <a:lstStyle/>
        <a:p>
          <a:endParaRPr lang="en-US"/>
        </a:p>
      </dgm:t>
    </dgm:pt>
    <dgm:pt modelId="{F2908139-B37B-3E45-84A5-7EFE5CB6A482}">
      <dgm:prSet phldrT="[Text]"/>
      <dgm:spPr/>
      <dgm:t>
        <a:bodyPr/>
        <a:lstStyle/>
        <a:p>
          <a:r>
            <a:rPr lang="en-US" dirty="0" smtClean="0">
              <a:latin typeface="Arial" charset="0"/>
              <a:ea typeface="Arial" charset="0"/>
              <a:cs typeface="Arial" charset="0"/>
            </a:rPr>
            <a:t>Modify/delete existing items in the database</a:t>
          </a:r>
          <a:endParaRPr lang="en-US" dirty="0">
            <a:latin typeface="Arial" charset="0"/>
            <a:ea typeface="Arial" charset="0"/>
            <a:cs typeface="Arial" charset="0"/>
          </a:endParaRPr>
        </a:p>
      </dgm:t>
    </dgm:pt>
    <dgm:pt modelId="{955C459F-477A-BA40-B982-610431A728E1}" type="parTrans" cxnId="{41BFDF0F-C018-1B4D-B580-A34DC05C3A51}">
      <dgm:prSet/>
      <dgm:spPr/>
      <dgm:t>
        <a:bodyPr/>
        <a:lstStyle/>
        <a:p>
          <a:endParaRPr lang="en-US"/>
        </a:p>
      </dgm:t>
    </dgm:pt>
    <dgm:pt modelId="{1BB29959-F102-A94A-B0C1-48E42E3265CB}" type="sibTrans" cxnId="{41BFDF0F-C018-1B4D-B580-A34DC05C3A51}">
      <dgm:prSet/>
      <dgm:spPr/>
      <dgm:t>
        <a:bodyPr/>
        <a:lstStyle/>
        <a:p>
          <a:endParaRPr lang="en-US"/>
        </a:p>
      </dgm:t>
    </dgm:pt>
    <dgm:pt modelId="{BC7CF6BF-2353-3840-BB16-13D19D335071}" type="pres">
      <dgm:prSet presAssocID="{83868595-7E94-DD4F-9DA5-012E0EAD377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8498BF0-E9FB-5140-BE30-4F5CE0F895DE}" type="pres">
      <dgm:prSet presAssocID="{D7BADB13-BEEC-A243-B27F-470CCDC80491}" presName="root" presStyleCnt="0"/>
      <dgm:spPr/>
    </dgm:pt>
    <dgm:pt modelId="{49089F47-8540-5046-AB39-4A3E5B2B4F2D}" type="pres">
      <dgm:prSet presAssocID="{D7BADB13-BEEC-A243-B27F-470CCDC80491}" presName="rootComposite" presStyleCnt="0"/>
      <dgm:spPr/>
    </dgm:pt>
    <dgm:pt modelId="{09940C0D-9955-0541-81ED-6E1ECCF38FB7}" type="pres">
      <dgm:prSet presAssocID="{D7BADB13-BEEC-A243-B27F-470CCDC80491}" presName="rootText" presStyleLbl="node1" presStyleIdx="0" presStyleCnt="3"/>
      <dgm:spPr/>
      <dgm:t>
        <a:bodyPr/>
        <a:lstStyle/>
        <a:p>
          <a:endParaRPr lang="en-US"/>
        </a:p>
      </dgm:t>
    </dgm:pt>
    <dgm:pt modelId="{9E8C513E-5D83-4342-B137-129F623C6156}" type="pres">
      <dgm:prSet presAssocID="{D7BADB13-BEEC-A243-B27F-470CCDC80491}" presName="rootConnector" presStyleLbl="node1" presStyleIdx="0" presStyleCnt="3"/>
      <dgm:spPr/>
      <dgm:t>
        <a:bodyPr/>
        <a:lstStyle/>
        <a:p>
          <a:endParaRPr lang="en-US"/>
        </a:p>
      </dgm:t>
    </dgm:pt>
    <dgm:pt modelId="{E93EDB60-FF5B-4C44-BCDE-30A0EC024CFF}" type="pres">
      <dgm:prSet presAssocID="{D7BADB13-BEEC-A243-B27F-470CCDC80491}" presName="childShape" presStyleCnt="0"/>
      <dgm:spPr/>
    </dgm:pt>
    <dgm:pt modelId="{5F2B1CCA-FD96-4A43-A3AF-D2B82916836C}" type="pres">
      <dgm:prSet presAssocID="{5E46D6E1-8065-654C-9A3B-9251E9F45FBA}" presName="Name13" presStyleLbl="parChTrans1D2" presStyleIdx="0" presStyleCnt="6"/>
      <dgm:spPr/>
      <dgm:t>
        <a:bodyPr/>
        <a:lstStyle/>
        <a:p>
          <a:endParaRPr lang="en-US"/>
        </a:p>
      </dgm:t>
    </dgm:pt>
    <dgm:pt modelId="{108AC9C1-A3C6-BD40-B650-8BD6282B8B0F}" type="pres">
      <dgm:prSet presAssocID="{C0E309DC-FE4F-0648-A5E0-B81908B5B9B5}" presName="childText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46C967-B294-604E-A3F9-D62DE81CA011}" type="pres">
      <dgm:prSet presAssocID="{BA62FEA9-58AB-B640-94F9-975960A91185}" presName="Name13" presStyleLbl="parChTrans1D2" presStyleIdx="1" presStyleCnt="6"/>
      <dgm:spPr/>
      <dgm:t>
        <a:bodyPr/>
        <a:lstStyle/>
        <a:p>
          <a:endParaRPr lang="en-US"/>
        </a:p>
      </dgm:t>
    </dgm:pt>
    <dgm:pt modelId="{35BA933C-43A9-D44E-A1D7-3BBBABBF3BF8}" type="pres">
      <dgm:prSet presAssocID="{2951F50F-E3D7-E341-8DDA-2ABA0110A94B}" presName="childText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09B7EC-8436-D041-AC27-10523AA8C621}" type="pres">
      <dgm:prSet presAssocID="{881DE2BA-6748-CB45-B6B1-500186EE1022}" presName="root" presStyleCnt="0"/>
      <dgm:spPr/>
    </dgm:pt>
    <dgm:pt modelId="{475C8289-B87E-3D40-AE06-7C0543753674}" type="pres">
      <dgm:prSet presAssocID="{881DE2BA-6748-CB45-B6B1-500186EE1022}" presName="rootComposite" presStyleCnt="0"/>
      <dgm:spPr/>
    </dgm:pt>
    <dgm:pt modelId="{891C0B34-F956-E240-BC0E-3BD88685ADAE}" type="pres">
      <dgm:prSet presAssocID="{881DE2BA-6748-CB45-B6B1-500186EE1022}" presName="rootText" presStyleLbl="node1" presStyleIdx="1" presStyleCnt="3"/>
      <dgm:spPr/>
      <dgm:t>
        <a:bodyPr/>
        <a:lstStyle/>
        <a:p>
          <a:endParaRPr lang="en-US"/>
        </a:p>
      </dgm:t>
    </dgm:pt>
    <dgm:pt modelId="{2AC5D898-EA9A-FA41-86EC-054AD4CCF119}" type="pres">
      <dgm:prSet presAssocID="{881DE2BA-6748-CB45-B6B1-500186EE1022}" presName="rootConnector" presStyleLbl="node1" presStyleIdx="1" presStyleCnt="3"/>
      <dgm:spPr/>
      <dgm:t>
        <a:bodyPr/>
        <a:lstStyle/>
        <a:p>
          <a:endParaRPr lang="en-US"/>
        </a:p>
      </dgm:t>
    </dgm:pt>
    <dgm:pt modelId="{B3524366-8080-6345-923E-9F80C0F992D7}" type="pres">
      <dgm:prSet presAssocID="{881DE2BA-6748-CB45-B6B1-500186EE1022}" presName="childShape" presStyleCnt="0"/>
      <dgm:spPr/>
    </dgm:pt>
    <dgm:pt modelId="{E288873D-A958-1743-BB4F-E5DABF87C92C}" type="pres">
      <dgm:prSet presAssocID="{9EEF9AE4-686F-7740-B42D-BD28C7CD8770}" presName="Name13" presStyleLbl="parChTrans1D2" presStyleIdx="2" presStyleCnt="6"/>
      <dgm:spPr/>
      <dgm:t>
        <a:bodyPr/>
        <a:lstStyle/>
        <a:p>
          <a:endParaRPr lang="en-US"/>
        </a:p>
      </dgm:t>
    </dgm:pt>
    <dgm:pt modelId="{37031A79-C3F0-BA40-977C-7D39C35465C3}" type="pres">
      <dgm:prSet presAssocID="{A4EAFDAD-D174-5544-A20B-94095699C043}" presName="childText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6C508B-5859-C347-9B95-9912E2C78094}" type="pres">
      <dgm:prSet presAssocID="{AAED06FD-FCAD-0D40-A357-AE25E1540AB7}" presName="Name13" presStyleLbl="parChTrans1D2" presStyleIdx="3" presStyleCnt="6"/>
      <dgm:spPr/>
      <dgm:t>
        <a:bodyPr/>
        <a:lstStyle/>
        <a:p>
          <a:endParaRPr lang="en-US"/>
        </a:p>
      </dgm:t>
    </dgm:pt>
    <dgm:pt modelId="{74842FA1-C091-914F-ACBB-69EFA715B747}" type="pres">
      <dgm:prSet presAssocID="{B8020724-56C8-834E-980C-B0EF0B102093}" presName="childText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1A8F4A-B060-7D4B-BCAC-96EF37B21434}" type="pres">
      <dgm:prSet presAssocID="{7D21F542-7774-1249-9914-CBC11A104E67}" presName="root" presStyleCnt="0"/>
      <dgm:spPr/>
    </dgm:pt>
    <dgm:pt modelId="{367F66C5-634E-014E-8981-CF8C26530052}" type="pres">
      <dgm:prSet presAssocID="{7D21F542-7774-1249-9914-CBC11A104E67}" presName="rootComposite" presStyleCnt="0"/>
      <dgm:spPr/>
    </dgm:pt>
    <dgm:pt modelId="{4E372864-EA02-DF46-875C-3F6D0ABEFF47}" type="pres">
      <dgm:prSet presAssocID="{7D21F542-7774-1249-9914-CBC11A104E67}" presName="rootText" presStyleLbl="node1" presStyleIdx="2" presStyleCnt="3"/>
      <dgm:spPr/>
      <dgm:t>
        <a:bodyPr/>
        <a:lstStyle/>
        <a:p>
          <a:endParaRPr lang="en-US"/>
        </a:p>
      </dgm:t>
    </dgm:pt>
    <dgm:pt modelId="{09F30EA7-E0EF-994A-90F0-D74550295119}" type="pres">
      <dgm:prSet presAssocID="{7D21F542-7774-1249-9914-CBC11A104E67}" presName="rootConnector" presStyleLbl="node1" presStyleIdx="2" presStyleCnt="3"/>
      <dgm:spPr/>
      <dgm:t>
        <a:bodyPr/>
        <a:lstStyle/>
        <a:p>
          <a:endParaRPr lang="en-US"/>
        </a:p>
      </dgm:t>
    </dgm:pt>
    <dgm:pt modelId="{0F7AF635-4FD2-D94D-AE84-D3B79FDB3C40}" type="pres">
      <dgm:prSet presAssocID="{7D21F542-7774-1249-9914-CBC11A104E67}" presName="childShape" presStyleCnt="0"/>
      <dgm:spPr/>
    </dgm:pt>
    <dgm:pt modelId="{30305333-5252-ED4E-A337-425A8C8ECF79}" type="pres">
      <dgm:prSet presAssocID="{77CF9CB7-CEEB-D548-8395-75E67715B110}" presName="Name13" presStyleLbl="parChTrans1D2" presStyleIdx="4" presStyleCnt="6"/>
      <dgm:spPr/>
      <dgm:t>
        <a:bodyPr/>
        <a:lstStyle/>
        <a:p>
          <a:endParaRPr lang="en-US"/>
        </a:p>
      </dgm:t>
    </dgm:pt>
    <dgm:pt modelId="{E4CC3E46-CD47-B34B-B75A-1CEC8F739E0C}" type="pres">
      <dgm:prSet presAssocID="{84C56B8E-3355-CF4A-9C9F-AE4574E5FE0F}" presName="childText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7778E5-D730-2445-90FB-14C15BDF56B3}" type="pres">
      <dgm:prSet presAssocID="{955C459F-477A-BA40-B982-610431A728E1}" presName="Name13" presStyleLbl="parChTrans1D2" presStyleIdx="5" presStyleCnt="6"/>
      <dgm:spPr/>
      <dgm:t>
        <a:bodyPr/>
        <a:lstStyle/>
        <a:p>
          <a:endParaRPr lang="en-US"/>
        </a:p>
      </dgm:t>
    </dgm:pt>
    <dgm:pt modelId="{2455399A-53D2-B748-A4CA-F27236370EEF}" type="pres">
      <dgm:prSet presAssocID="{F2908139-B37B-3E45-84A5-7EFE5CB6A482}" presName="childText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344B23-6DC9-A045-BE0E-FE860AFCE494}" srcId="{881DE2BA-6748-CB45-B6B1-500186EE1022}" destId="{B8020724-56C8-834E-980C-B0EF0B102093}" srcOrd="1" destOrd="0" parTransId="{AAED06FD-FCAD-0D40-A357-AE25E1540AB7}" sibTransId="{860FE517-1F22-C94E-ACBA-F5433CE34FEC}"/>
    <dgm:cxn modelId="{4F88D2F6-15C9-614B-AEDB-EC26487EB43E}" type="presOf" srcId="{F2908139-B37B-3E45-84A5-7EFE5CB6A482}" destId="{2455399A-53D2-B748-A4CA-F27236370EEF}" srcOrd="0" destOrd="0" presId="urn:microsoft.com/office/officeart/2005/8/layout/hierarchy3"/>
    <dgm:cxn modelId="{41BFDF0F-C018-1B4D-B580-A34DC05C3A51}" srcId="{7D21F542-7774-1249-9914-CBC11A104E67}" destId="{F2908139-B37B-3E45-84A5-7EFE5CB6A482}" srcOrd="1" destOrd="0" parTransId="{955C459F-477A-BA40-B982-610431A728E1}" sibTransId="{1BB29959-F102-A94A-B0C1-48E42E3265CB}"/>
    <dgm:cxn modelId="{F4D4ACFF-5D2A-034C-9832-0480AFC1C174}" type="presOf" srcId="{955C459F-477A-BA40-B982-610431A728E1}" destId="{4F7778E5-D730-2445-90FB-14C15BDF56B3}" srcOrd="0" destOrd="0" presId="urn:microsoft.com/office/officeart/2005/8/layout/hierarchy3"/>
    <dgm:cxn modelId="{D33FAB7B-1E8F-8A44-A8BB-97C5324430B6}" type="presOf" srcId="{7D21F542-7774-1249-9914-CBC11A104E67}" destId="{09F30EA7-E0EF-994A-90F0-D74550295119}" srcOrd="1" destOrd="0" presId="urn:microsoft.com/office/officeart/2005/8/layout/hierarchy3"/>
    <dgm:cxn modelId="{6072FA0E-6155-BC4D-AFF5-94DFA0094120}" type="presOf" srcId="{7D21F542-7774-1249-9914-CBC11A104E67}" destId="{4E372864-EA02-DF46-875C-3F6D0ABEFF47}" srcOrd="0" destOrd="0" presId="urn:microsoft.com/office/officeart/2005/8/layout/hierarchy3"/>
    <dgm:cxn modelId="{D3DF4150-861E-0245-BA84-EE2A9DA825FD}" srcId="{881DE2BA-6748-CB45-B6B1-500186EE1022}" destId="{A4EAFDAD-D174-5544-A20B-94095699C043}" srcOrd="0" destOrd="0" parTransId="{9EEF9AE4-686F-7740-B42D-BD28C7CD8770}" sibTransId="{2D49E2D9-A259-8745-96C8-15C289F387A2}"/>
    <dgm:cxn modelId="{9C62D633-9C75-024B-BB2F-D2FBA70E504B}" srcId="{D7BADB13-BEEC-A243-B27F-470CCDC80491}" destId="{2951F50F-E3D7-E341-8DDA-2ABA0110A94B}" srcOrd="1" destOrd="0" parTransId="{BA62FEA9-58AB-B640-94F9-975960A91185}" sibTransId="{ECC41D4A-ADFF-554C-A27E-3674D7CF7D94}"/>
    <dgm:cxn modelId="{A45AD0F6-1049-154B-BDFD-4D1C2C037B1F}" type="presOf" srcId="{9EEF9AE4-686F-7740-B42D-BD28C7CD8770}" destId="{E288873D-A958-1743-BB4F-E5DABF87C92C}" srcOrd="0" destOrd="0" presId="urn:microsoft.com/office/officeart/2005/8/layout/hierarchy3"/>
    <dgm:cxn modelId="{229E6D0C-4E87-7A43-BACF-F8C3BE40F745}" srcId="{7D21F542-7774-1249-9914-CBC11A104E67}" destId="{84C56B8E-3355-CF4A-9C9F-AE4574E5FE0F}" srcOrd="0" destOrd="0" parTransId="{77CF9CB7-CEEB-D548-8395-75E67715B110}" sibTransId="{41707B6A-CA85-2348-A9B7-01F021C61EC8}"/>
    <dgm:cxn modelId="{B04634B1-DA63-3A45-88EE-C836D2A2C662}" type="presOf" srcId="{881DE2BA-6748-CB45-B6B1-500186EE1022}" destId="{891C0B34-F956-E240-BC0E-3BD88685ADAE}" srcOrd="0" destOrd="0" presId="urn:microsoft.com/office/officeart/2005/8/layout/hierarchy3"/>
    <dgm:cxn modelId="{CC619D7C-B919-D548-9FFE-911884D036A3}" type="presOf" srcId="{5E46D6E1-8065-654C-9A3B-9251E9F45FBA}" destId="{5F2B1CCA-FD96-4A43-A3AF-D2B82916836C}" srcOrd="0" destOrd="0" presId="urn:microsoft.com/office/officeart/2005/8/layout/hierarchy3"/>
    <dgm:cxn modelId="{F947A79C-6921-3846-A221-E06F84137823}" type="presOf" srcId="{83868595-7E94-DD4F-9DA5-012E0EAD3776}" destId="{BC7CF6BF-2353-3840-BB16-13D19D335071}" srcOrd="0" destOrd="0" presId="urn:microsoft.com/office/officeart/2005/8/layout/hierarchy3"/>
    <dgm:cxn modelId="{A22AA1C7-3904-4B4E-9949-A76C9B29B196}" srcId="{83868595-7E94-DD4F-9DA5-012E0EAD3776}" destId="{D7BADB13-BEEC-A243-B27F-470CCDC80491}" srcOrd="0" destOrd="0" parTransId="{FC58CB95-4922-A843-AA0F-2193C2632CBD}" sibTransId="{3C7875D1-5545-6A4B-8B4E-2C9130CA18B2}"/>
    <dgm:cxn modelId="{3C9167DB-51F2-F243-8DC1-460BA386E5B5}" type="presOf" srcId="{2951F50F-E3D7-E341-8DDA-2ABA0110A94B}" destId="{35BA933C-43A9-D44E-A1D7-3BBBABBF3BF8}" srcOrd="0" destOrd="0" presId="urn:microsoft.com/office/officeart/2005/8/layout/hierarchy3"/>
    <dgm:cxn modelId="{CC048836-ADC9-7844-BEDC-760D79CEB091}" type="presOf" srcId="{84C56B8E-3355-CF4A-9C9F-AE4574E5FE0F}" destId="{E4CC3E46-CD47-B34B-B75A-1CEC8F739E0C}" srcOrd="0" destOrd="0" presId="urn:microsoft.com/office/officeart/2005/8/layout/hierarchy3"/>
    <dgm:cxn modelId="{F4C8B87E-DA8A-A345-880F-F94F2F146270}" type="presOf" srcId="{B8020724-56C8-834E-980C-B0EF0B102093}" destId="{74842FA1-C091-914F-ACBB-69EFA715B747}" srcOrd="0" destOrd="0" presId="urn:microsoft.com/office/officeart/2005/8/layout/hierarchy3"/>
    <dgm:cxn modelId="{82603698-FBD4-464B-884A-03AFEFAB6E01}" type="presOf" srcId="{A4EAFDAD-D174-5544-A20B-94095699C043}" destId="{37031A79-C3F0-BA40-977C-7D39C35465C3}" srcOrd="0" destOrd="0" presId="urn:microsoft.com/office/officeart/2005/8/layout/hierarchy3"/>
    <dgm:cxn modelId="{4B1A8064-B5E1-7343-83AD-7282C9212BC6}" type="presOf" srcId="{AAED06FD-FCAD-0D40-A357-AE25E1540AB7}" destId="{4D6C508B-5859-C347-9B95-9912E2C78094}" srcOrd="0" destOrd="0" presId="urn:microsoft.com/office/officeart/2005/8/layout/hierarchy3"/>
    <dgm:cxn modelId="{AD81B78A-5CA5-7747-B2E7-292448B4D885}" type="presOf" srcId="{D7BADB13-BEEC-A243-B27F-470CCDC80491}" destId="{09940C0D-9955-0541-81ED-6E1ECCF38FB7}" srcOrd="0" destOrd="0" presId="urn:microsoft.com/office/officeart/2005/8/layout/hierarchy3"/>
    <dgm:cxn modelId="{6C1B1517-C3AA-2A42-B48E-032A89845CAF}" type="presOf" srcId="{881DE2BA-6748-CB45-B6B1-500186EE1022}" destId="{2AC5D898-EA9A-FA41-86EC-054AD4CCF119}" srcOrd="1" destOrd="0" presId="urn:microsoft.com/office/officeart/2005/8/layout/hierarchy3"/>
    <dgm:cxn modelId="{780A0EE5-3E5A-BD4F-8B3A-348B682B06A3}" type="presOf" srcId="{C0E309DC-FE4F-0648-A5E0-B81908B5B9B5}" destId="{108AC9C1-A3C6-BD40-B650-8BD6282B8B0F}" srcOrd="0" destOrd="0" presId="urn:microsoft.com/office/officeart/2005/8/layout/hierarchy3"/>
    <dgm:cxn modelId="{5DD576C4-1848-B043-8460-E6CFE37691CA}" type="presOf" srcId="{D7BADB13-BEEC-A243-B27F-470CCDC80491}" destId="{9E8C513E-5D83-4342-B137-129F623C6156}" srcOrd="1" destOrd="0" presId="urn:microsoft.com/office/officeart/2005/8/layout/hierarchy3"/>
    <dgm:cxn modelId="{7949C023-3AE9-2E4E-A1DB-BF92F0355D13}" srcId="{D7BADB13-BEEC-A243-B27F-470CCDC80491}" destId="{C0E309DC-FE4F-0648-A5E0-B81908B5B9B5}" srcOrd="0" destOrd="0" parTransId="{5E46D6E1-8065-654C-9A3B-9251E9F45FBA}" sibTransId="{0A08B88E-D5FA-1D4E-B4F2-698E75FE5368}"/>
    <dgm:cxn modelId="{2727742E-4421-914A-B9D9-C2301F5AC63A}" srcId="{83868595-7E94-DD4F-9DA5-012E0EAD3776}" destId="{7D21F542-7774-1249-9914-CBC11A104E67}" srcOrd="2" destOrd="0" parTransId="{DCC85B4F-C0C0-F741-8C85-D3E6C689BC8D}" sibTransId="{D6E518A5-119D-D64C-BD6C-384363C96374}"/>
    <dgm:cxn modelId="{9BA7DE8B-F260-C648-B31F-49330C1AE7D3}" type="presOf" srcId="{BA62FEA9-58AB-B640-94F9-975960A91185}" destId="{6946C967-B294-604E-A3F9-D62DE81CA011}" srcOrd="0" destOrd="0" presId="urn:microsoft.com/office/officeart/2005/8/layout/hierarchy3"/>
    <dgm:cxn modelId="{1AFABB5A-86AC-2C4E-B7A0-3FCE7A0ADDDC}" type="presOf" srcId="{77CF9CB7-CEEB-D548-8395-75E67715B110}" destId="{30305333-5252-ED4E-A337-425A8C8ECF79}" srcOrd="0" destOrd="0" presId="urn:microsoft.com/office/officeart/2005/8/layout/hierarchy3"/>
    <dgm:cxn modelId="{EB9A5259-53AF-034D-ABF7-3B0032C49C99}" srcId="{83868595-7E94-DD4F-9DA5-012E0EAD3776}" destId="{881DE2BA-6748-CB45-B6B1-500186EE1022}" srcOrd="1" destOrd="0" parTransId="{1EF69C2F-B1AD-864F-A20B-393B6FDDB4DE}" sibTransId="{6B648543-B8F1-4447-97BE-8B2243F82284}"/>
    <dgm:cxn modelId="{5FEC3C1C-4619-4A42-99DA-2ECFC1DBCB1A}" type="presParOf" srcId="{BC7CF6BF-2353-3840-BB16-13D19D335071}" destId="{08498BF0-E9FB-5140-BE30-4F5CE0F895DE}" srcOrd="0" destOrd="0" presId="urn:microsoft.com/office/officeart/2005/8/layout/hierarchy3"/>
    <dgm:cxn modelId="{E4227799-A548-8F41-83A4-375C9F01469F}" type="presParOf" srcId="{08498BF0-E9FB-5140-BE30-4F5CE0F895DE}" destId="{49089F47-8540-5046-AB39-4A3E5B2B4F2D}" srcOrd="0" destOrd="0" presId="urn:microsoft.com/office/officeart/2005/8/layout/hierarchy3"/>
    <dgm:cxn modelId="{1C989F41-956C-314E-A42A-F13125D7FCB5}" type="presParOf" srcId="{49089F47-8540-5046-AB39-4A3E5B2B4F2D}" destId="{09940C0D-9955-0541-81ED-6E1ECCF38FB7}" srcOrd="0" destOrd="0" presId="urn:microsoft.com/office/officeart/2005/8/layout/hierarchy3"/>
    <dgm:cxn modelId="{9636EF2D-3D53-3344-8004-7AA8DFABAD59}" type="presParOf" srcId="{49089F47-8540-5046-AB39-4A3E5B2B4F2D}" destId="{9E8C513E-5D83-4342-B137-129F623C6156}" srcOrd="1" destOrd="0" presId="urn:microsoft.com/office/officeart/2005/8/layout/hierarchy3"/>
    <dgm:cxn modelId="{C1AB949C-8EBF-B943-B9F3-0C9FFD2EF561}" type="presParOf" srcId="{08498BF0-E9FB-5140-BE30-4F5CE0F895DE}" destId="{E93EDB60-FF5B-4C44-BCDE-30A0EC024CFF}" srcOrd="1" destOrd="0" presId="urn:microsoft.com/office/officeart/2005/8/layout/hierarchy3"/>
    <dgm:cxn modelId="{E640C543-E80C-714E-8F33-6FF2F4240E10}" type="presParOf" srcId="{E93EDB60-FF5B-4C44-BCDE-30A0EC024CFF}" destId="{5F2B1CCA-FD96-4A43-A3AF-D2B82916836C}" srcOrd="0" destOrd="0" presId="urn:microsoft.com/office/officeart/2005/8/layout/hierarchy3"/>
    <dgm:cxn modelId="{17702455-E742-D044-A85A-550E58208B31}" type="presParOf" srcId="{E93EDB60-FF5B-4C44-BCDE-30A0EC024CFF}" destId="{108AC9C1-A3C6-BD40-B650-8BD6282B8B0F}" srcOrd="1" destOrd="0" presId="urn:microsoft.com/office/officeart/2005/8/layout/hierarchy3"/>
    <dgm:cxn modelId="{DA86EB52-7E3B-474E-A5A1-A06C4809351B}" type="presParOf" srcId="{E93EDB60-FF5B-4C44-BCDE-30A0EC024CFF}" destId="{6946C967-B294-604E-A3F9-D62DE81CA011}" srcOrd="2" destOrd="0" presId="urn:microsoft.com/office/officeart/2005/8/layout/hierarchy3"/>
    <dgm:cxn modelId="{57DB01DD-99C1-324C-829C-A4E04F81C76D}" type="presParOf" srcId="{E93EDB60-FF5B-4C44-BCDE-30A0EC024CFF}" destId="{35BA933C-43A9-D44E-A1D7-3BBBABBF3BF8}" srcOrd="3" destOrd="0" presId="urn:microsoft.com/office/officeart/2005/8/layout/hierarchy3"/>
    <dgm:cxn modelId="{1AF91188-21DD-8C4F-80CD-C967FFC9DA5D}" type="presParOf" srcId="{BC7CF6BF-2353-3840-BB16-13D19D335071}" destId="{E509B7EC-8436-D041-AC27-10523AA8C621}" srcOrd="1" destOrd="0" presId="urn:microsoft.com/office/officeart/2005/8/layout/hierarchy3"/>
    <dgm:cxn modelId="{954C7C4E-5136-FC47-8FDF-AF706F4E0BAD}" type="presParOf" srcId="{E509B7EC-8436-D041-AC27-10523AA8C621}" destId="{475C8289-B87E-3D40-AE06-7C0543753674}" srcOrd="0" destOrd="0" presId="urn:microsoft.com/office/officeart/2005/8/layout/hierarchy3"/>
    <dgm:cxn modelId="{1158D984-81FC-C240-85D0-B13854E3C6F6}" type="presParOf" srcId="{475C8289-B87E-3D40-AE06-7C0543753674}" destId="{891C0B34-F956-E240-BC0E-3BD88685ADAE}" srcOrd="0" destOrd="0" presId="urn:microsoft.com/office/officeart/2005/8/layout/hierarchy3"/>
    <dgm:cxn modelId="{D2DFBA55-2C42-2F43-B831-E58EC2007518}" type="presParOf" srcId="{475C8289-B87E-3D40-AE06-7C0543753674}" destId="{2AC5D898-EA9A-FA41-86EC-054AD4CCF119}" srcOrd="1" destOrd="0" presId="urn:microsoft.com/office/officeart/2005/8/layout/hierarchy3"/>
    <dgm:cxn modelId="{ABE1E90E-1CBF-9E4B-877E-52344ADFA46E}" type="presParOf" srcId="{E509B7EC-8436-D041-AC27-10523AA8C621}" destId="{B3524366-8080-6345-923E-9F80C0F992D7}" srcOrd="1" destOrd="0" presId="urn:microsoft.com/office/officeart/2005/8/layout/hierarchy3"/>
    <dgm:cxn modelId="{15A7E937-B3C7-7A45-819F-E08FD43C837D}" type="presParOf" srcId="{B3524366-8080-6345-923E-9F80C0F992D7}" destId="{E288873D-A958-1743-BB4F-E5DABF87C92C}" srcOrd="0" destOrd="0" presId="urn:microsoft.com/office/officeart/2005/8/layout/hierarchy3"/>
    <dgm:cxn modelId="{A6EF511D-135B-9C41-9614-A70656A86618}" type="presParOf" srcId="{B3524366-8080-6345-923E-9F80C0F992D7}" destId="{37031A79-C3F0-BA40-977C-7D39C35465C3}" srcOrd="1" destOrd="0" presId="urn:microsoft.com/office/officeart/2005/8/layout/hierarchy3"/>
    <dgm:cxn modelId="{225DC142-A865-5E4A-8733-43A44657C265}" type="presParOf" srcId="{B3524366-8080-6345-923E-9F80C0F992D7}" destId="{4D6C508B-5859-C347-9B95-9912E2C78094}" srcOrd="2" destOrd="0" presId="urn:microsoft.com/office/officeart/2005/8/layout/hierarchy3"/>
    <dgm:cxn modelId="{10BB6923-5D47-6D4E-BD2E-B17082C19C74}" type="presParOf" srcId="{B3524366-8080-6345-923E-9F80C0F992D7}" destId="{74842FA1-C091-914F-ACBB-69EFA715B747}" srcOrd="3" destOrd="0" presId="urn:microsoft.com/office/officeart/2005/8/layout/hierarchy3"/>
    <dgm:cxn modelId="{EEE8D870-7313-8F48-8497-B96359ED3389}" type="presParOf" srcId="{BC7CF6BF-2353-3840-BB16-13D19D335071}" destId="{0B1A8F4A-B060-7D4B-BCAC-96EF37B21434}" srcOrd="2" destOrd="0" presId="urn:microsoft.com/office/officeart/2005/8/layout/hierarchy3"/>
    <dgm:cxn modelId="{CAC78B58-4C9E-9545-BED5-E619ABD1A2DA}" type="presParOf" srcId="{0B1A8F4A-B060-7D4B-BCAC-96EF37B21434}" destId="{367F66C5-634E-014E-8981-CF8C26530052}" srcOrd="0" destOrd="0" presId="urn:microsoft.com/office/officeart/2005/8/layout/hierarchy3"/>
    <dgm:cxn modelId="{A291B43F-8869-F949-BC6E-1A34EC4D164D}" type="presParOf" srcId="{367F66C5-634E-014E-8981-CF8C26530052}" destId="{4E372864-EA02-DF46-875C-3F6D0ABEFF47}" srcOrd="0" destOrd="0" presId="urn:microsoft.com/office/officeart/2005/8/layout/hierarchy3"/>
    <dgm:cxn modelId="{B1049E66-BAB2-E54C-9605-F759C72A1253}" type="presParOf" srcId="{367F66C5-634E-014E-8981-CF8C26530052}" destId="{09F30EA7-E0EF-994A-90F0-D74550295119}" srcOrd="1" destOrd="0" presId="urn:microsoft.com/office/officeart/2005/8/layout/hierarchy3"/>
    <dgm:cxn modelId="{4F4BCDCA-7190-E848-B0A1-8C16216ECDA3}" type="presParOf" srcId="{0B1A8F4A-B060-7D4B-BCAC-96EF37B21434}" destId="{0F7AF635-4FD2-D94D-AE84-D3B79FDB3C40}" srcOrd="1" destOrd="0" presId="urn:microsoft.com/office/officeart/2005/8/layout/hierarchy3"/>
    <dgm:cxn modelId="{584D7A73-6A1F-3846-9203-1D7B2E018778}" type="presParOf" srcId="{0F7AF635-4FD2-D94D-AE84-D3B79FDB3C40}" destId="{30305333-5252-ED4E-A337-425A8C8ECF79}" srcOrd="0" destOrd="0" presId="urn:microsoft.com/office/officeart/2005/8/layout/hierarchy3"/>
    <dgm:cxn modelId="{2C30B0D5-72BA-EE44-9E11-766448CD2140}" type="presParOf" srcId="{0F7AF635-4FD2-D94D-AE84-D3B79FDB3C40}" destId="{E4CC3E46-CD47-B34B-B75A-1CEC8F739E0C}" srcOrd="1" destOrd="0" presId="urn:microsoft.com/office/officeart/2005/8/layout/hierarchy3"/>
    <dgm:cxn modelId="{7A56751C-14A8-5C41-8443-C8DE0303C405}" type="presParOf" srcId="{0F7AF635-4FD2-D94D-AE84-D3B79FDB3C40}" destId="{4F7778E5-D730-2445-90FB-14C15BDF56B3}" srcOrd="2" destOrd="0" presId="urn:microsoft.com/office/officeart/2005/8/layout/hierarchy3"/>
    <dgm:cxn modelId="{6BB834B1-936C-1A4F-AB6B-2010DC500F1F}" type="presParOf" srcId="{0F7AF635-4FD2-D94D-AE84-D3B79FDB3C40}" destId="{2455399A-53D2-B748-A4CA-F27236370EE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4BC8C7-B888-3B4F-96F8-AE46B8E735F5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E15AD9-6ECF-914C-98B3-E760141FDE59}">
      <dgm:prSet phldrT="[Text]"/>
      <dgm:spPr/>
      <dgm:t>
        <a:bodyPr/>
        <a:lstStyle/>
        <a:p>
          <a:r>
            <a:rPr lang="en-US" dirty="0" smtClean="0"/>
            <a:t>Main form</a:t>
          </a:r>
          <a:endParaRPr lang="en-US" dirty="0"/>
        </a:p>
      </dgm:t>
    </dgm:pt>
    <dgm:pt modelId="{A550F9D5-5B24-754C-A04C-34D98516396D}" type="parTrans" cxnId="{CE3E9D34-71AC-8D46-8B33-3D0F00BB33B4}">
      <dgm:prSet/>
      <dgm:spPr/>
      <dgm:t>
        <a:bodyPr/>
        <a:lstStyle/>
        <a:p>
          <a:endParaRPr lang="en-US"/>
        </a:p>
      </dgm:t>
    </dgm:pt>
    <dgm:pt modelId="{1291D233-143E-474F-BA29-4A5CE54B2C51}" type="sibTrans" cxnId="{CE3E9D34-71AC-8D46-8B33-3D0F00BB33B4}">
      <dgm:prSet/>
      <dgm:spPr/>
      <dgm:t>
        <a:bodyPr/>
        <a:lstStyle/>
        <a:p>
          <a:endParaRPr lang="en-US"/>
        </a:p>
      </dgm:t>
    </dgm:pt>
    <dgm:pt modelId="{BE62FEDF-C384-7041-9986-950F6B4960B5}">
      <dgm:prSet phldrT="[Text]"/>
      <dgm:spPr/>
      <dgm:t>
        <a:bodyPr/>
        <a:lstStyle/>
        <a:p>
          <a:r>
            <a:rPr lang="en-US" dirty="0" smtClean="0"/>
            <a:t>Add items</a:t>
          </a:r>
          <a:endParaRPr lang="en-US" dirty="0"/>
        </a:p>
      </dgm:t>
    </dgm:pt>
    <dgm:pt modelId="{05FCED5C-912F-F845-906D-CD018AD2896C}" type="parTrans" cxnId="{29CD69B2-017F-4947-88EA-3D4EA6454D91}">
      <dgm:prSet/>
      <dgm:spPr/>
      <dgm:t>
        <a:bodyPr/>
        <a:lstStyle/>
        <a:p>
          <a:endParaRPr lang="en-US"/>
        </a:p>
      </dgm:t>
    </dgm:pt>
    <dgm:pt modelId="{AD3358FB-EB76-9448-9D98-70A530F9AB2C}" type="sibTrans" cxnId="{29CD69B2-017F-4947-88EA-3D4EA6454D91}">
      <dgm:prSet/>
      <dgm:spPr/>
      <dgm:t>
        <a:bodyPr/>
        <a:lstStyle/>
        <a:p>
          <a:endParaRPr lang="en-US"/>
        </a:p>
      </dgm:t>
    </dgm:pt>
    <dgm:pt modelId="{A4A413E6-C48E-0445-A652-15725BA2415D}">
      <dgm:prSet phldrT="[Text]"/>
      <dgm:spPr/>
      <dgm:t>
        <a:bodyPr/>
        <a:lstStyle/>
        <a:p>
          <a:endParaRPr lang="en-US" dirty="0"/>
        </a:p>
      </dgm:t>
    </dgm:pt>
    <dgm:pt modelId="{ACEC81CF-347E-8F41-A5A6-61B0641D8C0A}" type="parTrans" cxnId="{FBF1A2F9-B995-7E4A-8E3F-2C090736B9D6}">
      <dgm:prSet/>
      <dgm:spPr/>
      <dgm:t>
        <a:bodyPr/>
        <a:lstStyle/>
        <a:p>
          <a:endParaRPr lang="en-US"/>
        </a:p>
      </dgm:t>
    </dgm:pt>
    <dgm:pt modelId="{A2C2352C-8E84-8A49-8273-CCDF5AA35D7B}" type="sibTrans" cxnId="{FBF1A2F9-B995-7E4A-8E3F-2C090736B9D6}">
      <dgm:prSet/>
      <dgm:spPr/>
      <dgm:t>
        <a:bodyPr/>
        <a:lstStyle/>
        <a:p>
          <a:endParaRPr lang="en-US"/>
        </a:p>
      </dgm:t>
    </dgm:pt>
    <dgm:pt modelId="{14301110-81C2-2E45-BF01-8950B42D23BC}">
      <dgm:prSet phldrT="[Text]"/>
      <dgm:spPr/>
      <dgm:t>
        <a:bodyPr/>
        <a:lstStyle/>
        <a:p>
          <a:r>
            <a:rPr lang="en-US" dirty="0" smtClean="0"/>
            <a:t>Update</a:t>
          </a:r>
          <a:r>
            <a:rPr lang="en-US" baseline="0" dirty="0" smtClean="0"/>
            <a:t> items</a:t>
          </a:r>
          <a:endParaRPr lang="en-US" dirty="0"/>
        </a:p>
      </dgm:t>
    </dgm:pt>
    <dgm:pt modelId="{59F8536D-BCDC-F447-995D-A84F66117640}" type="parTrans" cxnId="{D955E225-ED3F-5B44-9D43-07A91F605728}">
      <dgm:prSet/>
      <dgm:spPr/>
      <dgm:t>
        <a:bodyPr/>
        <a:lstStyle/>
        <a:p>
          <a:endParaRPr lang="en-US"/>
        </a:p>
      </dgm:t>
    </dgm:pt>
    <dgm:pt modelId="{3580BF0B-1B52-E345-93AC-F600AA05A3A7}" type="sibTrans" cxnId="{D955E225-ED3F-5B44-9D43-07A91F605728}">
      <dgm:prSet/>
      <dgm:spPr/>
      <dgm:t>
        <a:bodyPr/>
        <a:lstStyle/>
        <a:p>
          <a:endParaRPr lang="en-US"/>
        </a:p>
      </dgm:t>
    </dgm:pt>
    <dgm:pt modelId="{7F1FCAC6-05AD-8D40-B82E-C338D9ADE3B8}">
      <dgm:prSet phldrT="[Text]"/>
      <dgm:spPr/>
      <dgm:t>
        <a:bodyPr/>
        <a:lstStyle/>
        <a:p>
          <a:endParaRPr lang="en-US" dirty="0"/>
        </a:p>
      </dgm:t>
    </dgm:pt>
    <dgm:pt modelId="{5EBB02A1-03B8-7946-A2BA-475C8A4AD2FA}" type="parTrans" cxnId="{C54A1CA5-A8C8-ED49-B11C-6E20A296D4D9}">
      <dgm:prSet/>
      <dgm:spPr/>
      <dgm:t>
        <a:bodyPr/>
        <a:lstStyle/>
        <a:p>
          <a:endParaRPr lang="en-US"/>
        </a:p>
      </dgm:t>
    </dgm:pt>
    <dgm:pt modelId="{A5CAB39E-7FC2-8A49-8689-51B0DFA26F38}" type="sibTrans" cxnId="{C54A1CA5-A8C8-ED49-B11C-6E20A296D4D9}">
      <dgm:prSet/>
      <dgm:spPr/>
      <dgm:t>
        <a:bodyPr/>
        <a:lstStyle/>
        <a:p>
          <a:endParaRPr lang="en-US"/>
        </a:p>
      </dgm:t>
    </dgm:pt>
    <dgm:pt modelId="{5E3F503A-DEAC-3543-B03F-9E1FBDA6D2CD}">
      <dgm:prSet/>
      <dgm:spPr/>
      <dgm:t>
        <a:bodyPr/>
        <a:lstStyle/>
        <a:p>
          <a:r>
            <a:rPr lang="en-US" dirty="0" smtClean="0"/>
            <a:t>Delete Items</a:t>
          </a:r>
          <a:endParaRPr lang="en-US" dirty="0"/>
        </a:p>
      </dgm:t>
    </dgm:pt>
    <dgm:pt modelId="{A1869D53-E259-8549-9A49-EDDB76BC6FE9}" type="parTrans" cxnId="{3C33CBFF-8C38-BB44-B66B-0F57E29D082F}">
      <dgm:prSet/>
      <dgm:spPr/>
      <dgm:t>
        <a:bodyPr/>
        <a:lstStyle/>
        <a:p>
          <a:endParaRPr lang="en-US"/>
        </a:p>
      </dgm:t>
    </dgm:pt>
    <dgm:pt modelId="{278D81AA-EF1C-384B-B829-00DA661CBB67}" type="sibTrans" cxnId="{3C33CBFF-8C38-BB44-B66B-0F57E29D082F}">
      <dgm:prSet/>
      <dgm:spPr/>
      <dgm:t>
        <a:bodyPr/>
        <a:lstStyle/>
        <a:p>
          <a:endParaRPr lang="en-US"/>
        </a:p>
      </dgm:t>
    </dgm:pt>
    <dgm:pt modelId="{37B4CA1F-F79C-6B41-8914-2508C2BFB7DC}">
      <dgm:prSet phldrT="[Text]"/>
      <dgm:spPr/>
      <dgm:t>
        <a:bodyPr/>
        <a:lstStyle/>
        <a:p>
          <a:endParaRPr lang="en-US" dirty="0"/>
        </a:p>
      </dgm:t>
    </dgm:pt>
    <dgm:pt modelId="{E8A4994A-D5F7-8F49-BB5B-AB6B3F8212D8}" type="parTrans" cxnId="{61DED301-CF3A-8D44-B435-43F538CB7454}">
      <dgm:prSet/>
      <dgm:spPr/>
      <dgm:t>
        <a:bodyPr/>
        <a:lstStyle/>
        <a:p>
          <a:endParaRPr lang="en-US"/>
        </a:p>
      </dgm:t>
    </dgm:pt>
    <dgm:pt modelId="{7B1F971E-30F4-0B4F-94FC-EA6459EBE7A1}" type="sibTrans" cxnId="{61DED301-CF3A-8D44-B435-43F538CB7454}">
      <dgm:prSet/>
      <dgm:spPr/>
      <dgm:t>
        <a:bodyPr/>
        <a:lstStyle/>
        <a:p>
          <a:endParaRPr lang="en-US"/>
        </a:p>
      </dgm:t>
    </dgm:pt>
    <dgm:pt modelId="{632D0360-C93E-EE4B-AA6C-2D9BF5517E38}" type="pres">
      <dgm:prSet presAssocID="{584BC8C7-B888-3B4F-96F8-AE46B8E735F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FC24D23-3A8F-4F41-9FD1-8C9295F84F9F}" type="pres">
      <dgm:prSet presAssocID="{1EE15AD9-6ECF-914C-98B3-E760141FDE59}" presName="root1" presStyleCnt="0"/>
      <dgm:spPr/>
    </dgm:pt>
    <dgm:pt modelId="{BE2D5DCF-1DDA-AA45-B653-2C5462CBA962}" type="pres">
      <dgm:prSet presAssocID="{1EE15AD9-6ECF-914C-98B3-E760141FDE59}" presName="LevelOneTextNode" presStyleLbl="node0" presStyleIdx="0" presStyleCnt="2">
        <dgm:presLayoutVars>
          <dgm:chPref val="3"/>
        </dgm:presLayoutVars>
      </dgm:prSet>
      <dgm:spPr/>
    </dgm:pt>
    <dgm:pt modelId="{5CB75176-5A12-274A-A107-7145BD2045E5}" type="pres">
      <dgm:prSet presAssocID="{1EE15AD9-6ECF-914C-98B3-E760141FDE59}" presName="level2hierChild" presStyleCnt="0"/>
      <dgm:spPr/>
    </dgm:pt>
    <dgm:pt modelId="{3ACFAFD7-C682-0D47-9CB5-EABC79F4BA83}" type="pres">
      <dgm:prSet presAssocID="{05FCED5C-912F-F845-906D-CD018AD2896C}" presName="conn2-1" presStyleLbl="parChTrans1D2" presStyleIdx="0" presStyleCnt="3"/>
      <dgm:spPr/>
    </dgm:pt>
    <dgm:pt modelId="{D8BB56A7-8D07-3A47-BD12-F0281FD0F589}" type="pres">
      <dgm:prSet presAssocID="{05FCED5C-912F-F845-906D-CD018AD2896C}" presName="connTx" presStyleLbl="parChTrans1D2" presStyleIdx="0" presStyleCnt="3"/>
      <dgm:spPr/>
    </dgm:pt>
    <dgm:pt modelId="{DBA45EC1-5731-C748-A0DE-2A941CF473B0}" type="pres">
      <dgm:prSet presAssocID="{BE62FEDF-C384-7041-9986-950F6B4960B5}" presName="root2" presStyleCnt="0"/>
      <dgm:spPr/>
    </dgm:pt>
    <dgm:pt modelId="{219A22E9-D751-FE4D-A369-ADD2097820FF}" type="pres">
      <dgm:prSet presAssocID="{BE62FEDF-C384-7041-9986-950F6B4960B5}" presName="LevelTwoTextNode" presStyleLbl="node2" presStyleIdx="0" presStyleCnt="3">
        <dgm:presLayoutVars>
          <dgm:chPref val="3"/>
        </dgm:presLayoutVars>
      </dgm:prSet>
      <dgm:spPr/>
    </dgm:pt>
    <dgm:pt modelId="{9074AA65-A5CC-9A4F-AE90-2018A7AF38AA}" type="pres">
      <dgm:prSet presAssocID="{BE62FEDF-C384-7041-9986-950F6B4960B5}" presName="level3hierChild" presStyleCnt="0"/>
      <dgm:spPr/>
    </dgm:pt>
    <dgm:pt modelId="{BB32E843-82F0-504D-BF6C-E169F7E50D4C}" type="pres">
      <dgm:prSet presAssocID="{ACEC81CF-347E-8F41-A5A6-61B0641D8C0A}" presName="conn2-1" presStyleLbl="parChTrans1D3" presStyleIdx="0" presStyleCnt="2"/>
      <dgm:spPr/>
    </dgm:pt>
    <dgm:pt modelId="{7A2BFF6A-A1C8-4A46-9D57-E82AA5272399}" type="pres">
      <dgm:prSet presAssocID="{ACEC81CF-347E-8F41-A5A6-61B0641D8C0A}" presName="connTx" presStyleLbl="parChTrans1D3" presStyleIdx="0" presStyleCnt="2"/>
      <dgm:spPr/>
    </dgm:pt>
    <dgm:pt modelId="{C0796F05-C5FB-AF4E-9006-CCD00762C3BD}" type="pres">
      <dgm:prSet presAssocID="{A4A413E6-C48E-0445-A652-15725BA2415D}" presName="root2" presStyleCnt="0"/>
      <dgm:spPr/>
    </dgm:pt>
    <dgm:pt modelId="{8522B936-5C94-1541-BCAB-C0E89DDDB00B}" type="pres">
      <dgm:prSet presAssocID="{A4A413E6-C48E-0445-A652-15725BA2415D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43D32F-458F-1441-B3D9-4D99E63647BA}" type="pres">
      <dgm:prSet presAssocID="{A4A413E6-C48E-0445-A652-15725BA2415D}" presName="level3hierChild" presStyleCnt="0"/>
      <dgm:spPr/>
    </dgm:pt>
    <dgm:pt modelId="{8E55E91D-8A13-3945-B15C-4C296C1A630E}" type="pres">
      <dgm:prSet presAssocID="{59F8536D-BCDC-F447-995D-A84F66117640}" presName="conn2-1" presStyleLbl="parChTrans1D2" presStyleIdx="1" presStyleCnt="3"/>
      <dgm:spPr/>
    </dgm:pt>
    <dgm:pt modelId="{0F244356-E2A5-334B-B088-5D320A486FAF}" type="pres">
      <dgm:prSet presAssocID="{59F8536D-BCDC-F447-995D-A84F66117640}" presName="connTx" presStyleLbl="parChTrans1D2" presStyleIdx="1" presStyleCnt="3"/>
      <dgm:spPr/>
    </dgm:pt>
    <dgm:pt modelId="{050EB6B9-430F-3441-BCE6-E9FC173ED514}" type="pres">
      <dgm:prSet presAssocID="{14301110-81C2-2E45-BF01-8950B42D23BC}" presName="root2" presStyleCnt="0"/>
      <dgm:spPr/>
    </dgm:pt>
    <dgm:pt modelId="{8B26883E-2BFC-AF4E-9380-FE5BE0C351C2}" type="pres">
      <dgm:prSet presAssocID="{14301110-81C2-2E45-BF01-8950B42D23BC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C7AC2E-B958-AB48-85C2-FC3EE743F40C}" type="pres">
      <dgm:prSet presAssocID="{14301110-81C2-2E45-BF01-8950B42D23BC}" presName="level3hierChild" presStyleCnt="0"/>
      <dgm:spPr/>
    </dgm:pt>
    <dgm:pt modelId="{0B2D9BC9-FD5E-3143-B025-98A74589122E}" type="pres">
      <dgm:prSet presAssocID="{5EBB02A1-03B8-7946-A2BA-475C8A4AD2FA}" presName="conn2-1" presStyleLbl="parChTrans1D3" presStyleIdx="1" presStyleCnt="2"/>
      <dgm:spPr/>
    </dgm:pt>
    <dgm:pt modelId="{D0EC9A6B-4169-DD40-92DD-68E3EA6FB3AD}" type="pres">
      <dgm:prSet presAssocID="{5EBB02A1-03B8-7946-A2BA-475C8A4AD2FA}" presName="connTx" presStyleLbl="parChTrans1D3" presStyleIdx="1" presStyleCnt="2"/>
      <dgm:spPr/>
    </dgm:pt>
    <dgm:pt modelId="{1817E28D-A4E5-9C45-9750-6D5DD3C4EAB1}" type="pres">
      <dgm:prSet presAssocID="{7F1FCAC6-05AD-8D40-B82E-C338D9ADE3B8}" presName="root2" presStyleCnt="0"/>
      <dgm:spPr/>
    </dgm:pt>
    <dgm:pt modelId="{65025484-483A-CE45-B415-646C9328221B}" type="pres">
      <dgm:prSet presAssocID="{7F1FCAC6-05AD-8D40-B82E-C338D9ADE3B8}" presName="LevelTwoTextNode" presStyleLbl="node3" presStyleIdx="1" presStyleCnt="2" custLinFactNeighborX="997" custLinFactNeighborY="-1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7193BF-BF28-6247-8DE4-0B0343BD59F2}" type="pres">
      <dgm:prSet presAssocID="{7F1FCAC6-05AD-8D40-B82E-C338D9ADE3B8}" presName="level3hierChild" presStyleCnt="0"/>
      <dgm:spPr/>
    </dgm:pt>
    <dgm:pt modelId="{62237560-8729-E541-A41F-1A8FEB24BA3A}" type="pres">
      <dgm:prSet presAssocID="{A1869D53-E259-8549-9A49-EDDB76BC6FE9}" presName="conn2-1" presStyleLbl="parChTrans1D2" presStyleIdx="2" presStyleCnt="3"/>
      <dgm:spPr/>
    </dgm:pt>
    <dgm:pt modelId="{9C1EEA6F-1605-4C43-AEA6-36A4EFD080B7}" type="pres">
      <dgm:prSet presAssocID="{A1869D53-E259-8549-9A49-EDDB76BC6FE9}" presName="connTx" presStyleLbl="parChTrans1D2" presStyleIdx="2" presStyleCnt="3"/>
      <dgm:spPr/>
    </dgm:pt>
    <dgm:pt modelId="{5A519D40-B2D7-5C4D-AB19-58422014AFED}" type="pres">
      <dgm:prSet presAssocID="{5E3F503A-DEAC-3543-B03F-9E1FBDA6D2CD}" presName="root2" presStyleCnt="0"/>
      <dgm:spPr/>
    </dgm:pt>
    <dgm:pt modelId="{3C045574-D075-C944-9C35-47E542C7BE26}" type="pres">
      <dgm:prSet presAssocID="{5E3F503A-DEAC-3543-B03F-9E1FBDA6D2CD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3AC140-87FC-F34E-976C-EA9B526676A2}" type="pres">
      <dgm:prSet presAssocID="{5E3F503A-DEAC-3543-B03F-9E1FBDA6D2CD}" presName="level3hierChild" presStyleCnt="0"/>
      <dgm:spPr/>
    </dgm:pt>
    <dgm:pt modelId="{2F24D5ED-CA0A-4A49-8D42-F76C1E8EBFDD}" type="pres">
      <dgm:prSet presAssocID="{37B4CA1F-F79C-6B41-8914-2508C2BFB7DC}" presName="root1" presStyleCnt="0"/>
      <dgm:spPr/>
    </dgm:pt>
    <dgm:pt modelId="{F781F7CA-18F7-344D-9320-A47CE0F8CDA6}" type="pres">
      <dgm:prSet presAssocID="{37B4CA1F-F79C-6B41-8914-2508C2BFB7DC}" presName="LevelOneTextNode" presStyleLbl="node0" presStyleIdx="1" presStyleCnt="2" custLinFactX="100000" custLinFactNeighborX="180997" custLinFactNeighborY="21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E33BC2-B64A-D040-8F5D-FAEEC0B82F74}" type="pres">
      <dgm:prSet presAssocID="{37B4CA1F-F79C-6B41-8914-2508C2BFB7DC}" presName="level2hierChild" presStyleCnt="0"/>
      <dgm:spPr/>
    </dgm:pt>
  </dgm:ptLst>
  <dgm:cxnLst>
    <dgm:cxn modelId="{431CAFE0-AA3F-7643-B360-B2DF8B9EAC0F}" type="presOf" srcId="{A1869D53-E259-8549-9A49-EDDB76BC6FE9}" destId="{62237560-8729-E541-A41F-1A8FEB24BA3A}" srcOrd="0" destOrd="0" presId="urn:microsoft.com/office/officeart/2005/8/layout/hierarchy2"/>
    <dgm:cxn modelId="{29CD69B2-017F-4947-88EA-3D4EA6454D91}" srcId="{1EE15AD9-6ECF-914C-98B3-E760141FDE59}" destId="{BE62FEDF-C384-7041-9986-950F6B4960B5}" srcOrd="0" destOrd="0" parTransId="{05FCED5C-912F-F845-906D-CD018AD2896C}" sibTransId="{AD3358FB-EB76-9448-9D98-70A530F9AB2C}"/>
    <dgm:cxn modelId="{61DED301-CF3A-8D44-B435-43F538CB7454}" srcId="{584BC8C7-B888-3B4F-96F8-AE46B8E735F5}" destId="{37B4CA1F-F79C-6B41-8914-2508C2BFB7DC}" srcOrd="1" destOrd="0" parTransId="{E8A4994A-D5F7-8F49-BB5B-AB6B3F8212D8}" sibTransId="{7B1F971E-30F4-0B4F-94FC-EA6459EBE7A1}"/>
    <dgm:cxn modelId="{014FF164-4CDE-9047-84A6-F8AF49C6965A}" type="presOf" srcId="{584BC8C7-B888-3B4F-96F8-AE46B8E735F5}" destId="{632D0360-C93E-EE4B-AA6C-2D9BF5517E38}" srcOrd="0" destOrd="0" presId="urn:microsoft.com/office/officeart/2005/8/layout/hierarchy2"/>
    <dgm:cxn modelId="{C54A1CA5-A8C8-ED49-B11C-6E20A296D4D9}" srcId="{14301110-81C2-2E45-BF01-8950B42D23BC}" destId="{7F1FCAC6-05AD-8D40-B82E-C338D9ADE3B8}" srcOrd="0" destOrd="0" parTransId="{5EBB02A1-03B8-7946-A2BA-475C8A4AD2FA}" sibTransId="{A5CAB39E-7FC2-8A49-8689-51B0DFA26F38}"/>
    <dgm:cxn modelId="{25B78D27-3394-E943-8D15-4EA347D09B9D}" type="presOf" srcId="{7F1FCAC6-05AD-8D40-B82E-C338D9ADE3B8}" destId="{65025484-483A-CE45-B415-646C9328221B}" srcOrd="0" destOrd="0" presId="urn:microsoft.com/office/officeart/2005/8/layout/hierarchy2"/>
    <dgm:cxn modelId="{CFCA4070-9576-C245-BA85-91FF3CC1767A}" type="presOf" srcId="{5EBB02A1-03B8-7946-A2BA-475C8A4AD2FA}" destId="{D0EC9A6B-4169-DD40-92DD-68E3EA6FB3AD}" srcOrd="1" destOrd="0" presId="urn:microsoft.com/office/officeart/2005/8/layout/hierarchy2"/>
    <dgm:cxn modelId="{456EBC7B-B34E-B149-9997-5EF2CF22E0AA}" type="presOf" srcId="{37B4CA1F-F79C-6B41-8914-2508C2BFB7DC}" destId="{F781F7CA-18F7-344D-9320-A47CE0F8CDA6}" srcOrd="0" destOrd="0" presId="urn:microsoft.com/office/officeart/2005/8/layout/hierarchy2"/>
    <dgm:cxn modelId="{CE3E9D34-71AC-8D46-8B33-3D0F00BB33B4}" srcId="{584BC8C7-B888-3B4F-96F8-AE46B8E735F5}" destId="{1EE15AD9-6ECF-914C-98B3-E760141FDE59}" srcOrd="0" destOrd="0" parTransId="{A550F9D5-5B24-754C-A04C-34D98516396D}" sibTransId="{1291D233-143E-474F-BA29-4A5CE54B2C51}"/>
    <dgm:cxn modelId="{3443EE13-F6FA-E840-BC8D-049527B52515}" type="presOf" srcId="{59F8536D-BCDC-F447-995D-A84F66117640}" destId="{8E55E91D-8A13-3945-B15C-4C296C1A630E}" srcOrd="0" destOrd="0" presId="urn:microsoft.com/office/officeart/2005/8/layout/hierarchy2"/>
    <dgm:cxn modelId="{A4B457A1-FBB5-DD45-A630-5EE594A9A462}" type="presOf" srcId="{14301110-81C2-2E45-BF01-8950B42D23BC}" destId="{8B26883E-2BFC-AF4E-9380-FE5BE0C351C2}" srcOrd="0" destOrd="0" presId="urn:microsoft.com/office/officeart/2005/8/layout/hierarchy2"/>
    <dgm:cxn modelId="{B7B60779-12C2-5B40-9C05-B3121423DC18}" type="presOf" srcId="{BE62FEDF-C384-7041-9986-950F6B4960B5}" destId="{219A22E9-D751-FE4D-A369-ADD2097820FF}" srcOrd="0" destOrd="0" presId="urn:microsoft.com/office/officeart/2005/8/layout/hierarchy2"/>
    <dgm:cxn modelId="{3C33CBFF-8C38-BB44-B66B-0F57E29D082F}" srcId="{1EE15AD9-6ECF-914C-98B3-E760141FDE59}" destId="{5E3F503A-DEAC-3543-B03F-9E1FBDA6D2CD}" srcOrd="2" destOrd="0" parTransId="{A1869D53-E259-8549-9A49-EDDB76BC6FE9}" sibTransId="{278D81AA-EF1C-384B-B829-00DA661CBB67}"/>
    <dgm:cxn modelId="{315AC48C-D60C-3644-BAC2-B9B4A44759B4}" type="presOf" srcId="{05FCED5C-912F-F845-906D-CD018AD2896C}" destId="{3ACFAFD7-C682-0D47-9CB5-EABC79F4BA83}" srcOrd="0" destOrd="0" presId="urn:microsoft.com/office/officeart/2005/8/layout/hierarchy2"/>
    <dgm:cxn modelId="{CDCD0B73-F4A7-2640-82CF-9BE7D5F6D6EC}" type="presOf" srcId="{5EBB02A1-03B8-7946-A2BA-475C8A4AD2FA}" destId="{0B2D9BC9-FD5E-3143-B025-98A74589122E}" srcOrd="0" destOrd="0" presId="urn:microsoft.com/office/officeart/2005/8/layout/hierarchy2"/>
    <dgm:cxn modelId="{DD8D519E-047F-9B43-AF6D-708F49DAD2BB}" type="presOf" srcId="{1EE15AD9-6ECF-914C-98B3-E760141FDE59}" destId="{BE2D5DCF-1DDA-AA45-B653-2C5462CBA962}" srcOrd="0" destOrd="0" presId="urn:microsoft.com/office/officeart/2005/8/layout/hierarchy2"/>
    <dgm:cxn modelId="{8905C764-3CA1-3B4F-BA22-489276C45640}" type="presOf" srcId="{59F8536D-BCDC-F447-995D-A84F66117640}" destId="{0F244356-E2A5-334B-B088-5D320A486FAF}" srcOrd="1" destOrd="0" presId="urn:microsoft.com/office/officeart/2005/8/layout/hierarchy2"/>
    <dgm:cxn modelId="{32D97AD0-2DD1-284D-8EC0-CCE860D35B6B}" type="presOf" srcId="{A4A413E6-C48E-0445-A652-15725BA2415D}" destId="{8522B936-5C94-1541-BCAB-C0E89DDDB00B}" srcOrd="0" destOrd="0" presId="urn:microsoft.com/office/officeart/2005/8/layout/hierarchy2"/>
    <dgm:cxn modelId="{DF37A2E9-49D1-A640-8226-B0FD2F5B08A6}" type="presOf" srcId="{5E3F503A-DEAC-3543-B03F-9E1FBDA6D2CD}" destId="{3C045574-D075-C944-9C35-47E542C7BE26}" srcOrd="0" destOrd="0" presId="urn:microsoft.com/office/officeart/2005/8/layout/hierarchy2"/>
    <dgm:cxn modelId="{C028D717-20A2-674B-B21D-AD5360BFCB31}" type="presOf" srcId="{05FCED5C-912F-F845-906D-CD018AD2896C}" destId="{D8BB56A7-8D07-3A47-BD12-F0281FD0F589}" srcOrd="1" destOrd="0" presId="urn:microsoft.com/office/officeart/2005/8/layout/hierarchy2"/>
    <dgm:cxn modelId="{D955E225-ED3F-5B44-9D43-07A91F605728}" srcId="{1EE15AD9-6ECF-914C-98B3-E760141FDE59}" destId="{14301110-81C2-2E45-BF01-8950B42D23BC}" srcOrd="1" destOrd="0" parTransId="{59F8536D-BCDC-F447-995D-A84F66117640}" sibTransId="{3580BF0B-1B52-E345-93AC-F600AA05A3A7}"/>
    <dgm:cxn modelId="{9D770985-0B6F-9249-930D-906F86A39860}" type="presOf" srcId="{ACEC81CF-347E-8F41-A5A6-61B0641D8C0A}" destId="{BB32E843-82F0-504D-BF6C-E169F7E50D4C}" srcOrd="0" destOrd="0" presId="urn:microsoft.com/office/officeart/2005/8/layout/hierarchy2"/>
    <dgm:cxn modelId="{4AD1919E-E2B3-C04B-9DA4-C7FB2E3BB64A}" type="presOf" srcId="{ACEC81CF-347E-8F41-A5A6-61B0641D8C0A}" destId="{7A2BFF6A-A1C8-4A46-9D57-E82AA5272399}" srcOrd="1" destOrd="0" presId="urn:microsoft.com/office/officeart/2005/8/layout/hierarchy2"/>
    <dgm:cxn modelId="{FBF1A2F9-B995-7E4A-8E3F-2C090736B9D6}" srcId="{BE62FEDF-C384-7041-9986-950F6B4960B5}" destId="{A4A413E6-C48E-0445-A652-15725BA2415D}" srcOrd="0" destOrd="0" parTransId="{ACEC81CF-347E-8F41-A5A6-61B0641D8C0A}" sibTransId="{A2C2352C-8E84-8A49-8273-CCDF5AA35D7B}"/>
    <dgm:cxn modelId="{41F8BCED-8003-294A-A15C-FC8C6F289016}" type="presOf" srcId="{A1869D53-E259-8549-9A49-EDDB76BC6FE9}" destId="{9C1EEA6F-1605-4C43-AEA6-36A4EFD080B7}" srcOrd="1" destOrd="0" presId="urn:microsoft.com/office/officeart/2005/8/layout/hierarchy2"/>
    <dgm:cxn modelId="{2C96714C-4AEF-9041-9170-DAA64C616B03}" type="presParOf" srcId="{632D0360-C93E-EE4B-AA6C-2D9BF5517E38}" destId="{BFC24D23-3A8F-4F41-9FD1-8C9295F84F9F}" srcOrd="0" destOrd="0" presId="urn:microsoft.com/office/officeart/2005/8/layout/hierarchy2"/>
    <dgm:cxn modelId="{F735E8B2-0D0D-824C-B6DD-B46789CFD267}" type="presParOf" srcId="{BFC24D23-3A8F-4F41-9FD1-8C9295F84F9F}" destId="{BE2D5DCF-1DDA-AA45-B653-2C5462CBA962}" srcOrd="0" destOrd="0" presId="urn:microsoft.com/office/officeart/2005/8/layout/hierarchy2"/>
    <dgm:cxn modelId="{7341AF22-F7A1-1042-868A-3B07C9B95609}" type="presParOf" srcId="{BFC24D23-3A8F-4F41-9FD1-8C9295F84F9F}" destId="{5CB75176-5A12-274A-A107-7145BD2045E5}" srcOrd="1" destOrd="0" presId="urn:microsoft.com/office/officeart/2005/8/layout/hierarchy2"/>
    <dgm:cxn modelId="{78CCFBF2-9A1C-B648-AE6C-614DD8873B9F}" type="presParOf" srcId="{5CB75176-5A12-274A-A107-7145BD2045E5}" destId="{3ACFAFD7-C682-0D47-9CB5-EABC79F4BA83}" srcOrd="0" destOrd="0" presId="urn:microsoft.com/office/officeart/2005/8/layout/hierarchy2"/>
    <dgm:cxn modelId="{9665B317-DBB5-1D4F-ABD0-B50BAF6953A0}" type="presParOf" srcId="{3ACFAFD7-C682-0D47-9CB5-EABC79F4BA83}" destId="{D8BB56A7-8D07-3A47-BD12-F0281FD0F589}" srcOrd="0" destOrd="0" presId="urn:microsoft.com/office/officeart/2005/8/layout/hierarchy2"/>
    <dgm:cxn modelId="{29037517-24E0-9D4B-9FC5-BBE01B72DF57}" type="presParOf" srcId="{5CB75176-5A12-274A-A107-7145BD2045E5}" destId="{DBA45EC1-5731-C748-A0DE-2A941CF473B0}" srcOrd="1" destOrd="0" presId="urn:microsoft.com/office/officeart/2005/8/layout/hierarchy2"/>
    <dgm:cxn modelId="{F9D64B49-343E-3C4D-8D5A-B8F0430883FF}" type="presParOf" srcId="{DBA45EC1-5731-C748-A0DE-2A941CF473B0}" destId="{219A22E9-D751-FE4D-A369-ADD2097820FF}" srcOrd="0" destOrd="0" presId="urn:microsoft.com/office/officeart/2005/8/layout/hierarchy2"/>
    <dgm:cxn modelId="{71234352-06DC-1F42-8548-5677650FE481}" type="presParOf" srcId="{DBA45EC1-5731-C748-A0DE-2A941CF473B0}" destId="{9074AA65-A5CC-9A4F-AE90-2018A7AF38AA}" srcOrd="1" destOrd="0" presId="urn:microsoft.com/office/officeart/2005/8/layout/hierarchy2"/>
    <dgm:cxn modelId="{CA624342-BBF9-8C40-8A02-66625DF178EC}" type="presParOf" srcId="{9074AA65-A5CC-9A4F-AE90-2018A7AF38AA}" destId="{BB32E843-82F0-504D-BF6C-E169F7E50D4C}" srcOrd="0" destOrd="0" presId="urn:microsoft.com/office/officeart/2005/8/layout/hierarchy2"/>
    <dgm:cxn modelId="{18851C11-EE60-3E49-A7FF-074FEAE22E83}" type="presParOf" srcId="{BB32E843-82F0-504D-BF6C-E169F7E50D4C}" destId="{7A2BFF6A-A1C8-4A46-9D57-E82AA5272399}" srcOrd="0" destOrd="0" presId="urn:microsoft.com/office/officeart/2005/8/layout/hierarchy2"/>
    <dgm:cxn modelId="{237D9510-C984-8645-9311-D020DD8F0631}" type="presParOf" srcId="{9074AA65-A5CC-9A4F-AE90-2018A7AF38AA}" destId="{C0796F05-C5FB-AF4E-9006-CCD00762C3BD}" srcOrd="1" destOrd="0" presId="urn:microsoft.com/office/officeart/2005/8/layout/hierarchy2"/>
    <dgm:cxn modelId="{D94E2894-8B86-1B40-B552-846A2653609F}" type="presParOf" srcId="{C0796F05-C5FB-AF4E-9006-CCD00762C3BD}" destId="{8522B936-5C94-1541-BCAB-C0E89DDDB00B}" srcOrd="0" destOrd="0" presId="urn:microsoft.com/office/officeart/2005/8/layout/hierarchy2"/>
    <dgm:cxn modelId="{0C843817-4D7C-D449-B95F-04D11E9FA637}" type="presParOf" srcId="{C0796F05-C5FB-AF4E-9006-CCD00762C3BD}" destId="{5943D32F-458F-1441-B3D9-4D99E63647BA}" srcOrd="1" destOrd="0" presId="urn:microsoft.com/office/officeart/2005/8/layout/hierarchy2"/>
    <dgm:cxn modelId="{E02B5023-887D-2142-9D94-2584EDAE1102}" type="presParOf" srcId="{5CB75176-5A12-274A-A107-7145BD2045E5}" destId="{8E55E91D-8A13-3945-B15C-4C296C1A630E}" srcOrd="2" destOrd="0" presId="urn:microsoft.com/office/officeart/2005/8/layout/hierarchy2"/>
    <dgm:cxn modelId="{C7032968-B3E2-2A4C-8DE2-5403DD10CA0F}" type="presParOf" srcId="{8E55E91D-8A13-3945-B15C-4C296C1A630E}" destId="{0F244356-E2A5-334B-B088-5D320A486FAF}" srcOrd="0" destOrd="0" presId="urn:microsoft.com/office/officeart/2005/8/layout/hierarchy2"/>
    <dgm:cxn modelId="{192C3B0B-3BD7-354E-AE21-39248DA5D0FB}" type="presParOf" srcId="{5CB75176-5A12-274A-A107-7145BD2045E5}" destId="{050EB6B9-430F-3441-BCE6-E9FC173ED514}" srcOrd="3" destOrd="0" presId="urn:microsoft.com/office/officeart/2005/8/layout/hierarchy2"/>
    <dgm:cxn modelId="{8EB49370-F4F8-C94E-98A9-9059419A8762}" type="presParOf" srcId="{050EB6B9-430F-3441-BCE6-E9FC173ED514}" destId="{8B26883E-2BFC-AF4E-9380-FE5BE0C351C2}" srcOrd="0" destOrd="0" presId="urn:microsoft.com/office/officeart/2005/8/layout/hierarchy2"/>
    <dgm:cxn modelId="{27645D8B-CEA3-114F-A790-C4026BF108AA}" type="presParOf" srcId="{050EB6B9-430F-3441-BCE6-E9FC173ED514}" destId="{62C7AC2E-B958-AB48-85C2-FC3EE743F40C}" srcOrd="1" destOrd="0" presId="urn:microsoft.com/office/officeart/2005/8/layout/hierarchy2"/>
    <dgm:cxn modelId="{0AC2A853-3844-8A4E-AFEE-E8BA8C0F3B11}" type="presParOf" srcId="{62C7AC2E-B958-AB48-85C2-FC3EE743F40C}" destId="{0B2D9BC9-FD5E-3143-B025-98A74589122E}" srcOrd="0" destOrd="0" presId="urn:microsoft.com/office/officeart/2005/8/layout/hierarchy2"/>
    <dgm:cxn modelId="{68E004AC-1C79-3B44-B117-102CE4ED2DEF}" type="presParOf" srcId="{0B2D9BC9-FD5E-3143-B025-98A74589122E}" destId="{D0EC9A6B-4169-DD40-92DD-68E3EA6FB3AD}" srcOrd="0" destOrd="0" presId="urn:microsoft.com/office/officeart/2005/8/layout/hierarchy2"/>
    <dgm:cxn modelId="{DDF70DF9-2595-EE47-8C98-FAEE60A1B352}" type="presParOf" srcId="{62C7AC2E-B958-AB48-85C2-FC3EE743F40C}" destId="{1817E28D-A4E5-9C45-9750-6D5DD3C4EAB1}" srcOrd="1" destOrd="0" presId="urn:microsoft.com/office/officeart/2005/8/layout/hierarchy2"/>
    <dgm:cxn modelId="{2577E948-F18B-B540-9C63-CAB4C99A151F}" type="presParOf" srcId="{1817E28D-A4E5-9C45-9750-6D5DD3C4EAB1}" destId="{65025484-483A-CE45-B415-646C9328221B}" srcOrd="0" destOrd="0" presId="urn:microsoft.com/office/officeart/2005/8/layout/hierarchy2"/>
    <dgm:cxn modelId="{314AF1A4-CA92-284E-9C96-DC036730746D}" type="presParOf" srcId="{1817E28D-A4E5-9C45-9750-6D5DD3C4EAB1}" destId="{817193BF-BF28-6247-8DE4-0B0343BD59F2}" srcOrd="1" destOrd="0" presId="urn:microsoft.com/office/officeart/2005/8/layout/hierarchy2"/>
    <dgm:cxn modelId="{FDBFC12C-C96C-7D46-AF03-7D256E0547A7}" type="presParOf" srcId="{5CB75176-5A12-274A-A107-7145BD2045E5}" destId="{62237560-8729-E541-A41F-1A8FEB24BA3A}" srcOrd="4" destOrd="0" presId="urn:microsoft.com/office/officeart/2005/8/layout/hierarchy2"/>
    <dgm:cxn modelId="{D82D2BF2-4497-BE41-803B-303F2F131F94}" type="presParOf" srcId="{62237560-8729-E541-A41F-1A8FEB24BA3A}" destId="{9C1EEA6F-1605-4C43-AEA6-36A4EFD080B7}" srcOrd="0" destOrd="0" presId="urn:microsoft.com/office/officeart/2005/8/layout/hierarchy2"/>
    <dgm:cxn modelId="{55566C40-F94F-AD45-B4AF-967562108D33}" type="presParOf" srcId="{5CB75176-5A12-274A-A107-7145BD2045E5}" destId="{5A519D40-B2D7-5C4D-AB19-58422014AFED}" srcOrd="5" destOrd="0" presId="urn:microsoft.com/office/officeart/2005/8/layout/hierarchy2"/>
    <dgm:cxn modelId="{036A9372-8E9B-E74C-8DB7-A355984388D1}" type="presParOf" srcId="{5A519D40-B2D7-5C4D-AB19-58422014AFED}" destId="{3C045574-D075-C944-9C35-47E542C7BE26}" srcOrd="0" destOrd="0" presId="urn:microsoft.com/office/officeart/2005/8/layout/hierarchy2"/>
    <dgm:cxn modelId="{DF745AC0-1438-1747-BC22-6F5B0D5CB9E2}" type="presParOf" srcId="{5A519D40-B2D7-5C4D-AB19-58422014AFED}" destId="{153AC140-87FC-F34E-976C-EA9B526676A2}" srcOrd="1" destOrd="0" presId="urn:microsoft.com/office/officeart/2005/8/layout/hierarchy2"/>
    <dgm:cxn modelId="{62F3EEC9-E9C2-5F4C-86D6-829C83A6046E}" type="presParOf" srcId="{632D0360-C93E-EE4B-AA6C-2D9BF5517E38}" destId="{2F24D5ED-CA0A-4A49-8D42-F76C1E8EBFDD}" srcOrd="1" destOrd="0" presId="urn:microsoft.com/office/officeart/2005/8/layout/hierarchy2"/>
    <dgm:cxn modelId="{C513245D-79FA-B749-A335-62F32DB25D94}" type="presParOf" srcId="{2F24D5ED-CA0A-4A49-8D42-F76C1E8EBFDD}" destId="{F781F7CA-18F7-344D-9320-A47CE0F8CDA6}" srcOrd="0" destOrd="0" presId="urn:microsoft.com/office/officeart/2005/8/layout/hierarchy2"/>
    <dgm:cxn modelId="{66CBB1F1-7FCE-5B4F-A21D-AD9051B3CCEF}" type="presParOf" srcId="{2F24D5ED-CA0A-4A49-8D42-F76C1E8EBFDD}" destId="{4BE33BC2-B64A-D040-8F5D-FAEEC0B82F7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5EF700-4FA3-4344-9BC2-2F67F172DFD1}">
      <dsp:nvSpPr>
        <dsp:cNvPr id="0" name=""/>
        <dsp:cNvSpPr/>
      </dsp:nvSpPr>
      <dsp:spPr>
        <a:xfrm>
          <a:off x="2391073" y="57781"/>
          <a:ext cx="2652975" cy="277351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Procurement</a:t>
          </a:r>
          <a:endParaRPr lang="en-US" sz="2000" kern="1200" dirty="0"/>
        </a:p>
      </dsp:txBody>
      <dsp:txXfrm>
        <a:off x="2744803" y="543146"/>
        <a:ext cx="1945515" cy="1248080"/>
      </dsp:txXfrm>
    </dsp:sp>
    <dsp:sp modelId="{86407110-FAA1-D34E-AD5B-3EE8B28F61E3}">
      <dsp:nvSpPr>
        <dsp:cNvPr id="0" name=""/>
        <dsp:cNvSpPr/>
      </dsp:nvSpPr>
      <dsp:spPr>
        <a:xfrm>
          <a:off x="3331580" y="1791226"/>
          <a:ext cx="2773512" cy="277351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Marketing </a:t>
          </a:r>
          <a:endParaRPr lang="en-US" sz="1900" kern="1200" dirty="0"/>
        </a:p>
      </dsp:txBody>
      <dsp:txXfrm>
        <a:off x="4179813" y="2507717"/>
        <a:ext cx="1664107" cy="1525431"/>
      </dsp:txXfrm>
    </dsp:sp>
    <dsp:sp modelId="{0735DFA6-CA23-FA45-8C69-D932A94E4B3B}">
      <dsp:nvSpPr>
        <dsp:cNvPr id="0" name=""/>
        <dsp:cNvSpPr/>
      </dsp:nvSpPr>
      <dsp:spPr>
        <a:xfrm>
          <a:off x="1330029" y="1791226"/>
          <a:ext cx="2773512" cy="277351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Database Administration </a:t>
          </a:r>
          <a:endParaRPr lang="en-US" sz="1900" kern="1200" dirty="0"/>
        </a:p>
      </dsp:txBody>
      <dsp:txXfrm>
        <a:off x="1591201" y="2507717"/>
        <a:ext cx="1664107" cy="15254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40C0D-9955-0541-81ED-6E1ECCF38FB7}">
      <dsp:nvSpPr>
        <dsp:cNvPr id="0" name=""/>
        <dsp:cNvSpPr/>
      </dsp:nvSpPr>
      <dsp:spPr>
        <a:xfrm>
          <a:off x="671510" y="1359"/>
          <a:ext cx="2772341" cy="1386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Arial" charset="0"/>
              <a:ea typeface="Arial" charset="0"/>
              <a:cs typeface="Arial" charset="0"/>
            </a:rPr>
            <a:t>Procurement</a:t>
          </a:r>
          <a:endParaRPr lang="en-US" sz="3200" kern="1200" dirty="0">
            <a:latin typeface="Arial" charset="0"/>
            <a:ea typeface="Arial" charset="0"/>
            <a:cs typeface="Arial" charset="0"/>
          </a:endParaRPr>
        </a:p>
      </dsp:txBody>
      <dsp:txXfrm>
        <a:off x="712110" y="41959"/>
        <a:ext cx="2691141" cy="1304970"/>
      </dsp:txXfrm>
    </dsp:sp>
    <dsp:sp modelId="{5F2B1CCA-FD96-4A43-A3AF-D2B82916836C}">
      <dsp:nvSpPr>
        <dsp:cNvPr id="0" name=""/>
        <dsp:cNvSpPr/>
      </dsp:nvSpPr>
      <dsp:spPr>
        <a:xfrm>
          <a:off x="948744" y="1387529"/>
          <a:ext cx="277234" cy="1039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9627"/>
              </a:lnTo>
              <a:lnTo>
                <a:pt x="277234" y="103962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8AC9C1-A3C6-BD40-B650-8BD6282B8B0F}">
      <dsp:nvSpPr>
        <dsp:cNvPr id="0" name=""/>
        <dsp:cNvSpPr/>
      </dsp:nvSpPr>
      <dsp:spPr>
        <a:xfrm>
          <a:off x="1225978" y="1734072"/>
          <a:ext cx="2217872" cy="13861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Arial" charset="0"/>
              <a:ea typeface="Arial" charset="0"/>
              <a:cs typeface="Arial" charset="0"/>
            </a:rPr>
            <a:t>Place order for various facilities</a:t>
          </a:r>
          <a:endParaRPr lang="en-US" sz="2300" kern="1200" dirty="0">
            <a:latin typeface="Arial" charset="0"/>
            <a:ea typeface="Arial" charset="0"/>
            <a:cs typeface="Arial" charset="0"/>
          </a:endParaRPr>
        </a:p>
      </dsp:txBody>
      <dsp:txXfrm>
        <a:off x="1266578" y="1774672"/>
        <a:ext cx="2136672" cy="1304970"/>
      </dsp:txXfrm>
    </dsp:sp>
    <dsp:sp modelId="{6946C967-B294-604E-A3F9-D62DE81CA011}">
      <dsp:nvSpPr>
        <dsp:cNvPr id="0" name=""/>
        <dsp:cNvSpPr/>
      </dsp:nvSpPr>
      <dsp:spPr>
        <a:xfrm>
          <a:off x="948744" y="1387529"/>
          <a:ext cx="277234" cy="2772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2341"/>
              </a:lnTo>
              <a:lnTo>
                <a:pt x="277234" y="277234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BA933C-43A9-D44E-A1D7-3BBBABBF3BF8}">
      <dsp:nvSpPr>
        <dsp:cNvPr id="0" name=""/>
        <dsp:cNvSpPr/>
      </dsp:nvSpPr>
      <dsp:spPr>
        <a:xfrm>
          <a:off x="1225978" y="3466785"/>
          <a:ext cx="2217872" cy="13861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Arial" charset="0"/>
              <a:ea typeface="Arial" charset="0"/>
              <a:cs typeface="Arial" charset="0"/>
            </a:rPr>
            <a:t>Modify order before it has been shipped </a:t>
          </a:r>
          <a:endParaRPr lang="en-US" sz="2300" kern="1200" dirty="0">
            <a:latin typeface="Arial" charset="0"/>
            <a:ea typeface="Arial" charset="0"/>
            <a:cs typeface="Arial" charset="0"/>
          </a:endParaRPr>
        </a:p>
      </dsp:txBody>
      <dsp:txXfrm>
        <a:off x="1266578" y="3507385"/>
        <a:ext cx="2136672" cy="1304970"/>
      </dsp:txXfrm>
    </dsp:sp>
    <dsp:sp modelId="{891C0B34-F956-E240-BC0E-3BD88685ADAE}">
      <dsp:nvSpPr>
        <dsp:cNvPr id="0" name=""/>
        <dsp:cNvSpPr/>
      </dsp:nvSpPr>
      <dsp:spPr>
        <a:xfrm>
          <a:off x="4136936" y="1359"/>
          <a:ext cx="2772341" cy="1386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Arial" charset="0"/>
              <a:ea typeface="Arial" charset="0"/>
              <a:cs typeface="Arial" charset="0"/>
            </a:rPr>
            <a:t>Marketing</a:t>
          </a:r>
          <a:endParaRPr lang="en-US" sz="3200" kern="1200" dirty="0">
            <a:latin typeface="Arial" charset="0"/>
            <a:ea typeface="Arial" charset="0"/>
            <a:cs typeface="Arial" charset="0"/>
          </a:endParaRPr>
        </a:p>
      </dsp:txBody>
      <dsp:txXfrm>
        <a:off x="4177536" y="41959"/>
        <a:ext cx="2691141" cy="1304970"/>
      </dsp:txXfrm>
    </dsp:sp>
    <dsp:sp modelId="{E288873D-A958-1743-BB4F-E5DABF87C92C}">
      <dsp:nvSpPr>
        <dsp:cNvPr id="0" name=""/>
        <dsp:cNvSpPr/>
      </dsp:nvSpPr>
      <dsp:spPr>
        <a:xfrm>
          <a:off x="4414171" y="1387529"/>
          <a:ext cx="277234" cy="1039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9627"/>
              </a:lnTo>
              <a:lnTo>
                <a:pt x="277234" y="103962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031A79-C3F0-BA40-977C-7D39C35465C3}">
      <dsp:nvSpPr>
        <dsp:cNvPr id="0" name=""/>
        <dsp:cNvSpPr/>
      </dsp:nvSpPr>
      <dsp:spPr>
        <a:xfrm>
          <a:off x="4691405" y="1734072"/>
          <a:ext cx="2217872" cy="13861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Arial" charset="0"/>
              <a:ea typeface="Arial" charset="0"/>
              <a:cs typeface="Arial" charset="0"/>
            </a:rPr>
            <a:t>Illustrate </a:t>
          </a:r>
          <a:r>
            <a:rPr lang="en-US" sz="2300" kern="1200" dirty="0" smtClean="0">
              <a:latin typeface="Arial" charset="0"/>
              <a:ea typeface="Arial" charset="0"/>
              <a:cs typeface="Arial" charset="0"/>
            </a:rPr>
            <a:t>cost saving for facilities</a:t>
          </a:r>
          <a:endParaRPr lang="en-US" sz="2300" kern="1200" dirty="0">
            <a:latin typeface="Arial" charset="0"/>
            <a:ea typeface="Arial" charset="0"/>
            <a:cs typeface="Arial" charset="0"/>
          </a:endParaRPr>
        </a:p>
      </dsp:txBody>
      <dsp:txXfrm>
        <a:off x="4732005" y="1774672"/>
        <a:ext cx="2136672" cy="1304970"/>
      </dsp:txXfrm>
    </dsp:sp>
    <dsp:sp modelId="{4D6C508B-5859-C347-9B95-9912E2C78094}">
      <dsp:nvSpPr>
        <dsp:cNvPr id="0" name=""/>
        <dsp:cNvSpPr/>
      </dsp:nvSpPr>
      <dsp:spPr>
        <a:xfrm>
          <a:off x="4414171" y="1387529"/>
          <a:ext cx="277234" cy="2772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2341"/>
              </a:lnTo>
              <a:lnTo>
                <a:pt x="277234" y="277234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842FA1-C091-914F-ACBB-69EFA715B747}">
      <dsp:nvSpPr>
        <dsp:cNvPr id="0" name=""/>
        <dsp:cNvSpPr/>
      </dsp:nvSpPr>
      <dsp:spPr>
        <a:xfrm>
          <a:off x="4691405" y="3466785"/>
          <a:ext cx="2217872" cy="13861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Arial" charset="0"/>
              <a:ea typeface="Arial" charset="0"/>
              <a:cs typeface="Arial" charset="0"/>
            </a:rPr>
            <a:t>Compare savings with other facilities</a:t>
          </a:r>
          <a:endParaRPr lang="en-US" sz="2300" kern="1200" dirty="0">
            <a:latin typeface="Arial" charset="0"/>
            <a:ea typeface="Arial" charset="0"/>
            <a:cs typeface="Arial" charset="0"/>
          </a:endParaRPr>
        </a:p>
      </dsp:txBody>
      <dsp:txXfrm>
        <a:off x="4732005" y="3507385"/>
        <a:ext cx="2136672" cy="1304970"/>
      </dsp:txXfrm>
    </dsp:sp>
    <dsp:sp modelId="{4E372864-EA02-DF46-875C-3F6D0ABEFF47}">
      <dsp:nvSpPr>
        <dsp:cNvPr id="0" name=""/>
        <dsp:cNvSpPr/>
      </dsp:nvSpPr>
      <dsp:spPr>
        <a:xfrm>
          <a:off x="7602363" y="1359"/>
          <a:ext cx="2772341" cy="1386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Arial" charset="0"/>
              <a:ea typeface="Arial" charset="0"/>
              <a:cs typeface="Arial" charset="0"/>
            </a:rPr>
            <a:t>Database administration</a:t>
          </a:r>
          <a:endParaRPr lang="en-US" sz="3200" kern="1200" dirty="0">
            <a:latin typeface="Arial" charset="0"/>
            <a:ea typeface="Arial" charset="0"/>
            <a:cs typeface="Arial" charset="0"/>
          </a:endParaRPr>
        </a:p>
      </dsp:txBody>
      <dsp:txXfrm>
        <a:off x="7642963" y="41959"/>
        <a:ext cx="2691141" cy="1304970"/>
      </dsp:txXfrm>
    </dsp:sp>
    <dsp:sp modelId="{30305333-5252-ED4E-A337-425A8C8ECF79}">
      <dsp:nvSpPr>
        <dsp:cNvPr id="0" name=""/>
        <dsp:cNvSpPr/>
      </dsp:nvSpPr>
      <dsp:spPr>
        <a:xfrm>
          <a:off x="7879597" y="1387529"/>
          <a:ext cx="277234" cy="1039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9627"/>
              </a:lnTo>
              <a:lnTo>
                <a:pt x="277234" y="103962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CC3E46-CD47-B34B-B75A-1CEC8F739E0C}">
      <dsp:nvSpPr>
        <dsp:cNvPr id="0" name=""/>
        <dsp:cNvSpPr/>
      </dsp:nvSpPr>
      <dsp:spPr>
        <a:xfrm>
          <a:off x="8156831" y="1734072"/>
          <a:ext cx="2217872" cy="13861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Arial" charset="0"/>
              <a:ea typeface="Arial" charset="0"/>
              <a:cs typeface="Arial" charset="0"/>
            </a:rPr>
            <a:t>Add new items based on facilities and categories</a:t>
          </a:r>
          <a:endParaRPr lang="en-US" sz="2300" kern="1200" dirty="0">
            <a:latin typeface="Arial" charset="0"/>
            <a:ea typeface="Arial" charset="0"/>
            <a:cs typeface="Arial" charset="0"/>
          </a:endParaRPr>
        </a:p>
      </dsp:txBody>
      <dsp:txXfrm>
        <a:off x="8197431" y="1774672"/>
        <a:ext cx="2136672" cy="1304970"/>
      </dsp:txXfrm>
    </dsp:sp>
    <dsp:sp modelId="{4F7778E5-D730-2445-90FB-14C15BDF56B3}">
      <dsp:nvSpPr>
        <dsp:cNvPr id="0" name=""/>
        <dsp:cNvSpPr/>
      </dsp:nvSpPr>
      <dsp:spPr>
        <a:xfrm>
          <a:off x="7879597" y="1387529"/>
          <a:ext cx="277234" cy="2772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2341"/>
              </a:lnTo>
              <a:lnTo>
                <a:pt x="277234" y="277234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5399A-53D2-B748-A4CA-F27236370EEF}">
      <dsp:nvSpPr>
        <dsp:cNvPr id="0" name=""/>
        <dsp:cNvSpPr/>
      </dsp:nvSpPr>
      <dsp:spPr>
        <a:xfrm>
          <a:off x="8156831" y="3466785"/>
          <a:ext cx="2217872" cy="13861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Arial" charset="0"/>
              <a:ea typeface="Arial" charset="0"/>
              <a:cs typeface="Arial" charset="0"/>
            </a:rPr>
            <a:t>Modify/delete existing items in the database</a:t>
          </a:r>
          <a:endParaRPr lang="en-US" sz="2300" kern="1200" dirty="0">
            <a:latin typeface="Arial" charset="0"/>
            <a:ea typeface="Arial" charset="0"/>
            <a:cs typeface="Arial" charset="0"/>
          </a:endParaRPr>
        </a:p>
      </dsp:txBody>
      <dsp:txXfrm>
        <a:off x="8197431" y="3507385"/>
        <a:ext cx="2136672" cy="13049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2D5DCF-1DDA-AA45-B653-2C5462CBA962}">
      <dsp:nvSpPr>
        <dsp:cNvPr id="0" name=""/>
        <dsp:cNvSpPr/>
      </dsp:nvSpPr>
      <dsp:spPr>
        <a:xfrm>
          <a:off x="337603" y="1289486"/>
          <a:ext cx="2239444" cy="11197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Main form</a:t>
          </a:r>
          <a:endParaRPr lang="en-US" sz="3500" kern="1200" dirty="0"/>
        </a:p>
      </dsp:txBody>
      <dsp:txXfrm>
        <a:off x="370399" y="1322282"/>
        <a:ext cx="2173852" cy="1054130"/>
      </dsp:txXfrm>
    </dsp:sp>
    <dsp:sp modelId="{3ACFAFD7-C682-0D47-9CB5-EABC79F4BA83}">
      <dsp:nvSpPr>
        <dsp:cNvPr id="0" name=""/>
        <dsp:cNvSpPr/>
      </dsp:nvSpPr>
      <dsp:spPr>
        <a:xfrm rot="18289469">
          <a:off x="2240631" y="1178261"/>
          <a:ext cx="1568610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568610" y="2724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5721" y="1166292"/>
        <a:ext cx="78430" cy="78430"/>
      </dsp:txXfrm>
    </dsp:sp>
    <dsp:sp modelId="{219A22E9-D751-FE4D-A369-ADD2097820FF}">
      <dsp:nvSpPr>
        <dsp:cNvPr id="0" name=""/>
        <dsp:cNvSpPr/>
      </dsp:nvSpPr>
      <dsp:spPr>
        <a:xfrm>
          <a:off x="3472826" y="1806"/>
          <a:ext cx="2239444" cy="11197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Add items</a:t>
          </a:r>
          <a:endParaRPr lang="en-US" sz="3500" kern="1200" dirty="0"/>
        </a:p>
      </dsp:txBody>
      <dsp:txXfrm>
        <a:off x="3505622" y="34602"/>
        <a:ext cx="2173852" cy="1054130"/>
      </dsp:txXfrm>
    </dsp:sp>
    <dsp:sp modelId="{BB32E843-82F0-504D-BF6C-E169F7E50D4C}">
      <dsp:nvSpPr>
        <dsp:cNvPr id="0" name=""/>
        <dsp:cNvSpPr/>
      </dsp:nvSpPr>
      <dsp:spPr>
        <a:xfrm>
          <a:off x="5712270" y="534421"/>
          <a:ext cx="89577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895777" y="27246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137765" y="539272"/>
        <a:ext cx="44788" cy="44788"/>
      </dsp:txXfrm>
    </dsp:sp>
    <dsp:sp modelId="{8522B936-5C94-1541-BCAB-C0E89DDDB00B}">
      <dsp:nvSpPr>
        <dsp:cNvPr id="0" name=""/>
        <dsp:cNvSpPr/>
      </dsp:nvSpPr>
      <dsp:spPr>
        <a:xfrm>
          <a:off x="6608048" y="1806"/>
          <a:ext cx="2239444" cy="11197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6640844" y="34602"/>
        <a:ext cx="2173852" cy="1054130"/>
      </dsp:txXfrm>
    </dsp:sp>
    <dsp:sp modelId="{8E55E91D-8A13-3945-B15C-4C296C1A630E}">
      <dsp:nvSpPr>
        <dsp:cNvPr id="0" name=""/>
        <dsp:cNvSpPr/>
      </dsp:nvSpPr>
      <dsp:spPr>
        <a:xfrm>
          <a:off x="2577048" y="1822101"/>
          <a:ext cx="89577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895777" y="2724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02542" y="1826953"/>
        <a:ext cx="44788" cy="44788"/>
      </dsp:txXfrm>
    </dsp:sp>
    <dsp:sp modelId="{8B26883E-2BFC-AF4E-9380-FE5BE0C351C2}">
      <dsp:nvSpPr>
        <dsp:cNvPr id="0" name=""/>
        <dsp:cNvSpPr/>
      </dsp:nvSpPr>
      <dsp:spPr>
        <a:xfrm>
          <a:off x="3472826" y="1289486"/>
          <a:ext cx="2239444" cy="11197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Update</a:t>
          </a:r>
          <a:r>
            <a:rPr lang="en-US" sz="3500" kern="1200" baseline="0" dirty="0" smtClean="0"/>
            <a:t> items</a:t>
          </a:r>
          <a:endParaRPr lang="en-US" sz="3500" kern="1200" dirty="0"/>
        </a:p>
      </dsp:txBody>
      <dsp:txXfrm>
        <a:off x="3505622" y="1322282"/>
        <a:ext cx="2173852" cy="1054130"/>
      </dsp:txXfrm>
    </dsp:sp>
    <dsp:sp modelId="{0B2D9BC9-FD5E-3143-B025-98A74589122E}">
      <dsp:nvSpPr>
        <dsp:cNvPr id="0" name=""/>
        <dsp:cNvSpPr/>
      </dsp:nvSpPr>
      <dsp:spPr>
        <a:xfrm rot="21594969">
          <a:off x="5712270" y="1821430"/>
          <a:ext cx="91810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918106" y="27246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148370" y="1825723"/>
        <a:ext cx="45905" cy="45905"/>
      </dsp:txXfrm>
    </dsp:sp>
    <dsp:sp modelId="{65025484-483A-CE45-B415-646C9328221B}">
      <dsp:nvSpPr>
        <dsp:cNvPr id="0" name=""/>
        <dsp:cNvSpPr/>
      </dsp:nvSpPr>
      <dsp:spPr>
        <a:xfrm>
          <a:off x="6630376" y="1288143"/>
          <a:ext cx="2239444" cy="11197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6663172" y="1320939"/>
        <a:ext cx="2173852" cy="1054130"/>
      </dsp:txXfrm>
    </dsp:sp>
    <dsp:sp modelId="{62237560-8729-E541-A41F-1A8FEB24BA3A}">
      <dsp:nvSpPr>
        <dsp:cNvPr id="0" name=""/>
        <dsp:cNvSpPr/>
      </dsp:nvSpPr>
      <dsp:spPr>
        <a:xfrm rot="3310531">
          <a:off x="2240631" y="2465942"/>
          <a:ext cx="1568610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568610" y="2724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5721" y="2453973"/>
        <a:ext cx="78430" cy="78430"/>
      </dsp:txXfrm>
    </dsp:sp>
    <dsp:sp modelId="{3C045574-D075-C944-9C35-47E542C7BE26}">
      <dsp:nvSpPr>
        <dsp:cNvPr id="0" name=""/>
        <dsp:cNvSpPr/>
      </dsp:nvSpPr>
      <dsp:spPr>
        <a:xfrm>
          <a:off x="3472826" y="2577167"/>
          <a:ext cx="2239444" cy="11197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Delete Items</a:t>
          </a:r>
          <a:endParaRPr lang="en-US" sz="3500" kern="1200" dirty="0"/>
        </a:p>
      </dsp:txBody>
      <dsp:txXfrm>
        <a:off x="3505622" y="2609963"/>
        <a:ext cx="2173852" cy="1054130"/>
      </dsp:txXfrm>
    </dsp:sp>
    <dsp:sp modelId="{F781F7CA-18F7-344D-9320-A47CE0F8CDA6}">
      <dsp:nvSpPr>
        <dsp:cNvPr id="0" name=""/>
        <dsp:cNvSpPr/>
      </dsp:nvSpPr>
      <dsp:spPr>
        <a:xfrm>
          <a:off x="6630376" y="2578973"/>
          <a:ext cx="2239444" cy="11197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6663172" y="2611769"/>
        <a:ext cx="2173852" cy="1054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9B2A4-35D5-CA4E-913F-C3FE4022A66C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92AE4-9782-EF4E-A20E-AF82248EC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73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2AE4-9782-EF4E-A20E-AF82248ECE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0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49A4-9C07-4E4A-B57F-BA9AC0A5743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6AA9-80B0-8A42-A7D6-BF5904AC6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49A4-9C07-4E4A-B57F-BA9AC0A5743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6AA9-80B0-8A42-A7D6-BF5904AC6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49A4-9C07-4E4A-B57F-BA9AC0A5743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6AA9-80B0-8A42-A7D6-BF5904AC6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49A4-9C07-4E4A-B57F-BA9AC0A5743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6AA9-80B0-8A42-A7D6-BF5904AC67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49A4-9C07-4E4A-B57F-BA9AC0A5743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6AA9-80B0-8A42-A7D6-BF5904AC6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49A4-9C07-4E4A-B57F-BA9AC0A5743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6AA9-80B0-8A42-A7D6-BF5904AC6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49A4-9C07-4E4A-B57F-BA9AC0A5743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6AA9-80B0-8A42-A7D6-BF5904AC6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49A4-9C07-4E4A-B57F-BA9AC0A5743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6AA9-80B0-8A42-A7D6-BF5904AC6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49A4-9C07-4E4A-B57F-BA9AC0A5743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6AA9-80B0-8A42-A7D6-BF5904AC6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49A4-9C07-4E4A-B57F-BA9AC0A5743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6AA9-80B0-8A42-A7D6-BF5904AC6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49A4-9C07-4E4A-B57F-BA9AC0A5743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6AA9-80B0-8A42-A7D6-BF5904AC6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49A4-9C07-4E4A-B57F-BA9AC0A5743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6AA9-80B0-8A42-A7D6-BF5904AC6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49A4-9C07-4E4A-B57F-BA9AC0A5743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6AA9-80B0-8A42-A7D6-BF5904AC6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49A4-9C07-4E4A-B57F-BA9AC0A5743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6AA9-80B0-8A42-A7D6-BF5904AC6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49A4-9C07-4E4A-B57F-BA9AC0A5743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6AA9-80B0-8A42-A7D6-BF5904AC6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49A4-9C07-4E4A-B57F-BA9AC0A5743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6AA9-80B0-8A42-A7D6-BF5904AC6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49A4-9C07-4E4A-B57F-BA9AC0A5743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6AA9-80B0-8A42-A7D6-BF5904AC6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9E149A4-9C07-4E4A-B57F-BA9AC0A5743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56AA9-80B0-8A42-A7D6-BF5904AC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9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  <p:sldLayoutId id="2147484037" r:id="rId13"/>
    <p:sldLayoutId id="2147484038" r:id="rId14"/>
    <p:sldLayoutId id="2147484039" r:id="rId15"/>
    <p:sldLayoutId id="2147484040" r:id="rId16"/>
    <p:sldLayoutId id="2147484041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tiff"/><Relationship Id="rId3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tiff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8.tiff"/><Relationship Id="rId5" Type="http://schemas.openxmlformats.org/officeDocument/2006/relationships/image" Target="../media/image6.tiff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6.tiff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image" Target="../media/image7.png"/><Relationship Id="rId8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6.tiff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image" Target="../media/image6.tiff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400" y="1163782"/>
            <a:ext cx="8948415" cy="257830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Primrose Healthcare 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pplication  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400" y="4195813"/>
            <a:ext cx="5470697" cy="1938213"/>
          </a:xfrm>
        </p:spPr>
        <p:txBody>
          <a:bodyPr/>
          <a:lstStyle/>
          <a:p>
            <a:r>
              <a:rPr lang="en-US" sz="2100" b="1" dirty="0" err="1" smtClean="0"/>
              <a:t>Madhura</a:t>
            </a:r>
            <a:r>
              <a:rPr lang="en-US" sz="2100" b="1" dirty="0" smtClean="0"/>
              <a:t> </a:t>
            </a:r>
            <a:r>
              <a:rPr lang="en-US" sz="2100" b="1" dirty="0" err="1" smtClean="0"/>
              <a:t>Indurkar</a:t>
            </a:r>
            <a:endParaRPr lang="en-US" sz="2100" b="1" dirty="0" smtClean="0"/>
          </a:p>
          <a:p>
            <a:r>
              <a:rPr lang="en-US" sz="2100" b="1" dirty="0" err="1" smtClean="0"/>
              <a:t>Soham</a:t>
            </a:r>
            <a:r>
              <a:rPr lang="en-US" sz="2100" b="1" dirty="0" smtClean="0"/>
              <a:t> </a:t>
            </a:r>
            <a:r>
              <a:rPr lang="en-US" sz="2100" b="1" dirty="0" err="1" smtClean="0"/>
              <a:t>joshi</a:t>
            </a:r>
            <a:endParaRPr lang="en-US" sz="2100" b="1" dirty="0" smtClean="0"/>
          </a:p>
          <a:p>
            <a:r>
              <a:rPr lang="en-US" sz="2100" b="1" dirty="0" err="1" smtClean="0"/>
              <a:t>Rachitha</a:t>
            </a:r>
            <a:r>
              <a:rPr lang="en-US" sz="2100" b="1" dirty="0" smtClean="0"/>
              <a:t> </a:t>
            </a:r>
            <a:r>
              <a:rPr lang="en-US" sz="2100" b="1" dirty="0" err="1" smtClean="0"/>
              <a:t>meda</a:t>
            </a:r>
            <a:endParaRPr lang="en-US" sz="2100" b="1" dirty="0" smtClean="0"/>
          </a:p>
          <a:p>
            <a:r>
              <a:rPr lang="en-US" sz="2100" b="1" dirty="0" err="1" smtClean="0"/>
              <a:t>Annapurneshwari</a:t>
            </a:r>
            <a:r>
              <a:rPr lang="en-US" sz="2100" b="1" dirty="0" smtClean="0"/>
              <a:t> </a:t>
            </a:r>
            <a:r>
              <a:rPr lang="en-US" sz="2100" b="1" dirty="0" err="1" smtClean="0"/>
              <a:t>sheela</a:t>
            </a:r>
            <a:r>
              <a:rPr lang="en-US" sz="2100" b="1" dirty="0" smtClean="0"/>
              <a:t> shivaraj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045" y="5621149"/>
            <a:ext cx="1451956" cy="12368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600" y="0"/>
            <a:ext cx="4089400" cy="116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2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094" y="1159057"/>
            <a:ext cx="8825657" cy="1915647"/>
          </a:xfrm>
        </p:spPr>
        <p:txBody>
          <a:bodyPr/>
          <a:lstStyle/>
          <a:p>
            <a:pPr algn="ctr"/>
            <a:r>
              <a:rPr lang="en-US" sz="9600" dirty="0" smtClean="0"/>
              <a:t>Questions</a:t>
            </a:r>
            <a:endParaRPr lang="en-US" sz="9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045" y="5621149"/>
            <a:ext cx="1451956" cy="12368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600" y="0"/>
            <a:ext cx="4089400" cy="116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6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130" y="397401"/>
            <a:ext cx="8947522" cy="1411814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OUTLINE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051954" y="1662802"/>
            <a:ext cx="7675873" cy="4464448"/>
            <a:chOff x="1010927" y="1681519"/>
            <a:chExt cx="7189269" cy="3707896"/>
          </a:xfrm>
        </p:grpSpPr>
        <p:sp>
          <p:nvSpPr>
            <p:cNvPr id="17" name="Freeform 16"/>
            <p:cNvSpPr/>
            <p:nvPr/>
          </p:nvSpPr>
          <p:spPr>
            <a:xfrm>
              <a:off x="1396037" y="1682892"/>
              <a:ext cx="6804158" cy="494569"/>
            </a:xfrm>
            <a:custGeom>
              <a:avLst/>
              <a:gdLst>
                <a:gd name="connsiteX0" fmla="*/ 0 w 6689169"/>
                <a:gd name="connsiteY0" fmla="*/ 0 h 494567"/>
                <a:gd name="connsiteX1" fmla="*/ 6441886 w 6689169"/>
                <a:gd name="connsiteY1" fmla="*/ 0 h 494567"/>
                <a:gd name="connsiteX2" fmla="*/ 6689169 w 6689169"/>
                <a:gd name="connsiteY2" fmla="*/ 247284 h 494567"/>
                <a:gd name="connsiteX3" fmla="*/ 6441886 w 6689169"/>
                <a:gd name="connsiteY3" fmla="*/ 494567 h 494567"/>
                <a:gd name="connsiteX4" fmla="*/ 0 w 6689169"/>
                <a:gd name="connsiteY4" fmla="*/ 494567 h 494567"/>
                <a:gd name="connsiteX5" fmla="*/ 0 w 6689169"/>
                <a:gd name="connsiteY5" fmla="*/ 0 h 494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89169" h="494567">
                  <a:moveTo>
                    <a:pt x="6689169" y="494566"/>
                  </a:moveTo>
                  <a:lnTo>
                    <a:pt x="247283" y="494566"/>
                  </a:lnTo>
                  <a:lnTo>
                    <a:pt x="0" y="247283"/>
                  </a:lnTo>
                  <a:lnTo>
                    <a:pt x="247283" y="1"/>
                  </a:lnTo>
                  <a:lnTo>
                    <a:pt x="6689169" y="1"/>
                  </a:lnTo>
                  <a:lnTo>
                    <a:pt x="6689169" y="49456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41732" tIns="83821" rIns="156464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/>
                <a:t>CLIENT </a:t>
              </a:r>
              <a:r>
                <a:rPr lang="en-US" sz="2200" dirty="0" smtClean="0"/>
                <a:t>INTRODUCTION</a:t>
              </a:r>
              <a:endParaRPr lang="en-US" sz="22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1015842" y="1681519"/>
              <a:ext cx="494567" cy="494567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 rot="21600000">
              <a:off x="1396037" y="2310245"/>
              <a:ext cx="6804159" cy="494569"/>
            </a:xfrm>
            <a:custGeom>
              <a:avLst/>
              <a:gdLst>
                <a:gd name="connsiteX0" fmla="*/ 0 w 6804159"/>
                <a:gd name="connsiteY0" fmla="*/ 0 h 494567"/>
                <a:gd name="connsiteX1" fmla="*/ 6556876 w 6804159"/>
                <a:gd name="connsiteY1" fmla="*/ 0 h 494567"/>
                <a:gd name="connsiteX2" fmla="*/ 6804159 w 6804159"/>
                <a:gd name="connsiteY2" fmla="*/ 247284 h 494567"/>
                <a:gd name="connsiteX3" fmla="*/ 6556876 w 6804159"/>
                <a:gd name="connsiteY3" fmla="*/ 494567 h 494567"/>
                <a:gd name="connsiteX4" fmla="*/ 0 w 6804159"/>
                <a:gd name="connsiteY4" fmla="*/ 494567 h 494567"/>
                <a:gd name="connsiteX5" fmla="*/ 0 w 6804159"/>
                <a:gd name="connsiteY5" fmla="*/ 0 h 494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04159" h="494567">
                  <a:moveTo>
                    <a:pt x="6804159" y="494566"/>
                  </a:moveTo>
                  <a:lnTo>
                    <a:pt x="247283" y="494566"/>
                  </a:lnTo>
                  <a:lnTo>
                    <a:pt x="0" y="247283"/>
                  </a:lnTo>
                  <a:lnTo>
                    <a:pt x="247283" y="1"/>
                  </a:lnTo>
                  <a:lnTo>
                    <a:pt x="6804159" y="1"/>
                  </a:lnTo>
                  <a:lnTo>
                    <a:pt x="6804159" y="49456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41732" tIns="83821" rIns="156464" bIns="83821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OBJECTIVE</a:t>
              </a:r>
              <a:endParaRPr lang="en-US" sz="2200" kern="12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1010927" y="2341859"/>
              <a:ext cx="494567" cy="494567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 rot="21600000">
              <a:off x="1396037" y="2952444"/>
              <a:ext cx="6804159" cy="494569"/>
            </a:xfrm>
            <a:custGeom>
              <a:avLst/>
              <a:gdLst>
                <a:gd name="connsiteX0" fmla="*/ 0 w 6804159"/>
                <a:gd name="connsiteY0" fmla="*/ 0 h 494567"/>
                <a:gd name="connsiteX1" fmla="*/ 6556876 w 6804159"/>
                <a:gd name="connsiteY1" fmla="*/ 0 h 494567"/>
                <a:gd name="connsiteX2" fmla="*/ 6804159 w 6804159"/>
                <a:gd name="connsiteY2" fmla="*/ 247284 h 494567"/>
                <a:gd name="connsiteX3" fmla="*/ 6556876 w 6804159"/>
                <a:gd name="connsiteY3" fmla="*/ 494567 h 494567"/>
                <a:gd name="connsiteX4" fmla="*/ 0 w 6804159"/>
                <a:gd name="connsiteY4" fmla="*/ 494567 h 494567"/>
                <a:gd name="connsiteX5" fmla="*/ 0 w 6804159"/>
                <a:gd name="connsiteY5" fmla="*/ 0 h 494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04159" h="494567">
                  <a:moveTo>
                    <a:pt x="6804159" y="494566"/>
                  </a:moveTo>
                  <a:lnTo>
                    <a:pt x="247283" y="494566"/>
                  </a:lnTo>
                  <a:lnTo>
                    <a:pt x="0" y="247283"/>
                  </a:lnTo>
                  <a:lnTo>
                    <a:pt x="247283" y="1"/>
                  </a:lnTo>
                  <a:lnTo>
                    <a:pt x="6804159" y="1"/>
                  </a:lnTo>
                  <a:lnTo>
                    <a:pt x="6804159" y="49456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41732" tIns="83821" rIns="156464" bIns="83821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APPLICATION</a:t>
              </a:r>
              <a:endParaRPr lang="en-US" sz="2200" kern="12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1015022" y="2928889"/>
              <a:ext cx="494567" cy="494567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/>
            <p:cNvSpPr/>
            <p:nvPr/>
          </p:nvSpPr>
          <p:spPr>
            <a:xfrm rot="21600000">
              <a:off x="1396037" y="3594643"/>
              <a:ext cx="6804159" cy="494568"/>
            </a:xfrm>
            <a:custGeom>
              <a:avLst/>
              <a:gdLst>
                <a:gd name="connsiteX0" fmla="*/ 0 w 6804159"/>
                <a:gd name="connsiteY0" fmla="*/ 0 h 494567"/>
                <a:gd name="connsiteX1" fmla="*/ 6556876 w 6804159"/>
                <a:gd name="connsiteY1" fmla="*/ 0 h 494567"/>
                <a:gd name="connsiteX2" fmla="*/ 6804159 w 6804159"/>
                <a:gd name="connsiteY2" fmla="*/ 247284 h 494567"/>
                <a:gd name="connsiteX3" fmla="*/ 6556876 w 6804159"/>
                <a:gd name="connsiteY3" fmla="*/ 494567 h 494567"/>
                <a:gd name="connsiteX4" fmla="*/ 0 w 6804159"/>
                <a:gd name="connsiteY4" fmla="*/ 494567 h 494567"/>
                <a:gd name="connsiteX5" fmla="*/ 0 w 6804159"/>
                <a:gd name="connsiteY5" fmla="*/ 0 h 494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04159" h="494567">
                  <a:moveTo>
                    <a:pt x="6804159" y="494566"/>
                  </a:moveTo>
                  <a:lnTo>
                    <a:pt x="247283" y="494566"/>
                  </a:lnTo>
                  <a:lnTo>
                    <a:pt x="0" y="247283"/>
                  </a:lnTo>
                  <a:lnTo>
                    <a:pt x="247283" y="1"/>
                  </a:lnTo>
                  <a:lnTo>
                    <a:pt x="6804159" y="1"/>
                  </a:lnTo>
                  <a:lnTo>
                    <a:pt x="6804159" y="49456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41732" tIns="83821" rIns="156464" bIns="83820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SCENERIO</a:t>
              </a:r>
              <a:endParaRPr lang="en-US" sz="2200" kern="120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1010927" y="3610445"/>
              <a:ext cx="494567" cy="494567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 24"/>
            <p:cNvSpPr/>
            <p:nvPr/>
          </p:nvSpPr>
          <p:spPr>
            <a:xfrm rot="21600000">
              <a:off x="1396037" y="4236842"/>
              <a:ext cx="6804159" cy="494568"/>
            </a:xfrm>
            <a:custGeom>
              <a:avLst/>
              <a:gdLst>
                <a:gd name="connsiteX0" fmla="*/ 0 w 6804159"/>
                <a:gd name="connsiteY0" fmla="*/ 0 h 494567"/>
                <a:gd name="connsiteX1" fmla="*/ 6556876 w 6804159"/>
                <a:gd name="connsiteY1" fmla="*/ 0 h 494567"/>
                <a:gd name="connsiteX2" fmla="*/ 6804159 w 6804159"/>
                <a:gd name="connsiteY2" fmla="*/ 247284 h 494567"/>
                <a:gd name="connsiteX3" fmla="*/ 6556876 w 6804159"/>
                <a:gd name="connsiteY3" fmla="*/ 494567 h 494567"/>
                <a:gd name="connsiteX4" fmla="*/ 0 w 6804159"/>
                <a:gd name="connsiteY4" fmla="*/ 494567 h 494567"/>
                <a:gd name="connsiteX5" fmla="*/ 0 w 6804159"/>
                <a:gd name="connsiteY5" fmla="*/ 0 h 494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04159" h="494567">
                  <a:moveTo>
                    <a:pt x="6804159" y="494566"/>
                  </a:moveTo>
                  <a:lnTo>
                    <a:pt x="247283" y="494566"/>
                  </a:lnTo>
                  <a:lnTo>
                    <a:pt x="0" y="247283"/>
                  </a:lnTo>
                  <a:lnTo>
                    <a:pt x="247283" y="1"/>
                  </a:lnTo>
                  <a:lnTo>
                    <a:pt x="6804159" y="1"/>
                  </a:lnTo>
                  <a:lnTo>
                    <a:pt x="6804159" y="49456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41732" tIns="83821" rIns="156464" bIns="83820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SUMMARY</a:t>
              </a:r>
              <a:endParaRPr lang="en-US" sz="2200" kern="12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010927" y="4252649"/>
              <a:ext cx="494567" cy="494567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26"/>
            <p:cNvSpPr/>
            <p:nvPr/>
          </p:nvSpPr>
          <p:spPr>
            <a:xfrm rot="21600000">
              <a:off x="1396037" y="4879041"/>
              <a:ext cx="6804159" cy="494568"/>
            </a:xfrm>
            <a:custGeom>
              <a:avLst/>
              <a:gdLst>
                <a:gd name="connsiteX0" fmla="*/ 0 w 6804159"/>
                <a:gd name="connsiteY0" fmla="*/ 0 h 494567"/>
                <a:gd name="connsiteX1" fmla="*/ 6556876 w 6804159"/>
                <a:gd name="connsiteY1" fmla="*/ 0 h 494567"/>
                <a:gd name="connsiteX2" fmla="*/ 6804159 w 6804159"/>
                <a:gd name="connsiteY2" fmla="*/ 247284 h 494567"/>
                <a:gd name="connsiteX3" fmla="*/ 6556876 w 6804159"/>
                <a:gd name="connsiteY3" fmla="*/ 494567 h 494567"/>
                <a:gd name="connsiteX4" fmla="*/ 0 w 6804159"/>
                <a:gd name="connsiteY4" fmla="*/ 494567 h 494567"/>
                <a:gd name="connsiteX5" fmla="*/ 0 w 6804159"/>
                <a:gd name="connsiteY5" fmla="*/ 0 h 494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04159" h="494567">
                  <a:moveTo>
                    <a:pt x="6804159" y="494566"/>
                  </a:moveTo>
                  <a:lnTo>
                    <a:pt x="247283" y="494566"/>
                  </a:lnTo>
                  <a:lnTo>
                    <a:pt x="0" y="247283"/>
                  </a:lnTo>
                  <a:lnTo>
                    <a:pt x="247283" y="1"/>
                  </a:lnTo>
                  <a:lnTo>
                    <a:pt x="6804159" y="1"/>
                  </a:lnTo>
                  <a:lnTo>
                    <a:pt x="6804159" y="49456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41732" tIns="83821" rIns="156464" bIns="83820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QUESTIONS</a:t>
              </a:r>
              <a:endParaRPr lang="en-US" sz="2200" kern="12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1010927" y="4894848"/>
              <a:ext cx="494567" cy="494567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6" name="TextBox 5"/>
          <p:cNvSpPr txBox="1"/>
          <p:nvPr/>
        </p:nvSpPr>
        <p:spPr>
          <a:xfrm>
            <a:off x="1122530" y="1503735"/>
            <a:ext cx="39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raggadocio" charset="0"/>
                <a:ea typeface="Braggadocio" charset="0"/>
                <a:cs typeface="Braggadocio" charset="0"/>
              </a:rPr>
              <a:t>1</a:t>
            </a:r>
            <a:endParaRPr lang="en-US" sz="1600" dirty="0">
              <a:latin typeface="Braggadocio" charset="0"/>
              <a:ea typeface="Braggadocio" charset="0"/>
              <a:cs typeface="Braggadoci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6517" y="2276844"/>
            <a:ext cx="35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raggadocio" charset="0"/>
                <a:ea typeface="Braggadocio" charset="0"/>
                <a:cs typeface="Braggadocio" charset="0"/>
              </a:rPr>
              <a:t>2</a:t>
            </a:r>
            <a:endParaRPr lang="en-US" dirty="0">
              <a:latin typeface="Braggadocio" charset="0"/>
              <a:ea typeface="Braggadocio" charset="0"/>
              <a:cs typeface="Braggadoci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77960" y="1665890"/>
            <a:ext cx="457200" cy="472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52091" y="4569333"/>
            <a:ext cx="47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raggadocio" charset="0"/>
                <a:ea typeface="Braggadocio" charset="0"/>
                <a:cs typeface="Braggadocio" charset="0"/>
              </a:rPr>
              <a:t>5</a:t>
            </a:r>
            <a:endParaRPr lang="en-US" dirty="0">
              <a:latin typeface="Braggadocio" charset="0"/>
              <a:ea typeface="Braggadocio" charset="0"/>
              <a:cs typeface="Braggadoci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0616" y="5346791"/>
            <a:ext cx="43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raggadocio" charset="0"/>
                <a:ea typeface="Braggadocio" charset="0"/>
                <a:cs typeface="Braggadocio" charset="0"/>
              </a:rPr>
              <a:t>6</a:t>
            </a:r>
            <a:endParaRPr lang="en-US" dirty="0">
              <a:latin typeface="Braggadocio" charset="0"/>
              <a:ea typeface="Braggadocio" charset="0"/>
              <a:cs typeface="Braggadoci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1954" y="2993990"/>
            <a:ext cx="47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raggadocio" charset="0"/>
                <a:ea typeface="Braggadocio" charset="0"/>
                <a:cs typeface="Braggadocio" charset="0"/>
              </a:rPr>
              <a:t>3</a:t>
            </a:r>
            <a:endParaRPr lang="en-US" dirty="0">
              <a:latin typeface="Braggadocio" charset="0"/>
              <a:ea typeface="Braggadocio" charset="0"/>
              <a:cs typeface="Braggadoci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5928" y="37987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Braggadocio" charset="0"/>
                <a:ea typeface="Braggadocio" charset="0"/>
                <a:cs typeface="Braggadocio" charset="0"/>
              </a:rPr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72000" y="4788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045" y="5621149"/>
            <a:ext cx="1451956" cy="123685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600" y="0"/>
            <a:ext cx="4089400" cy="116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7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891" y="431800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CLIENT 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362" y="1797989"/>
            <a:ext cx="5237528" cy="41961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latin typeface="Arial" charset="0"/>
                <a:ea typeface="Arial" charset="0"/>
                <a:cs typeface="Arial" charset="0"/>
              </a:rPr>
              <a:t>Primrose solutions is located in Tampa, Florida </a:t>
            </a:r>
          </a:p>
          <a:p>
            <a:pPr>
              <a:lnSpc>
                <a:spcPct val="90000"/>
              </a:lnSpc>
            </a:pPr>
            <a:endParaRPr lang="en-US" sz="17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1700" dirty="0">
                <a:latin typeface="Arial" charset="0"/>
                <a:ea typeface="Arial" charset="0"/>
                <a:cs typeface="Arial" charset="0"/>
              </a:rPr>
              <a:t>Provides </a:t>
            </a:r>
            <a:r>
              <a:rPr lang="en-US" sz="1700" b="1" dirty="0">
                <a:latin typeface="Arial" charset="0"/>
                <a:ea typeface="Arial" charset="0"/>
                <a:cs typeface="Arial" charset="0"/>
              </a:rPr>
              <a:t>computer programming services </a:t>
            </a:r>
            <a:r>
              <a:rPr lang="en-US" sz="1700" dirty="0">
                <a:latin typeface="Arial" charset="0"/>
                <a:ea typeface="Arial" charset="0"/>
                <a:cs typeface="Arial" charset="0"/>
              </a:rPr>
              <a:t>such as computer software design and </a:t>
            </a:r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analysis</a:t>
            </a:r>
          </a:p>
          <a:p>
            <a:pPr>
              <a:lnSpc>
                <a:spcPct val="90000"/>
              </a:lnSpc>
            </a:pPr>
            <a:endParaRPr lang="en-US" sz="17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1700" dirty="0">
                <a:latin typeface="Arial" charset="0"/>
                <a:ea typeface="Arial" charset="0"/>
                <a:cs typeface="Arial" charset="0"/>
              </a:rPr>
              <a:t>Group purchasing organizations helps healthcare providers-such as hospitals and nursing homes realize savings and efficiencies </a:t>
            </a:r>
            <a:endParaRPr lang="en-US" sz="1700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17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1700" dirty="0">
                <a:latin typeface="Arial" charset="0"/>
                <a:ea typeface="Arial" charset="0"/>
                <a:cs typeface="Arial" charset="0"/>
              </a:rPr>
              <a:t>By aggregating purchasing volume and using that leverage to negotiate discounts with manufacturers, distributors and other vendors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178" y="1747284"/>
            <a:ext cx="4782483" cy="36369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0045" y="5621149"/>
            <a:ext cx="1451956" cy="12368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600" y="0"/>
            <a:ext cx="4089400" cy="116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7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29" y="330590"/>
            <a:ext cx="8947522" cy="140053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OBJECTIVE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062" y="1823879"/>
            <a:ext cx="4877763" cy="3661926"/>
          </a:xfrm>
        </p:spPr>
        <p:txBody>
          <a:bodyPr>
            <a:noAutofit/>
          </a:bodyPr>
          <a:lstStyle/>
          <a:p>
            <a:pPr defTabSz="914400">
              <a:spcBef>
                <a:spcPts val="0"/>
              </a:spcBef>
              <a:buClrTx/>
              <a:buSzTx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To create a user friendly dashboard for the client organization.</a:t>
            </a:r>
          </a:p>
          <a:p>
            <a:pPr defTabSz="914400">
              <a:spcBef>
                <a:spcPts val="0"/>
              </a:spcBef>
              <a:buClrTx/>
              <a:buSzTx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This dashboard should facilitate integration and manipulation of database.</a:t>
            </a:r>
          </a:p>
          <a:p>
            <a:pPr defTabSz="914400">
              <a:spcBef>
                <a:spcPts val="0"/>
              </a:spcBef>
              <a:buClrTx/>
              <a:buSzTx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Also implement additional functionality based on database.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67100678"/>
              </p:ext>
            </p:extLst>
          </p:nvPr>
        </p:nvGraphicFramePr>
        <p:xfrm>
          <a:off x="4165902" y="1443334"/>
          <a:ext cx="7435122" cy="462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40045" y="5621149"/>
            <a:ext cx="1451956" cy="12368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600" y="0"/>
            <a:ext cx="4089400" cy="116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5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926" y="431800"/>
            <a:ext cx="8761681" cy="1443943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Applications of the System 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612068"/>
              </p:ext>
            </p:extLst>
          </p:nvPr>
        </p:nvGraphicFramePr>
        <p:xfrm>
          <a:off x="4260" y="1475443"/>
          <a:ext cx="11046215" cy="485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600" y="0"/>
            <a:ext cx="4089400" cy="1163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40045" y="5621149"/>
            <a:ext cx="1451956" cy="123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B0487C8F-7D6C-4EAF-A9A5-45D8E94FC2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578DA0F-394A-417D-892B-8253831A25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5"/>
            <a:ext cx="12191999" cy="68564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77718" y="25183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47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FB3CEA1-88D9-42FB-88ED-1E9807FE65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97821"/>
            <a:ext cx="10905066" cy="346235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A6C928E-4252-4F33-8C34-E50A12A31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0045" y="5621149"/>
            <a:ext cx="1451956" cy="12368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601" y="0"/>
            <a:ext cx="4089400" cy="116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84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br>
              <a:rPr lang="en-US" dirty="0" smtClean="0"/>
            </a:br>
            <a:r>
              <a:rPr lang="en-US" sz="3800" dirty="0" smtClean="0"/>
              <a:t>Database Management</a:t>
            </a:r>
            <a:endParaRPr lang="en-US" sz="3800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905704"/>
              </p:ext>
            </p:extLst>
          </p:nvPr>
        </p:nvGraphicFramePr>
        <p:xfrm>
          <a:off x="739738" y="1900720"/>
          <a:ext cx="9185097" cy="3698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40044" y="5621148"/>
            <a:ext cx="1451956" cy="12368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600" y="-10799"/>
            <a:ext cx="4089400" cy="116378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89819" y="1900720"/>
            <a:ext cx="2554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Select category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Select facility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Select items and </a:t>
            </a:r>
            <a:r>
              <a:rPr lang="en-US" dirty="0" smtClean="0"/>
              <a:t>add </a:t>
            </a:r>
            <a:r>
              <a:rPr lang="en-US" dirty="0"/>
              <a:t>to DB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70121" y="3310026"/>
            <a:ext cx="2394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Select category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Select items to update</a:t>
            </a:r>
          </a:p>
          <a:p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452171" y="5054885"/>
            <a:ext cx="917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70122" y="4442333"/>
            <a:ext cx="2474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dirty="0" smtClean="0"/>
              <a:t>category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Select items </a:t>
            </a:r>
            <a:r>
              <a:rPr lang="en-US" dirty="0" smtClean="0"/>
              <a:t>and Delete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627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559" y="446433"/>
            <a:ext cx="8947522" cy="1373563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496" y="1439503"/>
            <a:ext cx="10862527" cy="4538750"/>
          </a:xfrm>
        </p:spPr>
        <p:txBody>
          <a:bodyPr anchor="ctr" anchorCtr="0"/>
          <a:lstStyle/>
          <a:p>
            <a:pPr algn="just">
              <a:buSzPct val="86000"/>
            </a:pPr>
            <a:r>
              <a:rPr lang="en-US" sz="1800" dirty="0" smtClean="0"/>
              <a:t>Development of</a:t>
            </a:r>
            <a:r>
              <a:rPr lang="en-US" sz="1800" dirty="0" smtClean="0"/>
              <a:t> a user interactive </a:t>
            </a:r>
            <a:r>
              <a:rPr lang="en-US" sz="1800" dirty="0"/>
              <a:t>dashboard </a:t>
            </a:r>
            <a:r>
              <a:rPr lang="en-US" sz="1800" dirty="0" smtClean="0"/>
              <a:t>by </a:t>
            </a:r>
            <a:r>
              <a:rPr lang="en-US" sz="1800" b="1" dirty="0" smtClean="0"/>
              <a:t>Primrose Solutions </a:t>
            </a:r>
            <a:r>
              <a:rPr lang="en-US" sz="1800" dirty="0"/>
              <a:t>to </a:t>
            </a:r>
            <a:r>
              <a:rPr lang="en-US" sz="1800" dirty="0" smtClean="0"/>
              <a:t>access the items inventory databases of three healthcare facilities of</a:t>
            </a:r>
            <a:r>
              <a:rPr lang="mr-IN" sz="1800" dirty="0" smtClean="0"/>
              <a:t>–</a:t>
            </a:r>
            <a:r>
              <a:rPr lang="en-US" sz="1800" dirty="0" smtClean="0"/>
              <a:t> UVM, Maimonides, </a:t>
            </a:r>
            <a:r>
              <a:rPr lang="en-US" sz="1800" dirty="0" err="1" smtClean="0"/>
              <a:t>Centrastate</a:t>
            </a:r>
            <a:r>
              <a:rPr lang="en-US" sz="1800" dirty="0" smtClean="0"/>
              <a:t>.</a:t>
            </a:r>
          </a:p>
          <a:p>
            <a:pPr algn="just">
              <a:buSzPct val="86000"/>
            </a:pPr>
            <a:endParaRPr lang="en-US" sz="1800" dirty="0" smtClean="0"/>
          </a:p>
          <a:p>
            <a:pPr algn="just">
              <a:buSzPct val="86000"/>
            </a:pPr>
            <a:r>
              <a:rPr lang="en-US" sz="1800" dirty="0" smtClean="0"/>
              <a:t>The dashboard</a:t>
            </a:r>
            <a:r>
              <a:rPr lang="en-US" sz="1800" dirty="0" smtClean="0"/>
              <a:t> can </a:t>
            </a:r>
            <a:r>
              <a:rPr lang="en-US" sz="1800" dirty="0" smtClean="0"/>
              <a:t>perform additional functionalities specific to the department </a:t>
            </a:r>
            <a:r>
              <a:rPr lang="en-US" sz="1800" dirty="0"/>
              <a:t>of the healthcare </a:t>
            </a:r>
            <a:r>
              <a:rPr lang="en-US" sz="1800" dirty="0" smtClean="0"/>
              <a:t>facility- </a:t>
            </a:r>
            <a:r>
              <a:rPr lang="en-US" sz="1800" b="1" dirty="0" smtClean="0"/>
              <a:t>Purchasing, Marketing and Database Management</a:t>
            </a:r>
            <a:r>
              <a:rPr lang="en-US" sz="1800" dirty="0" smtClean="0"/>
              <a:t>.</a:t>
            </a:r>
          </a:p>
          <a:p>
            <a:pPr algn="just">
              <a:buSzPct val="86000"/>
            </a:pPr>
            <a:endParaRPr lang="en-US" sz="1800" dirty="0" smtClean="0"/>
          </a:p>
          <a:p>
            <a:pPr algn="just">
              <a:buSzPct val="86000"/>
            </a:pPr>
            <a:r>
              <a:rPr lang="en-US" sz="1800" dirty="0" smtClean="0"/>
              <a:t>Easy-to-use tool to Manage items inventory, Place and Modify orders, Compare </a:t>
            </a:r>
            <a:r>
              <a:rPr lang="en-US" sz="1800" dirty="0"/>
              <a:t>P</a:t>
            </a:r>
            <a:r>
              <a:rPr lang="en-US" sz="1800" dirty="0" smtClean="0"/>
              <a:t>rices between facilities, Add or edit items in the Databases.</a:t>
            </a:r>
          </a:p>
          <a:p>
            <a:pPr algn="just">
              <a:buSzPct val="86000"/>
            </a:pPr>
            <a:endParaRPr lang="en-US" sz="1800" dirty="0" smtClean="0"/>
          </a:p>
          <a:p>
            <a:pPr algn="just">
              <a:buSzPct val="86000"/>
            </a:pPr>
            <a:r>
              <a:rPr lang="en-US" sz="1800" dirty="0" smtClean="0"/>
              <a:t>Our dashboard provides an effective solution for </a:t>
            </a:r>
            <a:r>
              <a:rPr lang="en-US" sz="1800" b="1" dirty="0" smtClean="0"/>
              <a:t>Purchasing, Cost Evaluation and Inventory Management</a:t>
            </a:r>
            <a:r>
              <a:rPr lang="en-US" sz="1800" dirty="0" smtClean="0"/>
              <a:t> of Healthcare facilities</a:t>
            </a:r>
            <a:r>
              <a:rPr lang="en-US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045" y="5621149"/>
            <a:ext cx="1451956" cy="12368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600" y="0"/>
            <a:ext cx="4089400" cy="116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443</TotalTime>
  <Words>245</Words>
  <Application>Microsoft Macintosh PowerPoint</Application>
  <PresentationFormat>Widescreen</PresentationFormat>
  <Paragraphs>68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Braggadocio</vt:lpstr>
      <vt:lpstr>Calibri</vt:lpstr>
      <vt:lpstr>Century Gothic</vt:lpstr>
      <vt:lpstr>Mangal</vt:lpstr>
      <vt:lpstr>Wingdings 3</vt:lpstr>
      <vt:lpstr>Arial</vt:lpstr>
      <vt:lpstr>Ion</vt:lpstr>
      <vt:lpstr>Primrose Healthcare Application  </vt:lpstr>
      <vt:lpstr>OUTLINE</vt:lpstr>
      <vt:lpstr>CLIENT INTRODUCTION </vt:lpstr>
      <vt:lpstr>OBJECTIVE </vt:lpstr>
      <vt:lpstr>Applications of the System </vt:lpstr>
      <vt:lpstr>PowerPoint Presentation</vt:lpstr>
      <vt:lpstr>PowerPoint Presentation</vt:lpstr>
      <vt:lpstr>SCENARIO Database Management</vt:lpstr>
      <vt:lpstr>SUMMARY</vt:lpstr>
      <vt:lpstr>Questions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 shivaraj</dc:creator>
  <cp:lastModifiedBy>anu shivaraj</cp:lastModifiedBy>
  <cp:revision>35</cp:revision>
  <dcterms:created xsi:type="dcterms:W3CDTF">2017-11-12T23:25:03Z</dcterms:created>
  <dcterms:modified xsi:type="dcterms:W3CDTF">2017-11-13T22:59:06Z</dcterms:modified>
</cp:coreProperties>
</file>