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56" r:id="rId2"/>
    <p:sldId id="257" r:id="rId3"/>
    <p:sldId id="259" r:id="rId4"/>
    <p:sldId id="260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72" d="100"/>
          <a:sy n="72" d="100"/>
        </p:scale>
        <p:origin x="1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DE0-E770-4555-AF77-06C2B9B6CA96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C158-D25D-4FFF-A90F-BB327401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57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DE0-E770-4555-AF77-06C2B9B6CA96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C158-D25D-4FFF-A90F-BB327401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9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DE0-E770-4555-AF77-06C2B9B6CA96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C158-D25D-4FFF-A90F-BB327401797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7573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DE0-E770-4555-AF77-06C2B9B6CA96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C158-D25D-4FFF-A90F-BB327401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11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DE0-E770-4555-AF77-06C2B9B6CA96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C158-D25D-4FFF-A90F-BB327401797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8504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DE0-E770-4555-AF77-06C2B9B6CA96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C158-D25D-4FFF-A90F-BB327401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069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DE0-E770-4555-AF77-06C2B9B6CA96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C158-D25D-4FFF-A90F-BB327401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8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DE0-E770-4555-AF77-06C2B9B6CA96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C158-D25D-4FFF-A90F-BB327401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2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DE0-E770-4555-AF77-06C2B9B6CA96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C158-D25D-4FFF-A90F-BB327401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13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DE0-E770-4555-AF77-06C2B9B6CA96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C158-D25D-4FFF-A90F-BB327401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DE0-E770-4555-AF77-06C2B9B6CA96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C158-D25D-4FFF-A90F-BB327401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88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DE0-E770-4555-AF77-06C2B9B6CA96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C158-D25D-4FFF-A90F-BB327401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73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DE0-E770-4555-AF77-06C2B9B6CA96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C158-D25D-4FFF-A90F-BB327401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6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DE0-E770-4555-AF77-06C2B9B6CA96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C158-D25D-4FFF-A90F-BB327401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2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DE0-E770-4555-AF77-06C2B9B6CA96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C158-D25D-4FFF-A90F-BB327401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31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DE0-E770-4555-AF77-06C2B9B6CA96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C158-D25D-4FFF-A90F-BB327401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54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B0DE0-E770-4555-AF77-06C2B9B6CA96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22C158-D25D-4FFF-A90F-BB327401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5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Basketball Game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QlikView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Project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By Madhura Bhumkar – mxb133030</a:t>
            </a:r>
          </a:p>
        </p:txBody>
      </p:sp>
    </p:spTree>
    <p:extLst>
      <p:ext uri="{BB962C8B-B14F-4D97-AF65-F5344CB8AC3E}">
        <p14:creationId xmlns:p14="http://schemas.microsoft.com/office/powerpoint/2010/main" val="367243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tables headers were missing</a:t>
            </a:r>
          </a:p>
          <a:p>
            <a:r>
              <a:rPr lang="en-US" dirty="0"/>
              <a:t>This made the data difficult to understand</a:t>
            </a:r>
          </a:p>
          <a:p>
            <a:r>
              <a:rPr lang="en-US" dirty="0"/>
              <a:t>Because of that it took long time to join that table with other tables and resolve synthetic key</a:t>
            </a:r>
          </a:p>
          <a:p>
            <a:r>
              <a:rPr lang="en-US" dirty="0"/>
              <a:t>Experienced slowness in </a:t>
            </a:r>
            <a:r>
              <a:rPr lang="en-US" dirty="0" err="1"/>
              <a:t>QlikView</a:t>
            </a:r>
            <a:r>
              <a:rPr lang="en-US" dirty="0"/>
              <a:t> performance due to high volume of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4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 many aliasing of code and description column</a:t>
            </a:r>
          </a:p>
          <a:p>
            <a:r>
              <a:rPr lang="en-US" dirty="0"/>
              <a:t>Dashboard created using top 3 or top 10 values to make it more readable</a:t>
            </a:r>
          </a:p>
          <a:p>
            <a:r>
              <a:rPr lang="en-US" dirty="0"/>
              <a:t>Single Search option included to search with multiple criteria's</a:t>
            </a:r>
          </a:p>
          <a:p>
            <a:r>
              <a:rPr lang="en-US" dirty="0"/>
              <a:t>Created container’s to avoid multiple box lists</a:t>
            </a:r>
          </a:p>
          <a:p>
            <a:r>
              <a:rPr lang="en-US" dirty="0"/>
              <a:t>Created Gauge chart to show performance of Players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2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Maximum number of wins occurred  in 1974 ( count  - 1409)</a:t>
            </a:r>
          </a:p>
          <a:p>
            <a:r>
              <a:rPr lang="en-US" dirty="0"/>
              <a:t>Also, maximum number of Losses occurred in 1974 (count – 1327)</a:t>
            </a:r>
          </a:p>
          <a:p>
            <a:r>
              <a:rPr lang="en-US" dirty="0"/>
              <a:t>DEN team is highest in ranking if we consider it by maximum number of wins</a:t>
            </a:r>
          </a:p>
          <a:p>
            <a:r>
              <a:rPr lang="en-US" dirty="0"/>
              <a:t>Don Nelson is highest in ranking if we consider maximum number of season wins</a:t>
            </a:r>
          </a:p>
          <a:p>
            <a:r>
              <a:rPr lang="en-US" dirty="0"/>
              <a:t>Kareem </a:t>
            </a:r>
            <a:r>
              <a:rPr lang="en-US" dirty="0" err="1"/>
              <a:t>Abdul-jabbar</a:t>
            </a:r>
            <a:r>
              <a:rPr lang="en-US" dirty="0"/>
              <a:t> has first ranking as he has highest points scored </a:t>
            </a:r>
          </a:p>
          <a:p>
            <a:r>
              <a:rPr lang="en-US" dirty="0" err="1"/>
              <a:t>Artis</a:t>
            </a:r>
            <a:r>
              <a:rPr lang="en-US" dirty="0"/>
              <a:t> Gilmore has highest ranking for block, steal and assists according to players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2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Looking at the top 3 coaches statistics other coaches should consider improving their skillsets accordingly</a:t>
            </a:r>
          </a:p>
          <a:p>
            <a:r>
              <a:rPr lang="en-US" dirty="0"/>
              <a:t>Also other players should follow or find analytics of top players and follow the same strategy to reach to the Top of the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2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2857316"/>
            <a:ext cx="3098800" cy="2321109"/>
          </a:xfrm>
        </p:spPr>
      </p:pic>
    </p:spTree>
    <p:extLst>
      <p:ext uri="{BB962C8B-B14F-4D97-AF65-F5344CB8AC3E}">
        <p14:creationId xmlns:p14="http://schemas.microsoft.com/office/powerpoint/2010/main" val="42413015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227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Basketball Game Analysis</vt:lpstr>
      <vt:lpstr>Problems Faced</vt:lpstr>
      <vt:lpstr>Solutions</vt:lpstr>
      <vt:lpstr>Findings</vt:lpstr>
      <vt:lpstr>Recommendations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HPA Qlikview Project</dc:title>
  <dc:creator>Kunal Doshi</dc:creator>
  <cp:lastModifiedBy>Madhura Bhumkar</cp:lastModifiedBy>
  <cp:revision>20</cp:revision>
  <dcterms:created xsi:type="dcterms:W3CDTF">2016-08-02T03:02:26Z</dcterms:created>
  <dcterms:modified xsi:type="dcterms:W3CDTF">2016-11-17T04:12:21Z</dcterms:modified>
</cp:coreProperties>
</file>