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DBCD-DD9C-4DAC-8D9F-FB44CF0F8C36}" v="149" dt="2025-07-17T16:58:21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RA BORIKAR" userId="264911a0c67d0347" providerId="LiveId" clId="{446EDBCD-DD9C-4DAC-8D9F-FB44CF0F8C36}"/>
    <pc:docChg chg="undo redo custSel addSld delSld modSld">
      <pc:chgData name="MADHURA BORIKAR" userId="264911a0c67d0347" providerId="LiveId" clId="{446EDBCD-DD9C-4DAC-8D9F-FB44CF0F8C36}" dt="2025-07-17T15:35:05.034" v="1056" actId="255"/>
      <pc:docMkLst>
        <pc:docMk/>
      </pc:docMkLst>
      <pc:sldChg chg="modSp mod">
        <pc:chgData name="MADHURA BORIKAR" userId="264911a0c67d0347" providerId="LiveId" clId="{446EDBCD-DD9C-4DAC-8D9F-FB44CF0F8C36}" dt="2025-07-17T15:14:59.304" v="999" actId="20577"/>
        <pc:sldMkLst>
          <pc:docMk/>
          <pc:sldMk cId="109857222" sldId="256"/>
        </pc:sldMkLst>
        <pc:spChg chg="mod">
          <ac:chgData name="MADHURA BORIKAR" userId="264911a0c67d0347" providerId="LiveId" clId="{446EDBCD-DD9C-4DAC-8D9F-FB44CF0F8C36}" dt="2025-07-17T15:14:59.304" v="99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MADHURA BORIKAR" userId="264911a0c67d0347" providerId="LiveId" clId="{446EDBCD-DD9C-4DAC-8D9F-FB44CF0F8C36}" dt="2025-07-17T15:17:21.480" v="1001"/>
        <pc:sldMkLst>
          <pc:docMk/>
          <pc:sldMk cId="3372914246" sldId="572"/>
        </pc:sldMkLst>
        <pc:spChg chg="mod">
          <ac:chgData name="MADHURA BORIKAR" userId="264911a0c67d0347" providerId="LiveId" clId="{446EDBCD-DD9C-4DAC-8D9F-FB44CF0F8C36}" dt="2025-07-17T15:17:21.480" v="1001"/>
          <ac:spMkLst>
            <pc:docMk/>
            <pc:sldMk cId="3372914246" sldId="572"/>
            <ac:spMk id="3" creationId="{28E8C97F-5AC9-F1CA-3CCC-090D5B13989A}"/>
          </ac:spMkLst>
        </pc:spChg>
      </pc:sldChg>
      <pc:sldChg chg="addSp delSp modSp mod">
        <pc:chgData name="MADHURA BORIKAR" userId="264911a0c67d0347" providerId="LiveId" clId="{446EDBCD-DD9C-4DAC-8D9F-FB44CF0F8C36}" dt="2025-07-17T15:23:53.394" v="1034" actId="1076"/>
        <pc:sldMkLst>
          <pc:docMk/>
          <pc:sldMk cId="204139634" sldId="573"/>
        </pc:sldMkLst>
        <pc:spChg chg="add mod">
          <ac:chgData name="MADHURA BORIKAR" userId="264911a0c67d0347" providerId="LiveId" clId="{446EDBCD-DD9C-4DAC-8D9F-FB44CF0F8C36}" dt="2025-07-17T15:23:53.394" v="1034" actId="1076"/>
          <ac:spMkLst>
            <pc:docMk/>
            <pc:sldMk cId="204139634" sldId="573"/>
            <ac:spMk id="7" creationId="{C60BA818-46AE-7AAB-8A5E-631C24D209A0}"/>
          </ac:spMkLst>
        </pc:spChg>
        <pc:spChg chg="add">
          <ac:chgData name="MADHURA BORIKAR" userId="264911a0c67d0347" providerId="LiveId" clId="{446EDBCD-DD9C-4DAC-8D9F-FB44CF0F8C36}" dt="2025-07-14T17:50:12.394" v="2"/>
          <ac:spMkLst>
            <pc:docMk/>
            <pc:sldMk cId="204139634" sldId="573"/>
            <ac:spMk id="9" creationId="{3C7DE51C-E8A0-54B7-D155-A8539642AC61}"/>
          </ac:spMkLst>
        </pc:spChg>
        <pc:spChg chg="add mod">
          <ac:chgData name="MADHURA BORIKAR" userId="264911a0c67d0347" providerId="LiveId" clId="{446EDBCD-DD9C-4DAC-8D9F-FB44CF0F8C36}" dt="2025-07-14T17:51:00.562" v="6" actId="21"/>
          <ac:spMkLst>
            <pc:docMk/>
            <pc:sldMk cId="204139634" sldId="573"/>
            <ac:spMk id="11" creationId="{496A810D-965B-76FF-135D-4E43ACEBC4C2}"/>
          </ac:spMkLst>
        </pc:spChg>
        <pc:spChg chg="add del mod">
          <ac:chgData name="MADHURA BORIKAR" userId="264911a0c67d0347" providerId="LiveId" clId="{446EDBCD-DD9C-4DAC-8D9F-FB44CF0F8C36}" dt="2025-07-17T15:18:27.800" v="1009"/>
          <ac:spMkLst>
            <pc:docMk/>
            <pc:sldMk cId="204139634" sldId="573"/>
            <ac:spMk id="14" creationId="{A063D21D-99FB-83CC-1B94-19E302134059}"/>
          </ac:spMkLst>
        </pc:spChg>
      </pc:sldChg>
      <pc:sldChg chg="addSp delSp modSp mod">
        <pc:chgData name="MADHURA BORIKAR" userId="264911a0c67d0347" providerId="LiveId" clId="{446EDBCD-DD9C-4DAC-8D9F-FB44CF0F8C36}" dt="2025-07-17T15:24:12.352" v="1035"/>
        <pc:sldMkLst>
          <pc:docMk/>
          <pc:sldMk cId="3501125123" sldId="574"/>
        </pc:sldMkLst>
        <pc:spChg chg="add mod">
          <ac:chgData name="MADHURA BORIKAR" userId="264911a0c67d0347" providerId="LiveId" clId="{446EDBCD-DD9C-4DAC-8D9F-FB44CF0F8C36}" dt="2025-07-17T15:24:12.352" v="1035"/>
          <ac:spMkLst>
            <pc:docMk/>
            <pc:sldMk cId="3501125123" sldId="574"/>
            <ac:spMk id="5" creationId="{FF99C4FA-1327-D87C-D84B-84234E24A2E2}"/>
          </ac:spMkLst>
        </pc:spChg>
      </pc:sldChg>
      <pc:sldChg chg="addSp delSp modSp mod">
        <pc:chgData name="MADHURA BORIKAR" userId="264911a0c67d0347" providerId="LiveId" clId="{446EDBCD-DD9C-4DAC-8D9F-FB44CF0F8C36}" dt="2025-07-17T15:25:54.369" v="1048"/>
        <pc:sldMkLst>
          <pc:docMk/>
          <pc:sldMk cId="1199084396" sldId="575"/>
        </pc:sldMkLst>
        <pc:spChg chg="add">
          <ac:chgData name="MADHURA BORIKAR" userId="264911a0c67d0347" providerId="LiveId" clId="{446EDBCD-DD9C-4DAC-8D9F-FB44CF0F8C36}" dt="2025-07-17T15:24:34.403" v="1036"/>
          <ac:spMkLst>
            <pc:docMk/>
            <pc:sldMk cId="1199084396" sldId="575"/>
            <ac:spMk id="3" creationId="{3AD5D66B-C670-317C-B8DC-F44F9C37A06A}"/>
          </ac:spMkLst>
        </pc:spChg>
        <pc:spChg chg="add">
          <ac:chgData name="MADHURA BORIKAR" userId="264911a0c67d0347" providerId="LiveId" clId="{446EDBCD-DD9C-4DAC-8D9F-FB44CF0F8C36}" dt="2025-07-17T15:24:43.737" v="1039"/>
          <ac:spMkLst>
            <pc:docMk/>
            <pc:sldMk cId="1199084396" sldId="575"/>
            <ac:spMk id="4" creationId="{B39B768B-7E3E-E882-B03E-509652B17C55}"/>
          </ac:spMkLst>
        </pc:spChg>
        <pc:spChg chg="add del mod">
          <ac:chgData name="MADHURA BORIKAR" userId="264911a0c67d0347" providerId="LiveId" clId="{446EDBCD-DD9C-4DAC-8D9F-FB44CF0F8C36}" dt="2025-07-17T15:25:54.369" v="1048"/>
          <ac:spMkLst>
            <pc:docMk/>
            <pc:sldMk cId="1199084396" sldId="575"/>
            <ac:spMk id="5" creationId="{8760C954-742D-EA81-07F2-3E5696446E39}"/>
          </ac:spMkLst>
        </pc:spChg>
        <pc:spChg chg="add mod">
          <ac:chgData name="MADHURA BORIKAR" userId="264911a0c67d0347" providerId="LiveId" clId="{446EDBCD-DD9C-4DAC-8D9F-FB44CF0F8C36}" dt="2025-07-17T15:25:41.684" v="1046" actId="1076"/>
          <ac:spMkLst>
            <pc:docMk/>
            <pc:sldMk cId="1199084396" sldId="575"/>
            <ac:spMk id="6" creationId="{06796ABB-6465-B1F8-350C-01DE94760232}"/>
          </ac:spMkLst>
        </pc:spChg>
      </pc:sldChg>
      <pc:sldChg chg="addSp delSp modSp mod">
        <pc:chgData name="MADHURA BORIKAR" userId="264911a0c67d0347" providerId="LiveId" clId="{446EDBCD-DD9C-4DAC-8D9F-FB44CF0F8C36}" dt="2025-07-17T15:26:22.936" v="1050" actId="1076"/>
        <pc:sldMkLst>
          <pc:docMk/>
          <pc:sldMk cId="58742533" sldId="576"/>
        </pc:sldMkLst>
        <pc:spChg chg="add del mod">
          <ac:chgData name="MADHURA BORIKAR" userId="264911a0c67d0347" providerId="LiveId" clId="{446EDBCD-DD9C-4DAC-8D9F-FB44CF0F8C36}" dt="2025-07-17T15:21:20.814" v="1027" actId="21"/>
          <ac:spMkLst>
            <pc:docMk/>
            <pc:sldMk cId="58742533" sldId="576"/>
            <ac:spMk id="3" creationId="{E020D841-0DD9-28C3-87FD-1155C10C1FE9}"/>
          </ac:spMkLst>
        </pc:spChg>
        <pc:spChg chg="add del mod">
          <ac:chgData name="MADHURA BORIKAR" userId="264911a0c67d0347" providerId="LiveId" clId="{446EDBCD-DD9C-4DAC-8D9F-FB44CF0F8C36}" dt="2025-07-17T15:21:15.730" v="1026" actId="21"/>
          <ac:spMkLst>
            <pc:docMk/>
            <pc:sldMk cId="58742533" sldId="576"/>
            <ac:spMk id="4" creationId="{542B3980-884C-D0D5-F1E3-CD2963F107CE}"/>
          </ac:spMkLst>
        </pc:spChg>
        <pc:spChg chg="add mod">
          <ac:chgData name="MADHURA BORIKAR" userId="264911a0c67d0347" providerId="LiveId" clId="{446EDBCD-DD9C-4DAC-8D9F-FB44CF0F8C36}" dt="2025-07-17T15:21:09.562" v="1025" actId="1076"/>
          <ac:spMkLst>
            <pc:docMk/>
            <pc:sldMk cId="58742533" sldId="576"/>
            <ac:spMk id="5" creationId="{A4DF919A-0513-4819-3EF3-1ECE73ED61D8}"/>
          </ac:spMkLst>
        </pc:spChg>
        <pc:spChg chg="add">
          <ac:chgData name="MADHURA BORIKAR" userId="264911a0c67d0347" providerId="LiveId" clId="{446EDBCD-DD9C-4DAC-8D9F-FB44CF0F8C36}" dt="2025-07-17T15:21:36.523" v="1028"/>
          <ac:spMkLst>
            <pc:docMk/>
            <pc:sldMk cId="58742533" sldId="576"/>
            <ac:spMk id="6" creationId="{D247B4DF-496C-710D-FD0E-4CCAFAD41EC7}"/>
          </ac:spMkLst>
        </pc:spChg>
        <pc:spChg chg="add mod">
          <ac:chgData name="MADHURA BORIKAR" userId="264911a0c67d0347" providerId="LiveId" clId="{446EDBCD-DD9C-4DAC-8D9F-FB44CF0F8C36}" dt="2025-07-17T15:26:22.936" v="1050" actId="1076"/>
          <ac:spMkLst>
            <pc:docMk/>
            <pc:sldMk cId="58742533" sldId="576"/>
            <ac:spMk id="7" creationId="{D5795009-A31A-AC3A-CC2A-B9E1A87B3049}"/>
          </ac:spMkLst>
        </pc:spChg>
        <pc:spChg chg="add del mod">
          <ac:chgData name="MADHURA BORIKAR" userId="264911a0c67d0347" providerId="LiveId" clId="{446EDBCD-DD9C-4DAC-8D9F-FB44CF0F8C36}" dt="2025-07-17T15:21:02.636" v="1023"/>
          <ac:spMkLst>
            <pc:docMk/>
            <pc:sldMk cId="58742533" sldId="576"/>
            <ac:spMk id="16" creationId="{C63F1825-8467-4FD2-E045-261C4C82246C}"/>
          </ac:spMkLst>
        </pc:spChg>
        <pc:graphicFrameChg chg="add del mod modGraphic">
          <ac:chgData name="MADHURA BORIKAR" userId="264911a0c67d0347" providerId="LiveId" clId="{446EDBCD-DD9C-4DAC-8D9F-FB44CF0F8C36}" dt="2025-07-17T15:20:44.034" v="1020" actId="21"/>
          <ac:graphicFrameMkLst>
            <pc:docMk/>
            <pc:sldMk cId="58742533" sldId="576"/>
            <ac:graphicFrameMk id="15" creationId="{1F54243D-584D-4631-5C5B-7C5FD4590425}"/>
          </ac:graphicFrameMkLst>
        </pc:graphicFrameChg>
      </pc:sldChg>
      <pc:sldChg chg="addSp delSp modSp mod">
        <pc:chgData name="MADHURA BORIKAR" userId="264911a0c67d0347" providerId="LiveId" clId="{446EDBCD-DD9C-4DAC-8D9F-FB44CF0F8C36}" dt="2025-07-17T15:26:45.343" v="1052"/>
        <pc:sldMkLst>
          <pc:docMk/>
          <pc:sldMk cId="2245309600" sldId="577"/>
        </pc:sldMkLst>
        <pc:spChg chg="add mod">
          <ac:chgData name="MADHURA BORIKAR" userId="264911a0c67d0347" providerId="LiveId" clId="{446EDBCD-DD9C-4DAC-8D9F-FB44CF0F8C36}" dt="2025-07-17T15:26:45.343" v="1052"/>
          <ac:spMkLst>
            <pc:docMk/>
            <pc:sldMk cId="2245309600" sldId="577"/>
            <ac:spMk id="11" creationId="{DF17B7E5-6CBB-F4AB-0CA3-F6D9BA7B9AAF}"/>
          </ac:spMkLst>
        </pc:spChg>
      </pc:sldChg>
      <pc:sldChg chg="addSp delSp modSp mod">
        <pc:chgData name="MADHURA BORIKAR" userId="264911a0c67d0347" providerId="LiveId" clId="{446EDBCD-DD9C-4DAC-8D9F-FB44CF0F8C36}" dt="2025-07-17T15:35:05.034" v="1056" actId="255"/>
        <pc:sldMkLst>
          <pc:docMk/>
          <pc:sldMk cId="1691700673" sldId="578"/>
        </pc:sldMkLst>
        <pc:spChg chg="add mod">
          <ac:chgData name="MADHURA BORIKAR" userId="264911a0c67d0347" providerId="LiveId" clId="{446EDBCD-DD9C-4DAC-8D9F-FB44CF0F8C36}" dt="2025-07-17T15:35:05.034" v="1056" actId="255"/>
          <ac:spMkLst>
            <pc:docMk/>
            <pc:sldMk cId="1691700673" sldId="578"/>
            <ac:spMk id="11" creationId="{944B4A6B-AA1C-2D28-A944-28B3B5010C9F}"/>
          </ac:spMkLst>
        </pc:spChg>
        <pc:spChg chg="add mod">
          <ac:chgData name="MADHURA BORIKAR" userId="264911a0c67d0347" providerId="LiveId" clId="{446EDBCD-DD9C-4DAC-8D9F-FB44CF0F8C36}" dt="2025-07-14T19:26:56.721" v="983" actId="20577"/>
          <ac:spMkLst>
            <pc:docMk/>
            <pc:sldMk cId="1691700673" sldId="578"/>
            <ac:spMk id="12" creationId="{6A921B0F-36C9-33E9-9C0A-A4926C964D83}"/>
          </ac:spMkLst>
        </pc:spChg>
      </pc:sldChg>
      <pc:sldChg chg="addSp delSp modSp mod">
        <pc:chgData name="MADHURA BORIKAR" userId="264911a0c67d0347" providerId="LiveId" clId="{446EDBCD-DD9C-4DAC-8D9F-FB44CF0F8C36}" dt="2025-07-17T15:27:16.093" v="1053"/>
        <pc:sldMkLst>
          <pc:docMk/>
          <pc:sldMk cId="3744199677" sldId="579"/>
        </pc:sldMkLst>
        <pc:spChg chg="add mod">
          <ac:chgData name="MADHURA BORIKAR" userId="264911a0c67d0347" providerId="LiveId" clId="{446EDBCD-DD9C-4DAC-8D9F-FB44CF0F8C36}" dt="2025-07-17T15:27:16.093" v="1053"/>
          <ac:spMkLst>
            <pc:docMk/>
            <pc:sldMk cId="3744199677" sldId="579"/>
            <ac:spMk id="11" creationId="{AAC4635C-4204-BFB0-3288-6062558C45C9}"/>
          </ac:spMkLst>
        </pc:spChg>
      </pc:sldChg>
      <pc:sldChg chg="addSp delSp modSp add del mod">
        <pc:chgData name="MADHURA BORIKAR" userId="264911a0c67d0347" providerId="LiveId" clId="{446EDBCD-DD9C-4DAC-8D9F-FB44CF0F8C36}" dt="2025-07-17T15:18:34.239" v="1010" actId="2696"/>
        <pc:sldMkLst>
          <pc:docMk/>
          <pc:sldMk cId="1543388960" sldId="580"/>
        </pc:sldMkLst>
      </pc:sldChg>
      <pc:sldChg chg="addSp delSp modSp add del mod">
        <pc:chgData name="MADHURA BORIKAR" userId="264911a0c67d0347" providerId="LiveId" clId="{446EDBCD-DD9C-4DAC-8D9F-FB44CF0F8C36}" dt="2025-07-17T15:19:45.929" v="1013" actId="2696"/>
        <pc:sldMkLst>
          <pc:docMk/>
          <pc:sldMk cId="1420800488" sldId="581"/>
        </pc:sldMkLst>
      </pc:sldChg>
      <pc:sldChg chg="addSp delSp modSp add del mod">
        <pc:chgData name="MADHURA BORIKAR" userId="264911a0c67d0347" providerId="LiveId" clId="{446EDBCD-DD9C-4DAC-8D9F-FB44CF0F8C36}" dt="2025-07-17T15:20:14.733" v="1017" actId="2696"/>
        <pc:sldMkLst>
          <pc:docMk/>
          <pc:sldMk cId="148894851" sldId="582"/>
        </pc:sldMkLst>
      </pc:sldChg>
      <pc:sldChg chg="addSp delSp modSp add del mod">
        <pc:chgData name="MADHURA BORIKAR" userId="264911a0c67d0347" providerId="LiveId" clId="{446EDBCD-DD9C-4DAC-8D9F-FB44CF0F8C36}" dt="2025-07-17T15:20:23.142" v="1019" actId="2696"/>
        <pc:sldMkLst>
          <pc:docMk/>
          <pc:sldMk cId="940128855" sldId="583"/>
        </pc:sldMkLst>
      </pc:sldChg>
      <pc:sldChg chg="addSp delSp modSp add del mod">
        <pc:chgData name="MADHURA BORIKAR" userId="264911a0c67d0347" providerId="LiveId" clId="{446EDBCD-DD9C-4DAC-8D9F-FB44CF0F8C36}" dt="2025-07-17T15:20:19.684" v="1018" actId="2696"/>
        <pc:sldMkLst>
          <pc:docMk/>
          <pc:sldMk cId="376923909" sldId="5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huraborikar/emotion_detection_nlp" TargetMode="External"/><Relationship Id="rId3" Type="http://schemas.openxmlformats.org/officeDocument/2006/relationships/hyperlink" Target=":%20https:/github.com/cjhutto/vaderSentiment" TargetMode="External"/><Relationship Id="rId7" Type="http://schemas.openxmlformats.org/officeDocument/2006/relationships/hyperlink" Target="https://www.kaggle.com/datasets" TargetMode="External"/><Relationship Id="rId2" Type="http://schemas.openxmlformats.org/officeDocument/2006/relationships/hyperlink" Target="https://textblob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" TargetMode="External"/><Relationship Id="rId5" Type="http://schemas.openxmlformats.org/officeDocument/2006/relationships/hyperlink" Target="https://docs.streamlit.io/" TargetMode="External"/><Relationship Id="rId4" Type="http://schemas.openxmlformats.org/officeDocument/2006/relationships/hyperlink" Target="https://www.nltk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2386161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sz="36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dirty="0"/>
              <a:t>Emotion Detector</a:t>
            </a:r>
            <a:endParaRPr lang="en-US" sz="3600" dirty="0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3565967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Madhura </a:t>
            </a:r>
            <a:r>
              <a:rPr lang="en-US" sz="1600" b="1" cap="all" dirty="0" err="1"/>
              <a:t>Borikar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</a:t>
            </a:r>
            <a:r>
              <a:rPr lang="en-US" sz="1600" b="1" cap="all" dirty="0" err="1"/>
              <a:t>Jhulelal</a:t>
            </a:r>
            <a:r>
              <a:rPr lang="en-US" sz="1600" b="1" cap="all" dirty="0"/>
              <a:t> institute of technology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Computer science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madhuraborikar531@gmail.com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</a:t>
            </a:r>
            <a:r>
              <a:rPr lang="en-IN" sz="1800" dirty="0"/>
              <a:t>STU66d1f07b2bda71725034619</a:t>
            </a:r>
            <a:endParaRPr lang="en-US" sz="1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5845B-76C8-EB2D-B167-29C5774A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2" y="513055"/>
            <a:ext cx="5223490" cy="568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44B4A6B-AA1C-2D28-A944-28B3B501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44676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 err="1"/>
              <a:t>TextBlob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https://textblob.readthedocs.io</a:t>
            </a:r>
            <a:endParaRPr lang="en-IN" sz="2000" dirty="0"/>
          </a:p>
          <a:p>
            <a:r>
              <a:rPr lang="en-IN" sz="2000" dirty="0"/>
              <a:t>VADER Sentiment</a:t>
            </a:r>
            <a:r>
              <a:rPr lang="en-IN" sz="2000" dirty="0">
                <a:hlinkClick r:id="rId3"/>
              </a:rPr>
              <a:t>: https://github.com/cjhutto/vaderSentiment</a:t>
            </a:r>
            <a:endParaRPr lang="en-IN" sz="2000" dirty="0"/>
          </a:p>
          <a:p>
            <a:r>
              <a:rPr lang="en-IN" sz="2000" dirty="0"/>
              <a:t>NLTK: </a:t>
            </a:r>
            <a:r>
              <a:rPr lang="en-IN" sz="2000" dirty="0">
                <a:hlinkClick r:id="rId4"/>
              </a:rPr>
              <a:t>https://www.nltk.org</a:t>
            </a:r>
            <a:endParaRPr lang="en-IN" sz="2000" dirty="0"/>
          </a:p>
          <a:p>
            <a:r>
              <a:rPr lang="en-IN" sz="2000" dirty="0" err="1"/>
              <a:t>Streamlit</a:t>
            </a:r>
            <a:r>
              <a:rPr lang="en-IN" sz="2000" dirty="0"/>
              <a:t>: </a:t>
            </a:r>
            <a:r>
              <a:rPr lang="en-IN" sz="2000" dirty="0">
                <a:hlinkClick r:id="rId5"/>
              </a:rPr>
              <a:t>https://docs.streamlit.io</a:t>
            </a:r>
            <a:endParaRPr lang="en-IN" sz="2000" dirty="0"/>
          </a:p>
          <a:p>
            <a:r>
              <a:rPr lang="en-IN" sz="2000" dirty="0"/>
              <a:t>Python Official: </a:t>
            </a:r>
            <a:r>
              <a:rPr lang="en-IN" sz="2000" dirty="0">
                <a:hlinkClick r:id="rId6"/>
              </a:rPr>
              <a:t>https://www.python.org</a:t>
            </a:r>
            <a:endParaRPr lang="en-IN" sz="2000" dirty="0"/>
          </a:p>
          <a:p>
            <a:r>
              <a:rPr lang="en-IN" sz="2000" dirty="0"/>
              <a:t>Emotion Dataset: </a:t>
            </a:r>
            <a:r>
              <a:rPr lang="en-IN" sz="2000" dirty="0">
                <a:hlinkClick r:id="rId7"/>
              </a:rPr>
              <a:t>https://www.kaggle.com/datasets</a:t>
            </a:r>
            <a:endParaRPr lang="en-IN" sz="2000" dirty="0"/>
          </a:p>
          <a:p>
            <a:r>
              <a:rPr lang="en-IN" sz="2000" dirty="0"/>
              <a:t>Research Papers on Emotion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21B0F-36C9-33E9-9C0A-A4926C964D83}"/>
              </a:ext>
            </a:extLst>
          </p:cNvPr>
          <p:cNvSpPr txBox="1"/>
          <p:nvPr/>
        </p:nvSpPr>
        <p:spPr>
          <a:xfrm>
            <a:off x="924232" y="5250426"/>
            <a:ext cx="717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GitHub:</a:t>
            </a:r>
            <a:r>
              <a:rPr lang="en-IN" dirty="0" err="1">
                <a:hlinkClick r:id="rId8"/>
              </a:rPr>
              <a:t>https</a:t>
            </a:r>
            <a:r>
              <a:rPr lang="en-IN" dirty="0">
                <a:hlinkClick r:id="rId8"/>
              </a:rPr>
              <a:t>://github.com/</a:t>
            </a:r>
            <a:r>
              <a:rPr lang="en-IN" dirty="0" err="1">
                <a:hlinkClick r:id="rId8"/>
              </a:rPr>
              <a:t>madhuraborikar</a:t>
            </a:r>
            <a:r>
              <a:rPr lang="en-IN" dirty="0">
                <a:hlinkClick r:id="rId8"/>
              </a:rPr>
              <a:t>/</a:t>
            </a:r>
            <a:r>
              <a:rPr lang="en-IN">
                <a:hlinkClick r:id="rId8"/>
              </a:rPr>
              <a:t>emotion_detection_nlp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  <a:r>
              <a:rPr lang="en-US" sz="2200" dirty="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/>
              <a:t>Introduction:</a:t>
            </a:r>
            <a:r>
              <a:rPr lang="en-US" sz="2400" dirty="0"/>
              <a:t> In today’s digital world, people communicate more through text than face-to-face. However, understanding the emotions behind written text is challenging.</a:t>
            </a:r>
          </a:p>
          <a:p>
            <a:r>
              <a:rPr lang="en-US" sz="2400" b="1" dirty="0"/>
              <a:t>Problem:</a:t>
            </a:r>
            <a:r>
              <a:rPr lang="en-US" sz="2400" dirty="0"/>
              <a:t> Text lacks vocal tone, facial expressions, and body language, making it hard to detect emotions. This leads to misunderstandings in customer support, education, social media, and mental health contexts.</a:t>
            </a:r>
          </a:p>
          <a:p>
            <a:r>
              <a:rPr lang="en-US" sz="2400" b="1" dirty="0"/>
              <a:t>Need:</a:t>
            </a:r>
            <a:r>
              <a:rPr lang="en-US" sz="2400" dirty="0"/>
              <a:t> There is a growing demand for systems that can analyze and interpret the emotional tone in textual communication.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0BA818-46AE-7AAB-8A5E-631C24D20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6" y="1782763"/>
            <a:ext cx="10853928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To build an intelligent emotion detection model that can classify a given piece of text into emotional categories such as Happy, Sad, Angry, or Neutral.</a:t>
            </a:r>
          </a:p>
          <a:p>
            <a:r>
              <a:rPr lang="en-US" b="1" dirty="0"/>
              <a:t>Workflow:</a:t>
            </a:r>
            <a:endParaRPr lang="en-US" dirty="0"/>
          </a:p>
          <a:p>
            <a:pPr lvl="1"/>
            <a:r>
              <a:rPr lang="en-US" dirty="0"/>
              <a:t>The user provides a sentence or paragraph.</a:t>
            </a:r>
          </a:p>
          <a:p>
            <a:pPr lvl="1"/>
            <a:r>
              <a:rPr lang="en-US" dirty="0"/>
              <a:t>The system preprocesses the text to clean and normalize it.</a:t>
            </a:r>
          </a:p>
          <a:p>
            <a:pPr lvl="1"/>
            <a:r>
              <a:rPr lang="en-US" dirty="0"/>
              <a:t>The cleaned text is passed through a sentiment/emotion analysis model.</a:t>
            </a:r>
          </a:p>
          <a:p>
            <a:pPr lvl="1"/>
            <a:r>
              <a:rPr lang="en-US" dirty="0"/>
              <a:t>The model outputs the predicted emotion with a confidence score.</a:t>
            </a:r>
          </a:p>
          <a:p>
            <a:r>
              <a:rPr lang="en-US" b="1" dirty="0"/>
              <a:t>Features:</a:t>
            </a:r>
            <a:endParaRPr lang="en-US" dirty="0"/>
          </a:p>
          <a:p>
            <a:pPr lvl="1"/>
            <a:r>
              <a:rPr lang="en-US" dirty="0"/>
              <a:t>Real-time detection and visualization</a:t>
            </a:r>
          </a:p>
          <a:p>
            <a:pPr lvl="1"/>
            <a:r>
              <a:rPr lang="en-US" dirty="0"/>
              <a:t>Emoji/graphical representation</a:t>
            </a:r>
          </a:p>
          <a:p>
            <a:pPr lvl="1"/>
            <a:r>
              <a:rPr lang="en-US" dirty="0"/>
              <a:t>Clean and intuitive UI</a:t>
            </a:r>
          </a:p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dirty="0"/>
              <a:t>Can be used in chatbots to improve interaction quality</a:t>
            </a:r>
          </a:p>
          <a:p>
            <a:pPr lvl="1"/>
            <a:r>
              <a:rPr lang="en-US" dirty="0"/>
              <a:t>Useful for mental health apps to detect emotional states</a:t>
            </a:r>
          </a:p>
          <a:p>
            <a:pPr lvl="1"/>
            <a:r>
              <a:rPr lang="en-US" dirty="0"/>
              <a:t>Can help companies monitor public sentiment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C7DE51C-E8A0-54B7-D155-A8539642A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96A810D-965B-76FF-135D-4E43ACEB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6" y="45023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System  Approach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9C4FA-1327-D87C-D84B-84234E24A2E2}"/>
              </a:ext>
            </a:extLst>
          </p:cNvPr>
          <p:cNvSpPr txBox="1"/>
          <p:nvPr/>
        </p:nvSpPr>
        <p:spPr>
          <a:xfrm>
            <a:off x="963561" y="1886208"/>
            <a:ext cx="99010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r>
              <a:rPr lang="en-IN" b="1" dirty="0"/>
              <a:t>Libraries Used:</a:t>
            </a:r>
            <a:endParaRPr lang="en-IN" dirty="0"/>
          </a:p>
          <a:p>
            <a:pPr lvl="1"/>
            <a:r>
              <a:rPr lang="en-IN" b="1" dirty="0" err="1"/>
              <a:t>TextBlob</a:t>
            </a:r>
            <a:r>
              <a:rPr lang="en-IN" b="1" dirty="0"/>
              <a:t> / VADER:</a:t>
            </a:r>
            <a:r>
              <a:rPr lang="en-IN" dirty="0"/>
              <a:t> For sentiment scoring</a:t>
            </a:r>
          </a:p>
          <a:p>
            <a:pPr lvl="1"/>
            <a:r>
              <a:rPr lang="en-IN" b="1" dirty="0"/>
              <a:t>NLTK:</a:t>
            </a:r>
            <a:r>
              <a:rPr lang="en-IN" dirty="0"/>
              <a:t> Tokenization, </a:t>
            </a:r>
            <a:r>
              <a:rPr lang="en-IN" dirty="0" err="1"/>
              <a:t>stopword</a:t>
            </a:r>
            <a:r>
              <a:rPr lang="en-IN" dirty="0"/>
              <a:t> removal</a:t>
            </a:r>
          </a:p>
          <a:p>
            <a:pPr lvl="1"/>
            <a:r>
              <a:rPr lang="en-IN" b="1" dirty="0"/>
              <a:t>Pandas / NumPy:</a:t>
            </a:r>
            <a:r>
              <a:rPr lang="en-IN" dirty="0"/>
              <a:t> Data manipulation</a:t>
            </a:r>
          </a:p>
          <a:p>
            <a:pPr lvl="1"/>
            <a:r>
              <a:rPr lang="en-IN" b="1" dirty="0" err="1"/>
              <a:t>Streamlit</a:t>
            </a:r>
            <a:r>
              <a:rPr lang="en-IN" b="1" dirty="0"/>
              <a:t>:</a:t>
            </a:r>
            <a:r>
              <a:rPr lang="en-IN" dirty="0"/>
              <a:t> Frontend for web UI</a:t>
            </a:r>
          </a:p>
          <a:p>
            <a:pPr lvl="1"/>
            <a:r>
              <a:rPr lang="en-IN" b="1" dirty="0"/>
              <a:t>Matplotlib / Seaborn / </a:t>
            </a:r>
            <a:r>
              <a:rPr lang="en-IN" b="1" dirty="0" err="1"/>
              <a:t>Plotly</a:t>
            </a:r>
            <a:r>
              <a:rPr lang="en-IN" b="1" dirty="0"/>
              <a:t>:</a:t>
            </a:r>
            <a:r>
              <a:rPr lang="en-IN" dirty="0"/>
              <a:t> For graphical output</a:t>
            </a:r>
          </a:p>
          <a:p>
            <a:r>
              <a:rPr lang="en-IN" b="1" dirty="0"/>
              <a:t>Dataset:</a:t>
            </a:r>
            <a:endParaRPr lang="en-IN" dirty="0"/>
          </a:p>
          <a:p>
            <a:pPr lvl="1"/>
            <a:r>
              <a:rPr lang="en-IN" dirty="0"/>
              <a:t>Emotion-</a:t>
            </a:r>
            <a:r>
              <a:rPr lang="en-IN" dirty="0" err="1"/>
              <a:t>labeled</a:t>
            </a:r>
            <a:r>
              <a:rPr lang="en-IN" dirty="0"/>
              <a:t> datasets from Kaggle or Twitter APIs</a:t>
            </a:r>
          </a:p>
          <a:p>
            <a:r>
              <a:rPr lang="en-IN" b="1" dirty="0"/>
              <a:t>Environment:</a:t>
            </a:r>
            <a:endParaRPr lang="en-IN" dirty="0"/>
          </a:p>
          <a:p>
            <a:pPr lvl="1"/>
            <a:r>
              <a:rPr lang="en-IN" dirty="0"/>
              <a:t>Development: Google </a:t>
            </a:r>
            <a:r>
              <a:rPr lang="en-IN" dirty="0" err="1"/>
              <a:t>Colab</a:t>
            </a:r>
            <a:r>
              <a:rPr lang="en-IN" dirty="0"/>
              <a:t> / VS Code</a:t>
            </a:r>
          </a:p>
          <a:p>
            <a:pPr lvl="1"/>
            <a:r>
              <a:rPr lang="en-IN" dirty="0"/>
              <a:t>Hosting: </a:t>
            </a:r>
            <a:r>
              <a:rPr lang="en-IN" dirty="0" err="1"/>
              <a:t>Streamlit</a:t>
            </a:r>
            <a:r>
              <a:rPr lang="en-IN" dirty="0"/>
              <a:t> Cloud or Heroku</a:t>
            </a:r>
          </a:p>
          <a:p>
            <a:pPr lvl="1"/>
            <a:r>
              <a:rPr lang="en-IN" dirty="0"/>
              <a:t>Version Control: GitHub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796ABB-6465-B1F8-350C-01DE9476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6" y="1502688"/>
            <a:ext cx="10515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Preprocessing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to lowercase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special characters and punctuations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stop words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Lemmatization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 Flow: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input text is analyzed for polarity and subjectivity.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polarity: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0: Positive (Happy)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 0: Negative (Sad r Angry)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0: Neutral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tag and confidence score are generated.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the model in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interactive UI for user input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emotion prediction and visual chart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 / Heroku</a:t>
            </a: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DF919A-0513-4819-3EF3-1ECE73ED6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20" y="31394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5795009-A31A-AC3A-CC2A-B9E1A87B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6" y="1854081"/>
            <a:ext cx="75784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Example 1:</a:t>
            </a:r>
            <a:endParaRPr lang="en-US" dirty="0"/>
          </a:p>
          <a:p>
            <a:pPr lvl="1"/>
            <a:r>
              <a:rPr lang="en-US" b="1" dirty="0"/>
              <a:t>Input:</a:t>
            </a:r>
            <a:r>
              <a:rPr lang="en-US" dirty="0"/>
              <a:t> "I love this new feature!"</a:t>
            </a:r>
          </a:p>
          <a:p>
            <a:pPr lvl="1"/>
            <a:r>
              <a:rPr lang="en-US" b="1" dirty="0"/>
              <a:t>Output:</a:t>
            </a:r>
            <a:endParaRPr lang="en-US" dirty="0"/>
          </a:p>
          <a:p>
            <a:pPr lvl="2"/>
            <a:r>
              <a:rPr lang="en-US" dirty="0"/>
              <a:t>Emotion: Happy 😊</a:t>
            </a:r>
          </a:p>
          <a:p>
            <a:pPr lvl="2"/>
            <a:r>
              <a:rPr lang="en-US" dirty="0"/>
              <a:t>Confidence Score: 0.92</a:t>
            </a:r>
          </a:p>
          <a:p>
            <a:r>
              <a:rPr lang="en-US" b="1" dirty="0"/>
              <a:t>Example 2:</a:t>
            </a:r>
            <a:endParaRPr lang="en-US" dirty="0"/>
          </a:p>
          <a:p>
            <a:pPr lvl="1"/>
            <a:r>
              <a:rPr lang="en-US" b="1" dirty="0"/>
              <a:t>Input:</a:t>
            </a:r>
            <a:r>
              <a:rPr lang="en-US" dirty="0"/>
              <a:t> "I'm feeling down and tired."</a:t>
            </a:r>
          </a:p>
          <a:p>
            <a:pPr lvl="1"/>
            <a:r>
              <a:rPr lang="en-US" b="1" dirty="0"/>
              <a:t>Output:</a:t>
            </a:r>
            <a:endParaRPr lang="en-US" dirty="0"/>
          </a:p>
          <a:p>
            <a:pPr lvl="2"/>
            <a:r>
              <a:rPr lang="en-US" dirty="0"/>
              <a:t>Emotion: Sad 😞</a:t>
            </a:r>
          </a:p>
          <a:p>
            <a:pPr lvl="2"/>
            <a:r>
              <a:rPr lang="en-US" dirty="0"/>
              <a:t>Confidence Score: 0.87</a:t>
            </a:r>
          </a:p>
          <a:p>
            <a:r>
              <a:rPr lang="en-US" b="1" dirty="0"/>
              <a:t>Graphical Output:</a:t>
            </a:r>
            <a:endParaRPr lang="en-US" dirty="0"/>
          </a:p>
          <a:p>
            <a:pPr lvl="1"/>
            <a:r>
              <a:rPr lang="en-US" dirty="0"/>
              <a:t>Pie chart showing % of each emotion detected in a batch of sentences</a:t>
            </a:r>
          </a:p>
          <a:p>
            <a:pPr lvl="1"/>
            <a:r>
              <a:rPr lang="en-US" dirty="0"/>
              <a:t>Bar chart of sentiment scores over time</a:t>
            </a: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7B7E5-6CBB-F4AB-0CA3-F6D9BA7B9AAF}"/>
              </a:ext>
            </a:extLst>
          </p:cNvPr>
          <p:cNvSpPr txBox="1"/>
          <p:nvPr/>
        </p:nvSpPr>
        <p:spPr>
          <a:xfrm>
            <a:off x="1356852" y="2282041"/>
            <a:ext cx="89768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Achievement:</a:t>
            </a:r>
            <a:r>
              <a:rPr lang="en-US" dirty="0"/>
              <a:t> Developed a lightweight, real-time emotion detection system using Python and NLP libraries.</a:t>
            </a:r>
          </a:p>
          <a:p>
            <a:r>
              <a:rPr lang="en-US" b="1" dirty="0"/>
              <a:t>Impact:</a:t>
            </a:r>
            <a:r>
              <a:rPr lang="en-US" dirty="0"/>
              <a:t> Can be applied across various sectors: customer support, HR analytics, educational platforms, and healthcare.</a:t>
            </a:r>
          </a:p>
          <a:p>
            <a:r>
              <a:rPr lang="en-US" b="1" dirty="0"/>
              <a:t>Strengths:</a:t>
            </a:r>
            <a:endParaRPr lang="en-US" dirty="0"/>
          </a:p>
          <a:p>
            <a:pPr lvl="1"/>
            <a:r>
              <a:rPr lang="en-US" dirty="0"/>
              <a:t>Quick setup and deployment</a:t>
            </a:r>
          </a:p>
          <a:p>
            <a:pPr lvl="1"/>
            <a:r>
              <a:rPr lang="en-US" dirty="0"/>
              <a:t>High interpretability</a:t>
            </a:r>
          </a:p>
          <a:p>
            <a:pPr lvl="1"/>
            <a:r>
              <a:rPr lang="en-US" dirty="0"/>
              <a:t>Easy to extend and customize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4635C-4204-BFB0-3288-6062558C45C9}"/>
              </a:ext>
            </a:extLst>
          </p:cNvPr>
          <p:cNvSpPr txBox="1"/>
          <p:nvPr/>
        </p:nvSpPr>
        <p:spPr>
          <a:xfrm>
            <a:off x="669036" y="1882816"/>
            <a:ext cx="10853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Enhancements:</a:t>
            </a:r>
            <a:endParaRPr lang="en-IN" dirty="0"/>
          </a:p>
          <a:p>
            <a:pPr lvl="1"/>
            <a:r>
              <a:rPr lang="en-IN" dirty="0"/>
              <a:t>Use deep learning models (LSTM, BERT) for better contextual understanding</a:t>
            </a:r>
          </a:p>
          <a:p>
            <a:pPr lvl="1"/>
            <a:r>
              <a:rPr lang="en-IN" dirty="0"/>
              <a:t>Add support for more emotions (e.g., Fear, Surprise, Disgust)</a:t>
            </a:r>
          </a:p>
          <a:p>
            <a:pPr lvl="1"/>
            <a:r>
              <a:rPr lang="en-IN" dirty="0"/>
              <a:t>Implement multi-language support</a:t>
            </a:r>
          </a:p>
          <a:p>
            <a:r>
              <a:rPr lang="en-IN" b="1" dirty="0"/>
              <a:t>Applications:</a:t>
            </a:r>
            <a:endParaRPr lang="en-IN" dirty="0"/>
          </a:p>
          <a:p>
            <a:pPr lvl="1"/>
            <a:r>
              <a:rPr lang="en-IN" dirty="0"/>
              <a:t>Integrate with chatbots and virtual assistants</a:t>
            </a:r>
          </a:p>
          <a:p>
            <a:pPr lvl="1"/>
            <a:r>
              <a:rPr lang="en-IN" dirty="0" err="1"/>
              <a:t>Analyze</a:t>
            </a:r>
            <a:r>
              <a:rPr lang="en-IN" dirty="0"/>
              <a:t> sentiment in large-scale customer reviews</a:t>
            </a:r>
          </a:p>
          <a:p>
            <a:pPr lvl="1"/>
            <a:r>
              <a:rPr lang="en-IN" dirty="0"/>
              <a:t>Use in psychological and mental health diagnostics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703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CAPSTONE PROJECT  Emotion Detector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karthiga</dc:creator>
  <cp:lastModifiedBy>MADHURA BORIKAR</cp:lastModifiedBy>
  <cp:revision>13</cp:revision>
  <dcterms:created xsi:type="dcterms:W3CDTF">2013-07-15T20:26:40Z</dcterms:created>
  <dcterms:modified xsi:type="dcterms:W3CDTF">2025-07-17T16:58:25Z</dcterms:modified>
</cp:coreProperties>
</file>