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72" y="0"/>
            <a:ext cx="12015127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2022-11-06T11:01:23Z</dcterms:created>
  <dcterms:modified xsi:type="dcterms:W3CDTF">2022-11-06T11:01:23Z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2022-11-06T00:00:00Z</vt:filetime>
  </property>
</Properties>
</file>