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0"/>
  </p:notesMasterIdLst>
  <p:sldIdLst>
    <p:sldId id="256" r:id="rId3"/>
    <p:sldId id="257" r:id="rId4"/>
    <p:sldId id="258" r:id="rId5"/>
    <p:sldId id="259" r:id="rId6"/>
    <p:sldId id="260" r:id="rId7"/>
    <p:sldId id="261" r:id="rId8"/>
    <p:sldId id="262" r:id="rId9"/>
    <p:sldId id="274" r:id="rId10"/>
    <p:sldId id="282" r:id="rId11"/>
    <p:sldId id="266" r:id="rId12"/>
    <p:sldId id="277" r:id="rId13"/>
    <p:sldId id="279" r:id="rId14"/>
    <p:sldId id="281" r:id="rId15"/>
    <p:sldId id="280" r:id="rId16"/>
    <p:sldId id="268" r:id="rId17"/>
    <p:sldId id="272" r:id="rId18"/>
    <p:sldId id="273" r:id="rId19"/>
  </p:sldIdLst>
  <p:sldSz cx="12192000" cy="6858000"/>
  <p:notesSz cx="6858000" cy="9144000"/>
  <p:embeddedFontLst>
    <p:embeddedFont>
      <p:font typeface="Calibri" panose="020F0502020204030204" pitchFamily="34" charset="0"/>
      <p:regular r:id="rId21"/>
      <p:bold r:id="rId22"/>
      <p:italic r:id="rId23"/>
      <p:boldItalic r:id="rId24"/>
    </p:embeddedFont>
    <p:embeddedFont>
      <p:font typeface="Geo" panose="020B0604020202020204"/>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3840">
          <p15:clr>
            <a:srgbClr val="A4A3A4"/>
          </p15:clr>
        </p15:guide>
        <p15:guide id="2" pos="3940">
          <p15:clr>
            <a:srgbClr val="A4A3A4"/>
          </p15:clr>
        </p15:guide>
        <p15:guide id="3" orient="horz"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g8EtZw/Y+2jDFGrMRhTM+3zu2rN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NA BHIRUD" initials="" lastIdx="1" clrIdx="0"/>
  <p:cmAuthor id="1" name="Madhura Jadhav"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748" autoAdjust="0"/>
  </p:normalViewPr>
  <p:slideViewPr>
    <p:cSldViewPr snapToGrid="0">
      <p:cViewPr varScale="1">
        <p:scale>
          <a:sx n="51" d="100"/>
          <a:sy n="51" d="100"/>
        </p:scale>
        <p:origin x="1232" y="48"/>
      </p:cViewPr>
      <p:guideLst>
        <p:guide pos="3840"/>
        <p:guide pos="39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customschemas.google.com/relationships/presentationmetadata" Target="metadata"/><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hura jadhav" userId="f22c346582556991" providerId="LiveId" clId="{A99D9E35-A5C7-45DD-AE41-4E56912159B3}"/>
    <pc:docChg chg="undo custSel addSld delSld modSld modMainMaster">
      <pc:chgData name="madhura jadhav" userId="f22c346582556991" providerId="LiveId" clId="{A99D9E35-A5C7-45DD-AE41-4E56912159B3}" dt="2021-05-01T06:23:16.281" v="820" actId="1076"/>
      <pc:docMkLst>
        <pc:docMk/>
      </pc:docMkLst>
      <pc:sldChg chg="modSp mod">
        <pc:chgData name="madhura jadhav" userId="f22c346582556991" providerId="LiveId" clId="{A99D9E35-A5C7-45DD-AE41-4E56912159B3}" dt="2021-05-01T03:38:46.041" v="31" actId="27636"/>
        <pc:sldMkLst>
          <pc:docMk/>
          <pc:sldMk cId="0" sldId="257"/>
        </pc:sldMkLst>
        <pc:spChg chg="mod">
          <ac:chgData name="madhura jadhav" userId="f22c346582556991" providerId="LiveId" clId="{A99D9E35-A5C7-45DD-AE41-4E56912159B3}" dt="2021-05-01T03:38:46.041" v="31" actId="27636"/>
          <ac:spMkLst>
            <pc:docMk/>
            <pc:sldMk cId="0" sldId="257"/>
            <ac:spMk id="102" creationId="{00000000-0000-0000-0000-000000000000}"/>
          </ac:spMkLst>
        </pc:spChg>
      </pc:sldChg>
      <pc:sldChg chg="modSp mod modNotesTx">
        <pc:chgData name="madhura jadhav" userId="f22c346582556991" providerId="LiveId" clId="{A99D9E35-A5C7-45DD-AE41-4E56912159B3}" dt="2021-05-01T05:06:52.924" v="485" actId="20577"/>
        <pc:sldMkLst>
          <pc:docMk/>
          <pc:sldMk cId="0" sldId="260"/>
        </pc:sldMkLst>
        <pc:spChg chg="mod">
          <ac:chgData name="madhura jadhav" userId="f22c346582556991" providerId="LiveId" clId="{A99D9E35-A5C7-45DD-AE41-4E56912159B3}" dt="2021-05-01T03:37:12.455" v="22" actId="12"/>
          <ac:spMkLst>
            <pc:docMk/>
            <pc:sldMk cId="0" sldId="260"/>
            <ac:spMk id="120" creationId="{00000000-0000-0000-0000-000000000000}"/>
          </ac:spMkLst>
        </pc:spChg>
      </pc:sldChg>
      <pc:sldChg chg="addSp delSp modSp mod modNotesTx">
        <pc:chgData name="madhura jadhav" userId="f22c346582556991" providerId="LiveId" clId="{A99D9E35-A5C7-45DD-AE41-4E56912159B3}" dt="2021-05-01T05:56:35.463" v="795" actId="20577"/>
        <pc:sldMkLst>
          <pc:docMk/>
          <pc:sldMk cId="0" sldId="261"/>
        </pc:sldMkLst>
        <pc:spChg chg="add mod">
          <ac:chgData name="madhura jadhav" userId="f22c346582556991" providerId="LiveId" clId="{A99D9E35-A5C7-45DD-AE41-4E56912159B3}" dt="2021-05-01T05:14:07.656" v="548" actId="1038"/>
          <ac:spMkLst>
            <pc:docMk/>
            <pc:sldMk cId="0" sldId="261"/>
            <ac:spMk id="2" creationId="{8B147DCD-8F60-46AF-95B1-E2335FEC7587}"/>
          </ac:spMkLst>
        </pc:spChg>
        <pc:spChg chg="add mod">
          <ac:chgData name="madhura jadhav" userId="f22c346582556991" providerId="LiveId" clId="{A99D9E35-A5C7-45DD-AE41-4E56912159B3}" dt="2021-05-01T05:14:23.477" v="565" actId="1035"/>
          <ac:spMkLst>
            <pc:docMk/>
            <pc:sldMk cId="0" sldId="261"/>
            <ac:spMk id="5" creationId="{962AD2B9-2C16-4E58-9789-17AAE3792924}"/>
          </ac:spMkLst>
        </pc:spChg>
        <pc:spChg chg="add mod">
          <ac:chgData name="madhura jadhav" userId="f22c346582556991" providerId="LiveId" clId="{A99D9E35-A5C7-45DD-AE41-4E56912159B3}" dt="2021-05-01T05:14:16.470" v="556" actId="1035"/>
          <ac:spMkLst>
            <pc:docMk/>
            <pc:sldMk cId="0" sldId="261"/>
            <ac:spMk id="6" creationId="{F0F6F588-BC33-4AB5-B320-0F71A3F1AC9B}"/>
          </ac:spMkLst>
        </pc:spChg>
        <pc:spChg chg="add mod">
          <ac:chgData name="madhura jadhav" userId="f22c346582556991" providerId="LiveId" clId="{A99D9E35-A5C7-45DD-AE41-4E56912159B3}" dt="2021-05-01T05:14:02.059" v="537" actId="1038"/>
          <ac:spMkLst>
            <pc:docMk/>
            <pc:sldMk cId="0" sldId="261"/>
            <ac:spMk id="7" creationId="{52904222-5730-4997-8578-A76D8CAD90D7}"/>
          </ac:spMkLst>
        </pc:spChg>
        <pc:spChg chg="add mod">
          <ac:chgData name="madhura jadhav" userId="f22c346582556991" providerId="LiveId" clId="{A99D9E35-A5C7-45DD-AE41-4E56912159B3}" dt="2021-05-01T05:11:28.422" v="521" actId="1035"/>
          <ac:spMkLst>
            <pc:docMk/>
            <pc:sldMk cId="0" sldId="261"/>
            <ac:spMk id="8" creationId="{996FD55B-CF4D-40AB-BED5-F4FCF034D228}"/>
          </ac:spMkLst>
        </pc:spChg>
        <pc:spChg chg="mod">
          <ac:chgData name="madhura jadhav" userId="f22c346582556991" providerId="LiveId" clId="{A99D9E35-A5C7-45DD-AE41-4E56912159B3}" dt="2021-05-01T05:09:46.612" v="511" actId="1076"/>
          <ac:spMkLst>
            <pc:docMk/>
            <pc:sldMk cId="0" sldId="261"/>
            <ac:spMk id="126" creationId="{00000000-0000-0000-0000-000000000000}"/>
          </ac:spMkLst>
        </pc:spChg>
        <pc:picChg chg="add del mod">
          <ac:chgData name="madhura jadhav" userId="f22c346582556991" providerId="LiveId" clId="{A99D9E35-A5C7-45DD-AE41-4E56912159B3}" dt="2021-05-01T05:45:22.210" v="701" actId="931"/>
          <ac:picMkLst>
            <pc:docMk/>
            <pc:sldMk cId="0" sldId="261"/>
            <ac:picMk id="4" creationId="{DE5D12DA-7CDA-42D8-A90B-746F6F7691D8}"/>
          </ac:picMkLst>
        </pc:picChg>
        <pc:picChg chg="add mod ord">
          <ac:chgData name="madhura jadhav" userId="f22c346582556991" providerId="LiveId" clId="{A99D9E35-A5C7-45DD-AE41-4E56912159B3}" dt="2021-05-01T05:48:49.066" v="778" actId="1035"/>
          <ac:picMkLst>
            <pc:docMk/>
            <pc:sldMk cId="0" sldId="261"/>
            <ac:picMk id="10" creationId="{12C8AC51-121F-454D-A065-6D8F4A29619C}"/>
          </ac:picMkLst>
        </pc:picChg>
        <pc:picChg chg="del mod">
          <ac:chgData name="madhura jadhav" userId="f22c346582556991" providerId="LiveId" clId="{A99D9E35-A5C7-45DD-AE41-4E56912159B3}" dt="2021-05-01T05:47:47.819" v="706" actId="478"/>
          <ac:picMkLst>
            <pc:docMk/>
            <pc:sldMk cId="0" sldId="261"/>
            <ac:picMk id="125" creationId="{00000000-0000-0000-0000-000000000000}"/>
          </ac:picMkLst>
        </pc:picChg>
      </pc:sldChg>
      <pc:sldChg chg="addSp delSp modSp mod modNotesTx">
        <pc:chgData name="madhura jadhav" userId="f22c346582556991" providerId="LiveId" clId="{A99D9E35-A5C7-45DD-AE41-4E56912159B3}" dt="2021-05-01T06:23:16.281" v="820" actId="1076"/>
        <pc:sldMkLst>
          <pc:docMk/>
          <pc:sldMk cId="0" sldId="262"/>
        </pc:sldMkLst>
        <pc:spChg chg="add del mod">
          <ac:chgData name="madhura jadhav" userId="f22c346582556991" providerId="LiveId" clId="{A99D9E35-A5C7-45DD-AE41-4E56912159B3}" dt="2021-05-01T04:06:52.950" v="112" actId="478"/>
          <ac:spMkLst>
            <pc:docMk/>
            <pc:sldMk cId="0" sldId="262"/>
            <ac:spMk id="2" creationId="{4F260083-DCA5-4989-9FA5-93821D5492A6}"/>
          </ac:spMkLst>
        </pc:spChg>
        <pc:spChg chg="mod">
          <ac:chgData name="madhura jadhav" userId="f22c346582556991" providerId="LiveId" clId="{A99D9E35-A5C7-45DD-AE41-4E56912159B3}" dt="2021-05-01T06:07:20.732" v="811" actId="114"/>
          <ac:spMkLst>
            <pc:docMk/>
            <pc:sldMk cId="0" sldId="262"/>
            <ac:spMk id="132" creationId="{00000000-0000-0000-0000-000000000000}"/>
          </ac:spMkLst>
        </pc:spChg>
        <pc:graphicFrameChg chg="add mod">
          <ac:chgData name="madhura jadhav" userId="f22c346582556991" providerId="LiveId" clId="{A99D9E35-A5C7-45DD-AE41-4E56912159B3}" dt="2021-05-01T06:23:16.281" v="820" actId="1076"/>
          <ac:graphicFrameMkLst>
            <pc:docMk/>
            <pc:sldMk cId="0" sldId="262"/>
            <ac:graphicFrameMk id="2" creationId="{9EFC9470-180D-4BEA-9D76-F5F134355F8E}"/>
          </ac:graphicFrameMkLst>
        </pc:graphicFrameChg>
        <pc:graphicFrameChg chg="add del mod">
          <ac:chgData name="madhura jadhav" userId="f22c346582556991" providerId="LiveId" clId="{A99D9E35-A5C7-45DD-AE41-4E56912159B3}" dt="2021-05-01T04:05:09.926" v="104"/>
          <ac:graphicFrameMkLst>
            <pc:docMk/>
            <pc:sldMk cId="0" sldId="262"/>
            <ac:graphicFrameMk id="3" creationId="{63D39671-40CC-4C32-9081-5E995A634E01}"/>
          </ac:graphicFrameMkLst>
        </pc:graphicFrameChg>
        <pc:graphicFrameChg chg="add del mod">
          <ac:chgData name="madhura jadhav" userId="f22c346582556991" providerId="LiveId" clId="{A99D9E35-A5C7-45DD-AE41-4E56912159B3}" dt="2021-05-01T04:05:31.012" v="106"/>
          <ac:graphicFrameMkLst>
            <pc:docMk/>
            <pc:sldMk cId="0" sldId="262"/>
            <ac:graphicFrameMk id="4" creationId="{28D23FD7-303C-485A-B7AD-3BBEA682D6D7}"/>
          </ac:graphicFrameMkLst>
        </pc:graphicFrameChg>
        <pc:graphicFrameChg chg="add del mod">
          <ac:chgData name="madhura jadhav" userId="f22c346582556991" providerId="LiveId" clId="{A99D9E35-A5C7-45DD-AE41-4E56912159B3}" dt="2021-05-01T04:05:56.591" v="108" actId="478"/>
          <ac:graphicFrameMkLst>
            <pc:docMk/>
            <pc:sldMk cId="0" sldId="262"/>
            <ac:graphicFrameMk id="5" creationId="{5FC6D49A-90D0-46EB-8342-40903E2CBD90}"/>
          </ac:graphicFrameMkLst>
        </pc:graphicFrameChg>
        <pc:graphicFrameChg chg="add del mod">
          <ac:chgData name="madhura jadhav" userId="f22c346582556991" providerId="LiveId" clId="{A99D9E35-A5C7-45DD-AE41-4E56912159B3}" dt="2021-05-01T04:08:37.205" v="122" actId="478"/>
          <ac:graphicFrameMkLst>
            <pc:docMk/>
            <pc:sldMk cId="0" sldId="262"/>
            <ac:graphicFrameMk id="6" creationId="{095455E0-F142-4D21-A870-4411CE012F3C}"/>
          </ac:graphicFrameMkLst>
        </pc:graphicFrameChg>
        <pc:graphicFrameChg chg="add del mod">
          <ac:chgData name="madhura jadhav" userId="f22c346582556991" providerId="LiveId" clId="{A99D9E35-A5C7-45DD-AE41-4E56912159B3}" dt="2021-05-01T05:58:36.049" v="807" actId="478"/>
          <ac:graphicFrameMkLst>
            <pc:docMk/>
            <pc:sldMk cId="0" sldId="262"/>
            <ac:graphicFrameMk id="7" creationId="{053AC268-359F-4F9C-A9E1-AF7C4252D47A}"/>
          </ac:graphicFrameMkLst>
        </pc:graphicFrameChg>
      </pc:sldChg>
      <pc:sldChg chg="modSp del mod">
        <pc:chgData name="madhura jadhav" userId="f22c346582556991" providerId="LiveId" clId="{A99D9E35-A5C7-45DD-AE41-4E56912159B3}" dt="2021-05-01T03:34:51.334" v="9" actId="47"/>
        <pc:sldMkLst>
          <pc:docMk/>
          <pc:sldMk cId="0" sldId="263"/>
        </pc:sldMkLst>
        <pc:spChg chg="mod">
          <ac:chgData name="madhura jadhav" userId="f22c346582556991" providerId="LiveId" clId="{A99D9E35-A5C7-45DD-AE41-4E56912159B3}" dt="2021-05-01T03:33:00.766" v="0" actId="21"/>
          <ac:spMkLst>
            <pc:docMk/>
            <pc:sldMk cId="0" sldId="263"/>
            <ac:spMk id="138" creationId="{00000000-0000-0000-0000-000000000000}"/>
          </ac:spMkLst>
        </pc:spChg>
      </pc:sldChg>
      <pc:sldChg chg="addSp delSp modSp del mod">
        <pc:chgData name="madhura jadhav" userId="f22c346582556991" providerId="LiveId" clId="{A99D9E35-A5C7-45DD-AE41-4E56912159B3}" dt="2021-05-01T03:56:18.301" v="95" actId="47"/>
        <pc:sldMkLst>
          <pc:docMk/>
          <pc:sldMk cId="0" sldId="264"/>
        </pc:sldMkLst>
        <pc:spChg chg="add mod">
          <ac:chgData name="madhura jadhav" userId="f22c346582556991" providerId="LiveId" clId="{A99D9E35-A5C7-45DD-AE41-4E56912159B3}" dt="2021-05-01T03:55:31.552" v="78" actId="21"/>
          <ac:spMkLst>
            <pc:docMk/>
            <pc:sldMk cId="0" sldId="264"/>
            <ac:spMk id="3" creationId="{B1604635-3E37-4D90-ACDE-EA98641FAE64}"/>
          </ac:spMkLst>
        </pc:spChg>
        <pc:spChg chg="add del mod">
          <ac:chgData name="madhura jadhav" userId="f22c346582556991" providerId="LiveId" clId="{A99D9E35-A5C7-45DD-AE41-4E56912159B3}" dt="2021-05-01T03:55:48.248" v="80" actId="478"/>
          <ac:spMkLst>
            <pc:docMk/>
            <pc:sldMk cId="0" sldId="264"/>
            <ac:spMk id="5" creationId="{FC557C01-F372-43C4-B058-BF7B517B1DF4}"/>
          </ac:spMkLst>
        </pc:spChg>
        <pc:spChg chg="add mod">
          <ac:chgData name="madhura jadhav" userId="f22c346582556991" providerId="LiveId" clId="{A99D9E35-A5C7-45DD-AE41-4E56912159B3}" dt="2021-05-01T03:55:31.552" v="78" actId="21"/>
          <ac:spMkLst>
            <pc:docMk/>
            <pc:sldMk cId="0" sldId="264"/>
            <ac:spMk id="7" creationId="{D7F1048A-F13B-49A3-84B9-BA48F869E332}"/>
          </ac:spMkLst>
        </pc:spChg>
        <pc:spChg chg="del">
          <ac:chgData name="madhura jadhav" userId="f22c346582556991" providerId="LiveId" clId="{A99D9E35-A5C7-45DD-AE41-4E56912159B3}" dt="2021-05-01T03:55:31.552" v="78" actId="21"/>
          <ac:spMkLst>
            <pc:docMk/>
            <pc:sldMk cId="0" sldId="264"/>
            <ac:spMk id="143" creationId="{00000000-0000-0000-0000-000000000000}"/>
          </ac:spMkLst>
        </pc:spChg>
        <pc:spChg chg="del">
          <ac:chgData name="madhura jadhav" userId="f22c346582556991" providerId="LiveId" clId="{A99D9E35-A5C7-45DD-AE41-4E56912159B3}" dt="2021-05-01T03:55:31.552" v="78" actId="21"/>
          <ac:spMkLst>
            <pc:docMk/>
            <pc:sldMk cId="0" sldId="264"/>
            <ac:spMk id="144" creationId="{00000000-0000-0000-0000-000000000000}"/>
          </ac:spMkLst>
        </pc:spChg>
        <pc:spChg chg="del">
          <ac:chgData name="madhura jadhav" userId="f22c346582556991" providerId="LiveId" clId="{A99D9E35-A5C7-45DD-AE41-4E56912159B3}" dt="2021-05-01T03:55:31.552" v="78" actId="21"/>
          <ac:spMkLst>
            <pc:docMk/>
            <pc:sldMk cId="0" sldId="264"/>
            <ac:spMk id="145" creationId="{00000000-0000-0000-0000-000000000000}"/>
          </ac:spMkLst>
        </pc:spChg>
        <pc:picChg chg="del">
          <ac:chgData name="madhura jadhav" userId="f22c346582556991" providerId="LiveId" clId="{A99D9E35-A5C7-45DD-AE41-4E56912159B3}" dt="2021-05-01T03:55:50.212" v="81" actId="21"/>
          <ac:picMkLst>
            <pc:docMk/>
            <pc:sldMk cId="0" sldId="264"/>
            <ac:picMk id="146" creationId="{00000000-0000-0000-0000-000000000000}"/>
          </ac:picMkLst>
        </pc:picChg>
      </pc:sldChg>
      <pc:sldChg chg="del">
        <pc:chgData name="madhura jadhav" userId="f22c346582556991" providerId="LiveId" clId="{A99D9E35-A5C7-45DD-AE41-4E56912159B3}" dt="2021-05-01T03:46:06.331" v="53" actId="47"/>
        <pc:sldMkLst>
          <pc:docMk/>
          <pc:sldMk cId="0" sldId="265"/>
        </pc:sldMkLst>
      </pc:sldChg>
      <pc:sldChg chg="addSp delSp modSp mod">
        <pc:chgData name="madhura jadhav" userId="f22c346582556991" providerId="LiveId" clId="{A99D9E35-A5C7-45DD-AE41-4E56912159B3}" dt="2021-05-01T03:45:40.200" v="52"/>
        <pc:sldMkLst>
          <pc:docMk/>
          <pc:sldMk cId="0" sldId="266"/>
        </pc:sldMkLst>
        <pc:spChg chg="add del mod">
          <ac:chgData name="madhura jadhav" userId="f22c346582556991" providerId="LiveId" clId="{A99D9E35-A5C7-45DD-AE41-4E56912159B3}" dt="2021-05-01T03:45:31.160" v="49" actId="478"/>
          <ac:spMkLst>
            <pc:docMk/>
            <pc:sldMk cId="0" sldId="266"/>
            <ac:spMk id="3" creationId="{70AFB150-3701-4ECC-B957-215D446A4F55}"/>
          </ac:spMkLst>
        </pc:spChg>
        <pc:spChg chg="add del mod">
          <ac:chgData name="madhura jadhav" userId="f22c346582556991" providerId="LiveId" clId="{A99D9E35-A5C7-45DD-AE41-4E56912159B3}" dt="2021-05-01T03:45:38.838" v="51" actId="478"/>
          <ac:spMkLst>
            <pc:docMk/>
            <pc:sldMk cId="0" sldId="266"/>
            <ac:spMk id="5" creationId="{8E6DF50C-8987-43E6-A872-2AC77F6B57B6}"/>
          </ac:spMkLst>
        </pc:spChg>
        <pc:spChg chg="add mod">
          <ac:chgData name="madhura jadhav" userId="f22c346582556991" providerId="LiveId" clId="{A99D9E35-A5C7-45DD-AE41-4E56912159B3}" dt="2021-05-01T03:45:40.200" v="52"/>
          <ac:spMkLst>
            <pc:docMk/>
            <pc:sldMk cId="0" sldId="266"/>
            <ac:spMk id="8" creationId="{18498F85-C8BB-4AB0-A7FB-8DCEA2F411EF}"/>
          </ac:spMkLst>
        </pc:spChg>
        <pc:spChg chg="add mod">
          <ac:chgData name="madhura jadhav" userId="f22c346582556991" providerId="LiveId" clId="{A99D9E35-A5C7-45DD-AE41-4E56912159B3}" dt="2021-05-01T03:45:40.200" v="52"/>
          <ac:spMkLst>
            <pc:docMk/>
            <pc:sldMk cId="0" sldId="266"/>
            <ac:spMk id="9" creationId="{EF13FD32-3914-4FF6-A99C-C961ACBDFCB8}"/>
          </ac:spMkLst>
        </pc:spChg>
        <pc:spChg chg="del">
          <ac:chgData name="madhura jadhav" userId="f22c346582556991" providerId="LiveId" clId="{A99D9E35-A5C7-45DD-AE41-4E56912159B3}" dt="2021-05-01T03:45:27.129" v="48" actId="478"/>
          <ac:spMkLst>
            <pc:docMk/>
            <pc:sldMk cId="0" sldId="266"/>
            <ac:spMk id="158" creationId="{00000000-0000-0000-0000-000000000000}"/>
          </ac:spMkLst>
        </pc:spChg>
        <pc:spChg chg="del">
          <ac:chgData name="madhura jadhav" userId="f22c346582556991" providerId="LiveId" clId="{A99D9E35-A5C7-45DD-AE41-4E56912159B3}" dt="2021-05-01T03:45:34.267" v="50" actId="478"/>
          <ac:spMkLst>
            <pc:docMk/>
            <pc:sldMk cId="0" sldId="266"/>
            <ac:spMk id="159" creationId="{00000000-0000-0000-0000-000000000000}"/>
          </ac:spMkLst>
        </pc:spChg>
        <pc:picChg chg="add mod">
          <ac:chgData name="madhura jadhav" userId="f22c346582556991" providerId="LiveId" clId="{A99D9E35-A5C7-45DD-AE41-4E56912159B3}" dt="2021-05-01T03:45:40.200" v="52"/>
          <ac:picMkLst>
            <pc:docMk/>
            <pc:sldMk cId="0" sldId="266"/>
            <ac:picMk id="10" creationId="{CABB6AEF-FE7E-4741-BF0B-5BBEAB92CC80}"/>
          </ac:picMkLst>
        </pc:picChg>
      </pc:sldChg>
      <pc:sldChg chg="del">
        <pc:chgData name="madhura jadhav" userId="f22c346582556991" providerId="LiveId" clId="{A99D9E35-A5C7-45DD-AE41-4E56912159B3}" dt="2021-05-01T03:47:53.246" v="67" actId="47"/>
        <pc:sldMkLst>
          <pc:docMk/>
          <pc:sldMk cId="0" sldId="267"/>
        </pc:sldMkLst>
      </pc:sldChg>
      <pc:sldChg chg="modSp mod">
        <pc:chgData name="madhura jadhav" userId="f22c346582556991" providerId="LiveId" clId="{A99D9E35-A5C7-45DD-AE41-4E56912159B3}" dt="2021-05-01T03:58:51.826" v="96" actId="1076"/>
        <pc:sldMkLst>
          <pc:docMk/>
          <pc:sldMk cId="435209591" sldId="273"/>
        </pc:sldMkLst>
        <pc:picChg chg="mod">
          <ac:chgData name="madhura jadhav" userId="f22c346582556991" providerId="LiveId" clId="{A99D9E35-A5C7-45DD-AE41-4E56912159B3}" dt="2021-05-01T03:58:51.826" v="96" actId="1076"/>
          <ac:picMkLst>
            <pc:docMk/>
            <pc:sldMk cId="435209591" sldId="273"/>
            <ac:picMk id="12" creationId="{8275DB84-91B7-47A6-97D9-98213DCD9EF0}"/>
          </ac:picMkLst>
        </pc:picChg>
      </pc:sldChg>
      <pc:sldChg chg="del">
        <pc:chgData name="madhura jadhav" userId="f22c346582556991" providerId="LiveId" clId="{A99D9E35-A5C7-45DD-AE41-4E56912159B3}" dt="2021-05-01T03:47:29.670" v="65" actId="47"/>
        <pc:sldMkLst>
          <pc:docMk/>
          <pc:sldMk cId="3301859793" sldId="275"/>
        </pc:sldMkLst>
      </pc:sldChg>
      <pc:sldChg chg="del">
        <pc:chgData name="madhura jadhav" userId="f22c346582556991" providerId="LiveId" clId="{A99D9E35-A5C7-45DD-AE41-4E56912159B3}" dt="2021-05-01T03:48:13.441" v="69" actId="47"/>
        <pc:sldMkLst>
          <pc:docMk/>
          <pc:sldMk cId="264775524" sldId="276"/>
        </pc:sldMkLst>
      </pc:sldChg>
      <pc:sldChg chg="modSp add mod">
        <pc:chgData name="madhura jadhav" userId="f22c346582556991" providerId="LiveId" clId="{A99D9E35-A5C7-45DD-AE41-4E56912159B3}" dt="2021-05-01T04:15:51.650" v="284" actId="6549"/>
        <pc:sldMkLst>
          <pc:docMk/>
          <pc:sldMk cId="704644389" sldId="277"/>
        </pc:sldMkLst>
        <pc:spChg chg="mod">
          <ac:chgData name="madhura jadhav" userId="f22c346582556991" providerId="LiveId" clId="{A99D9E35-A5C7-45DD-AE41-4E56912159B3}" dt="2021-05-01T04:15:51.650" v="284" actId="6549"/>
          <ac:spMkLst>
            <pc:docMk/>
            <pc:sldMk cId="704644389" sldId="277"/>
            <ac:spMk id="159" creationId="{00000000-0000-0000-0000-000000000000}"/>
          </ac:spMkLst>
        </pc:spChg>
      </pc:sldChg>
      <pc:sldChg chg="add del">
        <pc:chgData name="madhura jadhav" userId="f22c346582556991" providerId="LiveId" clId="{A99D9E35-A5C7-45DD-AE41-4E56912159B3}" dt="2021-05-01T03:46:50.117" v="61" actId="47"/>
        <pc:sldMkLst>
          <pc:docMk/>
          <pc:sldMk cId="60072446" sldId="278"/>
        </pc:sldMkLst>
      </pc:sldChg>
      <pc:sldChg chg="new del">
        <pc:chgData name="madhura jadhav" userId="f22c346582556991" providerId="LiveId" clId="{A99D9E35-A5C7-45DD-AE41-4E56912159B3}" dt="2021-05-01T03:46:23.620" v="55" actId="47"/>
        <pc:sldMkLst>
          <pc:docMk/>
          <pc:sldMk cId="3787345424" sldId="278"/>
        </pc:sldMkLst>
      </pc:sldChg>
      <pc:sldChg chg="addSp delSp modSp add mod modNotesTx">
        <pc:chgData name="madhura jadhav" userId="f22c346582556991" providerId="LiveId" clId="{A99D9E35-A5C7-45DD-AE41-4E56912159B3}" dt="2021-05-01T03:48:39.231" v="70" actId="20577"/>
        <pc:sldMkLst>
          <pc:docMk/>
          <pc:sldMk cId="2826411232" sldId="279"/>
        </pc:sldMkLst>
        <pc:spChg chg="add del mod">
          <ac:chgData name="madhura jadhav" userId="f22c346582556991" providerId="LiveId" clId="{A99D9E35-A5C7-45DD-AE41-4E56912159B3}" dt="2021-05-01T03:46:45.728" v="59" actId="478"/>
          <ac:spMkLst>
            <pc:docMk/>
            <pc:sldMk cId="2826411232" sldId="279"/>
            <ac:spMk id="3" creationId="{00AA7FA5-5698-4E15-9122-9F23F8341DFE}"/>
          </ac:spMkLst>
        </pc:spChg>
        <pc:spChg chg="add del mod">
          <ac:chgData name="madhura jadhav" userId="f22c346582556991" providerId="LiveId" clId="{A99D9E35-A5C7-45DD-AE41-4E56912159B3}" dt="2021-05-01T03:46:47.395" v="60" actId="478"/>
          <ac:spMkLst>
            <pc:docMk/>
            <pc:sldMk cId="2826411232" sldId="279"/>
            <ac:spMk id="5" creationId="{3349F6A6-A327-4493-83D2-4B6E1720F034}"/>
          </ac:spMkLst>
        </pc:spChg>
        <pc:spChg chg="add mod">
          <ac:chgData name="madhura jadhav" userId="f22c346582556991" providerId="LiveId" clId="{A99D9E35-A5C7-45DD-AE41-4E56912159B3}" dt="2021-05-01T03:47:17.541" v="64"/>
          <ac:spMkLst>
            <pc:docMk/>
            <pc:sldMk cId="2826411232" sldId="279"/>
            <ac:spMk id="8" creationId="{DB3F3096-C48F-4AD8-8A29-C7F9F661C8EC}"/>
          </ac:spMkLst>
        </pc:spChg>
        <pc:spChg chg="add mod">
          <ac:chgData name="madhura jadhav" userId="f22c346582556991" providerId="LiveId" clId="{A99D9E35-A5C7-45DD-AE41-4E56912159B3}" dt="2021-05-01T03:47:17.541" v="64"/>
          <ac:spMkLst>
            <pc:docMk/>
            <pc:sldMk cId="2826411232" sldId="279"/>
            <ac:spMk id="9" creationId="{E909E682-183D-411C-A810-7C54BA927843}"/>
          </ac:spMkLst>
        </pc:spChg>
        <pc:spChg chg="del">
          <ac:chgData name="madhura jadhav" userId="f22c346582556991" providerId="LiveId" clId="{A99D9E35-A5C7-45DD-AE41-4E56912159B3}" dt="2021-05-01T03:46:39.475" v="58" actId="478"/>
          <ac:spMkLst>
            <pc:docMk/>
            <pc:sldMk cId="2826411232" sldId="279"/>
            <ac:spMk id="158" creationId="{00000000-0000-0000-0000-000000000000}"/>
          </ac:spMkLst>
        </pc:spChg>
        <pc:spChg chg="del">
          <ac:chgData name="madhura jadhav" userId="f22c346582556991" providerId="LiveId" clId="{A99D9E35-A5C7-45DD-AE41-4E56912159B3}" dt="2021-05-01T03:46:45.728" v="59" actId="478"/>
          <ac:spMkLst>
            <pc:docMk/>
            <pc:sldMk cId="2826411232" sldId="279"/>
            <ac:spMk id="159" creationId="{00000000-0000-0000-0000-000000000000}"/>
          </ac:spMkLst>
        </pc:spChg>
        <pc:picChg chg="add mod">
          <ac:chgData name="madhura jadhav" userId="f22c346582556991" providerId="LiveId" clId="{A99D9E35-A5C7-45DD-AE41-4E56912159B3}" dt="2021-05-01T03:47:17.541" v="64"/>
          <ac:picMkLst>
            <pc:docMk/>
            <pc:sldMk cId="2826411232" sldId="279"/>
            <ac:picMk id="10" creationId="{076D490B-CA75-422A-A888-31FBE9E2EA77}"/>
          </ac:picMkLst>
        </pc:picChg>
      </pc:sldChg>
      <pc:sldChg chg="addSp modSp add">
        <pc:chgData name="madhura jadhav" userId="f22c346582556991" providerId="LiveId" clId="{A99D9E35-A5C7-45DD-AE41-4E56912159B3}" dt="2021-05-01T03:48:04.331" v="68"/>
        <pc:sldMkLst>
          <pc:docMk/>
          <pc:sldMk cId="1076362888" sldId="280"/>
        </pc:sldMkLst>
        <pc:spChg chg="add mod">
          <ac:chgData name="madhura jadhav" userId="f22c346582556991" providerId="LiveId" clId="{A99D9E35-A5C7-45DD-AE41-4E56912159B3}" dt="2021-05-01T03:48:04.331" v="68"/>
          <ac:spMkLst>
            <pc:docMk/>
            <pc:sldMk cId="1076362888" sldId="280"/>
            <ac:spMk id="2" creationId="{D9ED9046-D7CF-4FAB-8978-CB21B78E32A6}"/>
          </ac:spMkLst>
        </pc:spChg>
        <pc:spChg chg="add mod">
          <ac:chgData name="madhura jadhav" userId="f22c346582556991" providerId="LiveId" clId="{A99D9E35-A5C7-45DD-AE41-4E56912159B3}" dt="2021-05-01T03:48:04.331" v="68"/>
          <ac:spMkLst>
            <pc:docMk/>
            <pc:sldMk cId="1076362888" sldId="280"/>
            <ac:spMk id="3" creationId="{8A9C9AAD-7AD5-4A28-A849-E98239D8B2B1}"/>
          </ac:spMkLst>
        </pc:spChg>
        <pc:picChg chg="add mod">
          <ac:chgData name="madhura jadhav" userId="f22c346582556991" providerId="LiveId" clId="{A99D9E35-A5C7-45DD-AE41-4E56912159B3}" dt="2021-05-01T03:48:04.331" v="68"/>
          <ac:picMkLst>
            <pc:docMk/>
            <pc:sldMk cId="1076362888" sldId="280"/>
            <ac:picMk id="4" creationId="{AE87145D-327F-4D4A-94AD-424A357F00C1}"/>
          </ac:picMkLst>
        </pc:picChg>
      </pc:sldChg>
      <pc:sldChg chg="addSp modSp add mod">
        <pc:chgData name="madhura jadhav" userId="f22c346582556991" providerId="LiveId" clId="{A99D9E35-A5C7-45DD-AE41-4E56912159B3}" dt="2021-05-01T04:17:38.506" v="364" actId="6549"/>
        <pc:sldMkLst>
          <pc:docMk/>
          <pc:sldMk cId="406267199" sldId="281"/>
        </pc:sldMkLst>
        <pc:spChg chg="add mod">
          <ac:chgData name="madhura jadhav" userId="f22c346582556991" providerId="LiveId" clId="{A99D9E35-A5C7-45DD-AE41-4E56912159B3}" dt="2021-05-01T03:47:39.934" v="66"/>
          <ac:spMkLst>
            <pc:docMk/>
            <pc:sldMk cId="406267199" sldId="281"/>
            <ac:spMk id="2" creationId="{E54FC6EF-09FF-4DED-856D-E4B8E3E2E003}"/>
          </ac:spMkLst>
        </pc:spChg>
        <pc:spChg chg="add mod">
          <ac:chgData name="madhura jadhav" userId="f22c346582556991" providerId="LiveId" clId="{A99D9E35-A5C7-45DD-AE41-4E56912159B3}" dt="2021-05-01T04:17:38.506" v="364" actId="6549"/>
          <ac:spMkLst>
            <pc:docMk/>
            <pc:sldMk cId="406267199" sldId="281"/>
            <ac:spMk id="3" creationId="{46A4D290-0EAE-4C7B-86CB-F67F0F1FD19A}"/>
          </ac:spMkLst>
        </pc:spChg>
      </pc:sldChg>
      <pc:sldChg chg="addSp delSp modSp add mod modNotesTx">
        <pc:chgData name="madhura jadhav" userId="f22c346582556991" providerId="LiveId" clId="{A99D9E35-A5C7-45DD-AE41-4E56912159B3}" dt="2021-05-01T03:56:14.621" v="94" actId="20577"/>
        <pc:sldMkLst>
          <pc:docMk/>
          <pc:sldMk cId="3184636864" sldId="282"/>
        </pc:sldMkLst>
        <pc:spChg chg="add del mod">
          <ac:chgData name="madhura jadhav" userId="f22c346582556991" providerId="LiveId" clId="{A99D9E35-A5C7-45DD-AE41-4E56912159B3}" dt="2021-05-01T03:55:08.977" v="76" actId="478"/>
          <ac:spMkLst>
            <pc:docMk/>
            <pc:sldMk cId="3184636864" sldId="282"/>
            <ac:spMk id="3" creationId="{98A66EC4-8E6D-492A-9F59-CC37CBA0AFB4}"/>
          </ac:spMkLst>
        </pc:spChg>
        <pc:spChg chg="add del mod">
          <ac:chgData name="madhura jadhav" userId="f22c346582556991" providerId="LiveId" clId="{A99D9E35-A5C7-45DD-AE41-4E56912159B3}" dt="2021-05-01T03:55:11.223" v="77" actId="478"/>
          <ac:spMkLst>
            <pc:docMk/>
            <pc:sldMk cId="3184636864" sldId="282"/>
            <ac:spMk id="5" creationId="{77635A4F-8816-45E8-A600-F3A264EE3534}"/>
          </ac:spMkLst>
        </pc:spChg>
        <pc:spChg chg="add mod">
          <ac:chgData name="madhura jadhav" userId="f22c346582556991" providerId="LiveId" clId="{A99D9E35-A5C7-45DD-AE41-4E56912159B3}" dt="2021-05-01T03:55:34.040" v="79"/>
          <ac:spMkLst>
            <pc:docMk/>
            <pc:sldMk cId="3184636864" sldId="282"/>
            <ac:spMk id="8" creationId="{D2B12D38-FDAD-4B36-9052-D168AC622A43}"/>
          </ac:spMkLst>
        </pc:spChg>
        <pc:spChg chg="add mod">
          <ac:chgData name="madhura jadhav" userId="f22c346582556991" providerId="LiveId" clId="{A99D9E35-A5C7-45DD-AE41-4E56912159B3}" dt="2021-05-01T03:55:34.040" v="79"/>
          <ac:spMkLst>
            <pc:docMk/>
            <pc:sldMk cId="3184636864" sldId="282"/>
            <ac:spMk id="9" creationId="{1E8CDC8D-FBC2-4871-B520-27D29D422710}"/>
          </ac:spMkLst>
        </pc:spChg>
        <pc:spChg chg="add mod">
          <ac:chgData name="madhura jadhav" userId="f22c346582556991" providerId="LiveId" clId="{A99D9E35-A5C7-45DD-AE41-4E56912159B3}" dt="2021-05-01T03:55:34.040" v="79"/>
          <ac:spMkLst>
            <pc:docMk/>
            <pc:sldMk cId="3184636864" sldId="282"/>
            <ac:spMk id="10" creationId="{B0FA3784-C544-4B12-A5FB-3925A8706A45}"/>
          </ac:spMkLst>
        </pc:spChg>
        <pc:spChg chg="del">
          <ac:chgData name="madhura jadhav" userId="f22c346582556991" providerId="LiveId" clId="{A99D9E35-A5C7-45DD-AE41-4E56912159B3}" dt="2021-05-01T03:55:08.977" v="76" actId="478"/>
          <ac:spMkLst>
            <pc:docMk/>
            <pc:sldMk cId="3184636864" sldId="282"/>
            <ac:spMk id="137" creationId="{00000000-0000-0000-0000-000000000000}"/>
          </ac:spMkLst>
        </pc:spChg>
        <pc:spChg chg="del">
          <ac:chgData name="madhura jadhav" userId="f22c346582556991" providerId="LiveId" clId="{A99D9E35-A5C7-45DD-AE41-4E56912159B3}" dt="2021-05-01T03:55:05.966" v="75" actId="478"/>
          <ac:spMkLst>
            <pc:docMk/>
            <pc:sldMk cId="3184636864" sldId="282"/>
            <ac:spMk id="138" creationId="{00000000-0000-0000-0000-000000000000}"/>
          </ac:spMkLst>
        </pc:spChg>
        <pc:picChg chg="add mod">
          <ac:chgData name="madhura jadhav" userId="f22c346582556991" providerId="LiveId" clId="{A99D9E35-A5C7-45DD-AE41-4E56912159B3}" dt="2021-05-01T03:56:03.006" v="84" actId="1076"/>
          <ac:picMkLst>
            <pc:docMk/>
            <pc:sldMk cId="3184636864" sldId="282"/>
            <ac:picMk id="11" creationId="{D40E695D-BCE5-4810-BBA8-7D4D6FE824BA}"/>
          </ac:picMkLst>
        </pc:picChg>
      </pc:sldChg>
      <pc:sldChg chg="add del">
        <pc:chgData name="madhura jadhav" userId="f22c346582556991" providerId="LiveId" clId="{A99D9E35-A5C7-45DD-AE41-4E56912159B3}" dt="2021-05-01T05:49:10.133" v="779" actId="47"/>
        <pc:sldMkLst>
          <pc:docMk/>
          <pc:sldMk cId="1675084018" sldId="283"/>
        </pc:sldMkLst>
      </pc:sldChg>
      <pc:sldMasterChg chg="modSp mod">
        <pc:chgData name="madhura jadhav" userId="f22c346582556991" providerId="LiveId" clId="{A99D9E35-A5C7-45DD-AE41-4E56912159B3}" dt="2021-05-01T03:44:42.562" v="46" actId="166"/>
        <pc:sldMasterMkLst>
          <pc:docMk/>
          <pc:sldMasterMk cId="0" sldId="2147483648"/>
        </pc:sldMasterMkLst>
        <pc:spChg chg="ord">
          <ac:chgData name="madhura jadhav" userId="f22c346582556991" providerId="LiveId" clId="{A99D9E35-A5C7-45DD-AE41-4E56912159B3}" dt="2021-05-01T03:44:04.220" v="44" actId="167"/>
          <ac:spMkLst>
            <pc:docMk/>
            <pc:sldMasterMk cId="0" sldId="2147483648"/>
            <ac:spMk id="6" creationId="{00000000-0000-0000-0000-000000000000}"/>
          </ac:spMkLst>
        </pc:spChg>
        <pc:spChg chg="ord">
          <ac:chgData name="madhura jadhav" userId="f22c346582556991" providerId="LiveId" clId="{A99D9E35-A5C7-45DD-AE41-4E56912159B3}" dt="2021-05-01T03:44:42.562" v="46" actId="166"/>
          <ac:spMkLst>
            <pc:docMk/>
            <pc:sldMasterMk cId="0" sldId="2147483648"/>
            <ac:spMk id="11" creationId="{00000000-0000-0000-0000-000000000000}"/>
          </ac:spMkLst>
        </pc:spChg>
      </pc:sldMasterChg>
      <pc:sldMasterChg chg="modSp mod delSldLayout modSldLayout">
        <pc:chgData name="madhura jadhav" userId="f22c346582556991" providerId="LiveId" clId="{A99D9E35-A5C7-45DD-AE41-4E56912159B3}" dt="2021-05-01T03:56:18.301" v="95" actId="47"/>
        <pc:sldMasterMkLst>
          <pc:docMk/>
          <pc:sldMasterMk cId="0" sldId="2147483650"/>
        </pc:sldMasterMkLst>
        <pc:spChg chg="mod ord">
          <ac:chgData name="madhura jadhav" userId="f22c346582556991" providerId="LiveId" clId="{A99D9E35-A5C7-45DD-AE41-4E56912159B3}" dt="2021-05-01T03:44:09.886" v="45" actId="167"/>
          <ac:spMkLst>
            <pc:docMk/>
            <pc:sldMasterMk cId="0" sldId="2147483650"/>
            <ac:spMk id="19" creationId="{00000000-0000-0000-0000-000000000000}"/>
          </ac:spMkLst>
        </pc:spChg>
        <pc:spChg chg="ord">
          <ac:chgData name="madhura jadhav" userId="f22c346582556991" providerId="LiveId" clId="{A99D9E35-A5C7-45DD-AE41-4E56912159B3}" dt="2021-05-01T03:43:16.768" v="40" actId="166"/>
          <ac:spMkLst>
            <pc:docMk/>
            <pc:sldMasterMk cId="0" sldId="2147483650"/>
            <ac:spMk id="24" creationId="{00000000-0000-0000-0000-000000000000}"/>
          </ac:spMkLst>
        </pc:spChg>
        <pc:sldLayoutChg chg="addSp modSp mod">
          <pc:chgData name="madhura jadhav" userId="f22c346582556991" providerId="LiveId" clId="{A99D9E35-A5C7-45DD-AE41-4E56912159B3}" dt="2021-05-01T03:42:49.207" v="38" actId="1076"/>
          <pc:sldLayoutMkLst>
            <pc:docMk/>
            <pc:sldMasterMk cId="0" sldId="2147483650"/>
            <pc:sldLayoutMk cId="0" sldId="2147483651"/>
          </pc:sldLayoutMkLst>
          <pc:spChg chg="add mod ord">
            <ac:chgData name="madhura jadhav" userId="f22c346582556991" providerId="LiveId" clId="{A99D9E35-A5C7-45DD-AE41-4E56912159B3}" dt="2021-05-01T03:42:49.207" v="38" actId="1076"/>
            <ac:spMkLst>
              <pc:docMk/>
              <pc:sldMasterMk cId="0" sldId="2147483650"/>
              <pc:sldLayoutMk cId="0" sldId="2147483651"/>
              <ac:spMk id="7" creationId="{B9E57AAC-9F22-4F1A-B65C-95FDAFFEE7CB}"/>
            </ac:spMkLst>
          </pc:spChg>
        </pc:sldLayoutChg>
        <pc:sldLayoutChg chg="del">
          <pc:chgData name="madhura jadhav" userId="f22c346582556991" providerId="LiveId" clId="{A99D9E35-A5C7-45DD-AE41-4E56912159B3}" dt="2021-05-01T03:46:23.620" v="55" actId="47"/>
          <pc:sldLayoutMkLst>
            <pc:docMk/>
            <pc:sldMasterMk cId="0" sldId="2147483650"/>
            <pc:sldLayoutMk cId="0" sldId="2147483653"/>
          </pc:sldLayoutMkLst>
        </pc:sldLayoutChg>
        <pc:sldLayoutChg chg="del">
          <pc:chgData name="madhura jadhav" userId="f22c346582556991" providerId="LiveId" clId="{A99D9E35-A5C7-45DD-AE41-4E56912159B3}" dt="2021-05-01T03:56:18.301" v="95" actId="47"/>
          <pc:sldLayoutMkLst>
            <pc:docMk/>
            <pc:sldMasterMk cId="0" sldId="2147483650"/>
            <pc:sldLayoutMk cId="0" sldId="2147483654"/>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2" name="Google Shape;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continue the same  example for insertion , </a:t>
            </a:r>
          </a:p>
          <a:p>
            <a:pPr marL="0" lvl="0" indent="0" algn="l" rtl="0">
              <a:spcBef>
                <a:spcPts val="0"/>
              </a:spcBef>
              <a:spcAft>
                <a:spcPts val="0"/>
              </a:spcAft>
              <a:buNone/>
            </a:pPr>
            <a:r>
              <a:rPr lang="en-US" dirty="0"/>
              <a:t>Rest of the tables record upload  have been done using .csv file upload</a:t>
            </a:r>
          </a:p>
          <a:p>
            <a:pPr marL="0" lvl="0" indent="0" algn="l" rtl="0">
              <a:spcBef>
                <a:spcPts val="0"/>
              </a:spcBef>
              <a:spcAft>
                <a:spcPts val="0"/>
              </a:spcAft>
              <a:buNone/>
            </a:pPr>
            <a:endParaRPr dirty="0"/>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1831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8752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you can  right click on attachment of specific record and  select open in editor to see the image  at back end . once the request posted on community wall user can see the details (for that we need to  write the  query to select the image and display at front end )</a:t>
            </a:r>
          </a:p>
          <a:p>
            <a:pPr marL="0" lvl="0" indent="0" algn="l" rtl="0">
              <a:spcBef>
                <a:spcPts val="0"/>
              </a:spcBef>
              <a:spcAft>
                <a:spcPts val="0"/>
              </a:spcAft>
              <a:buNone/>
            </a:pPr>
            <a:endParaRPr dirty="0"/>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312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lets take  example  of creation of  master table </a:t>
            </a:r>
            <a:r>
              <a:rPr lang="en-US" sz="1800" dirty="0">
                <a:solidFill>
                  <a:srgbClr val="3F3F3F"/>
                </a:solidFill>
              </a:rPr>
              <a:t>Apartment </a:t>
            </a:r>
            <a:r>
              <a:rPr lang="en-US" sz="1100" dirty="0"/>
              <a:t> </a:t>
            </a:r>
          </a:p>
          <a:p>
            <a:pPr marL="0" lvl="0" indent="0" algn="l" rtl="0">
              <a:spcBef>
                <a:spcPts val="0"/>
              </a:spcBef>
              <a:spcAft>
                <a:spcPts val="0"/>
              </a:spcAft>
              <a:buNone/>
            </a:pPr>
            <a:r>
              <a:rPr lang="en-US" sz="1100" dirty="0"/>
              <a:t>if not exists is used before creation of the table to check  whether the table is available in the  system or not </a:t>
            </a:r>
          </a:p>
          <a:p>
            <a:pPr marL="0" lvl="0" indent="0" algn="l" rtl="0">
              <a:lnSpc>
                <a:spcPct val="110000"/>
              </a:lnSpc>
              <a:spcBef>
                <a:spcPts val="0"/>
              </a:spcBef>
              <a:spcAft>
                <a:spcPts val="0"/>
              </a:spcAft>
              <a:buClr>
                <a:schemeClr val="dk1"/>
              </a:buClr>
              <a:buSzPts val="1100"/>
              <a:buFont typeface="Arial"/>
              <a:buNone/>
            </a:pPr>
            <a:r>
              <a:rPr lang="en-US" sz="1100" dirty="0">
                <a:solidFill>
                  <a:srgbClr val="3F3F3F"/>
                </a:solidFill>
              </a:rPr>
              <a:t>upon execution of the  query database table is created  which is mentioned at the right side of the  slide </a:t>
            </a:r>
            <a:endParaRPr lang="en-US" sz="1100" dirty="0"/>
          </a:p>
          <a:p>
            <a:pPr marL="0" lvl="0" indent="0" algn="l" rtl="0">
              <a:spcBef>
                <a:spcPts val="0"/>
              </a:spcBef>
              <a:spcAft>
                <a:spcPts val="0"/>
              </a:spcAft>
              <a:buNone/>
            </a:pPr>
            <a:endParaRPr dirty="0"/>
          </a:p>
        </p:txBody>
      </p:sp>
      <p:sp>
        <p:nvSpPr>
          <p:cNvPr id="156" name="Google Shape;15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373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Harsh</a:t>
            </a:r>
            <a:endParaRPr/>
          </a:p>
        </p:txBody>
      </p:sp>
      <p:sp>
        <p:nvSpPr>
          <p:cNvPr id="172" name="Google Shape;1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Harsh</a:t>
            </a:r>
            <a:endParaRPr/>
          </a:p>
        </p:txBody>
      </p:sp>
      <p:sp>
        <p:nvSpPr>
          <p:cNvPr id="172" name="Google Shape;17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38078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Divya</a:t>
            </a:r>
            <a:endParaRPr/>
          </a:p>
        </p:txBody>
      </p:sp>
      <p:sp>
        <p:nvSpPr>
          <p:cNvPr id="111" name="Google Shape;11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6a9d81154_0_1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Madhura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have identified 6 entities…. List…. User has 4 types and notification has 2 types</a:t>
            </a:r>
          </a:p>
          <a:p>
            <a:pPr marL="0" lvl="0" indent="0" algn="l" rtl="0">
              <a:spcBef>
                <a:spcPts val="0"/>
              </a:spcBef>
              <a:spcAft>
                <a:spcPts val="0"/>
              </a:spcAft>
              <a:buNone/>
            </a:pPr>
            <a:endParaRPr dirty="0"/>
          </a:p>
        </p:txBody>
      </p:sp>
      <p:sp>
        <p:nvSpPr>
          <p:cNvPr id="117" name="Google Shape;117;gd6a9d81154_0_1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Crowfoot ER diagram</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Orange and blue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dirty="0"/>
              <a:t>Start from main entity apartment and cover everything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a:t>Explain cardinality</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a:t>Maintenance Request, Community Wall, Notifications, Inspection Schedule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1"/>
          </a:p>
          <a:p>
            <a:pPr marL="0" lvl="0" indent="0" algn="l" rtl="0">
              <a:spcBef>
                <a:spcPts val="0"/>
              </a:spcBef>
              <a:spcAft>
                <a:spcPts val="0"/>
              </a:spcAft>
              <a:buNone/>
            </a:pPr>
            <a:endParaRPr lang="en-US" dirty="0"/>
          </a:p>
        </p:txBody>
      </p:sp>
      <p:sp>
        <p:nvSpPr>
          <p:cNvPr id="123" name="Google Shape;12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d1214b33b8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sz="1000" dirty="0"/>
          </a:p>
        </p:txBody>
      </p:sp>
      <p:sp>
        <p:nvSpPr>
          <p:cNvPr id="129" name="Google Shape;129;gd1214b33b8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1214b33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1214b33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Hrishikesh</a:t>
            </a:r>
            <a:endParaRPr/>
          </a:p>
        </p:txBody>
      </p:sp>
    </p:spTree>
    <p:extLst>
      <p:ext uri="{BB962C8B-B14F-4D97-AF65-F5344CB8AC3E}">
        <p14:creationId xmlns:p14="http://schemas.microsoft.com/office/powerpoint/2010/main" val="388438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d1214b33b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d1214b33b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lets take  example  of creation of  master table </a:t>
            </a:r>
            <a:r>
              <a:rPr lang="en-US" sz="1800" dirty="0">
                <a:solidFill>
                  <a:srgbClr val="3F3F3F"/>
                </a:solidFill>
              </a:rPr>
              <a:t>Apartment </a:t>
            </a:r>
            <a:r>
              <a:rPr lang="en-US" sz="1100" dirty="0"/>
              <a:t> </a:t>
            </a:r>
          </a:p>
          <a:p>
            <a:pPr marL="0" lvl="0" indent="0" algn="l" rtl="0">
              <a:spcBef>
                <a:spcPts val="0"/>
              </a:spcBef>
              <a:spcAft>
                <a:spcPts val="0"/>
              </a:spcAft>
              <a:buNone/>
            </a:pPr>
            <a:r>
              <a:rPr lang="en-US" sz="1100" dirty="0"/>
              <a:t>if not exists is used before creation of the table to check  whether the table is available in the  system or not </a:t>
            </a:r>
          </a:p>
          <a:p>
            <a:pPr marL="0" lvl="0" indent="0" algn="l" rtl="0">
              <a:lnSpc>
                <a:spcPct val="110000"/>
              </a:lnSpc>
              <a:spcBef>
                <a:spcPts val="0"/>
              </a:spcBef>
              <a:spcAft>
                <a:spcPts val="0"/>
              </a:spcAft>
              <a:buClr>
                <a:schemeClr val="dk1"/>
              </a:buClr>
              <a:buSzPts val="1100"/>
              <a:buFont typeface="Arial"/>
              <a:buNone/>
            </a:pPr>
            <a:r>
              <a:rPr lang="en-US" sz="1100" dirty="0">
                <a:solidFill>
                  <a:srgbClr val="3F3F3F"/>
                </a:solidFill>
              </a:rPr>
              <a:t>upon execution of the  query database table is created  which is mentioned at the right side of the  slide </a:t>
            </a:r>
            <a:endParaRPr lang="en-US" sz="1100"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28030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3"/>
        <p:cNvGrpSpPr/>
        <p:nvPr/>
      </p:nvGrpSpPr>
      <p:grpSpPr>
        <a:xfrm>
          <a:off x="0" y="0"/>
          <a:ext cx="0" cy="0"/>
          <a:chOff x="0" y="0"/>
          <a:chExt cx="0" cy="0"/>
        </a:xfrm>
      </p:grpSpPr>
      <p:sp>
        <p:nvSpPr>
          <p:cNvPr id="14" name="Google Shape;14;p16"/>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6"/>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6"/>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7"/>
          <p:cNvSpPr txBox="1">
            <a:spLocks noGrp="1"/>
          </p:cNvSpPr>
          <p:nvPr>
            <p:ph type="title" hasCustomPrompt="1"/>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sz="4800">
                <a:latin typeface="+mj-lt"/>
                <a:ea typeface="Adobe Fan Heiti Std B" panose="020B0700000000000000" pitchFamily="34" charset="-128"/>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err="1"/>
              <a:t>sas</a:t>
            </a:r>
            <a:endParaRPr dirty="0"/>
          </a:p>
        </p:txBody>
      </p:sp>
      <p:sp>
        <p:nvSpPr>
          <p:cNvPr id="28" name="Google Shape;28;p17"/>
          <p:cNvSpPr txBox="1">
            <a:spLocks noGrp="1"/>
          </p:cNvSpPr>
          <p:nvPr>
            <p:ph type="body" idx="1" hasCustomPrompt="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00050" lvl="0" indent="-285750" algn="l">
              <a:lnSpc>
                <a:spcPct val="110000"/>
              </a:lnSpc>
              <a:spcBef>
                <a:spcPts val="1200"/>
              </a:spcBef>
              <a:spcAft>
                <a:spcPts val="0"/>
              </a:spcAft>
              <a:buSzPts val="1800"/>
              <a:buFont typeface="Arial" panose="020B0604020202020204" pitchFamily="34" charset="0"/>
              <a:buChar char="•"/>
              <a:defRPr sz="1800">
                <a:latin typeface="+mn-lt"/>
                <a:ea typeface="Adobe Fan Heiti Std B" panose="020B0700000000000000" pitchFamily="34" charset="-128"/>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r>
              <a:rPr lang="en-US" dirty="0"/>
              <a:t>Sd</a:t>
            </a:r>
          </a:p>
          <a:p>
            <a:r>
              <a:rPr lang="en-US" dirty="0"/>
              <a:t>Sad</a:t>
            </a:r>
          </a:p>
          <a:p>
            <a:endParaRPr lang="en-US" dirty="0"/>
          </a:p>
          <a:p>
            <a:endParaRPr dirty="0"/>
          </a:p>
        </p:txBody>
      </p:sp>
      <p:sp>
        <p:nvSpPr>
          <p:cNvPr id="29" name="Google Shape;29;p17"/>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7"/>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1" name="Google Shape;31;p17"/>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dirty="0"/>
          </a:p>
        </p:txBody>
      </p:sp>
      <p:sp>
        <p:nvSpPr>
          <p:cNvPr id="7" name="Google Shape;31;p17">
            <a:extLst>
              <a:ext uri="{FF2B5EF4-FFF2-40B4-BE49-F238E27FC236}">
                <a16:creationId xmlns:a16="http://schemas.microsoft.com/office/drawing/2014/main" id="{B9E57AAC-9F22-4F1A-B65C-95FDAFFEE7CB}"/>
              </a:ext>
            </a:extLst>
          </p:cNvPr>
          <p:cNvSpPr txBox="1">
            <a:spLocks/>
          </p:cNvSpPr>
          <p:nvPr userDrawn="1"/>
        </p:nvSpPr>
        <p:spPr>
          <a:xfrm>
            <a:off x="11300478" y="6492875"/>
            <a:ext cx="78001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1pPr>
            <a:lvl2pPr marL="0" marR="0" lvl="1" indent="0" algn="l"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2pPr>
            <a:lvl3pPr marL="0" marR="0" lvl="2" indent="0" algn="l"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3pPr>
            <a:lvl4pPr marL="0" marR="0" lvl="3" indent="0" algn="l"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4pPr>
            <a:lvl5pPr marL="0" marR="0" lvl="4" indent="0" algn="l"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5pPr>
            <a:lvl6pPr marL="0" marR="0" lvl="5" indent="0" algn="l"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6pPr>
            <a:lvl7pPr marL="0" marR="0" lvl="6" indent="0" algn="l"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7pPr>
            <a:lvl8pPr marL="0" marR="0" lvl="7" indent="0" algn="l"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8pPr>
            <a:lvl9pPr marL="0" marR="0" lvl="8" indent="0" algn="l" rtl="0">
              <a:lnSpc>
                <a:spcPct val="100000"/>
              </a:lnSpc>
              <a:spcBef>
                <a:spcPts val="0"/>
              </a:spcBef>
              <a:spcAft>
                <a:spcPts val="0"/>
              </a:spcAft>
              <a:buClr>
                <a:srgbClr val="000000"/>
              </a:buClr>
              <a:buFont typeface="Arial"/>
              <a:buNone/>
              <a:defRPr sz="900" b="0" i="0" u="none" strike="noStrike" cap="none">
                <a:solidFill>
                  <a:srgbClr val="FFFFFF"/>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2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21"/>
          <p:cNvSpPr txBox="1">
            <a:spLocks noGrp="1"/>
          </p:cNvSpPr>
          <p:nvPr>
            <p:ph type="body" idx="1"/>
          </p:nvPr>
        </p:nvSpPr>
        <p:spPr>
          <a:xfrm>
            <a:off x="1097280"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8" name="Google Shape;58;p21"/>
          <p:cNvSpPr txBox="1">
            <a:spLocks noGrp="1"/>
          </p:cNvSpPr>
          <p:nvPr>
            <p:ph type="body" idx="2"/>
          </p:nvPr>
        </p:nvSpPr>
        <p:spPr>
          <a:xfrm>
            <a:off x="1097280" y="2958274"/>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9" name="Google Shape;59;p21"/>
          <p:cNvSpPr txBox="1">
            <a:spLocks noGrp="1"/>
          </p:cNvSpPr>
          <p:nvPr>
            <p:ph type="body" idx="3"/>
          </p:nvPr>
        </p:nvSpPr>
        <p:spPr>
          <a:xfrm>
            <a:off x="6515944" y="2057400"/>
            <a:ext cx="4639736"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110000"/>
              </a:lnSpc>
              <a:spcBef>
                <a:spcPts val="1200"/>
              </a:spcBef>
              <a:spcAft>
                <a:spcPts val="0"/>
              </a:spcAft>
              <a:buSzPts val="2000"/>
              <a:buNone/>
              <a:defRPr sz="2000" b="0" cap="none">
                <a:solidFill>
                  <a:schemeClr val="dk1"/>
                </a:solidFill>
              </a:defRPr>
            </a:lvl1pPr>
            <a:lvl2pPr marL="914400" lvl="1" indent="-228600" algn="l">
              <a:lnSpc>
                <a:spcPct val="100000"/>
              </a:lnSpc>
              <a:spcBef>
                <a:spcPts val="200"/>
              </a:spcBef>
              <a:spcAft>
                <a:spcPts val="0"/>
              </a:spcAft>
              <a:buClr>
                <a:srgbClr val="3F3F3F"/>
              </a:buClr>
              <a:buSzPts val="2000"/>
              <a:buNone/>
              <a:defRPr sz="2000" b="1"/>
            </a:lvl2pPr>
            <a:lvl3pPr marL="1371600" lvl="2" indent="-228600" algn="l">
              <a:lnSpc>
                <a:spcPct val="100000"/>
              </a:lnSpc>
              <a:spcBef>
                <a:spcPts val="400"/>
              </a:spcBef>
              <a:spcAft>
                <a:spcPts val="0"/>
              </a:spcAft>
              <a:buClr>
                <a:srgbClr val="3F3F3F"/>
              </a:buClr>
              <a:buSzPts val="1800"/>
              <a:buNone/>
              <a:defRPr sz="1800" b="1"/>
            </a:lvl3pPr>
            <a:lvl4pPr marL="1828800" lvl="3" indent="-228600" algn="l">
              <a:lnSpc>
                <a:spcPct val="100000"/>
              </a:lnSpc>
              <a:spcBef>
                <a:spcPts val="400"/>
              </a:spcBef>
              <a:spcAft>
                <a:spcPts val="0"/>
              </a:spcAft>
              <a:buClr>
                <a:srgbClr val="3F3F3F"/>
              </a:buClr>
              <a:buSzPts val="1600"/>
              <a:buNone/>
              <a:defRPr sz="1600" b="1"/>
            </a:lvl4pPr>
            <a:lvl5pPr marL="2286000" lvl="4" indent="-228600" algn="l">
              <a:lnSpc>
                <a:spcPct val="100000"/>
              </a:lnSpc>
              <a:spcBef>
                <a:spcPts val="400"/>
              </a:spcBef>
              <a:spcAft>
                <a:spcPts val="0"/>
              </a:spcAft>
              <a:buClr>
                <a:srgbClr val="3F3F3F"/>
              </a:buClr>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0" name="Google Shape;60;p21"/>
          <p:cNvSpPr txBox="1">
            <a:spLocks noGrp="1"/>
          </p:cNvSpPr>
          <p:nvPr>
            <p:ph type="body" idx="4"/>
          </p:nvPr>
        </p:nvSpPr>
        <p:spPr>
          <a:xfrm>
            <a:off x="6515944" y="2958273"/>
            <a:ext cx="4639736" cy="2910821"/>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1" name="Google Shape;61;p21"/>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1"/>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1"/>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2"/>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2"/>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4"/>
        <p:cNvGrpSpPr/>
        <p:nvPr/>
      </p:nvGrpSpPr>
      <p:grpSpPr>
        <a:xfrm>
          <a:off x="0" y="0"/>
          <a:ext cx="0" cy="0"/>
          <a:chOff x="0" y="0"/>
          <a:chExt cx="0" cy="0"/>
        </a:xfrm>
      </p:grpSpPr>
      <p:sp>
        <p:nvSpPr>
          <p:cNvPr id="75" name="Google Shape;75;p23"/>
          <p:cNvSpPr/>
          <p:nvPr/>
        </p:nvSpPr>
        <p:spPr>
          <a:xfrm>
            <a:off x="16" y="0"/>
            <a:ext cx="4654296" cy="68580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3"/>
          <p:cNvSpPr txBox="1">
            <a:spLocks noGrp="1"/>
          </p:cNvSpPr>
          <p:nvPr>
            <p:ph type="title"/>
          </p:nvPr>
        </p:nvSpPr>
        <p:spPr>
          <a:xfrm>
            <a:off x="643466" y="786383"/>
            <a:ext cx="3517567" cy="209397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FFFFFF"/>
              </a:buClr>
              <a:buSzPts val="3600"/>
              <a:buFont typeface="Geo"/>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23"/>
          <p:cNvSpPr txBox="1">
            <a:spLocks noGrp="1"/>
          </p:cNvSpPr>
          <p:nvPr>
            <p:ph type="body" idx="1"/>
          </p:nvPr>
        </p:nvSpPr>
        <p:spPr>
          <a:xfrm>
            <a:off x="5458984" y="812799"/>
            <a:ext cx="5928344" cy="5294757"/>
          </a:xfrm>
          <a:prstGeom prst="rect">
            <a:avLst/>
          </a:prstGeom>
          <a:noFill/>
          <a:ln>
            <a:noFill/>
          </a:ln>
        </p:spPr>
        <p:txBody>
          <a:bodyPr spcFirstLastPara="1" wrap="square" lIns="0" tIns="45700" rIns="0" bIns="45700" anchor="t" anchorCtr="0">
            <a:normAutofit/>
          </a:bodyPr>
          <a:lstStyle>
            <a:lvl1pPr marL="457200" lvl="0" indent="-342900" algn="l">
              <a:lnSpc>
                <a:spcPct val="110000"/>
              </a:lnSpc>
              <a:spcBef>
                <a:spcPts val="1200"/>
              </a:spcBef>
              <a:spcAft>
                <a:spcPts val="0"/>
              </a:spcAft>
              <a:buSzPts val="1800"/>
              <a:buChar char=" "/>
              <a:defRPr/>
            </a:lvl1pPr>
            <a:lvl2pPr marL="914400" lvl="1" indent="-342900" algn="l">
              <a:lnSpc>
                <a:spcPct val="100000"/>
              </a:lnSpc>
              <a:spcBef>
                <a:spcPts val="200"/>
              </a:spcBef>
              <a:spcAft>
                <a:spcPts val="0"/>
              </a:spcAft>
              <a:buClr>
                <a:srgbClr val="3F3F3F"/>
              </a:buClr>
              <a:buSzPts val="1800"/>
              <a:buChar char="◦"/>
              <a:defRPr/>
            </a:lvl2pPr>
            <a:lvl3pPr marL="1371600" lvl="2" indent="-342900" algn="l">
              <a:lnSpc>
                <a:spcPct val="100000"/>
              </a:lnSpc>
              <a:spcBef>
                <a:spcPts val="400"/>
              </a:spcBef>
              <a:spcAft>
                <a:spcPts val="0"/>
              </a:spcAft>
              <a:buClr>
                <a:srgbClr val="3F3F3F"/>
              </a:buClr>
              <a:buSzPts val="1800"/>
              <a:buChar char="◦"/>
              <a:defRPr/>
            </a:lvl3pPr>
            <a:lvl4pPr marL="1828800" lvl="3" indent="-342900" algn="l">
              <a:lnSpc>
                <a:spcPct val="100000"/>
              </a:lnSpc>
              <a:spcBef>
                <a:spcPts val="400"/>
              </a:spcBef>
              <a:spcAft>
                <a:spcPts val="0"/>
              </a:spcAft>
              <a:buClr>
                <a:srgbClr val="3F3F3F"/>
              </a:buClr>
              <a:buSzPts val="1800"/>
              <a:buChar char="◦"/>
              <a:defRPr/>
            </a:lvl4pPr>
            <a:lvl5pPr marL="2286000" lvl="4" indent="-342900" algn="l">
              <a:lnSpc>
                <a:spcPct val="100000"/>
              </a:lnSpc>
              <a:spcBef>
                <a:spcPts val="400"/>
              </a:spcBef>
              <a:spcAft>
                <a:spcPts val="0"/>
              </a:spcAft>
              <a:buClr>
                <a:srgbClr val="3F3F3F"/>
              </a:buClr>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8" name="Google Shape;78;p23"/>
          <p:cNvSpPr txBox="1">
            <a:spLocks noGrp="1"/>
          </p:cNvSpPr>
          <p:nvPr>
            <p:ph type="body" idx="2"/>
          </p:nvPr>
        </p:nvSpPr>
        <p:spPr>
          <a:xfrm>
            <a:off x="643465" y="3043050"/>
            <a:ext cx="3517567" cy="3064505"/>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200"/>
              </a:spcBef>
              <a:spcAft>
                <a:spcPts val="0"/>
              </a:spcAft>
              <a:buSzPts val="1800"/>
              <a:buNone/>
              <a:defRPr sz="1800">
                <a:solidFill>
                  <a:srgbClr val="FFFFFF"/>
                </a:solidFill>
              </a:defRPr>
            </a:lvl1pPr>
            <a:lvl2pPr marL="914400" lvl="1" indent="-228600" algn="l">
              <a:lnSpc>
                <a:spcPct val="100000"/>
              </a:lnSpc>
              <a:spcBef>
                <a:spcPts val="2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9" name="Google Shape;79;p23"/>
          <p:cNvSpPr txBox="1">
            <a:spLocks noGrp="1"/>
          </p:cNvSpPr>
          <p:nvPr>
            <p:ph type="dt" idx="10"/>
          </p:nvPr>
        </p:nvSpPr>
        <p:spPr>
          <a:xfrm>
            <a:off x="643464" y="6446520"/>
            <a:ext cx="351756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3"/>
          <p:cNvSpPr txBox="1">
            <a:spLocks noGrp="1"/>
          </p:cNvSpPr>
          <p:nvPr>
            <p:ph type="ftr" idx="11"/>
          </p:nvPr>
        </p:nvSpPr>
        <p:spPr>
          <a:xfrm>
            <a:off x="5458983" y="6446520"/>
            <a:ext cx="533401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sz="900" b="0" i="0" u="none" strike="noStrike" cap="none">
                <a:solidFill>
                  <a:schemeClr val="dk2"/>
                </a:solidFill>
                <a:latin typeface="Arial"/>
                <a:ea typeface="Arial"/>
                <a:cs typeface="Arial"/>
                <a:sym typeface="Arial"/>
              </a:defRPr>
            </a:lvl1pPr>
            <a:lvl2pPr marL="0" lvl="1" indent="0" algn="l">
              <a:spcBef>
                <a:spcPts val="0"/>
              </a:spcBef>
              <a:buNone/>
              <a:defRPr sz="900" b="0" i="0" u="none" strike="noStrike" cap="none">
                <a:solidFill>
                  <a:schemeClr val="dk2"/>
                </a:solidFill>
                <a:latin typeface="Arial"/>
                <a:ea typeface="Arial"/>
                <a:cs typeface="Arial"/>
                <a:sym typeface="Arial"/>
              </a:defRPr>
            </a:lvl2pPr>
            <a:lvl3pPr marL="0" lvl="2" indent="0" algn="l">
              <a:spcBef>
                <a:spcPts val="0"/>
              </a:spcBef>
              <a:buNone/>
              <a:defRPr sz="900" b="0" i="0" u="none" strike="noStrike" cap="none">
                <a:solidFill>
                  <a:schemeClr val="dk2"/>
                </a:solidFill>
                <a:latin typeface="Arial"/>
                <a:ea typeface="Arial"/>
                <a:cs typeface="Arial"/>
                <a:sym typeface="Arial"/>
              </a:defRPr>
            </a:lvl3pPr>
            <a:lvl4pPr marL="0" lvl="3" indent="0" algn="l">
              <a:spcBef>
                <a:spcPts val="0"/>
              </a:spcBef>
              <a:buNone/>
              <a:defRPr sz="900" b="0" i="0" u="none" strike="noStrike" cap="none">
                <a:solidFill>
                  <a:schemeClr val="dk2"/>
                </a:solidFill>
                <a:latin typeface="Arial"/>
                <a:ea typeface="Arial"/>
                <a:cs typeface="Arial"/>
                <a:sym typeface="Arial"/>
              </a:defRPr>
            </a:lvl4pPr>
            <a:lvl5pPr marL="0" lvl="4" indent="0" algn="l">
              <a:spcBef>
                <a:spcPts val="0"/>
              </a:spcBef>
              <a:buNone/>
              <a:defRPr sz="900" b="0" i="0" u="none" strike="noStrike" cap="none">
                <a:solidFill>
                  <a:schemeClr val="dk2"/>
                </a:solidFill>
                <a:latin typeface="Arial"/>
                <a:ea typeface="Arial"/>
                <a:cs typeface="Arial"/>
                <a:sym typeface="Arial"/>
              </a:defRPr>
            </a:lvl5pPr>
            <a:lvl6pPr marL="0" lvl="5" indent="0" algn="l">
              <a:spcBef>
                <a:spcPts val="0"/>
              </a:spcBef>
              <a:buNone/>
              <a:defRPr sz="900" b="0" i="0" u="none" strike="noStrike" cap="none">
                <a:solidFill>
                  <a:schemeClr val="dk2"/>
                </a:solidFill>
                <a:latin typeface="Arial"/>
                <a:ea typeface="Arial"/>
                <a:cs typeface="Arial"/>
                <a:sym typeface="Arial"/>
              </a:defRPr>
            </a:lvl6pPr>
            <a:lvl7pPr marL="0" lvl="6" indent="0" algn="l">
              <a:spcBef>
                <a:spcPts val="0"/>
              </a:spcBef>
              <a:buNone/>
              <a:defRPr sz="900" b="0" i="0" u="none" strike="noStrike" cap="none">
                <a:solidFill>
                  <a:schemeClr val="dk2"/>
                </a:solidFill>
                <a:latin typeface="Arial"/>
                <a:ea typeface="Arial"/>
                <a:cs typeface="Arial"/>
                <a:sym typeface="Arial"/>
              </a:defRPr>
            </a:lvl7pPr>
            <a:lvl8pPr marL="0" lvl="7" indent="0" algn="l">
              <a:spcBef>
                <a:spcPts val="0"/>
              </a:spcBef>
              <a:buNone/>
              <a:defRPr sz="900" b="0" i="0" u="none" strike="noStrike" cap="none">
                <a:solidFill>
                  <a:schemeClr val="dk2"/>
                </a:solidFill>
                <a:latin typeface="Arial"/>
                <a:ea typeface="Arial"/>
                <a:cs typeface="Arial"/>
                <a:sym typeface="Arial"/>
              </a:defRPr>
            </a:lvl8pPr>
            <a:lvl9pPr marL="0" lvl="8" indent="0" algn="l">
              <a:spcBef>
                <a:spcPts val="0"/>
              </a:spcBef>
              <a:buNone/>
              <a:defRPr sz="900" b="0"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24"/>
          <p:cNvSpPr/>
          <p:nvPr/>
        </p:nvSpPr>
        <p:spPr>
          <a:xfrm>
            <a:off x="0" y="4578350"/>
            <a:ext cx="12188825" cy="227965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4"/>
          <p:cNvSpPr>
            <a:spLocks noGrp="1"/>
          </p:cNvSpPr>
          <p:nvPr>
            <p:ph type="pic" idx="2"/>
          </p:nvPr>
        </p:nvSpPr>
        <p:spPr>
          <a:xfrm>
            <a:off x="15" y="0"/>
            <a:ext cx="12191985" cy="4578350"/>
          </a:xfrm>
          <a:prstGeom prst="rect">
            <a:avLst/>
          </a:prstGeom>
          <a:solidFill>
            <a:srgbClr val="D8D8D8"/>
          </a:solidFill>
          <a:ln>
            <a:noFill/>
          </a:ln>
        </p:spPr>
        <p:txBody>
          <a:bodyPr spcFirstLastPara="1" wrap="square" lIns="457200" tIns="457200" rIns="0" bIns="45700" anchor="t" anchorCtr="0">
            <a:normAutofit/>
          </a:bodyPr>
          <a:lstStyle>
            <a:lvl1pPr marR="0" lvl="0" algn="l" rtl="0">
              <a:lnSpc>
                <a:spcPct val="110000"/>
              </a:lnSpc>
              <a:spcBef>
                <a:spcPts val="1200"/>
              </a:spcBef>
              <a:spcAft>
                <a:spcPts val="0"/>
              </a:spcAft>
              <a:buClr>
                <a:schemeClr val="accent1"/>
              </a:buClr>
              <a:buSzPts val="3200"/>
              <a:buFont typeface="Calibri"/>
              <a:buNone/>
              <a:defRPr sz="3200" b="0" i="0" u="none" strike="noStrike" cap="none">
                <a:solidFill>
                  <a:srgbClr val="3F3F3F"/>
                </a:solidFill>
                <a:latin typeface="Arial"/>
                <a:ea typeface="Arial"/>
                <a:cs typeface="Arial"/>
                <a:sym typeface="Arial"/>
              </a:defRPr>
            </a:lvl1pPr>
            <a:lvl2pPr marR="0" lvl="1" algn="l" rtl="0">
              <a:lnSpc>
                <a:spcPct val="100000"/>
              </a:lnSpc>
              <a:spcBef>
                <a:spcPts val="200"/>
              </a:spcBef>
              <a:spcAft>
                <a:spcPts val="0"/>
              </a:spcAft>
              <a:buClr>
                <a:srgbClr val="3F3F3F"/>
              </a:buClr>
              <a:buSzPts val="2800"/>
              <a:buFont typeface="Calibri"/>
              <a:buNone/>
              <a:defRPr sz="2800" b="0" i="0" u="none" strike="noStrike" cap="none">
                <a:solidFill>
                  <a:srgbClr val="3F3F3F"/>
                </a:solidFill>
                <a:latin typeface="Arial"/>
                <a:ea typeface="Arial"/>
                <a:cs typeface="Arial"/>
                <a:sym typeface="Arial"/>
              </a:defRPr>
            </a:lvl2pPr>
            <a:lvl3pPr marR="0" lvl="2" algn="l" rtl="0">
              <a:lnSpc>
                <a:spcPct val="100000"/>
              </a:lnSpc>
              <a:spcBef>
                <a:spcPts val="400"/>
              </a:spcBef>
              <a:spcAft>
                <a:spcPts val="0"/>
              </a:spcAft>
              <a:buClr>
                <a:srgbClr val="3F3F3F"/>
              </a:buClr>
              <a:buSzPts val="2400"/>
              <a:buFont typeface="Calibri"/>
              <a:buNone/>
              <a:defRPr sz="2400" b="0" i="0" u="none" strike="noStrike" cap="none">
                <a:solidFill>
                  <a:srgbClr val="3F3F3F"/>
                </a:solidFill>
                <a:latin typeface="Arial"/>
                <a:ea typeface="Arial"/>
                <a:cs typeface="Arial"/>
                <a:sym typeface="Arial"/>
              </a:defRPr>
            </a:lvl3pPr>
            <a:lvl4pPr marR="0" lvl="3"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Arial"/>
                <a:ea typeface="Arial"/>
                <a:cs typeface="Arial"/>
                <a:sym typeface="Arial"/>
              </a:defRPr>
            </a:lvl4pPr>
            <a:lvl5pPr marR="0" lvl="4" algn="l" rtl="0">
              <a:lnSpc>
                <a:spcPct val="100000"/>
              </a:lnSpc>
              <a:spcBef>
                <a:spcPts val="400"/>
              </a:spcBef>
              <a:spcAft>
                <a:spcPts val="0"/>
              </a:spcAft>
              <a:buClr>
                <a:srgbClr val="3F3F3F"/>
              </a:buClr>
              <a:buSzPts val="2000"/>
              <a:buFont typeface="Calibri"/>
              <a:buNone/>
              <a:defRPr sz="2000" b="0" i="0" u="none" strike="noStrike" cap="none">
                <a:solidFill>
                  <a:srgbClr val="3F3F3F"/>
                </a:solidFill>
                <a:latin typeface="Arial"/>
                <a:ea typeface="Arial"/>
                <a:cs typeface="Arial"/>
                <a:sym typeface="Arial"/>
              </a:defRPr>
            </a:lvl5pPr>
            <a:lvl6pPr marR="0" lvl="5"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Arial"/>
                <a:ea typeface="Arial"/>
                <a:cs typeface="Arial"/>
                <a:sym typeface="Arial"/>
              </a:defRPr>
            </a:lvl6pPr>
            <a:lvl7pPr marR="0" lvl="6"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Arial"/>
                <a:ea typeface="Arial"/>
                <a:cs typeface="Arial"/>
                <a:sym typeface="Arial"/>
              </a:defRPr>
            </a:lvl7pPr>
            <a:lvl8pPr marR="0" lvl="7" algn="l" rtl="0">
              <a:lnSpc>
                <a:spcPct val="90000"/>
              </a:lnSpc>
              <a:spcBef>
                <a:spcPts val="400"/>
              </a:spcBef>
              <a:spcAft>
                <a:spcPts val="0"/>
              </a:spcAft>
              <a:buClr>
                <a:schemeClr val="accent1"/>
              </a:buClr>
              <a:buSzPts val="2000"/>
              <a:buFont typeface="Calibri"/>
              <a:buNone/>
              <a:defRPr sz="2000" b="0" i="0" u="none" strike="noStrike" cap="none">
                <a:solidFill>
                  <a:srgbClr val="3F3F3F"/>
                </a:solidFill>
                <a:latin typeface="Arial"/>
                <a:ea typeface="Arial"/>
                <a:cs typeface="Arial"/>
                <a:sym typeface="Arial"/>
              </a:defRPr>
            </a:lvl8pPr>
            <a:lvl9pPr marR="0" lvl="8" algn="l" rtl="0">
              <a:lnSpc>
                <a:spcPct val="90000"/>
              </a:lnSpc>
              <a:spcBef>
                <a:spcPts val="400"/>
              </a:spcBef>
              <a:spcAft>
                <a:spcPts val="400"/>
              </a:spcAft>
              <a:buClr>
                <a:schemeClr val="accent1"/>
              </a:buClr>
              <a:buSzPts val="2000"/>
              <a:buFont typeface="Calibri"/>
              <a:buNone/>
              <a:defRPr sz="2000" b="0" i="0" u="none" strike="noStrike" cap="none">
                <a:solidFill>
                  <a:srgbClr val="3F3F3F"/>
                </a:solidFill>
                <a:latin typeface="Arial"/>
                <a:ea typeface="Arial"/>
                <a:cs typeface="Arial"/>
                <a:sym typeface="Arial"/>
              </a:defRPr>
            </a:lvl9pPr>
          </a:lstStyle>
          <a:p>
            <a:endParaRPr/>
          </a:p>
        </p:txBody>
      </p:sp>
      <p:sp>
        <p:nvSpPr>
          <p:cNvPr id="85" name="Google Shape;85;p24"/>
          <p:cNvSpPr txBox="1">
            <a:spLocks noGrp="1"/>
          </p:cNvSpPr>
          <p:nvPr>
            <p:ph type="title"/>
          </p:nvPr>
        </p:nvSpPr>
        <p:spPr>
          <a:xfrm>
            <a:off x="1097279" y="4799362"/>
            <a:ext cx="10113645" cy="743682"/>
          </a:xfrm>
          <a:prstGeom prst="rect">
            <a:avLst/>
          </a:prstGeom>
          <a:noFill/>
          <a:ln>
            <a:noFill/>
          </a:ln>
        </p:spPr>
        <p:txBody>
          <a:bodyPr spcFirstLastPara="1" wrap="square" lIns="91425" tIns="0" rIns="91425" bIns="0" anchor="b" anchorCtr="0">
            <a:noAutofit/>
          </a:bodyPr>
          <a:lstStyle>
            <a:lvl1pPr lvl="0" algn="l">
              <a:lnSpc>
                <a:spcPct val="90000"/>
              </a:lnSpc>
              <a:spcBef>
                <a:spcPts val="0"/>
              </a:spcBef>
              <a:spcAft>
                <a:spcPts val="0"/>
              </a:spcAft>
              <a:buClr>
                <a:srgbClr val="FFFFFF"/>
              </a:buClr>
              <a:buSzPts val="3600"/>
              <a:buFont typeface="Geo"/>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4"/>
          <p:cNvSpPr txBox="1">
            <a:spLocks noGrp="1"/>
          </p:cNvSpPr>
          <p:nvPr>
            <p:ph type="body" idx="1"/>
          </p:nvPr>
        </p:nvSpPr>
        <p:spPr>
          <a:xfrm>
            <a:off x="1097279" y="5715000"/>
            <a:ext cx="10113264" cy="609600"/>
          </a:xfrm>
          <a:prstGeom prst="rect">
            <a:avLst/>
          </a:prstGeom>
          <a:noFill/>
          <a:ln>
            <a:noFill/>
          </a:ln>
        </p:spPr>
        <p:txBody>
          <a:bodyPr spcFirstLastPara="1" wrap="square" lIns="91425" tIns="0" rIns="91425" bIns="0" anchor="t" anchorCtr="0">
            <a:normAutofit/>
          </a:bodyPr>
          <a:lstStyle>
            <a:lvl1pPr marL="457200" lvl="0" indent="-228600" algn="l">
              <a:lnSpc>
                <a:spcPct val="110000"/>
              </a:lnSpc>
              <a:spcBef>
                <a:spcPts val="0"/>
              </a:spcBef>
              <a:spcAft>
                <a:spcPts val="0"/>
              </a:spcAft>
              <a:buSzPts val="1800"/>
              <a:buNone/>
              <a:defRPr sz="1800">
                <a:solidFill>
                  <a:srgbClr val="FFFFFF"/>
                </a:solidFill>
              </a:defRPr>
            </a:lvl1pPr>
            <a:lvl2pPr marL="914400" lvl="1" indent="-228600" algn="l">
              <a:lnSpc>
                <a:spcPct val="100000"/>
              </a:lnSpc>
              <a:spcBef>
                <a:spcPts val="600"/>
              </a:spcBef>
              <a:spcAft>
                <a:spcPts val="0"/>
              </a:spcAft>
              <a:buClr>
                <a:srgbClr val="3F3F3F"/>
              </a:buClr>
              <a:buSzPts val="1200"/>
              <a:buNone/>
              <a:defRPr sz="1200"/>
            </a:lvl2pPr>
            <a:lvl3pPr marL="1371600" lvl="2" indent="-228600" algn="l">
              <a:lnSpc>
                <a:spcPct val="100000"/>
              </a:lnSpc>
              <a:spcBef>
                <a:spcPts val="400"/>
              </a:spcBef>
              <a:spcAft>
                <a:spcPts val="0"/>
              </a:spcAft>
              <a:buClr>
                <a:srgbClr val="3F3F3F"/>
              </a:buClr>
              <a:buSzPts val="1000"/>
              <a:buNone/>
              <a:defRPr sz="1000"/>
            </a:lvl3pPr>
            <a:lvl4pPr marL="1828800" lvl="3" indent="-228600" algn="l">
              <a:lnSpc>
                <a:spcPct val="100000"/>
              </a:lnSpc>
              <a:spcBef>
                <a:spcPts val="400"/>
              </a:spcBef>
              <a:spcAft>
                <a:spcPts val="0"/>
              </a:spcAft>
              <a:buClr>
                <a:srgbClr val="3F3F3F"/>
              </a:buClr>
              <a:buSzPts val="900"/>
              <a:buNone/>
              <a:defRPr sz="900"/>
            </a:lvl4pPr>
            <a:lvl5pPr marL="2286000" lvl="4" indent="-228600" algn="l">
              <a:lnSpc>
                <a:spcPct val="100000"/>
              </a:lnSpc>
              <a:spcBef>
                <a:spcPts val="400"/>
              </a:spcBef>
              <a:spcAft>
                <a:spcPts val="0"/>
              </a:spcAft>
              <a:buClr>
                <a:srgbClr val="3F3F3F"/>
              </a:buClr>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7" name="Google Shape;87;p2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600"/>
              <a:buFont typeface="Geo"/>
              <a:buNone/>
              <a:defRPr sz="4600" b="0" i="0" u="none" strike="noStrike" cap="none">
                <a:solidFill>
                  <a:srgbClr val="3F3F3F"/>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4"/>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55600" algn="l" rtl="0">
              <a:lnSpc>
                <a:spcPct val="110000"/>
              </a:lnSpc>
              <a:spcBef>
                <a:spcPts val="1200"/>
              </a:spcBef>
              <a:spcAft>
                <a:spcPts val="0"/>
              </a:spcAft>
              <a:buClr>
                <a:schemeClr val="accent1"/>
              </a:buClr>
              <a:buSzPts val="2000"/>
              <a:buFont typeface="Calibri"/>
              <a:buChar char=" "/>
              <a:defRPr sz="2000" b="0" i="0" u="none" strike="noStrike" cap="none">
                <a:solidFill>
                  <a:srgbClr val="3F3F3F"/>
                </a:solidFill>
                <a:latin typeface="Arial"/>
                <a:ea typeface="Arial"/>
                <a:cs typeface="Arial"/>
                <a:sym typeface="Arial"/>
              </a:defRPr>
            </a:lvl1pPr>
            <a:lvl2pPr marL="914400" marR="0" lvl="1" indent="-342900" algn="l" rtl="0">
              <a:lnSpc>
                <a:spcPct val="100000"/>
              </a:lnSpc>
              <a:spcBef>
                <a:spcPts val="200"/>
              </a:spcBef>
              <a:spcAft>
                <a:spcPts val="0"/>
              </a:spcAft>
              <a:buClr>
                <a:srgbClr val="3F3F3F"/>
              </a:buClr>
              <a:buSzPts val="1800"/>
              <a:buFont typeface="Calibri"/>
              <a:buChar char="◦"/>
              <a:defRPr sz="1800" b="0" i="0" u="none" strike="noStrike" cap="none">
                <a:solidFill>
                  <a:srgbClr val="3F3F3F"/>
                </a:solidFill>
                <a:latin typeface="Arial"/>
                <a:ea typeface="Arial"/>
                <a:cs typeface="Arial"/>
                <a:sym typeface="Arial"/>
              </a:defRPr>
            </a:lvl2pPr>
            <a:lvl3pPr marL="1371600" marR="0" lvl="2"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Arial"/>
                <a:ea typeface="Arial"/>
                <a:cs typeface="Arial"/>
                <a:sym typeface="Arial"/>
              </a:defRPr>
            </a:lvl3pPr>
            <a:lvl4pPr marL="1828800" marR="0" lvl="3"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Arial"/>
                <a:ea typeface="Arial"/>
                <a:cs typeface="Arial"/>
                <a:sym typeface="Arial"/>
              </a:defRPr>
            </a:lvl4pPr>
            <a:lvl5pPr marL="2286000" marR="0" lvl="4"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Arial"/>
                <a:ea typeface="Arial"/>
                <a:cs typeface="Arial"/>
                <a:sym typeface="Arial"/>
              </a:defRPr>
            </a:lvl9pPr>
          </a:lstStyle>
          <a:p>
            <a:endParaRPr/>
          </a:p>
        </p:txBody>
      </p:sp>
      <p:sp>
        <p:nvSpPr>
          <p:cNvPr id="9" name="Google Shape;9;p14"/>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4"/>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12" name="Google Shape;12;p14"/>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11" name="Google Shape;11;p14"/>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900" b="0" i="0" u="none" strike="noStrike" cap="none">
                <a:solidFill>
                  <a:srgbClr val="FFFFFF"/>
                </a:solidFill>
                <a:latin typeface="Arial"/>
                <a:ea typeface="Arial"/>
                <a:cs typeface="Arial"/>
                <a:sym typeface="Arial"/>
              </a:defRPr>
            </a:lvl1pPr>
            <a:lvl2pPr marL="0" marR="0" lvl="1" indent="0" algn="l" rtl="0">
              <a:spcBef>
                <a:spcPts val="0"/>
              </a:spcBef>
              <a:buNone/>
              <a:defRPr sz="900" b="0" i="0" u="none" strike="noStrike" cap="none">
                <a:solidFill>
                  <a:srgbClr val="FFFFFF"/>
                </a:solidFill>
                <a:latin typeface="Arial"/>
                <a:ea typeface="Arial"/>
                <a:cs typeface="Arial"/>
                <a:sym typeface="Arial"/>
              </a:defRPr>
            </a:lvl2pPr>
            <a:lvl3pPr marL="0" marR="0" lvl="2" indent="0" algn="l" rtl="0">
              <a:spcBef>
                <a:spcPts val="0"/>
              </a:spcBef>
              <a:buNone/>
              <a:defRPr sz="900" b="0" i="0" u="none" strike="noStrike" cap="none">
                <a:solidFill>
                  <a:srgbClr val="FFFFFF"/>
                </a:solidFill>
                <a:latin typeface="Arial"/>
                <a:ea typeface="Arial"/>
                <a:cs typeface="Arial"/>
                <a:sym typeface="Arial"/>
              </a:defRPr>
            </a:lvl3pPr>
            <a:lvl4pPr marL="0" marR="0" lvl="3" indent="0" algn="l" rtl="0">
              <a:spcBef>
                <a:spcPts val="0"/>
              </a:spcBef>
              <a:buNone/>
              <a:defRPr sz="900" b="0" i="0" u="none" strike="noStrike" cap="none">
                <a:solidFill>
                  <a:srgbClr val="FFFFFF"/>
                </a:solidFill>
                <a:latin typeface="Arial"/>
                <a:ea typeface="Arial"/>
                <a:cs typeface="Arial"/>
                <a:sym typeface="Arial"/>
              </a:defRPr>
            </a:lvl4pPr>
            <a:lvl5pPr marL="0" marR="0" lvl="4" indent="0" algn="l" rtl="0">
              <a:spcBef>
                <a:spcPts val="0"/>
              </a:spcBef>
              <a:buNone/>
              <a:defRPr sz="900" b="0" i="0" u="none" strike="noStrike" cap="none">
                <a:solidFill>
                  <a:srgbClr val="FFFFFF"/>
                </a:solidFill>
                <a:latin typeface="Arial"/>
                <a:ea typeface="Arial"/>
                <a:cs typeface="Arial"/>
                <a:sym typeface="Arial"/>
              </a:defRPr>
            </a:lvl5pPr>
            <a:lvl6pPr marL="0" marR="0" lvl="5" indent="0" algn="l" rtl="0">
              <a:spcBef>
                <a:spcPts val="0"/>
              </a:spcBef>
              <a:buNone/>
              <a:defRPr sz="900" b="0" i="0" u="none" strike="noStrike" cap="none">
                <a:solidFill>
                  <a:srgbClr val="FFFFFF"/>
                </a:solidFill>
                <a:latin typeface="Arial"/>
                <a:ea typeface="Arial"/>
                <a:cs typeface="Arial"/>
                <a:sym typeface="Arial"/>
              </a:defRPr>
            </a:lvl6pPr>
            <a:lvl7pPr marL="0" marR="0" lvl="6" indent="0" algn="l" rtl="0">
              <a:spcBef>
                <a:spcPts val="0"/>
              </a:spcBef>
              <a:buNone/>
              <a:defRPr sz="900" b="0" i="0" u="none" strike="noStrike" cap="none">
                <a:solidFill>
                  <a:srgbClr val="FFFFFF"/>
                </a:solidFill>
                <a:latin typeface="Arial"/>
                <a:ea typeface="Arial"/>
                <a:cs typeface="Arial"/>
                <a:sym typeface="Arial"/>
              </a:defRPr>
            </a:lvl7pPr>
            <a:lvl8pPr marL="0" marR="0" lvl="7" indent="0" algn="l" rtl="0">
              <a:spcBef>
                <a:spcPts val="0"/>
              </a:spcBef>
              <a:buNone/>
              <a:defRPr sz="900" b="0" i="0" u="none" strike="noStrike" cap="none">
                <a:solidFill>
                  <a:srgbClr val="FFFFFF"/>
                </a:solidFill>
                <a:latin typeface="Arial"/>
                <a:ea typeface="Arial"/>
                <a:cs typeface="Arial"/>
                <a:sym typeface="Arial"/>
              </a:defRPr>
            </a:lvl8pPr>
            <a:lvl9pPr marL="0" marR="0" lvl="8" indent="0" algn="l" rtl="0">
              <a:spcBef>
                <a:spcPts val="0"/>
              </a:spcBef>
              <a:buNone/>
              <a:defRPr sz="9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
        <p:nvSpPr>
          <p:cNvPr id="19" name="Google Shape;19;p13"/>
          <p:cNvSpPr/>
          <p:nvPr/>
        </p:nvSpPr>
        <p:spPr>
          <a:xfrm>
            <a:off x="3175" y="6400800"/>
            <a:ext cx="12188825" cy="457200"/>
          </a:xfrm>
          <a:prstGeom prst="rect">
            <a:avLst/>
          </a:prstGeom>
          <a:solidFill>
            <a:srgbClr val="26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1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rgbClr val="3F3F3F"/>
              </a:buClr>
              <a:buSzPts val="4600"/>
              <a:buFont typeface="Geo"/>
              <a:buNone/>
              <a:defRPr sz="4600" b="0" i="0" u="none" strike="noStrike" cap="none">
                <a:solidFill>
                  <a:srgbClr val="3F3F3F"/>
                </a:solidFill>
                <a:latin typeface="Geo"/>
                <a:ea typeface="Geo"/>
                <a:cs typeface="Geo"/>
                <a:sym typeface="Ge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lvl1pPr marL="457200" marR="0" lvl="0" indent="-355600" algn="l" rtl="0">
              <a:lnSpc>
                <a:spcPct val="110000"/>
              </a:lnSpc>
              <a:spcBef>
                <a:spcPts val="1200"/>
              </a:spcBef>
              <a:spcAft>
                <a:spcPts val="0"/>
              </a:spcAft>
              <a:buClr>
                <a:schemeClr val="accent1"/>
              </a:buClr>
              <a:buSzPts val="2000"/>
              <a:buFont typeface="Calibri"/>
              <a:buChar char=" "/>
              <a:defRPr sz="2000" b="0" i="0" u="none" strike="noStrike" cap="none">
                <a:solidFill>
                  <a:srgbClr val="3F3F3F"/>
                </a:solidFill>
                <a:latin typeface="Arial"/>
                <a:ea typeface="Arial"/>
                <a:cs typeface="Arial"/>
                <a:sym typeface="Arial"/>
              </a:defRPr>
            </a:lvl1pPr>
            <a:lvl2pPr marL="914400" marR="0" lvl="1" indent="-342900" algn="l" rtl="0">
              <a:lnSpc>
                <a:spcPct val="100000"/>
              </a:lnSpc>
              <a:spcBef>
                <a:spcPts val="200"/>
              </a:spcBef>
              <a:spcAft>
                <a:spcPts val="0"/>
              </a:spcAft>
              <a:buClr>
                <a:srgbClr val="3F3F3F"/>
              </a:buClr>
              <a:buSzPts val="1800"/>
              <a:buFont typeface="Calibri"/>
              <a:buChar char="◦"/>
              <a:defRPr sz="1800" b="0" i="0" u="none" strike="noStrike" cap="none">
                <a:solidFill>
                  <a:srgbClr val="3F3F3F"/>
                </a:solidFill>
                <a:latin typeface="Arial"/>
                <a:ea typeface="Arial"/>
                <a:cs typeface="Arial"/>
                <a:sym typeface="Arial"/>
              </a:defRPr>
            </a:lvl2pPr>
            <a:lvl3pPr marL="1371600" marR="0" lvl="2"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Arial"/>
                <a:ea typeface="Arial"/>
                <a:cs typeface="Arial"/>
                <a:sym typeface="Arial"/>
              </a:defRPr>
            </a:lvl3pPr>
            <a:lvl4pPr marL="1828800" marR="0" lvl="3"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Arial"/>
                <a:ea typeface="Arial"/>
                <a:cs typeface="Arial"/>
                <a:sym typeface="Arial"/>
              </a:defRPr>
            </a:lvl4pPr>
            <a:lvl5pPr marL="2286000" marR="0" lvl="4" indent="-317500" algn="l" rtl="0">
              <a:lnSpc>
                <a:spcPct val="100000"/>
              </a:lnSpc>
              <a:spcBef>
                <a:spcPts val="400"/>
              </a:spcBef>
              <a:spcAft>
                <a:spcPts val="0"/>
              </a:spcAft>
              <a:buClr>
                <a:srgbClr val="3F3F3F"/>
              </a:buClr>
              <a:buSzPts val="1400"/>
              <a:buFont typeface="Calibri"/>
              <a:buChar char="◦"/>
              <a:defRPr sz="1400" b="0" i="0" u="none" strike="noStrike" cap="none">
                <a:solidFill>
                  <a:srgbClr val="3F3F3F"/>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Arial"/>
                <a:ea typeface="Arial"/>
                <a:cs typeface="Arial"/>
                <a:sym typeface="Arial"/>
              </a:defRPr>
            </a:lvl9pPr>
          </a:lstStyle>
          <a:p>
            <a:endParaRPr/>
          </a:p>
        </p:txBody>
      </p:sp>
      <p:sp>
        <p:nvSpPr>
          <p:cNvPr id="22" name="Google Shape;22;p13"/>
          <p:cNvSpPr txBox="1">
            <a:spLocks noGrp="1"/>
          </p:cNvSpPr>
          <p:nvPr>
            <p:ph type="dt" idx="10"/>
          </p:nvPr>
        </p:nvSpPr>
        <p:spPr>
          <a:xfrm>
            <a:off x="8218426" y="6446838"/>
            <a:ext cx="258485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13"/>
          <p:cNvSpPr txBox="1">
            <a:spLocks noGrp="1"/>
          </p:cNvSpPr>
          <p:nvPr>
            <p:ph type="ftr" idx="11"/>
          </p:nvPr>
        </p:nvSpPr>
        <p:spPr>
          <a:xfrm>
            <a:off x="1097279" y="6446838"/>
            <a:ext cx="681826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cxnSp>
        <p:nvCxnSpPr>
          <p:cNvPr id="25" name="Google Shape;25;p13"/>
          <p:cNvCxnSpPr/>
          <p:nvPr/>
        </p:nvCxnSpPr>
        <p:spPr>
          <a:xfrm>
            <a:off x="1193532" y="1897380"/>
            <a:ext cx="9966960" cy="0"/>
          </a:xfrm>
          <a:prstGeom prst="straightConnector1">
            <a:avLst/>
          </a:prstGeom>
          <a:noFill/>
          <a:ln w="12700" cap="flat" cmpd="sng">
            <a:solidFill>
              <a:srgbClr val="3F3F3F"/>
            </a:solidFill>
            <a:prstDash val="solid"/>
            <a:round/>
            <a:headEnd type="none" w="sm" len="sm"/>
            <a:tailEnd type="none" w="sm" len="sm"/>
          </a:ln>
        </p:spPr>
      </p:cxnSp>
      <p:sp>
        <p:nvSpPr>
          <p:cNvPr id="24" name="Google Shape;24;p13"/>
          <p:cNvSpPr txBox="1">
            <a:spLocks noGrp="1"/>
          </p:cNvSpPr>
          <p:nvPr>
            <p:ph type="sldNum" idx="12"/>
          </p:nvPr>
        </p:nvSpPr>
        <p:spPr>
          <a:xfrm>
            <a:off x="10993582" y="6446838"/>
            <a:ext cx="780010"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900" b="0" i="0" u="none" strike="noStrike" cap="none">
                <a:solidFill>
                  <a:srgbClr val="FFFFFF"/>
                </a:solidFill>
                <a:latin typeface="Arial"/>
                <a:ea typeface="Arial"/>
                <a:cs typeface="Arial"/>
                <a:sym typeface="Arial"/>
              </a:defRPr>
            </a:lvl1pPr>
            <a:lvl2pPr marL="0" marR="0" lvl="1" indent="0" algn="l" rtl="0">
              <a:spcBef>
                <a:spcPts val="0"/>
              </a:spcBef>
              <a:buNone/>
              <a:defRPr sz="900" b="0" i="0" u="none" strike="noStrike" cap="none">
                <a:solidFill>
                  <a:srgbClr val="FFFFFF"/>
                </a:solidFill>
                <a:latin typeface="Arial"/>
                <a:ea typeface="Arial"/>
                <a:cs typeface="Arial"/>
                <a:sym typeface="Arial"/>
              </a:defRPr>
            </a:lvl2pPr>
            <a:lvl3pPr marL="0" marR="0" lvl="2" indent="0" algn="l" rtl="0">
              <a:spcBef>
                <a:spcPts val="0"/>
              </a:spcBef>
              <a:buNone/>
              <a:defRPr sz="900" b="0" i="0" u="none" strike="noStrike" cap="none">
                <a:solidFill>
                  <a:srgbClr val="FFFFFF"/>
                </a:solidFill>
                <a:latin typeface="Arial"/>
                <a:ea typeface="Arial"/>
                <a:cs typeface="Arial"/>
                <a:sym typeface="Arial"/>
              </a:defRPr>
            </a:lvl3pPr>
            <a:lvl4pPr marL="0" marR="0" lvl="3" indent="0" algn="l" rtl="0">
              <a:spcBef>
                <a:spcPts val="0"/>
              </a:spcBef>
              <a:buNone/>
              <a:defRPr sz="900" b="0" i="0" u="none" strike="noStrike" cap="none">
                <a:solidFill>
                  <a:srgbClr val="FFFFFF"/>
                </a:solidFill>
                <a:latin typeface="Arial"/>
                <a:ea typeface="Arial"/>
                <a:cs typeface="Arial"/>
                <a:sym typeface="Arial"/>
              </a:defRPr>
            </a:lvl4pPr>
            <a:lvl5pPr marL="0" marR="0" lvl="4" indent="0" algn="l" rtl="0">
              <a:spcBef>
                <a:spcPts val="0"/>
              </a:spcBef>
              <a:buNone/>
              <a:defRPr sz="900" b="0" i="0" u="none" strike="noStrike" cap="none">
                <a:solidFill>
                  <a:srgbClr val="FFFFFF"/>
                </a:solidFill>
                <a:latin typeface="Arial"/>
                <a:ea typeface="Arial"/>
                <a:cs typeface="Arial"/>
                <a:sym typeface="Arial"/>
              </a:defRPr>
            </a:lvl5pPr>
            <a:lvl6pPr marL="0" marR="0" lvl="5" indent="0" algn="l" rtl="0">
              <a:spcBef>
                <a:spcPts val="0"/>
              </a:spcBef>
              <a:buNone/>
              <a:defRPr sz="900" b="0" i="0" u="none" strike="noStrike" cap="none">
                <a:solidFill>
                  <a:srgbClr val="FFFFFF"/>
                </a:solidFill>
                <a:latin typeface="Arial"/>
                <a:ea typeface="Arial"/>
                <a:cs typeface="Arial"/>
                <a:sym typeface="Arial"/>
              </a:defRPr>
            </a:lvl6pPr>
            <a:lvl7pPr marL="0" marR="0" lvl="6" indent="0" algn="l" rtl="0">
              <a:spcBef>
                <a:spcPts val="0"/>
              </a:spcBef>
              <a:buNone/>
              <a:defRPr sz="900" b="0" i="0" u="none" strike="noStrike" cap="none">
                <a:solidFill>
                  <a:srgbClr val="FFFFFF"/>
                </a:solidFill>
                <a:latin typeface="Arial"/>
                <a:ea typeface="Arial"/>
                <a:cs typeface="Arial"/>
                <a:sym typeface="Arial"/>
              </a:defRPr>
            </a:lvl7pPr>
            <a:lvl8pPr marL="0" marR="0" lvl="7" indent="0" algn="l" rtl="0">
              <a:spcBef>
                <a:spcPts val="0"/>
              </a:spcBef>
              <a:buNone/>
              <a:defRPr sz="900" b="0" i="0" u="none" strike="noStrike" cap="none">
                <a:solidFill>
                  <a:srgbClr val="FFFFFF"/>
                </a:solidFill>
                <a:latin typeface="Arial"/>
                <a:ea typeface="Arial"/>
                <a:cs typeface="Arial"/>
                <a:sym typeface="Arial"/>
              </a:defRPr>
            </a:lvl8pPr>
            <a:lvl9pPr marL="0" marR="0" lvl="8" indent="0" algn="l" rtl="0">
              <a:spcBef>
                <a:spcPts val="0"/>
              </a:spcBef>
              <a:buNone/>
              <a:defRPr sz="900" b="0" i="0" u="none" strike="noStrike" cap="none">
                <a:solidFill>
                  <a:srgbClr val="FFFFFF"/>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51" r:id="rId1"/>
    <p:sldLayoutId id="2147483655" r:id="rId2"/>
    <p:sldLayoutId id="2147483656" r:id="rId3"/>
    <p:sldLayoutId id="2147483658" r:id="rId4"/>
    <p:sldLayoutId id="2147483659"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emf"/><Relationship Id="rId4" Type="http://schemas.openxmlformats.org/officeDocument/2006/relationships/package" Target="../embeddings/Microsoft_Excel_Worksheet.xlsx"/></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
          <p:cNvSpPr txBox="1">
            <a:spLocks noGrp="1"/>
          </p:cNvSpPr>
          <p:nvPr>
            <p:ph type="ctrTitle" idx="4294967295"/>
          </p:nvPr>
        </p:nvSpPr>
        <p:spPr>
          <a:xfrm>
            <a:off x="6955713" y="0"/>
            <a:ext cx="5236287" cy="3494087"/>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3F3F3F"/>
              </a:buClr>
              <a:buSzPts val="6600"/>
              <a:buFont typeface="Geo"/>
              <a:buNone/>
            </a:pPr>
            <a:r>
              <a:rPr lang="en-US" sz="6000" b="0" i="0" u="none" strike="noStrike" cap="none" dirty="0">
                <a:solidFill>
                  <a:srgbClr val="3F3F3F"/>
                </a:solidFill>
                <a:latin typeface="+mj-lt"/>
                <a:ea typeface="Adobe Fan Heiti Std B" panose="020B0700000000000000" pitchFamily="34" charset="-128"/>
                <a:sym typeface="Geo"/>
              </a:rPr>
              <a:t>Apartment Manager</a:t>
            </a:r>
            <a:endParaRPr sz="4400" dirty="0">
              <a:latin typeface="+mj-lt"/>
              <a:ea typeface="Adobe Fan Heiti Std B" panose="020B0700000000000000" pitchFamily="34" charset="-128"/>
            </a:endParaRPr>
          </a:p>
        </p:txBody>
      </p:sp>
      <p:sp>
        <p:nvSpPr>
          <p:cNvPr id="95" name="Google Shape;95;p1"/>
          <p:cNvSpPr txBox="1">
            <a:spLocks noGrp="1"/>
          </p:cNvSpPr>
          <p:nvPr>
            <p:ph type="subTitle" idx="4294967295"/>
          </p:nvPr>
        </p:nvSpPr>
        <p:spPr>
          <a:xfrm>
            <a:off x="6947776" y="4067230"/>
            <a:ext cx="5244224" cy="2324100"/>
          </a:xfrm>
          <a:prstGeom prst="rect">
            <a:avLst/>
          </a:prstGeom>
          <a:noFill/>
          <a:ln>
            <a:noFill/>
          </a:ln>
        </p:spPr>
        <p:txBody>
          <a:bodyPr spcFirstLastPara="1" wrap="square" lIns="0" tIns="45700" rIns="0" bIns="45700" anchor="t" anchorCtr="0">
            <a:normAutofit/>
          </a:bodyPr>
          <a:lstStyle/>
          <a:p>
            <a:pPr marL="0" marR="0" lvl="0" indent="0" algn="ctr" rtl="0">
              <a:lnSpc>
                <a:spcPct val="110000"/>
              </a:lnSpc>
              <a:spcBef>
                <a:spcPts val="0"/>
              </a:spcBef>
              <a:spcAft>
                <a:spcPts val="0"/>
              </a:spcAft>
              <a:buClr>
                <a:schemeClr val="accent1"/>
              </a:buClr>
              <a:buSzPts val="1600"/>
              <a:buFont typeface="Calibri"/>
              <a:buNone/>
            </a:pPr>
            <a:r>
              <a:rPr lang="en-US" sz="1600" b="1" i="0" u="none" strike="noStrike" cap="none" dirty="0">
                <a:solidFill>
                  <a:srgbClr val="3F3F3F"/>
                </a:solidFill>
                <a:latin typeface="+mn-lt"/>
                <a:ea typeface="Adobe Fan Heiti Std B" panose="020B0700000000000000" pitchFamily="34" charset="-128"/>
                <a:cs typeface="Geo"/>
                <a:sym typeface="Geo"/>
              </a:rPr>
              <a:t>Team 3</a:t>
            </a:r>
            <a:endParaRPr sz="1600" dirty="0">
              <a:latin typeface="+mn-lt"/>
              <a:ea typeface="Adobe Fan Heiti Std B" panose="020B0700000000000000" pitchFamily="34" charset="-128"/>
            </a:endParaRPr>
          </a:p>
          <a:p>
            <a:pPr marL="91440" marR="0" lvl="0" indent="-101600" algn="ctr" rtl="0">
              <a:lnSpc>
                <a:spcPct val="110000"/>
              </a:lnSpc>
              <a:spcBef>
                <a:spcPts val="1400"/>
              </a:spcBef>
              <a:spcAft>
                <a:spcPts val="0"/>
              </a:spcAft>
              <a:buClr>
                <a:schemeClr val="accent1"/>
              </a:buClr>
              <a:buSzPts val="1600"/>
              <a:buFont typeface="Calibri"/>
              <a:buChar char=" "/>
            </a:pPr>
            <a:r>
              <a:rPr lang="en-US" sz="1600" b="1" i="0" u="none" strike="noStrike" cap="none" dirty="0">
                <a:solidFill>
                  <a:srgbClr val="3F3F3F"/>
                </a:solidFill>
                <a:latin typeface="+mn-lt"/>
                <a:ea typeface="Adobe Fan Heiti Std B" panose="020B0700000000000000" pitchFamily="34" charset="-128"/>
                <a:cs typeface="Geo"/>
                <a:sym typeface="Geo"/>
              </a:rPr>
              <a:t>Leena Bhirud</a:t>
            </a:r>
            <a:br>
              <a:rPr lang="en-US" sz="1600" b="1" i="0" u="none" strike="noStrike" cap="none" dirty="0">
                <a:solidFill>
                  <a:srgbClr val="3F3F3F"/>
                </a:solidFill>
                <a:latin typeface="+mn-lt"/>
                <a:ea typeface="Adobe Fan Heiti Std B" panose="020B0700000000000000" pitchFamily="34" charset="-128"/>
                <a:cs typeface="Geo"/>
                <a:sym typeface="Geo"/>
              </a:rPr>
            </a:br>
            <a:r>
              <a:rPr lang="en-US" sz="1600" b="1" i="0" u="none" strike="noStrike" cap="none" dirty="0">
                <a:solidFill>
                  <a:srgbClr val="3F3F3F"/>
                </a:solidFill>
                <a:latin typeface="+mn-lt"/>
                <a:ea typeface="Adobe Fan Heiti Std B" panose="020B0700000000000000" pitchFamily="34" charset="-128"/>
                <a:cs typeface="Geo"/>
                <a:sym typeface="Geo"/>
              </a:rPr>
              <a:t>Madhura Jadhav</a:t>
            </a:r>
            <a:br>
              <a:rPr lang="en-US" sz="1600" b="1" i="0" u="none" strike="noStrike" cap="none" dirty="0">
                <a:solidFill>
                  <a:srgbClr val="3F3F3F"/>
                </a:solidFill>
                <a:latin typeface="+mn-lt"/>
                <a:ea typeface="Adobe Fan Heiti Std B" panose="020B0700000000000000" pitchFamily="34" charset="-128"/>
                <a:cs typeface="Geo"/>
                <a:sym typeface="Geo"/>
              </a:rPr>
            </a:br>
            <a:r>
              <a:rPr lang="en-US" sz="1600" b="1" i="0" u="none" strike="noStrike" cap="none" dirty="0">
                <a:solidFill>
                  <a:srgbClr val="3F3F3F"/>
                </a:solidFill>
                <a:latin typeface="+mn-lt"/>
                <a:ea typeface="Adobe Fan Heiti Std B" panose="020B0700000000000000" pitchFamily="34" charset="-128"/>
                <a:cs typeface="Geo"/>
                <a:sym typeface="Geo"/>
              </a:rPr>
              <a:t>Divya Pai</a:t>
            </a:r>
            <a:br>
              <a:rPr lang="en-US" sz="1600" b="1" i="0" u="none" strike="noStrike" cap="none" dirty="0">
                <a:solidFill>
                  <a:srgbClr val="3F3F3F"/>
                </a:solidFill>
                <a:latin typeface="+mn-lt"/>
                <a:ea typeface="Adobe Fan Heiti Std B" panose="020B0700000000000000" pitchFamily="34" charset="-128"/>
                <a:cs typeface="Geo"/>
                <a:sym typeface="Geo"/>
              </a:rPr>
            </a:br>
            <a:r>
              <a:rPr lang="en-US" sz="1600" b="1" i="0" u="none" strike="noStrike" cap="none" dirty="0">
                <a:solidFill>
                  <a:srgbClr val="3F3F3F"/>
                </a:solidFill>
                <a:latin typeface="+mn-lt"/>
                <a:ea typeface="Adobe Fan Heiti Std B" panose="020B0700000000000000" pitchFamily="34" charset="-128"/>
                <a:cs typeface="Geo"/>
                <a:sym typeface="Geo"/>
              </a:rPr>
              <a:t>Hrishikesh Tiwari</a:t>
            </a:r>
            <a:br>
              <a:rPr lang="en-US" sz="1600" b="1" i="0" u="none" strike="noStrike" cap="none" dirty="0">
                <a:solidFill>
                  <a:srgbClr val="3F3F3F"/>
                </a:solidFill>
                <a:latin typeface="+mn-lt"/>
                <a:ea typeface="Adobe Fan Heiti Std B" panose="020B0700000000000000" pitchFamily="34" charset="-128"/>
                <a:cs typeface="Geo"/>
                <a:sym typeface="Geo"/>
              </a:rPr>
            </a:br>
            <a:r>
              <a:rPr lang="en-US" sz="1600" b="1" i="0" u="none" strike="noStrike" cap="none" dirty="0">
                <a:solidFill>
                  <a:srgbClr val="3F3F3F"/>
                </a:solidFill>
                <a:latin typeface="+mn-lt"/>
                <a:ea typeface="Adobe Fan Heiti Std B" panose="020B0700000000000000" pitchFamily="34" charset="-128"/>
                <a:cs typeface="Geo"/>
                <a:sym typeface="Geo"/>
              </a:rPr>
              <a:t>Harsh Nanwani</a:t>
            </a:r>
            <a:endParaRPr sz="1600" dirty="0">
              <a:latin typeface="+mn-lt"/>
              <a:ea typeface="Adobe Fan Heiti Std B" panose="020B0700000000000000" pitchFamily="34" charset="-128"/>
            </a:endParaRPr>
          </a:p>
        </p:txBody>
      </p:sp>
      <p:pic>
        <p:nvPicPr>
          <p:cNvPr id="96" name="Google Shape;96;p1"/>
          <p:cNvPicPr preferRelativeResize="0"/>
          <p:nvPr/>
        </p:nvPicPr>
        <p:blipFill rotWithShape="1">
          <a:blip r:embed="rId3">
            <a:alphaModFix/>
          </a:blip>
          <a:srcRect t="1259" r="20780" b="23069"/>
          <a:stretch/>
        </p:blipFill>
        <p:spPr>
          <a:xfrm>
            <a:off x="0" y="-4256"/>
            <a:ext cx="6947776" cy="64113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8" name="Google Shape;151;p9">
            <a:extLst>
              <a:ext uri="{FF2B5EF4-FFF2-40B4-BE49-F238E27FC236}">
                <a16:creationId xmlns:a16="http://schemas.microsoft.com/office/drawing/2014/main" id="{18498F85-C8BB-4AB0-A7FB-8DCEA2F411EF}"/>
              </a:ext>
            </a:extLst>
          </p:cNvPr>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r>
              <a:rPr lang="en-US" sz="4800" dirty="0">
                <a:latin typeface="+mj-lt"/>
                <a:ea typeface="Adobe Fan Heiti Std B" panose="020B0700000000000000" pitchFamily="34" charset="-128"/>
              </a:rPr>
              <a:t>Record Insertion</a:t>
            </a:r>
          </a:p>
        </p:txBody>
      </p:sp>
      <p:sp>
        <p:nvSpPr>
          <p:cNvPr id="9" name="Google Shape;152;p9">
            <a:extLst>
              <a:ext uri="{FF2B5EF4-FFF2-40B4-BE49-F238E27FC236}">
                <a16:creationId xmlns:a16="http://schemas.microsoft.com/office/drawing/2014/main" id="{EF13FD32-3914-4FF6-A99C-C961ACBDFCB8}"/>
              </a:ext>
            </a:extLst>
          </p:cNvPr>
          <p:cNvSpPr txBox="1">
            <a:spLocks noGrp="1"/>
          </p:cNvSpPr>
          <p:nvPr>
            <p:ph type="body" idx="1"/>
          </p:nvPr>
        </p:nvSpPr>
        <p:spPr>
          <a:xfrm>
            <a:off x="963466" y="2143203"/>
            <a:ext cx="5392730" cy="3748200"/>
          </a:xfrm>
          <a:prstGeom prst="rect">
            <a:avLst/>
          </a:prstGeom>
          <a:noFill/>
          <a:ln>
            <a:noFill/>
          </a:ln>
        </p:spPr>
        <p:txBody>
          <a:bodyPr spcFirstLastPara="1" wrap="square" lIns="0" tIns="45700" rIns="0" bIns="45700" anchor="t" anchorCtr="0">
            <a:noAutofit/>
          </a:bodyPr>
          <a:lstStyle/>
          <a:p>
            <a:pPr marL="425450" marR="0" lvl="0" indent="-285750" algn="l" rtl="0">
              <a:lnSpc>
                <a:spcPct val="110000"/>
              </a:lnSpc>
              <a:spcBef>
                <a:spcPts val="0"/>
              </a:spcBef>
              <a:spcAft>
                <a:spcPts val="0"/>
              </a:spcAft>
              <a:buSzPts val="1400"/>
              <a:buFont typeface="Arial" panose="020B0604020202020204" pitchFamily="34" charset="0"/>
              <a:buChar char="•"/>
            </a:pPr>
            <a:r>
              <a:rPr lang="en-US" sz="1800" dirty="0"/>
              <a:t>Data insertion using Insert statement,</a:t>
            </a:r>
            <a:endParaRPr sz="1800" dirty="0"/>
          </a:p>
          <a:p>
            <a:pPr marL="457200" marR="0" lvl="0" indent="0" algn="l" rtl="0">
              <a:lnSpc>
                <a:spcPct val="110000"/>
              </a:lnSpc>
              <a:spcBef>
                <a:spcPts val="0"/>
              </a:spcBef>
              <a:spcAft>
                <a:spcPts val="0"/>
              </a:spcAft>
              <a:buNone/>
            </a:pPr>
            <a:endParaRPr sz="1800" dirty="0"/>
          </a:p>
          <a:p>
            <a:pPr marL="457200" marR="0" lvl="0" indent="0" algn="l" rtl="0">
              <a:lnSpc>
                <a:spcPct val="110000"/>
              </a:lnSpc>
              <a:spcBef>
                <a:spcPts val="0"/>
              </a:spcBef>
              <a:spcAft>
                <a:spcPts val="0"/>
              </a:spcAft>
              <a:buNone/>
            </a:pPr>
            <a:r>
              <a:rPr lang="en-US" sz="1400" b="1" dirty="0"/>
              <a:t>INSERT INTO APARTMENT ( </a:t>
            </a:r>
          </a:p>
          <a:p>
            <a:pPr lvl="1" indent="0">
              <a:lnSpc>
                <a:spcPct val="110000"/>
              </a:lnSpc>
              <a:spcBef>
                <a:spcPts val="0"/>
              </a:spcBef>
              <a:buNone/>
            </a:pPr>
            <a:r>
              <a:rPr lang="en-US" sz="1400" b="1" dirty="0" err="1"/>
              <a:t>ApartmentId</a:t>
            </a:r>
            <a:r>
              <a:rPr lang="en-US" sz="1400" b="1" dirty="0"/>
              <a:t>, </a:t>
            </a:r>
            <a:r>
              <a:rPr lang="en-US" sz="1400" b="1" dirty="0" err="1"/>
              <a:t>Uid</a:t>
            </a:r>
            <a:r>
              <a:rPr lang="en-US" sz="1400" b="1" dirty="0"/>
              <a:t>, </a:t>
            </a:r>
            <a:r>
              <a:rPr lang="en-US" sz="1400" b="1" dirty="0" err="1"/>
              <a:t>BuildingName</a:t>
            </a:r>
            <a:r>
              <a:rPr lang="en-US" sz="1400" b="1" dirty="0"/>
              <a:t>, Floor, Configuration,     </a:t>
            </a:r>
            <a:r>
              <a:rPr lang="en-US" sz="1400" b="1" dirty="0" err="1"/>
              <a:t>IsVacant</a:t>
            </a:r>
            <a:r>
              <a:rPr lang="en-US" sz="1400" b="1" dirty="0"/>
              <a:t>)</a:t>
            </a:r>
          </a:p>
          <a:p>
            <a:pPr marL="457200" marR="0" lvl="0" indent="0" algn="l" rtl="0">
              <a:lnSpc>
                <a:spcPct val="110000"/>
              </a:lnSpc>
              <a:spcBef>
                <a:spcPts val="0"/>
              </a:spcBef>
              <a:spcAft>
                <a:spcPts val="0"/>
              </a:spcAft>
              <a:buNone/>
            </a:pPr>
            <a:r>
              <a:rPr lang="en-US" sz="1400" b="1" dirty="0"/>
              <a:t>           VALUE('H101', 'RH101D', 'Hague' ,'1', 'Studio', true),</a:t>
            </a:r>
            <a:endParaRPr sz="1400" b="1" dirty="0"/>
          </a:p>
          <a:p>
            <a:pPr marL="457200" marR="0" lvl="0" indent="0" algn="l" rtl="0">
              <a:lnSpc>
                <a:spcPct val="110000"/>
              </a:lnSpc>
              <a:spcBef>
                <a:spcPts val="0"/>
              </a:spcBef>
              <a:spcAft>
                <a:spcPts val="0"/>
              </a:spcAft>
              <a:buNone/>
            </a:pPr>
            <a:r>
              <a:rPr lang="en-US" sz="1400" b="1" dirty="0"/>
              <a:t>                       ('H102', 'RH102B', 'Hague', '1', '1BHK', false);</a:t>
            </a:r>
            <a:r>
              <a:rPr lang="en-US" sz="1200" b="1" dirty="0"/>
              <a:t>	</a:t>
            </a:r>
            <a:r>
              <a:rPr lang="en-US" sz="1800" dirty="0"/>
              <a:t>	</a:t>
            </a:r>
            <a:endParaRPr sz="1800" dirty="0"/>
          </a:p>
          <a:p>
            <a:pPr marL="457200" marR="0" lvl="0" indent="0" algn="l" rtl="0">
              <a:lnSpc>
                <a:spcPct val="110000"/>
              </a:lnSpc>
              <a:spcBef>
                <a:spcPts val="0"/>
              </a:spcBef>
              <a:spcAft>
                <a:spcPts val="0"/>
              </a:spcAft>
              <a:buNone/>
            </a:pPr>
            <a:endParaRPr sz="1800" dirty="0"/>
          </a:p>
          <a:p>
            <a:pPr marL="425450" marR="0" lvl="0" indent="-285750" algn="l" rtl="0">
              <a:lnSpc>
                <a:spcPct val="110000"/>
              </a:lnSpc>
              <a:spcBef>
                <a:spcPts val="0"/>
              </a:spcBef>
              <a:spcAft>
                <a:spcPts val="0"/>
              </a:spcAft>
              <a:buSzPts val="1400"/>
              <a:buFont typeface="Arial" panose="020B0604020202020204" pitchFamily="34" charset="0"/>
              <a:buChar char="•"/>
            </a:pPr>
            <a:r>
              <a:rPr lang="en-US" sz="1800" dirty="0"/>
              <a:t>Other way to perform insertion is maintain data in excel and upload the  same to database by creating .CSV fil</a:t>
            </a:r>
            <a:r>
              <a:rPr lang="en-US" sz="1800" dirty="0">
                <a:solidFill>
                  <a:schemeClr val="dk1"/>
                </a:solidFill>
              </a:rPr>
              <a:t>e </a:t>
            </a:r>
            <a:endParaRPr sz="1800" dirty="0">
              <a:solidFill>
                <a:schemeClr val="dk1"/>
              </a:solidFill>
            </a:endParaRPr>
          </a:p>
        </p:txBody>
      </p:sp>
      <p:pic>
        <p:nvPicPr>
          <p:cNvPr id="10" name="Picture 9">
            <a:extLst>
              <a:ext uri="{FF2B5EF4-FFF2-40B4-BE49-F238E27FC236}">
                <a16:creationId xmlns:a16="http://schemas.microsoft.com/office/drawing/2014/main" id="{CABB6AEF-FE7E-4741-BF0B-5BBEAB92CC80}"/>
              </a:ext>
            </a:extLst>
          </p:cNvPr>
          <p:cNvPicPr>
            <a:picLocks noChangeAspect="1"/>
          </p:cNvPicPr>
          <p:nvPr/>
        </p:nvPicPr>
        <p:blipFill>
          <a:blip r:embed="rId3"/>
          <a:stretch>
            <a:fillRect/>
          </a:stretch>
        </p:blipFill>
        <p:spPr>
          <a:xfrm>
            <a:off x="6601522" y="2545428"/>
            <a:ext cx="4850764" cy="2717947"/>
          </a:xfrm>
          <a:prstGeom prst="rect">
            <a:avLst/>
          </a:prstGeom>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r>
              <a:rPr lang="en-US" dirty="0"/>
              <a:t>Scenario Based Select Queries</a:t>
            </a:r>
          </a:p>
        </p:txBody>
      </p:sp>
      <p:sp>
        <p:nvSpPr>
          <p:cNvPr id="159" name="Google Shape;159;p10"/>
          <p:cNvSpPr txBox="1">
            <a:spLocks noGrp="1"/>
          </p:cNvSpPr>
          <p:nvPr>
            <p:ph type="body" idx="1"/>
          </p:nvPr>
        </p:nvSpPr>
        <p:spPr>
          <a:xfrm>
            <a:off x="1097279" y="2108201"/>
            <a:ext cx="10337433" cy="3760891"/>
          </a:xfrm>
          <a:prstGeom prst="rect">
            <a:avLst/>
          </a:prstGeom>
          <a:noFill/>
          <a:ln>
            <a:noFill/>
          </a:ln>
        </p:spPr>
        <p:txBody>
          <a:bodyPr spcFirstLastPara="1" wrap="square" lIns="0" tIns="45700" rIns="0" bIns="45700" anchor="t" anchorCtr="0">
            <a:noAutofit/>
          </a:bodyPr>
          <a:lstStyle/>
          <a:p>
            <a:pPr marL="0" marR="0" lvl="0" indent="0" algn="l" rtl="0">
              <a:lnSpc>
                <a:spcPct val="150000"/>
              </a:lnSpc>
              <a:spcBef>
                <a:spcPts val="0"/>
              </a:spcBef>
              <a:spcAft>
                <a:spcPts val="0"/>
              </a:spcAft>
              <a:buNone/>
            </a:pPr>
            <a:r>
              <a:rPr lang="en-US" b="1" dirty="0">
                <a:solidFill>
                  <a:schemeClr val="dk1"/>
                </a:solidFill>
              </a:rPr>
              <a:t>Scenario:</a:t>
            </a:r>
            <a:br>
              <a:rPr lang="en-US" b="1" dirty="0">
                <a:solidFill>
                  <a:schemeClr val="dk1"/>
                </a:solidFill>
              </a:rPr>
            </a:br>
            <a:endParaRPr b="1" dirty="0">
              <a:solidFill>
                <a:schemeClr val="dk1"/>
              </a:solidFill>
            </a:endParaRPr>
          </a:p>
          <a:p>
            <a:pPr marL="285750" marR="0" lvl="0" algn="l" rtl="0">
              <a:lnSpc>
                <a:spcPct val="150000"/>
              </a:lnSpc>
              <a:spcBef>
                <a:spcPts val="0"/>
              </a:spcBef>
              <a:spcAft>
                <a:spcPts val="0"/>
              </a:spcAft>
            </a:pPr>
            <a:r>
              <a:rPr lang="en-US" sz="1800" dirty="0">
                <a:solidFill>
                  <a:schemeClr val="dk1"/>
                </a:solidFill>
              </a:rPr>
              <a:t>Here, once front desk receives a package from the courier, </a:t>
            </a:r>
            <a:r>
              <a:rPr lang="en-US" dirty="0">
                <a:solidFill>
                  <a:schemeClr val="dk1"/>
                </a:solidFill>
              </a:rPr>
              <a:t>admin user </a:t>
            </a:r>
            <a:r>
              <a:rPr lang="en-US" sz="1800" dirty="0">
                <a:solidFill>
                  <a:schemeClr val="dk1"/>
                </a:solidFill>
              </a:rPr>
              <a:t>will search for an apartment number. </a:t>
            </a:r>
            <a:br>
              <a:rPr lang="en-US" sz="1800" dirty="0">
                <a:solidFill>
                  <a:schemeClr val="dk1"/>
                </a:solidFill>
              </a:rPr>
            </a:br>
            <a:endParaRPr lang="en-US" sz="1800" dirty="0">
              <a:solidFill>
                <a:schemeClr val="dk1"/>
              </a:solidFill>
            </a:endParaRPr>
          </a:p>
          <a:p>
            <a:pPr marL="285750" marR="0" lvl="0" algn="l" rtl="0">
              <a:lnSpc>
                <a:spcPct val="150000"/>
              </a:lnSpc>
              <a:spcBef>
                <a:spcPts val="0"/>
              </a:spcBef>
              <a:spcAft>
                <a:spcPts val="0"/>
              </a:spcAft>
            </a:pPr>
            <a:r>
              <a:rPr lang="en-US" sz="1800" dirty="0">
                <a:solidFill>
                  <a:schemeClr val="dk1"/>
                </a:solidFill>
              </a:rPr>
              <a:t>Upon finding valid details, admin user clicks on notify button. Upon clicking, new </a:t>
            </a:r>
            <a:br>
              <a:rPr lang="en-US" sz="1800" dirty="0">
                <a:solidFill>
                  <a:schemeClr val="dk1"/>
                </a:solidFill>
              </a:rPr>
            </a:br>
            <a:r>
              <a:rPr lang="en-US" sz="1800" dirty="0">
                <a:solidFill>
                  <a:schemeClr val="dk1"/>
                </a:solidFill>
              </a:rPr>
              <a:t>entry will be inserted in NOTIFICATIONS table and the resident user will get notification via email and text message for pick-up.</a:t>
            </a:r>
          </a:p>
          <a:p>
            <a:pPr marL="0" lvl="0" indent="0" algn="l" rtl="0">
              <a:lnSpc>
                <a:spcPct val="107916"/>
              </a:lnSpc>
              <a:spcBef>
                <a:spcPts val="0"/>
              </a:spcBef>
              <a:spcAft>
                <a:spcPts val="0"/>
              </a:spcAft>
              <a:buClr>
                <a:schemeClr val="dk1"/>
              </a:buClr>
              <a:buSzPts val="1100"/>
              <a:buFont typeface="Arial"/>
              <a:buNone/>
            </a:pPr>
            <a:endParaRPr sz="1800" b="1" dirty="0"/>
          </a:p>
        </p:txBody>
      </p:sp>
    </p:spTree>
    <p:extLst>
      <p:ext uri="{BB962C8B-B14F-4D97-AF65-F5344CB8AC3E}">
        <p14:creationId xmlns:p14="http://schemas.microsoft.com/office/powerpoint/2010/main" val="7046443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8" name="Google Shape;143;p8">
            <a:extLst>
              <a:ext uri="{FF2B5EF4-FFF2-40B4-BE49-F238E27FC236}">
                <a16:creationId xmlns:a16="http://schemas.microsoft.com/office/drawing/2014/main" id="{DB3F3096-C48F-4AD8-8A29-C7F9F661C8EC}"/>
              </a:ext>
            </a:extLst>
          </p:cNvPr>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br>
              <a:rPr lang="en-US" sz="4800" dirty="0">
                <a:latin typeface="+mj-lt"/>
                <a:ea typeface="Adobe Fan Heiti Std B" panose="020B0700000000000000" pitchFamily="34" charset="-128"/>
              </a:rPr>
            </a:br>
            <a:r>
              <a:rPr lang="en-US" sz="4800" dirty="0">
                <a:latin typeface="+mj-lt"/>
                <a:ea typeface="Adobe Fan Heiti Std B" panose="020B0700000000000000" pitchFamily="34" charset="-128"/>
              </a:rPr>
              <a:t>Sample Query</a:t>
            </a:r>
          </a:p>
        </p:txBody>
      </p:sp>
      <p:sp>
        <p:nvSpPr>
          <p:cNvPr id="9" name="Google Shape;144;p8">
            <a:extLst>
              <a:ext uri="{FF2B5EF4-FFF2-40B4-BE49-F238E27FC236}">
                <a16:creationId xmlns:a16="http://schemas.microsoft.com/office/drawing/2014/main" id="{E909E682-183D-411C-A810-7C54BA927843}"/>
              </a:ext>
            </a:extLst>
          </p:cNvPr>
          <p:cNvSpPr txBox="1">
            <a:spLocks noGrp="1"/>
          </p:cNvSpPr>
          <p:nvPr>
            <p:ph type="body" idx="1"/>
          </p:nvPr>
        </p:nvSpPr>
        <p:spPr>
          <a:xfrm>
            <a:off x="1070517" y="2232413"/>
            <a:ext cx="5018048" cy="3748200"/>
          </a:xfrm>
          <a:prstGeom prst="rect">
            <a:avLst/>
          </a:prstGeom>
          <a:noFill/>
          <a:ln>
            <a:noFill/>
          </a:ln>
        </p:spPr>
        <p:txBody>
          <a:bodyPr spcFirstLastPara="1" wrap="square" lIns="0" tIns="45700" rIns="0" bIns="45700" anchor="t" anchorCtr="0">
            <a:noAutofit/>
          </a:bodyPr>
          <a:lstStyle/>
          <a:p>
            <a:pPr marL="0" lvl="0" indent="457200">
              <a:spcBef>
                <a:spcPts val="0"/>
              </a:spcBef>
              <a:buNone/>
            </a:pPr>
            <a:br>
              <a:rPr lang="en-US" sz="1400" dirty="0"/>
            </a:br>
            <a:r>
              <a:rPr lang="en-US" sz="1400" b="1" dirty="0"/>
              <a:t>INSERT INTO NOTIFICATIONS</a:t>
            </a:r>
            <a:br>
              <a:rPr lang="en-US" sz="1400" b="1" dirty="0"/>
            </a:br>
            <a:r>
              <a:rPr lang="en-US" sz="1400" b="1" dirty="0"/>
              <a:t>(</a:t>
            </a:r>
            <a:r>
              <a:rPr lang="en-US" sz="1400" b="1" dirty="0" err="1"/>
              <a:t>NotificationId,ApartmentId</a:t>
            </a:r>
            <a:r>
              <a:rPr lang="en-US" sz="1400" b="1" dirty="0"/>
              <a:t>, </a:t>
            </a:r>
            <a:r>
              <a:rPr lang="en-US" sz="1400" b="1" dirty="0" err="1"/>
              <a:t>NotificationText</a:t>
            </a:r>
            <a:r>
              <a:rPr lang="en-US" sz="1400" b="1" dirty="0"/>
              <a:t>, Timestamp, </a:t>
            </a:r>
            <a:br>
              <a:rPr lang="en-US" sz="1400" b="1" dirty="0"/>
            </a:br>
            <a:r>
              <a:rPr lang="en-US" sz="1400" b="1" dirty="0"/>
              <a:t>Status, Type)</a:t>
            </a:r>
            <a:br>
              <a:rPr lang="en-US" sz="1400" b="1" dirty="0"/>
            </a:br>
            <a:r>
              <a:rPr lang="en-US" sz="1400" b="1" dirty="0"/>
              <a:t>SELECT 'N131', 'H101','PACKAGE', '2021-04-15 11:29:00’, 'Package </a:t>
            </a:r>
            <a:r>
              <a:rPr lang="en-US" sz="1400" b="1" dirty="0" err="1"/>
              <a:t>Received','Package</a:t>
            </a:r>
            <a:r>
              <a:rPr lang="en-US" sz="1400" b="1" dirty="0"/>
              <a:t>'                        	</a:t>
            </a:r>
          </a:p>
          <a:p>
            <a:pPr marL="0" lvl="0" indent="457200">
              <a:spcBef>
                <a:spcPts val="0"/>
              </a:spcBef>
              <a:buNone/>
            </a:pPr>
            <a:r>
              <a:rPr lang="en-US" sz="1400" b="1" dirty="0"/>
              <a:t>	FROM USERS AS U </a:t>
            </a:r>
          </a:p>
          <a:p>
            <a:pPr marL="0" lvl="0" indent="457200">
              <a:spcBef>
                <a:spcPts val="0"/>
              </a:spcBef>
              <a:buNone/>
            </a:pPr>
            <a:r>
              <a:rPr lang="en-US" sz="1400" b="1" dirty="0"/>
              <a:t>	INNER JOIN apartment as A </a:t>
            </a:r>
          </a:p>
          <a:p>
            <a:pPr marL="0" lvl="0" indent="457200">
              <a:spcBef>
                <a:spcPts val="0"/>
              </a:spcBef>
              <a:buNone/>
            </a:pPr>
            <a:r>
              <a:rPr lang="en-US" sz="1400" b="1" dirty="0"/>
              <a:t>	WHERE U.UID = A.UID </a:t>
            </a:r>
          </a:p>
          <a:p>
            <a:pPr marL="0" lvl="0" indent="457200">
              <a:spcBef>
                <a:spcPts val="0"/>
              </a:spcBef>
              <a:buNone/>
            </a:pPr>
            <a:r>
              <a:rPr lang="en-US" sz="1400" b="1" dirty="0"/>
              <a:t>	AND A.APARTMENTID = 'H101';	  </a:t>
            </a:r>
            <a:br>
              <a:rPr lang="en-US" sz="1400" b="1" dirty="0"/>
            </a:br>
            <a:r>
              <a:rPr lang="en-US" sz="1400" b="1" dirty="0"/>
              <a:t>			</a:t>
            </a:r>
            <a:br>
              <a:rPr lang="en-US" sz="1400" b="1" dirty="0"/>
            </a:br>
            <a:r>
              <a:rPr lang="en-US" sz="1400" b="1" dirty="0"/>
              <a:t>			</a:t>
            </a:r>
            <a:r>
              <a:rPr lang="en-US" sz="1400" dirty="0"/>
              <a:t>(User input from front end)</a:t>
            </a:r>
          </a:p>
          <a:p>
            <a:pPr marL="0" lvl="0" indent="0" algn="l" rtl="0">
              <a:lnSpc>
                <a:spcPct val="110000"/>
              </a:lnSpc>
              <a:spcBef>
                <a:spcPts val="0"/>
              </a:spcBef>
              <a:spcAft>
                <a:spcPts val="0"/>
              </a:spcAft>
              <a:buNone/>
            </a:pPr>
            <a:r>
              <a:rPr lang="en-US" sz="1400" dirty="0"/>
              <a:t> </a:t>
            </a:r>
            <a:endParaRPr sz="1400" dirty="0"/>
          </a:p>
        </p:txBody>
      </p:sp>
      <p:pic>
        <p:nvPicPr>
          <p:cNvPr id="10" name="Google Shape;160;p10">
            <a:extLst>
              <a:ext uri="{FF2B5EF4-FFF2-40B4-BE49-F238E27FC236}">
                <a16:creationId xmlns:a16="http://schemas.microsoft.com/office/drawing/2014/main" id="{076D490B-CA75-422A-A888-31FBE9E2EA77}"/>
              </a:ext>
            </a:extLst>
          </p:cNvPr>
          <p:cNvPicPr preferRelativeResize="0"/>
          <p:nvPr/>
        </p:nvPicPr>
        <p:blipFill>
          <a:blip r:embed="rId3">
            <a:alphaModFix/>
          </a:blip>
          <a:stretch>
            <a:fillRect/>
          </a:stretch>
        </p:blipFill>
        <p:spPr>
          <a:xfrm>
            <a:off x="6205208" y="2382919"/>
            <a:ext cx="5576899" cy="3438017"/>
          </a:xfrm>
          <a:prstGeom prst="rect">
            <a:avLst/>
          </a:prstGeom>
          <a:noFill/>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2826411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Google Shape;165;gd1214b33b8_0_38">
            <a:extLst>
              <a:ext uri="{FF2B5EF4-FFF2-40B4-BE49-F238E27FC236}">
                <a16:creationId xmlns:a16="http://schemas.microsoft.com/office/drawing/2014/main" id="{E54FC6EF-09FF-4DED-856D-E4B8E3E2E003}"/>
              </a:ext>
            </a:extLst>
          </p:cNvPr>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r>
              <a:rPr lang="en-US" sz="4800" dirty="0">
                <a:latin typeface="+mj-lt"/>
                <a:ea typeface="Adobe Fan Heiti Std B" panose="020B0700000000000000" pitchFamily="34" charset="-128"/>
              </a:rPr>
              <a:t>...Scenario Based Select Queries</a:t>
            </a:r>
          </a:p>
        </p:txBody>
      </p:sp>
      <p:sp>
        <p:nvSpPr>
          <p:cNvPr id="3" name="Google Shape;166;gd1214b33b8_0_38">
            <a:extLst>
              <a:ext uri="{FF2B5EF4-FFF2-40B4-BE49-F238E27FC236}">
                <a16:creationId xmlns:a16="http://schemas.microsoft.com/office/drawing/2014/main" id="{46A4D290-0EAE-4C7B-86CB-F67F0F1FD19A}"/>
              </a:ext>
            </a:extLst>
          </p:cNvPr>
          <p:cNvSpPr txBox="1">
            <a:spLocks noGrp="1"/>
          </p:cNvSpPr>
          <p:nvPr>
            <p:ph type="body" idx="1"/>
          </p:nvPr>
        </p:nvSpPr>
        <p:spPr>
          <a:xfrm>
            <a:off x="1097275" y="2120900"/>
            <a:ext cx="9884952" cy="4151400"/>
          </a:xfrm>
          <a:prstGeom prst="rect">
            <a:avLst/>
          </a:prstGeom>
          <a:noFill/>
          <a:ln>
            <a:noFill/>
          </a:ln>
        </p:spPr>
        <p:txBody>
          <a:bodyPr spcFirstLastPara="1" wrap="square" lIns="0" tIns="45700" rIns="0" bIns="45700" anchor="t" anchorCtr="0">
            <a:normAutofit/>
          </a:bodyPr>
          <a:lstStyle/>
          <a:p>
            <a:pPr marL="0" marR="0" lvl="0" indent="0" algn="l" rtl="0">
              <a:lnSpc>
                <a:spcPct val="150000"/>
              </a:lnSpc>
              <a:spcBef>
                <a:spcPts val="0"/>
              </a:spcBef>
              <a:spcAft>
                <a:spcPts val="0"/>
              </a:spcAft>
              <a:buNone/>
            </a:pPr>
            <a:r>
              <a:rPr lang="en-US" sz="1800" b="1" dirty="0">
                <a:solidFill>
                  <a:schemeClr val="dk1"/>
                </a:solidFill>
              </a:rPr>
              <a:t>Scenario:</a:t>
            </a:r>
            <a:br>
              <a:rPr lang="en-US" sz="1800" b="1" dirty="0">
                <a:solidFill>
                  <a:schemeClr val="dk1"/>
                </a:solidFill>
              </a:rPr>
            </a:br>
            <a:endParaRPr sz="1800" b="1" dirty="0">
              <a:solidFill>
                <a:schemeClr val="dk1"/>
              </a:solidFill>
            </a:endParaRPr>
          </a:p>
          <a:p>
            <a:pPr marL="342900">
              <a:lnSpc>
                <a:spcPct val="150000"/>
              </a:lnSpc>
              <a:spcBef>
                <a:spcPts val="0"/>
              </a:spcBef>
              <a:buFont typeface="Arial" panose="020B0604020202020204" pitchFamily="34" charset="0"/>
              <a:buChar char="•"/>
            </a:pPr>
            <a:r>
              <a:rPr lang="en-US" sz="1800" dirty="0">
                <a:solidFill>
                  <a:schemeClr val="dk1"/>
                </a:solidFill>
              </a:rPr>
              <a:t>If a resident wants to sell an item, for example, an office desk, </a:t>
            </a:r>
            <a:r>
              <a:rPr lang="en-US" dirty="0">
                <a:solidFill>
                  <a:schemeClr val="dk1"/>
                </a:solidFill>
              </a:rPr>
              <a:t>s</a:t>
            </a:r>
            <a:r>
              <a:rPr lang="en-US" sz="1800" dirty="0">
                <a:solidFill>
                  <a:schemeClr val="dk1"/>
                </a:solidFill>
              </a:rPr>
              <a:t>/</a:t>
            </a:r>
            <a:r>
              <a:rPr lang="en-US" dirty="0">
                <a:solidFill>
                  <a:schemeClr val="dk1"/>
                </a:solidFill>
              </a:rPr>
              <a:t>h</a:t>
            </a:r>
            <a:r>
              <a:rPr lang="en-US" sz="1800" dirty="0">
                <a:solidFill>
                  <a:schemeClr val="dk1"/>
                </a:solidFill>
              </a:rPr>
              <a:t>e can create a post on the community wall. Upon clicking POST button on User interface, request gets posted.</a:t>
            </a:r>
            <a:endParaRPr sz="1800" dirty="0">
              <a:solidFill>
                <a:schemeClr val="dk1"/>
              </a:solidFill>
            </a:endParaRPr>
          </a:p>
          <a:p>
            <a:pPr marL="0" indent="0">
              <a:lnSpc>
                <a:spcPct val="150000"/>
              </a:lnSpc>
              <a:spcBef>
                <a:spcPts val="0"/>
              </a:spcBef>
              <a:buNone/>
            </a:pPr>
            <a:r>
              <a:rPr lang="en-US" sz="1800" dirty="0">
                <a:solidFill>
                  <a:schemeClr val="dk1"/>
                </a:solidFill>
              </a:rPr>
              <a:t> </a:t>
            </a:r>
            <a:endParaRPr sz="1800" dirty="0">
              <a:solidFill>
                <a:schemeClr val="dk1"/>
              </a:solidFill>
            </a:endParaRPr>
          </a:p>
          <a:p>
            <a:pPr marL="0" indent="0">
              <a:lnSpc>
                <a:spcPct val="150000"/>
              </a:lnSpc>
              <a:spcBef>
                <a:spcPts val="0"/>
              </a:spcBef>
              <a:buNone/>
            </a:pPr>
            <a:endParaRPr sz="1800" dirty="0">
              <a:solidFill>
                <a:schemeClr val="dk1"/>
              </a:solidFill>
              <a:sym typeface="Calibri"/>
            </a:endParaRPr>
          </a:p>
          <a:p>
            <a:pPr marL="0" indent="0">
              <a:lnSpc>
                <a:spcPct val="150000"/>
              </a:lnSpc>
              <a:spcBef>
                <a:spcPts val="0"/>
              </a:spcBef>
              <a:buNone/>
            </a:pPr>
            <a:r>
              <a:rPr lang="en-US" sz="1800" dirty="0">
                <a:solidFill>
                  <a:schemeClr val="dk1"/>
                </a:solidFill>
              </a:rPr>
              <a:t> </a:t>
            </a:r>
            <a:endParaRPr sz="1800" dirty="0">
              <a:solidFill>
                <a:schemeClr val="dk1"/>
              </a:solidFill>
            </a:endParaRPr>
          </a:p>
        </p:txBody>
      </p:sp>
    </p:spTree>
    <p:extLst>
      <p:ext uri="{BB962C8B-B14F-4D97-AF65-F5344CB8AC3E}">
        <p14:creationId xmlns:p14="http://schemas.microsoft.com/office/powerpoint/2010/main" val="406267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2" name="Google Shape;143;p8">
            <a:extLst>
              <a:ext uri="{FF2B5EF4-FFF2-40B4-BE49-F238E27FC236}">
                <a16:creationId xmlns:a16="http://schemas.microsoft.com/office/drawing/2014/main" id="{D9ED9046-D7CF-4FAB-8978-CB21B78E32A6}"/>
              </a:ext>
            </a:extLst>
          </p:cNvPr>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br>
              <a:rPr lang="en-US" sz="4800" dirty="0">
                <a:latin typeface="+mj-lt"/>
                <a:ea typeface="Adobe Fan Heiti Std B" panose="020B0700000000000000" pitchFamily="34" charset="-128"/>
              </a:rPr>
            </a:br>
            <a:r>
              <a:rPr lang="en-US" sz="4800" dirty="0">
                <a:latin typeface="+mj-lt"/>
                <a:ea typeface="Adobe Fan Heiti Std B" panose="020B0700000000000000" pitchFamily="34" charset="-128"/>
              </a:rPr>
              <a:t>Sample Query</a:t>
            </a:r>
          </a:p>
        </p:txBody>
      </p:sp>
      <p:sp>
        <p:nvSpPr>
          <p:cNvPr id="3" name="Google Shape;144;p8">
            <a:extLst>
              <a:ext uri="{FF2B5EF4-FFF2-40B4-BE49-F238E27FC236}">
                <a16:creationId xmlns:a16="http://schemas.microsoft.com/office/drawing/2014/main" id="{8A9C9AAD-7AD5-4A28-A849-E98239D8B2B1}"/>
              </a:ext>
            </a:extLst>
          </p:cNvPr>
          <p:cNvSpPr txBox="1">
            <a:spLocks noGrp="1"/>
          </p:cNvSpPr>
          <p:nvPr>
            <p:ph type="body" idx="1"/>
          </p:nvPr>
        </p:nvSpPr>
        <p:spPr>
          <a:xfrm>
            <a:off x="847493" y="2364058"/>
            <a:ext cx="5397190" cy="3683461"/>
          </a:xfrm>
          <a:prstGeom prst="rect">
            <a:avLst/>
          </a:prstGeom>
          <a:noFill/>
          <a:ln>
            <a:noFill/>
          </a:ln>
        </p:spPr>
        <p:txBody>
          <a:bodyPr spcFirstLastPara="1" wrap="square" lIns="0" tIns="45700" rIns="0" bIns="45700" anchor="t" anchorCtr="0">
            <a:noAutofit/>
          </a:bodyPr>
          <a:lstStyle/>
          <a:p>
            <a:pPr marL="0" lvl="0" indent="457200">
              <a:spcBef>
                <a:spcPts val="0"/>
              </a:spcBef>
              <a:buNone/>
            </a:pPr>
            <a:br>
              <a:rPr lang="en-US" sz="1400" b="1" dirty="0"/>
            </a:br>
            <a:r>
              <a:rPr lang="en-US" sz="1400" b="1" dirty="0"/>
              <a:t>INSERT INTO COMMUNITY_WALL</a:t>
            </a:r>
            <a:br>
              <a:rPr lang="en-US" sz="1400" b="1" dirty="0"/>
            </a:br>
            <a:r>
              <a:rPr lang="en-US" sz="1400" b="1" dirty="0"/>
              <a:t>(</a:t>
            </a:r>
            <a:r>
              <a:rPr lang="en-US" sz="1400" b="1" dirty="0" err="1"/>
              <a:t>PostId</a:t>
            </a:r>
            <a:r>
              <a:rPr lang="en-US" sz="1400" b="1" dirty="0"/>
              <a:t>, </a:t>
            </a:r>
            <a:r>
              <a:rPr lang="en-US" sz="1400" b="1" dirty="0" err="1"/>
              <a:t>UId</a:t>
            </a:r>
            <a:r>
              <a:rPr lang="en-US" sz="1400" b="1" dirty="0"/>
              <a:t>, Type, Date, Time, Comment, Attachment)</a:t>
            </a:r>
            <a:br>
              <a:rPr lang="en-US" sz="1400" b="1" dirty="0"/>
            </a:br>
            <a:r>
              <a:rPr lang="en-US" sz="1400" b="1" dirty="0"/>
              <a:t>SELECT 'P111', 'RH302D','Marketplace', '2021-04-30’,'11:29:00’,    	'Selling office desk: White desk, perfect for 	schoolwork or at home office! In great condition! ‘,      	'D:\</a:t>
            </a:r>
            <a:r>
              <a:rPr lang="en-US" sz="1400" b="1" dirty="0" err="1"/>
              <a:t>LeenaPace</a:t>
            </a:r>
            <a:r>
              <a:rPr lang="en-US" sz="1400" b="1" dirty="0"/>
              <a:t>\IS613\Project\Study_table.JPG’ </a:t>
            </a:r>
            <a:br>
              <a:rPr lang="en-US" sz="1400" b="1" dirty="0"/>
            </a:br>
            <a:r>
              <a:rPr lang="en-US" sz="1400" b="1" dirty="0"/>
              <a:t>FROM USERS AS U </a:t>
            </a:r>
          </a:p>
          <a:p>
            <a:pPr marL="0" lvl="0" indent="457200">
              <a:spcBef>
                <a:spcPts val="0"/>
              </a:spcBef>
              <a:buNone/>
            </a:pPr>
            <a:r>
              <a:rPr lang="en-US" sz="1400" b="1" dirty="0"/>
              <a:t>	INNER JOIN COMMUNITY_WALL as A</a:t>
            </a:r>
          </a:p>
          <a:p>
            <a:pPr marL="0" lvl="0" indent="457200">
              <a:spcBef>
                <a:spcPts val="0"/>
              </a:spcBef>
              <a:buNone/>
            </a:pPr>
            <a:r>
              <a:rPr lang="en-US" sz="1400" b="1" dirty="0"/>
              <a:t>       	WHERE U.UID = A.UID</a:t>
            </a:r>
          </a:p>
          <a:p>
            <a:pPr marL="0" lvl="0" indent="457200">
              <a:spcBef>
                <a:spcPts val="0"/>
              </a:spcBef>
              <a:buNone/>
            </a:pPr>
            <a:r>
              <a:rPr lang="en-US" sz="1400" b="1" dirty="0"/>
              <a:t>         	and U.UID ='RH302D';   </a:t>
            </a:r>
            <a:br>
              <a:rPr lang="en-US" sz="1400" b="1" dirty="0"/>
            </a:br>
            <a:r>
              <a:rPr lang="en-US" sz="1400" b="1" dirty="0"/>
              <a:t>			</a:t>
            </a:r>
            <a:br>
              <a:rPr lang="en-US" sz="1400" b="1" dirty="0"/>
            </a:br>
            <a:r>
              <a:rPr lang="en-US" sz="1400" b="1" dirty="0"/>
              <a:t>	          </a:t>
            </a:r>
            <a:r>
              <a:rPr lang="en-US" sz="1400" dirty="0"/>
              <a:t>(User input from front end)</a:t>
            </a:r>
          </a:p>
          <a:p>
            <a:pPr marL="0" lvl="0" indent="0" algn="l" rtl="0">
              <a:lnSpc>
                <a:spcPct val="110000"/>
              </a:lnSpc>
              <a:spcBef>
                <a:spcPts val="0"/>
              </a:spcBef>
              <a:spcAft>
                <a:spcPts val="0"/>
              </a:spcAft>
              <a:buNone/>
            </a:pPr>
            <a:r>
              <a:rPr lang="en-US" sz="1400" dirty="0"/>
              <a:t> </a:t>
            </a:r>
            <a:endParaRPr sz="1400" dirty="0"/>
          </a:p>
        </p:txBody>
      </p:sp>
      <p:pic>
        <p:nvPicPr>
          <p:cNvPr id="4" name="Google Shape;169;gd1214b33b8_0_38">
            <a:extLst>
              <a:ext uri="{FF2B5EF4-FFF2-40B4-BE49-F238E27FC236}">
                <a16:creationId xmlns:a16="http://schemas.microsoft.com/office/drawing/2014/main" id="{AE87145D-327F-4D4A-94AD-424A357F00C1}"/>
              </a:ext>
            </a:extLst>
          </p:cNvPr>
          <p:cNvPicPr preferRelativeResize="0"/>
          <p:nvPr/>
        </p:nvPicPr>
        <p:blipFill rotWithShape="1">
          <a:blip r:embed="rId3">
            <a:alphaModFix/>
          </a:blip>
          <a:srcRect r="5062"/>
          <a:stretch/>
        </p:blipFill>
        <p:spPr>
          <a:xfrm>
            <a:off x="6233532" y="2769690"/>
            <a:ext cx="5196468" cy="2605198"/>
          </a:xfrm>
          <a:prstGeom prst="rect">
            <a:avLst/>
          </a:prstGeom>
          <a:noFill/>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1076362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r>
              <a:rPr lang="en-US" dirty="0"/>
              <a:t>Future Enhancements</a:t>
            </a:r>
          </a:p>
        </p:txBody>
      </p:sp>
      <p:sp>
        <p:nvSpPr>
          <p:cNvPr id="175" name="Google Shape;175;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lvl="0" algn="l" rtl="0">
              <a:lnSpc>
                <a:spcPct val="110000"/>
              </a:lnSpc>
              <a:spcBef>
                <a:spcPts val="0"/>
              </a:spcBef>
              <a:spcAft>
                <a:spcPts val="0"/>
              </a:spcAft>
              <a:buSzPts val="1800"/>
              <a:buFont typeface="Arial" panose="020B0604020202020204" pitchFamily="34" charset="0"/>
              <a:buChar char="•"/>
            </a:pPr>
            <a:r>
              <a:rPr lang="en-US" dirty="0"/>
              <a:t>This portal can be enhanced incorporate variety of functionalities improving the resident and staff experience.</a:t>
            </a:r>
            <a:endParaRPr dirty="0"/>
          </a:p>
          <a:p>
            <a:pPr lvl="1">
              <a:lnSpc>
                <a:spcPct val="110000"/>
              </a:lnSpc>
              <a:spcBef>
                <a:spcPts val="0"/>
              </a:spcBef>
            </a:pPr>
            <a:r>
              <a:rPr lang="en-US" dirty="0"/>
              <a:t>Online rent payments, bill payments and renter's insurance</a:t>
            </a:r>
            <a:endParaRPr dirty="0"/>
          </a:p>
          <a:p>
            <a:pPr lvl="1">
              <a:lnSpc>
                <a:spcPct val="110000"/>
              </a:lnSpc>
              <a:spcBef>
                <a:spcPts val="0"/>
              </a:spcBef>
            </a:pPr>
            <a:r>
              <a:rPr lang="en-US" dirty="0"/>
              <a:t>Lease signing and renewal</a:t>
            </a:r>
            <a:endParaRPr dirty="0"/>
          </a:p>
          <a:p>
            <a:pPr lvl="1">
              <a:lnSpc>
                <a:spcPct val="110000"/>
              </a:lnSpc>
              <a:spcBef>
                <a:spcPts val="0"/>
              </a:spcBef>
            </a:pPr>
            <a:r>
              <a:rPr lang="en-US" dirty="0"/>
              <a:t>Apartment availability </a:t>
            </a:r>
            <a:endParaRPr dirty="0"/>
          </a:p>
          <a:p>
            <a:pPr lvl="1">
              <a:lnSpc>
                <a:spcPct val="110000"/>
              </a:lnSpc>
              <a:spcBef>
                <a:spcPts val="0"/>
              </a:spcBef>
            </a:pPr>
            <a:r>
              <a:rPr lang="en-US" dirty="0"/>
              <a:t>Amenity and space reservation</a:t>
            </a:r>
            <a:endParaRPr sz="1100" dirty="0">
              <a:solidFill>
                <a:srgbClr val="5C6167"/>
              </a:solidFill>
              <a:highlight>
                <a:srgbClr val="FFFFFF"/>
              </a:highlight>
            </a:endParaRPr>
          </a:p>
          <a:p>
            <a:pPr lvl="1">
              <a:lnSpc>
                <a:spcPct val="110000"/>
              </a:lnSpc>
              <a:spcBef>
                <a:spcPts val="0"/>
              </a:spcBef>
            </a:pPr>
            <a:r>
              <a:rPr lang="en-US" dirty="0"/>
              <a:t>Access to services like cleaners, dog walkers, childcare and more</a:t>
            </a:r>
            <a:endParaRPr dirty="0"/>
          </a:p>
          <a:p>
            <a:pPr lvl="1">
              <a:lnSpc>
                <a:spcPct val="110000"/>
              </a:lnSpc>
              <a:spcBef>
                <a:spcPts val="0"/>
              </a:spcBef>
            </a:pPr>
            <a:r>
              <a:rPr lang="en-US" dirty="0"/>
              <a:t>Complaint form and surveys</a:t>
            </a:r>
            <a:endParaRPr dirty="0"/>
          </a:p>
          <a:p>
            <a:pPr lvl="1">
              <a:lnSpc>
                <a:spcPct val="110000"/>
              </a:lnSpc>
              <a:spcBef>
                <a:spcPts val="0"/>
              </a:spcBef>
            </a:pPr>
            <a:r>
              <a:rPr lang="en-US" dirty="0"/>
              <a:t>Advertising space for promotions and announcements</a:t>
            </a:r>
            <a:endParaRPr dirty="0"/>
          </a:p>
          <a:p>
            <a:pPr lvl="0" algn="l" rtl="0">
              <a:lnSpc>
                <a:spcPct val="110000"/>
              </a:lnSpc>
              <a:spcBef>
                <a:spcPts val="0"/>
              </a:spcBef>
              <a:spcAft>
                <a:spcPts val="0"/>
              </a:spcAft>
              <a:buSzPts val="1800"/>
              <a:buFont typeface="Arial" panose="020B0604020202020204" pitchFamily="34" charset="0"/>
              <a:buChar char="•"/>
            </a:pPr>
            <a:r>
              <a:rPr lang="en-US" dirty="0"/>
              <a:t>Integration with existing property management solutions</a:t>
            </a:r>
          </a:p>
          <a:p>
            <a:pPr lvl="0" algn="l" rtl="0">
              <a:lnSpc>
                <a:spcPct val="110000"/>
              </a:lnSpc>
              <a:spcBef>
                <a:spcPts val="0"/>
              </a:spcBef>
              <a:spcAft>
                <a:spcPts val="0"/>
              </a:spcAft>
              <a:buSzPts val="1800"/>
              <a:buFont typeface="Arial" panose="020B0604020202020204" pitchFamily="34" charset="0"/>
              <a:buChar char="•"/>
            </a:pPr>
            <a:r>
              <a:rPr lang="en-US" dirty="0"/>
              <a:t>Customization of portal based on client’s property branding</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600"/>
              <a:buFont typeface="Geo"/>
              <a:buNone/>
            </a:pPr>
            <a:r>
              <a:rPr lang="en-US" dirty="0"/>
              <a:t>Conclusion</a:t>
            </a:r>
            <a:endParaRPr dirty="0"/>
          </a:p>
        </p:txBody>
      </p:sp>
      <p:sp>
        <p:nvSpPr>
          <p:cNvPr id="175" name="Google Shape;175;p11"/>
          <p:cNvSpPr txBox="1">
            <a:spLocks noGrp="1"/>
          </p:cNvSpPr>
          <p:nvPr>
            <p:ph type="body" idx="1"/>
          </p:nvPr>
        </p:nvSpPr>
        <p:spPr>
          <a:xfrm>
            <a:off x="1097280" y="2108201"/>
            <a:ext cx="10058400" cy="3760891"/>
          </a:xfrm>
          <a:prstGeom prst="rect">
            <a:avLst/>
          </a:prstGeom>
          <a:noFill/>
          <a:ln>
            <a:noFill/>
          </a:ln>
        </p:spPr>
        <p:txBody>
          <a:bodyPr spcFirstLastPara="1" wrap="square" lIns="0" tIns="45700" rIns="0" bIns="45700" anchor="t" anchorCtr="0">
            <a:normAutofit/>
          </a:bodyPr>
          <a:lstStyle/>
          <a:p>
            <a:pPr lvl="0">
              <a:spcBef>
                <a:spcPts val="0"/>
              </a:spcBef>
              <a:buFont typeface="Arial" panose="020B0604020202020204" pitchFamily="34" charset="0"/>
              <a:buChar char="•"/>
            </a:pPr>
            <a:r>
              <a:rPr lang="en-US" dirty="0"/>
              <a:t>An Apartment Manager System that helps ease communication between administrative staff and residents digitally</a:t>
            </a:r>
          </a:p>
          <a:p>
            <a:pPr marL="114300" lvl="0" indent="0">
              <a:spcBef>
                <a:spcPts val="0"/>
              </a:spcBef>
              <a:buNone/>
            </a:pPr>
            <a:endParaRPr lang="en-US" dirty="0"/>
          </a:p>
          <a:p>
            <a:pPr>
              <a:spcBef>
                <a:spcPts val="0"/>
              </a:spcBef>
              <a:buFont typeface="Arial" panose="020B0604020202020204" pitchFamily="34" charset="0"/>
              <a:buChar char="•"/>
            </a:pPr>
            <a:r>
              <a:rPr lang="en-US" dirty="0"/>
              <a:t>Minimizes human effort and increases efficiency of operations</a:t>
            </a:r>
          </a:p>
          <a:p>
            <a:pPr>
              <a:spcBef>
                <a:spcPts val="0"/>
              </a:spcBef>
              <a:buFont typeface="Arial" panose="020B0604020202020204" pitchFamily="34" charset="0"/>
              <a:buChar char="•"/>
            </a:pPr>
            <a:endParaRPr lang="en-US" dirty="0"/>
          </a:p>
          <a:p>
            <a:pPr>
              <a:spcBef>
                <a:spcPts val="0"/>
              </a:spcBef>
              <a:buFont typeface="Arial" panose="020B0604020202020204" pitchFamily="34" charset="0"/>
              <a:buChar char="•"/>
            </a:pPr>
            <a:r>
              <a:rPr lang="en-US" dirty="0"/>
              <a:t>Now that our database system is fully functional and optimized, we can start our front-end using angular or react framework</a:t>
            </a:r>
          </a:p>
          <a:p>
            <a:pPr>
              <a:spcBef>
                <a:spcPts val="0"/>
              </a:spcBef>
              <a:buFont typeface="Arial" panose="020B0604020202020204" pitchFamily="34" charset="0"/>
              <a:buChar char="•"/>
            </a:pPr>
            <a:endParaRPr lang="en-US" dirty="0"/>
          </a:p>
          <a:p>
            <a:pPr>
              <a:spcBef>
                <a:spcPts val="0"/>
              </a:spcBef>
              <a:buFont typeface="Arial" panose="020B0604020202020204" pitchFamily="34" charset="0"/>
              <a:buChar char="•"/>
            </a:pPr>
            <a:r>
              <a:rPr lang="en-US" dirty="0"/>
              <a:t>We can start building our customizable APIs by using Python web frameworks such as Django or Flask</a:t>
            </a:r>
          </a:p>
          <a:p>
            <a:pPr marL="114300" indent="0">
              <a:spcBef>
                <a:spcPts val="0"/>
              </a:spcBef>
              <a:buNone/>
            </a:pPr>
            <a:endParaRPr lang="en-US" sz="2000" dirty="0">
              <a:solidFill>
                <a:schemeClr val="dk1"/>
              </a:solidFill>
            </a:endParaRPr>
          </a:p>
          <a:p>
            <a:pPr lvl="0" algn="l" rtl="0">
              <a:lnSpc>
                <a:spcPct val="110000"/>
              </a:lnSpc>
              <a:spcBef>
                <a:spcPts val="0"/>
              </a:spcBef>
              <a:spcAft>
                <a:spcPts val="0"/>
              </a:spcAft>
              <a:buSzPts val="1800"/>
              <a:buFont typeface="Wingdings" panose="05000000000000000000" pitchFamily="2" charset="2"/>
              <a:buChar char="q"/>
            </a:pPr>
            <a:endParaRPr lang="en-US" sz="2000" dirty="0">
              <a:solidFill>
                <a:schemeClr val="dk1"/>
              </a:solidFill>
            </a:endParaRPr>
          </a:p>
          <a:p>
            <a:pPr lvl="0" algn="l" rtl="0">
              <a:lnSpc>
                <a:spcPct val="110000"/>
              </a:lnSpc>
              <a:spcBef>
                <a:spcPts val="0"/>
              </a:spcBef>
              <a:spcAft>
                <a:spcPts val="0"/>
              </a:spcAft>
              <a:buSzPts val="1800"/>
              <a:buFont typeface="Wingdings" panose="05000000000000000000" pitchFamily="2" charset="2"/>
              <a:buChar char="q"/>
            </a:pPr>
            <a:endParaRPr lang="en-US" dirty="0"/>
          </a:p>
        </p:txBody>
      </p:sp>
    </p:spTree>
    <p:extLst>
      <p:ext uri="{BB962C8B-B14F-4D97-AF65-F5344CB8AC3E}">
        <p14:creationId xmlns:p14="http://schemas.microsoft.com/office/powerpoint/2010/main" val="2450440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275DB84-91B7-47A6-97D9-98213DCD9EF0}"/>
              </a:ext>
            </a:extLst>
          </p:cNvPr>
          <p:cNvPicPr>
            <a:picLocks noChangeAspect="1"/>
          </p:cNvPicPr>
          <p:nvPr/>
        </p:nvPicPr>
        <p:blipFill>
          <a:blip r:embed="rId2"/>
          <a:stretch>
            <a:fillRect/>
          </a:stretch>
        </p:blipFill>
        <p:spPr>
          <a:xfrm>
            <a:off x="1683836" y="1155069"/>
            <a:ext cx="8686800" cy="4296571"/>
          </a:xfrm>
          <a:prstGeom prst="rect">
            <a:avLst/>
          </a:prstGeom>
        </p:spPr>
      </p:pic>
    </p:spTree>
    <p:extLst>
      <p:ext uri="{BB962C8B-B14F-4D97-AF65-F5344CB8AC3E}">
        <p14:creationId xmlns:p14="http://schemas.microsoft.com/office/powerpoint/2010/main" val="43520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600"/>
              <a:buFont typeface="Geo"/>
              <a:buNone/>
            </a:pPr>
            <a:r>
              <a:rPr lang="en-US" dirty="0"/>
              <a:t>Agenda</a:t>
            </a:r>
          </a:p>
        </p:txBody>
      </p:sp>
      <p:sp>
        <p:nvSpPr>
          <p:cNvPr id="102" name="Google Shape;102;p2"/>
          <p:cNvSpPr txBox="1">
            <a:spLocks noGrp="1"/>
          </p:cNvSpPr>
          <p:nvPr>
            <p:ph type="body" idx="1"/>
          </p:nvPr>
        </p:nvSpPr>
        <p:spPr>
          <a:xfrm>
            <a:off x="1097275" y="2108200"/>
            <a:ext cx="10058400" cy="4260000"/>
          </a:xfrm>
          <a:prstGeom prst="rect">
            <a:avLst/>
          </a:prstGeom>
          <a:noFill/>
          <a:ln>
            <a:noFill/>
          </a:ln>
        </p:spPr>
        <p:txBody>
          <a:bodyPr spcFirstLastPara="1" wrap="square" lIns="0" tIns="45700" rIns="0" bIns="45700" anchor="t" anchorCtr="0">
            <a:normAutofit fontScale="92500" lnSpcReduction="10000"/>
          </a:bodyPr>
          <a:lstStyle/>
          <a:p>
            <a:pPr marL="457200" lvl="0" indent="-355600" algn="l" rtl="0">
              <a:lnSpc>
                <a:spcPct val="150000"/>
              </a:lnSpc>
              <a:spcBef>
                <a:spcPts val="0"/>
              </a:spcBef>
              <a:spcAft>
                <a:spcPts val="0"/>
              </a:spcAft>
              <a:buSzPts val="2000"/>
              <a:buFont typeface="Arial" panose="020B0604020202020204" pitchFamily="34" charset="0"/>
              <a:buChar char="•"/>
            </a:pPr>
            <a:r>
              <a:rPr lang="en-US" dirty="0"/>
              <a:t>Introduction</a:t>
            </a:r>
            <a:endParaRPr dirty="0"/>
          </a:p>
          <a:p>
            <a:pPr marL="457200" lvl="0" indent="-355600" algn="l" rtl="0">
              <a:lnSpc>
                <a:spcPct val="150000"/>
              </a:lnSpc>
              <a:spcBef>
                <a:spcPts val="0"/>
              </a:spcBef>
              <a:spcAft>
                <a:spcPts val="0"/>
              </a:spcAft>
              <a:buSzPts val="2000"/>
              <a:buFont typeface="Arial" panose="020B0604020202020204" pitchFamily="34" charset="0"/>
              <a:buChar char="•"/>
            </a:pPr>
            <a:r>
              <a:rPr lang="en-US" dirty="0"/>
              <a:t>Functionality</a:t>
            </a:r>
            <a:endParaRPr dirty="0"/>
          </a:p>
          <a:p>
            <a:pPr marL="457200" lvl="0" indent="-355600" algn="l" rtl="0">
              <a:lnSpc>
                <a:spcPct val="150000"/>
              </a:lnSpc>
              <a:spcBef>
                <a:spcPts val="0"/>
              </a:spcBef>
              <a:spcAft>
                <a:spcPts val="0"/>
              </a:spcAft>
              <a:buSzPts val="2000"/>
              <a:buFont typeface="Arial" panose="020B0604020202020204" pitchFamily="34" charset="0"/>
              <a:buChar char="•"/>
            </a:pPr>
            <a:r>
              <a:rPr lang="en-US" dirty="0"/>
              <a:t>Entities</a:t>
            </a:r>
          </a:p>
          <a:p>
            <a:pPr marL="457200" lvl="0" indent="-355600" algn="l" rtl="0">
              <a:lnSpc>
                <a:spcPct val="150000"/>
              </a:lnSpc>
              <a:spcBef>
                <a:spcPts val="0"/>
              </a:spcBef>
              <a:spcAft>
                <a:spcPts val="0"/>
              </a:spcAft>
              <a:buSzPts val="2000"/>
              <a:buFont typeface="Arial" panose="020B0604020202020204" pitchFamily="34" charset="0"/>
              <a:buChar char="•"/>
            </a:pPr>
            <a:r>
              <a:rPr lang="en-US" dirty="0"/>
              <a:t>ER Diagram</a:t>
            </a:r>
          </a:p>
          <a:p>
            <a:pPr marL="457200" lvl="0" indent="-355600" algn="l" rtl="0">
              <a:lnSpc>
                <a:spcPct val="150000"/>
              </a:lnSpc>
              <a:spcBef>
                <a:spcPts val="0"/>
              </a:spcBef>
              <a:spcAft>
                <a:spcPts val="0"/>
              </a:spcAft>
              <a:buSzPts val="2000"/>
              <a:buFont typeface="Arial" panose="020B0604020202020204" pitchFamily="34" charset="0"/>
              <a:buChar char="•"/>
            </a:pPr>
            <a:r>
              <a:rPr lang="en-US" dirty="0"/>
              <a:t>Database Schema</a:t>
            </a:r>
            <a:endParaRPr dirty="0"/>
          </a:p>
          <a:p>
            <a:pPr marL="457200" lvl="0" indent="-355600" algn="l" rtl="0">
              <a:lnSpc>
                <a:spcPct val="150000"/>
              </a:lnSpc>
              <a:spcBef>
                <a:spcPts val="0"/>
              </a:spcBef>
              <a:spcAft>
                <a:spcPts val="0"/>
              </a:spcAft>
              <a:buSzPts val="2000"/>
              <a:buFont typeface="Arial" panose="020B0604020202020204" pitchFamily="34" charset="0"/>
              <a:buChar char="•"/>
            </a:pPr>
            <a:r>
              <a:rPr lang="en-US" dirty="0"/>
              <a:t>Database Design</a:t>
            </a:r>
            <a:endParaRPr dirty="0"/>
          </a:p>
          <a:p>
            <a:pPr marL="457200" lvl="0" indent="-355600" algn="l" rtl="0">
              <a:lnSpc>
                <a:spcPct val="150000"/>
              </a:lnSpc>
              <a:spcBef>
                <a:spcPts val="0"/>
              </a:spcBef>
              <a:spcAft>
                <a:spcPts val="0"/>
              </a:spcAft>
              <a:buSzPts val="2000"/>
              <a:buFont typeface="Arial" panose="020B0604020202020204" pitchFamily="34" charset="0"/>
              <a:buChar char="•"/>
            </a:pPr>
            <a:r>
              <a:rPr lang="en-US" dirty="0"/>
              <a:t>Table Creation</a:t>
            </a:r>
            <a:endParaRPr dirty="0"/>
          </a:p>
          <a:p>
            <a:pPr marL="457200" lvl="0" indent="-355600" algn="l" rtl="0">
              <a:lnSpc>
                <a:spcPct val="150000"/>
              </a:lnSpc>
              <a:spcBef>
                <a:spcPts val="0"/>
              </a:spcBef>
              <a:spcAft>
                <a:spcPts val="0"/>
              </a:spcAft>
              <a:buSzPts val="2000"/>
              <a:buFont typeface="Arial" panose="020B0604020202020204" pitchFamily="34" charset="0"/>
              <a:buChar char="•"/>
            </a:pPr>
            <a:r>
              <a:rPr lang="en-US" dirty="0"/>
              <a:t>Record Insertion</a:t>
            </a:r>
            <a:endParaRPr dirty="0"/>
          </a:p>
          <a:p>
            <a:pPr marL="457200" lvl="0" indent="-355600" algn="l" rtl="0">
              <a:lnSpc>
                <a:spcPct val="150000"/>
              </a:lnSpc>
              <a:spcBef>
                <a:spcPts val="0"/>
              </a:spcBef>
              <a:spcAft>
                <a:spcPts val="0"/>
              </a:spcAft>
              <a:buSzPts val="2000"/>
              <a:buFont typeface="Arial" panose="020B0604020202020204" pitchFamily="34" charset="0"/>
              <a:buChar char="•"/>
            </a:pPr>
            <a:r>
              <a:rPr lang="en-US" dirty="0"/>
              <a:t>Scenario based SELECT queries</a:t>
            </a:r>
            <a:endParaRPr dirty="0"/>
          </a:p>
          <a:p>
            <a:pPr marL="457200" lvl="0" indent="-355600" algn="l" rtl="0">
              <a:lnSpc>
                <a:spcPct val="150000"/>
              </a:lnSpc>
              <a:spcBef>
                <a:spcPts val="0"/>
              </a:spcBef>
              <a:spcAft>
                <a:spcPts val="0"/>
              </a:spcAft>
              <a:buSzPts val="2000"/>
              <a:buFont typeface="Arial" panose="020B0604020202020204" pitchFamily="34" charset="0"/>
              <a:buChar char="•"/>
            </a:pPr>
            <a:r>
              <a:rPr lang="en-US" dirty="0"/>
              <a:t>Future Enhancements</a:t>
            </a:r>
            <a:endParaRPr dirty="0"/>
          </a:p>
          <a:p>
            <a:pPr marL="457200" lvl="0" indent="-355600" algn="l" rtl="0">
              <a:lnSpc>
                <a:spcPct val="150000"/>
              </a:lnSpc>
              <a:spcBef>
                <a:spcPts val="0"/>
              </a:spcBef>
              <a:spcAft>
                <a:spcPts val="0"/>
              </a:spcAft>
              <a:buSzPts val="2000"/>
              <a:buFont typeface="Arial" panose="020B0604020202020204" pitchFamily="34" charset="0"/>
              <a:buChar char="•"/>
            </a:pPr>
            <a:r>
              <a:rPr lang="en-US" dirty="0"/>
              <a:t>Summary</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600"/>
              <a:buFont typeface="Geo"/>
              <a:buNone/>
            </a:pPr>
            <a:r>
              <a:rPr lang="en-US" dirty="0"/>
              <a:t>Introduction</a:t>
            </a:r>
          </a:p>
        </p:txBody>
      </p:sp>
      <p:sp>
        <p:nvSpPr>
          <p:cNvPr id="108" name="Google Shape;108;p3"/>
          <p:cNvSpPr txBox="1">
            <a:spLocks noGrp="1"/>
          </p:cNvSpPr>
          <p:nvPr>
            <p:ph type="body" idx="1"/>
          </p:nvPr>
        </p:nvSpPr>
        <p:spPr>
          <a:xfrm>
            <a:off x="1097280" y="2108201"/>
            <a:ext cx="10058400" cy="3760891"/>
          </a:xfrm>
          <a:prstGeom prst="rect">
            <a:avLst/>
          </a:prstGeom>
          <a:solidFill>
            <a:schemeClr val="lt1"/>
          </a:solidFill>
          <a:ln>
            <a:noFill/>
          </a:ln>
        </p:spPr>
        <p:txBody>
          <a:bodyPr spcFirstLastPara="1" wrap="square" lIns="0" tIns="45700" rIns="0" bIns="45700" anchor="t" anchorCtr="0">
            <a:normAutofit/>
          </a:bodyPr>
          <a:lstStyle/>
          <a:p>
            <a:pPr marL="457200" lvl="0" indent="-355600" algn="l" rtl="0">
              <a:lnSpc>
                <a:spcPct val="115000"/>
              </a:lnSpc>
              <a:spcBef>
                <a:spcPts val="0"/>
              </a:spcBef>
              <a:spcAft>
                <a:spcPts val="0"/>
              </a:spcAft>
              <a:buSzPts val="2000"/>
              <a:buFont typeface="Arial" panose="020B0604020202020204" pitchFamily="34" charset="0"/>
              <a:buChar char="•"/>
            </a:pPr>
            <a:r>
              <a:rPr lang="en-US" dirty="0"/>
              <a:t>Online community portal for resident and staff communication in multifamily housing industry.</a:t>
            </a:r>
          </a:p>
          <a:p>
            <a:pPr marL="457200" lvl="0" indent="-355600" algn="l" rtl="0">
              <a:lnSpc>
                <a:spcPct val="115000"/>
              </a:lnSpc>
              <a:spcBef>
                <a:spcPts val="0"/>
              </a:spcBef>
              <a:spcAft>
                <a:spcPts val="0"/>
              </a:spcAft>
              <a:buSzPts val="2000"/>
              <a:buFont typeface="Arial" panose="020B0604020202020204" pitchFamily="34" charset="0"/>
              <a:buChar char="•"/>
            </a:pPr>
            <a:endParaRPr dirty="0"/>
          </a:p>
          <a:p>
            <a:pPr marL="457200" lvl="0" indent="-355600" algn="l" rtl="0">
              <a:lnSpc>
                <a:spcPct val="115000"/>
              </a:lnSpc>
              <a:spcBef>
                <a:spcPts val="0"/>
              </a:spcBef>
              <a:spcAft>
                <a:spcPts val="0"/>
              </a:spcAft>
              <a:buSzPts val="2000"/>
              <a:buFont typeface="Arial" panose="020B0604020202020204" pitchFamily="34" charset="0"/>
              <a:buChar char="•"/>
            </a:pPr>
            <a:r>
              <a:rPr lang="en-US" dirty="0"/>
              <a:t>Aims to  save time, improve efficiency, and build a stronger community with streamline interaction between resident and administrative staff</a:t>
            </a:r>
            <a:endParaRPr dirty="0"/>
          </a:p>
          <a:p>
            <a:pPr marL="457200" lvl="0" indent="-355600" algn="l" rtl="0">
              <a:lnSpc>
                <a:spcPct val="115000"/>
              </a:lnSpc>
              <a:spcBef>
                <a:spcPts val="0"/>
              </a:spcBef>
              <a:spcAft>
                <a:spcPts val="0"/>
              </a:spcAft>
              <a:buSzPts val="2000"/>
              <a:buFont typeface="Arial" panose="020B0604020202020204" pitchFamily="34" charset="0"/>
              <a:buChar char="•"/>
            </a:pPr>
            <a:endParaRPr lang="en-US" dirty="0"/>
          </a:p>
          <a:p>
            <a:pPr marL="457200" lvl="0" indent="-355600" algn="l" rtl="0">
              <a:lnSpc>
                <a:spcPct val="115000"/>
              </a:lnSpc>
              <a:spcBef>
                <a:spcPts val="0"/>
              </a:spcBef>
              <a:spcAft>
                <a:spcPts val="0"/>
              </a:spcAft>
              <a:buSzPts val="2000"/>
              <a:buFont typeface="Arial" panose="020B0604020202020204" pitchFamily="34" charset="0"/>
              <a:buChar char="•"/>
            </a:pPr>
            <a:r>
              <a:rPr lang="en-US" dirty="0"/>
              <a:t>Currently, the portal offers functionalities for residents to submit a maintenance request, get general announcements, get package and visitor notifications, get inspection schedule details, communicate with fellow residents regarding buying- selling an item, organizing an event and asking for recommendations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600"/>
              <a:buFont typeface="Geo"/>
              <a:buNone/>
            </a:pPr>
            <a:r>
              <a:rPr lang="en-US" dirty="0"/>
              <a:t>Functionality</a:t>
            </a:r>
          </a:p>
        </p:txBody>
      </p:sp>
      <p:sp>
        <p:nvSpPr>
          <p:cNvPr id="114" name="Google Shape;114;p4"/>
          <p:cNvSpPr txBox="1">
            <a:spLocks noGrp="1"/>
          </p:cNvSpPr>
          <p:nvPr>
            <p:ph type="body" idx="1"/>
          </p:nvPr>
        </p:nvSpPr>
        <p:spPr>
          <a:xfrm>
            <a:off x="1108427" y="2074746"/>
            <a:ext cx="10058400" cy="4270298"/>
          </a:xfrm>
          <a:prstGeom prst="rect">
            <a:avLst/>
          </a:prstGeom>
          <a:noFill/>
          <a:ln>
            <a:noFill/>
          </a:ln>
        </p:spPr>
        <p:txBody>
          <a:bodyPr spcFirstLastPara="1" wrap="square" lIns="0" tIns="45700" rIns="0" bIns="45700" anchor="t" anchorCtr="0">
            <a:normAutofit fontScale="85000" lnSpcReduction="20000"/>
          </a:bodyPr>
          <a:lstStyle/>
          <a:p>
            <a:pPr marL="476568" lvl="0" algn="l" rtl="0">
              <a:lnSpc>
                <a:spcPct val="110000"/>
              </a:lnSpc>
              <a:spcBef>
                <a:spcPts val="0"/>
              </a:spcBef>
              <a:spcAft>
                <a:spcPts val="0"/>
              </a:spcAft>
              <a:buSzPct val="90606"/>
              <a:buFont typeface="Arial" panose="020B0604020202020204" pitchFamily="34" charset="0"/>
              <a:buChar char="•"/>
            </a:pPr>
            <a:r>
              <a:rPr lang="en-US" sz="2129" b="1" dirty="0"/>
              <a:t>Maintenance Request</a:t>
            </a:r>
          </a:p>
          <a:p>
            <a:pPr indent="0">
              <a:spcBef>
                <a:spcPts val="0"/>
              </a:spcBef>
              <a:buNone/>
            </a:pPr>
            <a:r>
              <a:rPr lang="en-US" sz="1900" dirty="0"/>
              <a:t>Residents can submit maintenance requests regarding leaks and water damages, appliance repairs, plumbing issues, pest control, etc. Maintenance staff will be assigned to work on these requests. Residents can also keep track of the status of the request with the portal.</a:t>
            </a:r>
          </a:p>
          <a:p>
            <a:pPr marL="1257300" lvl="0" algn="l" rtl="0">
              <a:lnSpc>
                <a:spcPct val="110000"/>
              </a:lnSpc>
              <a:spcBef>
                <a:spcPts val="0"/>
              </a:spcBef>
              <a:spcAft>
                <a:spcPts val="0"/>
              </a:spcAft>
              <a:buFont typeface="Arial" panose="020B0604020202020204" pitchFamily="34" charset="0"/>
              <a:buChar char="•"/>
            </a:pPr>
            <a:endParaRPr sz="2129" b="1" dirty="0"/>
          </a:p>
          <a:p>
            <a:pPr marL="476568" lvl="0" algn="l" rtl="0">
              <a:lnSpc>
                <a:spcPct val="110000"/>
              </a:lnSpc>
              <a:spcBef>
                <a:spcPts val="0"/>
              </a:spcBef>
              <a:spcAft>
                <a:spcPts val="0"/>
              </a:spcAft>
              <a:buSzPct val="90606"/>
              <a:buFont typeface="Arial" panose="020B0604020202020204" pitchFamily="34" charset="0"/>
              <a:buChar char="•"/>
            </a:pPr>
            <a:r>
              <a:rPr lang="en-US" sz="2129" b="1" dirty="0"/>
              <a:t>Community Wall</a:t>
            </a:r>
          </a:p>
          <a:p>
            <a:pPr lvl="0" indent="0">
              <a:spcBef>
                <a:spcPts val="0"/>
              </a:spcBef>
              <a:buNone/>
            </a:pPr>
            <a:r>
              <a:rPr lang="en-US" sz="1900" dirty="0"/>
              <a:t>Through the Community Wall, residents can post items for sale or rent, ask for recommendations, and organize events. Admin can also use this feature to send broadcast messages about events, specials or alerts to the entire community.</a:t>
            </a:r>
            <a:endParaRPr sz="1900" dirty="0"/>
          </a:p>
          <a:p>
            <a:pPr marL="800100" lvl="0" algn="l" rtl="0">
              <a:lnSpc>
                <a:spcPct val="110000"/>
              </a:lnSpc>
              <a:spcBef>
                <a:spcPts val="0"/>
              </a:spcBef>
              <a:spcAft>
                <a:spcPts val="0"/>
              </a:spcAft>
              <a:buFont typeface="Arial" panose="020B0604020202020204" pitchFamily="34" charset="0"/>
              <a:buChar char="•"/>
            </a:pPr>
            <a:endParaRPr sz="2129" b="1" dirty="0"/>
          </a:p>
          <a:p>
            <a:pPr marL="476568" lvl="0" algn="l" rtl="0">
              <a:lnSpc>
                <a:spcPct val="110000"/>
              </a:lnSpc>
              <a:spcBef>
                <a:spcPts val="0"/>
              </a:spcBef>
              <a:spcAft>
                <a:spcPts val="0"/>
              </a:spcAft>
              <a:buSzPct val="90606"/>
              <a:buFont typeface="Arial" panose="020B0604020202020204" pitchFamily="34" charset="0"/>
              <a:buChar char="•"/>
            </a:pPr>
            <a:r>
              <a:rPr lang="en-US" sz="2129" b="1" dirty="0"/>
              <a:t>Notifications</a:t>
            </a:r>
            <a:endParaRPr sz="2129" b="1" dirty="0"/>
          </a:p>
          <a:p>
            <a:pPr indent="0">
              <a:spcBef>
                <a:spcPts val="0"/>
              </a:spcBef>
              <a:buNone/>
            </a:pPr>
            <a:r>
              <a:rPr lang="en-US" sz="1900" dirty="0"/>
              <a:t>Residents will be notified by message/email if their package has arrived or if they have a visitor at the society gate. Residents will get the notification when the package is picked up and can also approve/ reject the visitor entry through this portal.</a:t>
            </a:r>
          </a:p>
          <a:p>
            <a:pPr marL="1257300" lvl="0" algn="l" rtl="0">
              <a:lnSpc>
                <a:spcPct val="110000"/>
              </a:lnSpc>
              <a:spcBef>
                <a:spcPts val="0"/>
              </a:spcBef>
              <a:spcAft>
                <a:spcPts val="0"/>
              </a:spcAft>
              <a:buFont typeface="Arial" panose="020B0604020202020204" pitchFamily="34" charset="0"/>
              <a:buChar char="•"/>
            </a:pPr>
            <a:endParaRPr lang="en-US" sz="2129" b="1" dirty="0"/>
          </a:p>
          <a:p>
            <a:pPr marL="476568" lvl="0" algn="l" rtl="0">
              <a:lnSpc>
                <a:spcPct val="110000"/>
              </a:lnSpc>
              <a:spcBef>
                <a:spcPts val="0"/>
              </a:spcBef>
              <a:spcAft>
                <a:spcPts val="0"/>
              </a:spcAft>
              <a:buSzPct val="90606"/>
              <a:buFont typeface="Arial" panose="020B0604020202020204" pitchFamily="34" charset="0"/>
              <a:buChar char="•"/>
            </a:pPr>
            <a:r>
              <a:rPr lang="en-US" sz="2129" b="1" dirty="0"/>
              <a:t>Inspection Schedule</a:t>
            </a:r>
            <a:endParaRPr sz="2129" b="1" dirty="0"/>
          </a:p>
          <a:p>
            <a:pPr marL="457200" lvl="1" indent="0">
              <a:lnSpc>
                <a:spcPct val="110000"/>
              </a:lnSpc>
              <a:spcBef>
                <a:spcPts val="0"/>
              </a:spcBef>
              <a:buClr>
                <a:schemeClr val="accent1"/>
              </a:buClr>
              <a:buNone/>
            </a:pPr>
            <a:r>
              <a:rPr lang="en-US" sz="1900" dirty="0">
                <a:latin typeface="+mn-lt"/>
                <a:ea typeface="Adobe Fan Heiti Std B" panose="020B0700000000000000" pitchFamily="34" charset="-128"/>
              </a:rPr>
              <a:t>Admin can schedule half yearly or quarterly inspection for apartments. Residents will get a notification on the portal about details of the inspection visit like date and time, status and result.</a:t>
            </a:r>
            <a:endParaRPr sz="1900" dirty="0">
              <a:latin typeface="+mn-lt"/>
              <a:ea typeface="Adobe Fan Heiti Std B" panose="020B0700000000000000" pitchFamily="34" charset="-128"/>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d6a9d81154_0_1263"/>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600"/>
              <a:buFont typeface="Geo"/>
              <a:buNone/>
            </a:pPr>
            <a:r>
              <a:rPr lang="en-US" dirty="0"/>
              <a:t>Entities </a:t>
            </a:r>
          </a:p>
        </p:txBody>
      </p:sp>
      <p:sp>
        <p:nvSpPr>
          <p:cNvPr id="120" name="Google Shape;120;gd6a9d81154_0_1263"/>
          <p:cNvSpPr txBox="1">
            <a:spLocks noGrp="1"/>
          </p:cNvSpPr>
          <p:nvPr>
            <p:ph type="body" idx="1"/>
          </p:nvPr>
        </p:nvSpPr>
        <p:spPr>
          <a:xfrm>
            <a:off x="1097275" y="2108200"/>
            <a:ext cx="10058400" cy="4300800"/>
          </a:xfrm>
          <a:prstGeom prst="rect">
            <a:avLst/>
          </a:prstGeom>
          <a:noFill/>
          <a:ln>
            <a:noFill/>
          </a:ln>
        </p:spPr>
        <p:txBody>
          <a:bodyPr spcFirstLastPara="1" wrap="square" lIns="0" tIns="45700" rIns="0" bIns="45700" anchor="t" anchorCtr="0">
            <a:noAutofit/>
          </a:bodyPr>
          <a:lstStyle/>
          <a:p>
            <a:pPr marL="342900" lvl="0" algn="l" rtl="0">
              <a:lnSpc>
                <a:spcPct val="115000"/>
              </a:lnSpc>
              <a:spcBef>
                <a:spcPts val="0"/>
              </a:spcBef>
              <a:spcAft>
                <a:spcPts val="0"/>
              </a:spcAft>
            </a:pPr>
            <a:r>
              <a:rPr lang="en-US" dirty="0"/>
              <a:t>We have identified following entities for our database system:</a:t>
            </a:r>
          </a:p>
          <a:p>
            <a:pPr marL="844550" lvl="1" indent="-285750">
              <a:lnSpc>
                <a:spcPct val="115000"/>
              </a:lnSpc>
              <a:spcBef>
                <a:spcPts val="0"/>
              </a:spcBef>
              <a:buSzPts val="2000"/>
              <a:buFont typeface="Courier New" panose="02070309020205020404" pitchFamily="49" charset="0"/>
              <a:buChar char="o"/>
            </a:pPr>
            <a:r>
              <a:rPr lang="en-US" dirty="0">
                <a:latin typeface="+mn-lt"/>
              </a:rPr>
              <a:t>User (Resident, Admin, Security, Staff are four types of users of the system)</a:t>
            </a:r>
            <a:endParaRPr dirty="0">
              <a:latin typeface="+mn-lt"/>
            </a:endParaRPr>
          </a:p>
          <a:p>
            <a:pPr marL="844550" lvl="1" indent="-285750">
              <a:lnSpc>
                <a:spcPct val="115000"/>
              </a:lnSpc>
              <a:spcBef>
                <a:spcPts val="0"/>
              </a:spcBef>
              <a:buSzPts val="2000"/>
              <a:buFont typeface="Courier New" panose="02070309020205020404" pitchFamily="49" charset="0"/>
              <a:buChar char="o"/>
            </a:pPr>
            <a:r>
              <a:rPr lang="en-US" dirty="0">
                <a:latin typeface="+mn-lt"/>
              </a:rPr>
              <a:t>Apartment</a:t>
            </a:r>
            <a:endParaRPr dirty="0">
              <a:latin typeface="+mn-lt"/>
            </a:endParaRPr>
          </a:p>
          <a:p>
            <a:pPr marL="844550" lvl="1" indent="-285750">
              <a:lnSpc>
                <a:spcPct val="115000"/>
              </a:lnSpc>
              <a:spcBef>
                <a:spcPts val="0"/>
              </a:spcBef>
              <a:buSzPts val="2000"/>
              <a:buFont typeface="Courier New" panose="02070309020205020404" pitchFamily="49" charset="0"/>
              <a:buChar char="o"/>
            </a:pPr>
            <a:r>
              <a:rPr lang="en-US" dirty="0">
                <a:latin typeface="+mn-lt"/>
              </a:rPr>
              <a:t>Community Wall</a:t>
            </a:r>
            <a:endParaRPr dirty="0">
              <a:latin typeface="+mn-lt"/>
            </a:endParaRPr>
          </a:p>
          <a:p>
            <a:pPr marL="844550" lvl="1" indent="-285750">
              <a:lnSpc>
                <a:spcPct val="115000"/>
              </a:lnSpc>
              <a:spcBef>
                <a:spcPts val="0"/>
              </a:spcBef>
              <a:buSzPts val="2000"/>
              <a:buFont typeface="Courier New" panose="02070309020205020404" pitchFamily="49" charset="0"/>
              <a:buChar char="o"/>
            </a:pPr>
            <a:r>
              <a:rPr lang="en-US" dirty="0">
                <a:latin typeface="+mn-lt"/>
              </a:rPr>
              <a:t>Maintenance Request </a:t>
            </a:r>
            <a:endParaRPr dirty="0">
              <a:latin typeface="+mn-lt"/>
            </a:endParaRPr>
          </a:p>
          <a:p>
            <a:pPr marL="844550" lvl="1" indent="-285750">
              <a:lnSpc>
                <a:spcPct val="115000"/>
              </a:lnSpc>
              <a:spcBef>
                <a:spcPts val="0"/>
              </a:spcBef>
              <a:buSzPts val="2000"/>
              <a:buFont typeface="Courier New" panose="02070309020205020404" pitchFamily="49" charset="0"/>
              <a:buChar char="o"/>
            </a:pPr>
            <a:r>
              <a:rPr lang="en-US" dirty="0">
                <a:latin typeface="+mn-lt"/>
              </a:rPr>
              <a:t>Notification (Package and Visitor are two types of notifications of the system)</a:t>
            </a:r>
            <a:endParaRPr dirty="0">
              <a:latin typeface="+mn-lt"/>
            </a:endParaRPr>
          </a:p>
          <a:p>
            <a:pPr marL="844550" lvl="1" indent="-285750">
              <a:lnSpc>
                <a:spcPct val="115000"/>
              </a:lnSpc>
              <a:spcBef>
                <a:spcPts val="0"/>
              </a:spcBef>
              <a:buSzPts val="2000"/>
              <a:buFont typeface="Courier New" panose="02070309020205020404" pitchFamily="49" charset="0"/>
              <a:buChar char="o"/>
            </a:pPr>
            <a:r>
              <a:rPr lang="en-US" dirty="0">
                <a:latin typeface="+mn-lt"/>
              </a:rPr>
              <a:t>Inspection </a:t>
            </a:r>
            <a:endParaRPr dirty="0">
              <a:latin typeface="+mn-lt"/>
            </a:endParaRPr>
          </a:p>
          <a:p>
            <a:pPr marL="342900" lvl="0" algn="l" rtl="0">
              <a:lnSpc>
                <a:spcPct val="115000"/>
              </a:lnSpc>
              <a:spcBef>
                <a:spcPts val="0"/>
              </a:spcBef>
              <a:spcAft>
                <a:spcPts val="0"/>
              </a:spcAft>
            </a:pPr>
            <a:endParaRPr lang="en-US" dirty="0"/>
          </a:p>
          <a:p>
            <a:pPr marL="342900" lvl="0" algn="l" rtl="0">
              <a:lnSpc>
                <a:spcPct val="115000"/>
              </a:lnSpc>
              <a:spcBef>
                <a:spcPts val="0"/>
              </a:spcBef>
              <a:spcAft>
                <a:spcPts val="0"/>
              </a:spcAft>
            </a:pPr>
            <a:r>
              <a:rPr lang="en-US" dirty="0"/>
              <a:t>Our ER diagram describes all these entities and their relationship with each other in terms of cardinality. The relationship can have one of the following cardinalities: zero or many, one or many, one and only one, zero or one.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0" name="Picture 9">
            <a:extLst>
              <a:ext uri="{FF2B5EF4-FFF2-40B4-BE49-F238E27FC236}">
                <a16:creationId xmlns:a16="http://schemas.microsoft.com/office/drawing/2014/main" id="{12C8AC51-121F-454D-A065-6D8F4A29619C}"/>
              </a:ext>
            </a:extLst>
          </p:cNvPr>
          <p:cNvPicPr>
            <a:picLocks noChangeAspect="1"/>
          </p:cNvPicPr>
          <p:nvPr/>
        </p:nvPicPr>
        <p:blipFill>
          <a:blip r:embed="rId3">
            <a:alphaModFix/>
          </a:blip>
          <a:stretch>
            <a:fillRect/>
          </a:stretch>
        </p:blipFill>
        <p:spPr>
          <a:xfrm>
            <a:off x="876821" y="82948"/>
            <a:ext cx="10461615" cy="6217644"/>
          </a:xfrm>
          <a:prstGeom prst="rect">
            <a:avLst/>
          </a:prstGeom>
          <a:solidFill>
            <a:schemeClr val="accent2"/>
          </a:solidFill>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26" name="Google Shape;126;p6"/>
          <p:cNvSpPr txBox="1">
            <a:spLocks noGrp="1"/>
          </p:cNvSpPr>
          <p:nvPr>
            <p:ph type="title"/>
          </p:nvPr>
        </p:nvSpPr>
        <p:spPr>
          <a:xfrm>
            <a:off x="948628" y="5229922"/>
            <a:ext cx="6964988" cy="969673"/>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600"/>
              <a:buFont typeface="Geo"/>
              <a:buNone/>
            </a:pPr>
            <a:r>
              <a:rPr lang="en-US" dirty="0"/>
              <a:t>ER Diagram</a:t>
            </a:r>
          </a:p>
        </p:txBody>
      </p:sp>
      <p:sp>
        <p:nvSpPr>
          <p:cNvPr id="2" name="Double Bracket 1">
            <a:extLst>
              <a:ext uri="{FF2B5EF4-FFF2-40B4-BE49-F238E27FC236}">
                <a16:creationId xmlns:a16="http://schemas.microsoft.com/office/drawing/2014/main" id="{8B147DCD-8F60-46AF-95B1-E2335FEC7587}"/>
              </a:ext>
            </a:extLst>
          </p:cNvPr>
          <p:cNvSpPr/>
          <p:nvPr/>
        </p:nvSpPr>
        <p:spPr>
          <a:xfrm>
            <a:off x="954069" y="187891"/>
            <a:ext cx="1248424" cy="10521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Double Bracket 4">
            <a:extLst>
              <a:ext uri="{FF2B5EF4-FFF2-40B4-BE49-F238E27FC236}">
                <a16:creationId xmlns:a16="http://schemas.microsoft.com/office/drawing/2014/main" id="{962AD2B9-2C16-4E58-9789-17AAE3792924}"/>
              </a:ext>
            </a:extLst>
          </p:cNvPr>
          <p:cNvSpPr/>
          <p:nvPr/>
        </p:nvSpPr>
        <p:spPr>
          <a:xfrm>
            <a:off x="6830864" y="177453"/>
            <a:ext cx="1248424" cy="10521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Double Bracket 5">
            <a:extLst>
              <a:ext uri="{FF2B5EF4-FFF2-40B4-BE49-F238E27FC236}">
                <a16:creationId xmlns:a16="http://schemas.microsoft.com/office/drawing/2014/main" id="{F0F6F588-BC33-4AB5-B320-0F71A3F1AC9B}"/>
              </a:ext>
            </a:extLst>
          </p:cNvPr>
          <p:cNvSpPr/>
          <p:nvPr/>
        </p:nvSpPr>
        <p:spPr>
          <a:xfrm>
            <a:off x="10075105" y="5087656"/>
            <a:ext cx="1248424" cy="10521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Double Bracket 6">
            <a:extLst>
              <a:ext uri="{FF2B5EF4-FFF2-40B4-BE49-F238E27FC236}">
                <a16:creationId xmlns:a16="http://schemas.microsoft.com/office/drawing/2014/main" id="{52904222-5730-4997-8578-A76D8CAD90D7}"/>
              </a:ext>
            </a:extLst>
          </p:cNvPr>
          <p:cNvSpPr/>
          <p:nvPr/>
        </p:nvSpPr>
        <p:spPr>
          <a:xfrm>
            <a:off x="943631" y="2707710"/>
            <a:ext cx="1248424" cy="1052186"/>
          </a:xfrm>
          <a:prstGeom prst="bracket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Double Bracket 7">
            <a:extLst>
              <a:ext uri="{FF2B5EF4-FFF2-40B4-BE49-F238E27FC236}">
                <a16:creationId xmlns:a16="http://schemas.microsoft.com/office/drawing/2014/main" id="{996FD55B-CF4D-40AB-BED5-F4FCF034D228}"/>
              </a:ext>
            </a:extLst>
          </p:cNvPr>
          <p:cNvSpPr/>
          <p:nvPr/>
        </p:nvSpPr>
        <p:spPr>
          <a:xfrm>
            <a:off x="3098108" y="3784949"/>
            <a:ext cx="2225454" cy="1052186"/>
          </a:xfrm>
          <a:prstGeom prst="bracketPair">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d1214b33b8_0_2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3F3F3F"/>
              </a:buClr>
              <a:buSzPts val="4600"/>
              <a:buFont typeface="Geo"/>
              <a:buNone/>
            </a:pPr>
            <a:r>
              <a:rPr lang="en-US" dirty="0"/>
              <a:t>Database Schema </a:t>
            </a:r>
          </a:p>
        </p:txBody>
      </p:sp>
      <p:sp>
        <p:nvSpPr>
          <p:cNvPr id="132" name="Google Shape;132;gd1214b33b8_0_27"/>
          <p:cNvSpPr txBox="1">
            <a:spLocks noGrp="1"/>
          </p:cNvSpPr>
          <p:nvPr>
            <p:ph type="body" idx="1"/>
          </p:nvPr>
        </p:nvSpPr>
        <p:spPr>
          <a:xfrm>
            <a:off x="1097275" y="2108200"/>
            <a:ext cx="10058400" cy="4239600"/>
          </a:xfrm>
          <a:prstGeom prst="rect">
            <a:avLst/>
          </a:prstGeom>
          <a:noFill/>
          <a:ln>
            <a:noFill/>
          </a:ln>
        </p:spPr>
        <p:txBody>
          <a:bodyPr spcFirstLastPara="1" wrap="square" lIns="0" tIns="45700" rIns="0" bIns="45700" anchor="t" anchorCtr="0">
            <a:normAutofit/>
          </a:bodyPr>
          <a:lstStyle/>
          <a:p>
            <a:pPr marL="542290" indent="-342900">
              <a:spcBef>
                <a:spcPts val="0"/>
              </a:spcBef>
              <a:buSzPct val="90666"/>
            </a:pPr>
            <a:r>
              <a:rPr lang="en-US" b="1" dirty="0"/>
              <a:t>USER </a:t>
            </a:r>
            <a:r>
              <a:rPr lang="en-US" sz="1600" dirty="0"/>
              <a:t>(</a:t>
            </a:r>
            <a:r>
              <a:rPr lang="en-US" sz="1600" u="sng" dirty="0" err="1"/>
              <a:t>UId</a:t>
            </a:r>
            <a:r>
              <a:rPr lang="en-US" sz="1600" dirty="0"/>
              <a:t>, Name, Email, </a:t>
            </a:r>
            <a:r>
              <a:rPr lang="en-US" sz="1600" dirty="0" err="1"/>
              <a:t>PhoneNumber</a:t>
            </a:r>
            <a:r>
              <a:rPr lang="en-US" sz="1600" dirty="0"/>
              <a:t>, Type)</a:t>
            </a:r>
            <a:endParaRPr sz="1600" dirty="0"/>
          </a:p>
          <a:p>
            <a:pPr marL="800100" lvl="0" indent="-342900" algn="l" rtl="0">
              <a:lnSpc>
                <a:spcPct val="110000"/>
              </a:lnSpc>
              <a:spcBef>
                <a:spcPts val="0"/>
              </a:spcBef>
              <a:spcAft>
                <a:spcPts val="0"/>
              </a:spcAft>
            </a:pPr>
            <a:endParaRPr dirty="0"/>
          </a:p>
          <a:p>
            <a:pPr marL="542290" indent="-342900">
              <a:spcBef>
                <a:spcPts val="0"/>
              </a:spcBef>
              <a:buSzPct val="90666"/>
            </a:pPr>
            <a:r>
              <a:rPr lang="en-US" b="1" dirty="0"/>
              <a:t>APARTMENT </a:t>
            </a:r>
            <a:r>
              <a:rPr lang="en-US" sz="1600" dirty="0"/>
              <a:t>(</a:t>
            </a:r>
            <a:r>
              <a:rPr lang="en-US" sz="1600" u="sng" dirty="0" err="1"/>
              <a:t>ApartmentId</a:t>
            </a:r>
            <a:r>
              <a:rPr lang="en-US" sz="1600" dirty="0"/>
              <a:t>, </a:t>
            </a:r>
            <a:r>
              <a:rPr lang="en-US" sz="1600" i="1" dirty="0" err="1"/>
              <a:t>UId</a:t>
            </a:r>
            <a:r>
              <a:rPr lang="en-US" sz="1600" dirty="0"/>
              <a:t>, </a:t>
            </a:r>
            <a:r>
              <a:rPr lang="en-US" sz="1600" dirty="0" err="1"/>
              <a:t>BuildingName</a:t>
            </a:r>
            <a:r>
              <a:rPr lang="en-US" sz="1600" dirty="0"/>
              <a:t>, Floor, Configuration, </a:t>
            </a:r>
            <a:r>
              <a:rPr lang="en-US" sz="1600" dirty="0" err="1"/>
              <a:t>IsVacant</a:t>
            </a:r>
            <a:r>
              <a:rPr lang="en-US" sz="1600" dirty="0"/>
              <a:t>)</a:t>
            </a:r>
            <a:endParaRPr sz="1600" dirty="0"/>
          </a:p>
          <a:p>
            <a:pPr marL="542290" lvl="0" indent="-342900" algn="l" rtl="0">
              <a:lnSpc>
                <a:spcPct val="110000"/>
              </a:lnSpc>
              <a:spcBef>
                <a:spcPts val="0"/>
              </a:spcBef>
              <a:spcAft>
                <a:spcPts val="0"/>
              </a:spcAft>
              <a:buSzPct val="90666"/>
            </a:pPr>
            <a:endParaRPr lang="en-US" b="1" dirty="0"/>
          </a:p>
          <a:p>
            <a:pPr marL="542290" lvl="0" indent="-342900" algn="l" rtl="0">
              <a:lnSpc>
                <a:spcPct val="110000"/>
              </a:lnSpc>
              <a:spcBef>
                <a:spcPts val="0"/>
              </a:spcBef>
              <a:spcAft>
                <a:spcPts val="0"/>
              </a:spcAft>
              <a:buSzPct val="90666"/>
            </a:pPr>
            <a:r>
              <a:rPr lang="en-US" b="1" dirty="0"/>
              <a:t>NOTIFICATIONS </a:t>
            </a:r>
            <a:r>
              <a:rPr lang="en-US" sz="1600" dirty="0"/>
              <a:t>(</a:t>
            </a:r>
            <a:r>
              <a:rPr lang="en-US" sz="1600" u="sng" dirty="0" err="1"/>
              <a:t>NotificationId</a:t>
            </a:r>
            <a:r>
              <a:rPr lang="en-US" sz="1600" dirty="0"/>
              <a:t>, </a:t>
            </a:r>
            <a:r>
              <a:rPr lang="en-US" sz="1600" i="1" dirty="0" err="1"/>
              <a:t>ApartmentId</a:t>
            </a:r>
            <a:r>
              <a:rPr lang="en-US" sz="1600" dirty="0"/>
              <a:t>, Timestamp, </a:t>
            </a:r>
            <a:r>
              <a:rPr lang="en-US" sz="1600" dirty="0" err="1"/>
              <a:t>NotificationText</a:t>
            </a:r>
            <a:r>
              <a:rPr lang="en-US" sz="1600" dirty="0"/>
              <a:t>, Status, Type)</a:t>
            </a:r>
            <a:endParaRPr sz="1600" dirty="0"/>
          </a:p>
          <a:p>
            <a:pPr marL="542290" lvl="0" indent="-342900" algn="l" rtl="0">
              <a:lnSpc>
                <a:spcPct val="110000"/>
              </a:lnSpc>
              <a:spcBef>
                <a:spcPts val="0"/>
              </a:spcBef>
              <a:spcAft>
                <a:spcPts val="0"/>
              </a:spcAft>
              <a:buSzPct val="90666"/>
            </a:pPr>
            <a:endParaRPr lang="en-US" b="1" dirty="0"/>
          </a:p>
          <a:p>
            <a:pPr marL="542290" lvl="0" indent="-342900" algn="l" rtl="0">
              <a:lnSpc>
                <a:spcPct val="110000"/>
              </a:lnSpc>
              <a:spcBef>
                <a:spcPts val="0"/>
              </a:spcBef>
              <a:spcAft>
                <a:spcPts val="0"/>
              </a:spcAft>
              <a:buSzPct val="90666"/>
            </a:pPr>
            <a:r>
              <a:rPr lang="en-US" b="1" dirty="0"/>
              <a:t>MAINTENANCE_REQUEST </a:t>
            </a:r>
            <a:r>
              <a:rPr lang="en-US" sz="1600" dirty="0"/>
              <a:t>(</a:t>
            </a:r>
            <a:r>
              <a:rPr lang="en-US" sz="1600" u="sng" dirty="0" err="1"/>
              <a:t>ReqId</a:t>
            </a:r>
            <a:r>
              <a:rPr lang="en-US" sz="1600" dirty="0"/>
              <a:t>, </a:t>
            </a:r>
            <a:r>
              <a:rPr lang="en-US" sz="1600" i="1" dirty="0" err="1"/>
              <a:t>UId</a:t>
            </a:r>
            <a:r>
              <a:rPr lang="en-US" sz="1600" dirty="0"/>
              <a:t>, </a:t>
            </a:r>
            <a:r>
              <a:rPr lang="en-US" sz="1600" i="1" dirty="0" err="1"/>
              <a:t>ApartmentId</a:t>
            </a:r>
            <a:r>
              <a:rPr lang="en-US" sz="1600" dirty="0"/>
              <a:t>, Date, Time, Type, Description)</a:t>
            </a:r>
            <a:endParaRPr sz="1600" dirty="0"/>
          </a:p>
          <a:p>
            <a:pPr marL="800100" lvl="0" indent="-342900" algn="l" rtl="0">
              <a:lnSpc>
                <a:spcPct val="110000"/>
              </a:lnSpc>
              <a:spcBef>
                <a:spcPts val="0"/>
              </a:spcBef>
              <a:spcAft>
                <a:spcPts val="0"/>
              </a:spcAft>
            </a:pPr>
            <a:endParaRPr b="1" dirty="0"/>
          </a:p>
          <a:p>
            <a:pPr marL="542290" lvl="0" indent="-342900" algn="l" rtl="0">
              <a:lnSpc>
                <a:spcPct val="110000"/>
              </a:lnSpc>
              <a:spcBef>
                <a:spcPts val="0"/>
              </a:spcBef>
              <a:spcAft>
                <a:spcPts val="0"/>
              </a:spcAft>
              <a:buSzPct val="90666"/>
            </a:pPr>
            <a:r>
              <a:rPr lang="en-US" b="1" dirty="0"/>
              <a:t>MAINTENANCE_SERVICE </a:t>
            </a:r>
            <a:r>
              <a:rPr lang="en-US" sz="1600" dirty="0"/>
              <a:t>(</a:t>
            </a:r>
            <a:r>
              <a:rPr lang="en-US" sz="1600" u="sng" dirty="0" err="1"/>
              <a:t>ServiceId</a:t>
            </a:r>
            <a:r>
              <a:rPr lang="en-US" sz="1600" dirty="0"/>
              <a:t>, </a:t>
            </a:r>
            <a:r>
              <a:rPr lang="en-US" sz="1600" i="1" dirty="0" err="1"/>
              <a:t>ReqId</a:t>
            </a:r>
            <a:r>
              <a:rPr lang="en-US" sz="1600" dirty="0"/>
              <a:t>, Status, Comment, Date  ,Time, </a:t>
            </a:r>
            <a:r>
              <a:rPr lang="en-US" sz="1600" i="1" dirty="0" err="1"/>
              <a:t>UId</a:t>
            </a:r>
            <a:r>
              <a:rPr lang="en-US" sz="1600" dirty="0"/>
              <a:t>)</a:t>
            </a:r>
            <a:endParaRPr sz="1600" dirty="0"/>
          </a:p>
          <a:p>
            <a:pPr marL="800100" lvl="0" indent="-342900" algn="l" rtl="0">
              <a:lnSpc>
                <a:spcPct val="110000"/>
              </a:lnSpc>
              <a:spcBef>
                <a:spcPts val="0"/>
              </a:spcBef>
              <a:spcAft>
                <a:spcPts val="0"/>
              </a:spcAft>
            </a:pPr>
            <a:endParaRPr b="1" dirty="0"/>
          </a:p>
          <a:p>
            <a:pPr marL="542290" lvl="0" indent="-342900" algn="l" rtl="0">
              <a:lnSpc>
                <a:spcPct val="110000"/>
              </a:lnSpc>
              <a:spcBef>
                <a:spcPts val="0"/>
              </a:spcBef>
              <a:spcAft>
                <a:spcPts val="0"/>
              </a:spcAft>
              <a:buSzPct val="90666"/>
            </a:pPr>
            <a:r>
              <a:rPr lang="en-US" b="1" dirty="0"/>
              <a:t>COMMUNITY_WALL </a:t>
            </a:r>
            <a:r>
              <a:rPr lang="en-US" sz="1600" dirty="0"/>
              <a:t>(</a:t>
            </a:r>
            <a:r>
              <a:rPr lang="en-US" sz="1600" u="sng" dirty="0" err="1"/>
              <a:t>PostId</a:t>
            </a:r>
            <a:r>
              <a:rPr lang="en-US" sz="1600" dirty="0"/>
              <a:t>, </a:t>
            </a:r>
            <a:r>
              <a:rPr lang="en-US" sz="1600" i="1" dirty="0" err="1"/>
              <a:t>UId</a:t>
            </a:r>
            <a:r>
              <a:rPr lang="en-US" sz="1600" dirty="0" err="1"/>
              <a:t>,Type</a:t>
            </a:r>
            <a:r>
              <a:rPr lang="en-US" sz="1600" dirty="0"/>
              <a:t>, Message, Attachment, Date, Time)</a:t>
            </a:r>
            <a:endParaRPr sz="1600" dirty="0"/>
          </a:p>
          <a:p>
            <a:pPr marL="800100" lvl="0" indent="-342900" algn="l" rtl="0">
              <a:lnSpc>
                <a:spcPct val="110000"/>
              </a:lnSpc>
              <a:spcBef>
                <a:spcPts val="0"/>
              </a:spcBef>
              <a:spcAft>
                <a:spcPts val="0"/>
              </a:spcAft>
            </a:pPr>
            <a:endParaRPr b="1" dirty="0"/>
          </a:p>
          <a:p>
            <a:pPr marL="542290" lvl="0" indent="-342900" algn="l" rtl="0">
              <a:lnSpc>
                <a:spcPct val="110000"/>
              </a:lnSpc>
              <a:spcBef>
                <a:spcPts val="0"/>
              </a:spcBef>
              <a:spcAft>
                <a:spcPts val="0"/>
              </a:spcAft>
              <a:buSzPct val="90666"/>
            </a:pPr>
            <a:r>
              <a:rPr lang="en-US" b="1" dirty="0"/>
              <a:t>INSPECTION </a:t>
            </a:r>
            <a:r>
              <a:rPr lang="en-US" sz="1600" dirty="0"/>
              <a:t>(</a:t>
            </a:r>
            <a:r>
              <a:rPr lang="en-US" sz="1600" u="sng" dirty="0" err="1"/>
              <a:t>InspectionId</a:t>
            </a:r>
            <a:r>
              <a:rPr lang="en-US" sz="1600" dirty="0"/>
              <a:t>, </a:t>
            </a:r>
            <a:r>
              <a:rPr lang="en-US" sz="1600" i="1" dirty="0" err="1"/>
              <a:t>ApartmentId</a:t>
            </a:r>
            <a:r>
              <a:rPr lang="en-US" sz="1600" dirty="0"/>
              <a:t>, </a:t>
            </a:r>
            <a:r>
              <a:rPr lang="en-US" sz="1600" dirty="0" err="1"/>
              <a:t>InspectionDate</a:t>
            </a:r>
            <a:r>
              <a:rPr lang="en-US" sz="1600" dirty="0"/>
              <a:t>, </a:t>
            </a:r>
            <a:r>
              <a:rPr lang="en-US" sz="1600" dirty="0" err="1"/>
              <a:t>InspectionResult</a:t>
            </a:r>
            <a:r>
              <a:rPr lang="en-US" sz="1600" dirty="0"/>
              <a:t>, Status)</a:t>
            </a:r>
            <a:endParaRPr dirty="0"/>
          </a:p>
        </p:txBody>
      </p:sp>
      <p:graphicFrame>
        <p:nvGraphicFramePr>
          <p:cNvPr id="2" name="Object 1">
            <a:hlinkClick r:id="" action="ppaction://ole?verb=1"/>
            <a:extLst>
              <a:ext uri="{FF2B5EF4-FFF2-40B4-BE49-F238E27FC236}">
                <a16:creationId xmlns:a16="http://schemas.microsoft.com/office/drawing/2014/main" id="{9EFC9470-180D-4BEA-9D76-F5F134355F8E}"/>
              </a:ext>
            </a:extLst>
          </p:cNvPr>
          <p:cNvGraphicFramePr>
            <a:graphicFrameLocks noChangeAspect="1"/>
          </p:cNvGraphicFramePr>
          <p:nvPr>
            <p:extLst>
              <p:ext uri="{D42A27DB-BD31-4B8C-83A1-F6EECF244321}">
                <p14:modId xmlns:p14="http://schemas.microsoft.com/office/powerpoint/2010/main" val="1393335615"/>
              </p:ext>
            </p:extLst>
          </p:nvPr>
        </p:nvGraphicFramePr>
        <p:xfrm>
          <a:off x="10494963" y="5470525"/>
          <a:ext cx="655637" cy="1387475"/>
        </p:xfrm>
        <a:graphic>
          <a:graphicData uri="http://schemas.openxmlformats.org/presentationml/2006/ole">
            <mc:AlternateContent xmlns:mc="http://schemas.openxmlformats.org/markup-compatibility/2006">
              <mc:Choice xmlns:v="urn:schemas-microsoft-com:vml" Requires="v">
                <p:oleObj spid="_x0000_s1026" name="Worksheet" showAsIcon="1" r:id="rId4" imgW="380689" imgH="806335" progId="Excel.Sheet.12">
                  <p:embed/>
                </p:oleObj>
              </mc:Choice>
              <mc:Fallback>
                <p:oleObj name="Worksheet" showAsIcon="1" r:id="rId4" imgW="380689" imgH="806335" progId="Excel.Sheet.12">
                  <p:embed/>
                  <p:pic>
                    <p:nvPicPr>
                      <p:cNvPr id="2" name="Object 1">
                        <a:hlinkClick r:id="" action="ppaction://ole?verb=1"/>
                        <a:extLst>
                          <a:ext uri="{FF2B5EF4-FFF2-40B4-BE49-F238E27FC236}">
                            <a16:creationId xmlns:a16="http://schemas.microsoft.com/office/drawing/2014/main" id="{9EFC9470-180D-4BEA-9D76-F5F134355F8E}"/>
                          </a:ext>
                        </a:extLst>
                      </p:cNvPr>
                      <p:cNvPicPr/>
                      <p:nvPr/>
                    </p:nvPicPr>
                    <p:blipFill>
                      <a:blip r:embed="rId5"/>
                      <a:stretch>
                        <a:fillRect/>
                      </a:stretch>
                    </p:blipFill>
                    <p:spPr>
                      <a:xfrm>
                        <a:off x="10494963" y="5470525"/>
                        <a:ext cx="655637" cy="1387475"/>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d1214b33b8_0_1"/>
          <p:cNvSpPr txBox="1">
            <a:spLocks noGrp="1"/>
          </p:cNvSpPr>
          <p:nvPr>
            <p:ph type="title"/>
          </p:nvPr>
        </p:nvSpPr>
        <p:spPr>
          <a:xfrm>
            <a:off x="1097280" y="286603"/>
            <a:ext cx="10058400" cy="1450800"/>
          </a:xfrm>
          <a:prstGeom prst="rect">
            <a:avLst/>
          </a:prstGeom>
        </p:spPr>
        <p:txBody>
          <a:bodyPr spcFirstLastPara="1" wrap="square" lIns="91425" tIns="45700" rIns="91425" bIns="45700" anchor="b" anchorCtr="0">
            <a:normAutofit/>
          </a:bodyPr>
          <a:lstStyle/>
          <a:p>
            <a:pPr marL="0" lvl="0" indent="0" algn="l" rtl="0">
              <a:spcBef>
                <a:spcPts val="0"/>
              </a:spcBef>
              <a:spcAft>
                <a:spcPts val="0"/>
              </a:spcAft>
              <a:buNone/>
            </a:pPr>
            <a:r>
              <a:rPr lang="en-US" dirty="0"/>
              <a:t>Database Design </a:t>
            </a:r>
            <a:endParaRPr dirty="0"/>
          </a:p>
        </p:txBody>
      </p:sp>
      <p:sp>
        <p:nvSpPr>
          <p:cNvPr id="138" name="Google Shape;138;gd1214b33b8_0_1"/>
          <p:cNvSpPr txBox="1">
            <a:spLocks noGrp="1"/>
          </p:cNvSpPr>
          <p:nvPr>
            <p:ph type="body" idx="1"/>
          </p:nvPr>
        </p:nvSpPr>
        <p:spPr>
          <a:xfrm>
            <a:off x="1097280" y="2108201"/>
            <a:ext cx="10058400" cy="3760800"/>
          </a:xfrm>
          <a:prstGeom prst="rect">
            <a:avLst/>
          </a:prstGeom>
        </p:spPr>
        <p:txBody>
          <a:bodyPr spcFirstLastPara="1" wrap="square" lIns="0" tIns="45700" rIns="0" bIns="45700" anchor="t" anchorCtr="0">
            <a:normAutofit/>
          </a:bodyPr>
          <a:lstStyle/>
          <a:p>
            <a:pPr marL="457200" indent="-355600">
              <a:lnSpc>
                <a:spcPct val="115000"/>
              </a:lnSpc>
              <a:spcBef>
                <a:spcPts val="0"/>
              </a:spcBef>
              <a:buSzPts val="2000"/>
            </a:pPr>
            <a:r>
              <a:rPr lang="en-US" dirty="0"/>
              <a:t>Database design has been created using MySQL8.0 workbench(MySQL DB)</a:t>
            </a:r>
          </a:p>
          <a:p>
            <a:pPr marL="101600" indent="0">
              <a:lnSpc>
                <a:spcPct val="115000"/>
              </a:lnSpc>
              <a:spcBef>
                <a:spcPts val="0"/>
              </a:spcBef>
              <a:buSzPts val="2000"/>
              <a:buNone/>
            </a:pPr>
            <a:endParaRPr dirty="0"/>
          </a:p>
          <a:p>
            <a:pPr marL="457200" indent="-355600">
              <a:lnSpc>
                <a:spcPct val="115000"/>
              </a:lnSpc>
              <a:spcBef>
                <a:spcPts val="0"/>
              </a:spcBef>
              <a:buSzPts val="2000"/>
            </a:pPr>
            <a:r>
              <a:rPr lang="en-US" dirty="0"/>
              <a:t>Provides an efficient, normalized database which allows ease of user interface </a:t>
            </a:r>
            <a:endParaRPr dirty="0"/>
          </a:p>
          <a:p>
            <a:pPr marL="457200" indent="-355600">
              <a:lnSpc>
                <a:spcPct val="115000"/>
              </a:lnSpc>
              <a:spcBef>
                <a:spcPts val="0"/>
              </a:spcBef>
              <a:buSzPts val="2000"/>
            </a:pPr>
            <a:endParaRPr lang="en-US" dirty="0"/>
          </a:p>
          <a:p>
            <a:pPr marL="457200" indent="-355600">
              <a:lnSpc>
                <a:spcPct val="115000"/>
              </a:lnSpc>
              <a:spcBef>
                <a:spcPts val="0"/>
              </a:spcBef>
              <a:buSzPts val="2000"/>
            </a:pPr>
            <a:r>
              <a:rPr lang="en-US" dirty="0"/>
              <a:t>To maintain consistency the data has been collected, grouped, and analyzed before performing the data load.</a:t>
            </a:r>
            <a:endParaRPr dirty="0"/>
          </a:p>
          <a:p>
            <a:pPr marL="457200" indent="-355600">
              <a:lnSpc>
                <a:spcPct val="115000"/>
              </a:lnSpc>
              <a:spcBef>
                <a:spcPts val="0"/>
              </a:spcBef>
              <a:buSzPts val="2000"/>
            </a:pPr>
            <a:endParaRPr lang="en-US" dirty="0"/>
          </a:p>
          <a:p>
            <a:pPr marL="457200" indent="-355600">
              <a:lnSpc>
                <a:spcPct val="115000"/>
              </a:lnSpc>
              <a:spcBef>
                <a:spcPts val="0"/>
              </a:spcBef>
              <a:buSzPts val="2000"/>
            </a:pPr>
            <a:r>
              <a:rPr lang="en-US" dirty="0"/>
              <a:t>The database is normalized to 3NF after removal of transitive and functional dependencies</a:t>
            </a:r>
            <a:endParaRPr dirty="0"/>
          </a:p>
          <a:p>
            <a:pPr marL="457200" lvl="0" indent="0" algn="l" rtl="0">
              <a:spcBef>
                <a:spcPts val="0"/>
              </a:spcBef>
              <a:spcAft>
                <a:spcPts val="0"/>
              </a:spcAft>
              <a:buNone/>
            </a:pPr>
            <a:endParaRPr dirty="0"/>
          </a:p>
          <a:p>
            <a:pPr marL="0" lvl="0" indent="0" algn="l" rtl="0">
              <a:spcBef>
                <a:spcPts val="1200"/>
              </a:spcBef>
              <a:spcAft>
                <a:spcPts val="200"/>
              </a:spcAft>
              <a:buNone/>
            </a:pPr>
            <a:endParaRPr dirty="0"/>
          </a:p>
        </p:txBody>
      </p:sp>
    </p:spTree>
    <p:extLst>
      <p:ext uri="{BB962C8B-B14F-4D97-AF65-F5344CB8AC3E}">
        <p14:creationId xmlns:p14="http://schemas.microsoft.com/office/powerpoint/2010/main" val="301022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8" name="Google Shape;143;p8">
            <a:extLst>
              <a:ext uri="{FF2B5EF4-FFF2-40B4-BE49-F238E27FC236}">
                <a16:creationId xmlns:a16="http://schemas.microsoft.com/office/drawing/2014/main" id="{D2B12D38-FDAD-4B36-9052-D168AC622A43}"/>
              </a:ext>
            </a:extLst>
          </p:cNvPr>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r>
              <a:rPr lang="en-US" sz="4800" dirty="0">
                <a:latin typeface="+mj-lt"/>
                <a:ea typeface="Adobe Fan Heiti Std B" panose="020B0700000000000000" pitchFamily="34" charset="-128"/>
              </a:rPr>
              <a:t>Table Creation</a:t>
            </a:r>
          </a:p>
        </p:txBody>
      </p:sp>
      <p:sp>
        <p:nvSpPr>
          <p:cNvPr id="9" name="Google Shape;144;p8">
            <a:extLst>
              <a:ext uri="{FF2B5EF4-FFF2-40B4-BE49-F238E27FC236}">
                <a16:creationId xmlns:a16="http://schemas.microsoft.com/office/drawing/2014/main" id="{1E8CDC8D-FBC2-4871-B520-27D29D422710}"/>
              </a:ext>
            </a:extLst>
          </p:cNvPr>
          <p:cNvSpPr txBox="1">
            <a:spLocks noGrp="1"/>
          </p:cNvSpPr>
          <p:nvPr>
            <p:ph type="body" idx="1"/>
          </p:nvPr>
        </p:nvSpPr>
        <p:spPr>
          <a:xfrm>
            <a:off x="1097274" y="2120900"/>
            <a:ext cx="5157600" cy="3748200"/>
          </a:xfrm>
          <a:prstGeom prst="rect">
            <a:avLst/>
          </a:prstGeom>
          <a:noFill/>
          <a:ln>
            <a:noFill/>
          </a:ln>
        </p:spPr>
        <p:txBody>
          <a:bodyPr spcFirstLastPara="1" wrap="square" lIns="0" tIns="45700" rIns="0" bIns="45700" anchor="t" anchorCtr="0">
            <a:noAutofit/>
          </a:bodyPr>
          <a:lstStyle/>
          <a:p>
            <a:pPr marL="425450" lvl="0" indent="-285750" algn="l" rtl="0">
              <a:lnSpc>
                <a:spcPct val="110000"/>
              </a:lnSpc>
              <a:spcBef>
                <a:spcPts val="0"/>
              </a:spcBef>
              <a:spcAft>
                <a:spcPts val="0"/>
              </a:spcAft>
              <a:buSzPts val="1400"/>
              <a:buFont typeface="Arial" panose="020B0604020202020204" pitchFamily="34" charset="0"/>
              <a:buChar char="•"/>
            </a:pPr>
            <a:r>
              <a:rPr lang="en-US" sz="1800" dirty="0"/>
              <a:t>Select query to create an Apartment  table,</a:t>
            </a:r>
            <a:endParaRPr sz="1800" dirty="0"/>
          </a:p>
          <a:p>
            <a:pPr marL="0" lvl="0" indent="0" algn="l" rtl="0">
              <a:lnSpc>
                <a:spcPct val="110000"/>
              </a:lnSpc>
              <a:spcBef>
                <a:spcPts val="0"/>
              </a:spcBef>
              <a:spcAft>
                <a:spcPts val="0"/>
              </a:spcAft>
              <a:buNone/>
            </a:pPr>
            <a:endParaRPr sz="1400" dirty="0"/>
          </a:p>
          <a:p>
            <a:pPr marL="0" lvl="0" indent="457200" algn="l" rtl="0">
              <a:lnSpc>
                <a:spcPct val="110000"/>
              </a:lnSpc>
              <a:spcBef>
                <a:spcPts val="0"/>
              </a:spcBef>
              <a:spcAft>
                <a:spcPts val="0"/>
              </a:spcAft>
              <a:buNone/>
            </a:pPr>
            <a:r>
              <a:rPr lang="en-US" sz="1400" b="1" dirty="0"/>
              <a:t>CREATE TABLE IF NOT EXISTS  APARTMENT (</a:t>
            </a:r>
            <a:endParaRPr sz="1400" b="1" dirty="0"/>
          </a:p>
          <a:p>
            <a:pPr lvl="1" indent="457200">
              <a:lnSpc>
                <a:spcPct val="110000"/>
              </a:lnSpc>
              <a:spcBef>
                <a:spcPts val="0"/>
              </a:spcBef>
              <a:buNone/>
            </a:pPr>
            <a:r>
              <a:rPr lang="en-US" sz="1400" b="1" dirty="0"/>
              <a:t>  </a:t>
            </a:r>
            <a:r>
              <a:rPr lang="en-US" sz="1400" b="1" dirty="0" err="1"/>
              <a:t>ApartmentId</a:t>
            </a:r>
            <a:r>
              <a:rPr lang="en-US" sz="1400" b="1" dirty="0"/>
              <a:t>  NOT NULL,</a:t>
            </a:r>
          </a:p>
          <a:p>
            <a:pPr lvl="1" indent="457200">
              <a:lnSpc>
                <a:spcPct val="110000"/>
              </a:lnSpc>
              <a:spcBef>
                <a:spcPts val="0"/>
              </a:spcBef>
              <a:buNone/>
            </a:pPr>
            <a:r>
              <a:rPr lang="en-US" sz="1400" b="1" dirty="0"/>
              <a:t>  </a:t>
            </a:r>
            <a:r>
              <a:rPr lang="en-US" sz="1400" b="1" dirty="0" err="1"/>
              <a:t>UId</a:t>
            </a:r>
            <a:r>
              <a:rPr lang="en-US" sz="1400" b="1" dirty="0"/>
              <a:t>  NOT NULL,</a:t>
            </a:r>
          </a:p>
          <a:p>
            <a:pPr marL="457200" lvl="1" indent="0">
              <a:lnSpc>
                <a:spcPct val="110000"/>
              </a:lnSpc>
              <a:spcBef>
                <a:spcPts val="0"/>
              </a:spcBef>
              <a:buNone/>
            </a:pPr>
            <a:r>
              <a:rPr lang="en-US" sz="1400" b="1" dirty="0"/>
              <a:t>                     </a:t>
            </a:r>
            <a:r>
              <a:rPr lang="en-US" sz="1400" b="1" dirty="0" err="1"/>
              <a:t>BuildingName</a:t>
            </a:r>
            <a:r>
              <a:rPr lang="en-US" sz="1400" b="1" dirty="0"/>
              <a:t>  NOT NULL,</a:t>
            </a:r>
          </a:p>
          <a:p>
            <a:pPr marL="457200" lvl="1" indent="0">
              <a:lnSpc>
                <a:spcPct val="110000"/>
              </a:lnSpc>
              <a:spcBef>
                <a:spcPts val="0"/>
              </a:spcBef>
              <a:buNone/>
            </a:pPr>
            <a:r>
              <a:rPr lang="en-US" sz="1400" b="1" dirty="0"/>
              <a:t>                     Floor  NOT NULL,</a:t>
            </a:r>
          </a:p>
          <a:p>
            <a:pPr marL="457200" lvl="1" indent="0">
              <a:lnSpc>
                <a:spcPct val="110000"/>
              </a:lnSpc>
              <a:spcBef>
                <a:spcPts val="0"/>
              </a:spcBef>
              <a:buNone/>
            </a:pPr>
            <a:r>
              <a:rPr lang="en-US" sz="1400" b="1" dirty="0"/>
              <a:t>                     Configuration, </a:t>
            </a:r>
          </a:p>
          <a:p>
            <a:pPr marL="457200" lvl="1" indent="0">
              <a:lnSpc>
                <a:spcPct val="110000"/>
              </a:lnSpc>
              <a:spcBef>
                <a:spcPts val="0"/>
              </a:spcBef>
              <a:buNone/>
            </a:pPr>
            <a:r>
              <a:rPr lang="en-US" sz="1400" b="1" dirty="0"/>
              <a:t>                     </a:t>
            </a:r>
            <a:r>
              <a:rPr lang="en-US" sz="1400" b="1" dirty="0" err="1"/>
              <a:t>IsVacant</a:t>
            </a:r>
            <a:r>
              <a:rPr lang="en-US" sz="1400" b="1" dirty="0"/>
              <a:t> ,</a:t>
            </a:r>
          </a:p>
          <a:p>
            <a:pPr marL="457200" lvl="1" indent="0">
              <a:lnSpc>
                <a:spcPct val="110000"/>
              </a:lnSpc>
              <a:spcBef>
                <a:spcPts val="0"/>
              </a:spcBef>
              <a:buNone/>
            </a:pPr>
            <a:r>
              <a:rPr lang="en-US" sz="1400" b="1" dirty="0"/>
              <a:t>                     PRIMARY KEY (</a:t>
            </a:r>
            <a:r>
              <a:rPr lang="en-US" sz="1400" b="1" dirty="0" err="1"/>
              <a:t>ApartmentId</a:t>
            </a:r>
            <a:r>
              <a:rPr lang="en-US" sz="1400" b="1" dirty="0"/>
              <a:t>),</a:t>
            </a:r>
          </a:p>
          <a:p>
            <a:pPr marL="457200" lvl="1" indent="0">
              <a:lnSpc>
                <a:spcPct val="110000"/>
              </a:lnSpc>
              <a:spcBef>
                <a:spcPts val="0"/>
              </a:spcBef>
              <a:buNone/>
            </a:pPr>
            <a:r>
              <a:rPr lang="en-US" sz="1400" b="1" dirty="0"/>
              <a:t>                     FOREIGN KEY (</a:t>
            </a:r>
            <a:r>
              <a:rPr lang="en-US" sz="1400" b="1" dirty="0" err="1"/>
              <a:t>UId</a:t>
            </a:r>
            <a:r>
              <a:rPr lang="en-US" sz="1400" b="1" dirty="0"/>
              <a:t>)</a:t>
            </a:r>
          </a:p>
          <a:p>
            <a:pPr marL="457200" lvl="1" indent="0">
              <a:lnSpc>
                <a:spcPct val="110000"/>
              </a:lnSpc>
              <a:spcBef>
                <a:spcPts val="0"/>
              </a:spcBef>
              <a:buNone/>
            </a:pPr>
            <a:r>
              <a:rPr lang="en-US" sz="1400" b="1" dirty="0"/>
              <a:t>                     REFERENCES USERS (</a:t>
            </a:r>
            <a:r>
              <a:rPr lang="en-US" sz="1400" b="1" dirty="0" err="1"/>
              <a:t>UId</a:t>
            </a:r>
            <a:r>
              <a:rPr lang="en-US" sz="1400" b="1" dirty="0"/>
              <a:t>)</a:t>
            </a:r>
          </a:p>
          <a:p>
            <a:pPr marL="457200" lvl="1" indent="0">
              <a:lnSpc>
                <a:spcPct val="110000"/>
              </a:lnSpc>
              <a:spcBef>
                <a:spcPts val="0"/>
              </a:spcBef>
              <a:buNone/>
            </a:pPr>
            <a:r>
              <a:rPr lang="en-US" sz="1400" b="1" dirty="0"/>
              <a:t>                     ON UP RESTRICT ON DELETE CASCADE);</a:t>
            </a:r>
          </a:p>
          <a:p>
            <a:pPr marL="0" lvl="0" indent="0" algn="l" rtl="0">
              <a:lnSpc>
                <a:spcPct val="110000"/>
              </a:lnSpc>
              <a:spcBef>
                <a:spcPts val="0"/>
              </a:spcBef>
              <a:spcAft>
                <a:spcPts val="0"/>
              </a:spcAft>
              <a:buNone/>
            </a:pPr>
            <a:r>
              <a:rPr lang="en-US" sz="1400" dirty="0"/>
              <a:t> </a:t>
            </a:r>
            <a:endParaRPr sz="1400" dirty="0"/>
          </a:p>
          <a:p>
            <a:pPr marL="425450" indent="-285750">
              <a:spcBef>
                <a:spcPts val="0"/>
              </a:spcBef>
              <a:buSzPts val="1400"/>
              <a:buFont typeface="Arial" panose="020B0604020202020204" pitchFamily="34" charset="0"/>
              <a:buChar char="•"/>
            </a:pPr>
            <a:r>
              <a:rPr lang="en-US" sz="1800" dirty="0"/>
              <a:t>Similarly other tables have been created. </a:t>
            </a:r>
            <a:r>
              <a:rPr lang="en-US" sz="1400" dirty="0"/>
              <a:t>     </a:t>
            </a:r>
            <a:endParaRPr sz="1400" dirty="0"/>
          </a:p>
        </p:txBody>
      </p:sp>
      <p:sp>
        <p:nvSpPr>
          <p:cNvPr id="10" name="Google Shape;145;p8">
            <a:extLst>
              <a:ext uri="{FF2B5EF4-FFF2-40B4-BE49-F238E27FC236}">
                <a16:creationId xmlns:a16="http://schemas.microsoft.com/office/drawing/2014/main" id="{B0FA3784-C544-4B12-A5FB-3925A8706A45}"/>
              </a:ext>
            </a:extLst>
          </p:cNvPr>
          <p:cNvSpPr txBox="1">
            <a:spLocks/>
          </p:cNvSpPr>
          <p:nvPr/>
        </p:nvSpPr>
        <p:spPr>
          <a:xfrm>
            <a:off x="6515944" y="2120900"/>
            <a:ext cx="4639800" cy="3748200"/>
          </a:xfrm>
          <a:prstGeom prst="rect">
            <a:avLst/>
          </a:prstGeom>
        </p:spPr>
        <p:txBody>
          <a:bodyPr spcFirstLastPara="1" wrap="square" lIns="0" tIns="45700" rIns="0" bIns="45700"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a:t>   </a:t>
            </a:r>
          </a:p>
          <a:p>
            <a:r>
              <a:rPr lang="en-US" sz="1800"/>
              <a:t>Apartment table schema/ Data definition</a:t>
            </a:r>
            <a:r>
              <a:rPr lang="en-US"/>
              <a:t> </a:t>
            </a:r>
          </a:p>
          <a:p>
            <a:endParaRPr lang="en-US"/>
          </a:p>
          <a:p>
            <a:pPr>
              <a:buClr>
                <a:schemeClr val="dk1"/>
              </a:buClr>
              <a:buSzPts val="1100"/>
            </a:pPr>
            <a:endParaRPr lang="en-US" dirty="0"/>
          </a:p>
        </p:txBody>
      </p:sp>
      <p:pic>
        <p:nvPicPr>
          <p:cNvPr id="11" name="Google Shape;146;p8">
            <a:extLst>
              <a:ext uri="{FF2B5EF4-FFF2-40B4-BE49-F238E27FC236}">
                <a16:creationId xmlns:a16="http://schemas.microsoft.com/office/drawing/2014/main" id="{D40E695D-BCE5-4810-BBA8-7D4D6FE824BA}"/>
              </a:ext>
            </a:extLst>
          </p:cNvPr>
          <p:cNvPicPr preferRelativeResize="0"/>
          <p:nvPr/>
        </p:nvPicPr>
        <p:blipFill>
          <a:blip r:embed="rId3">
            <a:alphaModFix/>
          </a:blip>
          <a:stretch>
            <a:fillRect/>
          </a:stretch>
        </p:blipFill>
        <p:spPr>
          <a:xfrm>
            <a:off x="6489525" y="3169500"/>
            <a:ext cx="4362450" cy="2520100"/>
          </a:xfrm>
          <a:prstGeom prst="rect">
            <a:avLst/>
          </a:prstGeom>
          <a:noFill/>
          <a:ln>
            <a:noFill/>
          </a:ln>
          <a:effectLst>
            <a:glow rad="63500">
              <a:schemeClr val="accent1">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Tree>
    <p:extLst>
      <p:ext uri="{BB962C8B-B14F-4D97-AF65-F5344CB8AC3E}">
        <p14:creationId xmlns:p14="http://schemas.microsoft.com/office/powerpoint/2010/main" val="3184636864"/>
      </p:ext>
    </p:extLst>
  </p:cSld>
  <p:clrMapOvr>
    <a:masterClrMapping/>
  </p:clrMapOvr>
</p:sld>
</file>

<file path=ppt/theme/theme1.xml><?xml version="1.0" encoding="utf-8"?>
<a:theme xmlns:a="http://schemas.openxmlformats.org/drawingml/2006/main" name="RetrospectVTI">
  <a:themeElements>
    <a:clrScheme name="Custom 40">
      <a:dk1>
        <a:srgbClr val="000000"/>
      </a:dk1>
      <a:lt1>
        <a:srgbClr val="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385</TotalTime>
  <Words>1404</Words>
  <Application>Microsoft Office PowerPoint</Application>
  <PresentationFormat>Widescreen</PresentationFormat>
  <Paragraphs>158</Paragraphs>
  <Slides>17</Slides>
  <Notes>16</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17</vt:i4>
      </vt:variant>
    </vt:vector>
  </HeadingPairs>
  <TitlesOfParts>
    <vt:vector size="25" baseType="lpstr">
      <vt:lpstr>Geo</vt:lpstr>
      <vt:lpstr>Calibri</vt:lpstr>
      <vt:lpstr>Courier New</vt:lpstr>
      <vt:lpstr>Arial</vt:lpstr>
      <vt:lpstr>Wingdings</vt:lpstr>
      <vt:lpstr>RetrospectVTI</vt:lpstr>
      <vt:lpstr>RetrospectVTI</vt:lpstr>
      <vt:lpstr>Microsoft Excel Worksheet</vt:lpstr>
      <vt:lpstr>Apartment Manager</vt:lpstr>
      <vt:lpstr>Agenda</vt:lpstr>
      <vt:lpstr>Introduction</vt:lpstr>
      <vt:lpstr>Functionality</vt:lpstr>
      <vt:lpstr>Entities </vt:lpstr>
      <vt:lpstr>ER Diagram</vt:lpstr>
      <vt:lpstr>Database Schema </vt:lpstr>
      <vt:lpstr>Database Design </vt:lpstr>
      <vt:lpstr>Table Creation</vt:lpstr>
      <vt:lpstr>Record Insertion</vt:lpstr>
      <vt:lpstr>Scenario Based Select Queries</vt:lpstr>
      <vt:lpstr> Sample Query</vt:lpstr>
      <vt:lpstr>...Scenario Based Select Queries</vt:lpstr>
      <vt:lpstr> Sample Query</vt:lpstr>
      <vt:lpstr>Future Enhancements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Apartment Manager</dc:title>
  <dc:creator>madhura jadhav</dc:creator>
  <cp:lastModifiedBy>madhura jadhav</cp:lastModifiedBy>
  <cp:revision>29</cp:revision>
  <dcterms:created xsi:type="dcterms:W3CDTF">2021-04-29T21:08:39Z</dcterms:created>
  <dcterms:modified xsi:type="dcterms:W3CDTF">2021-05-01T15:31:03Z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