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36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5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03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25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40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35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92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8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EDE4-734E-4318-9471-778602198CA2}" type="datetimeFigureOut">
              <a:rPr lang="en-CA" smtClean="0"/>
              <a:t>2018-12-21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1042-A457-4B81-A7A4-ED21FD5129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6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0" y="203187"/>
            <a:ext cx="10515600" cy="44218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IAM Approaches</a:t>
            </a:r>
            <a:endParaRPr lang="en-CA" sz="2000" b="1" dirty="0"/>
          </a:p>
        </p:txBody>
      </p:sp>
      <p:pic>
        <p:nvPicPr>
          <p:cNvPr id="4" name="Picture 2" descr="Image result for identityserver4 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02" y="593124"/>
            <a:ext cx="4652700" cy="261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identityserver4 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02" y="3552995"/>
            <a:ext cx="4652700" cy="261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66652" y="2164065"/>
            <a:ext cx="1274200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300" b="1" dirty="0" smtClean="0"/>
              <a:t>IdentityServer4</a:t>
            </a:r>
          </a:p>
          <a:p>
            <a:pPr algn="ctr">
              <a:spcBef>
                <a:spcPts val="600"/>
              </a:spcBef>
            </a:pPr>
            <a:r>
              <a:rPr lang="en-US" sz="1300" b="1" dirty="0" smtClean="0"/>
              <a:t>Middleware</a:t>
            </a:r>
            <a:endParaRPr lang="en-CA" sz="13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8414" y="5107459"/>
            <a:ext cx="1274200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300" b="1" dirty="0" smtClean="0"/>
              <a:t>ASOS</a:t>
            </a:r>
          </a:p>
          <a:p>
            <a:pPr algn="ctr">
              <a:spcBef>
                <a:spcPts val="600"/>
              </a:spcBef>
            </a:pPr>
            <a:r>
              <a:rPr lang="en-US" sz="1300" b="1" dirty="0" smtClean="0"/>
              <a:t>{                 }</a:t>
            </a:r>
            <a:endParaRPr lang="en-CA" sz="13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994119" y="3884761"/>
            <a:ext cx="1169587" cy="195361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Orchestration layer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--------------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AWS SDK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0112" y="3614913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Possibly a microservice</a:t>
            </a:r>
            <a:endParaRPr lang="en-CA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9459514" y="4604951"/>
            <a:ext cx="1727270" cy="1005016"/>
          </a:xfrm>
          <a:prstGeom prst="cloudCallo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IAM Vendor</a:t>
            </a:r>
          </a:p>
          <a:p>
            <a:pPr algn="ctr"/>
            <a:endParaRPr lang="en-US" sz="5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AWS</a:t>
            </a:r>
            <a:endParaRPr lang="en-CA" sz="14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75380" y="922031"/>
            <a:ext cx="1494611" cy="2120101"/>
            <a:chOff x="7216346" y="1050324"/>
            <a:chExt cx="1494611" cy="2120101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7216346" y="1050324"/>
              <a:ext cx="1474573" cy="2014152"/>
            </a:xfrm>
            <a:prstGeom prst="flowChartMagneticDisk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 algn="ctr">
                <a:buFontTx/>
                <a:buChar char="-"/>
              </a:pP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6394" y="1292988"/>
              <a:ext cx="1444563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Data Store</a:t>
              </a: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400" dirty="0" err="1" smtClean="0">
                  <a:solidFill>
                    <a:schemeClr val="tx1"/>
                  </a:solidFill>
                </a:rPr>
                <a:t>Api</a:t>
              </a:r>
              <a:r>
                <a:rPr lang="en-US" sz="1400" dirty="0" smtClean="0">
                  <a:solidFill>
                    <a:schemeClr val="tx1"/>
                  </a:solidFill>
                </a:rPr>
                <a:t> Claims</a:t>
              </a:r>
            </a:p>
            <a:p>
              <a:pPr marL="171450" indent="-171450"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Identity Claims</a:t>
              </a:r>
            </a:p>
            <a:p>
              <a:pPr marL="171450" indent="-171450"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Client Claims</a:t>
              </a:r>
            </a:p>
            <a:p>
              <a:pPr marL="171450" indent="-171450"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…</a:t>
              </a:r>
            </a:p>
            <a:p>
              <a:pPr marL="171450" indent="-171450"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…</a:t>
              </a:r>
            </a:p>
            <a:p>
              <a:endParaRPr lang="en-CA" dirty="0"/>
            </a:p>
          </p:txBody>
        </p:sp>
      </p:grpSp>
      <p:cxnSp>
        <p:nvCxnSpPr>
          <p:cNvPr id="16" name="Elbow Connector 15"/>
          <p:cNvCxnSpPr>
            <a:stCxn id="8" idx="2"/>
          </p:cNvCxnSpPr>
          <p:nvPr/>
        </p:nvCxnSpPr>
        <p:spPr>
          <a:xfrm rot="16200000" flipH="1">
            <a:off x="6737213" y="4835147"/>
            <a:ext cx="12700" cy="1683398"/>
          </a:xfrm>
          <a:prstGeom prst="bentConnector4">
            <a:avLst>
              <a:gd name="adj1" fmla="val 4232433"/>
              <a:gd name="adj2" fmla="val 99753"/>
            </a:avLst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59960" y="6217532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Fill the shell with our own code</a:t>
            </a:r>
            <a:endParaRPr lang="en-CA" sz="1100" dirty="0"/>
          </a:p>
        </p:txBody>
      </p:sp>
      <p:cxnSp>
        <p:nvCxnSpPr>
          <p:cNvPr id="29" name="Straight Arrow Connector 28"/>
          <p:cNvCxnSpPr>
            <a:stCxn id="12" idx="2"/>
          </p:cNvCxnSpPr>
          <p:nvPr/>
        </p:nvCxnSpPr>
        <p:spPr>
          <a:xfrm flipH="1">
            <a:off x="6664418" y="1929107"/>
            <a:ext cx="121096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202866" y="5300871"/>
            <a:ext cx="121096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2465" y="3336323"/>
            <a:ext cx="11524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0199" y="1164695"/>
            <a:ext cx="198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1200" dirty="0" smtClean="0"/>
              <a:t>Full fledged IAM </a:t>
            </a:r>
          </a:p>
          <a:p>
            <a:r>
              <a:rPr lang="en-US" sz="1200" dirty="0" smtClean="0"/>
              <a:t>      develop fully in-house</a:t>
            </a:r>
          </a:p>
          <a:p>
            <a:r>
              <a:rPr lang="en-US" sz="1200" dirty="0" smtClean="0"/>
              <a:t>      with IdentityServer4 (IS4)</a:t>
            </a:r>
            <a:endParaRPr lang="en-C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20198" y="3889646"/>
            <a:ext cx="1988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(2) In-house developed </a:t>
            </a:r>
          </a:p>
          <a:p>
            <a:r>
              <a:rPr lang="en-US" sz="1200" dirty="0" smtClean="0"/>
              <a:t>      front-end shell (ASOS)</a:t>
            </a:r>
          </a:p>
          <a:p>
            <a:r>
              <a:rPr lang="en-US" sz="1200" dirty="0" smtClean="0"/>
              <a:t>      talks to AWS backend via</a:t>
            </a:r>
          </a:p>
          <a:p>
            <a:r>
              <a:rPr lang="en-US" sz="1200" dirty="0" smtClean="0"/>
              <a:t>      an orchestration layer</a:t>
            </a:r>
          </a:p>
          <a:p>
            <a:r>
              <a:rPr lang="en-US" sz="1200" dirty="0" smtClean="0"/>
              <a:t>      </a:t>
            </a:r>
            <a:endParaRPr lang="en-CA" sz="1200" dirty="0"/>
          </a:p>
        </p:txBody>
      </p:sp>
      <p:sp>
        <p:nvSpPr>
          <p:cNvPr id="36" name="Line Callout 1 35"/>
          <p:cNvSpPr/>
          <p:nvPr/>
        </p:nvSpPr>
        <p:spPr>
          <a:xfrm>
            <a:off x="9835977" y="1268627"/>
            <a:ext cx="1350807" cy="725362"/>
          </a:xfrm>
          <a:prstGeom prst="borderCallout1">
            <a:avLst>
              <a:gd name="adj1" fmla="val 20095"/>
              <a:gd name="adj2" fmla="val 676"/>
              <a:gd name="adj3" fmla="val 48902"/>
              <a:gd name="adj4" fmla="val -4809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 schema and the structure already comes with IS4</a:t>
            </a:r>
            <a:endParaRPr lang="en-CA" sz="11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9241" y="4451461"/>
            <a:ext cx="57664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IAM Approaches</vt:lpstr>
    </vt:vector>
  </TitlesOfParts>
  <Company>Questrade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Madhuranga Pinnagoda</dc:creator>
  <cp:lastModifiedBy>Madhuranga Pinnagoda</cp:lastModifiedBy>
  <cp:revision>11</cp:revision>
  <dcterms:created xsi:type="dcterms:W3CDTF">2018-12-21T14:26:32Z</dcterms:created>
  <dcterms:modified xsi:type="dcterms:W3CDTF">2018-12-21T17:05:29Z</dcterms:modified>
</cp:coreProperties>
</file>