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075-FC85-2397-DA92-78E20C42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8B3B-F067-E224-4E64-20DACDE6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5E36-4B78-2C64-34F8-0BF245FE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7715-6827-62CC-1434-D6E865E9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8551-022C-A997-AB80-FF4268B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C3B0-5065-3BC7-8708-1705B020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A9760-2257-3035-039E-9A564CE7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961F-6162-1A25-2B5E-0917E8E8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7B4D-8808-C697-D56C-4CDB6EF3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0B20-2239-8A69-2C05-1FDCEF42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1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13F5-D34D-320F-7E92-CB18EB37C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841F9-15C4-C833-631D-20B79917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DF2D-9AB1-D51F-FCE8-19939F6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2E55-A8DA-67F3-666F-6184D01E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2842-1A7C-4F5D-3B59-56A86F18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4F85-B64B-F33B-B62A-B39A8B00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9F3-6357-2DE8-407D-CA8086E3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6D11-1DCA-2834-304D-01E36B7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A9DF-78EC-156E-0962-E1CA1029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4215-7350-20D2-C779-16528FC1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9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B219-E380-913A-EBAF-DF6E16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585D-405B-9EB4-22CB-1B0DC629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D1D7-AF01-3B59-C063-DA9D0CA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D744-2F18-8A51-696C-01E3A6E3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848B-7AFB-5CF8-A2E7-1FD2138D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9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0399-FD81-6C0C-44DC-806B20D6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F1AC-CE95-5BA2-AEE1-E83F6AE3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32BF-E3AC-763B-4065-0FF807F2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9B37-56AA-0F7D-1A75-963CFAEE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DF90-F1A9-21AF-824F-9A5D16E4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A913-1888-0F15-3835-E30293B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0305-E491-1B0C-D68D-7B0FD84C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B449-FD79-A644-0AB4-B8D4ADC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69C5-C3A1-E972-4B3F-AD214643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A2A0A-62A9-E01E-6C10-E3333015E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9D26-CACB-DFDE-DDB2-64879D06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5DECE-6244-97AD-E868-6FFD2513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87765-E426-567F-609D-E337EBA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1BDFB-ADAC-BFC0-2EC3-7F0C61E7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60CD-46D6-8231-640A-8893456E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7AAF8-0124-F3F0-65FD-FF04FF9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2260-70B7-8382-3AE1-19C7283F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CC33B-90B5-B069-00E5-163620E3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0153-F282-7176-968A-BD573973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94C48-87BC-57A9-CCC6-8B42E40D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F4A1-2022-4DF6-7971-8856FC0A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FD0-E95F-92A4-127F-AFB0BCD3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473D-0FD4-0983-A7F6-84C43C77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6801-7599-3309-19DB-5FAE6241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B1F8-CD29-B5AB-E961-2DDA7796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99A6-A259-B34A-07AE-CDD864D4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2E19-0C96-69B9-B09D-DF36383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8645-D25D-6112-5AD6-E3D9D07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4F8E-A626-FF85-419E-F356F120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77629-F105-1AFA-49ED-738E26F7D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20AC-05B5-4547-3BFB-C1A0730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E589-2617-9514-CDDA-9699E755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20E1C-3582-1E63-5996-40AA0CA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2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AD0B9-71A8-FFCE-102D-061110A2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FED3-7AFB-F78A-D299-12EF5561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22B3-8DAA-EAE5-3FD9-9480460C5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080A-48C1-457D-A6A9-C945D4CEB977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62E8-D19F-B193-E587-64B95DC5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26A1-0452-FE23-12D3-FA0565FA6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4564-B518-4016-9653-774B7B2BC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0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08144-117B-994D-CD62-2D10FFE8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Singh</dc:creator>
  <cp:lastModifiedBy>Yash Singh</cp:lastModifiedBy>
  <cp:revision>1</cp:revision>
  <dcterms:created xsi:type="dcterms:W3CDTF">2024-12-09T12:06:41Z</dcterms:created>
  <dcterms:modified xsi:type="dcterms:W3CDTF">2024-12-09T12:06:46Z</dcterms:modified>
</cp:coreProperties>
</file>