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E73C-18AF-D1CE-1C0A-43A2B6D59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2C6A1-6601-DE18-6D13-F6613EBB2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87703-54F6-111F-601C-94AAEF67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9AD-E99F-432D-8C4F-569E88341324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ACC6-3DC9-E521-44DD-90B7B1DD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4743E-551E-5F74-00F8-705217F1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569-873A-4C14-8900-BCAC280FB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56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D017-38C2-2A00-9C96-B6353AB1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17914-FB79-D0CF-C9DC-E5441E831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D7AA-21E8-57F9-7EBB-E026ADA7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9AD-E99F-432D-8C4F-569E88341324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EB88-0FA7-7A8C-E61E-693290F2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77A0-1F27-6CF4-9423-4A154F04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569-873A-4C14-8900-BCAC280FB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55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C04F2-7972-5673-E422-7971C7BE8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C40F0-DFEF-95EB-52BB-A7E5EA54F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89723-91BB-D134-3FB9-B18C8779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9AD-E99F-432D-8C4F-569E88341324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3FA7B-41EF-8E21-F2C8-AE3AAC33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9DA55-01CC-13E6-80C4-21B64B7A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569-873A-4C14-8900-BCAC280FB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15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74FA-CF39-9548-E2B0-E1EB3FDE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0C47-4F90-835C-3AA7-E0F1FD1A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615C3-5D13-A6BC-2245-14411EEF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9AD-E99F-432D-8C4F-569E88341324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1619-808C-57DF-6AC0-F3CC162A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97F7-2E34-FD83-9450-45C45645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569-873A-4C14-8900-BCAC280FB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3756-57CF-4259-7290-E1CDDE89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E1C22-038B-8262-5C93-B18686E93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094C-7D0B-6A05-1D14-8AE3E0DF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9AD-E99F-432D-8C4F-569E88341324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4B99-0F66-0A3A-6B12-71E0773F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271F-66B5-481E-3098-6D871E67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569-873A-4C14-8900-BCAC280FB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9463-59DD-2EA6-9BC7-05CBAA23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AF55-0720-7188-AB04-8AE9782AE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7DDB8-AE8F-6971-91E5-3AFBBD0A7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A69E7-CC0C-A254-9C89-24C25721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9AD-E99F-432D-8C4F-569E88341324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EB948-E213-1324-D411-2D98EE37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B710B-E082-8C1A-AF17-C71C658C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569-873A-4C14-8900-BCAC280FB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9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B11D-9A73-47E2-1FC6-D138A834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E8075-008C-3DA9-9D38-DF4513339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4EB9E-2079-80C0-3609-89D44734A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F9F69-A2DE-F104-73EF-760DBA8BA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31550-9050-F737-24F5-E776B396D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1DEA2-0C15-322F-9248-1E7C8F96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9AD-E99F-432D-8C4F-569E88341324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54998-B70B-2816-3042-881FE138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78488-7EF0-DFB0-9264-22F33887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569-873A-4C14-8900-BCAC280FB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6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3046-9326-E068-1A64-A7CBB4D5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FC7EF-38BD-7BED-A530-4F1E2889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9AD-E99F-432D-8C4F-569E88341324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504D8-779C-662B-0950-42925A64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9BE4A-C96A-E344-BC08-6C018973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569-873A-4C14-8900-BCAC280FB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00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01C6B-A77B-0CBB-092A-49BD0A2A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9AD-E99F-432D-8C4F-569E88341324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86967-103D-7834-B689-8A4694E2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2EC14-129F-4F5D-EB9E-7D2A1136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569-873A-4C14-8900-BCAC280FB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52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9D3B-AE40-7336-475C-7426191F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8BD6-0683-1F94-0B9F-BE7A6D30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79297-ADCC-E769-9758-9042E8A57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5C55A-0EBE-5FFE-36D2-81855415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9AD-E99F-432D-8C4F-569E88341324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D4A4D-78A1-2D10-031A-335DBFCC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A88A3-FDDD-909D-BB35-60BF96A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569-873A-4C14-8900-BCAC280FB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59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1196-477E-739D-9B8D-711B0123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E9555-B1C2-B06E-CB48-88D5549D6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B7CB6-7AEF-4349-0829-F83EA868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BE88-F658-BE4E-FB52-3C4CB82D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9AD-E99F-432D-8C4F-569E88341324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50A5C-371F-C4B8-1008-A18E600F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1D960-1BA6-FBBC-5A59-AFDAB575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2569-873A-4C14-8900-BCAC280FB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2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4F6CB-4046-4990-57D7-6272F96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7464-2609-3CF7-DCCB-F54EC3AB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439A-A73D-FE8E-46C4-8CBB5EC5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59AD-E99F-432D-8C4F-569E88341324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1238-85FD-9BD5-BF44-BE2C172C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C3B9-DE76-F8D3-0F6D-8DE1F7DE3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02569-873A-4C14-8900-BCAC280FB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0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614C-4608-4A52-4DA6-93906D9C8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7" y="446315"/>
            <a:ext cx="10374085" cy="1153885"/>
          </a:xfrm>
        </p:spPr>
        <p:txBody>
          <a:bodyPr/>
          <a:lstStyle/>
          <a:p>
            <a:r>
              <a:rPr lang="en-IN" b="1" dirty="0"/>
              <a:t>Waste Management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DE67B-E312-EAC9-8449-0E2A807B3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4" y="1839687"/>
            <a:ext cx="7489372" cy="471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F2D3-944B-D306-33CB-4DEDF0D3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Model Training and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5447-91A7-0CD0-D918-BB6287A5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556657"/>
            <a:ext cx="10657114" cy="435428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Random Forest Training: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is an ensemble learning method that combines multiple decision trees to improve prediction accuracy and reduce overfitting.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Why Random Forest?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 in Random Forest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is a key strength. It helps determine which variables (features) are most relevant in predicting the target class.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Relevance to Waste Classification: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Identifying which sensor properties (e.g., inductive, capacitive, moisture, infrared) most impact the classification of organic vs non-organic waste.</a:t>
            </a:r>
          </a:p>
          <a:p>
            <a:pPr marL="457200" lvl="1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91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32">
            <a:extLst>
              <a:ext uri="{FF2B5EF4-FFF2-40B4-BE49-F238E27FC236}">
                <a16:creationId xmlns:a16="http://schemas.microsoft.com/office/drawing/2014/main" id="{95620C2F-4CF2-349A-4556-A60537F9BB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4106" y="319225"/>
            <a:ext cx="11084313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Hyperparameters Tuned Using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the settings that define the model's behavior and performance.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hyperparameters for Random Forest: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number of trees in the forest.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Maximum depth of each tree.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Minimum number of samples required to split an internal node.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Minimum number of samples required to be at a leaf node.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performs an exhaustive search over a specified parameter grid, testing all possible combinations to find the best-performing set of hyperparameters.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3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4FCD-78E6-D9F8-211D-7124E9D4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Before Tuning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5F14A-141C-8E39-5A1B-5EBA39603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90" y="1896138"/>
            <a:ext cx="8664498" cy="4186959"/>
          </a:xfrm>
        </p:spPr>
      </p:pic>
    </p:spTree>
    <p:extLst>
      <p:ext uri="{BB962C8B-B14F-4D97-AF65-F5344CB8AC3E}">
        <p14:creationId xmlns:p14="http://schemas.microsoft.com/office/powerpoint/2010/main" val="105775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7026-B27E-49EB-BB34-7C9BF03A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After Tuning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92380-6316-1934-17DC-ABEC592C3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64" y="1690688"/>
            <a:ext cx="9424151" cy="4111398"/>
          </a:xfrm>
        </p:spPr>
      </p:pic>
    </p:spTree>
    <p:extLst>
      <p:ext uri="{BB962C8B-B14F-4D97-AF65-F5344CB8AC3E}">
        <p14:creationId xmlns:p14="http://schemas.microsoft.com/office/powerpoint/2010/main" val="149985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2A0C-8FAA-440C-F6BE-B38FEF42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B0D2-DE2B-1AA2-33C4-2226015A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Waste Management?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Waste management involves the collection, treatment, and disposal of waste materials to minimize environmental and health hazards.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Machine Learning Helps: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Automates waste classification (e.g., organic vs non-organic).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Optimizes resource allocation and reduces costs.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predictive insights for better waste management plan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01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A0FE-2081-32A6-99D2-7483403A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14A59-3676-4A51-8D35-7D11209C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Dataset Description 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Sensor data: inductive, capacitive, moisture, infrared properties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Labels: Waste type (organic/non-organic)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91FAD-EAA6-FE29-C67A-5787F1DD3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76600"/>
            <a:ext cx="10363200" cy="32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4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6E89-5EA2-D863-C032-D0DB34C0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A2DDF0-E1FD-BD2F-548B-1FEBA68D8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95903"/>
            <a:ext cx="1027611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Handling Missing Values: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imputation techniques to fill missing data or removed rows with excessive null values.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Removing Irrelevant Columns: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Dropped columns 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sensor_id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timestamp that are not relevant for waste classification.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Converting Categorical Data to Numerical: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waste_type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(organic/non-organic) into a binary column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is_organic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(1 for organic, 0 for non-organic).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5A62-4DA7-B55C-9F7B-7920058C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6C65FC-D286-39A1-31FA-7CADCD084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510552"/>
            <a:ext cx="10809514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Scatter Plots: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Relationship between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inductive_property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infrared_property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color-coded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waste_type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Reveals how waste types are distributed based on sensor properties.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Heatmap: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Correlation matrix of sensor data (moisture, infrared, inductive, and capacitive properties).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Highlights strong or weak relationships between variables, aiding feature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3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0D256A-9E57-CC40-3063-59304AD6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en-IN" b="1" dirty="0"/>
              <a:t> Matrix: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5A765-5BDE-EA69-09A7-807E061A6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1"/>
          <a:stretch/>
        </p:blipFill>
        <p:spPr>
          <a:xfrm>
            <a:off x="2503714" y="1408338"/>
            <a:ext cx="7358743" cy="508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7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C13A-519E-8FB9-E549-F16D3B80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Balancing the Dataset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2FA801-47BE-3A84-72E7-D79A8FF19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1848"/>
            <a:ext cx="10689771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oversampling?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Replicating samples of the minority class to balance the dataset.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Ensures the model has enough data to learn patterns for both classes.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 Used: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Resampling: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Duplicated organic waste samples to match the count of non-organic samples.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Performed using Python’s resample function 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2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B944-3FE9-22F3-256E-6987BDAB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365125"/>
            <a:ext cx="10722430" cy="1325563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78DC05-27AC-086D-5865-F4BDAA4ABA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1370" y="1438030"/>
            <a:ext cx="11146973" cy="566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Preparation: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Cleaned data, handled missing values, and converted waste type into numerical format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is_organic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Dropped irrelevant columns to focus on sensor properties.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Train-Test Split: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Divided data into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80% 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20% testing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Ensures that the model is evaluated on unseen data for accurate performance assessment.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 Scaling: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Standardized numeric features (e.g., inductive, infrared properties) to ensure uniform scales for all variables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0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881B585-33BB-22E4-7C1F-5842D36813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4030" y="485133"/>
            <a:ext cx="1135353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Used: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Classifier.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technique that builds multiple decision trees and combines them for better predictions.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metrics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report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(precision, recall, F1-score) to measure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614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Waste Management System</vt:lpstr>
      <vt:lpstr>Introduction</vt:lpstr>
      <vt:lpstr>Dataset Overview</vt:lpstr>
      <vt:lpstr>Data Preprocessing</vt:lpstr>
      <vt:lpstr>Exploratory Data Analysis (EDA)</vt:lpstr>
      <vt:lpstr>Correlation Matrix:</vt:lpstr>
      <vt:lpstr>Balancing the Dataset</vt:lpstr>
      <vt:lpstr>Machine Learning Workflow</vt:lpstr>
      <vt:lpstr>PowerPoint Presentation</vt:lpstr>
      <vt:lpstr>Model Training and Tuning</vt:lpstr>
      <vt:lpstr>PowerPoint Presentation</vt:lpstr>
      <vt:lpstr>Before Tuning</vt:lpstr>
      <vt:lpstr>After 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22881A1260 .</dc:creator>
  <cp:lastModifiedBy>22881A1260 .</cp:lastModifiedBy>
  <cp:revision>2</cp:revision>
  <dcterms:created xsi:type="dcterms:W3CDTF">2025-01-05T06:44:35Z</dcterms:created>
  <dcterms:modified xsi:type="dcterms:W3CDTF">2025-01-05T07:03:20Z</dcterms:modified>
</cp:coreProperties>
</file>