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7"/>
  </p:notesMasterIdLst>
  <p:sldIdLst>
    <p:sldId id="259" r:id="rId2"/>
    <p:sldId id="256" r:id="rId3"/>
    <p:sldId id="281" r:id="rId4"/>
    <p:sldId id="260" r:id="rId5"/>
    <p:sldId id="282" r:id="rId6"/>
    <p:sldId id="261" r:id="rId7"/>
    <p:sldId id="262" r:id="rId8"/>
    <p:sldId id="263" r:id="rId9"/>
    <p:sldId id="264" r:id="rId10"/>
    <p:sldId id="265" r:id="rId11"/>
    <p:sldId id="267" r:id="rId12"/>
    <p:sldId id="268" r:id="rId13"/>
    <p:sldId id="270" r:id="rId14"/>
    <p:sldId id="258" r:id="rId15"/>
    <p:sldId id="272" r:id="rId16"/>
    <p:sldId id="274" r:id="rId17"/>
    <p:sldId id="271" r:id="rId18"/>
    <p:sldId id="266" r:id="rId19"/>
    <p:sldId id="276" r:id="rId20"/>
    <p:sldId id="275" r:id="rId21"/>
    <p:sldId id="269" r:id="rId22"/>
    <p:sldId id="277" r:id="rId23"/>
    <p:sldId id="278" r:id="rId24"/>
    <p:sldId id="279" r:id="rId25"/>
    <p:sldId id="280" r:id="rId26"/>
  </p:sldIdLst>
  <p:sldSz cx="9144000" cy="5143500" type="screen16x9"/>
  <p:notesSz cx="6858000" cy="9144000"/>
  <p:embeddedFontLst>
    <p:embeddedFont>
      <p:font typeface="Bell MT" panose="02020503060305020303" pitchFamily="18" charset="0"/>
      <p:regular r:id="rId28"/>
      <p:bold r:id="rId29"/>
      <p:italic r:id="rId30"/>
    </p:embeddedFont>
    <p:embeddedFont>
      <p:font typeface="Book Antiqua" panose="02040602050305030304" pitchFamily="18" charset="0"/>
      <p:regular r:id="rId31"/>
      <p:bold r:id="rId32"/>
      <p:italic r:id="rId33"/>
      <p:boldItalic r:id="rId34"/>
    </p:embeddedFont>
    <p:embeddedFont>
      <p:font typeface="Bookman Old Style" panose="02050604050505020204" pitchFamily="18" charset="0"/>
      <p:regular r:id="rId35"/>
      <p:bold r:id="rId36"/>
      <p:italic r:id="rId37"/>
      <p:boldItalic r:id="rId38"/>
    </p:embeddedFont>
    <p:embeddedFont>
      <p:font typeface="Goudy Stout" panose="0202090407030B020401" pitchFamily="18" charset="0"/>
      <p:regular r:id="rId39"/>
    </p:embeddedFont>
    <p:embeddedFont>
      <p:font typeface="Lexend" panose="020B0604020202020204" charset="0"/>
      <p:regular r:id="rId40"/>
      <p:bold r:id="rId41"/>
    </p:embeddedFont>
    <p:embeddedFont>
      <p:font typeface="Manjari" panose="020B0604020202020204" charset="0"/>
      <p:regular r:id="rId42"/>
      <p:bold r:id="rId43"/>
    </p:embeddedFont>
    <p:embeddedFont>
      <p:font typeface="Open Sans" panose="020B0606030504020204" pitchFamily="34" charset="0"/>
      <p:regular r:id="rId44"/>
    </p:embeddedFont>
    <p:embeddedFont>
      <p:font typeface="Rockwell Extra Bold" panose="02060903040505020403" pitchFamily="18" charset="0"/>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4CE651-65AA-4BD3-B47E-3DD6D4EEC0F3}" v="22" dt="2024-08-01T11:52:08.416"/>
  </p1510:revLst>
</p1510:revInfo>
</file>

<file path=ppt/tableStyles.xml><?xml version="1.0" encoding="utf-8"?>
<a:tblStyleLst xmlns:a="http://schemas.openxmlformats.org/drawingml/2006/main" def="{5649CE87-C1FE-4548-AF1A-9A0C406D06A2}">
  <a:tblStyle styleId="{5649CE87-C1FE-4548-AF1A-9A0C406D06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69" autoAdjust="0"/>
  </p:normalViewPr>
  <p:slideViewPr>
    <p:cSldViewPr snapToGrid="0">
      <p:cViewPr varScale="1">
        <p:scale>
          <a:sx n="85" d="100"/>
          <a:sy n="85" d="100"/>
        </p:scale>
        <p:origin x="966" y="4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sh sahu" userId="2b9fe5d0e6a8cc9f" providerId="LiveId" clId="{964CE651-65AA-4BD3-B47E-3DD6D4EEC0F3}"/>
    <pc:docChg chg="undo custSel addSld delSld modSld sldOrd delMainMaster">
      <pc:chgData name="ashish sahu" userId="2b9fe5d0e6a8cc9f" providerId="LiveId" clId="{964CE651-65AA-4BD3-B47E-3DD6D4EEC0F3}" dt="2024-08-01T11:58:25.534" v="688" actId="14100"/>
      <pc:docMkLst>
        <pc:docMk/>
      </pc:docMkLst>
      <pc:sldChg chg="modSp mod">
        <pc:chgData name="ashish sahu" userId="2b9fe5d0e6a8cc9f" providerId="LiveId" clId="{964CE651-65AA-4BD3-B47E-3DD6D4EEC0F3}" dt="2024-07-23T01:34:56.569" v="329" actId="1076"/>
        <pc:sldMkLst>
          <pc:docMk/>
          <pc:sldMk cId="0" sldId="256"/>
        </pc:sldMkLst>
        <pc:spChg chg="mod">
          <ac:chgData name="ashish sahu" userId="2b9fe5d0e6a8cc9f" providerId="LiveId" clId="{964CE651-65AA-4BD3-B47E-3DD6D4EEC0F3}" dt="2024-07-23T01:18:40.866" v="310" actId="14100"/>
          <ac:spMkLst>
            <pc:docMk/>
            <pc:sldMk cId="0" sldId="256"/>
            <ac:spMk id="1853" creationId="{00000000-0000-0000-0000-000000000000}"/>
          </ac:spMkLst>
        </pc:spChg>
        <pc:picChg chg="mod">
          <ac:chgData name="ashish sahu" userId="2b9fe5d0e6a8cc9f" providerId="LiveId" clId="{964CE651-65AA-4BD3-B47E-3DD6D4EEC0F3}" dt="2024-07-23T01:34:56.569" v="329" actId="1076"/>
          <ac:picMkLst>
            <pc:docMk/>
            <pc:sldMk cId="0" sldId="256"/>
            <ac:picMk id="1026" creationId="{C2D17212-754B-D0A6-2BFC-42E65AF660C0}"/>
          </ac:picMkLst>
        </pc:picChg>
      </pc:sldChg>
      <pc:sldChg chg="del">
        <pc:chgData name="ashish sahu" userId="2b9fe5d0e6a8cc9f" providerId="LiveId" clId="{964CE651-65AA-4BD3-B47E-3DD6D4EEC0F3}" dt="2024-07-23T00:39:38.015" v="125" actId="2696"/>
        <pc:sldMkLst>
          <pc:docMk/>
          <pc:sldMk cId="0" sldId="257"/>
        </pc:sldMkLst>
      </pc:sldChg>
      <pc:sldChg chg="delSp modSp mod">
        <pc:chgData name="ashish sahu" userId="2b9fe5d0e6a8cc9f" providerId="LiveId" clId="{964CE651-65AA-4BD3-B47E-3DD6D4EEC0F3}" dt="2024-08-01T11:21:33.657" v="403" actId="207"/>
        <pc:sldMkLst>
          <pc:docMk/>
          <pc:sldMk cId="0" sldId="259"/>
        </pc:sldMkLst>
        <pc:spChg chg="mod">
          <ac:chgData name="ashish sahu" userId="2b9fe5d0e6a8cc9f" providerId="LiveId" clId="{964CE651-65AA-4BD3-B47E-3DD6D4EEC0F3}" dt="2024-08-01T11:21:18.343" v="402" actId="207"/>
          <ac:spMkLst>
            <pc:docMk/>
            <pc:sldMk cId="0" sldId="259"/>
            <ac:spMk id="1918" creationId="{00000000-0000-0000-0000-000000000000}"/>
          </ac:spMkLst>
        </pc:spChg>
        <pc:spChg chg="mod">
          <ac:chgData name="ashish sahu" userId="2b9fe5d0e6a8cc9f" providerId="LiveId" clId="{964CE651-65AA-4BD3-B47E-3DD6D4EEC0F3}" dt="2024-08-01T11:21:33.657" v="403" actId="207"/>
          <ac:spMkLst>
            <pc:docMk/>
            <pc:sldMk cId="0" sldId="259"/>
            <ac:spMk id="1919" creationId="{00000000-0000-0000-0000-000000000000}"/>
          </ac:spMkLst>
        </pc:spChg>
        <pc:spChg chg="del mod">
          <ac:chgData name="ashish sahu" userId="2b9fe5d0e6a8cc9f" providerId="LiveId" clId="{964CE651-65AA-4BD3-B47E-3DD6D4EEC0F3}" dt="2024-07-23T00:53:13.722" v="245" actId="21"/>
          <ac:spMkLst>
            <pc:docMk/>
            <pc:sldMk cId="0" sldId="259"/>
            <ac:spMk id="1920" creationId="{00000000-0000-0000-0000-000000000000}"/>
          </ac:spMkLst>
        </pc:spChg>
      </pc:sldChg>
      <pc:sldChg chg="addSp delSp modSp mod">
        <pc:chgData name="ashish sahu" userId="2b9fe5d0e6a8cc9f" providerId="LiveId" clId="{964CE651-65AA-4BD3-B47E-3DD6D4EEC0F3}" dt="2024-08-01T11:20:03.585" v="393" actId="12"/>
        <pc:sldMkLst>
          <pc:docMk/>
          <pc:sldMk cId="0" sldId="260"/>
        </pc:sldMkLst>
        <pc:spChg chg="mod">
          <ac:chgData name="ashish sahu" userId="2b9fe5d0e6a8cc9f" providerId="LiveId" clId="{964CE651-65AA-4BD3-B47E-3DD6D4EEC0F3}" dt="2024-07-23T00:40:57.504" v="199" actId="14100"/>
          <ac:spMkLst>
            <pc:docMk/>
            <pc:sldMk cId="0" sldId="260"/>
            <ac:spMk id="1941" creationId="{00000000-0000-0000-0000-000000000000}"/>
          </ac:spMkLst>
        </pc:spChg>
        <pc:spChg chg="mod">
          <ac:chgData name="ashish sahu" userId="2b9fe5d0e6a8cc9f" providerId="LiveId" clId="{964CE651-65AA-4BD3-B47E-3DD6D4EEC0F3}" dt="2024-08-01T11:20:03.585" v="393" actId="12"/>
          <ac:spMkLst>
            <pc:docMk/>
            <pc:sldMk cId="0" sldId="260"/>
            <ac:spMk id="1942" creationId="{00000000-0000-0000-0000-000000000000}"/>
          </ac:spMkLst>
        </pc:spChg>
        <pc:picChg chg="add del mod">
          <ac:chgData name="ashish sahu" userId="2b9fe5d0e6a8cc9f" providerId="LiveId" clId="{964CE651-65AA-4BD3-B47E-3DD6D4EEC0F3}" dt="2024-07-23T01:19:18.348" v="315" actId="21"/>
          <ac:picMkLst>
            <pc:docMk/>
            <pc:sldMk cId="0" sldId="260"/>
            <ac:picMk id="2" creationId="{7EA2FCF6-896C-1373-1E38-8407FE9F70FF}"/>
          </ac:picMkLst>
        </pc:picChg>
        <pc:picChg chg="add del mod">
          <ac:chgData name="ashish sahu" userId="2b9fe5d0e6a8cc9f" providerId="LiveId" clId="{964CE651-65AA-4BD3-B47E-3DD6D4EEC0F3}" dt="2024-07-23T01:26:15.421" v="320" actId="478"/>
          <ac:picMkLst>
            <pc:docMk/>
            <pc:sldMk cId="0" sldId="260"/>
            <ac:picMk id="3" creationId="{AA9D13F1-EB20-2797-B352-8A0EB5D5AAAD}"/>
          </ac:picMkLst>
        </pc:picChg>
      </pc:sldChg>
      <pc:sldChg chg="addSp delSp modSp mod">
        <pc:chgData name="ashish sahu" userId="2b9fe5d0e6a8cc9f" providerId="LiveId" clId="{964CE651-65AA-4BD3-B47E-3DD6D4EEC0F3}" dt="2024-08-01T11:58:25.534" v="688" actId="14100"/>
        <pc:sldMkLst>
          <pc:docMk/>
          <pc:sldMk cId="0" sldId="261"/>
        </pc:sldMkLst>
        <pc:spChg chg="add del mod">
          <ac:chgData name="ashish sahu" userId="2b9fe5d0e6a8cc9f" providerId="LiveId" clId="{964CE651-65AA-4BD3-B47E-3DD6D4EEC0F3}" dt="2024-08-01T11:56:18.361" v="668" actId="21"/>
          <ac:spMkLst>
            <pc:docMk/>
            <pc:sldMk cId="0" sldId="261"/>
            <ac:spMk id="4" creationId="{E3678705-1788-6931-0C7E-4B06EA403653}"/>
          </ac:spMkLst>
        </pc:spChg>
        <pc:spChg chg="add del mod">
          <ac:chgData name="ashish sahu" userId="2b9fe5d0e6a8cc9f" providerId="LiveId" clId="{964CE651-65AA-4BD3-B47E-3DD6D4EEC0F3}" dt="2024-08-01T11:56:13.899" v="667" actId="21"/>
          <ac:spMkLst>
            <pc:docMk/>
            <pc:sldMk cId="0" sldId="261"/>
            <ac:spMk id="6" creationId="{66FE1448-5F79-157E-BA93-3C6065CF0BD6}"/>
          </ac:spMkLst>
        </pc:spChg>
        <pc:spChg chg="add del mod">
          <ac:chgData name="ashish sahu" userId="2b9fe5d0e6a8cc9f" providerId="LiveId" clId="{964CE651-65AA-4BD3-B47E-3DD6D4EEC0F3}" dt="2024-08-01T11:58:25.534" v="688" actId="14100"/>
          <ac:spMkLst>
            <pc:docMk/>
            <pc:sldMk cId="0" sldId="261"/>
            <ac:spMk id="1947" creationId="{00000000-0000-0000-0000-000000000000}"/>
          </ac:spMkLst>
        </pc:spChg>
        <pc:spChg chg="del">
          <ac:chgData name="ashish sahu" userId="2b9fe5d0e6a8cc9f" providerId="LiveId" clId="{964CE651-65AA-4BD3-B47E-3DD6D4EEC0F3}" dt="2024-08-01T11:56:06.394" v="665" actId="21"/>
          <ac:spMkLst>
            <pc:docMk/>
            <pc:sldMk cId="0" sldId="261"/>
            <ac:spMk id="1948" creationId="{00000000-0000-0000-0000-000000000000}"/>
          </ac:spMkLst>
        </pc:spChg>
        <pc:picChg chg="mod">
          <ac:chgData name="ashish sahu" userId="2b9fe5d0e6a8cc9f" providerId="LiveId" clId="{964CE651-65AA-4BD3-B47E-3DD6D4EEC0F3}" dt="2024-08-01T11:58:18.350" v="686" actId="1076"/>
          <ac:picMkLst>
            <pc:docMk/>
            <pc:sldMk cId="0" sldId="261"/>
            <ac:picMk id="3" creationId="{22278FEE-BCCA-7948-2DD6-51759806D493}"/>
          </ac:picMkLst>
        </pc:picChg>
      </pc:sldChg>
      <pc:sldChg chg="ord">
        <pc:chgData name="ashish sahu" userId="2b9fe5d0e6a8cc9f" providerId="LiveId" clId="{964CE651-65AA-4BD3-B47E-3DD6D4EEC0F3}" dt="2024-07-23T01:34:22.649" v="327"/>
        <pc:sldMkLst>
          <pc:docMk/>
          <pc:sldMk cId="0" sldId="262"/>
        </pc:sldMkLst>
      </pc:sldChg>
      <pc:sldChg chg="modSp mod">
        <pc:chgData name="ashish sahu" userId="2b9fe5d0e6a8cc9f" providerId="LiveId" clId="{964CE651-65AA-4BD3-B47E-3DD6D4EEC0F3}" dt="2024-08-01T11:30:05.492" v="462" actId="14100"/>
        <pc:sldMkLst>
          <pc:docMk/>
          <pc:sldMk cId="0" sldId="264"/>
        </pc:sldMkLst>
        <pc:picChg chg="mod">
          <ac:chgData name="ashish sahu" userId="2b9fe5d0e6a8cc9f" providerId="LiveId" clId="{964CE651-65AA-4BD3-B47E-3DD6D4EEC0F3}" dt="2024-08-01T11:30:05.492" v="462" actId="14100"/>
          <ac:picMkLst>
            <pc:docMk/>
            <pc:sldMk cId="0" sldId="264"/>
            <ac:picMk id="3" creationId="{F1D044C4-4BF6-101B-50CF-70CD2E407274}"/>
          </ac:picMkLst>
        </pc:picChg>
      </pc:sldChg>
      <pc:sldChg chg="addSp delSp modSp mod">
        <pc:chgData name="ashish sahu" userId="2b9fe5d0e6a8cc9f" providerId="LiveId" clId="{964CE651-65AA-4BD3-B47E-3DD6D4EEC0F3}" dt="2024-08-01T11:53:48.930" v="647" actId="1076"/>
        <pc:sldMkLst>
          <pc:docMk/>
          <pc:sldMk cId="0" sldId="265"/>
        </pc:sldMkLst>
        <pc:spChg chg="add del mod">
          <ac:chgData name="ashish sahu" userId="2b9fe5d0e6a8cc9f" providerId="LiveId" clId="{964CE651-65AA-4BD3-B47E-3DD6D4EEC0F3}" dt="2024-08-01T11:32:19.864" v="481" actId="21"/>
          <ac:spMkLst>
            <pc:docMk/>
            <pc:sldMk cId="0" sldId="265"/>
            <ac:spMk id="4" creationId="{2CAA34D9-BFBC-BB1C-9A26-A2EC1496A237}"/>
          </ac:spMkLst>
        </pc:spChg>
        <pc:spChg chg="add mod">
          <ac:chgData name="ashish sahu" userId="2b9fe5d0e6a8cc9f" providerId="LiveId" clId="{964CE651-65AA-4BD3-B47E-3DD6D4EEC0F3}" dt="2024-08-01T11:53:48.930" v="647" actId="1076"/>
          <ac:spMkLst>
            <pc:docMk/>
            <pc:sldMk cId="0" sldId="265"/>
            <ac:spMk id="5" creationId="{00000000-0000-0000-0000-000000000000}"/>
          </ac:spMkLst>
        </pc:spChg>
        <pc:spChg chg="del">
          <ac:chgData name="ashish sahu" userId="2b9fe5d0e6a8cc9f" providerId="LiveId" clId="{964CE651-65AA-4BD3-B47E-3DD6D4EEC0F3}" dt="2024-08-01T11:31:08.491" v="469"/>
          <ac:spMkLst>
            <pc:docMk/>
            <pc:sldMk cId="0" sldId="265"/>
            <ac:spMk id="2045" creationId="{00000000-0000-0000-0000-000000000000}"/>
          </ac:spMkLst>
        </pc:spChg>
        <pc:spChg chg="del mod">
          <ac:chgData name="ashish sahu" userId="2b9fe5d0e6a8cc9f" providerId="LiveId" clId="{964CE651-65AA-4BD3-B47E-3DD6D4EEC0F3}" dt="2024-08-01T11:31:03.099" v="468" actId="21"/>
          <ac:spMkLst>
            <pc:docMk/>
            <pc:sldMk cId="0" sldId="265"/>
            <ac:spMk id="2048" creationId="{00000000-0000-0000-0000-000000000000}"/>
          </ac:spMkLst>
        </pc:spChg>
        <pc:spChg chg="del">
          <ac:chgData name="ashish sahu" userId="2b9fe5d0e6a8cc9f" providerId="LiveId" clId="{964CE651-65AA-4BD3-B47E-3DD6D4EEC0F3}" dt="2024-08-01T11:51:27.229" v="624" actId="21"/>
          <ac:spMkLst>
            <pc:docMk/>
            <pc:sldMk cId="0" sldId="265"/>
            <ac:spMk id="2049" creationId="{00000000-0000-0000-0000-000000000000}"/>
          </ac:spMkLst>
        </pc:spChg>
        <pc:picChg chg="mod">
          <ac:chgData name="ashish sahu" userId="2b9fe5d0e6a8cc9f" providerId="LiveId" clId="{964CE651-65AA-4BD3-B47E-3DD6D4EEC0F3}" dt="2024-08-01T11:53:20.234" v="642" actId="1076"/>
          <ac:picMkLst>
            <pc:docMk/>
            <pc:sldMk cId="0" sldId="265"/>
            <ac:picMk id="3" creationId="{A018E9C9-D9B4-1706-D7D1-4B6270B73C65}"/>
          </ac:picMkLst>
        </pc:picChg>
      </pc:sldChg>
      <pc:sldChg chg="modSp mod">
        <pc:chgData name="ashish sahu" userId="2b9fe5d0e6a8cc9f" providerId="LiveId" clId="{964CE651-65AA-4BD3-B47E-3DD6D4EEC0F3}" dt="2024-08-01T11:45:59.032" v="568" actId="1076"/>
        <pc:sldMkLst>
          <pc:docMk/>
          <pc:sldMk cId="0" sldId="266"/>
        </pc:sldMkLst>
        <pc:spChg chg="mod">
          <ac:chgData name="ashish sahu" userId="2b9fe5d0e6a8cc9f" providerId="LiveId" clId="{964CE651-65AA-4BD3-B47E-3DD6D4EEC0F3}" dt="2024-08-01T11:45:56.425" v="567" actId="255"/>
          <ac:spMkLst>
            <pc:docMk/>
            <pc:sldMk cId="0" sldId="266"/>
            <ac:spMk id="2058" creationId="{00000000-0000-0000-0000-000000000000}"/>
          </ac:spMkLst>
        </pc:spChg>
        <pc:picChg chg="mod">
          <ac:chgData name="ashish sahu" userId="2b9fe5d0e6a8cc9f" providerId="LiveId" clId="{964CE651-65AA-4BD3-B47E-3DD6D4EEC0F3}" dt="2024-08-01T11:45:59.032" v="568" actId="1076"/>
          <ac:picMkLst>
            <pc:docMk/>
            <pc:sldMk cId="0" sldId="266"/>
            <ac:picMk id="5" creationId="{CDA61CD2-2C5B-C344-9659-41472BD3304F}"/>
          </ac:picMkLst>
        </pc:picChg>
      </pc:sldChg>
      <pc:sldChg chg="modSp mod">
        <pc:chgData name="ashish sahu" userId="2b9fe5d0e6a8cc9f" providerId="LiveId" clId="{964CE651-65AA-4BD3-B47E-3DD6D4EEC0F3}" dt="2024-07-23T01:39:07.108" v="331" actId="1076"/>
        <pc:sldMkLst>
          <pc:docMk/>
          <pc:sldMk cId="0" sldId="267"/>
        </pc:sldMkLst>
        <pc:picChg chg="mod">
          <ac:chgData name="ashish sahu" userId="2b9fe5d0e6a8cc9f" providerId="LiveId" clId="{964CE651-65AA-4BD3-B47E-3DD6D4EEC0F3}" dt="2024-07-23T01:39:07.108" v="331" actId="1076"/>
          <ac:picMkLst>
            <pc:docMk/>
            <pc:sldMk cId="0" sldId="267"/>
            <ac:picMk id="3" creationId="{E94522A9-0061-9951-D357-C24CC80B2CBC}"/>
          </ac:picMkLst>
        </pc:picChg>
        <pc:picChg chg="mod">
          <ac:chgData name="ashish sahu" userId="2b9fe5d0e6a8cc9f" providerId="LiveId" clId="{964CE651-65AA-4BD3-B47E-3DD6D4EEC0F3}" dt="2024-07-23T01:39:04.918" v="330" actId="1076"/>
          <ac:picMkLst>
            <pc:docMk/>
            <pc:sldMk cId="0" sldId="267"/>
            <ac:picMk id="2096" creationId="{00000000-0000-0000-0000-000000000000}"/>
          </ac:picMkLst>
        </pc:picChg>
      </pc:sldChg>
      <pc:sldChg chg="modSp mod">
        <pc:chgData name="ashish sahu" userId="2b9fe5d0e6a8cc9f" providerId="LiveId" clId="{964CE651-65AA-4BD3-B47E-3DD6D4EEC0F3}" dt="2024-07-23T01:27:31.587" v="323" actId="1076"/>
        <pc:sldMkLst>
          <pc:docMk/>
          <pc:sldMk cId="0" sldId="268"/>
        </pc:sldMkLst>
        <pc:spChg chg="mod">
          <ac:chgData name="ashish sahu" userId="2b9fe5d0e6a8cc9f" providerId="LiveId" clId="{964CE651-65AA-4BD3-B47E-3DD6D4EEC0F3}" dt="2024-07-23T00:42:42.991" v="202" actId="1076"/>
          <ac:spMkLst>
            <pc:docMk/>
            <pc:sldMk cId="0" sldId="268"/>
            <ac:spMk id="2101" creationId="{00000000-0000-0000-0000-000000000000}"/>
          </ac:spMkLst>
        </pc:spChg>
        <pc:picChg chg="mod">
          <ac:chgData name="ashish sahu" userId="2b9fe5d0e6a8cc9f" providerId="LiveId" clId="{964CE651-65AA-4BD3-B47E-3DD6D4EEC0F3}" dt="2024-07-23T01:27:31.587" v="323" actId="1076"/>
          <ac:picMkLst>
            <pc:docMk/>
            <pc:sldMk cId="0" sldId="268"/>
            <ac:picMk id="3" creationId="{8834C794-147D-E93F-0CCD-F7232D800E3F}"/>
          </ac:picMkLst>
        </pc:picChg>
      </pc:sldChg>
      <pc:sldChg chg="modSp mod ord">
        <pc:chgData name="ashish sahu" userId="2b9fe5d0e6a8cc9f" providerId="LiveId" clId="{964CE651-65AA-4BD3-B47E-3DD6D4EEC0F3}" dt="2024-08-01T11:48:09.466" v="577"/>
        <pc:sldMkLst>
          <pc:docMk/>
          <pc:sldMk cId="0" sldId="275"/>
        </pc:sldMkLst>
        <pc:spChg chg="mod">
          <ac:chgData name="ashish sahu" userId="2b9fe5d0e6a8cc9f" providerId="LiveId" clId="{964CE651-65AA-4BD3-B47E-3DD6D4EEC0F3}" dt="2024-08-01T11:47:27.650" v="572" actId="20577"/>
          <ac:spMkLst>
            <pc:docMk/>
            <pc:sldMk cId="0" sldId="275"/>
            <ac:spMk id="2287" creationId="{00000000-0000-0000-0000-000000000000}"/>
          </ac:spMkLst>
        </pc:spChg>
        <pc:picChg chg="mod">
          <ac:chgData name="ashish sahu" userId="2b9fe5d0e6a8cc9f" providerId="LiveId" clId="{964CE651-65AA-4BD3-B47E-3DD6D4EEC0F3}" dt="2024-08-01T11:47:29.935" v="573" actId="1076"/>
          <ac:picMkLst>
            <pc:docMk/>
            <pc:sldMk cId="0" sldId="275"/>
            <ac:picMk id="3" creationId="{806A7136-073A-4A4D-449A-B82CEAE42652}"/>
          </ac:picMkLst>
        </pc:picChg>
      </pc:sldChg>
      <pc:sldChg chg="modSp mod ord">
        <pc:chgData name="ashish sahu" userId="2b9fe5d0e6a8cc9f" providerId="LiveId" clId="{964CE651-65AA-4BD3-B47E-3DD6D4EEC0F3}" dt="2024-08-01T11:48:12.930" v="579"/>
        <pc:sldMkLst>
          <pc:docMk/>
          <pc:sldMk cId="0" sldId="276"/>
        </pc:sldMkLst>
        <pc:spChg chg="mod">
          <ac:chgData name="ashish sahu" userId="2b9fe5d0e6a8cc9f" providerId="LiveId" clId="{964CE651-65AA-4BD3-B47E-3DD6D4EEC0F3}" dt="2024-08-01T11:34:07.102" v="494" actId="20577"/>
          <ac:spMkLst>
            <pc:docMk/>
            <pc:sldMk cId="0" sldId="276"/>
            <ac:spMk id="2306" creationId="{00000000-0000-0000-0000-000000000000}"/>
          </ac:spMkLst>
        </pc:spChg>
        <pc:picChg chg="mod">
          <ac:chgData name="ashish sahu" userId="2b9fe5d0e6a8cc9f" providerId="LiveId" clId="{964CE651-65AA-4BD3-B47E-3DD6D4EEC0F3}" dt="2024-08-01T11:33:49.764" v="483" actId="14100"/>
          <ac:picMkLst>
            <pc:docMk/>
            <pc:sldMk cId="0" sldId="276"/>
            <ac:picMk id="5" creationId="{A544B1E8-BD0B-5B1E-15E3-3CE0D93B4EDC}"/>
          </ac:picMkLst>
        </pc:picChg>
      </pc:sldChg>
      <pc:sldChg chg="delSp modSp mod">
        <pc:chgData name="ashish sahu" userId="2b9fe5d0e6a8cc9f" providerId="LiveId" clId="{964CE651-65AA-4BD3-B47E-3DD6D4EEC0F3}" dt="2024-08-01T11:40:48.341" v="537" actId="1076"/>
        <pc:sldMkLst>
          <pc:docMk/>
          <pc:sldMk cId="0" sldId="278"/>
        </pc:sldMkLst>
        <pc:spChg chg="mod">
          <ac:chgData name="ashish sahu" userId="2b9fe5d0e6a8cc9f" providerId="LiveId" clId="{964CE651-65AA-4BD3-B47E-3DD6D4EEC0F3}" dt="2024-08-01T11:38:51.548" v="520" actId="255"/>
          <ac:spMkLst>
            <pc:docMk/>
            <pc:sldMk cId="0" sldId="278"/>
            <ac:spMk id="2334" creationId="{00000000-0000-0000-0000-000000000000}"/>
          </ac:spMkLst>
        </pc:spChg>
        <pc:spChg chg="del">
          <ac:chgData name="ashish sahu" userId="2b9fe5d0e6a8cc9f" providerId="LiveId" clId="{964CE651-65AA-4BD3-B47E-3DD6D4EEC0F3}" dt="2024-08-01T11:39:36.970" v="521" actId="21"/>
          <ac:spMkLst>
            <pc:docMk/>
            <pc:sldMk cId="0" sldId="278"/>
            <ac:spMk id="2335" creationId="{00000000-0000-0000-0000-000000000000}"/>
          </ac:spMkLst>
        </pc:spChg>
        <pc:spChg chg="del">
          <ac:chgData name="ashish sahu" userId="2b9fe5d0e6a8cc9f" providerId="LiveId" clId="{964CE651-65AA-4BD3-B47E-3DD6D4EEC0F3}" dt="2024-08-01T11:38:19.926" v="517" actId="21"/>
          <ac:spMkLst>
            <pc:docMk/>
            <pc:sldMk cId="0" sldId="278"/>
            <ac:spMk id="2336" creationId="{00000000-0000-0000-0000-000000000000}"/>
          </ac:spMkLst>
        </pc:spChg>
        <pc:spChg chg="del">
          <ac:chgData name="ashish sahu" userId="2b9fe5d0e6a8cc9f" providerId="LiveId" clId="{964CE651-65AA-4BD3-B47E-3DD6D4EEC0F3}" dt="2024-08-01T11:37:32.856" v="513" actId="21"/>
          <ac:spMkLst>
            <pc:docMk/>
            <pc:sldMk cId="0" sldId="278"/>
            <ac:spMk id="2338" creationId="{00000000-0000-0000-0000-000000000000}"/>
          </ac:spMkLst>
        </pc:spChg>
        <pc:spChg chg="del">
          <ac:chgData name="ashish sahu" userId="2b9fe5d0e6a8cc9f" providerId="LiveId" clId="{964CE651-65AA-4BD3-B47E-3DD6D4EEC0F3}" dt="2024-08-01T11:38:14.998" v="516" actId="21"/>
          <ac:spMkLst>
            <pc:docMk/>
            <pc:sldMk cId="0" sldId="278"/>
            <ac:spMk id="2340" creationId="{00000000-0000-0000-0000-000000000000}"/>
          </ac:spMkLst>
        </pc:spChg>
        <pc:spChg chg="del">
          <ac:chgData name="ashish sahu" userId="2b9fe5d0e6a8cc9f" providerId="LiveId" clId="{964CE651-65AA-4BD3-B47E-3DD6D4EEC0F3}" dt="2024-08-01T11:37:40.406" v="514" actId="21"/>
          <ac:spMkLst>
            <pc:docMk/>
            <pc:sldMk cId="0" sldId="278"/>
            <ac:spMk id="2342" creationId="{00000000-0000-0000-0000-000000000000}"/>
          </ac:spMkLst>
        </pc:spChg>
        <pc:spChg chg="del">
          <ac:chgData name="ashish sahu" userId="2b9fe5d0e6a8cc9f" providerId="LiveId" clId="{964CE651-65AA-4BD3-B47E-3DD6D4EEC0F3}" dt="2024-08-01T11:36:41.651" v="506" actId="478"/>
          <ac:spMkLst>
            <pc:docMk/>
            <pc:sldMk cId="0" sldId="278"/>
            <ac:spMk id="2343" creationId="{00000000-0000-0000-0000-000000000000}"/>
          </ac:spMkLst>
        </pc:spChg>
        <pc:spChg chg="del">
          <ac:chgData name="ashish sahu" userId="2b9fe5d0e6a8cc9f" providerId="LiveId" clId="{964CE651-65AA-4BD3-B47E-3DD6D4EEC0F3}" dt="2024-08-01T11:38:26.785" v="518" actId="21"/>
          <ac:spMkLst>
            <pc:docMk/>
            <pc:sldMk cId="0" sldId="278"/>
            <ac:spMk id="2344" creationId="{00000000-0000-0000-0000-000000000000}"/>
          </ac:spMkLst>
        </pc:spChg>
        <pc:spChg chg="del">
          <ac:chgData name="ashish sahu" userId="2b9fe5d0e6a8cc9f" providerId="LiveId" clId="{964CE651-65AA-4BD3-B47E-3DD6D4EEC0F3}" dt="2024-08-01T11:37:54.404" v="515" actId="21"/>
          <ac:spMkLst>
            <pc:docMk/>
            <pc:sldMk cId="0" sldId="278"/>
            <ac:spMk id="2346" creationId="{00000000-0000-0000-0000-000000000000}"/>
          </ac:spMkLst>
        </pc:spChg>
        <pc:spChg chg="del">
          <ac:chgData name="ashish sahu" userId="2b9fe5d0e6a8cc9f" providerId="LiveId" clId="{964CE651-65AA-4BD3-B47E-3DD6D4EEC0F3}" dt="2024-08-01T11:36:52.940" v="507" actId="21"/>
          <ac:spMkLst>
            <pc:docMk/>
            <pc:sldMk cId="0" sldId="278"/>
            <ac:spMk id="2347" creationId="{00000000-0000-0000-0000-000000000000}"/>
          </ac:spMkLst>
        </pc:spChg>
        <pc:spChg chg="mod">
          <ac:chgData name="ashish sahu" userId="2b9fe5d0e6a8cc9f" providerId="LiveId" clId="{964CE651-65AA-4BD3-B47E-3DD6D4EEC0F3}" dt="2024-08-01T11:40:11.240" v="531" actId="1076"/>
          <ac:spMkLst>
            <pc:docMk/>
            <pc:sldMk cId="0" sldId="278"/>
            <ac:spMk id="2348" creationId="{00000000-0000-0000-0000-000000000000}"/>
          </ac:spMkLst>
        </pc:spChg>
        <pc:spChg chg="mod">
          <ac:chgData name="ashish sahu" userId="2b9fe5d0e6a8cc9f" providerId="LiveId" clId="{964CE651-65AA-4BD3-B47E-3DD6D4EEC0F3}" dt="2024-08-01T11:40:20.683" v="533" actId="1076"/>
          <ac:spMkLst>
            <pc:docMk/>
            <pc:sldMk cId="0" sldId="278"/>
            <ac:spMk id="2349" creationId="{00000000-0000-0000-0000-000000000000}"/>
          </ac:spMkLst>
        </pc:spChg>
        <pc:spChg chg="mod">
          <ac:chgData name="ashish sahu" userId="2b9fe5d0e6a8cc9f" providerId="LiveId" clId="{964CE651-65AA-4BD3-B47E-3DD6D4EEC0F3}" dt="2024-08-01T11:40:07.341" v="530" actId="1076"/>
          <ac:spMkLst>
            <pc:docMk/>
            <pc:sldMk cId="0" sldId="278"/>
            <ac:spMk id="2350" creationId="{00000000-0000-0000-0000-000000000000}"/>
          </ac:spMkLst>
        </pc:spChg>
        <pc:picChg chg="mod">
          <ac:chgData name="ashish sahu" userId="2b9fe5d0e6a8cc9f" providerId="LiveId" clId="{964CE651-65AA-4BD3-B47E-3DD6D4EEC0F3}" dt="2024-08-01T11:40:48.341" v="537" actId="1076"/>
          <ac:picMkLst>
            <pc:docMk/>
            <pc:sldMk cId="0" sldId="278"/>
            <ac:picMk id="3" creationId="{C09DC42D-9658-023B-E5A8-AE1A4B6C4D8A}"/>
          </ac:picMkLst>
        </pc:picChg>
        <pc:cxnChg chg="mod">
          <ac:chgData name="ashish sahu" userId="2b9fe5d0e6a8cc9f" providerId="LiveId" clId="{964CE651-65AA-4BD3-B47E-3DD6D4EEC0F3}" dt="2024-08-01T11:39:43.748" v="523" actId="1076"/>
          <ac:cxnSpMkLst>
            <pc:docMk/>
            <pc:sldMk cId="0" sldId="278"/>
            <ac:cxnSpMk id="2351" creationId="{00000000-0000-0000-0000-000000000000}"/>
          </ac:cxnSpMkLst>
        </pc:cxnChg>
        <pc:cxnChg chg="mod">
          <ac:chgData name="ashish sahu" userId="2b9fe5d0e6a8cc9f" providerId="LiveId" clId="{964CE651-65AA-4BD3-B47E-3DD6D4EEC0F3}" dt="2024-08-01T11:40:02.354" v="529" actId="1076"/>
          <ac:cxnSpMkLst>
            <pc:docMk/>
            <pc:sldMk cId="0" sldId="278"/>
            <ac:cxnSpMk id="2352" creationId="{00000000-0000-0000-0000-000000000000}"/>
          </ac:cxnSpMkLst>
        </pc:cxnChg>
        <pc:cxnChg chg="del mod">
          <ac:chgData name="ashish sahu" userId="2b9fe5d0e6a8cc9f" providerId="LiveId" clId="{964CE651-65AA-4BD3-B47E-3DD6D4EEC0F3}" dt="2024-08-01T11:36:58.615" v="508" actId="21"/>
          <ac:cxnSpMkLst>
            <pc:docMk/>
            <pc:sldMk cId="0" sldId="278"/>
            <ac:cxnSpMk id="2353" creationId="{00000000-0000-0000-0000-000000000000}"/>
          </ac:cxnSpMkLst>
        </pc:cxnChg>
        <pc:cxnChg chg="mod">
          <ac:chgData name="ashish sahu" userId="2b9fe5d0e6a8cc9f" providerId="LiveId" clId="{964CE651-65AA-4BD3-B47E-3DD6D4EEC0F3}" dt="2024-08-01T11:37:05.945" v="510" actId="1076"/>
          <ac:cxnSpMkLst>
            <pc:docMk/>
            <pc:sldMk cId="0" sldId="278"/>
            <ac:cxnSpMk id="2354" creationId="{00000000-0000-0000-0000-000000000000}"/>
          </ac:cxnSpMkLst>
        </pc:cxnChg>
        <pc:cxnChg chg="mod">
          <ac:chgData name="ashish sahu" userId="2b9fe5d0e6a8cc9f" providerId="LiveId" clId="{964CE651-65AA-4BD3-B47E-3DD6D4EEC0F3}" dt="2024-08-01T11:40:15.336" v="532" actId="1076"/>
          <ac:cxnSpMkLst>
            <pc:docMk/>
            <pc:sldMk cId="0" sldId="278"/>
            <ac:cxnSpMk id="2355" creationId="{00000000-0000-0000-0000-000000000000}"/>
          </ac:cxnSpMkLst>
        </pc:cxnChg>
        <pc:cxnChg chg="mod">
          <ac:chgData name="ashish sahu" userId="2b9fe5d0e6a8cc9f" providerId="LiveId" clId="{964CE651-65AA-4BD3-B47E-3DD6D4EEC0F3}" dt="2024-08-01T11:40:44.204" v="536" actId="1076"/>
          <ac:cxnSpMkLst>
            <pc:docMk/>
            <pc:sldMk cId="0" sldId="278"/>
            <ac:cxnSpMk id="2356" creationId="{00000000-0000-0000-0000-000000000000}"/>
          </ac:cxnSpMkLst>
        </pc:cxnChg>
        <pc:cxnChg chg="mod">
          <ac:chgData name="ashish sahu" userId="2b9fe5d0e6a8cc9f" providerId="LiveId" clId="{964CE651-65AA-4BD3-B47E-3DD6D4EEC0F3}" dt="2024-08-01T11:40:11.240" v="531" actId="1076"/>
          <ac:cxnSpMkLst>
            <pc:docMk/>
            <pc:sldMk cId="0" sldId="278"/>
            <ac:cxnSpMk id="2357" creationId="{00000000-0000-0000-0000-000000000000}"/>
          </ac:cxnSpMkLst>
        </pc:cxnChg>
        <pc:cxnChg chg="mod">
          <ac:chgData name="ashish sahu" userId="2b9fe5d0e6a8cc9f" providerId="LiveId" clId="{964CE651-65AA-4BD3-B47E-3DD6D4EEC0F3}" dt="2024-08-01T11:40:39.249" v="535" actId="1076"/>
          <ac:cxnSpMkLst>
            <pc:docMk/>
            <pc:sldMk cId="0" sldId="278"/>
            <ac:cxnSpMk id="2358" creationId="{00000000-0000-0000-0000-000000000000}"/>
          </ac:cxnSpMkLst>
        </pc:cxnChg>
        <pc:cxnChg chg="mod">
          <ac:chgData name="ashish sahu" userId="2b9fe5d0e6a8cc9f" providerId="LiveId" clId="{964CE651-65AA-4BD3-B47E-3DD6D4EEC0F3}" dt="2024-08-01T11:40:07.341" v="530" actId="1076"/>
          <ac:cxnSpMkLst>
            <pc:docMk/>
            <pc:sldMk cId="0" sldId="278"/>
            <ac:cxnSpMk id="2359" creationId="{00000000-0000-0000-0000-000000000000}"/>
          </ac:cxnSpMkLst>
        </pc:cxnChg>
      </pc:sldChg>
      <pc:sldChg chg="addSp delSp modSp mod">
        <pc:chgData name="ashish sahu" userId="2b9fe5d0e6a8cc9f" providerId="LiveId" clId="{964CE651-65AA-4BD3-B47E-3DD6D4EEC0F3}" dt="2024-08-01T11:42:32.312" v="549" actId="1076"/>
        <pc:sldMkLst>
          <pc:docMk/>
          <pc:sldMk cId="0" sldId="279"/>
        </pc:sldMkLst>
        <pc:spChg chg="add del mod">
          <ac:chgData name="ashish sahu" userId="2b9fe5d0e6a8cc9f" providerId="LiveId" clId="{964CE651-65AA-4BD3-B47E-3DD6D4EEC0F3}" dt="2024-08-01T11:41:32.504" v="542" actId="21"/>
          <ac:spMkLst>
            <pc:docMk/>
            <pc:sldMk cId="0" sldId="279"/>
            <ac:spMk id="4" creationId="{CB43D6FD-349B-3126-CBCB-B923D6D98576}"/>
          </ac:spMkLst>
        </pc:spChg>
        <pc:spChg chg="add del mod">
          <ac:chgData name="ashish sahu" userId="2b9fe5d0e6a8cc9f" providerId="LiveId" clId="{964CE651-65AA-4BD3-B47E-3DD6D4EEC0F3}" dt="2024-08-01T11:41:43.520" v="544" actId="21"/>
          <ac:spMkLst>
            <pc:docMk/>
            <pc:sldMk cId="0" sldId="279"/>
            <ac:spMk id="6" creationId="{991CB509-E300-4197-2C5D-CC22283B9D7E}"/>
          </ac:spMkLst>
        </pc:spChg>
        <pc:spChg chg="mod">
          <ac:chgData name="ashish sahu" userId="2b9fe5d0e6a8cc9f" providerId="LiveId" clId="{964CE651-65AA-4BD3-B47E-3DD6D4EEC0F3}" dt="2024-08-01T11:42:28.860" v="548" actId="2711"/>
          <ac:spMkLst>
            <pc:docMk/>
            <pc:sldMk cId="0" sldId="279"/>
            <ac:spMk id="2364" creationId="{00000000-0000-0000-0000-000000000000}"/>
          </ac:spMkLst>
        </pc:spChg>
        <pc:spChg chg="del">
          <ac:chgData name="ashish sahu" userId="2b9fe5d0e6a8cc9f" providerId="LiveId" clId="{964CE651-65AA-4BD3-B47E-3DD6D4EEC0F3}" dt="2024-08-01T11:41:25.169" v="541" actId="21"/>
          <ac:spMkLst>
            <pc:docMk/>
            <pc:sldMk cId="0" sldId="279"/>
            <ac:spMk id="2365" creationId="{00000000-0000-0000-0000-000000000000}"/>
          </ac:spMkLst>
        </pc:spChg>
        <pc:spChg chg="del">
          <ac:chgData name="ashish sahu" userId="2b9fe5d0e6a8cc9f" providerId="LiveId" clId="{964CE651-65AA-4BD3-B47E-3DD6D4EEC0F3}" dt="2024-08-01T11:41:39.586" v="543" actId="21"/>
          <ac:spMkLst>
            <pc:docMk/>
            <pc:sldMk cId="0" sldId="279"/>
            <ac:spMk id="2367" creationId="{00000000-0000-0000-0000-000000000000}"/>
          </ac:spMkLst>
        </pc:spChg>
        <pc:picChg chg="mod">
          <ac:chgData name="ashish sahu" userId="2b9fe5d0e6a8cc9f" providerId="LiveId" clId="{964CE651-65AA-4BD3-B47E-3DD6D4EEC0F3}" dt="2024-08-01T11:42:32.312" v="549" actId="1076"/>
          <ac:picMkLst>
            <pc:docMk/>
            <pc:sldMk cId="0" sldId="279"/>
            <ac:picMk id="3" creationId="{A95D90B1-2556-D004-829F-1890CCE7006F}"/>
          </ac:picMkLst>
        </pc:picChg>
      </pc:sldChg>
      <pc:sldChg chg="modSp del mod">
        <pc:chgData name="ashish sahu" userId="2b9fe5d0e6a8cc9f" providerId="LiveId" clId="{964CE651-65AA-4BD3-B47E-3DD6D4EEC0F3}" dt="2024-08-01T11:34:47.579" v="495" actId="2711"/>
        <pc:sldMkLst>
          <pc:docMk/>
          <pc:sldMk cId="2488771885" sldId="280"/>
        </pc:sldMkLst>
        <pc:spChg chg="mod">
          <ac:chgData name="ashish sahu" userId="2b9fe5d0e6a8cc9f" providerId="LiveId" clId="{964CE651-65AA-4BD3-B47E-3DD6D4EEC0F3}" dt="2024-08-01T11:34:47.579" v="495" actId="2711"/>
          <ac:spMkLst>
            <pc:docMk/>
            <pc:sldMk cId="2488771885" sldId="280"/>
            <ac:spMk id="2" creationId="{4F0C0AC9-CBDF-2E81-6913-E9D07DBF2D18}"/>
          </ac:spMkLst>
        </pc:spChg>
      </pc:sldChg>
      <pc:sldChg chg="delSp modSp new mod">
        <pc:chgData name="ashish sahu" userId="2b9fe5d0e6a8cc9f" providerId="LiveId" clId="{964CE651-65AA-4BD3-B47E-3DD6D4EEC0F3}" dt="2024-07-23T01:14:06.198" v="294" actId="21"/>
        <pc:sldMkLst>
          <pc:docMk/>
          <pc:sldMk cId="2488771885" sldId="280"/>
        </pc:sldMkLst>
        <pc:spChg chg="mod">
          <ac:chgData name="ashish sahu" userId="2b9fe5d0e6a8cc9f" providerId="LiveId" clId="{964CE651-65AA-4BD3-B47E-3DD6D4EEC0F3}" dt="2024-07-23T01:13:41.365" v="290" actId="20577"/>
          <ac:spMkLst>
            <pc:docMk/>
            <pc:sldMk cId="2488771885" sldId="280"/>
            <ac:spMk id="2" creationId="{4F0C0AC9-CBDF-2E81-6913-E9D07DBF2D18}"/>
          </ac:spMkLst>
        </pc:spChg>
        <pc:spChg chg="del">
          <ac:chgData name="ashish sahu" userId="2b9fe5d0e6a8cc9f" providerId="LiveId" clId="{964CE651-65AA-4BD3-B47E-3DD6D4EEC0F3}" dt="2024-07-23T01:13:48.293" v="291" actId="21"/>
          <ac:spMkLst>
            <pc:docMk/>
            <pc:sldMk cId="2488771885" sldId="280"/>
            <ac:spMk id="3" creationId="{F2C850B9-DA95-4F77-2D03-124B0FD23811}"/>
          </ac:spMkLst>
        </pc:spChg>
        <pc:spChg chg="del">
          <ac:chgData name="ashish sahu" userId="2b9fe5d0e6a8cc9f" providerId="LiveId" clId="{964CE651-65AA-4BD3-B47E-3DD6D4EEC0F3}" dt="2024-07-23T01:14:06.198" v="294" actId="21"/>
          <ac:spMkLst>
            <pc:docMk/>
            <pc:sldMk cId="2488771885" sldId="280"/>
            <ac:spMk id="4" creationId="{600B29B9-08EC-DE70-C696-933210007B1C}"/>
          </ac:spMkLst>
        </pc:spChg>
        <pc:spChg chg="del">
          <ac:chgData name="ashish sahu" userId="2b9fe5d0e6a8cc9f" providerId="LiveId" clId="{964CE651-65AA-4BD3-B47E-3DD6D4EEC0F3}" dt="2024-07-23T01:13:52.210" v="292" actId="21"/>
          <ac:spMkLst>
            <pc:docMk/>
            <pc:sldMk cId="2488771885" sldId="280"/>
            <ac:spMk id="5" creationId="{5FE89820-2828-50C0-DC8E-AB4490A2364D}"/>
          </ac:spMkLst>
        </pc:spChg>
        <pc:spChg chg="del">
          <ac:chgData name="ashish sahu" userId="2b9fe5d0e6a8cc9f" providerId="LiveId" clId="{964CE651-65AA-4BD3-B47E-3DD6D4EEC0F3}" dt="2024-07-23T01:14:02.019" v="293" actId="21"/>
          <ac:spMkLst>
            <pc:docMk/>
            <pc:sldMk cId="2488771885" sldId="280"/>
            <ac:spMk id="6" creationId="{CD134C76-EBF2-C2D2-B066-DD2B6947E3B1}"/>
          </ac:spMkLst>
        </pc:spChg>
      </pc:sldChg>
      <pc:sldChg chg="del">
        <pc:chgData name="ashish sahu" userId="2b9fe5d0e6a8cc9f" providerId="LiveId" clId="{964CE651-65AA-4BD3-B47E-3DD6D4EEC0F3}" dt="2024-07-23T00:37:35.263" v="98" actId="2696"/>
        <pc:sldMkLst>
          <pc:docMk/>
          <pc:sldMk cId="0" sldId="281"/>
        </pc:sldMkLst>
      </pc:sldChg>
      <pc:sldChg chg="modSp new del mod">
        <pc:chgData name="ashish sahu" userId="2b9fe5d0e6a8cc9f" providerId="LiveId" clId="{964CE651-65AA-4BD3-B47E-3DD6D4EEC0F3}" dt="2024-07-23T01:17:51.687" v="306" actId="2696"/>
        <pc:sldMkLst>
          <pc:docMk/>
          <pc:sldMk cId="1092564022" sldId="281"/>
        </pc:sldMkLst>
        <pc:spChg chg="mod">
          <ac:chgData name="ashish sahu" userId="2b9fe5d0e6a8cc9f" providerId="LiveId" clId="{964CE651-65AA-4BD3-B47E-3DD6D4EEC0F3}" dt="2024-07-23T01:16:36.297" v="305" actId="20577"/>
          <ac:spMkLst>
            <pc:docMk/>
            <pc:sldMk cId="1092564022" sldId="281"/>
            <ac:spMk id="2" creationId="{D2C6CFC9-73D9-E337-8E6D-CDC6E65ABCFD}"/>
          </ac:spMkLst>
        </pc:spChg>
      </pc:sldChg>
      <pc:sldChg chg="addSp delSp modSp new mod ord">
        <pc:chgData name="ashish sahu" userId="2b9fe5d0e6a8cc9f" providerId="LiveId" clId="{964CE651-65AA-4BD3-B47E-3DD6D4EEC0F3}" dt="2024-08-01T11:26:52.313" v="449" actId="14100"/>
        <pc:sldMkLst>
          <pc:docMk/>
          <pc:sldMk cId="2699491220" sldId="281"/>
        </pc:sldMkLst>
        <pc:spChg chg="mod">
          <ac:chgData name="ashish sahu" userId="2b9fe5d0e6a8cc9f" providerId="LiveId" clId="{964CE651-65AA-4BD3-B47E-3DD6D4EEC0F3}" dt="2024-08-01T11:14:49.786" v="351"/>
          <ac:spMkLst>
            <pc:docMk/>
            <pc:sldMk cId="2699491220" sldId="281"/>
            <ac:spMk id="2" creationId="{2B1FA5E3-1088-4074-97C7-5483653C7F7F}"/>
          </ac:spMkLst>
        </pc:spChg>
        <pc:spChg chg="del">
          <ac:chgData name="ashish sahu" userId="2b9fe5d0e6a8cc9f" providerId="LiveId" clId="{964CE651-65AA-4BD3-B47E-3DD6D4EEC0F3}" dt="2024-08-01T11:15:19.788" v="353" actId="21"/>
          <ac:spMkLst>
            <pc:docMk/>
            <pc:sldMk cId="2699491220" sldId="281"/>
            <ac:spMk id="3" creationId="{8ED84F96-B99B-C58E-3792-14387978C46B}"/>
          </ac:spMkLst>
        </pc:spChg>
        <pc:spChg chg="mod">
          <ac:chgData name="ashish sahu" userId="2b9fe5d0e6a8cc9f" providerId="LiveId" clId="{964CE651-65AA-4BD3-B47E-3DD6D4EEC0F3}" dt="2024-08-01T11:26:47.387" v="448" actId="1076"/>
          <ac:spMkLst>
            <pc:docMk/>
            <pc:sldMk cId="2699491220" sldId="281"/>
            <ac:spMk id="4" creationId="{3AC05694-A895-58DC-877F-716028FAE34E}"/>
          </ac:spMkLst>
        </pc:spChg>
        <pc:picChg chg="add mod">
          <ac:chgData name="ashish sahu" userId="2b9fe5d0e6a8cc9f" providerId="LiveId" clId="{964CE651-65AA-4BD3-B47E-3DD6D4EEC0F3}" dt="2024-08-01T11:26:52.313" v="449" actId="14100"/>
          <ac:picMkLst>
            <pc:docMk/>
            <pc:sldMk cId="2699491220" sldId="281"/>
            <ac:picMk id="1026" creationId="{42CF09E3-37ED-B011-F8BF-C4D4945D968D}"/>
          </ac:picMkLst>
        </pc:picChg>
      </pc:sldChg>
      <pc:sldChg chg="del">
        <pc:chgData name="ashish sahu" userId="2b9fe5d0e6a8cc9f" providerId="LiveId" clId="{964CE651-65AA-4BD3-B47E-3DD6D4EEC0F3}" dt="2024-07-23T00:37:38.996" v="99" actId="2696"/>
        <pc:sldMkLst>
          <pc:docMk/>
          <pc:sldMk cId="0" sldId="282"/>
        </pc:sldMkLst>
      </pc:sldChg>
      <pc:sldChg chg="addSp delSp modSp new mod">
        <pc:chgData name="ashish sahu" userId="2b9fe5d0e6a8cc9f" providerId="LiveId" clId="{964CE651-65AA-4BD3-B47E-3DD6D4EEC0F3}" dt="2024-08-01T11:27:55.426" v="460" actId="14100"/>
        <pc:sldMkLst>
          <pc:docMk/>
          <pc:sldMk cId="3648543429" sldId="282"/>
        </pc:sldMkLst>
        <pc:spChg chg="del">
          <ac:chgData name="ashish sahu" userId="2b9fe5d0e6a8cc9f" providerId="LiveId" clId="{964CE651-65AA-4BD3-B47E-3DD6D4EEC0F3}" dt="2024-08-01T11:20:37.486" v="395" actId="21"/>
          <ac:spMkLst>
            <pc:docMk/>
            <pc:sldMk cId="3648543429" sldId="282"/>
            <ac:spMk id="2" creationId="{F59341A6-6040-F193-F77E-958DDCFECEE5}"/>
          </ac:spMkLst>
        </pc:spChg>
        <pc:spChg chg="del">
          <ac:chgData name="ashish sahu" userId="2b9fe5d0e6a8cc9f" providerId="LiveId" clId="{964CE651-65AA-4BD3-B47E-3DD6D4EEC0F3}" dt="2024-08-01T11:20:45.473" v="396" actId="21"/>
          <ac:spMkLst>
            <pc:docMk/>
            <pc:sldMk cId="3648543429" sldId="282"/>
            <ac:spMk id="3" creationId="{129CF705-3773-E1B0-0863-A1C308EF9DC9}"/>
          </ac:spMkLst>
        </pc:spChg>
        <pc:spChg chg="del">
          <ac:chgData name="ashish sahu" userId="2b9fe5d0e6a8cc9f" providerId="LiveId" clId="{964CE651-65AA-4BD3-B47E-3DD6D4EEC0F3}" dt="2024-08-01T11:20:49.851" v="397"/>
          <ac:spMkLst>
            <pc:docMk/>
            <pc:sldMk cId="3648543429" sldId="282"/>
            <ac:spMk id="4" creationId="{CA26A9A6-D7C9-2281-2C36-394F4786852A}"/>
          </ac:spMkLst>
        </pc:spChg>
        <pc:spChg chg="add del mod">
          <ac:chgData name="ashish sahu" userId="2b9fe5d0e6a8cc9f" providerId="LiveId" clId="{964CE651-65AA-4BD3-B47E-3DD6D4EEC0F3}" dt="2024-08-01T11:25:38.006" v="443" actId="20577"/>
          <ac:spMkLst>
            <pc:docMk/>
            <pc:sldMk cId="3648543429" sldId="282"/>
            <ac:spMk id="5" creationId="{129CF705-3773-E1B0-0863-A1C308EF9DC9}"/>
          </ac:spMkLst>
        </pc:spChg>
        <pc:spChg chg="add del mod">
          <ac:chgData name="ashish sahu" userId="2b9fe5d0e6a8cc9f" providerId="LiveId" clId="{964CE651-65AA-4BD3-B47E-3DD6D4EEC0F3}" dt="2024-08-01T11:27:23.474" v="452" actId="478"/>
          <ac:spMkLst>
            <pc:docMk/>
            <pc:sldMk cId="3648543429" sldId="282"/>
            <ac:spMk id="6" creationId="{7BC2955E-DBE4-815B-B96A-A8E0010DEE66}"/>
          </ac:spMkLst>
        </pc:spChg>
        <pc:spChg chg="add">
          <ac:chgData name="ashish sahu" userId="2b9fe5d0e6a8cc9f" providerId="LiveId" clId="{964CE651-65AA-4BD3-B47E-3DD6D4EEC0F3}" dt="2024-08-01T11:27:34.368" v="453"/>
          <ac:spMkLst>
            <pc:docMk/>
            <pc:sldMk cId="3648543429" sldId="282"/>
            <ac:spMk id="7" creationId="{783042F5-969F-C60C-DA9F-2E66CF6602B6}"/>
          </ac:spMkLst>
        </pc:spChg>
        <pc:picChg chg="add mod">
          <ac:chgData name="ashish sahu" userId="2b9fe5d0e6a8cc9f" providerId="LiveId" clId="{964CE651-65AA-4BD3-B47E-3DD6D4EEC0F3}" dt="2024-08-01T11:27:55.426" v="460" actId="14100"/>
          <ac:picMkLst>
            <pc:docMk/>
            <pc:sldMk cId="3648543429" sldId="282"/>
            <ac:picMk id="8" creationId="{CD197C4E-6979-147F-E2D6-AFD6959BECD9}"/>
          </ac:picMkLst>
        </pc:picChg>
      </pc:sldChg>
      <pc:sldChg chg="del">
        <pc:chgData name="ashish sahu" userId="2b9fe5d0e6a8cc9f" providerId="LiveId" clId="{964CE651-65AA-4BD3-B47E-3DD6D4EEC0F3}" dt="2024-07-23T00:37:42.518" v="100" actId="2696"/>
        <pc:sldMkLst>
          <pc:docMk/>
          <pc:sldMk cId="0" sldId="283"/>
        </pc:sldMkLst>
      </pc:sldChg>
      <pc:sldChg chg="add del">
        <pc:chgData name="ashish sahu" userId="2b9fe5d0e6a8cc9f" providerId="LiveId" clId="{964CE651-65AA-4BD3-B47E-3DD6D4EEC0F3}" dt="2024-08-01T11:30:14.934" v="464"/>
        <pc:sldMkLst>
          <pc:docMk/>
          <pc:sldMk cId="3623768107" sldId="283"/>
        </pc:sldMkLst>
      </pc:sldChg>
      <pc:sldChg chg="del">
        <pc:chgData name="ashish sahu" userId="2b9fe5d0e6a8cc9f" providerId="LiveId" clId="{964CE651-65AA-4BD3-B47E-3DD6D4EEC0F3}" dt="2024-07-23T00:37:46.067" v="101" actId="2696"/>
        <pc:sldMkLst>
          <pc:docMk/>
          <pc:sldMk cId="0" sldId="284"/>
        </pc:sldMkLst>
      </pc:sldChg>
      <pc:sldChg chg="del modNotes">
        <pc:chgData name="ashish sahu" userId="2b9fe5d0e6a8cc9f" providerId="LiveId" clId="{964CE651-65AA-4BD3-B47E-3DD6D4EEC0F3}" dt="2024-07-23T00:37:49.548" v="103" actId="2696"/>
        <pc:sldMkLst>
          <pc:docMk/>
          <pc:sldMk cId="0" sldId="285"/>
        </pc:sldMkLst>
      </pc:sldChg>
      <pc:sldChg chg="del modNotes">
        <pc:chgData name="ashish sahu" userId="2b9fe5d0e6a8cc9f" providerId="LiveId" clId="{964CE651-65AA-4BD3-B47E-3DD6D4EEC0F3}" dt="2024-07-23T00:37:53.003" v="104" actId="2696"/>
        <pc:sldMkLst>
          <pc:docMk/>
          <pc:sldMk cId="0" sldId="286"/>
        </pc:sldMkLst>
      </pc:sldChg>
      <pc:sldChg chg="del modNotes">
        <pc:chgData name="ashish sahu" userId="2b9fe5d0e6a8cc9f" providerId="LiveId" clId="{964CE651-65AA-4BD3-B47E-3DD6D4EEC0F3}" dt="2024-07-23T00:37:56.343" v="105" actId="2696"/>
        <pc:sldMkLst>
          <pc:docMk/>
          <pc:sldMk cId="0" sldId="287"/>
        </pc:sldMkLst>
      </pc:sldChg>
      <pc:sldChg chg="del">
        <pc:chgData name="ashish sahu" userId="2b9fe5d0e6a8cc9f" providerId="LiveId" clId="{964CE651-65AA-4BD3-B47E-3DD6D4EEC0F3}" dt="2024-07-23T00:38:00.176" v="106" actId="2696"/>
        <pc:sldMkLst>
          <pc:docMk/>
          <pc:sldMk cId="0" sldId="288"/>
        </pc:sldMkLst>
      </pc:sldChg>
      <pc:sldChg chg="del">
        <pc:chgData name="ashish sahu" userId="2b9fe5d0e6a8cc9f" providerId="LiveId" clId="{964CE651-65AA-4BD3-B47E-3DD6D4EEC0F3}" dt="2024-07-23T00:38:03.623" v="107" actId="2696"/>
        <pc:sldMkLst>
          <pc:docMk/>
          <pc:sldMk cId="0" sldId="289"/>
        </pc:sldMkLst>
      </pc:sldChg>
      <pc:sldChg chg="del">
        <pc:chgData name="ashish sahu" userId="2b9fe5d0e6a8cc9f" providerId="LiveId" clId="{964CE651-65AA-4BD3-B47E-3DD6D4EEC0F3}" dt="2024-07-23T00:38:07.603" v="108" actId="2696"/>
        <pc:sldMkLst>
          <pc:docMk/>
          <pc:sldMk cId="0" sldId="290"/>
        </pc:sldMkLst>
      </pc:sldChg>
      <pc:sldChg chg="del">
        <pc:chgData name="ashish sahu" userId="2b9fe5d0e6a8cc9f" providerId="LiveId" clId="{964CE651-65AA-4BD3-B47E-3DD6D4EEC0F3}" dt="2024-07-23T00:38:11.700" v="109" actId="2696"/>
        <pc:sldMkLst>
          <pc:docMk/>
          <pc:sldMk cId="0" sldId="291"/>
        </pc:sldMkLst>
      </pc:sldChg>
      <pc:sldChg chg="del">
        <pc:chgData name="ashish sahu" userId="2b9fe5d0e6a8cc9f" providerId="LiveId" clId="{964CE651-65AA-4BD3-B47E-3DD6D4EEC0F3}" dt="2024-07-23T00:38:15.290" v="110" actId="2696"/>
        <pc:sldMkLst>
          <pc:docMk/>
          <pc:sldMk cId="0" sldId="292"/>
        </pc:sldMkLst>
      </pc:sldChg>
      <pc:sldChg chg="del">
        <pc:chgData name="ashish sahu" userId="2b9fe5d0e6a8cc9f" providerId="LiveId" clId="{964CE651-65AA-4BD3-B47E-3DD6D4EEC0F3}" dt="2024-07-23T00:38:19.613" v="111" actId="2696"/>
        <pc:sldMkLst>
          <pc:docMk/>
          <pc:sldMk cId="0" sldId="293"/>
        </pc:sldMkLst>
      </pc:sldChg>
      <pc:sldChg chg="del">
        <pc:chgData name="ashish sahu" userId="2b9fe5d0e6a8cc9f" providerId="LiveId" clId="{964CE651-65AA-4BD3-B47E-3DD6D4EEC0F3}" dt="2024-07-23T00:38:23.293" v="112" actId="2696"/>
        <pc:sldMkLst>
          <pc:docMk/>
          <pc:sldMk cId="0" sldId="294"/>
        </pc:sldMkLst>
      </pc:sldChg>
      <pc:sldChg chg="del">
        <pc:chgData name="ashish sahu" userId="2b9fe5d0e6a8cc9f" providerId="LiveId" clId="{964CE651-65AA-4BD3-B47E-3DD6D4EEC0F3}" dt="2024-07-23T00:38:26.812" v="113" actId="2696"/>
        <pc:sldMkLst>
          <pc:docMk/>
          <pc:sldMk cId="0" sldId="295"/>
        </pc:sldMkLst>
      </pc:sldChg>
      <pc:sldChg chg="del">
        <pc:chgData name="ashish sahu" userId="2b9fe5d0e6a8cc9f" providerId="LiveId" clId="{964CE651-65AA-4BD3-B47E-3DD6D4EEC0F3}" dt="2024-07-23T00:38:30.122" v="114" actId="2696"/>
        <pc:sldMkLst>
          <pc:docMk/>
          <pc:sldMk cId="0" sldId="296"/>
        </pc:sldMkLst>
      </pc:sldChg>
      <pc:sldChg chg="del">
        <pc:chgData name="ashish sahu" userId="2b9fe5d0e6a8cc9f" providerId="LiveId" clId="{964CE651-65AA-4BD3-B47E-3DD6D4EEC0F3}" dt="2024-07-23T00:38:33.683" v="115" actId="2696"/>
        <pc:sldMkLst>
          <pc:docMk/>
          <pc:sldMk cId="0" sldId="297"/>
        </pc:sldMkLst>
      </pc:sldChg>
      <pc:sldChg chg="del">
        <pc:chgData name="ashish sahu" userId="2b9fe5d0e6a8cc9f" providerId="LiveId" clId="{964CE651-65AA-4BD3-B47E-3DD6D4EEC0F3}" dt="2024-07-23T00:38:37.376" v="116" actId="2696"/>
        <pc:sldMkLst>
          <pc:docMk/>
          <pc:sldMk cId="0" sldId="298"/>
        </pc:sldMkLst>
      </pc:sldChg>
      <pc:sldChg chg="del">
        <pc:chgData name="ashish sahu" userId="2b9fe5d0e6a8cc9f" providerId="LiveId" clId="{964CE651-65AA-4BD3-B47E-3DD6D4EEC0F3}" dt="2024-07-23T00:38:41.033" v="117" actId="2696"/>
        <pc:sldMkLst>
          <pc:docMk/>
          <pc:sldMk cId="0" sldId="299"/>
        </pc:sldMkLst>
      </pc:sldChg>
      <pc:sldChg chg="del">
        <pc:chgData name="ashish sahu" userId="2b9fe5d0e6a8cc9f" providerId="LiveId" clId="{964CE651-65AA-4BD3-B47E-3DD6D4EEC0F3}" dt="2024-07-23T00:38:44.482" v="118" actId="2696"/>
        <pc:sldMkLst>
          <pc:docMk/>
          <pc:sldMk cId="0" sldId="300"/>
        </pc:sldMkLst>
      </pc:sldChg>
      <pc:sldChg chg="del">
        <pc:chgData name="ashish sahu" userId="2b9fe5d0e6a8cc9f" providerId="LiveId" clId="{964CE651-65AA-4BD3-B47E-3DD6D4EEC0F3}" dt="2024-07-23T00:38:48.027" v="119" actId="2696"/>
        <pc:sldMkLst>
          <pc:docMk/>
          <pc:sldMk cId="0" sldId="301"/>
        </pc:sldMkLst>
      </pc:sldChg>
      <pc:sldChg chg="del">
        <pc:chgData name="ashish sahu" userId="2b9fe5d0e6a8cc9f" providerId="LiveId" clId="{964CE651-65AA-4BD3-B47E-3DD6D4EEC0F3}" dt="2024-07-23T00:38:51.992" v="120" actId="2696"/>
        <pc:sldMkLst>
          <pc:docMk/>
          <pc:sldMk cId="0" sldId="302"/>
        </pc:sldMkLst>
      </pc:sldChg>
      <pc:sldChg chg="del">
        <pc:chgData name="ashish sahu" userId="2b9fe5d0e6a8cc9f" providerId="LiveId" clId="{964CE651-65AA-4BD3-B47E-3DD6D4EEC0F3}" dt="2024-07-23T00:38:56.729" v="121" actId="2696"/>
        <pc:sldMkLst>
          <pc:docMk/>
          <pc:sldMk cId="0" sldId="303"/>
        </pc:sldMkLst>
      </pc:sldChg>
      <pc:sldChg chg="del">
        <pc:chgData name="ashish sahu" userId="2b9fe5d0e6a8cc9f" providerId="LiveId" clId="{964CE651-65AA-4BD3-B47E-3DD6D4EEC0F3}" dt="2024-07-23T00:38:59.742" v="122" actId="2696"/>
        <pc:sldMkLst>
          <pc:docMk/>
          <pc:sldMk cId="0" sldId="304"/>
        </pc:sldMkLst>
      </pc:sldChg>
      <pc:sldChg chg="del modNotes">
        <pc:chgData name="ashish sahu" userId="2b9fe5d0e6a8cc9f" providerId="LiveId" clId="{964CE651-65AA-4BD3-B47E-3DD6D4EEC0F3}" dt="2024-07-23T00:39:03.006" v="124" actId="2696"/>
        <pc:sldMkLst>
          <pc:docMk/>
          <pc:sldMk cId="0" sldId="305"/>
        </pc:sldMkLst>
      </pc:sldChg>
      <pc:sldMasterChg chg="delSldLayout">
        <pc:chgData name="ashish sahu" userId="2b9fe5d0e6a8cc9f" providerId="LiveId" clId="{964CE651-65AA-4BD3-B47E-3DD6D4EEC0F3}" dt="2024-07-23T00:39:38.015" v="125" actId="2696"/>
        <pc:sldMasterMkLst>
          <pc:docMk/>
          <pc:sldMasterMk cId="0" sldId="2147483677"/>
        </pc:sldMasterMkLst>
        <pc:sldLayoutChg chg="del">
          <pc:chgData name="ashish sahu" userId="2b9fe5d0e6a8cc9f" providerId="LiveId" clId="{964CE651-65AA-4BD3-B47E-3DD6D4EEC0F3}" dt="2024-07-23T00:39:38.015" v="125" actId="2696"/>
          <pc:sldLayoutMkLst>
            <pc:docMk/>
            <pc:sldMasterMk cId="0" sldId="2147483677"/>
            <pc:sldLayoutMk cId="0" sldId="2147483650"/>
          </pc:sldLayoutMkLst>
        </pc:sldLayoutChg>
        <pc:sldLayoutChg chg="del">
          <pc:chgData name="ashish sahu" userId="2b9fe5d0e6a8cc9f" providerId="LiveId" clId="{964CE651-65AA-4BD3-B47E-3DD6D4EEC0F3}" dt="2024-07-23T00:37:46.067" v="101" actId="2696"/>
          <pc:sldLayoutMkLst>
            <pc:docMk/>
            <pc:sldMasterMk cId="0" sldId="2147483677"/>
            <pc:sldLayoutMk cId="0" sldId="2147483664"/>
          </pc:sldLayoutMkLst>
        </pc:sldLayoutChg>
        <pc:sldLayoutChg chg="del">
          <pc:chgData name="ashish sahu" userId="2b9fe5d0e6a8cc9f" providerId="LiveId" clId="{964CE651-65AA-4BD3-B47E-3DD6D4EEC0F3}" dt="2024-07-23T00:37:56.343" v="105" actId="2696"/>
          <pc:sldLayoutMkLst>
            <pc:docMk/>
            <pc:sldMasterMk cId="0" sldId="2147483677"/>
            <pc:sldLayoutMk cId="0" sldId="2147483665"/>
          </pc:sldLayoutMkLst>
        </pc:sldLayoutChg>
        <pc:sldLayoutChg chg="del">
          <pc:chgData name="ashish sahu" userId="2b9fe5d0e6a8cc9f" providerId="LiveId" clId="{964CE651-65AA-4BD3-B47E-3DD6D4EEC0F3}" dt="2024-07-23T00:37:49.548" v="103" actId="2696"/>
          <pc:sldLayoutMkLst>
            <pc:docMk/>
            <pc:sldMasterMk cId="0" sldId="2147483677"/>
            <pc:sldLayoutMk cId="0" sldId="2147483672"/>
          </pc:sldLayoutMkLst>
        </pc:sldLayoutChg>
      </pc:sldMasterChg>
      <pc:sldMasterChg chg="del delSldLayout">
        <pc:chgData name="ashish sahu" userId="2b9fe5d0e6a8cc9f" providerId="LiveId" clId="{964CE651-65AA-4BD3-B47E-3DD6D4EEC0F3}" dt="2024-07-23T00:39:03.006" v="124" actId="2696"/>
        <pc:sldMasterMkLst>
          <pc:docMk/>
          <pc:sldMasterMk cId="0" sldId="2147483678"/>
        </pc:sldMasterMkLst>
        <pc:sldLayoutChg chg="del">
          <pc:chgData name="ashish sahu" userId="2b9fe5d0e6a8cc9f" providerId="LiveId" clId="{964CE651-65AA-4BD3-B47E-3DD6D4EEC0F3}" dt="2024-07-23T00:39:03.006" v="124" actId="2696"/>
          <pc:sldLayoutMkLst>
            <pc:docMk/>
            <pc:sldMasterMk cId="0" sldId="2147483678"/>
            <pc:sldLayoutMk cId="0" sldId="2147483675"/>
          </pc:sldLayoutMkLst>
        </pc:sldLayoutChg>
        <pc:sldLayoutChg chg="del">
          <pc:chgData name="ashish sahu" userId="2b9fe5d0e6a8cc9f" providerId="LiveId" clId="{964CE651-65AA-4BD3-B47E-3DD6D4EEC0F3}" dt="2024-07-23T00:38:59.742" v="122" actId="2696"/>
          <pc:sldLayoutMkLst>
            <pc:docMk/>
            <pc:sldMasterMk cId="0" sldId="2147483678"/>
            <pc:sldLayoutMk cId="0"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4"/>
        <p:cNvGrpSpPr/>
        <p:nvPr/>
      </p:nvGrpSpPr>
      <p:grpSpPr>
        <a:xfrm>
          <a:off x="0" y="0"/>
          <a:ext cx="0" cy="0"/>
          <a:chOff x="0" y="0"/>
          <a:chExt cx="0" cy="0"/>
        </a:xfrm>
      </p:grpSpPr>
      <p:sp>
        <p:nvSpPr>
          <p:cNvPr id="1915" name="Google Shape;1915;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6" name="Google Shape;1916;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7"/>
        <p:cNvGrpSpPr/>
        <p:nvPr/>
      </p:nvGrpSpPr>
      <p:grpSpPr>
        <a:xfrm>
          <a:off x="0" y="0"/>
          <a:ext cx="0" cy="0"/>
          <a:chOff x="0" y="0"/>
          <a:chExt cx="0" cy="0"/>
        </a:xfrm>
      </p:grpSpPr>
      <p:sp>
        <p:nvSpPr>
          <p:cNvPr id="2098" name="Google Shape;2098;g20f41e19245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9" name="Google Shape;2099;g20f41e19245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20f41e19245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20f41e19245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7"/>
        <p:cNvGrpSpPr/>
        <p:nvPr/>
      </p:nvGrpSpPr>
      <p:grpSpPr>
        <a:xfrm>
          <a:off x="0" y="0"/>
          <a:ext cx="0" cy="0"/>
          <a:chOff x="0" y="0"/>
          <a:chExt cx="0" cy="0"/>
        </a:xfrm>
      </p:grpSpPr>
      <p:sp>
        <p:nvSpPr>
          <p:cNvPr id="1898" name="Google Shape;1898;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9" name="Google Shape;1899;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3"/>
        <p:cNvGrpSpPr/>
        <p:nvPr/>
      </p:nvGrpSpPr>
      <p:grpSpPr>
        <a:xfrm>
          <a:off x="0" y="0"/>
          <a:ext cx="0" cy="0"/>
          <a:chOff x="0" y="0"/>
          <a:chExt cx="0" cy="0"/>
        </a:xfrm>
      </p:grpSpPr>
      <p:sp>
        <p:nvSpPr>
          <p:cNvPr id="2234" name="Google Shape;2234;gd1bf8d60a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5" name="Google Shape;2235;gd1bf8d60a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2"/>
        <p:cNvGrpSpPr/>
        <p:nvPr/>
      </p:nvGrpSpPr>
      <p:grpSpPr>
        <a:xfrm>
          <a:off x="0" y="0"/>
          <a:ext cx="0" cy="0"/>
          <a:chOff x="0" y="0"/>
          <a:chExt cx="0" cy="0"/>
        </a:xfrm>
      </p:grpSpPr>
      <p:sp>
        <p:nvSpPr>
          <p:cNvPr id="2263" name="Google Shape;2263;gd1bf8d60a4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4" name="Google Shape;2264;gd1bf8d60a4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9"/>
        <p:cNvGrpSpPr/>
        <p:nvPr/>
      </p:nvGrpSpPr>
      <p:grpSpPr>
        <a:xfrm>
          <a:off x="0" y="0"/>
          <a:ext cx="0" cy="0"/>
          <a:chOff x="0" y="0"/>
          <a:chExt cx="0" cy="0"/>
        </a:xfrm>
      </p:grpSpPr>
      <p:sp>
        <p:nvSpPr>
          <p:cNvPr id="2160" name="Google Shape;2160;g20f41e19245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1" name="Google Shape;2161;g20f41e19245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d1bf8d60a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d1bf8d60a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2"/>
        <p:cNvGrpSpPr/>
        <p:nvPr/>
      </p:nvGrpSpPr>
      <p:grpSpPr>
        <a:xfrm>
          <a:off x="0" y="0"/>
          <a:ext cx="0" cy="0"/>
          <a:chOff x="0" y="0"/>
          <a:chExt cx="0" cy="0"/>
        </a:xfrm>
      </p:grpSpPr>
      <p:sp>
        <p:nvSpPr>
          <p:cNvPr id="2303" name="Google Shape;2303;gd1bf8d60a4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4" name="Google Shape;2304;gd1bf8d60a4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3"/>
        <p:cNvGrpSpPr/>
        <p:nvPr/>
      </p:nvGrpSpPr>
      <p:grpSpPr>
        <a:xfrm>
          <a:off x="0" y="0"/>
          <a:ext cx="0" cy="0"/>
          <a:chOff x="0" y="0"/>
          <a:chExt cx="0" cy="0"/>
        </a:xfrm>
      </p:grpSpPr>
      <p:sp>
        <p:nvSpPr>
          <p:cNvPr id="2284" name="Google Shape;2284;gd1bf8d60a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5" name="Google Shape;2285;gd1bf8d60a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3"/>
        <p:cNvGrpSpPr/>
        <p:nvPr/>
      </p:nvGrpSpPr>
      <p:grpSpPr>
        <a:xfrm>
          <a:off x="0" y="0"/>
          <a:ext cx="0" cy="0"/>
          <a:chOff x="0" y="0"/>
          <a:chExt cx="0" cy="0"/>
        </a:xfrm>
      </p:grpSpPr>
      <p:sp>
        <p:nvSpPr>
          <p:cNvPr id="2104" name="Google Shape;2104;g20f41e1924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5" name="Google Shape;2105;g20f41e1924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9"/>
        <p:cNvGrpSpPr/>
        <p:nvPr/>
      </p:nvGrpSpPr>
      <p:grpSpPr>
        <a:xfrm>
          <a:off x="0" y="0"/>
          <a:ext cx="0" cy="0"/>
          <a:chOff x="0" y="0"/>
          <a:chExt cx="0" cy="0"/>
        </a:xfrm>
      </p:grpSpPr>
      <p:sp>
        <p:nvSpPr>
          <p:cNvPr id="1850" name="Google Shape;1850;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 name="Google Shape;1851;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4"/>
        <p:cNvGrpSpPr/>
        <p:nvPr/>
      </p:nvGrpSpPr>
      <p:grpSpPr>
        <a:xfrm>
          <a:off x="0" y="0"/>
          <a:ext cx="0" cy="0"/>
          <a:chOff x="0" y="0"/>
          <a:chExt cx="0" cy="0"/>
        </a:xfrm>
      </p:grpSpPr>
      <p:sp>
        <p:nvSpPr>
          <p:cNvPr id="2325" name="Google Shape;2325;gd1bf8d60a4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6" name="Google Shape;2326;gd1bf8d60a4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0"/>
        <p:cNvGrpSpPr/>
        <p:nvPr/>
      </p:nvGrpSpPr>
      <p:grpSpPr>
        <a:xfrm>
          <a:off x="0" y="0"/>
          <a:ext cx="0" cy="0"/>
          <a:chOff x="0" y="0"/>
          <a:chExt cx="0" cy="0"/>
        </a:xfrm>
      </p:grpSpPr>
      <p:sp>
        <p:nvSpPr>
          <p:cNvPr id="2331" name="Google Shape;2331;gd1bf8d60a4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2" name="Google Shape;2332;gd1bf8d60a4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0"/>
        <p:cNvGrpSpPr/>
        <p:nvPr/>
      </p:nvGrpSpPr>
      <p:grpSpPr>
        <a:xfrm>
          <a:off x="0" y="0"/>
          <a:ext cx="0" cy="0"/>
          <a:chOff x="0" y="0"/>
          <a:chExt cx="0" cy="0"/>
        </a:xfrm>
      </p:grpSpPr>
      <p:sp>
        <p:nvSpPr>
          <p:cNvPr id="2361" name="Google Shape;2361;gd1bf8d60a4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2" name="Google Shape;2362;gd1bf8d60a4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8" name="Google Shape;193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3"/>
        <p:cNvGrpSpPr/>
        <p:nvPr/>
      </p:nvGrpSpPr>
      <p:grpSpPr>
        <a:xfrm>
          <a:off x="0" y="0"/>
          <a:ext cx="0" cy="0"/>
          <a:chOff x="0" y="0"/>
          <a:chExt cx="0" cy="0"/>
        </a:xfrm>
      </p:grpSpPr>
      <p:sp>
        <p:nvSpPr>
          <p:cNvPr id="1944" name="Google Shape;1944;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5" name="Google Shape;1945;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3"/>
        <p:cNvGrpSpPr/>
        <p:nvPr/>
      </p:nvGrpSpPr>
      <p:grpSpPr>
        <a:xfrm>
          <a:off x="0" y="0"/>
          <a:ext cx="0" cy="0"/>
          <a:chOff x="0" y="0"/>
          <a:chExt cx="0" cy="0"/>
        </a:xfrm>
      </p:grpSpPr>
      <p:sp>
        <p:nvSpPr>
          <p:cNvPr id="1984" name="Google Shape;1984;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5" name="Google Shape;1985;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5"/>
        <p:cNvGrpSpPr/>
        <p:nvPr/>
      </p:nvGrpSpPr>
      <p:grpSpPr>
        <a:xfrm>
          <a:off x="0" y="0"/>
          <a:ext cx="0" cy="0"/>
          <a:chOff x="0" y="0"/>
          <a:chExt cx="0" cy="0"/>
        </a:xfrm>
      </p:grpSpPr>
      <p:sp>
        <p:nvSpPr>
          <p:cNvPr id="2026" name="Google Shape;2026;gd1bf8d60a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7" name="Google Shape;2027;gd1bf8d60a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d1bf8d60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d1bf8d60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0"/>
        <p:cNvGrpSpPr/>
        <p:nvPr/>
      </p:nvGrpSpPr>
      <p:grpSpPr>
        <a:xfrm>
          <a:off x="0" y="0"/>
          <a:ext cx="0" cy="0"/>
          <a:chOff x="0" y="0"/>
          <a:chExt cx="0" cy="0"/>
        </a:xfrm>
      </p:grpSpPr>
      <p:sp>
        <p:nvSpPr>
          <p:cNvPr id="2091" name="Google Shape;2091;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2" name="Google Shape;2092;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10" name="Google Shape;10;p2"/>
          <p:cNvGrpSpPr/>
          <p:nvPr/>
        </p:nvGrpSpPr>
        <p:grpSpPr>
          <a:xfrm>
            <a:off x="4718095" y="472054"/>
            <a:ext cx="101875" cy="134875"/>
            <a:chOff x="3928495" y="333391"/>
            <a:chExt cx="101875" cy="134875"/>
          </a:xfrm>
        </p:grpSpPr>
        <p:grpSp>
          <p:nvGrpSpPr>
            <p:cNvPr id="11" name="Google Shape;11;p2"/>
            <p:cNvGrpSpPr/>
            <p:nvPr/>
          </p:nvGrpSpPr>
          <p:grpSpPr>
            <a:xfrm>
              <a:off x="3928495" y="379241"/>
              <a:ext cx="44700" cy="42600"/>
              <a:chOff x="3928495" y="379241"/>
              <a:chExt cx="44700" cy="42600"/>
            </a:xfrm>
          </p:grpSpPr>
          <p:sp>
            <p:nvSpPr>
              <p:cNvPr id="12" name="Google Shape;12;p2"/>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 name="Google Shape;14;p2"/>
            <p:cNvGrpSpPr/>
            <p:nvPr/>
          </p:nvGrpSpPr>
          <p:grpSpPr>
            <a:xfrm>
              <a:off x="3985670" y="425666"/>
              <a:ext cx="44700" cy="42600"/>
              <a:chOff x="3928495" y="379241"/>
              <a:chExt cx="44700" cy="42600"/>
            </a:xfrm>
          </p:grpSpPr>
          <p:sp>
            <p:nvSpPr>
              <p:cNvPr id="15" name="Google Shape;15;p2"/>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 name="Google Shape;17;p2"/>
            <p:cNvGrpSpPr/>
            <p:nvPr/>
          </p:nvGrpSpPr>
          <p:grpSpPr>
            <a:xfrm>
              <a:off x="3985670" y="333391"/>
              <a:ext cx="44700" cy="42600"/>
              <a:chOff x="3928495" y="379241"/>
              <a:chExt cx="44700" cy="42600"/>
            </a:xfrm>
          </p:grpSpPr>
          <p:sp>
            <p:nvSpPr>
              <p:cNvPr id="18" name="Google Shape;18;p2"/>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 name="Google Shape;20;p2"/>
          <p:cNvGrpSpPr/>
          <p:nvPr/>
        </p:nvGrpSpPr>
        <p:grpSpPr>
          <a:xfrm>
            <a:off x="202343" y="-216228"/>
            <a:ext cx="8657567" cy="5537627"/>
            <a:chOff x="202343" y="-216228"/>
            <a:chExt cx="8657567" cy="5537627"/>
          </a:xfrm>
        </p:grpSpPr>
        <p:grpSp>
          <p:nvGrpSpPr>
            <p:cNvPr id="21" name="Google Shape;21;p2"/>
            <p:cNvGrpSpPr/>
            <p:nvPr/>
          </p:nvGrpSpPr>
          <p:grpSpPr>
            <a:xfrm>
              <a:off x="495055" y="4312458"/>
              <a:ext cx="2156910" cy="506908"/>
              <a:chOff x="4891825" y="3495059"/>
              <a:chExt cx="1351193" cy="317552"/>
            </a:xfrm>
          </p:grpSpPr>
          <p:sp>
            <p:nvSpPr>
              <p:cNvPr id="22" name="Google Shape;22;p2"/>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 name="Google Shape;28;p2"/>
            <p:cNvGrpSpPr/>
            <p:nvPr/>
          </p:nvGrpSpPr>
          <p:grpSpPr>
            <a:xfrm>
              <a:off x="8328721" y="-57203"/>
              <a:ext cx="204128" cy="1115878"/>
              <a:chOff x="6605329" y="191675"/>
              <a:chExt cx="127876" cy="699040"/>
            </a:xfrm>
          </p:grpSpPr>
          <p:sp>
            <p:nvSpPr>
              <p:cNvPr id="29" name="Google Shape;29;p2"/>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 name="Google Shape;31;p2"/>
            <p:cNvGrpSpPr/>
            <p:nvPr/>
          </p:nvGrpSpPr>
          <p:grpSpPr>
            <a:xfrm>
              <a:off x="4148615" y="-158755"/>
              <a:ext cx="1493520" cy="615774"/>
              <a:chOff x="5301012" y="396272"/>
              <a:chExt cx="935614" cy="385751"/>
            </a:xfrm>
          </p:grpSpPr>
          <p:sp>
            <p:nvSpPr>
              <p:cNvPr id="32" name="Google Shape;32;p2"/>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 name="Google Shape;35;p2"/>
            <p:cNvGrpSpPr/>
            <p:nvPr/>
          </p:nvGrpSpPr>
          <p:grpSpPr>
            <a:xfrm>
              <a:off x="983733" y="132957"/>
              <a:ext cx="1064856" cy="813093"/>
              <a:chOff x="3843246" y="357910"/>
              <a:chExt cx="667078" cy="509361"/>
            </a:xfrm>
          </p:grpSpPr>
          <p:sp>
            <p:nvSpPr>
              <p:cNvPr id="36" name="Google Shape;36;p2"/>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 name="Google Shape;39;p2"/>
            <p:cNvGrpSpPr/>
            <p:nvPr/>
          </p:nvGrpSpPr>
          <p:grpSpPr>
            <a:xfrm>
              <a:off x="202343" y="-216228"/>
              <a:ext cx="1337026" cy="826702"/>
              <a:chOff x="3421261" y="191675"/>
              <a:chExt cx="837578" cy="517886"/>
            </a:xfrm>
          </p:grpSpPr>
          <p:sp>
            <p:nvSpPr>
              <p:cNvPr id="40" name="Google Shape;40;p2"/>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 name="Google Shape;42;p2"/>
            <p:cNvGrpSpPr/>
            <p:nvPr/>
          </p:nvGrpSpPr>
          <p:grpSpPr>
            <a:xfrm>
              <a:off x="8240578" y="3983385"/>
              <a:ext cx="619332" cy="1338013"/>
              <a:chOff x="6850421" y="775628"/>
              <a:chExt cx="398541" cy="861012"/>
            </a:xfrm>
          </p:grpSpPr>
          <p:sp>
            <p:nvSpPr>
              <p:cNvPr id="43" name="Google Shape;43;p2"/>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 name="Google Shape;46;p2"/>
            <p:cNvGrpSpPr/>
            <p:nvPr/>
          </p:nvGrpSpPr>
          <p:grpSpPr>
            <a:xfrm>
              <a:off x="4718095" y="4438582"/>
              <a:ext cx="1064856" cy="813093"/>
              <a:chOff x="3843246" y="357910"/>
              <a:chExt cx="667078" cy="509361"/>
            </a:xfrm>
          </p:grpSpPr>
          <p:sp>
            <p:nvSpPr>
              <p:cNvPr id="47" name="Google Shape;47;p2"/>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0" name="Google Shape;50;p2"/>
          <p:cNvGrpSpPr/>
          <p:nvPr/>
        </p:nvGrpSpPr>
        <p:grpSpPr>
          <a:xfrm>
            <a:off x="538050" y="4042437"/>
            <a:ext cx="445675" cy="119073"/>
            <a:chOff x="3578973" y="2550931"/>
            <a:chExt cx="279193" cy="74593"/>
          </a:xfrm>
        </p:grpSpPr>
        <p:sp>
          <p:nvSpPr>
            <p:cNvPr id="51" name="Google Shape;51;p2"/>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 name="Google Shape;61;p2"/>
          <p:cNvGrpSpPr/>
          <p:nvPr/>
        </p:nvGrpSpPr>
        <p:grpSpPr>
          <a:xfrm>
            <a:off x="7203137" y="4819370"/>
            <a:ext cx="656605" cy="119073"/>
            <a:chOff x="6468929" y="3844579"/>
            <a:chExt cx="411329" cy="74593"/>
          </a:xfrm>
        </p:grpSpPr>
        <p:sp>
          <p:nvSpPr>
            <p:cNvPr id="62" name="Google Shape;62;p2"/>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 name="Google Shape;65;p2"/>
          <p:cNvGrpSpPr/>
          <p:nvPr/>
        </p:nvGrpSpPr>
        <p:grpSpPr>
          <a:xfrm>
            <a:off x="-871550" y="-1016375"/>
            <a:ext cx="10667200" cy="7297950"/>
            <a:chOff x="-871550" y="-1016375"/>
            <a:chExt cx="10667200" cy="7297950"/>
          </a:xfrm>
        </p:grpSpPr>
        <p:sp>
          <p:nvSpPr>
            <p:cNvPr id="66" name="Google Shape;66;p2"/>
            <p:cNvSpPr/>
            <p:nvPr/>
          </p:nvSpPr>
          <p:spPr>
            <a:xfrm>
              <a:off x="-387625" y="18643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7" name="Google Shape;67;p2"/>
            <p:cNvSpPr/>
            <p:nvPr/>
          </p:nvSpPr>
          <p:spPr>
            <a:xfrm>
              <a:off x="-871550" y="21107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8" name="Google Shape;68;p2"/>
            <p:cNvSpPr/>
            <p:nvPr/>
          </p:nvSpPr>
          <p:spPr>
            <a:xfrm rot="5400000">
              <a:off x="2350025" y="551987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9" name="Google Shape;69;p2"/>
            <p:cNvSpPr/>
            <p:nvPr/>
          </p:nvSpPr>
          <p:spPr>
            <a:xfrm rot="5400000">
              <a:off x="5393950" y="-3608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0" name="Google Shape;70;p2"/>
            <p:cNvSpPr/>
            <p:nvPr/>
          </p:nvSpPr>
          <p:spPr>
            <a:xfrm rot="10800000">
              <a:off x="7894525" y="35318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1" name="Google Shape;71;p2"/>
            <p:cNvSpPr/>
            <p:nvPr/>
          </p:nvSpPr>
          <p:spPr>
            <a:xfrm rot="10800000">
              <a:off x="8378450" y="32854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sp>
        <p:nvSpPr>
          <p:cNvPr id="72" name="Google Shape;72;p2"/>
          <p:cNvSpPr txBox="1">
            <a:spLocks noGrp="1"/>
          </p:cNvSpPr>
          <p:nvPr>
            <p:ph type="ctrTitle"/>
          </p:nvPr>
        </p:nvSpPr>
        <p:spPr>
          <a:xfrm>
            <a:off x="1940848" y="1481275"/>
            <a:ext cx="5262300" cy="1585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73" name="Google Shape;73;p2"/>
          <p:cNvSpPr txBox="1">
            <a:spLocks noGrp="1"/>
          </p:cNvSpPr>
          <p:nvPr>
            <p:ph type="subTitle" idx="1"/>
          </p:nvPr>
        </p:nvSpPr>
        <p:spPr>
          <a:xfrm>
            <a:off x="1940825" y="3117900"/>
            <a:ext cx="5262300" cy="4758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67"/>
        <p:cNvGrpSpPr/>
        <p:nvPr/>
      </p:nvGrpSpPr>
      <p:grpSpPr>
        <a:xfrm>
          <a:off x="0" y="0"/>
          <a:ext cx="0" cy="0"/>
          <a:chOff x="0" y="0"/>
          <a:chExt cx="0" cy="0"/>
        </a:xfrm>
      </p:grpSpPr>
      <p:pic>
        <p:nvPicPr>
          <p:cNvPr id="668" name="Google Shape;668;p13"/>
          <p:cNvPicPr preferRelativeResize="0"/>
          <p:nvPr/>
        </p:nvPicPr>
        <p:blipFill rotWithShape="1">
          <a:blip r:embed="rId2">
            <a:alphaModFix/>
          </a:blip>
          <a:srcRect r="990" b="901"/>
          <a:stretch/>
        </p:blipFill>
        <p:spPr>
          <a:xfrm>
            <a:off x="0" y="0"/>
            <a:ext cx="9144003" cy="5143500"/>
          </a:xfrm>
          <a:prstGeom prst="rect">
            <a:avLst/>
          </a:prstGeom>
          <a:noFill/>
          <a:ln>
            <a:noFill/>
          </a:ln>
        </p:spPr>
      </p:pic>
      <p:sp>
        <p:nvSpPr>
          <p:cNvPr id="669" name="Google Shape;66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70" name="Google Shape;670;p13"/>
          <p:cNvSpPr txBox="1">
            <a:spLocks noGrp="1"/>
          </p:cNvSpPr>
          <p:nvPr>
            <p:ph type="subTitle" idx="1"/>
          </p:nvPr>
        </p:nvSpPr>
        <p:spPr>
          <a:xfrm>
            <a:off x="1806625" y="1991288"/>
            <a:ext cx="25701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671" name="Google Shape;671;p13"/>
          <p:cNvSpPr txBox="1">
            <a:spLocks noGrp="1"/>
          </p:cNvSpPr>
          <p:nvPr>
            <p:ph type="subTitle" idx="2"/>
          </p:nvPr>
        </p:nvSpPr>
        <p:spPr>
          <a:xfrm>
            <a:off x="5665400" y="1991288"/>
            <a:ext cx="25701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672" name="Google Shape;672;p13"/>
          <p:cNvSpPr txBox="1">
            <a:spLocks noGrp="1"/>
          </p:cNvSpPr>
          <p:nvPr>
            <p:ph type="subTitle" idx="3"/>
          </p:nvPr>
        </p:nvSpPr>
        <p:spPr>
          <a:xfrm>
            <a:off x="1806625" y="3706238"/>
            <a:ext cx="25701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673" name="Google Shape;673;p13"/>
          <p:cNvSpPr txBox="1">
            <a:spLocks noGrp="1"/>
          </p:cNvSpPr>
          <p:nvPr>
            <p:ph type="subTitle" idx="4"/>
          </p:nvPr>
        </p:nvSpPr>
        <p:spPr>
          <a:xfrm>
            <a:off x="5665400" y="3706238"/>
            <a:ext cx="25701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674" name="Google Shape;674;p13"/>
          <p:cNvSpPr txBox="1">
            <a:spLocks noGrp="1"/>
          </p:cNvSpPr>
          <p:nvPr>
            <p:ph type="title" idx="5" hasCustomPrompt="1"/>
          </p:nvPr>
        </p:nvSpPr>
        <p:spPr>
          <a:xfrm>
            <a:off x="901087" y="1440375"/>
            <a:ext cx="820500" cy="640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5" name="Google Shape;675;p13"/>
          <p:cNvSpPr txBox="1">
            <a:spLocks noGrp="1"/>
          </p:cNvSpPr>
          <p:nvPr>
            <p:ph type="title" idx="6" hasCustomPrompt="1"/>
          </p:nvPr>
        </p:nvSpPr>
        <p:spPr>
          <a:xfrm>
            <a:off x="901087" y="3155327"/>
            <a:ext cx="820500" cy="640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6" name="Google Shape;676;p13"/>
          <p:cNvSpPr txBox="1">
            <a:spLocks noGrp="1"/>
          </p:cNvSpPr>
          <p:nvPr>
            <p:ph type="title" idx="7" hasCustomPrompt="1"/>
          </p:nvPr>
        </p:nvSpPr>
        <p:spPr>
          <a:xfrm>
            <a:off x="4759861" y="1440375"/>
            <a:ext cx="820500" cy="640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7" name="Google Shape;677;p13"/>
          <p:cNvSpPr txBox="1">
            <a:spLocks noGrp="1"/>
          </p:cNvSpPr>
          <p:nvPr>
            <p:ph type="title" idx="8" hasCustomPrompt="1"/>
          </p:nvPr>
        </p:nvSpPr>
        <p:spPr>
          <a:xfrm>
            <a:off x="4759861" y="3155331"/>
            <a:ext cx="820500" cy="640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8" name="Google Shape;678;p13"/>
          <p:cNvSpPr txBox="1">
            <a:spLocks noGrp="1"/>
          </p:cNvSpPr>
          <p:nvPr>
            <p:ph type="subTitle" idx="9"/>
          </p:nvPr>
        </p:nvSpPr>
        <p:spPr>
          <a:xfrm>
            <a:off x="1806638" y="1256675"/>
            <a:ext cx="2570100" cy="83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679" name="Google Shape;679;p13"/>
          <p:cNvSpPr txBox="1">
            <a:spLocks noGrp="1"/>
          </p:cNvSpPr>
          <p:nvPr>
            <p:ph type="subTitle" idx="13"/>
          </p:nvPr>
        </p:nvSpPr>
        <p:spPr>
          <a:xfrm>
            <a:off x="5665413" y="1256675"/>
            <a:ext cx="2570100" cy="83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680" name="Google Shape;680;p13"/>
          <p:cNvSpPr txBox="1">
            <a:spLocks noGrp="1"/>
          </p:cNvSpPr>
          <p:nvPr>
            <p:ph type="subTitle" idx="14"/>
          </p:nvPr>
        </p:nvSpPr>
        <p:spPr>
          <a:xfrm>
            <a:off x="1806638" y="2971525"/>
            <a:ext cx="2570100" cy="83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681" name="Google Shape;681;p13"/>
          <p:cNvSpPr txBox="1">
            <a:spLocks noGrp="1"/>
          </p:cNvSpPr>
          <p:nvPr>
            <p:ph type="subTitle" idx="15"/>
          </p:nvPr>
        </p:nvSpPr>
        <p:spPr>
          <a:xfrm>
            <a:off x="5665413" y="2971525"/>
            <a:ext cx="2570100" cy="83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grpSp>
        <p:nvGrpSpPr>
          <p:cNvPr id="682" name="Google Shape;682;p13"/>
          <p:cNvGrpSpPr/>
          <p:nvPr/>
        </p:nvGrpSpPr>
        <p:grpSpPr>
          <a:xfrm>
            <a:off x="362675" y="223138"/>
            <a:ext cx="8584545" cy="4702738"/>
            <a:chOff x="362675" y="223138"/>
            <a:chExt cx="8584545" cy="4702738"/>
          </a:xfrm>
        </p:grpSpPr>
        <p:grpSp>
          <p:nvGrpSpPr>
            <p:cNvPr id="683" name="Google Shape;683;p13"/>
            <p:cNvGrpSpPr/>
            <p:nvPr/>
          </p:nvGrpSpPr>
          <p:grpSpPr>
            <a:xfrm>
              <a:off x="362675" y="793000"/>
              <a:ext cx="130200" cy="126125"/>
              <a:chOff x="3935725" y="167575"/>
              <a:chExt cx="130200" cy="126125"/>
            </a:xfrm>
          </p:grpSpPr>
          <p:sp>
            <p:nvSpPr>
              <p:cNvPr id="684" name="Google Shape;684;p13"/>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85" name="Google Shape;685;p13"/>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86" name="Google Shape;686;p13"/>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687" name="Google Shape;687;p13"/>
            <p:cNvGrpSpPr/>
            <p:nvPr/>
          </p:nvGrpSpPr>
          <p:grpSpPr>
            <a:xfrm>
              <a:off x="2046988" y="4799750"/>
              <a:ext cx="130200" cy="126125"/>
              <a:chOff x="3935725" y="167575"/>
              <a:chExt cx="130200" cy="126125"/>
            </a:xfrm>
          </p:grpSpPr>
          <p:sp>
            <p:nvSpPr>
              <p:cNvPr id="688" name="Google Shape;688;p13"/>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89" name="Google Shape;689;p13"/>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90" name="Google Shape;690;p13"/>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691" name="Google Shape;691;p13"/>
            <p:cNvGrpSpPr/>
            <p:nvPr/>
          </p:nvGrpSpPr>
          <p:grpSpPr>
            <a:xfrm>
              <a:off x="8845345" y="4235716"/>
              <a:ext cx="101875" cy="134875"/>
              <a:chOff x="3928495" y="333391"/>
              <a:chExt cx="101875" cy="134875"/>
            </a:xfrm>
          </p:grpSpPr>
          <p:grpSp>
            <p:nvGrpSpPr>
              <p:cNvPr id="692" name="Google Shape;692;p13"/>
              <p:cNvGrpSpPr/>
              <p:nvPr/>
            </p:nvGrpSpPr>
            <p:grpSpPr>
              <a:xfrm>
                <a:off x="3928495" y="379241"/>
                <a:ext cx="44700" cy="42600"/>
                <a:chOff x="3928495" y="379241"/>
                <a:chExt cx="44700" cy="42600"/>
              </a:xfrm>
            </p:grpSpPr>
            <p:sp>
              <p:nvSpPr>
                <p:cNvPr id="693" name="Google Shape;693;p13"/>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13"/>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5" name="Google Shape;695;p13"/>
              <p:cNvGrpSpPr/>
              <p:nvPr/>
            </p:nvGrpSpPr>
            <p:grpSpPr>
              <a:xfrm>
                <a:off x="3985670" y="425666"/>
                <a:ext cx="44700" cy="42600"/>
                <a:chOff x="3928495" y="379241"/>
                <a:chExt cx="44700" cy="42600"/>
              </a:xfrm>
            </p:grpSpPr>
            <p:sp>
              <p:nvSpPr>
                <p:cNvPr id="696" name="Google Shape;696;p13"/>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3"/>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8" name="Google Shape;698;p13"/>
              <p:cNvGrpSpPr/>
              <p:nvPr/>
            </p:nvGrpSpPr>
            <p:grpSpPr>
              <a:xfrm>
                <a:off x="3985670" y="333391"/>
                <a:ext cx="44700" cy="42600"/>
                <a:chOff x="3928495" y="379241"/>
                <a:chExt cx="44700" cy="42600"/>
              </a:xfrm>
            </p:grpSpPr>
            <p:sp>
              <p:nvSpPr>
                <p:cNvPr id="699" name="Google Shape;699;p13"/>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3"/>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01" name="Google Shape;701;p13"/>
            <p:cNvGrpSpPr/>
            <p:nvPr/>
          </p:nvGrpSpPr>
          <p:grpSpPr>
            <a:xfrm>
              <a:off x="6507442" y="4803287"/>
              <a:ext cx="449076" cy="119073"/>
              <a:chOff x="7108302" y="2550931"/>
              <a:chExt cx="281323" cy="74593"/>
            </a:xfrm>
          </p:grpSpPr>
          <p:sp>
            <p:nvSpPr>
              <p:cNvPr id="702" name="Google Shape;702;p13"/>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3"/>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3"/>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3"/>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3"/>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3"/>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3"/>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3"/>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3"/>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3"/>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2" name="Google Shape;712;p13"/>
            <p:cNvGrpSpPr/>
            <p:nvPr/>
          </p:nvGrpSpPr>
          <p:grpSpPr>
            <a:xfrm>
              <a:off x="1667825" y="233212"/>
              <a:ext cx="445675" cy="119073"/>
              <a:chOff x="3578973" y="2550931"/>
              <a:chExt cx="279193" cy="74593"/>
            </a:xfrm>
          </p:grpSpPr>
          <p:sp>
            <p:nvSpPr>
              <p:cNvPr id="713" name="Google Shape;713;p13"/>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3"/>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3"/>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3"/>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3"/>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3"/>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3"/>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3"/>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3"/>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3"/>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3" name="Google Shape;723;p13"/>
            <p:cNvGrpSpPr/>
            <p:nvPr/>
          </p:nvGrpSpPr>
          <p:grpSpPr>
            <a:xfrm>
              <a:off x="8193600" y="223138"/>
              <a:ext cx="130200" cy="126125"/>
              <a:chOff x="3935725" y="167575"/>
              <a:chExt cx="130200" cy="126125"/>
            </a:xfrm>
          </p:grpSpPr>
          <p:sp>
            <p:nvSpPr>
              <p:cNvPr id="724" name="Google Shape;724;p13"/>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25" name="Google Shape;725;p13"/>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26" name="Google Shape;726;p13"/>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grpSp>
        <p:nvGrpSpPr>
          <p:cNvPr id="727" name="Google Shape;727;p13"/>
          <p:cNvGrpSpPr/>
          <p:nvPr/>
        </p:nvGrpSpPr>
        <p:grpSpPr>
          <a:xfrm>
            <a:off x="-1125950" y="-1116990"/>
            <a:ext cx="11388500" cy="7417815"/>
            <a:chOff x="-1125950" y="-1116990"/>
            <a:chExt cx="11388500" cy="7417815"/>
          </a:xfrm>
        </p:grpSpPr>
        <p:sp>
          <p:nvSpPr>
            <p:cNvPr id="728" name="Google Shape;728;p13"/>
            <p:cNvSpPr/>
            <p:nvPr/>
          </p:nvSpPr>
          <p:spPr>
            <a:xfrm rot="10800000" flipH="1">
              <a:off x="-842500" y="44435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29" name="Google Shape;729;p13"/>
            <p:cNvSpPr/>
            <p:nvPr/>
          </p:nvSpPr>
          <p:spPr>
            <a:xfrm rot="10800000" flipH="1">
              <a:off x="-1125950" y="41971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30" name="Google Shape;730;p13"/>
            <p:cNvSpPr/>
            <p:nvPr/>
          </p:nvSpPr>
          <p:spPr>
            <a:xfrm rot="10800000">
              <a:off x="8565125" y="132648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31" name="Google Shape;731;p13"/>
            <p:cNvSpPr/>
            <p:nvPr/>
          </p:nvSpPr>
          <p:spPr>
            <a:xfrm rot="10800000">
              <a:off x="8845350" y="108005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32" name="Google Shape;732;p13"/>
            <p:cNvSpPr/>
            <p:nvPr/>
          </p:nvSpPr>
          <p:spPr>
            <a:xfrm rot="5400000">
              <a:off x="6518800" y="-46149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33" name="Google Shape;733;p13"/>
            <p:cNvSpPr/>
            <p:nvPr/>
          </p:nvSpPr>
          <p:spPr>
            <a:xfrm rot="5400000">
              <a:off x="906125" y="55391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734" name="Google Shape;734;p13"/>
          <p:cNvGrpSpPr/>
          <p:nvPr/>
        </p:nvGrpSpPr>
        <p:grpSpPr>
          <a:xfrm>
            <a:off x="-918810" y="-954029"/>
            <a:ext cx="10760625" cy="7331170"/>
            <a:chOff x="-918810" y="-954029"/>
            <a:chExt cx="10760625" cy="7331170"/>
          </a:xfrm>
        </p:grpSpPr>
        <p:grpSp>
          <p:nvGrpSpPr>
            <p:cNvPr id="735" name="Google Shape;735;p13"/>
            <p:cNvGrpSpPr/>
            <p:nvPr/>
          </p:nvGrpSpPr>
          <p:grpSpPr>
            <a:xfrm>
              <a:off x="-918810" y="186420"/>
              <a:ext cx="1493520" cy="615774"/>
              <a:chOff x="5301012" y="396272"/>
              <a:chExt cx="935614" cy="385751"/>
            </a:xfrm>
          </p:grpSpPr>
          <p:sp>
            <p:nvSpPr>
              <p:cNvPr id="736" name="Google Shape;736;p13"/>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13"/>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13"/>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9" name="Google Shape;739;p13"/>
            <p:cNvGrpSpPr/>
            <p:nvPr/>
          </p:nvGrpSpPr>
          <p:grpSpPr>
            <a:xfrm>
              <a:off x="7684905" y="4712283"/>
              <a:ext cx="2156910" cy="506908"/>
              <a:chOff x="4891825" y="3495059"/>
              <a:chExt cx="1351193" cy="317552"/>
            </a:xfrm>
          </p:grpSpPr>
          <p:sp>
            <p:nvSpPr>
              <p:cNvPr id="740" name="Google Shape;740;p13"/>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13"/>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13"/>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13"/>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13"/>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13"/>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6" name="Google Shape;746;p13"/>
            <p:cNvGrpSpPr/>
            <p:nvPr/>
          </p:nvGrpSpPr>
          <p:grpSpPr>
            <a:xfrm rot="-5400000">
              <a:off x="7985115" y="-515155"/>
              <a:ext cx="1493520" cy="615774"/>
              <a:chOff x="5301012" y="396272"/>
              <a:chExt cx="935614" cy="385751"/>
            </a:xfrm>
          </p:grpSpPr>
          <p:sp>
            <p:nvSpPr>
              <p:cNvPr id="747" name="Google Shape;747;p13"/>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3"/>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3"/>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0" name="Google Shape;750;p13"/>
            <p:cNvGrpSpPr/>
            <p:nvPr/>
          </p:nvGrpSpPr>
          <p:grpSpPr>
            <a:xfrm rot="-5400000">
              <a:off x="2676115" y="5322495"/>
              <a:ext cx="1493520" cy="615774"/>
              <a:chOff x="5301012" y="396272"/>
              <a:chExt cx="935614" cy="385751"/>
            </a:xfrm>
          </p:grpSpPr>
          <p:sp>
            <p:nvSpPr>
              <p:cNvPr id="751" name="Google Shape;751;p13"/>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3"/>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3"/>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54"/>
        <p:cNvGrpSpPr/>
        <p:nvPr/>
      </p:nvGrpSpPr>
      <p:grpSpPr>
        <a:xfrm>
          <a:off x="0" y="0"/>
          <a:ext cx="0" cy="0"/>
          <a:chOff x="0" y="0"/>
          <a:chExt cx="0" cy="0"/>
        </a:xfrm>
      </p:grpSpPr>
      <p:pic>
        <p:nvPicPr>
          <p:cNvPr id="755" name="Google Shape;755;p14"/>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756" name="Google Shape;756;p14"/>
          <p:cNvGrpSpPr/>
          <p:nvPr/>
        </p:nvGrpSpPr>
        <p:grpSpPr>
          <a:xfrm>
            <a:off x="7007813" y="233212"/>
            <a:ext cx="1814513" cy="4692663"/>
            <a:chOff x="7007813" y="233212"/>
            <a:chExt cx="1814513" cy="4692663"/>
          </a:xfrm>
        </p:grpSpPr>
        <p:grpSp>
          <p:nvGrpSpPr>
            <p:cNvPr id="757" name="Google Shape;757;p14"/>
            <p:cNvGrpSpPr/>
            <p:nvPr/>
          </p:nvGrpSpPr>
          <p:grpSpPr>
            <a:xfrm flipH="1">
              <a:off x="8692125" y="793000"/>
              <a:ext cx="130200" cy="126125"/>
              <a:chOff x="3935725" y="167575"/>
              <a:chExt cx="130200" cy="126125"/>
            </a:xfrm>
          </p:grpSpPr>
          <p:sp>
            <p:nvSpPr>
              <p:cNvPr id="758" name="Google Shape;758;p14"/>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59" name="Google Shape;759;p14"/>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60" name="Google Shape;760;p14"/>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761" name="Google Shape;761;p14"/>
            <p:cNvGrpSpPr/>
            <p:nvPr/>
          </p:nvGrpSpPr>
          <p:grpSpPr>
            <a:xfrm flipH="1">
              <a:off x="7007813" y="4799750"/>
              <a:ext cx="130200" cy="126125"/>
              <a:chOff x="3935725" y="167575"/>
              <a:chExt cx="130200" cy="126125"/>
            </a:xfrm>
          </p:grpSpPr>
          <p:sp>
            <p:nvSpPr>
              <p:cNvPr id="762" name="Google Shape;762;p14"/>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63" name="Google Shape;763;p14"/>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64" name="Google Shape;764;p14"/>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765" name="Google Shape;765;p14"/>
            <p:cNvGrpSpPr/>
            <p:nvPr/>
          </p:nvGrpSpPr>
          <p:grpSpPr>
            <a:xfrm flipH="1">
              <a:off x="7071500" y="233212"/>
              <a:ext cx="445675" cy="119073"/>
              <a:chOff x="3578973" y="2550931"/>
              <a:chExt cx="279193" cy="74593"/>
            </a:xfrm>
          </p:grpSpPr>
          <p:sp>
            <p:nvSpPr>
              <p:cNvPr id="766" name="Google Shape;766;p14"/>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4"/>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4"/>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4"/>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4"/>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4"/>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4"/>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4"/>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4"/>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4"/>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76" name="Google Shape;776;p14"/>
          <p:cNvGrpSpPr/>
          <p:nvPr/>
        </p:nvGrpSpPr>
        <p:grpSpPr>
          <a:xfrm>
            <a:off x="-1077550" y="-1116990"/>
            <a:ext cx="11388500" cy="7417815"/>
            <a:chOff x="-1077550" y="-1116990"/>
            <a:chExt cx="11388500" cy="7417815"/>
          </a:xfrm>
        </p:grpSpPr>
        <p:sp>
          <p:nvSpPr>
            <p:cNvPr id="777" name="Google Shape;777;p14"/>
            <p:cNvSpPr/>
            <p:nvPr/>
          </p:nvSpPr>
          <p:spPr>
            <a:xfrm rot="10800000">
              <a:off x="8610300" y="406331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78" name="Google Shape;778;p14"/>
            <p:cNvSpPr/>
            <p:nvPr/>
          </p:nvSpPr>
          <p:spPr>
            <a:xfrm rot="10800000">
              <a:off x="8893750" y="381687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79" name="Google Shape;779;p14"/>
            <p:cNvSpPr/>
            <p:nvPr/>
          </p:nvSpPr>
          <p:spPr>
            <a:xfrm rot="10800000" flipH="1">
              <a:off x="-797325" y="132648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80" name="Google Shape;780;p14"/>
            <p:cNvSpPr/>
            <p:nvPr/>
          </p:nvSpPr>
          <p:spPr>
            <a:xfrm rot="10800000" flipH="1">
              <a:off x="-1077550" y="108005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81" name="Google Shape;781;p14"/>
            <p:cNvSpPr/>
            <p:nvPr/>
          </p:nvSpPr>
          <p:spPr>
            <a:xfrm rot="-5400000" flipH="1">
              <a:off x="1249000" y="-46149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82" name="Google Shape;782;p14"/>
            <p:cNvSpPr/>
            <p:nvPr/>
          </p:nvSpPr>
          <p:spPr>
            <a:xfrm rot="-5400000" flipH="1">
              <a:off x="4967450" y="55391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783" name="Google Shape;783;p14"/>
          <p:cNvGrpSpPr/>
          <p:nvPr/>
        </p:nvGrpSpPr>
        <p:grpSpPr>
          <a:xfrm>
            <a:off x="-656815" y="-954029"/>
            <a:ext cx="10760625" cy="7192920"/>
            <a:chOff x="-656815" y="-954029"/>
            <a:chExt cx="10760625" cy="7192920"/>
          </a:xfrm>
        </p:grpSpPr>
        <p:grpSp>
          <p:nvGrpSpPr>
            <p:cNvPr id="784" name="Google Shape;784;p14"/>
            <p:cNvGrpSpPr/>
            <p:nvPr/>
          </p:nvGrpSpPr>
          <p:grpSpPr>
            <a:xfrm flipH="1">
              <a:off x="8610290" y="186420"/>
              <a:ext cx="1493520" cy="615774"/>
              <a:chOff x="5301012" y="396272"/>
              <a:chExt cx="935614" cy="385751"/>
            </a:xfrm>
          </p:grpSpPr>
          <p:sp>
            <p:nvSpPr>
              <p:cNvPr id="785" name="Google Shape;785;p14"/>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4"/>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4"/>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8" name="Google Shape;788;p14"/>
            <p:cNvGrpSpPr/>
            <p:nvPr/>
          </p:nvGrpSpPr>
          <p:grpSpPr>
            <a:xfrm flipH="1">
              <a:off x="-656815" y="4712283"/>
              <a:ext cx="2156910" cy="506908"/>
              <a:chOff x="4891825" y="3495059"/>
              <a:chExt cx="1351193" cy="317552"/>
            </a:xfrm>
          </p:grpSpPr>
          <p:sp>
            <p:nvSpPr>
              <p:cNvPr id="789" name="Google Shape;789;p14"/>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4"/>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4"/>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4"/>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4"/>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4"/>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5" name="Google Shape;795;p14"/>
            <p:cNvGrpSpPr/>
            <p:nvPr/>
          </p:nvGrpSpPr>
          <p:grpSpPr>
            <a:xfrm rot="5400000" flipH="1">
              <a:off x="-293635" y="-515155"/>
              <a:ext cx="1493520" cy="615774"/>
              <a:chOff x="5301012" y="396272"/>
              <a:chExt cx="935614" cy="385751"/>
            </a:xfrm>
          </p:grpSpPr>
          <p:sp>
            <p:nvSpPr>
              <p:cNvPr id="796" name="Google Shape;796;p14"/>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4"/>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4"/>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9" name="Google Shape;799;p14"/>
            <p:cNvGrpSpPr/>
            <p:nvPr/>
          </p:nvGrpSpPr>
          <p:grpSpPr>
            <a:xfrm rot="-5400000">
              <a:off x="7497265" y="5184245"/>
              <a:ext cx="1493520" cy="615774"/>
              <a:chOff x="5301012" y="396272"/>
              <a:chExt cx="935614" cy="385751"/>
            </a:xfrm>
          </p:grpSpPr>
          <p:sp>
            <p:nvSpPr>
              <p:cNvPr id="800" name="Google Shape;800;p14"/>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4"/>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4"/>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03" name="Google Shape;803;p14"/>
          <p:cNvSpPr txBox="1">
            <a:spLocks noGrp="1"/>
          </p:cNvSpPr>
          <p:nvPr>
            <p:ph type="title"/>
          </p:nvPr>
        </p:nvSpPr>
        <p:spPr>
          <a:xfrm>
            <a:off x="1781238" y="3388871"/>
            <a:ext cx="5581500" cy="53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04" name="Google Shape;804;p14"/>
          <p:cNvSpPr txBox="1">
            <a:spLocks noGrp="1"/>
          </p:cNvSpPr>
          <p:nvPr>
            <p:ph type="subTitle" idx="1"/>
          </p:nvPr>
        </p:nvSpPr>
        <p:spPr>
          <a:xfrm>
            <a:off x="1781238" y="1070700"/>
            <a:ext cx="5581500" cy="23598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3000"/>
            </a:lvl1pPr>
            <a:lvl2pPr lvl="1" algn="ctr" rtl="0">
              <a:lnSpc>
                <a:spcPct val="115000"/>
              </a:lnSpc>
              <a:spcBef>
                <a:spcPts val="0"/>
              </a:spcBef>
              <a:spcAft>
                <a:spcPts val="0"/>
              </a:spcAft>
              <a:buSzPts val="3000"/>
              <a:buNone/>
              <a:defRPr sz="3000"/>
            </a:lvl2pPr>
            <a:lvl3pPr lvl="2" algn="ctr" rtl="0">
              <a:lnSpc>
                <a:spcPct val="115000"/>
              </a:lnSpc>
              <a:spcBef>
                <a:spcPts val="0"/>
              </a:spcBef>
              <a:spcAft>
                <a:spcPts val="0"/>
              </a:spcAft>
              <a:buSzPts val="3000"/>
              <a:buNone/>
              <a:defRPr sz="3000"/>
            </a:lvl3pPr>
            <a:lvl4pPr lvl="3" algn="ctr" rtl="0">
              <a:lnSpc>
                <a:spcPct val="115000"/>
              </a:lnSpc>
              <a:spcBef>
                <a:spcPts val="0"/>
              </a:spcBef>
              <a:spcAft>
                <a:spcPts val="0"/>
              </a:spcAft>
              <a:buSzPts val="3000"/>
              <a:buNone/>
              <a:defRPr sz="3000"/>
            </a:lvl4pPr>
            <a:lvl5pPr lvl="4" algn="ctr" rtl="0">
              <a:lnSpc>
                <a:spcPct val="115000"/>
              </a:lnSpc>
              <a:spcBef>
                <a:spcPts val="0"/>
              </a:spcBef>
              <a:spcAft>
                <a:spcPts val="0"/>
              </a:spcAft>
              <a:buSzPts val="3000"/>
              <a:buNone/>
              <a:defRPr sz="3000"/>
            </a:lvl5pPr>
            <a:lvl6pPr lvl="5" algn="ctr" rtl="0">
              <a:lnSpc>
                <a:spcPct val="115000"/>
              </a:lnSpc>
              <a:spcBef>
                <a:spcPts val="0"/>
              </a:spcBef>
              <a:spcAft>
                <a:spcPts val="0"/>
              </a:spcAft>
              <a:buSzPts val="3000"/>
              <a:buNone/>
              <a:defRPr sz="3000"/>
            </a:lvl6pPr>
            <a:lvl7pPr lvl="6" algn="ctr" rtl="0">
              <a:lnSpc>
                <a:spcPct val="115000"/>
              </a:lnSpc>
              <a:spcBef>
                <a:spcPts val="0"/>
              </a:spcBef>
              <a:spcAft>
                <a:spcPts val="0"/>
              </a:spcAft>
              <a:buSzPts val="3000"/>
              <a:buNone/>
              <a:defRPr sz="3000"/>
            </a:lvl7pPr>
            <a:lvl8pPr lvl="7" algn="ctr" rtl="0">
              <a:lnSpc>
                <a:spcPct val="115000"/>
              </a:lnSpc>
              <a:spcBef>
                <a:spcPts val="0"/>
              </a:spcBef>
              <a:spcAft>
                <a:spcPts val="0"/>
              </a:spcAft>
              <a:buSzPts val="3000"/>
              <a:buNone/>
              <a:defRPr sz="3000"/>
            </a:lvl8pPr>
            <a:lvl9pPr lvl="8" algn="ctr" rtl="0">
              <a:lnSpc>
                <a:spcPct val="115000"/>
              </a:lnSpc>
              <a:spcBef>
                <a:spcPts val="0"/>
              </a:spcBef>
              <a:spcAft>
                <a:spcPts val="0"/>
              </a:spcAft>
              <a:buSzPts val="3000"/>
              <a:buNone/>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_1">
    <p:spTree>
      <p:nvGrpSpPr>
        <p:cNvPr id="1" name="Shape 805"/>
        <p:cNvGrpSpPr/>
        <p:nvPr/>
      </p:nvGrpSpPr>
      <p:grpSpPr>
        <a:xfrm>
          <a:off x="0" y="0"/>
          <a:ext cx="0" cy="0"/>
          <a:chOff x="0" y="0"/>
          <a:chExt cx="0" cy="0"/>
        </a:xfrm>
      </p:grpSpPr>
      <p:pic>
        <p:nvPicPr>
          <p:cNvPr id="806" name="Google Shape;806;p15"/>
          <p:cNvPicPr preferRelativeResize="0"/>
          <p:nvPr/>
        </p:nvPicPr>
        <p:blipFill rotWithShape="1">
          <a:blip r:embed="rId2">
            <a:alphaModFix/>
          </a:blip>
          <a:srcRect r="990" b="901"/>
          <a:stretch/>
        </p:blipFill>
        <p:spPr>
          <a:xfrm>
            <a:off x="0" y="0"/>
            <a:ext cx="9144003" cy="5143500"/>
          </a:xfrm>
          <a:prstGeom prst="rect">
            <a:avLst/>
          </a:prstGeom>
          <a:noFill/>
          <a:ln>
            <a:noFill/>
          </a:ln>
        </p:spPr>
      </p:pic>
      <p:sp>
        <p:nvSpPr>
          <p:cNvPr id="807" name="Google Shape;807;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808" name="Google Shape;808;p15"/>
          <p:cNvGrpSpPr/>
          <p:nvPr/>
        </p:nvGrpSpPr>
        <p:grpSpPr>
          <a:xfrm flipH="1">
            <a:off x="189380" y="223138"/>
            <a:ext cx="8584545" cy="4702738"/>
            <a:chOff x="362675" y="223138"/>
            <a:chExt cx="8584545" cy="4702738"/>
          </a:xfrm>
        </p:grpSpPr>
        <p:grpSp>
          <p:nvGrpSpPr>
            <p:cNvPr id="809" name="Google Shape;809;p15"/>
            <p:cNvGrpSpPr/>
            <p:nvPr/>
          </p:nvGrpSpPr>
          <p:grpSpPr>
            <a:xfrm>
              <a:off x="362675" y="793000"/>
              <a:ext cx="130200" cy="126125"/>
              <a:chOff x="3935725" y="167575"/>
              <a:chExt cx="130200" cy="126125"/>
            </a:xfrm>
          </p:grpSpPr>
          <p:sp>
            <p:nvSpPr>
              <p:cNvPr id="810" name="Google Shape;810;p15"/>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811" name="Google Shape;811;p15"/>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812" name="Google Shape;812;p15"/>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813" name="Google Shape;813;p15"/>
            <p:cNvGrpSpPr/>
            <p:nvPr/>
          </p:nvGrpSpPr>
          <p:grpSpPr>
            <a:xfrm>
              <a:off x="2046988" y="4799750"/>
              <a:ext cx="130200" cy="126125"/>
              <a:chOff x="3935725" y="167575"/>
              <a:chExt cx="130200" cy="126125"/>
            </a:xfrm>
          </p:grpSpPr>
          <p:sp>
            <p:nvSpPr>
              <p:cNvPr id="814" name="Google Shape;814;p15"/>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815" name="Google Shape;815;p15"/>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816" name="Google Shape;816;p15"/>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817" name="Google Shape;817;p15"/>
            <p:cNvGrpSpPr/>
            <p:nvPr/>
          </p:nvGrpSpPr>
          <p:grpSpPr>
            <a:xfrm>
              <a:off x="8845345" y="4235716"/>
              <a:ext cx="101875" cy="134875"/>
              <a:chOff x="3928495" y="333391"/>
              <a:chExt cx="101875" cy="134875"/>
            </a:xfrm>
          </p:grpSpPr>
          <p:grpSp>
            <p:nvGrpSpPr>
              <p:cNvPr id="818" name="Google Shape;818;p15"/>
              <p:cNvGrpSpPr/>
              <p:nvPr/>
            </p:nvGrpSpPr>
            <p:grpSpPr>
              <a:xfrm>
                <a:off x="3928495" y="379241"/>
                <a:ext cx="44700" cy="42600"/>
                <a:chOff x="3928495" y="379241"/>
                <a:chExt cx="44700" cy="42600"/>
              </a:xfrm>
            </p:grpSpPr>
            <p:sp>
              <p:nvSpPr>
                <p:cNvPr id="819" name="Google Shape;819;p15"/>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15"/>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1" name="Google Shape;821;p15"/>
              <p:cNvGrpSpPr/>
              <p:nvPr/>
            </p:nvGrpSpPr>
            <p:grpSpPr>
              <a:xfrm>
                <a:off x="3985670" y="425666"/>
                <a:ext cx="44700" cy="42600"/>
                <a:chOff x="3928495" y="379241"/>
                <a:chExt cx="44700" cy="42600"/>
              </a:xfrm>
            </p:grpSpPr>
            <p:sp>
              <p:nvSpPr>
                <p:cNvPr id="822" name="Google Shape;822;p15"/>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5"/>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4" name="Google Shape;824;p15"/>
              <p:cNvGrpSpPr/>
              <p:nvPr/>
            </p:nvGrpSpPr>
            <p:grpSpPr>
              <a:xfrm>
                <a:off x="3985670" y="333391"/>
                <a:ext cx="44700" cy="42600"/>
                <a:chOff x="3928495" y="379241"/>
                <a:chExt cx="44700" cy="42600"/>
              </a:xfrm>
            </p:grpSpPr>
            <p:sp>
              <p:nvSpPr>
                <p:cNvPr id="825" name="Google Shape;825;p15"/>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5"/>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27" name="Google Shape;827;p15"/>
            <p:cNvGrpSpPr/>
            <p:nvPr/>
          </p:nvGrpSpPr>
          <p:grpSpPr>
            <a:xfrm>
              <a:off x="6507442" y="4803287"/>
              <a:ext cx="449076" cy="119073"/>
              <a:chOff x="7108302" y="2550931"/>
              <a:chExt cx="281323" cy="74593"/>
            </a:xfrm>
          </p:grpSpPr>
          <p:sp>
            <p:nvSpPr>
              <p:cNvPr id="828" name="Google Shape;828;p1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1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1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1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8" name="Google Shape;838;p15"/>
            <p:cNvGrpSpPr/>
            <p:nvPr/>
          </p:nvGrpSpPr>
          <p:grpSpPr>
            <a:xfrm>
              <a:off x="1667825" y="233212"/>
              <a:ext cx="445675" cy="119073"/>
              <a:chOff x="3578973" y="2550931"/>
              <a:chExt cx="279193" cy="74593"/>
            </a:xfrm>
          </p:grpSpPr>
          <p:sp>
            <p:nvSpPr>
              <p:cNvPr id="839" name="Google Shape;839;p15"/>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5"/>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5"/>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5"/>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5"/>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5"/>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5"/>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5"/>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5"/>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5"/>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9" name="Google Shape;849;p15"/>
            <p:cNvGrpSpPr/>
            <p:nvPr/>
          </p:nvGrpSpPr>
          <p:grpSpPr>
            <a:xfrm>
              <a:off x="8193600" y="223138"/>
              <a:ext cx="130200" cy="126125"/>
              <a:chOff x="3935725" y="167575"/>
              <a:chExt cx="130200" cy="126125"/>
            </a:xfrm>
          </p:grpSpPr>
          <p:sp>
            <p:nvSpPr>
              <p:cNvPr id="850" name="Google Shape;850;p15"/>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851" name="Google Shape;851;p15"/>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852" name="Google Shape;852;p15"/>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grpSp>
        <p:nvGrpSpPr>
          <p:cNvPr id="853" name="Google Shape;853;p15"/>
          <p:cNvGrpSpPr/>
          <p:nvPr/>
        </p:nvGrpSpPr>
        <p:grpSpPr>
          <a:xfrm flipH="1">
            <a:off x="-1125950" y="-1116990"/>
            <a:ext cx="11388500" cy="7417815"/>
            <a:chOff x="-1125950" y="-1116990"/>
            <a:chExt cx="11388500" cy="7417815"/>
          </a:xfrm>
        </p:grpSpPr>
        <p:sp>
          <p:nvSpPr>
            <p:cNvPr id="854" name="Google Shape;854;p15"/>
            <p:cNvSpPr/>
            <p:nvPr/>
          </p:nvSpPr>
          <p:spPr>
            <a:xfrm rot="10800000" flipH="1">
              <a:off x="-842500" y="44435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855" name="Google Shape;855;p15"/>
            <p:cNvSpPr/>
            <p:nvPr/>
          </p:nvSpPr>
          <p:spPr>
            <a:xfrm rot="10800000" flipH="1">
              <a:off x="-1125950" y="41971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856" name="Google Shape;856;p15"/>
            <p:cNvSpPr/>
            <p:nvPr/>
          </p:nvSpPr>
          <p:spPr>
            <a:xfrm rot="10800000">
              <a:off x="8565125" y="132648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857" name="Google Shape;857;p15"/>
            <p:cNvSpPr/>
            <p:nvPr/>
          </p:nvSpPr>
          <p:spPr>
            <a:xfrm rot="10800000">
              <a:off x="8845350" y="108005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858" name="Google Shape;858;p15"/>
            <p:cNvSpPr/>
            <p:nvPr/>
          </p:nvSpPr>
          <p:spPr>
            <a:xfrm rot="5400000">
              <a:off x="6518800" y="-46149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859" name="Google Shape;859;p15"/>
            <p:cNvSpPr/>
            <p:nvPr/>
          </p:nvSpPr>
          <p:spPr>
            <a:xfrm rot="5400000">
              <a:off x="906125" y="55391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860" name="Google Shape;860;p15"/>
          <p:cNvGrpSpPr/>
          <p:nvPr/>
        </p:nvGrpSpPr>
        <p:grpSpPr>
          <a:xfrm flipH="1">
            <a:off x="-705215" y="-954029"/>
            <a:ext cx="10760625" cy="7331170"/>
            <a:chOff x="-918810" y="-954029"/>
            <a:chExt cx="10760625" cy="7331170"/>
          </a:xfrm>
        </p:grpSpPr>
        <p:grpSp>
          <p:nvGrpSpPr>
            <p:cNvPr id="861" name="Google Shape;861;p15"/>
            <p:cNvGrpSpPr/>
            <p:nvPr/>
          </p:nvGrpSpPr>
          <p:grpSpPr>
            <a:xfrm>
              <a:off x="-918810" y="186420"/>
              <a:ext cx="1493520" cy="615774"/>
              <a:chOff x="5301012" y="396272"/>
              <a:chExt cx="935614" cy="385751"/>
            </a:xfrm>
          </p:grpSpPr>
          <p:sp>
            <p:nvSpPr>
              <p:cNvPr id="862" name="Google Shape;862;p15"/>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15"/>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15"/>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5" name="Google Shape;865;p15"/>
            <p:cNvGrpSpPr/>
            <p:nvPr/>
          </p:nvGrpSpPr>
          <p:grpSpPr>
            <a:xfrm>
              <a:off x="7684905" y="4712283"/>
              <a:ext cx="2156910" cy="506908"/>
              <a:chOff x="4891825" y="3495059"/>
              <a:chExt cx="1351193" cy="317552"/>
            </a:xfrm>
          </p:grpSpPr>
          <p:sp>
            <p:nvSpPr>
              <p:cNvPr id="866" name="Google Shape;866;p15"/>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15"/>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15"/>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15"/>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15"/>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15"/>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2" name="Google Shape;872;p15"/>
            <p:cNvGrpSpPr/>
            <p:nvPr/>
          </p:nvGrpSpPr>
          <p:grpSpPr>
            <a:xfrm rot="-5400000">
              <a:off x="7985115" y="-515155"/>
              <a:ext cx="1493520" cy="615774"/>
              <a:chOff x="5301012" y="396272"/>
              <a:chExt cx="935614" cy="385751"/>
            </a:xfrm>
          </p:grpSpPr>
          <p:sp>
            <p:nvSpPr>
              <p:cNvPr id="873" name="Google Shape;873;p15"/>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15"/>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15"/>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6" name="Google Shape;876;p15"/>
            <p:cNvGrpSpPr/>
            <p:nvPr/>
          </p:nvGrpSpPr>
          <p:grpSpPr>
            <a:xfrm rot="-5400000">
              <a:off x="2676115" y="5322495"/>
              <a:ext cx="1493520" cy="615774"/>
              <a:chOff x="5301012" y="396272"/>
              <a:chExt cx="935614" cy="385751"/>
            </a:xfrm>
          </p:grpSpPr>
          <p:sp>
            <p:nvSpPr>
              <p:cNvPr id="877" name="Google Shape;877;p15"/>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15"/>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15"/>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1_2">
    <p:spTree>
      <p:nvGrpSpPr>
        <p:cNvPr id="1" name="Shape 880"/>
        <p:cNvGrpSpPr/>
        <p:nvPr/>
      </p:nvGrpSpPr>
      <p:grpSpPr>
        <a:xfrm>
          <a:off x="0" y="0"/>
          <a:ext cx="0" cy="0"/>
          <a:chOff x="0" y="0"/>
          <a:chExt cx="0" cy="0"/>
        </a:xfrm>
      </p:grpSpPr>
      <p:pic>
        <p:nvPicPr>
          <p:cNvPr id="881" name="Google Shape;881;p16"/>
          <p:cNvPicPr preferRelativeResize="0"/>
          <p:nvPr/>
        </p:nvPicPr>
        <p:blipFill rotWithShape="1">
          <a:blip r:embed="rId2">
            <a:alphaModFix/>
          </a:blip>
          <a:srcRect r="990" b="901"/>
          <a:stretch/>
        </p:blipFill>
        <p:spPr>
          <a:xfrm>
            <a:off x="0" y="0"/>
            <a:ext cx="9144003" cy="5143500"/>
          </a:xfrm>
          <a:prstGeom prst="rect">
            <a:avLst/>
          </a:prstGeom>
          <a:noFill/>
          <a:ln>
            <a:noFill/>
          </a:ln>
        </p:spPr>
      </p:pic>
      <p:sp>
        <p:nvSpPr>
          <p:cNvPr id="882" name="Google Shape;882;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883" name="Google Shape;883;p16"/>
          <p:cNvGrpSpPr/>
          <p:nvPr/>
        </p:nvGrpSpPr>
        <p:grpSpPr>
          <a:xfrm>
            <a:off x="-918810" y="-954029"/>
            <a:ext cx="10760625" cy="7331170"/>
            <a:chOff x="-918810" y="-954029"/>
            <a:chExt cx="10760625" cy="7331170"/>
          </a:xfrm>
        </p:grpSpPr>
        <p:grpSp>
          <p:nvGrpSpPr>
            <p:cNvPr id="884" name="Google Shape;884;p16"/>
            <p:cNvGrpSpPr/>
            <p:nvPr/>
          </p:nvGrpSpPr>
          <p:grpSpPr>
            <a:xfrm>
              <a:off x="-918810" y="186420"/>
              <a:ext cx="1493520" cy="615774"/>
              <a:chOff x="5301012" y="396272"/>
              <a:chExt cx="935614" cy="385751"/>
            </a:xfrm>
          </p:grpSpPr>
          <p:sp>
            <p:nvSpPr>
              <p:cNvPr id="885" name="Google Shape;885;p16"/>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16"/>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16"/>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88" name="Google Shape;888;p16"/>
            <p:cNvGrpSpPr/>
            <p:nvPr/>
          </p:nvGrpSpPr>
          <p:grpSpPr>
            <a:xfrm>
              <a:off x="7684905" y="4712283"/>
              <a:ext cx="2156910" cy="506908"/>
              <a:chOff x="4891825" y="3495059"/>
              <a:chExt cx="1351193" cy="317552"/>
            </a:xfrm>
          </p:grpSpPr>
          <p:sp>
            <p:nvSpPr>
              <p:cNvPr id="889" name="Google Shape;889;p16"/>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16"/>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16"/>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16"/>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16"/>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16"/>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5" name="Google Shape;895;p16"/>
            <p:cNvGrpSpPr/>
            <p:nvPr/>
          </p:nvGrpSpPr>
          <p:grpSpPr>
            <a:xfrm rot="-5400000">
              <a:off x="7985115" y="-515155"/>
              <a:ext cx="1493520" cy="615774"/>
              <a:chOff x="5301012" y="396272"/>
              <a:chExt cx="935614" cy="385751"/>
            </a:xfrm>
          </p:grpSpPr>
          <p:sp>
            <p:nvSpPr>
              <p:cNvPr id="896" name="Google Shape;896;p16"/>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16"/>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16"/>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9" name="Google Shape;899;p16"/>
            <p:cNvGrpSpPr/>
            <p:nvPr/>
          </p:nvGrpSpPr>
          <p:grpSpPr>
            <a:xfrm rot="-5400000">
              <a:off x="2676115" y="5322495"/>
              <a:ext cx="1493520" cy="615774"/>
              <a:chOff x="5301012" y="396272"/>
              <a:chExt cx="935614" cy="385751"/>
            </a:xfrm>
          </p:grpSpPr>
          <p:sp>
            <p:nvSpPr>
              <p:cNvPr id="900" name="Google Shape;900;p16"/>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16"/>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16"/>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03" name="Google Shape;903;p16"/>
          <p:cNvGrpSpPr/>
          <p:nvPr/>
        </p:nvGrpSpPr>
        <p:grpSpPr>
          <a:xfrm rot="10800000">
            <a:off x="-1203475" y="-1091289"/>
            <a:ext cx="11678150" cy="7308000"/>
            <a:chOff x="-1203475" y="-1159175"/>
            <a:chExt cx="11678150" cy="7308000"/>
          </a:xfrm>
        </p:grpSpPr>
        <p:sp>
          <p:nvSpPr>
            <p:cNvPr id="904" name="Google Shape;904;p16"/>
            <p:cNvSpPr/>
            <p:nvPr/>
          </p:nvSpPr>
          <p:spPr>
            <a:xfrm>
              <a:off x="-850925" y="7236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05" name="Google Shape;905;p16"/>
            <p:cNvSpPr/>
            <p:nvPr/>
          </p:nvSpPr>
          <p:spPr>
            <a:xfrm>
              <a:off x="-1203475" y="9700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06" name="Google Shape;906;p16"/>
            <p:cNvSpPr/>
            <p:nvPr/>
          </p:nvSpPr>
          <p:spPr>
            <a:xfrm rot="5400000">
              <a:off x="806525" y="53871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07" name="Google Shape;907;p16"/>
            <p:cNvSpPr/>
            <p:nvPr/>
          </p:nvSpPr>
          <p:spPr>
            <a:xfrm rot="5400000">
              <a:off x="7409450" y="-5036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08" name="Google Shape;908;p16"/>
            <p:cNvSpPr/>
            <p:nvPr/>
          </p:nvSpPr>
          <p:spPr>
            <a:xfrm rot="10800000">
              <a:off x="8793375" y="2523174"/>
              <a:ext cx="1417200" cy="106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09" name="Google Shape;909;p16"/>
            <p:cNvSpPr/>
            <p:nvPr/>
          </p:nvSpPr>
          <p:spPr>
            <a:xfrm rot="10800000">
              <a:off x="9057475" y="2275925"/>
              <a:ext cx="1417200" cy="106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910" name="Google Shape;910;p16"/>
          <p:cNvGrpSpPr/>
          <p:nvPr/>
        </p:nvGrpSpPr>
        <p:grpSpPr>
          <a:xfrm>
            <a:off x="369575" y="271165"/>
            <a:ext cx="8594413" cy="4761123"/>
            <a:chOff x="369575" y="271165"/>
            <a:chExt cx="8594413" cy="4761123"/>
          </a:xfrm>
        </p:grpSpPr>
        <p:grpSp>
          <p:nvGrpSpPr>
            <p:cNvPr id="911" name="Google Shape;911;p16"/>
            <p:cNvGrpSpPr/>
            <p:nvPr/>
          </p:nvGrpSpPr>
          <p:grpSpPr>
            <a:xfrm rot="10800000" flipH="1">
              <a:off x="369575" y="3736113"/>
              <a:ext cx="130200" cy="126125"/>
              <a:chOff x="3935725" y="167575"/>
              <a:chExt cx="130200" cy="126125"/>
            </a:xfrm>
          </p:grpSpPr>
          <p:sp>
            <p:nvSpPr>
              <p:cNvPr id="912" name="Google Shape;912;p16"/>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13" name="Google Shape;913;p16"/>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14" name="Google Shape;914;p16"/>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915" name="Google Shape;915;p16"/>
            <p:cNvGrpSpPr/>
            <p:nvPr/>
          </p:nvGrpSpPr>
          <p:grpSpPr>
            <a:xfrm rot="10800000" flipH="1">
              <a:off x="6713629" y="4913215"/>
              <a:ext cx="449076" cy="119073"/>
              <a:chOff x="6173265" y="2528990"/>
              <a:chExt cx="281323" cy="74593"/>
            </a:xfrm>
          </p:grpSpPr>
          <p:sp>
            <p:nvSpPr>
              <p:cNvPr id="916" name="Google Shape;916;p16"/>
              <p:cNvSpPr/>
              <p:nvPr/>
            </p:nvSpPr>
            <p:spPr>
              <a:xfrm>
                <a:off x="6411963" y="2528990"/>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16"/>
              <p:cNvSpPr/>
              <p:nvPr/>
            </p:nvSpPr>
            <p:spPr>
              <a:xfrm>
                <a:off x="6350158" y="2528990"/>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16"/>
              <p:cNvSpPr/>
              <p:nvPr/>
            </p:nvSpPr>
            <p:spPr>
              <a:xfrm>
                <a:off x="6292614" y="2528990"/>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16"/>
              <p:cNvSpPr/>
              <p:nvPr/>
            </p:nvSpPr>
            <p:spPr>
              <a:xfrm>
                <a:off x="6235071" y="2528990"/>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16"/>
              <p:cNvSpPr/>
              <p:nvPr/>
            </p:nvSpPr>
            <p:spPr>
              <a:xfrm>
                <a:off x="6173265" y="2528990"/>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1" name="Google Shape;921;p16"/>
            <p:cNvGrpSpPr/>
            <p:nvPr/>
          </p:nvGrpSpPr>
          <p:grpSpPr>
            <a:xfrm rot="10800000" flipH="1">
              <a:off x="2477220" y="273846"/>
              <a:ext cx="101875" cy="134875"/>
              <a:chOff x="3928495" y="333391"/>
              <a:chExt cx="101875" cy="134875"/>
            </a:xfrm>
          </p:grpSpPr>
          <p:grpSp>
            <p:nvGrpSpPr>
              <p:cNvPr id="922" name="Google Shape;922;p16"/>
              <p:cNvGrpSpPr/>
              <p:nvPr/>
            </p:nvGrpSpPr>
            <p:grpSpPr>
              <a:xfrm>
                <a:off x="3928495" y="379241"/>
                <a:ext cx="44700" cy="42600"/>
                <a:chOff x="3928495" y="379241"/>
                <a:chExt cx="44700" cy="42600"/>
              </a:xfrm>
            </p:grpSpPr>
            <p:sp>
              <p:nvSpPr>
                <p:cNvPr id="923" name="Google Shape;923;p16"/>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16"/>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5" name="Google Shape;925;p16"/>
              <p:cNvGrpSpPr/>
              <p:nvPr/>
            </p:nvGrpSpPr>
            <p:grpSpPr>
              <a:xfrm>
                <a:off x="3985670" y="425666"/>
                <a:ext cx="44700" cy="42600"/>
                <a:chOff x="3928495" y="379241"/>
                <a:chExt cx="44700" cy="42600"/>
              </a:xfrm>
            </p:grpSpPr>
            <p:sp>
              <p:nvSpPr>
                <p:cNvPr id="926" name="Google Shape;926;p16"/>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16"/>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8" name="Google Shape;928;p16"/>
              <p:cNvGrpSpPr/>
              <p:nvPr/>
            </p:nvGrpSpPr>
            <p:grpSpPr>
              <a:xfrm>
                <a:off x="3985670" y="333391"/>
                <a:ext cx="44700" cy="42600"/>
                <a:chOff x="3928495" y="379241"/>
                <a:chExt cx="44700" cy="42600"/>
              </a:xfrm>
            </p:grpSpPr>
            <p:sp>
              <p:nvSpPr>
                <p:cNvPr id="929" name="Google Shape;929;p16"/>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16"/>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31" name="Google Shape;931;p16"/>
            <p:cNvGrpSpPr/>
            <p:nvPr/>
          </p:nvGrpSpPr>
          <p:grpSpPr>
            <a:xfrm rot="10800000" flipH="1">
              <a:off x="8833788" y="3194538"/>
              <a:ext cx="130200" cy="126125"/>
              <a:chOff x="4159975" y="1365875"/>
              <a:chExt cx="130200" cy="126125"/>
            </a:xfrm>
          </p:grpSpPr>
          <p:sp>
            <p:nvSpPr>
              <p:cNvPr id="932" name="Google Shape;932;p16"/>
              <p:cNvSpPr/>
              <p:nvPr/>
            </p:nvSpPr>
            <p:spPr>
              <a:xfrm>
                <a:off x="4159975" y="13658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33" name="Google Shape;933;p16"/>
              <p:cNvSpPr/>
              <p:nvPr/>
            </p:nvSpPr>
            <p:spPr>
              <a:xfrm>
                <a:off x="4225075" y="14000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34" name="Google Shape;934;p16"/>
              <p:cNvSpPr/>
              <p:nvPr/>
            </p:nvSpPr>
            <p:spPr>
              <a:xfrm>
                <a:off x="4159975" y="14356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935" name="Google Shape;935;p16"/>
            <p:cNvGrpSpPr/>
            <p:nvPr/>
          </p:nvGrpSpPr>
          <p:grpSpPr>
            <a:xfrm flipH="1">
              <a:off x="1617854" y="271165"/>
              <a:ext cx="449076" cy="119073"/>
              <a:chOff x="7108302" y="2550931"/>
              <a:chExt cx="281323" cy="74593"/>
            </a:xfrm>
          </p:grpSpPr>
          <p:sp>
            <p:nvSpPr>
              <p:cNvPr id="936" name="Google Shape;936;p16"/>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6"/>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6"/>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6"/>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16"/>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16"/>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16"/>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16"/>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16"/>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16"/>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946"/>
        <p:cNvGrpSpPr/>
        <p:nvPr/>
      </p:nvGrpSpPr>
      <p:grpSpPr>
        <a:xfrm>
          <a:off x="0" y="0"/>
          <a:ext cx="0" cy="0"/>
          <a:chOff x="0" y="0"/>
          <a:chExt cx="0" cy="0"/>
        </a:xfrm>
      </p:grpSpPr>
      <p:pic>
        <p:nvPicPr>
          <p:cNvPr id="947" name="Google Shape;947;p17"/>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948" name="Google Shape;948;p17"/>
          <p:cNvGrpSpPr/>
          <p:nvPr/>
        </p:nvGrpSpPr>
        <p:grpSpPr>
          <a:xfrm>
            <a:off x="-1107262" y="-972175"/>
            <a:ext cx="11393100" cy="6659200"/>
            <a:chOff x="-1107262" y="-972175"/>
            <a:chExt cx="11393100" cy="6659200"/>
          </a:xfrm>
        </p:grpSpPr>
        <p:sp>
          <p:nvSpPr>
            <p:cNvPr id="949" name="Google Shape;949;p17"/>
            <p:cNvSpPr/>
            <p:nvPr/>
          </p:nvSpPr>
          <p:spPr>
            <a:xfrm flipH="1">
              <a:off x="8384713" y="10177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0" name="Google Shape;950;p17"/>
            <p:cNvSpPr/>
            <p:nvPr/>
          </p:nvSpPr>
          <p:spPr>
            <a:xfrm flipH="1">
              <a:off x="8868638" y="126416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1" name="Google Shape;951;p17"/>
            <p:cNvSpPr/>
            <p:nvPr/>
          </p:nvSpPr>
          <p:spPr>
            <a:xfrm rot="-5400000" flipH="1">
              <a:off x="7934088" y="49253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2" name="Google Shape;952;p17"/>
            <p:cNvSpPr/>
            <p:nvPr/>
          </p:nvSpPr>
          <p:spPr>
            <a:xfrm rot="-5400000" flipH="1">
              <a:off x="342463" y="-3166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3" name="Google Shape;953;p17"/>
            <p:cNvSpPr/>
            <p:nvPr/>
          </p:nvSpPr>
          <p:spPr>
            <a:xfrm rot="10800000" flipH="1">
              <a:off x="-842012" y="41636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4" name="Google Shape;954;p17"/>
            <p:cNvSpPr/>
            <p:nvPr/>
          </p:nvSpPr>
          <p:spPr>
            <a:xfrm rot="10800000" flipH="1">
              <a:off x="-1107262" y="39172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955" name="Google Shape;955;p17"/>
          <p:cNvGrpSpPr/>
          <p:nvPr/>
        </p:nvGrpSpPr>
        <p:grpSpPr>
          <a:xfrm>
            <a:off x="473320" y="140988"/>
            <a:ext cx="8446180" cy="4774098"/>
            <a:chOff x="473320" y="140988"/>
            <a:chExt cx="8446180" cy="4774098"/>
          </a:xfrm>
        </p:grpSpPr>
        <p:grpSp>
          <p:nvGrpSpPr>
            <p:cNvPr id="956" name="Google Shape;956;p17"/>
            <p:cNvGrpSpPr/>
            <p:nvPr/>
          </p:nvGrpSpPr>
          <p:grpSpPr>
            <a:xfrm>
              <a:off x="8789300" y="3401050"/>
              <a:ext cx="130200" cy="126125"/>
              <a:chOff x="3935725" y="167575"/>
              <a:chExt cx="130200" cy="126125"/>
            </a:xfrm>
          </p:grpSpPr>
          <p:sp>
            <p:nvSpPr>
              <p:cNvPr id="957" name="Google Shape;957;p17"/>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8" name="Google Shape;958;p17"/>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9" name="Google Shape;959;p17"/>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960" name="Google Shape;960;p17"/>
            <p:cNvGrpSpPr/>
            <p:nvPr/>
          </p:nvGrpSpPr>
          <p:grpSpPr>
            <a:xfrm>
              <a:off x="473320" y="663929"/>
              <a:ext cx="101875" cy="134875"/>
              <a:chOff x="3928495" y="333391"/>
              <a:chExt cx="101875" cy="134875"/>
            </a:xfrm>
          </p:grpSpPr>
          <p:grpSp>
            <p:nvGrpSpPr>
              <p:cNvPr id="961" name="Google Shape;961;p17"/>
              <p:cNvGrpSpPr/>
              <p:nvPr/>
            </p:nvGrpSpPr>
            <p:grpSpPr>
              <a:xfrm>
                <a:off x="3928495" y="379241"/>
                <a:ext cx="44700" cy="42600"/>
                <a:chOff x="3928495" y="379241"/>
                <a:chExt cx="44700" cy="42600"/>
              </a:xfrm>
            </p:grpSpPr>
            <p:sp>
              <p:nvSpPr>
                <p:cNvPr id="962" name="Google Shape;962;p1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1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4" name="Google Shape;964;p17"/>
              <p:cNvGrpSpPr/>
              <p:nvPr/>
            </p:nvGrpSpPr>
            <p:grpSpPr>
              <a:xfrm>
                <a:off x="3985670" y="425666"/>
                <a:ext cx="44700" cy="42600"/>
                <a:chOff x="3928495" y="379241"/>
                <a:chExt cx="44700" cy="42600"/>
              </a:xfrm>
            </p:grpSpPr>
            <p:sp>
              <p:nvSpPr>
                <p:cNvPr id="965" name="Google Shape;965;p1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1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7" name="Google Shape;967;p17"/>
              <p:cNvGrpSpPr/>
              <p:nvPr/>
            </p:nvGrpSpPr>
            <p:grpSpPr>
              <a:xfrm>
                <a:off x="3985670" y="333391"/>
                <a:ext cx="44700" cy="42600"/>
                <a:chOff x="3928495" y="379241"/>
                <a:chExt cx="44700" cy="42600"/>
              </a:xfrm>
            </p:grpSpPr>
            <p:sp>
              <p:nvSpPr>
                <p:cNvPr id="968" name="Google Shape;968;p1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1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70" name="Google Shape;970;p17"/>
            <p:cNvGrpSpPr/>
            <p:nvPr/>
          </p:nvGrpSpPr>
          <p:grpSpPr>
            <a:xfrm>
              <a:off x="1598700" y="4796012"/>
              <a:ext cx="445675" cy="119073"/>
              <a:chOff x="3578973" y="2550931"/>
              <a:chExt cx="279193" cy="74593"/>
            </a:xfrm>
          </p:grpSpPr>
          <p:sp>
            <p:nvSpPr>
              <p:cNvPr id="971" name="Google Shape;971;p17"/>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17"/>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17"/>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17"/>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17"/>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17"/>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17"/>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17"/>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17"/>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17"/>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1" name="Google Shape;981;p17"/>
            <p:cNvGrpSpPr/>
            <p:nvPr/>
          </p:nvGrpSpPr>
          <p:grpSpPr>
            <a:xfrm>
              <a:off x="7562650" y="140988"/>
              <a:ext cx="130200" cy="126125"/>
              <a:chOff x="3935725" y="167575"/>
              <a:chExt cx="130200" cy="126125"/>
            </a:xfrm>
          </p:grpSpPr>
          <p:sp>
            <p:nvSpPr>
              <p:cNvPr id="982" name="Google Shape;982;p17"/>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83" name="Google Shape;983;p17"/>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84" name="Google Shape;984;p17"/>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985" name="Google Shape;985;p17"/>
            <p:cNvGrpSpPr/>
            <p:nvPr/>
          </p:nvGrpSpPr>
          <p:grpSpPr>
            <a:xfrm flipH="1">
              <a:off x="1561096" y="234934"/>
              <a:ext cx="445675" cy="80822"/>
              <a:chOff x="6468929" y="3844579"/>
              <a:chExt cx="411329" cy="74593"/>
            </a:xfrm>
          </p:grpSpPr>
          <p:sp>
            <p:nvSpPr>
              <p:cNvPr id="986" name="Google Shape;986;p17"/>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17"/>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17"/>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89" name="Google Shape;989;p17"/>
          <p:cNvGrpSpPr/>
          <p:nvPr/>
        </p:nvGrpSpPr>
        <p:grpSpPr>
          <a:xfrm>
            <a:off x="-1544370" y="-727803"/>
            <a:ext cx="10797489" cy="6768677"/>
            <a:chOff x="-1544370" y="-727803"/>
            <a:chExt cx="10797489" cy="6768677"/>
          </a:xfrm>
        </p:grpSpPr>
        <p:grpSp>
          <p:nvGrpSpPr>
            <p:cNvPr id="990" name="Google Shape;990;p17"/>
            <p:cNvGrpSpPr/>
            <p:nvPr/>
          </p:nvGrpSpPr>
          <p:grpSpPr>
            <a:xfrm>
              <a:off x="6818321" y="-727803"/>
              <a:ext cx="204128" cy="1115878"/>
              <a:chOff x="6605329" y="191675"/>
              <a:chExt cx="127876" cy="699040"/>
            </a:xfrm>
          </p:grpSpPr>
          <p:sp>
            <p:nvSpPr>
              <p:cNvPr id="991" name="Google Shape;991;p17"/>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17"/>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3" name="Google Shape;993;p17"/>
            <p:cNvGrpSpPr/>
            <p:nvPr/>
          </p:nvGrpSpPr>
          <p:grpSpPr>
            <a:xfrm rot="10800000" flipH="1">
              <a:off x="6665090" y="4963070"/>
              <a:ext cx="1493520" cy="615774"/>
              <a:chOff x="5301012" y="396272"/>
              <a:chExt cx="935614" cy="385751"/>
            </a:xfrm>
          </p:grpSpPr>
          <p:sp>
            <p:nvSpPr>
              <p:cNvPr id="994" name="Google Shape;994;p17"/>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17"/>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17"/>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7" name="Google Shape;997;p17"/>
            <p:cNvGrpSpPr/>
            <p:nvPr/>
          </p:nvGrpSpPr>
          <p:grpSpPr>
            <a:xfrm>
              <a:off x="6967883" y="4702857"/>
              <a:ext cx="1064856" cy="813093"/>
              <a:chOff x="3843246" y="357910"/>
              <a:chExt cx="667078" cy="509361"/>
            </a:xfrm>
          </p:grpSpPr>
          <p:sp>
            <p:nvSpPr>
              <p:cNvPr id="998" name="Google Shape;998;p17"/>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17"/>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17"/>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1" name="Google Shape;1001;p17"/>
            <p:cNvGrpSpPr/>
            <p:nvPr/>
          </p:nvGrpSpPr>
          <p:grpSpPr>
            <a:xfrm>
              <a:off x="7916093" y="-325628"/>
              <a:ext cx="1337026" cy="826702"/>
              <a:chOff x="3421261" y="191675"/>
              <a:chExt cx="837578" cy="517886"/>
            </a:xfrm>
          </p:grpSpPr>
          <p:sp>
            <p:nvSpPr>
              <p:cNvPr id="1002" name="Google Shape;1002;p17"/>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17"/>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4" name="Google Shape;1004;p17"/>
            <p:cNvGrpSpPr/>
            <p:nvPr/>
          </p:nvGrpSpPr>
          <p:grpSpPr>
            <a:xfrm>
              <a:off x="-1544370" y="1063795"/>
              <a:ext cx="2156910" cy="506908"/>
              <a:chOff x="4891825" y="3495059"/>
              <a:chExt cx="1351193" cy="317552"/>
            </a:xfrm>
          </p:grpSpPr>
          <p:sp>
            <p:nvSpPr>
              <p:cNvPr id="1005" name="Google Shape;1005;p17"/>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17"/>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17"/>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17"/>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17"/>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17"/>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1" name="Google Shape;1011;p17"/>
            <p:cNvGrpSpPr/>
            <p:nvPr/>
          </p:nvGrpSpPr>
          <p:grpSpPr>
            <a:xfrm flipH="1">
              <a:off x="841978" y="4702860"/>
              <a:ext cx="619332" cy="1338013"/>
              <a:chOff x="6850421" y="775628"/>
              <a:chExt cx="398541" cy="861012"/>
            </a:xfrm>
          </p:grpSpPr>
          <p:sp>
            <p:nvSpPr>
              <p:cNvPr id="1012" name="Google Shape;1012;p17"/>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17"/>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17"/>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15" name="Google Shape;101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16" name="Google Shape;1016;p17"/>
          <p:cNvSpPr txBox="1">
            <a:spLocks noGrp="1"/>
          </p:cNvSpPr>
          <p:nvPr>
            <p:ph type="subTitle" idx="1"/>
          </p:nvPr>
        </p:nvSpPr>
        <p:spPr>
          <a:xfrm>
            <a:off x="4848375" y="1640575"/>
            <a:ext cx="3582300" cy="2070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17" name="Google Shape;1017;p17"/>
          <p:cNvSpPr txBox="1">
            <a:spLocks noGrp="1"/>
          </p:cNvSpPr>
          <p:nvPr>
            <p:ph type="subTitle" idx="2"/>
          </p:nvPr>
        </p:nvSpPr>
        <p:spPr>
          <a:xfrm>
            <a:off x="713325" y="1640575"/>
            <a:ext cx="3582300" cy="2070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56"/>
        <p:cNvGrpSpPr/>
        <p:nvPr/>
      </p:nvGrpSpPr>
      <p:grpSpPr>
        <a:xfrm>
          <a:off x="0" y="0"/>
          <a:ext cx="0" cy="0"/>
          <a:chOff x="0" y="0"/>
          <a:chExt cx="0" cy="0"/>
        </a:xfrm>
      </p:grpSpPr>
      <p:pic>
        <p:nvPicPr>
          <p:cNvPr id="1157" name="Google Shape;1157;p20"/>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1158" name="Google Shape;1158;p20"/>
          <p:cNvGrpSpPr/>
          <p:nvPr/>
        </p:nvGrpSpPr>
        <p:grpSpPr>
          <a:xfrm>
            <a:off x="-995975" y="-1108125"/>
            <a:ext cx="11299300" cy="7403525"/>
            <a:chOff x="-995975" y="-1108125"/>
            <a:chExt cx="11299300" cy="7403525"/>
          </a:xfrm>
        </p:grpSpPr>
        <p:sp>
          <p:nvSpPr>
            <p:cNvPr id="1159" name="Google Shape;1159;p20"/>
            <p:cNvSpPr/>
            <p:nvPr/>
          </p:nvSpPr>
          <p:spPr>
            <a:xfrm rot="10800000" flipH="1">
              <a:off x="-512050" y="4114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160" name="Google Shape;1160;p20"/>
            <p:cNvSpPr/>
            <p:nvPr/>
          </p:nvSpPr>
          <p:spPr>
            <a:xfrm rot="10800000" flipH="1">
              <a:off x="-995975" y="16496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161" name="Google Shape;1161;p20"/>
            <p:cNvSpPr/>
            <p:nvPr/>
          </p:nvSpPr>
          <p:spPr>
            <a:xfrm rot="10800000" flipH="1">
              <a:off x="8886125" y="392737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162" name="Google Shape;1162;p20"/>
            <p:cNvSpPr/>
            <p:nvPr/>
          </p:nvSpPr>
          <p:spPr>
            <a:xfrm rot="10800000" flipH="1">
              <a:off x="8609550" y="36887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163" name="Google Shape;1163;p20"/>
            <p:cNvSpPr/>
            <p:nvPr/>
          </p:nvSpPr>
          <p:spPr>
            <a:xfrm rot="5400000" flipH="1">
              <a:off x="7085625" y="-4526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164" name="Google Shape;1164;p20"/>
            <p:cNvSpPr/>
            <p:nvPr/>
          </p:nvSpPr>
          <p:spPr>
            <a:xfrm rot="5400000" flipH="1">
              <a:off x="1259775" y="55337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165" name="Google Shape;1165;p20"/>
          <p:cNvGrpSpPr/>
          <p:nvPr/>
        </p:nvGrpSpPr>
        <p:grpSpPr>
          <a:xfrm>
            <a:off x="-790820" y="273841"/>
            <a:ext cx="10389925" cy="4945602"/>
            <a:chOff x="-790820" y="273841"/>
            <a:chExt cx="10389925" cy="4945602"/>
          </a:xfrm>
        </p:grpSpPr>
        <p:grpSp>
          <p:nvGrpSpPr>
            <p:cNvPr id="1166" name="Google Shape;1166;p20"/>
            <p:cNvGrpSpPr/>
            <p:nvPr/>
          </p:nvGrpSpPr>
          <p:grpSpPr>
            <a:xfrm rot="5400000" flipH="1">
              <a:off x="8563445" y="399722"/>
              <a:ext cx="1064856" cy="813093"/>
              <a:chOff x="3843246" y="357910"/>
              <a:chExt cx="667078" cy="509361"/>
            </a:xfrm>
          </p:grpSpPr>
          <p:sp>
            <p:nvSpPr>
              <p:cNvPr id="1167" name="Google Shape;1167;p20"/>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20"/>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20"/>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0" name="Google Shape;1170;p20"/>
            <p:cNvGrpSpPr/>
            <p:nvPr/>
          </p:nvGrpSpPr>
          <p:grpSpPr>
            <a:xfrm rot="5400000" flipH="1">
              <a:off x="8517242" y="833873"/>
              <a:ext cx="1337026" cy="826702"/>
              <a:chOff x="3421261" y="191675"/>
              <a:chExt cx="837578" cy="517886"/>
            </a:xfrm>
          </p:grpSpPr>
          <p:sp>
            <p:nvSpPr>
              <p:cNvPr id="1171" name="Google Shape;1171;p20"/>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20"/>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3" name="Google Shape;1173;p20"/>
            <p:cNvGrpSpPr/>
            <p:nvPr/>
          </p:nvGrpSpPr>
          <p:grpSpPr>
            <a:xfrm rot="10800000" flipH="1">
              <a:off x="-790820" y="4712534"/>
              <a:ext cx="2156910" cy="506908"/>
              <a:chOff x="4891825" y="3495059"/>
              <a:chExt cx="1351193" cy="317552"/>
            </a:xfrm>
          </p:grpSpPr>
          <p:sp>
            <p:nvSpPr>
              <p:cNvPr id="1174" name="Google Shape;1174;p20"/>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20"/>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6" name="Google Shape;1176;p20"/>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20"/>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20"/>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20"/>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0" name="Google Shape;1180;p20"/>
            <p:cNvGrpSpPr/>
            <p:nvPr/>
          </p:nvGrpSpPr>
          <p:grpSpPr>
            <a:xfrm rot="-5400000" flipH="1">
              <a:off x="-205329" y="513976"/>
              <a:ext cx="204128" cy="1115878"/>
              <a:chOff x="6605329" y="191675"/>
              <a:chExt cx="127876" cy="699040"/>
            </a:xfrm>
          </p:grpSpPr>
          <p:sp>
            <p:nvSpPr>
              <p:cNvPr id="1181" name="Google Shape;1181;p20"/>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20"/>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83" name="Google Shape;1183;p20"/>
          <p:cNvGrpSpPr/>
          <p:nvPr/>
        </p:nvGrpSpPr>
        <p:grpSpPr>
          <a:xfrm>
            <a:off x="369575" y="271165"/>
            <a:ext cx="8370163" cy="4726098"/>
            <a:chOff x="369575" y="271165"/>
            <a:chExt cx="8370163" cy="4726098"/>
          </a:xfrm>
        </p:grpSpPr>
        <p:grpSp>
          <p:nvGrpSpPr>
            <p:cNvPr id="1184" name="Google Shape;1184;p20"/>
            <p:cNvGrpSpPr/>
            <p:nvPr/>
          </p:nvGrpSpPr>
          <p:grpSpPr>
            <a:xfrm rot="10800000" flipH="1">
              <a:off x="369575" y="3736113"/>
              <a:ext cx="130200" cy="126125"/>
              <a:chOff x="3935725" y="167575"/>
              <a:chExt cx="130200" cy="126125"/>
            </a:xfrm>
          </p:grpSpPr>
          <p:sp>
            <p:nvSpPr>
              <p:cNvPr id="1185" name="Google Shape;1185;p20"/>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186" name="Google Shape;1186;p20"/>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187" name="Google Shape;1187;p20"/>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188" name="Google Shape;1188;p20"/>
            <p:cNvGrpSpPr/>
            <p:nvPr/>
          </p:nvGrpSpPr>
          <p:grpSpPr>
            <a:xfrm rot="10800000" flipH="1">
              <a:off x="8206229" y="4878190"/>
              <a:ext cx="449076" cy="119073"/>
              <a:chOff x="7108302" y="2550931"/>
              <a:chExt cx="281323" cy="74593"/>
            </a:xfrm>
          </p:grpSpPr>
          <p:sp>
            <p:nvSpPr>
              <p:cNvPr id="1189" name="Google Shape;1189;p20"/>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20"/>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20"/>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20"/>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20"/>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20"/>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20"/>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20"/>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20"/>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20"/>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9" name="Google Shape;1199;p20"/>
            <p:cNvGrpSpPr/>
            <p:nvPr/>
          </p:nvGrpSpPr>
          <p:grpSpPr>
            <a:xfrm rot="10800000" flipH="1">
              <a:off x="2477220" y="273846"/>
              <a:ext cx="101875" cy="134875"/>
              <a:chOff x="3928495" y="333391"/>
              <a:chExt cx="101875" cy="134875"/>
            </a:xfrm>
          </p:grpSpPr>
          <p:grpSp>
            <p:nvGrpSpPr>
              <p:cNvPr id="1200" name="Google Shape;1200;p20"/>
              <p:cNvGrpSpPr/>
              <p:nvPr/>
            </p:nvGrpSpPr>
            <p:grpSpPr>
              <a:xfrm>
                <a:off x="3928495" y="379241"/>
                <a:ext cx="44700" cy="42600"/>
                <a:chOff x="3928495" y="379241"/>
                <a:chExt cx="44700" cy="42600"/>
              </a:xfrm>
            </p:grpSpPr>
            <p:sp>
              <p:nvSpPr>
                <p:cNvPr id="1201" name="Google Shape;1201;p20"/>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20"/>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3" name="Google Shape;1203;p20"/>
              <p:cNvGrpSpPr/>
              <p:nvPr/>
            </p:nvGrpSpPr>
            <p:grpSpPr>
              <a:xfrm>
                <a:off x="3985670" y="425666"/>
                <a:ext cx="44700" cy="42600"/>
                <a:chOff x="3928495" y="379241"/>
                <a:chExt cx="44700" cy="42600"/>
              </a:xfrm>
            </p:grpSpPr>
            <p:sp>
              <p:nvSpPr>
                <p:cNvPr id="1204" name="Google Shape;1204;p20"/>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20"/>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6" name="Google Shape;1206;p20"/>
              <p:cNvGrpSpPr/>
              <p:nvPr/>
            </p:nvGrpSpPr>
            <p:grpSpPr>
              <a:xfrm>
                <a:off x="3985670" y="333391"/>
                <a:ext cx="44700" cy="42600"/>
                <a:chOff x="3928495" y="379241"/>
                <a:chExt cx="44700" cy="42600"/>
              </a:xfrm>
            </p:grpSpPr>
            <p:sp>
              <p:nvSpPr>
                <p:cNvPr id="1207" name="Google Shape;1207;p20"/>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20"/>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09" name="Google Shape;1209;p20"/>
            <p:cNvGrpSpPr/>
            <p:nvPr/>
          </p:nvGrpSpPr>
          <p:grpSpPr>
            <a:xfrm rot="10800000" flipH="1">
              <a:off x="8609538" y="4392838"/>
              <a:ext cx="130200" cy="126125"/>
              <a:chOff x="3935725" y="167575"/>
              <a:chExt cx="130200" cy="126125"/>
            </a:xfrm>
          </p:grpSpPr>
          <p:sp>
            <p:nvSpPr>
              <p:cNvPr id="1210" name="Google Shape;1210;p20"/>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211" name="Google Shape;1211;p20"/>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212" name="Google Shape;1212;p20"/>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213" name="Google Shape;1213;p20"/>
            <p:cNvGrpSpPr/>
            <p:nvPr/>
          </p:nvGrpSpPr>
          <p:grpSpPr>
            <a:xfrm flipH="1">
              <a:off x="1617854" y="271165"/>
              <a:ext cx="449076" cy="119073"/>
              <a:chOff x="7108302" y="2550931"/>
              <a:chExt cx="281323" cy="74593"/>
            </a:xfrm>
          </p:grpSpPr>
          <p:sp>
            <p:nvSpPr>
              <p:cNvPr id="1214" name="Google Shape;1214;p20"/>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20"/>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20"/>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20"/>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20"/>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20"/>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20"/>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20"/>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20"/>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20"/>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224" name="Google Shape;122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25" name="Google Shape;1225;p20"/>
          <p:cNvSpPr txBox="1">
            <a:spLocks noGrp="1"/>
          </p:cNvSpPr>
          <p:nvPr>
            <p:ph type="subTitle" idx="1"/>
          </p:nvPr>
        </p:nvSpPr>
        <p:spPr>
          <a:xfrm>
            <a:off x="1947450" y="1881600"/>
            <a:ext cx="5249100" cy="606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1226" name="Google Shape;1226;p20"/>
          <p:cNvSpPr txBox="1">
            <a:spLocks noGrp="1"/>
          </p:cNvSpPr>
          <p:nvPr>
            <p:ph type="subTitle" idx="2"/>
          </p:nvPr>
        </p:nvSpPr>
        <p:spPr>
          <a:xfrm>
            <a:off x="1947450" y="3559600"/>
            <a:ext cx="5249100" cy="642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1227" name="Google Shape;1227;p20"/>
          <p:cNvSpPr txBox="1">
            <a:spLocks noGrp="1"/>
          </p:cNvSpPr>
          <p:nvPr>
            <p:ph type="subTitle" idx="3"/>
          </p:nvPr>
        </p:nvSpPr>
        <p:spPr>
          <a:xfrm>
            <a:off x="1947450" y="1508700"/>
            <a:ext cx="5249100" cy="36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1228" name="Google Shape;1228;p20"/>
          <p:cNvSpPr txBox="1">
            <a:spLocks noGrp="1"/>
          </p:cNvSpPr>
          <p:nvPr>
            <p:ph type="subTitle" idx="4"/>
          </p:nvPr>
        </p:nvSpPr>
        <p:spPr>
          <a:xfrm>
            <a:off x="1947450" y="3189700"/>
            <a:ext cx="5249100" cy="36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29"/>
        <p:cNvGrpSpPr/>
        <p:nvPr/>
      </p:nvGrpSpPr>
      <p:grpSpPr>
        <a:xfrm>
          <a:off x="0" y="0"/>
          <a:ext cx="0" cy="0"/>
          <a:chOff x="0" y="0"/>
          <a:chExt cx="0" cy="0"/>
        </a:xfrm>
      </p:grpSpPr>
      <p:pic>
        <p:nvPicPr>
          <p:cNvPr id="1230" name="Google Shape;1230;p21"/>
          <p:cNvPicPr preferRelativeResize="0"/>
          <p:nvPr/>
        </p:nvPicPr>
        <p:blipFill rotWithShape="1">
          <a:blip r:embed="rId2">
            <a:alphaModFix/>
          </a:blip>
          <a:srcRect r="990" b="901"/>
          <a:stretch/>
        </p:blipFill>
        <p:spPr>
          <a:xfrm>
            <a:off x="0" y="0"/>
            <a:ext cx="9144003" cy="5143500"/>
          </a:xfrm>
          <a:prstGeom prst="rect">
            <a:avLst/>
          </a:prstGeom>
          <a:noFill/>
          <a:ln>
            <a:noFill/>
          </a:ln>
        </p:spPr>
      </p:pic>
      <p:sp>
        <p:nvSpPr>
          <p:cNvPr id="1231" name="Google Shape;1231;p21"/>
          <p:cNvSpPr txBox="1">
            <a:spLocks noGrp="1"/>
          </p:cNvSpPr>
          <p:nvPr>
            <p:ph type="subTitle" idx="1"/>
          </p:nvPr>
        </p:nvSpPr>
        <p:spPr>
          <a:xfrm>
            <a:off x="937700" y="2813080"/>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232" name="Google Shape;1232;p21"/>
          <p:cNvSpPr txBox="1">
            <a:spLocks noGrp="1"/>
          </p:cNvSpPr>
          <p:nvPr>
            <p:ph type="subTitle" idx="2"/>
          </p:nvPr>
        </p:nvSpPr>
        <p:spPr>
          <a:xfrm>
            <a:off x="3484422" y="2813080"/>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233" name="Google Shape;1233;p21"/>
          <p:cNvSpPr txBox="1">
            <a:spLocks noGrp="1"/>
          </p:cNvSpPr>
          <p:nvPr>
            <p:ph type="subTitle" idx="3"/>
          </p:nvPr>
        </p:nvSpPr>
        <p:spPr>
          <a:xfrm>
            <a:off x="6031150" y="2813080"/>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234" name="Google Shape;123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35" name="Google Shape;1235;p21"/>
          <p:cNvSpPr txBox="1">
            <a:spLocks noGrp="1"/>
          </p:cNvSpPr>
          <p:nvPr>
            <p:ph type="subTitle" idx="4"/>
          </p:nvPr>
        </p:nvSpPr>
        <p:spPr>
          <a:xfrm>
            <a:off x="937700" y="2523425"/>
            <a:ext cx="21753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1236" name="Google Shape;1236;p21"/>
          <p:cNvSpPr txBox="1">
            <a:spLocks noGrp="1"/>
          </p:cNvSpPr>
          <p:nvPr>
            <p:ph type="subTitle" idx="5"/>
          </p:nvPr>
        </p:nvSpPr>
        <p:spPr>
          <a:xfrm>
            <a:off x="3484422" y="2523425"/>
            <a:ext cx="21753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1237" name="Google Shape;1237;p21"/>
          <p:cNvSpPr txBox="1">
            <a:spLocks noGrp="1"/>
          </p:cNvSpPr>
          <p:nvPr>
            <p:ph type="subTitle" idx="6"/>
          </p:nvPr>
        </p:nvSpPr>
        <p:spPr>
          <a:xfrm>
            <a:off x="6031150" y="2523425"/>
            <a:ext cx="21753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grpSp>
        <p:nvGrpSpPr>
          <p:cNvPr id="1238" name="Google Shape;1238;p21"/>
          <p:cNvGrpSpPr/>
          <p:nvPr/>
        </p:nvGrpSpPr>
        <p:grpSpPr>
          <a:xfrm>
            <a:off x="-606129" y="-451253"/>
            <a:ext cx="9879489" cy="5650844"/>
            <a:chOff x="-606129" y="-451253"/>
            <a:chExt cx="9879489" cy="5650844"/>
          </a:xfrm>
        </p:grpSpPr>
        <p:grpSp>
          <p:nvGrpSpPr>
            <p:cNvPr id="1239" name="Google Shape;1239;p21"/>
            <p:cNvGrpSpPr/>
            <p:nvPr/>
          </p:nvGrpSpPr>
          <p:grpSpPr>
            <a:xfrm rot="-5400000">
              <a:off x="-150254" y="1671147"/>
              <a:ext cx="204128" cy="1115878"/>
              <a:chOff x="6605329" y="191675"/>
              <a:chExt cx="127876" cy="699040"/>
            </a:xfrm>
          </p:grpSpPr>
          <p:sp>
            <p:nvSpPr>
              <p:cNvPr id="1240" name="Google Shape;1240;p21"/>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21"/>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2" name="Google Shape;1242;p21"/>
            <p:cNvGrpSpPr/>
            <p:nvPr/>
          </p:nvGrpSpPr>
          <p:grpSpPr>
            <a:xfrm>
              <a:off x="4045668" y="-451253"/>
              <a:ext cx="1614046" cy="857229"/>
              <a:chOff x="1009718" y="191672"/>
              <a:chExt cx="1614046" cy="857229"/>
            </a:xfrm>
          </p:grpSpPr>
          <p:grpSp>
            <p:nvGrpSpPr>
              <p:cNvPr id="1243" name="Google Shape;1243;p21"/>
              <p:cNvGrpSpPr/>
              <p:nvPr/>
            </p:nvGrpSpPr>
            <p:grpSpPr>
              <a:xfrm>
                <a:off x="1558908" y="235807"/>
                <a:ext cx="1064856" cy="813093"/>
                <a:chOff x="3843246" y="357910"/>
                <a:chExt cx="667078" cy="509361"/>
              </a:xfrm>
            </p:grpSpPr>
            <p:sp>
              <p:nvSpPr>
                <p:cNvPr id="1244" name="Google Shape;1244;p21"/>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21"/>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21"/>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7" name="Google Shape;1247;p21"/>
              <p:cNvGrpSpPr/>
              <p:nvPr/>
            </p:nvGrpSpPr>
            <p:grpSpPr>
              <a:xfrm>
                <a:off x="1009718" y="191672"/>
                <a:ext cx="1337026" cy="826702"/>
                <a:chOff x="3421261" y="191675"/>
                <a:chExt cx="837578" cy="517886"/>
              </a:xfrm>
            </p:grpSpPr>
            <p:sp>
              <p:nvSpPr>
                <p:cNvPr id="1248" name="Google Shape;1248;p21"/>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21"/>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50" name="Google Shape;1250;p21"/>
            <p:cNvGrpSpPr/>
            <p:nvPr/>
          </p:nvGrpSpPr>
          <p:grpSpPr>
            <a:xfrm>
              <a:off x="3493530" y="4692683"/>
              <a:ext cx="2156910" cy="506908"/>
              <a:chOff x="4891825" y="3495059"/>
              <a:chExt cx="1351193" cy="317552"/>
            </a:xfrm>
          </p:grpSpPr>
          <p:sp>
            <p:nvSpPr>
              <p:cNvPr id="1251" name="Google Shape;1251;p21"/>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21"/>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21"/>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21"/>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21"/>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21"/>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57" name="Google Shape;1257;p21"/>
            <p:cNvGrpSpPr/>
            <p:nvPr/>
          </p:nvGrpSpPr>
          <p:grpSpPr>
            <a:xfrm>
              <a:off x="8654028" y="-358165"/>
              <a:ext cx="619332" cy="1338013"/>
              <a:chOff x="6850421" y="775628"/>
              <a:chExt cx="398541" cy="861012"/>
            </a:xfrm>
          </p:grpSpPr>
          <p:sp>
            <p:nvSpPr>
              <p:cNvPr id="1258" name="Google Shape;1258;p21"/>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21"/>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21"/>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61" name="Google Shape;1261;p21"/>
          <p:cNvGrpSpPr/>
          <p:nvPr/>
        </p:nvGrpSpPr>
        <p:grpSpPr>
          <a:xfrm rot="10800000" flipH="1">
            <a:off x="-1203475" y="-972164"/>
            <a:ext cx="11678150" cy="7153825"/>
            <a:chOff x="-1203475" y="-1124125"/>
            <a:chExt cx="11678150" cy="7153825"/>
          </a:xfrm>
        </p:grpSpPr>
        <p:sp>
          <p:nvSpPr>
            <p:cNvPr id="1262" name="Google Shape;1262;p21"/>
            <p:cNvSpPr/>
            <p:nvPr/>
          </p:nvSpPr>
          <p:spPr>
            <a:xfrm>
              <a:off x="-850925" y="7236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263" name="Google Shape;1263;p21"/>
            <p:cNvSpPr/>
            <p:nvPr/>
          </p:nvSpPr>
          <p:spPr>
            <a:xfrm>
              <a:off x="-1203475" y="9700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264" name="Google Shape;1264;p21"/>
            <p:cNvSpPr/>
            <p:nvPr/>
          </p:nvSpPr>
          <p:spPr>
            <a:xfrm rot="5400000">
              <a:off x="-314675" y="52680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265" name="Google Shape;1265;p21"/>
            <p:cNvSpPr/>
            <p:nvPr/>
          </p:nvSpPr>
          <p:spPr>
            <a:xfrm rot="5400000">
              <a:off x="5531450" y="-4686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266" name="Google Shape;1266;p21"/>
            <p:cNvSpPr/>
            <p:nvPr/>
          </p:nvSpPr>
          <p:spPr>
            <a:xfrm rot="10800000">
              <a:off x="8573550" y="1693661"/>
              <a:ext cx="1417200" cy="106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267" name="Google Shape;1267;p21"/>
            <p:cNvSpPr/>
            <p:nvPr/>
          </p:nvSpPr>
          <p:spPr>
            <a:xfrm rot="10800000">
              <a:off x="9057475" y="1446412"/>
              <a:ext cx="1417200" cy="106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268" name="Google Shape;1268;p21"/>
          <p:cNvGrpSpPr/>
          <p:nvPr/>
        </p:nvGrpSpPr>
        <p:grpSpPr>
          <a:xfrm>
            <a:off x="473320" y="140988"/>
            <a:ext cx="8320055" cy="4774098"/>
            <a:chOff x="473320" y="140988"/>
            <a:chExt cx="8320055" cy="4774098"/>
          </a:xfrm>
        </p:grpSpPr>
        <p:grpSp>
          <p:nvGrpSpPr>
            <p:cNvPr id="1269" name="Google Shape;1269;p21"/>
            <p:cNvGrpSpPr/>
            <p:nvPr/>
          </p:nvGrpSpPr>
          <p:grpSpPr>
            <a:xfrm>
              <a:off x="8663175" y="4220925"/>
              <a:ext cx="130200" cy="126125"/>
              <a:chOff x="3809600" y="987450"/>
              <a:chExt cx="130200" cy="126125"/>
            </a:xfrm>
          </p:grpSpPr>
          <p:sp>
            <p:nvSpPr>
              <p:cNvPr id="1270" name="Google Shape;1270;p21"/>
              <p:cNvSpPr/>
              <p:nvPr/>
            </p:nvSpPr>
            <p:spPr>
              <a:xfrm>
                <a:off x="3809600" y="9874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271" name="Google Shape;1271;p21"/>
              <p:cNvSpPr/>
              <p:nvPr/>
            </p:nvSpPr>
            <p:spPr>
              <a:xfrm>
                <a:off x="3874700" y="10216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272" name="Google Shape;1272;p21"/>
              <p:cNvSpPr/>
              <p:nvPr/>
            </p:nvSpPr>
            <p:spPr>
              <a:xfrm>
                <a:off x="3809600" y="10571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273" name="Google Shape;1273;p21"/>
            <p:cNvGrpSpPr/>
            <p:nvPr/>
          </p:nvGrpSpPr>
          <p:grpSpPr>
            <a:xfrm>
              <a:off x="473320" y="663929"/>
              <a:ext cx="101875" cy="134875"/>
              <a:chOff x="3928495" y="333391"/>
              <a:chExt cx="101875" cy="134875"/>
            </a:xfrm>
          </p:grpSpPr>
          <p:grpSp>
            <p:nvGrpSpPr>
              <p:cNvPr id="1274" name="Google Shape;1274;p21"/>
              <p:cNvGrpSpPr/>
              <p:nvPr/>
            </p:nvGrpSpPr>
            <p:grpSpPr>
              <a:xfrm>
                <a:off x="3928495" y="379241"/>
                <a:ext cx="44700" cy="42600"/>
                <a:chOff x="3928495" y="379241"/>
                <a:chExt cx="44700" cy="42600"/>
              </a:xfrm>
            </p:grpSpPr>
            <p:sp>
              <p:nvSpPr>
                <p:cNvPr id="1275" name="Google Shape;1275;p21"/>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21"/>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7" name="Google Shape;1277;p21"/>
              <p:cNvGrpSpPr/>
              <p:nvPr/>
            </p:nvGrpSpPr>
            <p:grpSpPr>
              <a:xfrm>
                <a:off x="3985670" y="425666"/>
                <a:ext cx="44700" cy="42600"/>
                <a:chOff x="3928495" y="379241"/>
                <a:chExt cx="44700" cy="42600"/>
              </a:xfrm>
            </p:grpSpPr>
            <p:sp>
              <p:nvSpPr>
                <p:cNvPr id="1278" name="Google Shape;1278;p21"/>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9" name="Google Shape;1279;p21"/>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0" name="Google Shape;1280;p21"/>
              <p:cNvGrpSpPr/>
              <p:nvPr/>
            </p:nvGrpSpPr>
            <p:grpSpPr>
              <a:xfrm>
                <a:off x="3985670" y="333391"/>
                <a:ext cx="44700" cy="42600"/>
                <a:chOff x="3928495" y="379241"/>
                <a:chExt cx="44700" cy="42600"/>
              </a:xfrm>
            </p:grpSpPr>
            <p:sp>
              <p:nvSpPr>
                <p:cNvPr id="1281" name="Google Shape;1281;p21"/>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21"/>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83" name="Google Shape;1283;p21"/>
            <p:cNvGrpSpPr/>
            <p:nvPr/>
          </p:nvGrpSpPr>
          <p:grpSpPr>
            <a:xfrm>
              <a:off x="1598700" y="4796012"/>
              <a:ext cx="445675" cy="119073"/>
              <a:chOff x="3578973" y="2550931"/>
              <a:chExt cx="279193" cy="74593"/>
            </a:xfrm>
          </p:grpSpPr>
          <p:sp>
            <p:nvSpPr>
              <p:cNvPr id="1284" name="Google Shape;1284;p21"/>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21"/>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21"/>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21"/>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21"/>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21"/>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21"/>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21"/>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21"/>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21"/>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4" name="Google Shape;1294;p21"/>
            <p:cNvGrpSpPr/>
            <p:nvPr/>
          </p:nvGrpSpPr>
          <p:grpSpPr>
            <a:xfrm>
              <a:off x="7562650" y="140988"/>
              <a:ext cx="130200" cy="126125"/>
              <a:chOff x="3935725" y="167575"/>
              <a:chExt cx="130200" cy="126125"/>
            </a:xfrm>
          </p:grpSpPr>
          <p:sp>
            <p:nvSpPr>
              <p:cNvPr id="1295" name="Google Shape;1295;p21"/>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296" name="Google Shape;1296;p21"/>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297" name="Google Shape;1297;p21"/>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298" name="Google Shape;1298;p21"/>
            <p:cNvGrpSpPr/>
            <p:nvPr/>
          </p:nvGrpSpPr>
          <p:grpSpPr>
            <a:xfrm flipH="1">
              <a:off x="1561096" y="234934"/>
              <a:ext cx="445675" cy="80822"/>
              <a:chOff x="6468929" y="3844579"/>
              <a:chExt cx="411329" cy="74593"/>
            </a:xfrm>
          </p:grpSpPr>
          <p:sp>
            <p:nvSpPr>
              <p:cNvPr id="1299" name="Google Shape;1299;p21"/>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21"/>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1" name="Google Shape;1301;p21"/>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302"/>
        <p:cNvGrpSpPr/>
        <p:nvPr/>
      </p:nvGrpSpPr>
      <p:grpSpPr>
        <a:xfrm>
          <a:off x="0" y="0"/>
          <a:ext cx="0" cy="0"/>
          <a:chOff x="0" y="0"/>
          <a:chExt cx="0" cy="0"/>
        </a:xfrm>
      </p:grpSpPr>
      <p:pic>
        <p:nvPicPr>
          <p:cNvPr id="1303" name="Google Shape;1303;p22"/>
          <p:cNvPicPr preferRelativeResize="0"/>
          <p:nvPr/>
        </p:nvPicPr>
        <p:blipFill rotWithShape="1">
          <a:blip r:embed="rId2">
            <a:alphaModFix/>
          </a:blip>
          <a:srcRect r="990" b="901"/>
          <a:stretch/>
        </p:blipFill>
        <p:spPr>
          <a:xfrm>
            <a:off x="0" y="0"/>
            <a:ext cx="9144003" cy="5143500"/>
          </a:xfrm>
          <a:prstGeom prst="rect">
            <a:avLst/>
          </a:prstGeom>
          <a:noFill/>
          <a:ln>
            <a:noFill/>
          </a:ln>
        </p:spPr>
      </p:pic>
      <p:sp>
        <p:nvSpPr>
          <p:cNvPr id="1304" name="Google Shape;1304;p22"/>
          <p:cNvSpPr txBox="1">
            <a:spLocks noGrp="1"/>
          </p:cNvSpPr>
          <p:nvPr>
            <p:ph type="subTitle" idx="1"/>
          </p:nvPr>
        </p:nvSpPr>
        <p:spPr>
          <a:xfrm>
            <a:off x="937700" y="3396548"/>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305" name="Google Shape;1305;p22"/>
          <p:cNvSpPr txBox="1">
            <a:spLocks noGrp="1"/>
          </p:cNvSpPr>
          <p:nvPr>
            <p:ph type="subTitle" idx="2"/>
          </p:nvPr>
        </p:nvSpPr>
        <p:spPr>
          <a:xfrm>
            <a:off x="3484422" y="3396548"/>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306" name="Google Shape;1306;p22"/>
          <p:cNvSpPr txBox="1">
            <a:spLocks noGrp="1"/>
          </p:cNvSpPr>
          <p:nvPr>
            <p:ph type="subTitle" idx="3"/>
          </p:nvPr>
        </p:nvSpPr>
        <p:spPr>
          <a:xfrm>
            <a:off x="6031150" y="3396548"/>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307" name="Google Shape;1307;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08" name="Google Shape;1308;p22"/>
          <p:cNvSpPr txBox="1">
            <a:spLocks noGrp="1"/>
          </p:cNvSpPr>
          <p:nvPr>
            <p:ph type="subTitle" idx="4"/>
          </p:nvPr>
        </p:nvSpPr>
        <p:spPr>
          <a:xfrm>
            <a:off x="937700" y="3086000"/>
            <a:ext cx="21753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1309" name="Google Shape;1309;p22"/>
          <p:cNvSpPr txBox="1">
            <a:spLocks noGrp="1"/>
          </p:cNvSpPr>
          <p:nvPr>
            <p:ph type="subTitle" idx="5"/>
          </p:nvPr>
        </p:nvSpPr>
        <p:spPr>
          <a:xfrm>
            <a:off x="3484422" y="3086000"/>
            <a:ext cx="21753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1310" name="Google Shape;1310;p22"/>
          <p:cNvSpPr txBox="1">
            <a:spLocks noGrp="1"/>
          </p:cNvSpPr>
          <p:nvPr>
            <p:ph type="subTitle" idx="6"/>
          </p:nvPr>
        </p:nvSpPr>
        <p:spPr>
          <a:xfrm>
            <a:off x="6031150" y="3086000"/>
            <a:ext cx="21753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grpSp>
        <p:nvGrpSpPr>
          <p:cNvPr id="1311" name="Google Shape;1311;p22"/>
          <p:cNvGrpSpPr/>
          <p:nvPr/>
        </p:nvGrpSpPr>
        <p:grpSpPr>
          <a:xfrm rot="10800000" flipH="1">
            <a:off x="-1203475" y="-972164"/>
            <a:ext cx="11678150" cy="7153825"/>
            <a:chOff x="-1203475" y="-1124125"/>
            <a:chExt cx="11678150" cy="7153825"/>
          </a:xfrm>
        </p:grpSpPr>
        <p:sp>
          <p:nvSpPr>
            <p:cNvPr id="1312" name="Google Shape;1312;p22"/>
            <p:cNvSpPr/>
            <p:nvPr/>
          </p:nvSpPr>
          <p:spPr>
            <a:xfrm>
              <a:off x="-850925" y="7236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13" name="Google Shape;1313;p22"/>
            <p:cNvSpPr/>
            <p:nvPr/>
          </p:nvSpPr>
          <p:spPr>
            <a:xfrm>
              <a:off x="-1203475" y="9700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14" name="Google Shape;1314;p22"/>
            <p:cNvSpPr/>
            <p:nvPr/>
          </p:nvSpPr>
          <p:spPr>
            <a:xfrm rot="5400000">
              <a:off x="-314675" y="52680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15" name="Google Shape;1315;p22"/>
            <p:cNvSpPr/>
            <p:nvPr/>
          </p:nvSpPr>
          <p:spPr>
            <a:xfrm rot="5400000">
              <a:off x="5531450" y="-4686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16" name="Google Shape;1316;p22"/>
            <p:cNvSpPr/>
            <p:nvPr/>
          </p:nvSpPr>
          <p:spPr>
            <a:xfrm rot="10800000">
              <a:off x="8573550" y="3669761"/>
              <a:ext cx="1417200" cy="106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17" name="Google Shape;1317;p22"/>
            <p:cNvSpPr/>
            <p:nvPr/>
          </p:nvSpPr>
          <p:spPr>
            <a:xfrm rot="10800000">
              <a:off x="9057475" y="3422512"/>
              <a:ext cx="1417200" cy="106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318" name="Google Shape;1318;p22"/>
          <p:cNvGrpSpPr/>
          <p:nvPr/>
        </p:nvGrpSpPr>
        <p:grpSpPr>
          <a:xfrm rot="10800000" flipH="1">
            <a:off x="-527805" y="-1016375"/>
            <a:ext cx="10232769" cy="6744764"/>
            <a:chOff x="-527805" y="-670853"/>
            <a:chExt cx="10232769" cy="6744764"/>
          </a:xfrm>
        </p:grpSpPr>
        <p:grpSp>
          <p:nvGrpSpPr>
            <p:cNvPr id="1319" name="Google Shape;1319;p22"/>
            <p:cNvGrpSpPr/>
            <p:nvPr/>
          </p:nvGrpSpPr>
          <p:grpSpPr>
            <a:xfrm>
              <a:off x="7118280" y="4681945"/>
              <a:ext cx="2156910" cy="506908"/>
              <a:chOff x="4891825" y="3495059"/>
              <a:chExt cx="1351193" cy="317552"/>
            </a:xfrm>
          </p:grpSpPr>
          <p:sp>
            <p:nvSpPr>
              <p:cNvPr id="1320" name="Google Shape;1320;p22"/>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22"/>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22"/>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22"/>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22"/>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22"/>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6" name="Google Shape;1326;p22"/>
            <p:cNvGrpSpPr/>
            <p:nvPr/>
          </p:nvGrpSpPr>
          <p:grpSpPr>
            <a:xfrm>
              <a:off x="882321" y="-670853"/>
              <a:ext cx="204128" cy="1115878"/>
              <a:chOff x="6605329" y="191675"/>
              <a:chExt cx="127876" cy="699040"/>
            </a:xfrm>
          </p:grpSpPr>
          <p:sp>
            <p:nvSpPr>
              <p:cNvPr id="1327" name="Google Shape;1327;p22"/>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22"/>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9" name="Google Shape;1329;p22"/>
            <p:cNvGrpSpPr/>
            <p:nvPr/>
          </p:nvGrpSpPr>
          <p:grpSpPr>
            <a:xfrm>
              <a:off x="1342215" y="-264218"/>
              <a:ext cx="1493520" cy="615774"/>
              <a:chOff x="5301012" y="396272"/>
              <a:chExt cx="935614" cy="385751"/>
            </a:xfrm>
          </p:grpSpPr>
          <p:sp>
            <p:nvSpPr>
              <p:cNvPr id="1330" name="Google Shape;1330;p22"/>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22"/>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22"/>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3" name="Google Shape;1333;p22"/>
            <p:cNvGrpSpPr/>
            <p:nvPr/>
          </p:nvGrpSpPr>
          <p:grpSpPr>
            <a:xfrm>
              <a:off x="8640108" y="293107"/>
              <a:ext cx="1064856" cy="813093"/>
              <a:chOff x="3843246" y="357910"/>
              <a:chExt cx="667078" cy="509361"/>
            </a:xfrm>
          </p:grpSpPr>
          <p:sp>
            <p:nvSpPr>
              <p:cNvPr id="1334" name="Google Shape;1334;p22"/>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5" name="Google Shape;1335;p22"/>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6" name="Google Shape;1336;p22"/>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7" name="Google Shape;1337;p22"/>
            <p:cNvGrpSpPr/>
            <p:nvPr/>
          </p:nvGrpSpPr>
          <p:grpSpPr>
            <a:xfrm>
              <a:off x="7584293" y="-505753"/>
              <a:ext cx="1337026" cy="826702"/>
              <a:chOff x="3456389" y="106431"/>
              <a:chExt cx="837578" cy="517886"/>
            </a:xfrm>
          </p:grpSpPr>
          <p:sp>
            <p:nvSpPr>
              <p:cNvPr id="1338" name="Google Shape;1338;p22"/>
              <p:cNvSpPr/>
              <p:nvPr/>
            </p:nvSpPr>
            <p:spPr>
              <a:xfrm>
                <a:off x="3456389" y="594480"/>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9" name="Google Shape;1339;p22"/>
              <p:cNvSpPr/>
              <p:nvPr/>
            </p:nvSpPr>
            <p:spPr>
              <a:xfrm>
                <a:off x="3477701" y="106431"/>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0" name="Google Shape;1340;p22"/>
            <p:cNvGrpSpPr/>
            <p:nvPr/>
          </p:nvGrpSpPr>
          <p:grpSpPr>
            <a:xfrm flipH="1">
              <a:off x="1167078" y="4735898"/>
              <a:ext cx="619332" cy="1338013"/>
              <a:chOff x="6850421" y="775628"/>
              <a:chExt cx="398541" cy="861012"/>
            </a:xfrm>
          </p:grpSpPr>
          <p:sp>
            <p:nvSpPr>
              <p:cNvPr id="1341" name="Google Shape;1341;p22"/>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2" name="Google Shape;1342;p22"/>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22"/>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4" name="Google Shape;1344;p22"/>
            <p:cNvGrpSpPr/>
            <p:nvPr/>
          </p:nvGrpSpPr>
          <p:grpSpPr>
            <a:xfrm>
              <a:off x="-527805" y="2963157"/>
              <a:ext cx="1064856" cy="813093"/>
              <a:chOff x="3843246" y="357910"/>
              <a:chExt cx="667078" cy="509361"/>
            </a:xfrm>
          </p:grpSpPr>
          <p:sp>
            <p:nvSpPr>
              <p:cNvPr id="1345" name="Google Shape;1345;p22"/>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22"/>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7" name="Google Shape;1347;p22"/>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48" name="Google Shape;1348;p22"/>
          <p:cNvGrpSpPr/>
          <p:nvPr/>
        </p:nvGrpSpPr>
        <p:grpSpPr>
          <a:xfrm rot="10800000" flipH="1">
            <a:off x="160162" y="195511"/>
            <a:ext cx="8848706" cy="4568938"/>
            <a:chOff x="160162" y="293088"/>
            <a:chExt cx="8848706" cy="4568938"/>
          </a:xfrm>
        </p:grpSpPr>
        <p:grpSp>
          <p:nvGrpSpPr>
            <p:cNvPr id="1349" name="Google Shape;1349;p22"/>
            <p:cNvGrpSpPr/>
            <p:nvPr/>
          </p:nvGrpSpPr>
          <p:grpSpPr>
            <a:xfrm>
              <a:off x="284763" y="3887075"/>
              <a:ext cx="130200" cy="126125"/>
              <a:chOff x="3935725" y="167575"/>
              <a:chExt cx="130200" cy="126125"/>
            </a:xfrm>
          </p:grpSpPr>
          <p:sp>
            <p:nvSpPr>
              <p:cNvPr id="1350" name="Google Shape;1350;p22"/>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51" name="Google Shape;1351;p22"/>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52" name="Google Shape;1352;p22"/>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353" name="Google Shape;1353;p22"/>
            <p:cNvGrpSpPr/>
            <p:nvPr/>
          </p:nvGrpSpPr>
          <p:grpSpPr>
            <a:xfrm>
              <a:off x="2122263" y="4735900"/>
              <a:ext cx="130200" cy="126125"/>
              <a:chOff x="3935725" y="167575"/>
              <a:chExt cx="130200" cy="126125"/>
            </a:xfrm>
          </p:grpSpPr>
          <p:sp>
            <p:nvSpPr>
              <p:cNvPr id="1354" name="Google Shape;1354;p22"/>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55" name="Google Shape;1355;p22"/>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56" name="Google Shape;1356;p22"/>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357" name="Google Shape;1357;p22"/>
            <p:cNvGrpSpPr/>
            <p:nvPr/>
          </p:nvGrpSpPr>
          <p:grpSpPr>
            <a:xfrm>
              <a:off x="8733395" y="4269816"/>
              <a:ext cx="101875" cy="134875"/>
              <a:chOff x="3928495" y="333391"/>
              <a:chExt cx="101875" cy="134875"/>
            </a:xfrm>
          </p:grpSpPr>
          <p:grpSp>
            <p:nvGrpSpPr>
              <p:cNvPr id="1358" name="Google Shape;1358;p22"/>
              <p:cNvGrpSpPr/>
              <p:nvPr/>
            </p:nvGrpSpPr>
            <p:grpSpPr>
              <a:xfrm>
                <a:off x="3928495" y="379241"/>
                <a:ext cx="44700" cy="42600"/>
                <a:chOff x="3928495" y="379241"/>
                <a:chExt cx="44700" cy="42600"/>
              </a:xfrm>
            </p:grpSpPr>
            <p:sp>
              <p:nvSpPr>
                <p:cNvPr id="1359" name="Google Shape;1359;p22"/>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22"/>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61" name="Google Shape;1361;p22"/>
              <p:cNvGrpSpPr/>
              <p:nvPr/>
            </p:nvGrpSpPr>
            <p:grpSpPr>
              <a:xfrm>
                <a:off x="3985670" y="425666"/>
                <a:ext cx="44700" cy="42600"/>
                <a:chOff x="3928495" y="379241"/>
                <a:chExt cx="44700" cy="42600"/>
              </a:xfrm>
            </p:grpSpPr>
            <p:sp>
              <p:nvSpPr>
                <p:cNvPr id="1362" name="Google Shape;1362;p22"/>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22"/>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64" name="Google Shape;1364;p22"/>
              <p:cNvGrpSpPr/>
              <p:nvPr/>
            </p:nvGrpSpPr>
            <p:grpSpPr>
              <a:xfrm>
                <a:off x="3985670" y="333391"/>
                <a:ext cx="44700" cy="42600"/>
                <a:chOff x="3928495" y="379241"/>
                <a:chExt cx="44700" cy="42600"/>
              </a:xfrm>
            </p:grpSpPr>
            <p:sp>
              <p:nvSpPr>
                <p:cNvPr id="1365" name="Google Shape;1365;p22"/>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22"/>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67" name="Google Shape;1367;p22"/>
            <p:cNvGrpSpPr/>
            <p:nvPr/>
          </p:nvGrpSpPr>
          <p:grpSpPr>
            <a:xfrm>
              <a:off x="8559792" y="2929787"/>
              <a:ext cx="449076" cy="119073"/>
              <a:chOff x="7108302" y="2550931"/>
              <a:chExt cx="281323" cy="74593"/>
            </a:xfrm>
          </p:grpSpPr>
          <p:sp>
            <p:nvSpPr>
              <p:cNvPr id="1368" name="Google Shape;1368;p22"/>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22"/>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22"/>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1" name="Google Shape;1371;p22"/>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22"/>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22"/>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22"/>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22"/>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22"/>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22"/>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8" name="Google Shape;1378;p22"/>
            <p:cNvGrpSpPr/>
            <p:nvPr/>
          </p:nvGrpSpPr>
          <p:grpSpPr>
            <a:xfrm>
              <a:off x="160162" y="1671187"/>
              <a:ext cx="445675" cy="119073"/>
              <a:chOff x="3578973" y="2550931"/>
              <a:chExt cx="279193" cy="74593"/>
            </a:xfrm>
          </p:grpSpPr>
          <p:sp>
            <p:nvSpPr>
              <p:cNvPr id="1379" name="Google Shape;1379;p22"/>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22"/>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22"/>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22"/>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22"/>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22"/>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22"/>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22"/>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22"/>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22"/>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9" name="Google Shape;1389;p22"/>
            <p:cNvGrpSpPr/>
            <p:nvPr/>
          </p:nvGrpSpPr>
          <p:grpSpPr>
            <a:xfrm>
              <a:off x="6988075" y="293088"/>
              <a:ext cx="130200" cy="126125"/>
              <a:chOff x="3935725" y="167575"/>
              <a:chExt cx="130200" cy="126125"/>
            </a:xfrm>
          </p:grpSpPr>
          <p:sp>
            <p:nvSpPr>
              <p:cNvPr id="1390" name="Google Shape;1390;p22"/>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91" name="Google Shape;1391;p22"/>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92" name="Google Shape;1392;p22"/>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393" name="Google Shape;1393;p22"/>
            <p:cNvGrpSpPr/>
            <p:nvPr/>
          </p:nvGrpSpPr>
          <p:grpSpPr>
            <a:xfrm>
              <a:off x="317888" y="2240200"/>
              <a:ext cx="130200" cy="126125"/>
              <a:chOff x="3935725" y="167575"/>
              <a:chExt cx="130200" cy="126125"/>
            </a:xfrm>
          </p:grpSpPr>
          <p:sp>
            <p:nvSpPr>
              <p:cNvPr id="1394" name="Google Shape;1394;p22"/>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95" name="Google Shape;1395;p22"/>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96" name="Google Shape;1396;p22"/>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397"/>
        <p:cNvGrpSpPr/>
        <p:nvPr/>
      </p:nvGrpSpPr>
      <p:grpSpPr>
        <a:xfrm>
          <a:off x="0" y="0"/>
          <a:ext cx="0" cy="0"/>
          <a:chOff x="0" y="0"/>
          <a:chExt cx="0" cy="0"/>
        </a:xfrm>
      </p:grpSpPr>
      <p:pic>
        <p:nvPicPr>
          <p:cNvPr id="1398" name="Google Shape;1398;p23"/>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1399" name="Google Shape;1399;p23"/>
          <p:cNvGrpSpPr/>
          <p:nvPr/>
        </p:nvGrpSpPr>
        <p:grpSpPr>
          <a:xfrm>
            <a:off x="-995975" y="-1108125"/>
            <a:ext cx="11299300" cy="7403525"/>
            <a:chOff x="-995975" y="-1108125"/>
            <a:chExt cx="11299300" cy="7403525"/>
          </a:xfrm>
        </p:grpSpPr>
        <p:sp>
          <p:nvSpPr>
            <p:cNvPr id="1400" name="Google Shape;1400;p23"/>
            <p:cNvSpPr/>
            <p:nvPr/>
          </p:nvSpPr>
          <p:spPr>
            <a:xfrm>
              <a:off x="-512050" y="46696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01" name="Google Shape;1401;p23"/>
            <p:cNvSpPr/>
            <p:nvPr/>
          </p:nvSpPr>
          <p:spPr>
            <a:xfrm>
              <a:off x="-995975" y="491611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02" name="Google Shape;1402;p23"/>
            <p:cNvSpPr/>
            <p:nvPr/>
          </p:nvSpPr>
          <p:spPr>
            <a:xfrm>
              <a:off x="8886125" y="11537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03" name="Google Shape;1403;p23"/>
            <p:cNvSpPr/>
            <p:nvPr/>
          </p:nvSpPr>
          <p:spPr>
            <a:xfrm>
              <a:off x="8609550" y="13923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04" name="Google Shape;1404;p23"/>
            <p:cNvSpPr/>
            <p:nvPr/>
          </p:nvSpPr>
          <p:spPr>
            <a:xfrm rot="5400000">
              <a:off x="7085625" y="55337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05" name="Google Shape;1405;p23"/>
            <p:cNvSpPr/>
            <p:nvPr/>
          </p:nvSpPr>
          <p:spPr>
            <a:xfrm rot="5400000">
              <a:off x="1259775" y="-4526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406" name="Google Shape;1406;p23"/>
          <p:cNvGrpSpPr/>
          <p:nvPr/>
        </p:nvGrpSpPr>
        <p:grpSpPr>
          <a:xfrm>
            <a:off x="-790820" y="-32167"/>
            <a:ext cx="10389925" cy="4945602"/>
            <a:chOff x="-790820" y="-32167"/>
            <a:chExt cx="10389925" cy="4945602"/>
          </a:xfrm>
        </p:grpSpPr>
        <p:grpSp>
          <p:nvGrpSpPr>
            <p:cNvPr id="1407" name="Google Shape;1407;p23"/>
            <p:cNvGrpSpPr/>
            <p:nvPr/>
          </p:nvGrpSpPr>
          <p:grpSpPr>
            <a:xfrm rot="5400000">
              <a:off x="8563445" y="3974459"/>
              <a:ext cx="1064856" cy="813093"/>
              <a:chOff x="3843246" y="357910"/>
              <a:chExt cx="667078" cy="509361"/>
            </a:xfrm>
          </p:grpSpPr>
          <p:sp>
            <p:nvSpPr>
              <p:cNvPr id="1408" name="Google Shape;1408;p23"/>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9" name="Google Shape;1409;p23"/>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23"/>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11" name="Google Shape;1411;p23"/>
            <p:cNvGrpSpPr/>
            <p:nvPr/>
          </p:nvGrpSpPr>
          <p:grpSpPr>
            <a:xfrm rot="5400000">
              <a:off x="8517242" y="3526701"/>
              <a:ext cx="1337026" cy="826702"/>
              <a:chOff x="3421261" y="191675"/>
              <a:chExt cx="837578" cy="517886"/>
            </a:xfrm>
          </p:grpSpPr>
          <p:sp>
            <p:nvSpPr>
              <p:cNvPr id="1412" name="Google Shape;1412;p23"/>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23"/>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14" name="Google Shape;1414;p23"/>
            <p:cNvGrpSpPr/>
            <p:nvPr/>
          </p:nvGrpSpPr>
          <p:grpSpPr>
            <a:xfrm>
              <a:off x="-790820" y="-32167"/>
              <a:ext cx="2156910" cy="506908"/>
              <a:chOff x="4891825" y="3495059"/>
              <a:chExt cx="1351193" cy="317552"/>
            </a:xfrm>
          </p:grpSpPr>
          <p:sp>
            <p:nvSpPr>
              <p:cNvPr id="1415" name="Google Shape;1415;p23"/>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23"/>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23"/>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23"/>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23"/>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0" name="Google Shape;1420;p23"/>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21" name="Google Shape;1421;p23"/>
            <p:cNvGrpSpPr/>
            <p:nvPr/>
          </p:nvGrpSpPr>
          <p:grpSpPr>
            <a:xfrm rot="-5400000">
              <a:off x="-205329" y="3557422"/>
              <a:ext cx="204128" cy="1115878"/>
              <a:chOff x="6605329" y="191675"/>
              <a:chExt cx="127876" cy="699040"/>
            </a:xfrm>
          </p:grpSpPr>
          <p:sp>
            <p:nvSpPr>
              <p:cNvPr id="1422" name="Google Shape;1422;p23"/>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23"/>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24" name="Google Shape;1424;p23"/>
          <p:cNvGrpSpPr/>
          <p:nvPr/>
        </p:nvGrpSpPr>
        <p:grpSpPr>
          <a:xfrm>
            <a:off x="369575" y="190012"/>
            <a:ext cx="8370163" cy="4726098"/>
            <a:chOff x="369575" y="190012"/>
            <a:chExt cx="8370163" cy="4726098"/>
          </a:xfrm>
        </p:grpSpPr>
        <p:grpSp>
          <p:nvGrpSpPr>
            <p:cNvPr id="1425" name="Google Shape;1425;p23"/>
            <p:cNvGrpSpPr/>
            <p:nvPr/>
          </p:nvGrpSpPr>
          <p:grpSpPr>
            <a:xfrm>
              <a:off x="369575" y="1325038"/>
              <a:ext cx="130200" cy="126125"/>
              <a:chOff x="3935725" y="167575"/>
              <a:chExt cx="130200" cy="126125"/>
            </a:xfrm>
          </p:grpSpPr>
          <p:sp>
            <p:nvSpPr>
              <p:cNvPr id="1426" name="Google Shape;1426;p23"/>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27" name="Google Shape;1427;p23"/>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28" name="Google Shape;1428;p23"/>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429" name="Google Shape;1429;p23"/>
            <p:cNvGrpSpPr/>
            <p:nvPr/>
          </p:nvGrpSpPr>
          <p:grpSpPr>
            <a:xfrm>
              <a:off x="8206229" y="190012"/>
              <a:ext cx="449076" cy="119073"/>
              <a:chOff x="7108302" y="2550931"/>
              <a:chExt cx="281323" cy="74593"/>
            </a:xfrm>
          </p:grpSpPr>
          <p:sp>
            <p:nvSpPr>
              <p:cNvPr id="1430" name="Google Shape;1430;p23"/>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23"/>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2" name="Google Shape;1432;p23"/>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3" name="Google Shape;1433;p23"/>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4" name="Google Shape;1434;p23"/>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5" name="Google Shape;1435;p23"/>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6" name="Google Shape;1436;p23"/>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7" name="Google Shape;1437;p23"/>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8" name="Google Shape;1438;p23"/>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9" name="Google Shape;1439;p23"/>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40" name="Google Shape;1440;p23"/>
            <p:cNvGrpSpPr/>
            <p:nvPr/>
          </p:nvGrpSpPr>
          <p:grpSpPr>
            <a:xfrm>
              <a:off x="2477220" y="4778554"/>
              <a:ext cx="101875" cy="134875"/>
              <a:chOff x="3928495" y="333391"/>
              <a:chExt cx="101875" cy="134875"/>
            </a:xfrm>
          </p:grpSpPr>
          <p:grpSp>
            <p:nvGrpSpPr>
              <p:cNvPr id="1441" name="Google Shape;1441;p23"/>
              <p:cNvGrpSpPr/>
              <p:nvPr/>
            </p:nvGrpSpPr>
            <p:grpSpPr>
              <a:xfrm>
                <a:off x="3928495" y="379241"/>
                <a:ext cx="44700" cy="42600"/>
                <a:chOff x="3928495" y="379241"/>
                <a:chExt cx="44700" cy="42600"/>
              </a:xfrm>
            </p:grpSpPr>
            <p:sp>
              <p:nvSpPr>
                <p:cNvPr id="1442" name="Google Shape;1442;p23"/>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23"/>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44" name="Google Shape;1444;p23"/>
              <p:cNvGrpSpPr/>
              <p:nvPr/>
            </p:nvGrpSpPr>
            <p:grpSpPr>
              <a:xfrm>
                <a:off x="3985670" y="425666"/>
                <a:ext cx="44700" cy="42600"/>
                <a:chOff x="3928495" y="379241"/>
                <a:chExt cx="44700" cy="42600"/>
              </a:xfrm>
            </p:grpSpPr>
            <p:sp>
              <p:nvSpPr>
                <p:cNvPr id="1445" name="Google Shape;1445;p23"/>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6" name="Google Shape;1446;p23"/>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47" name="Google Shape;1447;p23"/>
              <p:cNvGrpSpPr/>
              <p:nvPr/>
            </p:nvGrpSpPr>
            <p:grpSpPr>
              <a:xfrm>
                <a:off x="3985670" y="333391"/>
                <a:ext cx="44700" cy="42600"/>
                <a:chOff x="3928495" y="379241"/>
                <a:chExt cx="44700" cy="42600"/>
              </a:xfrm>
            </p:grpSpPr>
            <p:sp>
              <p:nvSpPr>
                <p:cNvPr id="1448" name="Google Shape;1448;p23"/>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9" name="Google Shape;1449;p23"/>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50" name="Google Shape;1450;p23"/>
            <p:cNvGrpSpPr/>
            <p:nvPr/>
          </p:nvGrpSpPr>
          <p:grpSpPr>
            <a:xfrm>
              <a:off x="8609538" y="668313"/>
              <a:ext cx="130200" cy="126125"/>
              <a:chOff x="3935725" y="167575"/>
              <a:chExt cx="130200" cy="126125"/>
            </a:xfrm>
          </p:grpSpPr>
          <p:sp>
            <p:nvSpPr>
              <p:cNvPr id="1451" name="Google Shape;1451;p23"/>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52" name="Google Shape;1452;p23"/>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53" name="Google Shape;1453;p23"/>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454" name="Google Shape;1454;p23"/>
            <p:cNvGrpSpPr/>
            <p:nvPr/>
          </p:nvGrpSpPr>
          <p:grpSpPr>
            <a:xfrm rot="10800000">
              <a:off x="1617854" y="4797037"/>
              <a:ext cx="449076" cy="119073"/>
              <a:chOff x="7108302" y="2550931"/>
              <a:chExt cx="281323" cy="74593"/>
            </a:xfrm>
          </p:grpSpPr>
          <p:sp>
            <p:nvSpPr>
              <p:cNvPr id="1455" name="Google Shape;1455;p23"/>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23"/>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23"/>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8" name="Google Shape;1458;p23"/>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9" name="Google Shape;1459;p23"/>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0" name="Google Shape;1460;p23"/>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23"/>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2" name="Google Shape;1462;p23"/>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3" name="Google Shape;1463;p23"/>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4" name="Google Shape;1464;p23"/>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65" name="Google Shape;146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6" name="Google Shape;1466;p23"/>
          <p:cNvSpPr txBox="1">
            <a:spLocks noGrp="1"/>
          </p:cNvSpPr>
          <p:nvPr>
            <p:ph type="subTitle" idx="1"/>
          </p:nvPr>
        </p:nvSpPr>
        <p:spPr>
          <a:xfrm>
            <a:off x="1835650" y="2084668"/>
            <a:ext cx="2078400" cy="66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467" name="Google Shape;1467;p23"/>
          <p:cNvSpPr txBox="1">
            <a:spLocks noGrp="1"/>
          </p:cNvSpPr>
          <p:nvPr>
            <p:ph type="subTitle" idx="2"/>
          </p:nvPr>
        </p:nvSpPr>
        <p:spPr>
          <a:xfrm>
            <a:off x="5229888" y="2084668"/>
            <a:ext cx="2078400" cy="66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468" name="Google Shape;1468;p23"/>
          <p:cNvSpPr txBox="1">
            <a:spLocks noGrp="1"/>
          </p:cNvSpPr>
          <p:nvPr>
            <p:ph type="subTitle" idx="3"/>
          </p:nvPr>
        </p:nvSpPr>
        <p:spPr>
          <a:xfrm>
            <a:off x="1835650" y="3518073"/>
            <a:ext cx="2078400" cy="66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469" name="Google Shape;1469;p23"/>
          <p:cNvSpPr txBox="1">
            <a:spLocks noGrp="1"/>
          </p:cNvSpPr>
          <p:nvPr>
            <p:ph type="subTitle" idx="4"/>
          </p:nvPr>
        </p:nvSpPr>
        <p:spPr>
          <a:xfrm>
            <a:off x="5229888" y="3518073"/>
            <a:ext cx="2078400" cy="66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470" name="Google Shape;1470;p23"/>
          <p:cNvSpPr txBox="1">
            <a:spLocks noGrp="1"/>
          </p:cNvSpPr>
          <p:nvPr>
            <p:ph type="subTitle" idx="5"/>
          </p:nvPr>
        </p:nvSpPr>
        <p:spPr>
          <a:xfrm>
            <a:off x="1835650" y="1778725"/>
            <a:ext cx="20784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1471" name="Google Shape;1471;p23"/>
          <p:cNvSpPr txBox="1">
            <a:spLocks noGrp="1"/>
          </p:cNvSpPr>
          <p:nvPr>
            <p:ph type="subTitle" idx="6"/>
          </p:nvPr>
        </p:nvSpPr>
        <p:spPr>
          <a:xfrm>
            <a:off x="5229885" y="1778725"/>
            <a:ext cx="20784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1472" name="Google Shape;1472;p23"/>
          <p:cNvSpPr txBox="1">
            <a:spLocks noGrp="1"/>
          </p:cNvSpPr>
          <p:nvPr>
            <p:ph type="subTitle" idx="7"/>
          </p:nvPr>
        </p:nvSpPr>
        <p:spPr>
          <a:xfrm>
            <a:off x="1835650" y="3212180"/>
            <a:ext cx="20784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1473" name="Google Shape;1473;p23"/>
          <p:cNvSpPr txBox="1">
            <a:spLocks noGrp="1"/>
          </p:cNvSpPr>
          <p:nvPr>
            <p:ph type="subTitle" idx="8"/>
          </p:nvPr>
        </p:nvSpPr>
        <p:spPr>
          <a:xfrm>
            <a:off x="5229885" y="3212180"/>
            <a:ext cx="20784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pic>
        <p:nvPicPr>
          <p:cNvPr id="75" name="Google Shape;75;p3"/>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76" name="Google Shape;76;p3"/>
          <p:cNvGrpSpPr/>
          <p:nvPr/>
        </p:nvGrpSpPr>
        <p:grpSpPr>
          <a:xfrm>
            <a:off x="-871550" y="-1016375"/>
            <a:ext cx="11081975" cy="6703400"/>
            <a:chOff x="-871550" y="-1016375"/>
            <a:chExt cx="11081975" cy="6703400"/>
          </a:xfrm>
        </p:grpSpPr>
        <p:sp>
          <p:nvSpPr>
            <p:cNvPr id="77" name="Google Shape;77;p3"/>
            <p:cNvSpPr/>
            <p:nvPr/>
          </p:nvSpPr>
          <p:spPr>
            <a:xfrm>
              <a:off x="-387625" y="19141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8" name="Google Shape;78;p3"/>
            <p:cNvSpPr/>
            <p:nvPr/>
          </p:nvSpPr>
          <p:spPr>
            <a:xfrm>
              <a:off x="-871550" y="216061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9" name="Google Shape;79;p3"/>
            <p:cNvSpPr/>
            <p:nvPr/>
          </p:nvSpPr>
          <p:spPr>
            <a:xfrm rot="5400000">
              <a:off x="-109850" y="49253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80" name="Google Shape;80;p3"/>
            <p:cNvSpPr/>
            <p:nvPr/>
          </p:nvSpPr>
          <p:spPr>
            <a:xfrm rot="5400000">
              <a:off x="5393950" y="-3608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81" name="Google Shape;81;p3"/>
            <p:cNvSpPr/>
            <p:nvPr/>
          </p:nvSpPr>
          <p:spPr>
            <a:xfrm rot="10800000">
              <a:off x="8309300" y="35318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82" name="Google Shape;82;p3"/>
            <p:cNvSpPr/>
            <p:nvPr/>
          </p:nvSpPr>
          <p:spPr>
            <a:xfrm rot="10800000">
              <a:off x="8793225" y="32854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83" name="Google Shape;83;p3"/>
          <p:cNvGrpSpPr/>
          <p:nvPr/>
        </p:nvGrpSpPr>
        <p:grpSpPr>
          <a:xfrm>
            <a:off x="744821" y="-576378"/>
            <a:ext cx="8262669" cy="6318414"/>
            <a:chOff x="744821" y="-576378"/>
            <a:chExt cx="8262669" cy="6318414"/>
          </a:xfrm>
        </p:grpSpPr>
        <p:grpSp>
          <p:nvGrpSpPr>
            <p:cNvPr id="84" name="Google Shape;84;p3"/>
            <p:cNvGrpSpPr/>
            <p:nvPr/>
          </p:nvGrpSpPr>
          <p:grpSpPr>
            <a:xfrm>
              <a:off x="6850580" y="4492208"/>
              <a:ext cx="2156910" cy="506908"/>
              <a:chOff x="4891825" y="3495059"/>
              <a:chExt cx="1351193" cy="317552"/>
            </a:xfrm>
          </p:grpSpPr>
          <p:sp>
            <p:nvSpPr>
              <p:cNvPr id="85" name="Google Shape;85;p3"/>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3"/>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3"/>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3"/>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3"/>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3"/>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1" name="Google Shape;91;p3"/>
            <p:cNvGrpSpPr/>
            <p:nvPr/>
          </p:nvGrpSpPr>
          <p:grpSpPr>
            <a:xfrm>
              <a:off x="744821" y="-576378"/>
              <a:ext cx="204128" cy="1115878"/>
              <a:chOff x="6605329" y="191675"/>
              <a:chExt cx="127876" cy="699040"/>
            </a:xfrm>
          </p:grpSpPr>
          <p:sp>
            <p:nvSpPr>
              <p:cNvPr id="92" name="Google Shape;92;p3"/>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3"/>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 name="Google Shape;94;p3"/>
            <p:cNvGrpSpPr/>
            <p:nvPr/>
          </p:nvGrpSpPr>
          <p:grpSpPr>
            <a:xfrm>
              <a:off x="1204715" y="-158755"/>
              <a:ext cx="1493520" cy="615774"/>
              <a:chOff x="5301012" y="396272"/>
              <a:chExt cx="935614" cy="385751"/>
            </a:xfrm>
          </p:grpSpPr>
          <p:sp>
            <p:nvSpPr>
              <p:cNvPr id="95" name="Google Shape;95;p3"/>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3"/>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3"/>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 name="Google Shape;98;p3"/>
            <p:cNvGrpSpPr/>
            <p:nvPr/>
          </p:nvGrpSpPr>
          <p:grpSpPr>
            <a:xfrm>
              <a:off x="7838933" y="159032"/>
              <a:ext cx="1064856" cy="813093"/>
              <a:chOff x="3843246" y="357910"/>
              <a:chExt cx="667078" cy="509361"/>
            </a:xfrm>
          </p:grpSpPr>
          <p:sp>
            <p:nvSpPr>
              <p:cNvPr id="99" name="Google Shape;99;p3"/>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3"/>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3"/>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 name="Google Shape;102;p3"/>
            <p:cNvGrpSpPr/>
            <p:nvPr/>
          </p:nvGrpSpPr>
          <p:grpSpPr>
            <a:xfrm>
              <a:off x="7099018" y="-57203"/>
              <a:ext cx="1337026" cy="826702"/>
              <a:chOff x="3421261" y="191675"/>
              <a:chExt cx="837578" cy="517886"/>
            </a:xfrm>
          </p:grpSpPr>
          <p:sp>
            <p:nvSpPr>
              <p:cNvPr id="103" name="Google Shape;103;p3"/>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3"/>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5" name="Google Shape;105;p3"/>
            <p:cNvGrpSpPr/>
            <p:nvPr/>
          </p:nvGrpSpPr>
          <p:grpSpPr>
            <a:xfrm flipH="1">
              <a:off x="1029578" y="4404023"/>
              <a:ext cx="619332" cy="1338013"/>
              <a:chOff x="6850421" y="775628"/>
              <a:chExt cx="398541" cy="861012"/>
            </a:xfrm>
          </p:grpSpPr>
          <p:sp>
            <p:nvSpPr>
              <p:cNvPr id="106" name="Google Shape;106;p3"/>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3"/>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3"/>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 name="Google Shape;109;p3"/>
            <p:cNvGrpSpPr/>
            <p:nvPr/>
          </p:nvGrpSpPr>
          <p:grpSpPr>
            <a:xfrm>
              <a:off x="4984595" y="4666482"/>
              <a:ext cx="1064856" cy="813093"/>
              <a:chOff x="3843246" y="357910"/>
              <a:chExt cx="667078" cy="509361"/>
            </a:xfrm>
          </p:grpSpPr>
          <p:sp>
            <p:nvSpPr>
              <p:cNvPr id="110" name="Google Shape;110;p3"/>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3"/>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3"/>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3" name="Google Shape;113;p3"/>
          <p:cNvGrpSpPr/>
          <p:nvPr/>
        </p:nvGrpSpPr>
        <p:grpSpPr>
          <a:xfrm>
            <a:off x="2046988" y="4799750"/>
            <a:ext cx="130200" cy="126125"/>
            <a:chOff x="3935725" y="167575"/>
            <a:chExt cx="130200" cy="126125"/>
          </a:xfrm>
        </p:grpSpPr>
        <p:sp>
          <p:nvSpPr>
            <p:cNvPr id="114" name="Google Shape;114;p3"/>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15" name="Google Shape;115;p3"/>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16" name="Google Shape;116;p3"/>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17" name="Google Shape;117;p3"/>
          <p:cNvGrpSpPr/>
          <p:nvPr/>
        </p:nvGrpSpPr>
        <p:grpSpPr>
          <a:xfrm>
            <a:off x="8845345" y="4235716"/>
            <a:ext cx="101875" cy="134875"/>
            <a:chOff x="3928495" y="333391"/>
            <a:chExt cx="101875" cy="134875"/>
          </a:xfrm>
        </p:grpSpPr>
        <p:grpSp>
          <p:nvGrpSpPr>
            <p:cNvPr id="118" name="Google Shape;118;p3"/>
            <p:cNvGrpSpPr/>
            <p:nvPr/>
          </p:nvGrpSpPr>
          <p:grpSpPr>
            <a:xfrm>
              <a:off x="3928495" y="379241"/>
              <a:ext cx="44700" cy="42600"/>
              <a:chOff x="3928495" y="379241"/>
              <a:chExt cx="44700" cy="42600"/>
            </a:xfrm>
          </p:grpSpPr>
          <p:sp>
            <p:nvSpPr>
              <p:cNvPr id="119" name="Google Shape;119;p3"/>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3"/>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 name="Google Shape;121;p3"/>
            <p:cNvGrpSpPr/>
            <p:nvPr/>
          </p:nvGrpSpPr>
          <p:grpSpPr>
            <a:xfrm>
              <a:off x="3985670" y="425666"/>
              <a:ext cx="44700" cy="42600"/>
              <a:chOff x="3928495" y="379241"/>
              <a:chExt cx="44700" cy="42600"/>
            </a:xfrm>
          </p:grpSpPr>
          <p:sp>
            <p:nvSpPr>
              <p:cNvPr id="122" name="Google Shape;122;p3"/>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3"/>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 name="Google Shape;124;p3"/>
            <p:cNvGrpSpPr/>
            <p:nvPr/>
          </p:nvGrpSpPr>
          <p:grpSpPr>
            <a:xfrm>
              <a:off x="3985670" y="333391"/>
              <a:ext cx="44700" cy="42600"/>
              <a:chOff x="3928495" y="379241"/>
              <a:chExt cx="44700" cy="42600"/>
            </a:xfrm>
          </p:grpSpPr>
          <p:sp>
            <p:nvSpPr>
              <p:cNvPr id="125" name="Google Shape;125;p3"/>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3"/>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7" name="Google Shape;127;p3"/>
          <p:cNvGrpSpPr/>
          <p:nvPr/>
        </p:nvGrpSpPr>
        <p:grpSpPr>
          <a:xfrm>
            <a:off x="133075" y="1443037"/>
            <a:ext cx="445675" cy="119073"/>
            <a:chOff x="3578973" y="2550931"/>
            <a:chExt cx="279193" cy="74593"/>
          </a:xfrm>
        </p:grpSpPr>
        <p:sp>
          <p:nvSpPr>
            <p:cNvPr id="128" name="Google Shape;128;p3"/>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3"/>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3"/>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3"/>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3"/>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3"/>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3"/>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3"/>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3"/>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3"/>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 name="Google Shape;138;p3"/>
          <p:cNvGrpSpPr/>
          <p:nvPr/>
        </p:nvGrpSpPr>
        <p:grpSpPr>
          <a:xfrm>
            <a:off x="6850575" y="293088"/>
            <a:ext cx="130200" cy="126125"/>
            <a:chOff x="3935725" y="167575"/>
            <a:chExt cx="130200" cy="126125"/>
          </a:xfrm>
        </p:grpSpPr>
        <p:sp>
          <p:nvSpPr>
            <p:cNvPr id="139" name="Google Shape;139;p3"/>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0" name="Google Shape;140;p3"/>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1" name="Google Shape;141;p3"/>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sp>
        <p:nvSpPr>
          <p:cNvPr id="142" name="Google Shape;142;p3"/>
          <p:cNvSpPr txBox="1">
            <a:spLocks noGrp="1"/>
          </p:cNvSpPr>
          <p:nvPr>
            <p:ph type="title"/>
          </p:nvPr>
        </p:nvSpPr>
        <p:spPr>
          <a:xfrm>
            <a:off x="1653000" y="2440950"/>
            <a:ext cx="5838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3" name="Google Shape;143;p3"/>
          <p:cNvSpPr txBox="1">
            <a:spLocks noGrp="1"/>
          </p:cNvSpPr>
          <p:nvPr>
            <p:ph type="title" idx="2" hasCustomPrompt="1"/>
          </p:nvPr>
        </p:nvSpPr>
        <p:spPr>
          <a:xfrm>
            <a:off x="3720750" y="1181250"/>
            <a:ext cx="1702500" cy="10380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4" name="Google Shape;144;p3"/>
          <p:cNvSpPr txBox="1">
            <a:spLocks noGrp="1"/>
          </p:cNvSpPr>
          <p:nvPr>
            <p:ph type="subTitle" idx="1"/>
          </p:nvPr>
        </p:nvSpPr>
        <p:spPr>
          <a:xfrm>
            <a:off x="1653000" y="3227290"/>
            <a:ext cx="5838000" cy="457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474"/>
        <p:cNvGrpSpPr/>
        <p:nvPr/>
      </p:nvGrpSpPr>
      <p:grpSpPr>
        <a:xfrm>
          <a:off x="0" y="0"/>
          <a:ext cx="0" cy="0"/>
          <a:chOff x="0" y="0"/>
          <a:chExt cx="0" cy="0"/>
        </a:xfrm>
      </p:grpSpPr>
      <p:pic>
        <p:nvPicPr>
          <p:cNvPr id="1475" name="Google Shape;1475;p24"/>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1476" name="Google Shape;1476;p24"/>
          <p:cNvGrpSpPr/>
          <p:nvPr/>
        </p:nvGrpSpPr>
        <p:grpSpPr>
          <a:xfrm>
            <a:off x="-1136495" y="-972175"/>
            <a:ext cx="11393100" cy="6659200"/>
            <a:chOff x="-1136495" y="-972175"/>
            <a:chExt cx="11393100" cy="6659200"/>
          </a:xfrm>
        </p:grpSpPr>
        <p:sp>
          <p:nvSpPr>
            <p:cNvPr id="1477" name="Google Shape;1477;p24"/>
            <p:cNvSpPr/>
            <p:nvPr/>
          </p:nvSpPr>
          <p:spPr>
            <a:xfrm>
              <a:off x="-652570" y="10177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78" name="Google Shape;1478;p24"/>
            <p:cNvSpPr/>
            <p:nvPr/>
          </p:nvSpPr>
          <p:spPr>
            <a:xfrm>
              <a:off x="-1136495" y="126416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79" name="Google Shape;1479;p24"/>
            <p:cNvSpPr/>
            <p:nvPr/>
          </p:nvSpPr>
          <p:spPr>
            <a:xfrm rot="5400000">
              <a:off x="-201945" y="49253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80" name="Google Shape;1480;p24"/>
            <p:cNvSpPr/>
            <p:nvPr/>
          </p:nvSpPr>
          <p:spPr>
            <a:xfrm rot="5400000">
              <a:off x="7389680" y="-3166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81" name="Google Shape;1481;p24"/>
            <p:cNvSpPr/>
            <p:nvPr/>
          </p:nvSpPr>
          <p:spPr>
            <a:xfrm rot="10800000">
              <a:off x="8574155" y="41636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82" name="Google Shape;1482;p24"/>
            <p:cNvSpPr/>
            <p:nvPr/>
          </p:nvSpPr>
          <p:spPr>
            <a:xfrm rot="10800000">
              <a:off x="8839405" y="39172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483" name="Google Shape;1483;p24"/>
          <p:cNvGrpSpPr/>
          <p:nvPr/>
        </p:nvGrpSpPr>
        <p:grpSpPr>
          <a:xfrm>
            <a:off x="229843" y="140988"/>
            <a:ext cx="8446180" cy="4774098"/>
            <a:chOff x="229843" y="140988"/>
            <a:chExt cx="8446180" cy="4774098"/>
          </a:xfrm>
        </p:grpSpPr>
        <p:grpSp>
          <p:nvGrpSpPr>
            <p:cNvPr id="1484" name="Google Shape;1484;p24"/>
            <p:cNvGrpSpPr/>
            <p:nvPr/>
          </p:nvGrpSpPr>
          <p:grpSpPr>
            <a:xfrm flipH="1">
              <a:off x="229843" y="3401050"/>
              <a:ext cx="130200" cy="126125"/>
              <a:chOff x="3935725" y="167575"/>
              <a:chExt cx="130200" cy="126125"/>
            </a:xfrm>
          </p:grpSpPr>
          <p:sp>
            <p:nvSpPr>
              <p:cNvPr id="1485" name="Google Shape;1485;p24"/>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86" name="Google Shape;1486;p24"/>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87" name="Google Shape;1487;p24"/>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488" name="Google Shape;1488;p24"/>
            <p:cNvGrpSpPr/>
            <p:nvPr/>
          </p:nvGrpSpPr>
          <p:grpSpPr>
            <a:xfrm flipH="1">
              <a:off x="8574148" y="663929"/>
              <a:ext cx="101875" cy="134875"/>
              <a:chOff x="3928495" y="333391"/>
              <a:chExt cx="101875" cy="134875"/>
            </a:xfrm>
          </p:grpSpPr>
          <p:grpSp>
            <p:nvGrpSpPr>
              <p:cNvPr id="1489" name="Google Shape;1489;p24"/>
              <p:cNvGrpSpPr/>
              <p:nvPr/>
            </p:nvGrpSpPr>
            <p:grpSpPr>
              <a:xfrm>
                <a:off x="3928495" y="379241"/>
                <a:ext cx="44700" cy="42600"/>
                <a:chOff x="3928495" y="379241"/>
                <a:chExt cx="44700" cy="42600"/>
              </a:xfrm>
            </p:grpSpPr>
            <p:sp>
              <p:nvSpPr>
                <p:cNvPr id="1490" name="Google Shape;1490;p24"/>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24"/>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2" name="Google Shape;1492;p24"/>
              <p:cNvGrpSpPr/>
              <p:nvPr/>
            </p:nvGrpSpPr>
            <p:grpSpPr>
              <a:xfrm>
                <a:off x="3985670" y="425666"/>
                <a:ext cx="44700" cy="42600"/>
                <a:chOff x="3928495" y="379241"/>
                <a:chExt cx="44700" cy="42600"/>
              </a:xfrm>
            </p:grpSpPr>
            <p:sp>
              <p:nvSpPr>
                <p:cNvPr id="1493" name="Google Shape;1493;p24"/>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4" name="Google Shape;1494;p24"/>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5" name="Google Shape;1495;p24"/>
              <p:cNvGrpSpPr/>
              <p:nvPr/>
            </p:nvGrpSpPr>
            <p:grpSpPr>
              <a:xfrm>
                <a:off x="3985670" y="333391"/>
                <a:ext cx="44700" cy="42600"/>
                <a:chOff x="3928495" y="379241"/>
                <a:chExt cx="44700" cy="42600"/>
              </a:xfrm>
            </p:grpSpPr>
            <p:sp>
              <p:nvSpPr>
                <p:cNvPr id="1496" name="Google Shape;1496;p24"/>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24"/>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98" name="Google Shape;1498;p24"/>
            <p:cNvGrpSpPr/>
            <p:nvPr/>
          </p:nvGrpSpPr>
          <p:grpSpPr>
            <a:xfrm flipH="1">
              <a:off x="7104967" y="4796012"/>
              <a:ext cx="445675" cy="119073"/>
              <a:chOff x="3578973" y="2550931"/>
              <a:chExt cx="279193" cy="74593"/>
            </a:xfrm>
          </p:grpSpPr>
          <p:sp>
            <p:nvSpPr>
              <p:cNvPr id="1499" name="Google Shape;1499;p24"/>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24"/>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24"/>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24"/>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24"/>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24"/>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24"/>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24"/>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24"/>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24"/>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09" name="Google Shape;1509;p24"/>
            <p:cNvGrpSpPr/>
            <p:nvPr/>
          </p:nvGrpSpPr>
          <p:grpSpPr>
            <a:xfrm flipH="1">
              <a:off x="1456493" y="140988"/>
              <a:ext cx="130200" cy="126125"/>
              <a:chOff x="3935725" y="167575"/>
              <a:chExt cx="130200" cy="126125"/>
            </a:xfrm>
          </p:grpSpPr>
          <p:sp>
            <p:nvSpPr>
              <p:cNvPr id="1510" name="Google Shape;1510;p24"/>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511" name="Google Shape;1511;p24"/>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512" name="Google Shape;1512;p24"/>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513" name="Google Shape;1513;p24"/>
            <p:cNvGrpSpPr/>
            <p:nvPr/>
          </p:nvGrpSpPr>
          <p:grpSpPr>
            <a:xfrm>
              <a:off x="7142571" y="234934"/>
              <a:ext cx="445675" cy="80822"/>
              <a:chOff x="6468929" y="3844579"/>
              <a:chExt cx="411329" cy="74593"/>
            </a:xfrm>
          </p:grpSpPr>
          <p:sp>
            <p:nvSpPr>
              <p:cNvPr id="1514" name="Google Shape;1514;p24"/>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24"/>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24"/>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17" name="Google Shape;1517;p24"/>
          <p:cNvGrpSpPr/>
          <p:nvPr/>
        </p:nvGrpSpPr>
        <p:grpSpPr>
          <a:xfrm>
            <a:off x="-103776" y="-727803"/>
            <a:ext cx="10797489" cy="6768677"/>
            <a:chOff x="-103776" y="-727803"/>
            <a:chExt cx="10797489" cy="6768677"/>
          </a:xfrm>
        </p:grpSpPr>
        <p:grpSp>
          <p:nvGrpSpPr>
            <p:cNvPr id="1518" name="Google Shape;1518;p24"/>
            <p:cNvGrpSpPr/>
            <p:nvPr/>
          </p:nvGrpSpPr>
          <p:grpSpPr>
            <a:xfrm flipH="1">
              <a:off x="2126894" y="-727803"/>
              <a:ext cx="204128" cy="1115878"/>
              <a:chOff x="6605329" y="191675"/>
              <a:chExt cx="127876" cy="699040"/>
            </a:xfrm>
          </p:grpSpPr>
          <p:sp>
            <p:nvSpPr>
              <p:cNvPr id="1519" name="Google Shape;1519;p24"/>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0" name="Google Shape;1520;p24"/>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1" name="Google Shape;1521;p24"/>
            <p:cNvGrpSpPr/>
            <p:nvPr/>
          </p:nvGrpSpPr>
          <p:grpSpPr>
            <a:xfrm rot="10800000">
              <a:off x="990733" y="4963070"/>
              <a:ext cx="1493520" cy="615774"/>
              <a:chOff x="5301012" y="396272"/>
              <a:chExt cx="935614" cy="385751"/>
            </a:xfrm>
          </p:grpSpPr>
          <p:sp>
            <p:nvSpPr>
              <p:cNvPr id="1522" name="Google Shape;1522;p24"/>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3" name="Google Shape;1523;p24"/>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4" name="Google Shape;1524;p24"/>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5" name="Google Shape;1525;p24"/>
            <p:cNvGrpSpPr/>
            <p:nvPr/>
          </p:nvGrpSpPr>
          <p:grpSpPr>
            <a:xfrm flipH="1">
              <a:off x="1116604" y="4702857"/>
              <a:ext cx="1064856" cy="813093"/>
              <a:chOff x="3843246" y="357910"/>
              <a:chExt cx="667078" cy="509361"/>
            </a:xfrm>
          </p:grpSpPr>
          <p:sp>
            <p:nvSpPr>
              <p:cNvPr id="1526" name="Google Shape;1526;p24"/>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7" name="Google Shape;1527;p24"/>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8" name="Google Shape;1528;p24"/>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9" name="Google Shape;1529;p24"/>
            <p:cNvGrpSpPr/>
            <p:nvPr/>
          </p:nvGrpSpPr>
          <p:grpSpPr>
            <a:xfrm flipH="1">
              <a:off x="-103776" y="-325628"/>
              <a:ext cx="1337026" cy="826702"/>
              <a:chOff x="3421261" y="191675"/>
              <a:chExt cx="837578" cy="517886"/>
            </a:xfrm>
          </p:grpSpPr>
          <p:sp>
            <p:nvSpPr>
              <p:cNvPr id="1530" name="Google Shape;1530;p24"/>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1" name="Google Shape;1531;p24"/>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32" name="Google Shape;1532;p24"/>
            <p:cNvGrpSpPr/>
            <p:nvPr/>
          </p:nvGrpSpPr>
          <p:grpSpPr>
            <a:xfrm flipH="1">
              <a:off x="8536803" y="1063795"/>
              <a:ext cx="2156910" cy="506908"/>
              <a:chOff x="4891825" y="3495059"/>
              <a:chExt cx="1351193" cy="317552"/>
            </a:xfrm>
          </p:grpSpPr>
          <p:sp>
            <p:nvSpPr>
              <p:cNvPr id="1533" name="Google Shape;1533;p24"/>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4" name="Google Shape;1534;p24"/>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24"/>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24"/>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7" name="Google Shape;1537;p24"/>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8" name="Google Shape;1538;p24"/>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39" name="Google Shape;1539;p24"/>
            <p:cNvGrpSpPr/>
            <p:nvPr/>
          </p:nvGrpSpPr>
          <p:grpSpPr>
            <a:xfrm>
              <a:off x="7688033" y="4702860"/>
              <a:ext cx="619332" cy="1338013"/>
              <a:chOff x="6850421" y="775628"/>
              <a:chExt cx="398541" cy="861012"/>
            </a:xfrm>
          </p:grpSpPr>
          <p:sp>
            <p:nvSpPr>
              <p:cNvPr id="1540" name="Google Shape;1540;p24"/>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1" name="Google Shape;1541;p24"/>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2" name="Google Shape;1542;p24"/>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543" name="Google Shape;1543;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44" name="Google Shape;1544;p24"/>
          <p:cNvSpPr txBox="1">
            <a:spLocks noGrp="1"/>
          </p:cNvSpPr>
          <p:nvPr>
            <p:ph type="subTitle" idx="1"/>
          </p:nvPr>
        </p:nvSpPr>
        <p:spPr>
          <a:xfrm>
            <a:off x="826475" y="2040778"/>
            <a:ext cx="2067900" cy="64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45" name="Google Shape;1545;p24"/>
          <p:cNvSpPr txBox="1">
            <a:spLocks noGrp="1"/>
          </p:cNvSpPr>
          <p:nvPr>
            <p:ph type="subTitle" idx="2"/>
          </p:nvPr>
        </p:nvSpPr>
        <p:spPr>
          <a:xfrm>
            <a:off x="3537973" y="2040778"/>
            <a:ext cx="2067900" cy="64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46" name="Google Shape;1546;p24"/>
          <p:cNvSpPr txBox="1">
            <a:spLocks noGrp="1"/>
          </p:cNvSpPr>
          <p:nvPr>
            <p:ph type="subTitle" idx="3"/>
          </p:nvPr>
        </p:nvSpPr>
        <p:spPr>
          <a:xfrm>
            <a:off x="826475" y="3778976"/>
            <a:ext cx="2067900" cy="64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47" name="Google Shape;1547;p24"/>
          <p:cNvSpPr txBox="1">
            <a:spLocks noGrp="1"/>
          </p:cNvSpPr>
          <p:nvPr>
            <p:ph type="subTitle" idx="4"/>
          </p:nvPr>
        </p:nvSpPr>
        <p:spPr>
          <a:xfrm>
            <a:off x="3537973" y="3778976"/>
            <a:ext cx="2067900" cy="64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48" name="Google Shape;1548;p24"/>
          <p:cNvSpPr txBox="1">
            <a:spLocks noGrp="1"/>
          </p:cNvSpPr>
          <p:nvPr>
            <p:ph type="subTitle" idx="5"/>
          </p:nvPr>
        </p:nvSpPr>
        <p:spPr>
          <a:xfrm>
            <a:off x="6249477" y="2040778"/>
            <a:ext cx="2067900" cy="64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49" name="Google Shape;1549;p24"/>
          <p:cNvSpPr txBox="1">
            <a:spLocks noGrp="1"/>
          </p:cNvSpPr>
          <p:nvPr>
            <p:ph type="subTitle" idx="6"/>
          </p:nvPr>
        </p:nvSpPr>
        <p:spPr>
          <a:xfrm>
            <a:off x="6249477" y="3778976"/>
            <a:ext cx="2067900" cy="64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50" name="Google Shape;1550;p24"/>
          <p:cNvSpPr txBox="1">
            <a:spLocks noGrp="1"/>
          </p:cNvSpPr>
          <p:nvPr>
            <p:ph type="subTitle" idx="7"/>
          </p:nvPr>
        </p:nvSpPr>
        <p:spPr>
          <a:xfrm>
            <a:off x="826475" y="1755850"/>
            <a:ext cx="2067900" cy="35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1551" name="Google Shape;1551;p24"/>
          <p:cNvSpPr txBox="1">
            <a:spLocks noGrp="1"/>
          </p:cNvSpPr>
          <p:nvPr>
            <p:ph type="subTitle" idx="8"/>
          </p:nvPr>
        </p:nvSpPr>
        <p:spPr>
          <a:xfrm>
            <a:off x="3537973" y="1755850"/>
            <a:ext cx="2067900" cy="35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1552" name="Google Shape;1552;p24"/>
          <p:cNvSpPr txBox="1">
            <a:spLocks noGrp="1"/>
          </p:cNvSpPr>
          <p:nvPr>
            <p:ph type="subTitle" idx="9"/>
          </p:nvPr>
        </p:nvSpPr>
        <p:spPr>
          <a:xfrm>
            <a:off x="826475" y="3494073"/>
            <a:ext cx="2067900" cy="35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1553" name="Google Shape;1553;p24"/>
          <p:cNvSpPr txBox="1">
            <a:spLocks noGrp="1"/>
          </p:cNvSpPr>
          <p:nvPr>
            <p:ph type="subTitle" idx="13"/>
          </p:nvPr>
        </p:nvSpPr>
        <p:spPr>
          <a:xfrm>
            <a:off x="3537973" y="3494073"/>
            <a:ext cx="2067900" cy="35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1554" name="Google Shape;1554;p24"/>
          <p:cNvSpPr txBox="1">
            <a:spLocks noGrp="1"/>
          </p:cNvSpPr>
          <p:nvPr>
            <p:ph type="subTitle" idx="14"/>
          </p:nvPr>
        </p:nvSpPr>
        <p:spPr>
          <a:xfrm>
            <a:off x="6249477" y="1755850"/>
            <a:ext cx="2067900" cy="35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1555" name="Google Shape;1555;p24"/>
          <p:cNvSpPr txBox="1">
            <a:spLocks noGrp="1"/>
          </p:cNvSpPr>
          <p:nvPr>
            <p:ph type="subTitle" idx="15"/>
          </p:nvPr>
        </p:nvSpPr>
        <p:spPr>
          <a:xfrm>
            <a:off x="6249477" y="3494073"/>
            <a:ext cx="2067900" cy="35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556"/>
        <p:cNvGrpSpPr/>
        <p:nvPr/>
      </p:nvGrpSpPr>
      <p:grpSpPr>
        <a:xfrm>
          <a:off x="0" y="0"/>
          <a:ext cx="0" cy="0"/>
          <a:chOff x="0" y="0"/>
          <a:chExt cx="0" cy="0"/>
        </a:xfrm>
      </p:grpSpPr>
      <p:pic>
        <p:nvPicPr>
          <p:cNvPr id="1557" name="Google Shape;1557;p25"/>
          <p:cNvPicPr preferRelativeResize="0"/>
          <p:nvPr/>
        </p:nvPicPr>
        <p:blipFill rotWithShape="1">
          <a:blip r:embed="rId2">
            <a:alphaModFix/>
          </a:blip>
          <a:srcRect r="990" b="901"/>
          <a:stretch/>
        </p:blipFill>
        <p:spPr>
          <a:xfrm>
            <a:off x="0" y="0"/>
            <a:ext cx="9144003" cy="5143500"/>
          </a:xfrm>
          <a:prstGeom prst="rect">
            <a:avLst/>
          </a:prstGeom>
          <a:noFill/>
          <a:ln>
            <a:noFill/>
          </a:ln>
        </p:spPr>
      </p:pic>
      <p:sp>
        <p:nvSpPr>
          <p:cNvPr id="1558" name="Google Shape;1558;p25"/>
          <p:cNvSpPr txBox="1">
            <a:spLocks noGrp="1"/>
          </p:cNvSpPr>
          <p:nvPr>
            <p:ph type="title" hasCustomPrompt="1"/>
          </p:nvPr>
        </p:nvSpPr>
        <p:spPr>
          <a:xfrm>
            <a:off x="2223600" y="546795"/>
            <a:ext cx="4696800" cy="7689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59" name="Google Shape;1559;p25"/>
          <p:cNvSpPr txBox="1">
            <a:spLocks noGrp="1"/>
          </p:cNvSpPr>
          <p:nvPr>
            <p:ph type="subTitle" idx="1"/>
          </p:nvPr>
        </p:nvSpPr>
        <p:spPr>
          <a:xfrm>
            <a:off x="2223600" y="1316523"/>
            <a:ext cx="4696800" cy="368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2400"/>
              <a:buNone/>
              <a:defRPr sz="1600">
                <a:solidFill>
                  <a:schemeClr val="dk1"/>
                </a:solidFill>
              </a:defRPr>
            </a:lvl1pPr>
            <a:lvl2pPr lvl="1" algn="ctr" rtl="0">
              <a:lnSpc>
                <a:spcPct val="115000"/>
              </a:lnSpc>
              <a:spcBef>
                <a:spcPts val="0"/>
              </a:spcBef>
              <a:spcAft>
                <a:spcPts val="0"/>
              </a:spcAft>
              <a:buClr>
                <a:schemeClr val="dk1"/>
              </a:buClr>
              <a:buSzPts val="2100"/>
              <a:buNone/>
              <a:defRPr sz="2100">
                <a:solidFill>
                  <a:schemeClr val="dk1"/>
                </a:solidFill>
              </a:defRPr>
            </a:lvl2pPr>
            <a:lvl3pPr lvl="2" algn="ctr" rtl="0">
              <a:lnSpc>
                <a:spcPct val="115000"/>
              </a:lnSpc>
              <a:spcBef>
                <a:spcPts val="0"/>
              </a:spcBef>
              <a:spcAft>
                <a:spcPts val="0"/>
              </a:spcAft>
              <a:buClr>
                <a:schemeClr val="dk1"/>
              </a:buClr>
              <a:buSzPts val="2100"/>
              <a:buNone/>
              <a:defRPr sz="2100">
                <a:solidFill>
                  <a:schemeClr val="dk1"/>
                </a:solidFill>
              </a:defRPr>
            </a:lvl3pPr>
            <a:lvl4pPr lvl="3" algn="ctr" rtl="0">
              <a:lnSpc>
                <a:spcPct val="115000"/>
              </a:lnSpc>
              <a:spcBef>
                <a:spcPts val="0"/>
              </a:spcBef>
              <a:spcAft>
                <a:spcPts val="0"/>
              </a:spcAft>
              <a:buClr>
                <a:schemeClr val="dk1"/>
              </a:buClr>
              <a:buSzPts val="2100"/>
              <a:buNone/>
              <a:defRPr sz="2100">
                <a:solidFill>
                  <a:schemeClr val="dk1"/>
                </a:solidFill>
              </a:defRPr>
            </a:lvl4pPr>
            <a:lvl5pPr lvl="4" algn="ctr" rtl="0">
              <a:lnSpc>
                <a:spcPct val="115000"/>
              </a:lnSpc>
              <a:spcBef>
                <a:spcPts val="0"/>
              </a:spcBef>
              <a:spcAft>
                <a:spcPts val="0"/>
              </a:spcAft>
              <a:buClr>
                <a:schemeClr val="dk1"/>
              </a:buClr>
              <a:buSzPts val="2100"/>
              <a:buNone/>
              <a:defRPr sz="2100">
                <a:solidFill>
                  <a:schemeClr val="dk1"/>
                </a:solidFill>
              </a:defRPr>
            </a:lvl5pPr>
            <a:lvl6pPr lvl="5" algn="ctr" rtl="0">
              <a:lnSpc>
                <a:spcPct val="115000"/>
              </a:lnSpc>
              <a:spcBef>
                <a:spcPts val="0"/>
              </a:spcBef>
              <a:spcAft>
                <a:spcPts val="0"/>
              </a:spcAft>
              <a:buClr>
                <a:schemeClr val="dk1"/>
              </a:buClr>
              <a:buSzPts val="2100"/>
              <a:buNone/>
              <a:defRPr sz="2100">
                <a:solidFill>
                  <a:schemeClr val="dk1"/>
                </a:solidFill>
              </a:defRPr>
            </a:lvl6pPr>
            <a:lvl7pPr lvl="6" algn="ctr" rtl="0">
              <a:lnSpc>
                <a:spcPct val="115000"/>
              </a:lnSpc>
              <a:spcBef>
                <a:spcPts val="0"/>
              </a:spcBef>
              <a:spcAft>
                <a:spcPts val="0"/>
              </a:spcAft>
              <a:buClr>
                <a:schemeClr val="dk1"/>
              </a:buClr>
              <a:buSzPts val="2100"/>
              <a:buNone/>
              <a:defRPr sz="2100">
                <a:solidFill>
                  <a:schemeClr val="dk1"/>
                </a:solidFill>
              </a:defRPr>
            </a:lvl7pPr>
            <a:lvl8pPr lvl="7" algn="ctr" rtl="0">
              <a:lnSpc>
                <a:spcPct val="115000"/>
              </a:lnSpc>
              <a:spcBef>
                <a:spcPts val="0"/>
              </a:spcBef>
              <a:spcAft>
                <a:spcPts val="0"/>
              </a:spcAft>
              <a:buClr>
                <a:schemeClr val="dk1"/>
              </a:buClr>
              <a:buSzPts val="2100"/>
              <a:buNone/>
              <a:defRPr sz="2100">
                <a:solidFill>
                  <a:schemeClr val="dk1"/>
                </a:solidFill>
              </a:defRPr>
            </a:lvl8pPr>
            <a:lvl9pPr lvl="8" algn="ctr" rtl="0">
              <a:lnSpc>
                <a:spcPct val="115000"/>
              </a:lnSpc>
              <a:spcBef>
                <a:spcPts val="0"/>
              </a:spcBef>
              <a:spcAft>
                <a:spcPts val="0"/>
              </a:spcAft>
              <a:buClr>
                <a:schemeClr val="dk1"/>
              </a:buClr>
              <a:buSzPts val="2100"/>
              <a:buNone/>
              <a:defRPr sz="2100">
                <a:solidFill>
                  <a:schemeClr val="dk1"/>
                </a:solidFill>
              </a:defRPr>
            </a:lvl9pPr>
          </a:lstStyle>
          <a:p>
            <a:endParaRPr/>
          </a:p>
        </p:txBody>
      </p:sp>
      <p:sp>
        <p:nvSpPr>
          <p:cNvPr id="1560" name="Google Shape;1560;p25"/>
          <p:cNvSpPr txBox="1">
            <a:spLocks noGrp="1"/>
          </p:cNvSpPr>
          <p:nvPr>
            <p:ph type="title" idx="2" hasCustomPrompt="1"/>
          </p:nvPr>
        </p:nvSpPr>
        <p:spPr>
          <a:xfrm>
            <a:off x="2223600" y="2007789"/>
            <a:ext cx="4696800" cy="7689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61" name="Google Shape;1561;p25"/>
          <p:cNvSpPr txBox="1">
            <a:spLocks noGrp="1"/>
          </p:cNvSpPr>
          <p:nvPr>
            <p:ph type="subTitle" idx="3"/>
          </p:nvPr>
        </p:nvSpPr>
        <p:spPr>
          <a:xfrm>
            <a:off x="2223600" y="2778009"/>
            <a:ext cx="4696800" cy="368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2400"/>
              <a:buNone/>
              <a:defRPr sz="1600">
                <a:solidFill>
                  <a:schemeClr val="dk1"/>
                </a:solidFill>
              </a:defRPr>
            </a:lvl1pPr>
            <a:lvl2pPr lvl="1" algn="ctr" rtl="0">
              <a:lnSpc>
                <a:spcPct val="115000"/>
              </a:lnSpc>
              <a:spcBef>
                <a:spcPts val="0"/>
              </a:spcBef>
              <a:spcAft>
                <a:spcPts val="0"/>
              </a:spcAft>
              <a:buClr>
                <a:schemeClr val="dk1"/>
              </a:buClr>
              <a:buSzPts val="2100"/>
              <a:buNone/>
              <a:defRPr sz="2100">
                <a:solidFill>
                  <a:schemeClr val="dk1"/>
                </a:solidFill>
              </a:defRPr>
            </a:lvl2pPr>
            <a:lvl3pPr lvl="2" algn="ctr" rtl="0">
              <a:lnSpc>
                <a:spcPct val="115000"/>
              </a:lnSpc>
              <a:spcBef>
                <a:spcPts val="0"/>
              </a:spcBef>
              <a:spcAft>
                <a:spcPts val="0"/>
              </a:spcAft>
              <a:buClr>
                <a:schemeClr val="dk1"/>
              </a:buClr>
              <a:buSzPts val="2100"/>
              <a:buNone/>
              <a:defRPr sz="2100">
                <a:solidFill>
                  <a:schemeClr val="dk1"/>
                </a:solidFill>
              </a:defRPr>
            </a:lvl3pPr>
            <a:lvl4pPr lvl="3" algn="ctr" rtl="0">
              <a:lnSpc>
                <a:spcPct val="115000"/>
              </a:lnSpc>
              <a:spcBef>
                <a:spcPts val="0"/>
              </a:spcBef>
              <a:spcAft>
                <a:spcPts val="0"/>
              </a:spcAft>
              <a:buClr>
                <a:schemeClr val="dk1"/>
              </a:buClr>
              <a:buSzPts val="2100"/>
              <a:buNone/>
              <a:defRPr sz="2100">
                <a:solidFill>
                  <a:schemeClr val="dk1"/>
                </a:solidFill>
              </a:defRPr>
            </a:lvl4pPr>
            <a:lvl5pPr lvl="4" algn="ctr" rtl="0">
              <a:lnSpc>
                <a:spcPct val="115000"/>
              </a:lnSpc>
              <a:spcBef>
                <a:spcPts val="0"/>
              </a:spcBef>
              <a:spcAft>
                <a:spcPts val="0"/>
              </a:spcAft>
              <a:buClr>
                <a:schemeClr val="dk1"/>
              </a:buClr>
              <a:buSzPts val="2100"/>
              <a:buNone/>
              <a:defRPr sz="2100">
                <a:solidFill>
                  <a:schemeClr val="dk1"/>
                </a:solidFill>
              </a:defRPr>
            </a:lvl5pPr>
            <a:lvl6pPr lvl="5" algn="ctr" rtl="0">
              <a:lnSpc>
                <a:spcPct val="115000"/>
              </a:lnSpc>
              <a:spcBef>
                <a:spcPts val="0"/>
              </a:spcBef>
              <a:spcAft>
                <a:spcPts val="0"/>
              </a:spcAft>
              <a:buClr>
                <a:schemeClr val="dk1"/>
              </a:buClr>
              <a:buSzPts val="2100"/>
              <a:buNone/>
              <a:defRPr sz="2100">
                <a:solidFill>
                  <a:schemeClr val="dk1"/>
                </a:solidFill>
              </a:defRPr>
            </a:lvl6pPr>
            <a:lvl7pPr lvl="6" algn="ctr" rtl="0">
              <a:lnSpc>
                <a:spcPct val="115000"/>
              </a:lnSpc>
              <a:spcBef>
                <a:spcPts val="0"/>
              </a:spcBef>
              <a:spcAft>
                <a:spcPts val="0"/>
              </a:spcAft>
              <a:buClr>
                <a:schemeClr val="dk1"/>
              </a:buClr>
              <a:buSzPts val="2100"/>
              <a:buNone/>
              <a:defRPr sz="2100">
                <a:solidFill>
                  <a:schemeClr val="dk1"/>
                </a:solidFill>
              </a:defRPr>
            </a:lvl7pPr>
            <a:lvl8pPr lvl="7" algn="ctr" rtl="0">
              <a:lnSpc>
                <a:spcPct val="115000"/>
              </a:lnSpc>
              <a:spcBef>
                <a:spcPts val="0"/>
              </a:spcBef>
              <a:spcAft>
                <a:spcPts val="0"/>
              </a:spcAft>
              <a:buClr>
                <a:schemeClr val="dk1"/>
              </a:buClr>
              <a:buSzPts val="2100"/>
              <a:buNone/>
              <a:defRPr sz="2100">
                <a:solidFill>
                  <a:schemeClr val="dk1"/>
                </a:solidFill>
              </a:defRPr>
            </a:lvl8pPr>
            <a:lvl9pPr lvl="8" algn="ctr" rtl="0">
              <a:lnSpc>
                <a:spcPct val="115000"/>
              </a:lnSpc>
              <a:spcBef>
                <a:spcPts val="0"/>
              </a:spcBef>
              <a:spcAft>
                <a:spcPts val="0"/>
              </a:spcAft>
              <a:buClr>
                <a:schemeClr val="dk1"/>
              </a:buClr>
              <a:buSzPts val="2100"/>
              <a:buNone/>
              <a:defRPr sz="2100">
                <a:solidFill>
                  <a:schemeClr val="dk1"/>
                </a:solidFill>
              </a:defRPr>
            </a:lvl9pPr>
          </a:lstStyle>
          <a:p>
            <a:endParaRPr/>
          </a:p>
        </p:txBody>
      </p:sp>
      <p:sp>
        <p:nvSpPr>
          <p:cNvPr id="1562" name="Google Shape;1562;p25"/>
          <p:cNvSpPr txBox="1">
            <a:spLocks noGrp="1"/>
          </p:cNvSpPr>
          <p:nvPr>
            <p:ph type="title" idx="4" hasCustomPrompt="1"/>
          </p:nvPr>
        </p:nvSpPr>
        <p:spPr>
          <a:xfrm>
            <a:off x="2223600" y="3468783"/>
            <a:ext cx="4696800" cy="7689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63" name="Google Shape;1563;p25"/>
          <p:cNvSpPr txBox="1">
            <a:spLocks noGrp="1"/>
          </p:cNvSpPr>
          <p:nvPr>
            <p:ph type="subTitle" idx="5"/>
          </p:nvPr>
        </p:nvSpPr>
        <p:spPr>
          <a:xfrm>
            <a:off x="2223600" y="4240480"/>
            <a:ext cx="4696800" cy="368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2400"/>
              <a:buNone/>
              <a:defRPr sz="1600">
                <a:solidFill>
                  <a:schemeClr val="dk1"/>
                </a:solidFill>
              </a:defRPr>
            </a:lvl1pPr>
            <a:lvl2pPr lvl="1" algn="ctr" rtl="0">
              <a:lnSpc>
                <a:spcPct val="115000"/>
              </a:lnSpc>
              <a:spcBef>
                <a:spcPts val="0"/>
              </a:spcBef>
              <a:spcAft>
                <a:spcPts val="0"/>
              </a:spcAft>
              <a:buClr>
                <a:schemeClr val="dk1"/>
              </a:buClr>
              <a:buSzPts val="2100"/>
              <a:buNone/>
              <a:defRPr sz="2100">
                <a:solidFill>
                  <a:schemeClr val="dk1"/>
                </a:solidFill>
              </a:defRPr>
            </a:lvl2pPr>
            <a:lvl3pPr lvl="2" algn="ctr" rtl="0">
              <a:lnSpc>
                <a:spcPct val="115000"/>
              </a:lnSpc>
              <a:spcBef>
                <a:spcPts val="0"/>
              </a:spcBef>
              <a:spcAft>
                <a:spcPts val="0"/>
              </a:spcAft>
              <a:buClr>
                <a:schemeClr val="dk1"/>
              </a:buClr>
              <a:buSzPts val="2100"/>
              <a:buNone/>
              <a:defRPr sz="2100">
                <a:solidFill>
                  <a:schemeClr val="dk1"/>
                </a:solidFill>
              </a:defRPr>
            </a:lvl3pPr>
            <a:lvl4pPr lvl="3" algn="ctr" rtl="0">
              <a:lnSpc>
                <a:spcPct val="115000"/>
              </a:lnSpc>
              <a:spcBef>
                <a:spcPts val="0"/>
              </a:spcBef>
              <a:spcAft>
                <a:spcPts val="0"/>
              </a:spcAft>
              <a:buClr>
                <a:schemeClr val="dk1"/>
              </a:buClr>
              <a:buSzPts val="2100"/>
              <a:buNone/>
              <a:defRPr sz="2100">
                <a:solidFill>
                  <a:schemeClr val="dk1"/>
                </a:solidFill>
              </a:defRPr>
            </a:lvl4pPr>
            <a:lvl5pPr lvl="4" algn="ctr" rtl="0">
              <a:lnSpc>
                <a:spcPct val="115000"/>
              </a:lnSpc>
              <a:spcBef>
                <a:spcPts val="0"/>
              </a:spcBef>
              <a:spcAft>
                <a:spcPts val="0"/>
              </a:spcAft>
              <a:buClr>
                <a:schemeClr val="dk1"/>
              </a:buClr>
              <a:buSzPts val="2100"/>
              <a:buNone/>
              <a:defRPr sz="2100">
                <a:solidFill>
                  <a:schemeClr val="dk1"/>
                </a:solidFill>
              </a:defRPr>
            </a:lvl5pPr>
            <a:lvl6pPr lvl="5" algn="ctr" rtl="0">
              <a:lnSpc>
                <a:spcPct val="115000"/>
              </a:lnSpc>
              <a:spcBef>
                <a:spcPts val="0"/>
              </a:spcBef>
              <a:spcAft>
                <a:spcPts val="0"/>
              </a:spcAft>
              <a:buClr>
                <a:schemeClr val="dk1"/>
              </a:buClr>
              <a:buSzPts val="2100"/>
              <a:buNone/>
              <a:defRPr sz="2100">
                <a:solidFill>
                  <a:schemeClr val="dk1"/>
                </a:solidFill>
              </a:defRPr>
            </a:lvl6pPr>
            <a:lvl7pPr lvl="6" algn="ctr" rtl="0">
              <a:lnSpc>
                <a:spcPct val="115000"/>
              </a:lnSpc>
              <a:spcBef>
                <a:spcPts val="0"/>
              </a:spcBef>
              <a:spcAft>
                <a:spcPts val="0"/>
              </a:spcAft>
              <a:buClr>
                <a:schemeClr val="dk1"/>
              </a:buClr>
              <a:buSzPts val="2100"/>
              <a:buNone/>
              <a:defRPr sz="2100">
                <a:solidFill>
                  <a:schemeClr val="dk1"/>
                </a:solidFill>
              </a:defRPr>
            </a:lvl7pPr>
            <a:lvl8pPr lvl="7" algn="ctr" rtl="0">
              <a:lnSpc>
                <a:spcPct val="115000"/>
              </a:lnSpc>
              <a:spcBef>
                <a:spcPts val="0"/>
              </a:spcBef>
              <a:spcAft>
                <a:spcPts val="0"/>
              </a:spcAft>
              <a:buClr>
                <a:schemeClr val="dk1"/>
              </a:buClr>
              <a:buSzPts val="2100"/>
              <a:buNone/>
              <a:defRPr sz="2100">
                <a:solidFill>
                  <a:schemeClr val="dk1"/>
                </a:solidFill>
              </a:defRPr>
            </a:lvl8pPr>
            <a:lvl9pPr lvl="8" algn="ctr" rtl="0">
              <a:lnSpc>
                <a:spcPct val="115000"/>
              </a:lnSpc>
              <a:spcBef>
                <a:spcPts val="0"/>
              </a:spcBef>
              <a:spcAft>
                <a:spcPts val="0"/>
              </a:spcAft>
              <a:buClr>
                <a:schemeClr val="dk1"/>
              </a:buClr>
              <a:buSzPts val="2100"/>
              <a:buNone/>
              <a:defRPr sz="2100">
                <a:solidFill>
                  <a:schemeClr val="dk1"/>
                </a:solidFill>
              </a:defRPr>
            </a:lvl9pPr>
          </a:lstStyle>
          <a:p>
            <a:endParaRPr/>
          </a:p>
        </p:txBody>
      </p:sp>
      <p:grpSp>
        <p:nvGrpSpPr>
          <p:cNvPr id="1564" name="Google Shape;1564;p25"/>
          <p:cNvGrpSpPr/>
          <p:nvPr/>
        </p:nvGrpSpPr>
        <p:grpSpPr>
          <a:xfrm rot="10800000" flipH="1">
            <a:off x="-557079" y="-72018"/>
            <a:ext cx="9879489" cy="5732769"/>
            <a:chOff x="-606129" y="-451253"/>
            <a:chExt cx="9879489" cy="5732769"/>
          </a:xfrm>
        </p:grpSpPr>
        <p:grpSp>
          <p:nvGrpSpPr>
            <p:cNvPr id="1565" name="Google Shape;1565;p25"/>
            <p:cNvGrpSpPr/>
            <p:nvPr/>
          </p:nvGrpSpPr>
          <p:grpSpPr>
            <a:xfrm rot="-5400000">
              <a:off x="-150254" y="1671147"/>
              <a:ext cx="204128" cy="1115878"/>
              <a:chOff x="6605329" y="191675"/>
              <a:chExt cx="127876" cy="699040"/>
            </a:xfrm>
          </p:grpSpPr>
          <p:sp>
            <p:nvSpPr>
              <p:cNvPr id="1566" name="Google Shape;1566;p25"/>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25"/>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68" name="Google Shape;1568;p25"/>
            <p:cNvGrpSpPr/>
            <p:nvPr/>
          </p:nvGrpSpPr>
          <p:grpSpPr>
            <a:xfrm>
              <a:off x="4045668" y="-451253"/>
              <a:ext cx="1614046" cy="857229"/>
              <a:chOff x="1009718" y="191672"/>
              <a:chExt cx="1614046" cy="857229"/>
            </a:xfrm>
          </p:grpSpPr>
          <p:grpSp>
            <p:nvGrpSpPr>
              <p:cNvPr id="1569" name="Google Shape;1569;p25"/>
              <p:cNvGrpSpPr/>
              <p:nvPr/>
            </p:nvGrpSpPr>
            <p:grpSpPr>
              <a:xfrm>
                <a:off x="1558908" y="235807"/>
                <a:ext cx="1064856" cy="813093"/>
                <a:chOff x="3843246" y="357910"/>
                <a:chExt cx="667078" cy="509361"/>
              </a:xfrm>
            </p:grpSpPr>
            <p:sp>
              <p:nvSpPr>
                <p:cNvPr id="1570" name="Google Shape;1570;p25"/>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1" name="Google Shape;1571;p25"/>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2" name="Google Shape;1572;p25"/>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3" name="Google Shape;1573;p25"/>
              <p:cNvGrpSpPr/>
              <p:nvPr/>
            </p:nvGrpSpPr>
            <p:grpSpPr>
              <a:xfrm>
                <a:off x="1009718" y="191672"/>
                <a:ext cx="1337026" cy="826702"/>
                <a:chOff x="3421261" y="191675"/>
                <a:chExt cx="837578" cy="517886"/>
              </a:xfrm>
            </p:grpSpPr>
            <p:sp>
              <p:nvSpPr>
                <p:cNvPr id="1574" name="Google Shape;1574;p25"/>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5" name="Google Shape;1575;p25"/>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76" name="Google Shape;1576;p25"/>
            <p:cNvGrpSpPr/>
            <p:nvPr/>
          </p:nvGrpSpPr>
          <p:grpSpPr>
            <a:xfrm>
              <a:off x="3493530" y="4774608"/>
              <a:ext cx="2156910" cy="506908"/>
              <a:chOff x="4891825" y="3546381"/>
              <a:chExt cx="1351193" cy="317552"/>
            </a:xfrm>
          </p:grpSpPr>
          <p:sp>
            <p:nvSpPr>
              <p:cNvPr id="1577" name="Google Shape;1577;p25"/>
              <p:cNvSpPr/>
              <p:nvPr/>
            </p:nvSpPr>
            <p:spPr>
              <a:xfrm>
                <a:off x="6208918" y="3757372"/>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8" name="Google Shape;1578;p25"/>
              <p:cNvSpPr/>
              <p:nvPr/>
            </p:nvSpPr>
            <p:spPr>
              <a:xfrm>
                <a:off x="4891825" y="3635897"/>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25"/>
              <p:cNvSpPr/>
              <p:nvPr/>
            </p:nvSpPr>
            <p:spPr>
              <a:xfrm>
                <a:off x="4917389" y="3646549"/>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25"/>
              <p:cNvSpPr/>
              <p:nvPr/>
            </p:nvSpPr>
            <p:spPr>
              <a:xfrm>
                <a:off x="5933990" y="3768028"/>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1" name="Google Shape;1581;p25"/>
              <p:cNvSpPr/>
              <p:nvPr/>
            </p:nvSpPr>
            <p:spPr>
              <a:xfrm>
                <a:off x="5286094" y="3546381"/>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2" name="Google Shape;1582;p25"/>
              <p:cNvSpPr/>
              <p:nvPr/>
            </p:nvSpPr>
            <p:spPr>
              <a:xfrm>
                <a:off x="5311668" y="3559168"/>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3" name="Google Shape;1583;p25"/>
            <p:cNvGrpSpPr/>
            <p:nvPr/>
          </p:nvGrpSpPr>
          <p:grpSpPr>
            <a:xfrm>
              <a:off x="8654028" y="-358165"/>
              <a:ext cx="619332" cy="1338013"/>
              <a:chOff x="6850421" y="775628"/>
              <a:chExt cx="398541" cy="861012"/>
            </a:xfrm>
          </p:grpSpPr>
          <p:sp>
            <p:nvSpPr>
              <p:cNvPr id="1584" name="Google Shape;1584;p25"/>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25"/>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6" name="Google Shape;1586;p25"/>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87" name="Google Shape;1587;p25"/>
          <p:cNvGrpSpPr/>
          <p:nvPr/>
        </p:nvGrpSpPr>
        <p:grpSpPr>
          <a:xfrm>
            <a:off x="-1154425" y="-972164"/>
            <a:ext cx="11453925" cy="7153825"/>
            <a:chOff x="-1203475" y="-1124125"/>
            <a:chExt cx="11453925" cy="7153825"/>
          </a:xfrm>
        </p:grpSpPr>
        <p:sp>
          <p:nvSpPr>
            <p:cNvPr id="1588" name="Google Shape;1588;p25"/>
            <p:cNvSpPr/>
            <p:nvPr/>
          </p:nvSpPr>
          <p:spPr>
            <a:xfrm>
              <a:off x="-850925" y="7236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589" name="Google Shape;1589;p25"/>
            <p:cNvSpPr/>
            <p:nvPr/>
          </p:nvSpPr>
          <p:spPr>
            <a:xfrm>
              <a:off x="-1203475" y="9700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590" name="Google Shape;1590;p25"/>
            <p:cNvSpPr/>
            <p:nvPr/>
          </p:nvSpPr>
          <p:spPr>
            <a:xfrm rot="5400000">
              <a:off x="-314675" y="52680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591" name="Google Shape;1591;p25"/>
            <p:cNvSpPr/>
            <p:nvPr/>
          </p:nvSpPr>
          <p:spPr>
            <a:xfrm rot="5400000">
              <a:off x="5531450" y="-4686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592" name="Google Shape;1592;p25"/>
            <p:cNvSpPr/>
            <p:nvPr/>
          </p:nvSpPr>
          <p:spPr>
            <a:xfrm rot="10800000">
              <a:off x="8573550" y="1693661"/>
              <a:ext cx="1417200" cy="106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593" name="Google Shape;1593;p25"/>
            <p:cNvSpPr/>
            <p:nvPr/>
          </p:nvSpPr>
          <p:spPr>
            <a:xfrm rot="10800000">
              <a:off x="8833250" y="1446412"/>
              <a:ext cx="1417200" cy="106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594" name="Google Shape;1594;p25"/>
          <p:cNvGrpSpPr/>
          <p:nvPr/>
        </p:nvGrpSpPr>
        <p:grpSpPr>
          <a:xfrm rot="10800000" flipH="1">
            <a:off x="522370" y="294412"/>
            <a:ext cx="8320055" cy="4774098"/>
            <a:chOff x="473320" y="140988"/>
            <a:chExt cx="8320055" cy="4774098"/>
          </a:xfrm>
        </p:grpSpPr>
        <p:grpSp>
          <p:nvGrpSpPr>
            <p:cNvPr id="1595" name="Google Shape;1595;p25"/>
            <p:cNvGrpSpPr/>
            <p:nvPr/>
          </p:nvGrpSpPr>
          <p:grpSpPr>
            <a:xfrm>
              <a:off x="8663175" y="4220925"/>
              <a:ext cx="130200" cy="126125"/>
              <a:chOff x="3809600" y="987450"/>
              <a:chExt cx="130200" cy="126125"/>
            </a:xfrm>
          </p:grpSpPr>
          <p:sp>
            <p:nvSpPr>
              <p:cNvPr id="1596" name="Google Shape;1596;p25"/>
              <p:cNvSpPr/>
              <p:nvPr/>
            </p:nvSpPr>
            <p:spPr>
              <a:xfrm>
                <a:off x="3809600" y="9874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597" name="Google Shape;1597;p25"/>
              <p:cNvSpPr/>
              <p:nvPr/>
            </p:nvSpPr>
            <p:spPr>
              <a:xfrm>
                <a:off x="3874700" y="10216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598" name="Google Shape;1598;p25"/>
              <p:cNvSpPr/>
              <p:nvPr/>
            </p:nvSpPr>
            <p:spPr>
              <a:xfrm>
                <a:off x="3809600" y="10571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599" name="Google Shape;1599;p25"/>
            <p:cNvGrpSpPr/>
            <p:nvPr/>
          </p:nvGrpSpPr>
          <p:grpSpPr>
            <a:xfrm>
              <a:off x="473320" y="663929"/>
              <a:ext cx="101875" cy="134875"/>
              <a:chOff x="3928495" y="333391"/>
              <a:chExt cx="101875" cy="134875"/>
            </a:xfrm>
          </p:grpSpPr>
          <p:grpSp>
            <p:nvGrpSpPr>
              <p:cNvPr id="1600" name="Google Shape;1600;p25"/>
              <p:cNvGrpSpPr/>
              <p:nvPr/>
            </p:nvGrpSpPr>
            <p:grpSpPr>
              <a:xfrm>
                <a:off x="3928495" y="379241"/>
                <a:ext cx="44700" cy="42600"/>
                <a:chOff x="3928495" y="379241"/>
                <a:chExt cx="44700" cy="42600"/>
              </a:xfrm>
            </p:grpSpPr>
            <p:sp>
              <p:nvSpPr>
                <p:cNvPr id="1601" name="Google Shape;1601;p25"/>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2" name="Google Shape;1602;p25"/>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03" name="Google Shape;1603;p25"/>
              <p:cNvGrpSpPr/>
              <p:nvPr/>
            </p:nvGrpSpPr>
            <p:grpSpPr>
              <a:xfrm>
                <a:off x="3985670" y="425666"/>
                <a:ext cx="44700" cy="42600"/>
                <a:chOff x="3928495" y="379241"/>
                <a:chExt cx="44700" cy="42600"/>
              </a:xfrm>
            </p:grpSpPr>
            <p:sp>
              <p:nvSpPr>
                <p:cNvPr id="1604" name="Google Shape;1604;p25"/>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5" name="Google Shape;1605;p25"/>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06" name="Google Shape;1606;p25"/>
              <p:cNvGrpSpPr/>
              <p:nvPr/>
            </p:nvGrpSpPr>
            <p:grpSpPr>
              <a:xfrm>
                <a:off x="3985670" y="333391"/>
                <a:ext cx="44700" cy="42600"/>
                <a:chOff x="3928495" y="379241"/>
                <a:chExt cx="44700" cy="42600"/>
              </a:xfrm>
            </p:grpSpPr>
            <p:sp>
              <p:nvSpPr>
                <p:cNvPr id="1607" name="Google Shape;1607;p25"/>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8" name="Google Shape;1608;p25"/>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09" name="Google Shape;1609;p25"/>
            <p:cNvGrpSpPr/>
            <p:nvPr/>
          </p:nvGrpSpPr>
          <p:grpSpPr>
            <a:xfrm>
              <a:off x="1598700" y="4796012"/>
              <a:ext cx="445675" cy="119073"/>
              <a:chOff x="3578973" y="2550931"/>
              <a:chExt cx="279193" cy="74593"/>
            </a:xfrm>
          </p:grpSpPr>
          <p:sp>
            <p:nvSpPr>
              <p:cNvPr id="1610" name="Google Shape;1610;p25"/>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1" name="Google Shape;1611;p25"/>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25"/>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25"/>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4" name="Google Shape;1614;p25"/>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5" name="Google Shape;1615;p25"/>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25"/>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7" name="Google Shape;1617;p25"/>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8" name="Google Shape;1618;p25"/>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9" name="Google Shape;1619;p25"/>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20" name="Google Shape;1620;p25"/>
            <p:cNvGrpSpPr/>
            <p:nvPr/>
          </p:nvGrpSpPr>
          <p:grpSpPr>
            <a:xfrm>
              <a:off x="7562650" y="140988"/>
              <a:ext cx="130200" cy="126125"/>
              <a:chOff x="3935725" y="167575"/>
              <a:chExt cx="130200" cy="126125"/>
            </a:xfrm>
          </p:grpSpPr>
          <p:sp>
            <p:nvSpPr>
              <p:cNvPr id="1621" name="Google Shape;1621;p25"/>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622" name="Google Shape;1622;p25"/>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623" name="Google Shape;1623;p25"/>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624" name="Google Shape;1624;p25"/>
            <p:cNvGrpSpPr/>
            <p:nvPr/>
          </p:nvGrpSpPr>
          <p:grpSpPr>
            <a:xfrm flipH="1">
              <a:off x="1561096" y="234934"/>
              <a:ext cx="445675" cy="80822"/>
              <a:chOff x="6468929" y="3844579"/>
              <a:chExt cx="411329" cy="74593"/>
            </a:xfrm>
          </p:grpSpPr>
          <p:sp>
            <p:nvSpPr>
              <p:cNvPr id="1625" name="Google Shape;1625;p25"/>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25"/>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7" name="Google Shape;1627;p25"/>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00"/>
        <p:cNvGrpSpPr/>
        <p:nvPr/>
      </p:nvGrpSpPr>
      <p:grpSpPr>
        <a:xfrm>
          <a:off x="0" y="0"/>
          <a:ext cx="0" cy="0"/>
          <a:chOff x="0" y="0"/>
          <a:chExt cx="0" cy="0"/>
        </a:xfrm>
      </p:grpSpPr>
      <p:pic>
        <p:nvPicPr>
          <p:cNvPr id="1701" name="Google Shape;1701;p27"/>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1702" name="Google Shape;1702;p27"/>
          <p:cNvGrpSpPr/>
          <p:nvPr/>
        </p:nvGrpSpPr>
        <p:grpSpPr>
          <a:xfrm rot="10800000" flipH="1">
            <a:off x="744821" y="-484375"/>
            <a:ext cx="8262669" cy="6318414"/>
            <a:chOff x="744821" y="-576378"/>
            <a:chExt cx="8262669" cy="6318414"/>
          </a:xfrm>
        </p:grpSpPr>
        <p:grpSp>
          <p:nvGrpSpPr>
            <p:cNvPr id="1703" name="Google Shape;1703;p27"/>
            <p:cNvGrpSpPr/>
            <p:nvPr/>
          </p:nvGrpSpPr>
          <p:grpSpPr>
            <a:xfrm>
              <a:off x="6850580" y="4492208"/>
              <a:ext cx="2156910" cy="506908"/>
              <a:chOff x="4891825" y="3495059"/>
              <a:chExt cx="1351193" cy="317552"/>
            </a:xfrm>
          </p:grpSpPr>
          <p:sp>
            <p:nvSpPr>
              <p:cNvPr id="1704" name="Google Shape;1704;p27"/>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5" name="Google Shape;1705;p27"/>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6" name="Google Shape;1706;p27"/>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7" name="Google Shape;1707;p27"/>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8" name="Google Shape;1708;p27"/>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9" name="Google Shape;1709;p27"/>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0" name="Google Shape;1710;p27"/>
            <p:cNvGrpSpPr/>
            <p:nvPr/>
          </p:nvGrpSpPr>
          <p:grpSpPr>
            <a:xfrm>
              <a:off x="744821" y="-576378"/>
              <a:ext cx="204128" cy="1115878"/>
              <a:chOff x="6605329" y="191675"/>
              <a:chExt cx="127876" cy="699040"/>
            </a:xfrm>
          </p:grpSpPr>
          <p:sp>
            <p:nvSpPr>
              <p:cNvPr id="1711" name="Google Shape;1711;p27"/>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2" name="Google Shape;1712;p27"/>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3" name="Google Shape;1713;p27"/>
            <p:cNvGrpSpPr/>
            <p:nvPr/>
          </p:nvGrpSpPr>
          <p:grpSpPr>
            <a:xfrm>
              <a:off x="1204715" y="-158755"/>
              <a:ext cx="1493520" cy="615774"/>
              <a:chOff x="5301012" y="396272"/>
              <a:chExt cx="935614" cy="385751"/>
            </a:xfrm>
          </p:grpSpPr>
          <p:sp>
            <p:nvSpPr>
              <p:cNvPr id="1714" name="Google Shape;1714;p27"/>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5" name="Google Shape;1715;p27"/>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6" name="Google Shape;1716;p27"/>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7" name="Google Shape;1717;p27"/>
            <p:cNvGrpSpPr/>
            <p:nvPr/>
          </p:nvGrpSpPr>
          <p:grpSpPr>
            <a:xfrm>
              <a:off x="7838933" y="159032"/>
              <a:ext cx="1064856" cy="813093"/>
              <a:chOff x="3843246" y="357910"/>
              <a:chExt cx="667078" cy="509361"/>
            </a:xfrm>
          </p:grpSpPr>
          <p:sp>
            <p:nvSpPr>
              <p:cNvPr id="1718" name="Google Shape;1718;p27"/>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9" name="Google Shape;1719;p27"/>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0" name="Google Shape;1720;p27"/>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1" name="Google Shape;1721;p27"/>
            <p:cNvGrpSpPr/>
            <p:nvPr/>
          </p:nvGrpSpPr>
          <p:grpSpPr>
            <a:xfrm>
              <a:off x="7099018" y="-57203"/>
              <a:ext cx="1337026" cy="826702"/>
              <a:chOff x="3421261" y="191675"/>
              <a:chExt cx="837578" cy="517886"/>
            </a:xfrm>
          </p:grpSpPr>
          <p:sp>
            <p:nvSpPr>
              <p:cNvPr id="1722" name="Google Shape;1722;p27"/>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3" name="Google Shape;1723;p27"/>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4" name="Google Shape;1724;p27"/>
            <p:cNvGrpSpPr/>
            <p:nvPr/>
          </p:nvGrpSpPr>
          <p:grpSpPr>
            <a:xfrm flipH="1">
              <a:off x="1029578" y="4404023"/>
              <a:ext cx="619332" cy="1338013"/>
              <a:chOff x="6850421" y="775628"/>
              <a:chExt cx="398541" cy="861012"/>
            </a:xfrm>
          </p:grpSpPr>
          <p:sp>
            <p:nvSpPr>
              <p:cNvPr id="1725" name="Google Shape;1725;p27"/>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6" name="Google Shape;1726;p27"/>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7" name="Google Shape;1727;p27"/>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8" name="Google Shape;1728;p27"/>
            <p:cNvGrpSpPr/>
            <p:nvPr/>
          </p:nvGrpSpPr>
          <p:grpSpPr>
            <a:xfrm>
              <a:off x="4984595" y="4666482"/>
              <a:ext cx="1064856" cy="813093"/>
              <a:chOff x="3843246" y="357910"/>
              <a:chExt cx="667078" cy="509361"/>
            </a:xfrm>
          </p:grpSpPr>
          <p:sp>
            <p:nvSpPr>
              <p:cNvPr id="1729" name="Google Shape;1729;p27"/>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0" name="Google Shape;1730;p27"/>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1" name="Google Shape;1731;p27"/>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32" name="Google Shape;1732;p27"/>
          <p:cNvGrpSpPr/>
          <p:nvPr/>
        </p:nvGrpSpPr>
        <p:grpSpPr>
          <a:xfrm>
            <a:off x="-1154425" y="-1070264"/>
            <a:ext cx="11376875" cy="7251925"/>
            <a:chOff x="-1203475" y="-1222225"/>
            <a:chExt cx="11376875" cy="7251925"/>
          </a:xfrm>
        </p:grpSpPr>
        <p:sp>
          <p:nvSpPr>
            <p:cNvPr id="1733" name="Google Shape;1733;p27"/>
            <p:cNvSpPr/>
            <p:nvPr/>
          </p:nvSpPr>
          <p:spPr>
            <a:xfrm>
              <a:off x="-850925" y="7236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34" name="Google Shape;1734;p27"/>
            <p:cNvSpPr/>
            <p:nvPr/>
          </p:nvSpPr>
          <p:spPr>
            <a:xfrm>
              <a:off x="-1203475" y="9700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35" name="Google Shape;1735;p27"/>
            <p:cNvSpPr/>
            <p:nvPr/>
          </p:nvSpPr>
          <p:spPr>
            <a:xfrm rot="5400000">
              <a:off x="5599650" y="52680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36" name="Google Shape;1736;p27"/>
            <p:cNvSpPr/>
            <p:nvPr/>
          </p:nvSpPr>
          <p:spPr>
            <a:xfrm rot="5400000">
              <a:off x="3064800" y="-5667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37" name="Google Shape;1737;p27"/>
            <p:cNvSpPr/>
            <p:nvPr/>
          </p:nvSpPr>
          <p:spPr>
            <a:xfrm rot="10800000">
              <a:off x="8496500" y="3095161"/>
              <a:ext cx="1417200" cy="106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38" name="Google Shape;1738;p27"/>
            <p:cNvSpPr/>
            <p:nvPr/>
          </p:nvSpPr>
          <p:spPr>
            <a:xfrm rot="10800000">
              <a:off x="8756200" y="2847912"/>
              <a:ext cx="1417200" cy="106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739" name="Google Shape;1739;p27"/>
          <p:cNvGrpSpPr/>
          <p:nvPr/>
        </p:nvGrpSpPr>
        <p:grpSpPr>
          <a:xfrm>
            <a:off x="380020" y="153613"/>
            <a:ext cx="8496430" cy="4774098"/>
            <a:chOff x="380020" y="153613"/>
            <a:chExt cx="8496430" cy="4774098"/>
          </a:xfrm>
        </p:grpSpPr>
        <p:grpSp>
          <p:nvGrpSpPr>
            <p:cNvPr id="1740" name="Google Shape;1740;p27"/>
            <p:cNvGrpSpPr/>
            <p:nvPr/>
          </p:nvGrpSpPr>
          <p:grpSpPr>
            <a:xfrm>
              <a:off x="481900" y="3280551"/>
              <a:ext cx="130200" cy="126125"/>
              <a:chOff x="-4441750" y="34450"/>
              <a:chExt cx="130200" cy="126125"/>
            </a:xfrm>
          </p:grpSpPr>
          <p:sp>
            <p:nvSpPr>
              <p:cNvPr id="1741" name="Google Shape;1741;p27"/>
              <p:cNvSpPr/>
              <p:nvPr/>
            </p:nvSpPr>
            <p:spPr>
              <a:xfrm>
                <a:off x="-4441750" y="344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42" name="Google Shape;1742;p27"/>
              <p:cNvSpPr/>
              <p:nvPr/>
            </p:nvSpPr>
            <p:spPr>
              <a:xfrm>
                <a:off x="-4376650" y="686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43" name="Google Shape;1743;p27"/>
              <p:cNvSpPr/>
              <p:nvPr/>
            </p:nvSpPr>
            <p:spPr>
              <a:xfrm>
                <a:off x="-4441750" y="1041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744" name="Google Shape;1744;p27"/>
            <p:cNvGrpSpPr/>
            <p:nvPr/>
          </p:nvGrpSpPr>
          <p:grpSpPr>
            <a:xfrm>
              <a:off x="380020" y="571430"/>
              <a:ext cx="101875" cy="134875"/>
              <a:chOff x="3928495" y="333391"/>
              <a:chExt cx="101875" cy="134875"/>
            </a:xfrm>
          </p:grpSpPr>
          <p:grpSp>
            <p:nvGrpSpPr>
              <p:cNvPr id="1745" name="Google Shape;1745;p27"/>
              <p:cNvGrpSpPr/>
              <p:nvPr/>
            </p:nvGrpSpPr>
            <p:grpSpPr>
              <a:xfrm>
                <a:off x="3928495" y="379241"/>
                <a:ext cx="44700" cy="42600"/>
                <a:chOff x="3928495" y="379241"/>
                <a:chExt cx="44700" cy="42600"/>
              </a:xfrm>
            </p:grpSpPr>
            <p:sp>
              <p:nvSpPr>
                <p:cNvPr id="1746" name="Google Shape;1746;p2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7" name="Google Shape;1747;p2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8" name="Google Shape;1748;p27"/>
              <p:cNvGrpSpPr/>
              <p:nvPr/>
            </p:nvGrpSpPr>
            <p:grpSpPr>
              <a:xfrm>
                <a:off x="3985670" y="425666"/>
                <a:ext cx="44700" cy="42600"/>
                <a:chOff x="3928495" y="379241"/>
                <a:chExt cx="44700" cy="42600"/>
              </a:xfrm>
            </p:grpSpPr>
            <p:sp>
              <p:nvSpPr>
                <p:cNvPr id="1749" name="Google Shape;1749;p2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0" name="Google Shape;1750;p2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1" name="Google Shape;1751;p27"/>
              <p:cNvGrpSpPr/>
              <p:nvPr/>
            </p:nvGrpSpPr>
            <p:grpSpPr>
              <a:xfrm>
                <a:off x="3985670" y="333391"/>
                <a:ext cx="44700" cy="42600"/>
                <a:chOff x="3928495" y="379241"/>
                <a:chExt cx="44700" cy="42600"/>
              </a:xfrm>
            </p:grpSpPr>
            <p:sp>
              <p:nvSpPr>
                <p:cNvPr id="1752" name="Google Shape;1752;p2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3" name="Google Shape;1753;p2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54" name="Google Shape;1754;p27"/>
            <p:cNvGrpSpPr/>
            <p:nvPr/>
          </p:nvGrpSpPr>
          <p:grpSpPr>
            <a:xfrm>
              <a:off x="1668775" y="4808638"/>
              <a:ext cx="445675" cy="119073"/>
              <a:chOff x="3578973" y="2550931"/>
              <a:chExt cx="279193" cy="74593"/>
            </a:xfrm>
          </p:grpSpPr>
          <p:sp>
            <p:nvSpPr>
              <p:cNvPr id="1755" name="Google Shape;1755;p27"/>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6" name="Google Shape;1756;p27"/>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7" name="Google Shape;1757;p27"/>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27"/>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9" name="Google Shape;1759;p27"/>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0" name="Google Shape;1760;p27"/>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1" name="Google Shape;1761;p27"/>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2" name="Google Shape;1762;p27"/>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3" name="Google Shape;1763;p27"/>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27"/>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5" name="Google Shape;1765;p27"/>
            <p:cNvGrpSpPr/>
            <p:nvPr/>
          </p:nvGrpSpPr>
          <p:grpSpPr>
            <a:xfrm>
              <a:off x="7632725" y="153613"/>
              <a:ext cx="130200" cy="126125"/>
              <a:chOff x="3935725" y="167575"/>
              <a:chExt cx="130200" cy="126125"/>
            </a:xfrm>
          </p:grpSpPr>
          <p:sp>
            <p:nvSpPr>
              <p:cNvPr id="1766" name="Google Shape;1766;p27"/>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67" name="Google Shape;1767;p27"/>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68" name="Google Shape;1768;p27"/>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769" name="Google Shape;1769;p27"/>
            <p:cNvGrpSpPr/>
            <p:nvPr/>
          </p:nvGrpSpPr>
          <p:grpSpPr>
            <a:xfrm flipH="1">
              <a:off x="1631171" y="247560"/>
              <a:ext cx="445675" cy="80822"/>
              <a:chOff x="6468929" y="3844579"/>
              <a:chExt cx="411329" cy="74593"/>
            </a:xfrm>
          </p:grpSpPr>
          <p:sp>
            <p:nvSpPr>
              <p:cNvPr id="1770" name="Google Shape;1770;p27"/>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1" name="Google Shape;1771;p27"/>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2" name="Google Shape;1772;p27"/>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3" name="Google Shape;1773;p27"/>
            <p:cNvGrpSpPr/>
            <p:nvPr/>
          </p:nvGrpSpPr>
          <p:grpSpPr>
            <a:xfrm rot="10800000">
              <a:off x="8430775" y="1578188"/>
              <a:ext cx="445675" cy="119073"/>
              <a:chOff x="3578973" y="2550931"/>
              <a:chExt cx="279193" cy="74593"/>
            </a:xfrm>
          </p:grpSpPr>
          <p:sp>
            <p:nvSpPr>
              <p:cNvPr id="1774" name="Google Shape;1774;p27"/>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5" name="Google Shape;1775;p27"/>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27"/>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7" name="Google Shape;1777;p27"/>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8" name="Google Shape;1778;p27"/>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27"/>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0" name="Google Shape;1780;p27"/>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1" name="Google Shape;1781;p27"/>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27"/>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3" name="Google Shape;1783;p27"/>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84"/>
        <p:cNvGrpSpPr/>
        <p:nvPr/>
      </p:nvGrpSpPr>
      <p:grpSpPr>
        <a:xfrm>
          <a:off x="0" y="0"/>
          <a:ext cx="0" cy="0"/>
          <a:chOff x="0" y="0"/>
          <a:chExt cx="0" cy="0"/>
        </a:xfrm>
      </p:grpSpPr>
      <p:pic>
        <p:nvPicPr>
          <p:cNvPr id="1785" name="Google Shape;1785;p28"/>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1786" name="Google Shape;1786;p28"/>
          <p:cNvGrpSpPr/>
          <p:nvPr/>
        </p:nvGrpSpPr>
        <p:grpSpPr>
          <a:xfrm rot="10800000" flipH="1">
            <a:off x="-871550" y="-484364"/>
            <a:ext cx="11081975" cy="6703400"/>
            <a:chOff x="-871550" y="-1016375"/>
            <a:chExt cx="11081975" cy="6703400"/>
          </a:xfrm>
        </p:grpSpPr>
        <p:sp>
          <p:nvSpPr>
            <p:cNvPr id="1787" name="Google Shape;1787;p28"/>
            <p:cNvSpPr/>
            <p:nvPr/>
          </p:nvSpPr>
          <p:spPr>
            <a:xfrm>
              <a:off x="-387625" y="19141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88" name="Google Shape;1788;p28"/>
            <p:cNvSpPr/>
            <p:nvPr/>
          </p:nvSpPr>
          <p:spPr>
            <a:xfrm>
              <a:off x="-871550" y="216061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89" name="Google Shape;1789;p28"/>
            <p:cNvSpPr/>
            <p:nvPr/>
          </p:nvSpPr>
          <p:spPr>
            <a:xfrm rot="5400000">
              <a:off x="-109850" y="49253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90" name="Google Shape;1790;p28"/>
            <p:cNvSpPr/>
            <p:nvPr/>
          </p:nvSpPr>
          <p:spPr>
            <a:xfrm rot="5400000">
              <a:off x="5393950" y="-3608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91" name="Google Shape;1791;p28"/>
            <p:cNvSpPr/>
            <p:nvPr/>
          </p:nvSpPr>
          <p:spPr>
            <a:xfrm rot="10800000">
              <a:off x="8309300" y="35318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92" name="Google Shape;1792;p28"/>
            <p:cNvSpPr/>
            <p:nvPr/>
          </p:nvSpPr>
          <p:spPr>
            <a:xfrm rot="10800000">
              <a:off x="8793225" y="32854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793" name="Google Shape;1793;p28"/>
          <p:cNvGrpSpPr/>
          <p:nvPr/>
        </p:nvGrpSpPr>
        <p:grpSpPr>
          <a:xfrm rot="10800000" flipH="1">
            <a:off x="-667955" y="-1128475"/>
            <a:ext cx="10232769" cy="6744764"/>
            <a:chOff x="-527805" y="-670853"/>
            <a:chExt cx="10232769" cy="6744764"/>
          </a:xfrm>
        </p:grpSpPr>
        <p:grpSp>
          <p:nvGrpSpPr>
            <p:cNvPr id="1794" name="Google Shape;1794;p28"/>
            <p:cNvGrpSpPr/>
            <p:nvPr/>
          </p:nvGrpSpPr>
          <p:grpSpPr>
            <a:xfrm>
              <a:off x="7118280" y="4681945"/>
              <a:ext cx="2156910" cy="506908"/>
              <a:chOff x="4891825" y="3495059"/>
              <a:chExt cx="1351193" cy="317552"/>
            </a:xfrm>
          </p:grpSpPr>
          <p:sp>
            <p:nvSpPr>
              <p:cNvPr id="1795" name="Google Shape;1795;p28"/>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6" name="Google Shape;1796;p28"/>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7" name="Google Shape;1797;p28"/>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1798;p28"/>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9" name="Google Shape;1799;p28"/>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0" name="Google Shape;1800;p28"/>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1" name="Google Shape;1801;p28"/>
            <p:cNvGrpSpPr/>
            <p:nvPr/>
          </p:nvGrpSpPr>
          <p:grpSpPr>
            <a:xfrm>
              <a:off x="882321" y="-670853"/>
              <a:ext cx="204128" cy="1115878"/>
              <a:chOff x="6605329" y="191675"/>
              <a:chExt cx="127876" cy="699040"/>
            </a:xfrm>
          </p:grpSpPr>
          <p:sp>
            <p:nvSpPr>
              <p:cNvPr id="1802" name="Google Shape;1802;p28"/>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28"/>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4" name="Google Shape;1804;p28"/>
            <p:cNvGrpSpPr/>
            <p:nvPr/>
          </p:nvGrpSpPr>
          <p:grpSpPr>
            <a:xfrm>
              <a:off x="1342215" y="-264218"/>
              <a:ext cx="1493520" cy="615774"/>
              <a:chOff x="5301012" y="396272"/>
              <a:chExt cx="935614" cy="385751"/>
            </a:xfrm>
          </p:grpSpPr>
          <p:sp>
            <p:nvSpPr>
              <p:cNvPr id="1805" name="Google Shape;1805;p28"/>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6" name="Google Shape;1806;p28"/>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7" name="Google Shape;1807;p28"/>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8" name="Google Shape;1808;p28"/>
            <p:cNvGrpSpPr/>
            <p:nvPr/>
          </p:nvGrpSpPr>
          <p:grpSpPr>
            <a:xfrm>
              <a:off x="8640108" y="293107"/>
              <a:ext cx="1064856" cy="813093"/>
              <a:chOff x="3843246" y="357910"/>
              <a:chExt cx="667078" cy="509361"/>
            </a:xfrm>
          </p:grpSpPr>
          <p:sp>
            <p:nvSpPr>
              <p:cNvPr id="1809" name="Google Shape;1809;p28"/>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28"/>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28"/>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2" name="Google Shape;1812;p28"/>
            <p:cNvGrpSpPr/>
            <p:nvPr/>
          </p:nvGrpSpPr>
          <p:grpSpPr>
            <a:xfrm>
              <a:off x="7584293" y="-505753"/>
              <a:ext cx="1337026" cy="826702"/>
              <a:chOff x="3456389" y="106431"/>
              <a:chExt cx="837578" cy="517886"/>
            </a:xfrm>
          </p:grpSpPr>
          <p:sp>
            <p:nvSpPr>
              <p:cNvPr id="1813" name="Google Shape;1813;p28"/>
              <p:cNvSpPr/>
              <p:nvPr/>
            </p:nvSpPr>
            <p:spPr>
              <a:xfrm>
                <a:off x="3456389" y="594480"/>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28"/>
              <p:cNvSpPr/>
              <p:nvPr/>
            </p:nvSpPr>
            <p:spPr>
              <a:xfrm>
                <a:off x="3477701" y="106431"/>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5" name="Google Shape;1815;p28"/>
            <p:cNvGrpSpPr/>
            <p:nvPr/>
          </p:nvGrpSpPr>
          <p:grpSpPr>
            <a:xfrm flipH="1">
              <a:off x="1167078" y="4735898"/>
              <a:ext cx="619332" cy="1338013"/>
              <a:chOff x="6850421" y="775628"/>
              <a:chExt cx="398541" cy="861012"/>
            </a:xfrm>
          </p:grpSpPr>
          <p:sp>
            <p:nvSpPr>
              <p:cNvPr id="1816" name="Google Shape;1816;p28"/>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28"/>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28"/>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9" name="Google Shape;1819;p28"/>
            <p:cNvGrpSpPr/>
            <p:nvPr/>
          </p:nvGrpSpPr>
          <p:grpSpPr>
            <a:xfrm>
              <a:off x="-527805" y="2963157"/>
              <a:ext cx="1064856" cy="813093"/>
              <a:chOff x="3843246" y="357910"/>
              <a:chExt cx="667078" cy="509361"/>
            </a:xfrm>
          </p:grpSpPr>
          <p:sp>
            <p:nvSpPr>
              <p:cNvPr id="1820" name="Google Shape;1820;p28"/>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1" name="Google Shape;1821;p28"/>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2" name="Google Shape;1822;p28"/>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23" name="Google Shape;1823;p28"/>
          <p:cNvGrpSpPr/>
          <p:nvPr/>
        </p:nvGrpSpPr>
        <p:grpSpPr>
          <a:xfrm>
            <a:off x="3762175" y="233212"/>
            <a:ext cx="5065988" cy="4692663"/>
            <a:chOff x="7007813" y="233212"/>
            <a:chExt cx="5065988" cy="4692663"/>
          </a:xfrm>
        </p:grpSpPr>
        <p:grpSp>
          <p:nvGrpSpPr>
            <p:cNvPr id="1824" name="Google Shape;1824;p28"/>
            <p:cNvGrpSpPr/>
            <p:nvPr/>
          </p:nvGrpSpPr>
          <p:grpSpPr>
            <a:xfrm flipH="1">
              <a:off x="11943600" y="779000"/>
              <a:ext cx="130200" cy="126125"/>
              <a:chOff x="684250" y="153575"/>
              <a:chExt cx="130200" cy="126125"/>
            </a:xfrm>
          </p:grpSpPr>
          <p:sp>
            <p:nvSpPr>
              <p:cNvPr id="1825" name="Google Shape;1825;p28"/>
              <p:cNvSpPr/>
              <p:nvPr/>
            </p:nvSpPr>
            <p:spPr>
              <a:xfrm>
                <a:off x="684250" y="153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26" name="Google Shape;1826;p28"/>
              <p:cNvSpPr/>
              <p:nvPr/>
            </p:nvSpPr>
            <p:spPr>
              <a:xfrm>
                <a:off x="749350" y="187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27" name="Google Shape;1827;p28"/>
              <p:cNvSpPr/>
              <p:nvPr/>
            </p:nvSpPr>
            <p:spPr>
              <a:xfrm>
                <a:off x="684250" y="223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828" name="Google Shape;1828;p28"/>
            <p:cNvGrpSpPr/>
            <p:nvPr/>
          </p:nvGrpSpPr>
          <p:grpSpPr>
            <a:xfrm flipH="1">
              <a:off x="7007813" y="4799750"/>
              <a:ext cx="130200" cy="126125"/>
              <a:chOff x="3935725" y="167575"/>
              <a:chExt cx="130200" cy="126125"/>
            </a:xfrm>
          </p:grpSpPr>
          <p:sp>
            <p:nvSpPr>
              <p:cNvPr id="1829" name="Google Shape;1829;p28"/>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30" name="Google Shape;1830;p28"/>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31" name="Google Shape;1831;p28"/>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832" name="Google Shape;1832;p28"/>
            <p:cNvGrpSpPr/>
            <p:nvPr/>
          </p:nvGrpSpPr>
          <p:grpSpPr>
            <a:xfrm flipH="1">
              <a:off x="7071500" y="233212"/>
              <a:ext cx="445675" cy="119073"/>
              <a:chOff x="3578973" y="2550931"/>
              <a:chExt cx="279193" cy="74593"/>
            </a:xfrm>
          </p:grpSpPr>
          <p:sp>
            <p:nvSpPr>
              <p:cNvPr id="1833" name="Google Shape;1833;p28"/>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4" name="Google Shape;1834;p28"/>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28"/>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6" name="Google Shape;1836;p28"/>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7" name="Google Shape;1837;p28"/>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28"/>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9" name="Google Shape;1839;p28"/>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0" name="Google Shape;1840;p28"/>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28"/>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2" name="Google Shape;1842;p28"/>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5"/>
        <p:cNvGrpSpPr/>
        <p:nvPr/>
      </p:nvGrpSpPr>
      <p:grpSpPr>
        <a:xfrm>
          <a:off x="0" y="0"/>
          <a:ext cx="0" cy="0"/>
          <a:chOff x="0" y="0"/>
          <a:chExt cx="0" cy="0"/>
        </a:xfrm>
      </p:grpSpPr>
      <p:pic>
        <p:nvPicPr>
          <p:cNvPr id="216" name="Google Shape;216;p5"/>
          <p:cNvPicPr preferRelativeResize="0"/>
          <p:nvPr/>
        </p:nvPicPr>
        <p:blipFill rotWithShape="1">
          <a:blip r:embed="rId2">
            <a:alphaModFix/>
          </a:blip>
          <a:srcRect r="990" b="901"/>
          <a:stretch/>
        </p:blipFill>
        <p:spPr>
          <a:xfrm>
            <a:off x="0" y="0"/>
            <a:ext cx="9144003" cy="5143500"/>
          </a:xfrm>
          <a:prstGeom prst="rect">
            <a:avLst/>
          </a:prstGeom>
          <a:noFill/>
          <a:ln>
            <a:noFill/>
          </a:ln>
        </p:spPr>
      </p:pic>
      <p:sp>
        <p:nvSpPr>
          <p:cNvPr id="217" name="Google Shape;21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8" name="Google Shape;218;p5"/>
          <p:cNvSpPr txBox="1">
            <a:spLocks noGrp="1"/>
          </p:cNvSpPr>
          <p:nvPr>
            <p:ph type="subTitle" idx="1"/>
          </p:nvPr>
        </p:nvSpPr>
        <p:spPr>
          <a:xfrm>
            <a:off x="4949161" y="2479351"/>
            <a:ext cx="2678100" cy="1121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219" name="Google Shape;219;p5"/>
          <p:cNvSpPr txBox="1">
            <a:spLocks noGrp="1"/>
          </p:cNvSpPr>
          <p:nvPr>
            <p:ph type="subTitle" idx="2"/>
          </p:nvPr>
        </p:nvSpPr>
        <p:spPr>
          <a:xfrm>
            <a:off x="1516738" y="2479350"/>
            <a:ext cx="2678100" cy="1121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220" name="Google Shape;220;p5"/>
          <p:cNvSpPr txBox="1">
            <a:spLocks noGrp="1"/>
          </p:cNvSpPr>
          <p:nvPr>
            <p:ph type="subTitle" idx="3"/>
          </p:nvPr>
        </p:nvSpPr>
        <p:spPr>
          <a:xfrm>
            <a:off x="4949152" y="2160751"/>
            <a:ext cx="26781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221" name="Google Shape;221;p5"/>
          <p:cNvSpPr txBox="1">
            <a:spLocks noGrp="1"/>
          </p:cNvSpPr>
          <p:nvPr>
            <p:ph type="subTitle" idx="4"/>
          </p:nvPr>
        </p:nvSpPr>
        <p:spPr>
          <a:xfrm>
            <a:off x="1516737" y="2160750"/>
            <a:ext cx="26781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grpSp>
        <p:nvGrpSpPr>
          <p:cNvPr id="222" name="Google Shape;222;p5"/>
          <p:cNvGrpSpPr/>
          <p:nvPr/>
        </p:nvGrpSpPr>
        <p:grpSpPr>
          <a:xfrm>
            <a:off x="-1056525" y="-1016375"/>
            <a:ext cx="11531200" cy="6703400"/>
            <a:chOff x="-1056525" y="-1016375"/>
            <a:chExt cx="11531200" cy="6703400"/>
          </a:xfrm>
        </p:grpSpPr>
        <p:sp>
          <p:nvSpPr>
            <p:cNvPr id="223" name="Google Shape;223;p5"/>
            <p:cNvSpPr/>
            <p:nvPr/>
          </p:nvSpPr>
          <p:spPr>
            <a:xfrm>
              <a:off x="-703975" y="7236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24" name="Google Shape;224;p5"/>
            <p:cNvSpPr/>
            <p:nvPr/>
          </p:nvSpPr>
          <p:spPr>
            <a:xfrm>
              <a:off x="-1056525" y="9700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25" name="Google Shape;225;p5"/>
            <p:cNvSpPr/>
            <p:nvPr/>
          </p:nvSpPr>
          <p:spPr>
            <a:xfrm rot="5400000">
              <a:off x="-118450" y="49253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26" name="Google Shape;226;p5"/>
            <p:cNvSpPr/>
            <p:nvPr/>
          </p:nvSpPr>
          <p:spPr>
            <a:xfrm rot="5400000">
              <a:off x="5531450" y="-3608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27" name="Google Shape;227;p5"/>
            <p:cNvSpPr/>
            <p:nvPr/>
          </p:nvSpPr>
          <p:spPr>
            <a:xfrm rot="10800000">
              <a:off x="8573550" y="367006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28" name="Google Shape;228;p5"/>
            <p:cNvSpPr/>
            <p:nvPr/>
          </p:nvSpPr>
          <p:spPr>
            <a:xfrm rot="10800000">
              <a:off x="9057475" y="34236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229" name="Google Shape;229;p5"/>
          <p:cNvGrpSpPr/>
          <p:nvPr/>
        </p:nvGrpSpPr>
        <p:grpSpPr>
          <a:xfrm>
            <a:off x="-527805" y="-670853"/>
            <a:ext cx="10232769" cy="6744764"/>
            <a:chOff x="-527805" y="-670853"/>
            <a:chExt cx="10232769" cy="6744764"/>
          </a:xfrm>
        </p:grpSpPr>
        <p:grpSp>
          <p:nvGrpSpPr>
            <p:cNvPr id="230" name="Google Shape;230;p5"/>
            <p:cNvGrpSpPr/>
            <p:nvPr/>
          </p:nvGrpSpPr>
          <p:grpSpPr>
            <a:xfrm>
              <a:off x="7118280" y="4681945"/>
              <a:ext cx="2156910" cy="506908"/>
              <a:chOff x="4891825" y="3495059"/>
              <a:chExt cx="1351193" cy="317552"/>
            </a:xfrm>
          </p:grpSpPr>
          <p:sp>
            <p:nvSpPr>
              <p:cNvPr id="231" name="Google Shape;231;p5"/>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5"/>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5"/>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5"/>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5"/>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5"/>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7" name="Google Shape;237;p5"/>
            <p:cNvGrpSpPr/>
            <p:nvPr/>
          </p:nvGrpSpPr>
          <p:grpSpPr>
            <a:xfrm>
              <a:off x="882321" y="-670853"/>
              <a:ext cx="204128" cy="1115878"/>
              <a:chOff x="6605329" y="191675"/>
              <a:chExt cx="127876" cy="699040"/>
            </a:xfrm>
          </p:grpSpPr>
          <p:sp>
            <p:nvSpPr>
              <p:cNvPr id="238" name="Google Shape;238;p5"/>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5"/>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0" name="Google Shape;240;p5"/>
            <p:cNvGrpSpPr/>
            <p:nvPr/>
          </p:nvGrpSpPr>
          <p:grpSpPr>
            <a:xfrm>
              <a:off x="1342215" y="-264218"/>
              <a:ext cx="1493520" cy="615774"/>
              <a:chOff x="5301012" y="396272"/>
              <a:chExt cx="935614" cy="385751"/>
            </a:xfrm>
          </p:grpSpPr>
          <p:sp>
            <p:nvSpPr>
              <p:cNvPr id="241" name="Google Shape;241;p5"/>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5"/>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5"/>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 name="Google Shape;244;p5"/>
            <p:cNvGrpSpPr/>
            <p:nvPr/>
          </p:nvGrpSpPr>
          <p:grpSpPr>
            <a:xfrm>
              <a:off x="8640108" y="293107"/>
              <a:ext cx="1064856" cy="813093"/>
              <a:chOff x="3843246" y="357910"/>
              <a:chExt cx="667078" cy="509361"/>
            </a:xfrm>
          </p:grpSpPr>
          <p:sp>
            <p:nvSpPr>
              <p:cNvPr id="245" name="Google Shape;245;p5"/>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5"/>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5"/>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8" name="Google Shape;248;p5"/>
            <p:cNvGrpSpPr/>
            <p:nvPr/>
          </p:nvGrpSpPr>
          <p:grpSpPr>
            <a:xfrm>
              <a:off x="7528218" y="-369678"/>
              <a:ext cx="1337026" cy="826702"/>
              <a:chOff x="3421261" y="191675"/>
              <a:chExt cx="837578" cy="517886"/>
            </a:xfrm>
          </p:grpSpPr>
          <p:sp>
            <p:nvSpPr>
              <p:cNvPr id="249" name="Google Shape;249;p5"/>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5"/>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1" name="Google Shape;251;p5"/>
            <p:cNvGrpSpPr/>
            <p:nvPr/>
          </p:nvGrpSpPr>
          <p:grpSpPr>
            <a:xfrm flipH="1">
              <a:off x="1167078" y="4735898"/>
              <a:ext cx="619332" cy="1338013"/>
              <a:chOff x="6850421" y="775628"/>
              <a:chExt cx="398541" cy="861012"/>
            </a:xfrm>
          </p:grpSpPr>
          <p:sp>
            <p:nvSpPr>
              <p:cNvPr id="252" name="Google Shape;252;p5"/>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5"/>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5"/>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5"/>
            <p:cNvGrpSpPr/>
            <p:nvPr/>
          </p:nvGrpSpPr>
          <p:grpSpPr>
            <a:xfrm>
              <a:off x="-527805" y="2963157"/>
              <a:ext cx="1064856" cy="813093"/>
              <a:chOff x="3843246" y="357910"/>
              <a:chExt cx="667078" cy="509361"/>
            </a:xfrm>
          </p:grpSpPr>
          <p:sp>
            <p:nvSpPr>
              <p:cNvPr id="256" name="Google Shape;256;p5"/>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5"/>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5"/>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9" name="Google Shape;259;p5"/>
          <p:cNvGrpSpPr/>
          <p:nvPr/>
        </p:nvGrpSpPr>
        <p:grpSpPr>
          <a:xfrm>
            <a:off x="160162" y="293088"/>
            <a:ext cx="8848706" cy="4568938"/>
            <a:chOff x="160162" y="293088"/>
            <a:chExt cx="8848706" cy="4568938"/>
          </a:xfrm>
        </p:grpSpPr>
        <p:grpSp>
          <p:nvGrpSpPr>
            <p:cNvPr id="260" name="Google Shape;260;p5"/>
            <p:cNvGrpSpPr/>
            <p:nvPr/>
          </p:nvGrpSpPr>
          <p:grpSpPr>
            <a:xfrm>
              <a:off x="284763" y="3887075"/>
              <a:ext cx="130200" cy="126125"/>
              <a:chOff x="3935725" y="167575"/>
              <a:chExt cx="130200" cy="126125"/>
            </a:xfrm>
          </p:grpSpPr>
          <p:sp>
            <p:nvSpPr>
              <p:cNvPr id="261" name="Google Shape;261;p5"/>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62" name="Google Shape;262;p5"/>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63" name="Google Shape;263;p5"/>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264" name="Google Shape;264;p5"/>
            <p:cNvGrpSpPr/>
            <p:nvPr/>
          </p:nvGrpSpPr>
          <p:grpSpPr>
            <a:xfrm>
              <a:off x="2122263" y="4735900"/>
              <a:ext cx="130200" cy="126125"/>
              <a:chOff x="3935725" y="167575"/>
              <a:chExt cx="130200" cy="126125"/>
            </a:xfrm>
          </p:grpSpPr>
          <p:sp>
            <p:nvSpPr>
              <p:cNvPr id="265" name="Google Shape;265;p5"/>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66" name="Google Shape;266;p5"/>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67" name="Google Shape;267;p5"/>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268" name="Google Shape;268;p5"/>
            <p:cNvGrpSpPr/>
            <p:nvPr/>
          </p:nvGrpSpPr>
          <p:grpSpPr>
            <a:xfrm>
              <a:off x="8733395" y="4269816"/>
              <a:ext cx="101875" cy="134875"/>
              <a:chOff x="3928495" y="333391"/>
              <a:chExt cx="101875" cy="134875"/>
            </a:xfrm>
          </p:grpSpPr>
          <p:grpSp>
            <p:nvGrpSpPr>
              <p:cNvPr id="269" name="Google Shape;269;p5"/>
              <p:cNvGrpSpPr/>
              <p:nvPr/>
            </p:nvGrpSpPr>
            <p:grpSpPr>
              <a:xfrm>
                <a:off x="3928495" y="379241"/>
                <a:ext cx="44700" cy="42600"/>
                <a:chOff x="3928495" y="379241"/>
                <a:chExt cx="44700" cy="42600"/>
              </a:xfrm>
            </p:grpSpPr>
            <p:sp>
              <p:nvSpPr>
                <p:cNvPr id="270" name="Google Shape;270;p5"/>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5"/>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2" name="Google Shape;272;p5"/>
              <p:cNvGrpSpPr/>
              <p:nvPr/>
            </p:nvGrpSpPr>
            <p:grpSpPr>
              <a:xfrm>
                <a:off x="3985670" y="425666"/>
                <a:ext cx="44700" cy="42600"/>
                <a:chOff x="3928495" y="379241"/>
                <a:chExt cx="44700" cy="42600"/>
              </a:xfrm>
            </p:grpSpPr>
            <p:sp>
              <p:nvSpPr>
                <p:cNvPr id="273" name="Google Shape;273;p5"/>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5"/>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5" name="Google Shape;275;p5"/>
              <p:cNvGrpSpPr/>
              <p:nvPr/>
            </p:nvGrpSpPr>
            <p:grpSpPr>
              <a:xfrm>
                <a:off x="3985670" y="333391"/>
                <a:ext cx="44700" cy="42600"/>
                <a:chOff x="3928495" y="379241"/>
                <a:chExt cx="44700" cy="42600"/>
              </a:xfrm>
            </p:grpSpPr>
            <p:sp>
              <p:nvSpPr>
                <p:cNvPr id="276" name="Google Shape;276;p5"/>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5"/>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8" name="Google Shape;278;p5"/>
            <p:cNvGrpSpPr/>
            <p:nvPr/>
          </p:nvGrpSpPr>
          <p:grpSpPr>
            <a:xfrm>
              <a:off x="8559792" y="2929787"/>
              <a:ext cx="449076" cy="119073"/>
              <a:chOff x="7108302" y="2550931"/>
              <a:chExt cx="281323" cy="74593"/>
            </a:xfrm>
          </p:grpSpPr>
          <p:sp>
            <p:nvSpPr>
              <p:cNvPr id="279" name="Google Shape;279;p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9" name="Google Shape;289;p5"/>
            <p:cNvGrpSpPr/>
            <p:nvPr/>
          </p:nvGrpSpPr>
          <p:grpSpPr>
            <a:xfrm>
              <a:off x="160162" y="1671187"/>
              <a:ext cx="445675" cy="119073"/>
              <a:chOff x="3578973" y="2550931"/>
              <a:chExt cx="279193" cy="74593"/>
            </a:xfrm>
          </p:grpSpPr>
          <p:sp>
            <p:nvSpPr>
              <p:cNvPr id="290" name="Google Shape;290;p5"/>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5"/>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5"/>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5"/>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5"/>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5"/>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5"/>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5"/>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5"/>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5"/>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0" name="Google Shape;300;p5"/>
            <p:cNvGrpSpPr/>
            <p:nvPr/>
          </p:nvGrpSpPr>
          <p:grpSpPr>
            <a:xfrm>
              <a:off x="6988075" y="293088"/>
              <a:ext cx="130200" cy="126125"/>
              <a:chOff x="3935725" y="167575"/>
              <a:chExt cx="130200" cy="126125"/>
            </a:xfrm>
          </p:grpSpPr>
          <p:sp>
            <p:nvSpPr>
              <p:cNvPr id="301" name="Google Shape;301;p5"/>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02" name="Google Shape;302;p5"/>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03" name="Google Shape;303;p5"/>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304" name="Google Shape;304;p5"/>
            <p:cNvGrpSpPr/>
            <p:nvPr/>
          </p:nvGrpSpPr>
          <p:grpSpPr>
            <a:xfrm>
              <a:off x="317888" y="2240200"/>
              <a:ext cx="130200" cy="126125"/>
              <a:chOff x="3935725" y="167575"/>
              <a:chExt cx="130200" cy="126125"/>
            </a:xfrm>
          </p:grpSpPr>
          <p:sp>
            <p:nvSpPr>
              <p:cNvPr id="305" name="Google Shape;305;p5"/>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06" name="Google Shape;306;p5"/>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07" name="Google Shape;307;p5"/>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8"/>
        <p:cNvGrpSpPr/>
        <p:nvPr/>
      </p:nvGrpSpPr>
      <p:grpSpPr>
        <a:xfrm>
          <a:off x="0" y="0"/>
          <a:ext cx="0" cy="0"/>
          <a:chOff x="0" y="0"/>
          <a:chExt cx="0" cy="0"/>
        </a:xfrm>
      </p:grpSpPr>
      <p:pic>
        <p:nvPicPr>
          <p:cNvPr id="309" name="Google Shape;309;p6"/>
          <p:cNvPicPr preferRelativeResize="0"/>
          <p:nvPr/>
        </p:nvPicPr>
        <p:blipFill rotWithShape="1">
          <a:blip r:embed="rId2">
            <a:alphaModFix/>
          </a:blip>
          <a:srcRect r="990" b="901"/>
          <a:stretch/>
        </p:blipFill>
        <p:spPr>
          <a:xfrm>
            <a:off x="0" y="0"/>
            <a:ext cx="9144003" cy="5143500"/>
          </a:xfrm>
          <a:prstGeom prst="rect">
            <a:avLst/>
          </a:prstGeom>
          <a:noFill/>
          <a:ln>
            <a:noFill/>
          </a:ln>
        </p:spPr>
      </p:pic>
      <p:sp>
        <p:nvSpPr>
          <p:cNvPr id="310" name="Google Shape;31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311" name="Google Shape;311;p6"/>
          <p:cNvGrpSpPr/>
          <p:nvPr/>
        </p:nvGrpSpPr>
        <p:grpSpPr>
          <a:xfrm>
            <a:off x="-1163337" y="-618326"/>
            <a:ext cx="11346400" cy="6862425"/>
            <a:chOff x="-1163337" y="-618326"/>
            <a:chExt cx="11346400" cy="6862425"/>
          </a:xfrm>
        </p:grpSpPr>
        <p:sp>
          <p:nvSpPr>
            <p:cNvPr id="312" name="Google Shape;312;p6"/>
            <p:cNvSpPr/>
            <p:nvPr/>
          </p:nvSpPr>
          <p:spPr>
            <a:xfrm rot="10800000">
              <a:off x="8765863" y="3944774"/>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13" name="Google Shape;313;p6"/>
            <p:cNvSpPr/>
            <p:nvPr/>
          </p:nvSpPr>
          <p:spPr>
            <a:xfrm rot="-5400000">
              <a:off x="8004163" y="37174"/>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14" name="Google Shape;314;p6"/>
            <p:cNvSpPr/>
            <p:nvPr/>
          </p:nvSpPr>
          <p:spPr>
            <a:xfrm rot="-5400000">
              <a:off x="412538" y="5482399"/>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15" name="Google Shape;315;p6"/>
            <p:cNvSpPr/>
            <p:nvPr/>
          </p:nvSpPr>
          <p:spPr>
            <a:xfrm>
              <a:off x="-898087" y="798864"/>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16" name="Google Shape;316;p6"/>
            <p:cNvSpPr/>
            <p:nvPr/>
          </p:nvSpPr>
          <p:spPr>
            <a:xfrm>
              <a:off x="-1163337" y="1045299"/>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317" name="Google Shape;317;p6"/>
          <p:cNvGrpSpPr/>
          <p:nvPr/>
        </p:nvGrpSpPr>
        <p:grpSpPr>
          <a:xfrm>
            <a:off x="380020" y="153613"/>
            <a:ext cx="8609555" cy="4774098"/>
            <a:chOff x="380020" y="153613"/>
            <a:chExt cx="8609555" cy="4774098"/>
          </a:xfrm>
        </p:grpSpPr>
        <p:grpSp>
          <p:nvGrpSpPr>
            <p:cNvPr id="318" name="Google Shape;318;p6"/>
            <p:cNvGrpSpPr/>
            <p:nvPr/>
          </p:nvGrpSpPr>
          <p:grpSpPr>
            <a:xfrm rot="10800000" flipH="1">
              <a:off x="8859375" y="1541524"/>
              <a:ext cx="130200" cy="126125"/>
              <a:chOff x="3935725" y="167575"/>
              <a:chExt cx="130200" cy="126125"/>
            </a:xfrm>
          </p:grpSpPr>
          <p:sp>
            <p:nvSpPr>
              <p:cNvPr id="319" name="Google Shape;319;p6"/>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20" name="Google Shape;320;p6"/>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21" name="Google Shape;321;p6"/>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322" name="Google Shape;322;p6"/>
            <p:cNvGrpSpPr/>
            <p:nvPr/>
          </p:nvGrpSpPr>
          <p:grpSpPr>
            <a:xfrm rot="10800000" flipH="1">
              <a:off x="380020" y="4375020"/>
              <a:ext cx="101875" cy="134875"/>
              <a:chOff x="3928495" y="333391"/>
              <a:chExt cx="101875" cy="134875"/>
            </a:xfrm>
          </p:grpSpPr>
          <p:grpSp>
            <p:nvGrpSpPr>
              <p:cNvPr id="323" name="Google Shape;323;p6"/>
              <p:cNvGrpSpPr/>
              <p:nvPr/>
            </p:nvGrpSpPr>
            <p:grpSpPr>
              <a:xfrm>
                <a:off x="3928495" y="379241"/>
                <a:ext cx="44700" cy="42600"/>
                <a:chOff x="3928495" y="379241"/>
                <a:chExt cx="44700" cy="42600"/>
              </a:xfrm>
            </p:grpSpPr>
            <p:sp>
              <p:nvSpPr>
                <p:cNvPr id="324" name="Google Shape;324;p6"/>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6"/>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6" name="Google Shape;326;p6"/>
              <p:cNvGrpSpPr/>
              <p:nvPr/>
            </p:nvGrpSpPr>
            <p:grpSpPr>
              <a:xfrm>
                <a:off x="3985670" y="425666"/>
                <a:ext cx="44700" cy="42600"/>
                <a:chOff x="3928495" y="379241"/>
                <a:chExt cx="44700" cy="42600"/>
              </a:xfrm>
            </p:grpSpPr>
            <p:sp>
              <p:nvSpPr>
                <p:cNvPr id="327" name="Google Shape;327;p6"/>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6"/>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9" name="Google Shape;329;p6"/>
              <p:cNvGrpSpPr/>
              <p:nvPr/>
            </p:nvGrpSpPr>
            <p:grpSpPr>
              <a:xfrm>
                <a:off x="3985670" y="333391"/>
                <a:ext cx="44700" cy="42600"/>
                <a:chOff x="3928495" y="379241"/>
                <a:chExt cx="44700" cy="42600"/>
              </a:xfrm>
            </p:grpSpPr>
            <p:sp>
              <p:nvSpPr>
                <p:cNvPr id="330" name="Google Shape;330;p6"/>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6"/>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2" name="Google Shape;332;p6"/>
            <p:cNvGrpSpPr/>
            <p:nvPr/>
          </p:nvGrpSpPr>
          <p:grpSpPr>
            <a:xfrm rot="10800000" flipH="1">
              <a:off x="1668775" y="153613"/>
              <a:ext cx="445675" cy="119073"/>
              <a:chOff x="3578973" y="2550931"/>
              <a:chExt cx="279193" cy="74593"/>
            </a:xfrm>
          </p:grpSpPr>
          <p:sp>
            <p:nvSpPr>
              <p:cNvPr id="333" name="Google Shape;333;p6"/>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6"/>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6"/>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6"/>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6"/>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6"/>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6"/>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6"/>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6"/>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6"/>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3" name="Google Shape;343;p6"/>
            <p:cNvGrpSpPr/>
            <p:nvPr/>
          </p:nvGrpSpPr>
          <p:grpSpPr>
            <a:xfrm rot="10800000" flipH="1">
              <a:off x="7632725" y="4801586"/>
              <a:ext cx="130200" cy="126125"/>
              <a:chOff x="3935725" y="167575"/>
              <a:chExt cx="130200" cy="126125"/>
            </a:xfrm>
          </p:grpSpPr>
          <p:sp>
            <p:nvSpPr>
              <p:cNvPr id="344" name="Google Shape;344;p6"/>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45" name="Google Shape;345;p6"/>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46" name="Google Shape;346;p6"/>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347" name="Google Shape;347;p6"/>
            <p:cNvGrpSpPr/>
            <p:nvPr/>
          </p:nvGrpSpPr>
          <p:grpSpPr>
            <a:xfrm rot="10800000">
              <a:off x="1631171" y="4752943"/>
              <a:ext cx="445675" cy="80822"/>
              <a:chOff x="6468929" y="3844579"/>
              <a:chExt cx="411329" cy="74593"/>
            </a:xfrm>
          </p:grpSpPr>
          <p:sp>
            <p:nvSpPr>
              <p:cNvPr id="348" name="Google Shape;348;p6"/>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6"/>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6"/>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51" name="Google Shape;351;p6"/>
          <p:cNvGrpSpPr/>
          <p:nvPr/>
        </p:nvGrpSpPr>
        <p:grpSpPr>
          <a:xfrm>
            <a:off x="-1564470" y="-972175"/>
            <a:ext cx="10887664" cy="6918889"/>
            <a:chOff x="-1564470" y="-972175"/>
            <a:chExt cx="10887664" cy="6918889"/>
          </a:xfrm>
        </p:grpSpPr>
        <p:grpSp>
          <p:nvGrpSpPr>
            <p:cNvPr id="352" name="Google Shape;352;p6"/>
            <p:cNvGrpSpPr/>
            <p:nvPr/>
          </p:nvGrpSpPr>
          <p:grpSpPr>
            <a:xfrm rot="10800000" flipH="1">
              <a:off x="6888396" y="4830837"/>
              <a:ext cx="204128" cy="1115878"/>
              <a:chOff x="6605329" y="191675"/>
              <a:chExt cx="127876" cy="699040"/>
            </a:xfrm>
          </p:grpSpPr>
          <p:sp>
            <p:nvSpPr>
              <p:cNvPr id="353" name="Google Shape;353;p6"/>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6"/>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5" name="Google Shape;355;p6"/>
            <p:cNvGrpSpPr/>
            <p:nvPr/>
          </p:nvGrpSpPr>
          <p:grpSpPr>
            <a:xfrm>
              <a:off x="6735165" y="-510145"/>
              <a:ext cx="1493520" cy="615774"/>
              <a:chOff x="5301012" y="396272"/>
              <a:chExt cx="935614" cy="385751"/>
            </a:xfrm>
          </p:grpSpPr>
          <p:sp>
            <p:nvSpPr>
              <p:cNvPr id="356" name="Google Shape;356;p6"/>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6"/>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6"/>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9" name="Google Shape;359;p6"/>
            <p:cNvGrpSpPr/>
            <p:nvPr/>
          </p:nvGrpSpPr>
          <p:grpSpPr>
            <a:xfrm rot="10800000" flipH="1">
              <a:off x="7037958" y="-447252"/>
              <a:ext cx="1064856" cy="813093"/>
              <a:chOff x="3843246" y="357910"/>
              <a:chExt cx="667078" cy="509361"/>
            </a:xfrm>
          </p:grpSpPr>
          <p:sp>
            <p:nvSpPr>
              <p:cNvPr id="360" name="Google Shape;360;p6"/>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6"/>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6"/>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3" name="Google Shape;363;p6"/>
            <p:cNvGrpSpPr/>
            <p:nvPr/>
          </p:nvGrpSpPr>
          <p:grpSpPr>
            <a:xfrm rot="10800000" flipH="1">
              <a:off x="7986168" y="4717838"/>
              <a:ext cx="1337026" cy="826702"/>
              <a:chOff x="3421261" y="191675"/>
              <a:chExt cx="837578" cy="517886"/>
            </a:xfrm>
          </p:grpSpPr>
          <p:sp>
            <p:nvSpPr>
              <p:cNvPr id="364" name="Google Shape;364;p6"/>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6"/>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6" name="Google Shape;366;p6"/>
            <p:cNvGrpSpPr/>
            <p:nvPr/>
          </p:nvGrpSpPr>
          <p:grpSpPr>
            <a:xfrm rot="10800000" flipH="1">
              <a:off x="-1564470" y="3497996"/>
              <a:ext cx="2156910" cy="506908"/>
              <a:chOff x="4891825" y="3495059"/>
              <a:chExt cx="1351193" cy="317552"/>
            </a:xfrm>
          </p:grpSpPr>
          <p:sp>
            <p:nvSpPr>
              <p:cNvPr id="367" name="Google Shape;367;p6"/>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6"/>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6"/>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6"/>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6"/>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6"/>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3" name="Google Shape;373;p6"/>
            <p:cNvGrpSpPr/>
            <p:nvPr/>
          </p:nvGrpSpPr>
          <p:grpSpPr>
            <a:xfrm rot="10800000">
              <a:off x="912053" y="-972175"/>
              <a:ext cx="619332" cy="1338013"/>
              <a:chOff x="6850421" y="775628"/>
              <a:chExt cx="398541" cy="861012"/>
            </a:xfrm>
          </p:grpSpPr>
          <p:sp>
            <p:nvSpPr>
              <p:cNvPr id="374" name="Google Shape;374;p6"/>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6"/>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6"/>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7"/>
        <p:cNvGrpSpPr/>
        <p:nvPr/>
      </p:nvGrpSpPr>
      <p:grpSpPr>
        <a:xfrm>
          <a:off x="0" y="0"/>
          <a:ext cx="0" cy="0"/>
          <a:chOff x="0" y="0"/>
          <a:chExt cx="0" cy="0"/>
        </a:xfrm>
      </p:grpSpPr>
      <p:pic>
        <p:nvPicPr>
          <p:cNvPr id="378" name="Google Shape;378;p7"/>
          <p:cNvPicPr preferRelativeResize="0"/>
          <p:nvPr/>
        </p:nvPicPr>
        <p:blipFill rotWithShape="1">
          <a:blip r:embed="rId2">
            <a:alphaModFix/>
          </a:blip>
          <a:srcRect r="990" b="901"/>
          <a:stretch/>
        </p:blipFill>
        <p:spPr>
          <a:xfrm>
            <a:off x="0" y="0"/>
            <a:ext cx="9144003" cy="5143500"/>
          </a:xfrm>
          <a:prstGeom prst="rect">
            <a:avLst/>
          </a:prstGeom>
          <a:noFill/>
          <a:ln>
            <a:noFill/>
          </a:ln>
        </p:spPr>
      </p:pic>
      <p:sp>
        <p:nvSpPr>
          <p:cNvPr id="379" name="Google Shape;379;p7"/>
          <p:cNvSpPr txBox="1">
            <a:spLocks noGrp="1"/>
          </p:cNvSpPr>
          <p:nvPr>
            <p:ph type="subTitle" idx="1"/>
          </p:nvPr>
        </p:nvSpPr>
        <p:spPr>
          <a:xfrm>
            <a:off x="720000" y="1584375"/>
            <a:ext cx="3669600" cy="2475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AutoNum type="arabicPeriod"/>
              <a:defRPr sz="1200"/>
            </a:lvl1pPr>
            <a:lvl2pPr lvl="1" algn="ctr" rtl="0">
              <a:lnSpc>
                <a:spcPct val="115000"/>
              </a:lnSpc>
              <a:spcBef>
                <a:spcPts val="0"/>
              </a:spcBef>
              <a:spcAft>
                <a:spcPts val="0"/>
              </a:spcAft>
              <a:buClr>
                <a:srgbClr val="999999"/>
              </a:buClr>
              <a:buSzPts val="800"/>
              <a:buFont typeface="Open Sans"/>
              <a:buAutoNum type="alphaLcPeriod"/>
              <a:defRPr/>
            </a:lvl2pPr>
            <a:lvl3pPr lvl="2" algn="ctr" rtl="0">
              <a:lnSpc>
                <a:spcPct val="115000"/>
              </a:lnSpc>
              <a:spcBef>
                <a:spcPts val="0"/>
              </a:spcBef>
              <a:spcAft>
                <a:spcPts val="0"/>
              </a:spcAft>
              <a:buClr>
                <a:srgbClr val="999999"/>
              </a:buClr>
              <a:buSzPts val="800"/>
              <a:buFont typeface="Open Sans"/>
              <a:buAutoNum type="romanLcPeriod"/>
              <a:defRPr/>
            </a:lvl3pPr>
            <a:lvl4pPr lvl="3" algn="ctr" rtl="0">
              <a:lnSpc>
                <a:spcPct val="115000"/>
              </a:lnSpc>
              <a:spcBef>
                <a:spcPts val="0"/>
              </a:spcBef>
              <a:spcAft>
                <a:spcPts val="0"/>
              </a:spcAft>
              <a:buClr>
                <a:srgbClr val="999999"/>
              </a:buClr>
              <a:buSzPts val="800"/>
              <a:buFont typeface="Open Sans"/>
              <a:buAutoNum type="arabicPeriod"/>
              <a:defRPr/>
            </a:lvl4pPr>
            <a:lvl5pPr lvl="4" algn="ctr" rtl="0">
              <a:lnSpc>
                <a:spcPct val="115000"/>
              </a:lnSpc>
              <a:spcBef>
                <a:spcPts val="0"/>
              </a:spcBef>
              <a:spcAft>
                <a:spcPts val="0"/>
              </a:spcAft>
              <a:buClr>
                <a:srgbClr val="999999"/>
              </a:buClr>
              <a:buSzPts val="1200"/>
              <a:buFont typeface="Open Sans"/>
              <a:buAutoNum type="alphaLcPeriod"/>
              <a:defRPr/>
            </a:lvl5pPr>
            <a:lvl6pPr lvl="5" algn="ctr" rtl="0">
              <a:lnSpc>
                <a:spcPct val="115000"/>
              </a:lnSpc>
              <a:spcBef>
                <a:spcPts val="0"/>
              </a:spcBef>
              <a:spcAft>
                <a:spcPts val="0"/>
              </a:spcAft>
              <a:buClr>
                <a:srgbClr val="999999"/>
              </a:buClr>
              <a:buSzPts val="1200"/>
              <a:buFont typeface="Open Sans"/>
              <a:buAutoNum type="romanLcPeriod"/>
              <a:defRPr/>
            </a:lvl6pPr>
            <a:lvl7pPr lvl="6" algn="ctr" rtl="0">
              <a:lnSpc>
                <a:spcPct val="115000"/>
              </a:lnSpc>
              <a:spcBef>
                <a:spcPts val="0"/>
              </a:spcBef>
              <a:spcAft>
                <a:spcPts val="0"/>
              </a:spcAft>
              <a:buClr>
                <a:srgbClr val="999999"/>
              </a:buClr>
              <a:buSzPts val="700"/>
              <a:buFont typeface="Open Sans"/>
              <a:buAutoNum type="arabicPeriod"/>
              <a:defRPr/>
            </a:lvl7pPr>
            <a:lvl8pPr lvl="7" algn="ctr" rtl="0">
              <a:lnSpc>
                <a:spcPct val="115000"/>
              </a:lnSpc>
              <a:spcBef>
                <a:spcPts val="0"/>
              </a:spcBef>
              <a:spcAft>
                <a:spcPts val="0"/>
              </a:spcAft>
              <a:buClr>
                <a:srgbClr val="999999"/>
              </a:buClr>
              <a:buSzPts val="700"/>
              <a:buFont typeface="Open Sans"/>
              <a:buAutoNum type="alphaLcPeriod"/>
              <a:defRPr/>
            </a:lvl8pPr>
            <a:lvl9pPr lvl="8" algn="ctr" rtl="0">
              <a:lnSpc>
                <a:spcPct val="115000"/>
              </a:lnSpc>
              <a:spcBef>
                <a:spcPts val="0"/>
              </a:spcBef>
              <a:spcAft>
                <a:spcPts val="0"/>
              </a:spcAft>
              <a:buClr>
                <a:srgbClr val="999999"/>
              </a:buClr>
              <a:buSzPts val="600"/>
              <a:buFont typeface="Open Sans"/>
              <a:buAutoNum type="romanLcPeriod"/>
              <a:defRPr/>
            </a:lvl9pPr>
          </a:lstStyle>
          <a:p>
            <a:endParaRPr/>
          </a:p>
        </p:txBody>
      </p:sp>
      <p:sp>
        <p:nvSpPr>
          <p:cNvPr id="380" name="Google Shape;38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381" name="Google Shape;381;p7"/>
          <p:cNvGrpSpPr/>
          <p:nvPr/>
        </p:nvGrpSpPr>
        <p:grpSpPr>
          <a:xfrm>
            <a:off x="-995975" y="-1108125"/>
            <a:ext cx="11299300" cy="7403525"/>
            <a:chOff x="-995975" y="-1108125"/>
            <a:chExt cx="11299300" cy="7403525"/>
          </a:xfrm>
        </p:grpSpPr>
        <p:sp>
          <p:nvSpPr>
            <p:cNvPr id="382" name="Google Shape;382;p7"/>
            <p:cNvSpPr/>
            <p:nvPr/>
          </p:nvSpPr>
          <p:spPr>
            <a:xfrm flipH="1">
              <a:off x="8402200" y="46696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83" name="Google Shape;383;p7"/>
            <p:cNvSpPr/>
            <p:nvPr/>
          </p:nvSpPr>
          <p:spPr>
            <a:xfrm flipH="1">
              <a:off x="8886125" y="491611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84" name="Google Shape;384;p7"/>
            <p:cNvSpPr/>
            <p:nvPr/>
          </p:nvSpPr>
          <p:spPr>
            <a:xfrm flipH="1">
              <a:off x="-995975" y="11537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85" name="Google Shape;385;p7"/>
            <p:cNvSpPr/>
            <p:nvPr/>
          </p:nvSpPr>
          <p:spPr>
            <a:xfrm flipH="1">
              <a:off x="-719400" y="13923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86" name="Google Shape;386;p7"/>
            <p:cNvSpPr/>
            <p:nvPr/>
          </p:nvSpPr>
          <p:spPr>
            <a:xfrm rot="-5400000" flipH="1">
              <a:off x="804525" y="55337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87" name="Google Shape;387;p7"/>
            <p:cNvSpPr/>
            <p:nvPr/>
          </p:nvSpPr>
          <p:spPr>
            <a:xfrm rot="-5400000" flipH="1">
              <a:off x="6630375" y="-4526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388" name="Google Shape;388;p7"/>
          <p:cNvGrpSpPr/>
          <p:nvPr/>
        </p:nvGrpSpPr>
        <p:grpSpPr>
          <a:xfrm>
            <a:off x="-291756" y="-32167"/>
            <a:ext cx="10389925" cy="4945602"/>
            <a:chOff x="-291756" y="-32167"/>
            <a:chExt cx="10389925" cy="4945602"/>
          </a:xfrm>
        </p:grpSpPr>
        <p:grpSp>
          <p:nvGrpSpPr>
            <p:cNvPr id="389" name="Google Shape;389;p7"/>
            <p:cNvGrpSpPr/>
            <p:nvPr/>
          </p:nvGrpSpPr>
          <p:grpSpPr>
            <a:xfrm rot="-5400000" flipH="1">
              <a:off x="-320951" y="3974459"/>
              <a:ext cx="1064856" cy="813093"/>
              <a:chOff x="3843246" y="357910"/>
              <a:chExt cx="667078" cy="509361"/>
            </a:xfrm>
          </p:grpSpPr>
          <p:sp>
            <p:nvSpPr>
              <p:cNvPr id="390" name="Google Shape;390;p7"/>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7"/>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7"/>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3" name="Google Shape;393;p7"/>
            <p:cNvGrpSpPr/>
            <p:nvPr/>
          </p:nvGrpSpPr>
          <p:grpSpPr>
            <a:xfrm rot="-5400000" flipH="1">
              <a:off x="-546918" y="3526701"/>
              <a:ext cx="1337026" cy="826702"/>
              <a:chOff x="3421261" y="191675"/>
              <a:chExt cx="837578" cy="517886"/>
            </a:xfrm>
          </p:grpSpPr>
          <p:sp>
            <p:nvSpPr>
              <p:cNvPr id="394" name="Google Shape;394;p7"/>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7"/>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6" name="Google Shape;396;p7"/>
            <p:cNvGrpSpPr/>
            <p:nvPr/>
          </p:nvGrpSpPr>
          <p:grpSpPr>
            <a:xfrm flipH="1">
              <a:off x="7941260" y="-32167"/>
              <a:ext cx="2156910" cy="506908"/>
              <a:chOff x="4891825" y="3495059"/>
              <a:chExt cx="1351193" cy="317552"/>
            </a:xfrm>
          </p:grpSpPr>
          <p:sp>
            <p:nvSpPr>
              <p:cNvPr id="397" name="Google Shape;397;p7"/>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7"/>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7"/>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7"/>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7"/>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7"/>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3" name="Google Shape;403;p7"/>
            <p:cNvGrpSpPr/>
            <p:nvPr/>
          </p:nvGrpSpPr>
          <p:grpSpPr>
            <a:xfrm rot="5400000" flipH="1">
              <a:off x="9308552" y="3557422"/>
              <a:ext cx="204128" cy="1115878"/>
              <a:chOff x="6605329" y="191675"/>
              <a:chExt cx="127876" cy="699040"/>
            </a:xfrm>
          </p:grpSpPr>
          <p:sp>
            <p:nvSpPr>
              <p:cNvPr id="404" name="Google Shape;404;p7"/>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7"/>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06" name="Google Shape;406;p7"/>
          <p:cNvGrpSpPr/>
          <p:nvPr/>
        </p:nvGrpSpPr>
        <p:grpSpPr>
          <a:xfrm>
            <a:off x="567613" y="190012"/>
            <a:ext cx="8370163" cy="4726098"/>
            <a:chOff x="567613" y="190012"/>
            <a:chExt cx="8370163" cy="4726098"/>
          </a:xfrm>
        </p:grpSpPr>
        <p:grpSp>
          <p:nvGrpSpPr>
            <p:cNvPr id="407" name="Google Shape;407;p7"/>
            <p:cNvGrpSpPr/>
            <p:nvPr/>
          </p:nvGrpSpPr>
          <p:grpSpPr>
            <a:xfrm flipH="1">
              <a:off x="8807575" y="1325038"/>
              <a:ext cx="130200" cy="126125"/>
              <a:chOff x="3935725" y="167575"/>
              <a:chExt cx="130200" cy="126125"/>
            </a:xfrm>
          </p:grpSpPr>
          <p:sp>
            <p:nvSpPr>
              <p:cNvPr id="408" name="Google Shape;408;p7"/>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409" name="Google Shape;409;p7"/>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410" name="Google Shape;410;p7"/>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411" name="Google Shape;411;p7"/>
            <p:cNvGrpSpPr/>
            <p:nvPr/>
          </p:nvGrpSpPr>
          <p:grpSpPr>
            <a:xfrm flipH="1">
              <a:off x="652044" y="190012"/>
              <a:ext cx="449076" cy="119073"/>
              <a:chOff x="7108302" y="2550931"/>
              <a:chExt cx="281323" cy="74593"/>
            </a:xfrm>
          </p:grpSpPr>
          <p:sp>
            <p:nvSpPr>
              <p:cNvPr id="412" name="Google Shape;412;p7"/>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7"/>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7"/>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7"/>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7"/>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7"/>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7"/>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7"/>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7"/>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7"/>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2" name="Google Shape;422;p7"/>
            <p:cNvGrpSpPr/>
            <p:nvPr/>
          </p:nvGrpSpPr>
          <p:grpSpPr>
            <a:xfrm flipH="1">
              <a:off x="6728255" y="4778554"/>
              <a:ext cx="101875" cy="134875"/>
              <a:chOff x="3928495" y="333391"/>
              <a:chExt cx="101875" cy="134875"/>
            </a:xfrm>
          </p:grpSpPr>
          <p:grpSp>
            <p:nvGrpSpPr>
              <p:cNvPr id="423" name="Google Shape;423;p7"/>
              <p:cNvGrpSpPr/>
              <p:nvPr/>
            </p:nvGrpSpPr>
            <p:grpSpPr>
              <a:xfrm>
                <a:off x="3928495" y="379241"/>
                <a:ext cx="44700" cy="42600"/>
                <a:chOff x="3928495" y="379241"/>
                <a:chExt cx="44700" cy="42600"/>
              </a:xfrm>
            </p:grpSpPr>
            <p:sp>
              <p:nvSpPr>
                <p:cNvPr id="424" name="Google Shape;424;p7"/>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7"/>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6" name="Google Shape;426;p7"/>
              <p:cNvGrpSpPr/>
              <p:nvPr/>
            </p:nvGrpSpPr>
            <p:grpSpPr>
              <a:xfrm>
                <a:off x="3985670" y="425666"/>
                <a:ext cx="44700" cy="42600"/>
                <a:chOff x="3928495" y="379241"/>
                <a:chExt cx="44700" cy="42600"/>
              </a:xfrm>
            </p:grpSpPr>
            <p:sp>
              <p:nvSpPr>
                <p:cNvPr id="427" name="Google Shape;427;p7"/>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7"/>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9" name="Google Shape;429;p7"/>
              <p:cNvGrpSpPr/>
              <p:nvPr/>
            </p:nvGrpSpPr>
            <p:grpSpPr>
              <a:xfrm>
                <a:off x="3985670" y="333391"/>
                <a:ext cx="44700" cy="42600"/>
                <a:chOff x="3928495" y="379241"/>
                <a:chExt cx="44700" cy="42600"/>
              </a:xfrm>
            </p:grpSpPr>
            <p:sp>
              <p:nvSpPr>
                <p:cNvPr id="430" name="Google Shape;430;p7"/>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7"/>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32" name="Google Shape;432;p7"/>
            <p:cNvGrpSpPr/>
            <p:nvPr/>
          </p:nvGrpSpPr>
          <p:grpSpPr>
            <a:xfrm flipH="1">
              <a:off x="567613" y="668313"/>
              <a:ext cx="130200" cy="126125"/>
              <a:chOff x="3935725" y="167575"/>
              <a:chExt cx="130200" cy="126125"/>
            </a:xfrm>
          </p:grpSpPr>
          <p:sp>
            <p:nvSpPr>
              <p:cNvPr id="433" name="Google Shape;433;p7"/>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434" name="Google Shape;434;p7"/>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435" name="Google Shape;435;p7"/>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436" name="Google Shape;436;p7"/>
            <p:cNvGrpSpPr/>
            <p:nvPr/>
          </p:nvGrpSpPr>
          <p:grpSpPr>
            <a:xfrm rot="10800000" flipH="1">
              <a:off x="7240419" y="4797037"/>
              <a:ext cx="449076" cy="119073"/>
              <a:chOff x="7108302" y="2550931"/>
              <a:chExt cx="281323" cy="74593"/>
            </a:xfrm>
          </p:grpSpPr>
          <p:sp>
            <p:nvSpPr>
              <p:cNvPr id="437" name="Google Shape;437;p7"/>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7"/>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7"/>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7"/>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7"/>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7"/>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7"/>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7"/>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7"/>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7"/>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7"/>
        <p:cNvGrpSpPr/>
        <p:nvPr/>
      </p:nvGrpSpPr>
      <p:grpSpPr>
        <a:xfrm>
          <a:off x="0" y="0"/>
          <a:ext cx="0" cy="0"/>
          <a:chOff x="0" y="0"/>
          <a:chExt cx="0" cy="0"/>
        </a:xfrm>
      </p:grpSpPr>
      <p:pic>
        <p:nvPicPr>
          <p:cNvPr id="448" name="Google Shape;448;p8"/>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449" name="Google Shape;449;p8"/>
          <p:cNvGrpSpPr/>
          <p:nvPr/>
        </p:nvGrpSpPr>
        <p:grpSpPr>
          <a:xfrm>
            <a:off x="-1078950" y="-1016375"/>
            <a:ext cx="11081975" cy="7042150"/>
            <a:chOff x="-1078950" y="-1016375"/>
            <a:chExt cx="11081975" cy="7042150"/>
          </a:xfrm>
        </p:grpSpPr>
        <p:sp>
          <p:nvSpPr>
            <p:cNvPr id="450" name="Google Shape;450;p8"/>
            <p:cNvSpPr/>
            <p:nvPr/>
          </p:nvSpPr>
          <p:spPr>
            <a:xfrm flipH="1">
              <a:off x="8101900" y="7236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451" name="Google Shape;451;p8"/>
            <p:cNvSpPr/>
            <p:nvPr/>
          </p:nvSpPr>
          <p:spPr>
            <a:xfrm flipH="1">
              <a:off x="8585825" y="9700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452" name="Google Shape;452;p8"/>
            <p:cNvSpPr/>
            <p:nvPr/>
          </p:nvSpPr>
          <p:spPr>
            <a:xfrm rot="-5400000" flipH="1">
              <a:off x="5671550" y="526407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453" name="Google Shape;453;p8"/>
            <p:cNvSpPr/>
            <p:nvPr/>
          </p:nvSpPr>
          <p:spPr>
            <a:xfrm rot="-5400000" flipH="1">
              <a:off x="2483550" y="-3608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454" name="Google Shape;454;p8"/>
            <p:cNvSpPr/>
            <p:nvPr/>
          </p:nvSpPr>
          <p:spPr>
            <a:xfrm rot="10800000" flipH="1">
              <a:off x="-595025" y="35318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455" name="Google Shape;455;p8"/>
            <p:cNvSpPr/>
            <p:nvPr/>
          </p:nvSpPr>
          <p:spPr>
            <a:xfrm rot="10800000" flipH="1">
              <a:off x="-1078950" y="32854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456" name="Google Shape;456;p8"/>
          <p:cNvGrpSpPr/>
          <p:nvPr/>
        </p:nvGrpSpPr>
        <p:grpSpPr>
          <a:xfrm>
            <a:off x="123985" y="-576378"/>
            <a:ext cx="9153370" cy="7088407"/>
            <a:chOff x="123985" y="-576378"/>
            <a:chExt cx="9153370" cy="7088407"/>
          </a:xfrm>
        </p:grpSpPr>
        <p:grpSp>
          <p:nvGrpSpPr>
            <p:cNvPr id="457" name="Google Shape;457;p8"/>
            <p:cNvGrpSpPr/>
            <p:nvPr/>
          </p:nvGrpSpPr>
          <p:grpSpPr>
            <a:xfrm flipH="1">
              <a:off x="123985" y="4355120"/>
              <a:ext cx="2156910" cy="506908"/>
              <a:chOff x="4891825" y="3495059"/>
              <a:chExt cx="1351193" cy="317552"/>
            </a:xfrm>
          </p:grpSpPr>
          <p:sp>
            <p:nvSpPr>
              <p:cNvPr id="458" name="Google Shape;458;p8"/>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8"/>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8"/>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8"/>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8"/>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8"/>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4" name="Google Shape;464;p8"/>
            <p:cNvGrpSpPr/>
            <p:nvPr/>
          </p:nvGrpSpPr>
          <p:grpSpPr>
            <a:xfrm flipH="1">
              <a:off x="8182527" y="-576378"/>
              <a:ext cx="204128" cy="1115878"/>
              <a:chOff x="6605329" y="191675"/>
              <a:chExt cx="127876" cy="699040"/>
            </a:xfrm>
          </p:grpSpPr>
          <p:sp>
            <p:nvSpPr>
              <p:cNvPr id="465" name="Google Shape;465;p8"/>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8"/>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7" name="Google Shape;467;p8"/>
            <p:cNvGrpSpPr/>
            <p:nvPr/>
          </p:nvGrpSpPr>
          <p:grpSpPr>
            <a:xfrm flipH="1">
              <a:off x="6433240" y="-158755"/>
              <a:ext cx="1493520" cy="615774"/>
              <a:chOff x="5301012" y="396272"/>
              <a:chExt cx="935614" cy="385751"/>
            </a:xfrm>
          </p:grpSpPr>
          <p:sp>
            <p:nvSpPr>
              <p:cNvPr id="468" name="Google Shape;468;p8"/>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8"/>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8"/>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1" name="Google Shape;471;p8"/>
            <p:cNvGrpSpPr/>
            <p:nvPr/>
          </p:nvGrpSpPr>
          <p:grpSpPr>
            <a:xfrm flipH="1">
              <a:off x="227686" y="159032"/>
              <a:ext cx="1064856" cy="813093"/>
              <a:chOff x="3843246" y="357910"/>
              <a:chExt cx="667078" cy="509361"/>
            </a:xfrm>
          </p:grpSpPr>
          <p:sp>
            <p:nvSpPr>
              <p:cNvPr id="472" name="Google Shape;472;p8"/>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8"/>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8"/>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5" name="Google Shape;475;p8"/>
            <p:cNvGrpSpPr/>
            <p:nvPr/>
          </p:nvGrpSpPr>
          <p:grpSpPr>
            <a:xfrm flipH="1">
              <a:off x="695431" y="-57203"/>
              <a:ext cx="1337026" cy="826702"/>
              <a:chOff x="3421261" y="191675"/>
              <a:chExt cx="837578" cy="517886"/>
            </a:xfrm>
          </p:grpSpPr>
          <p:sp>
            <p:nvSpPr>
              <p:cNvPr id="476" name="Google Shape;476;p8"/>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8"/>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8" name="Google Shape;478;p8"/>
            <p:cNvGrpSpPr/>
            <p:nvPr/>
          </p:nvGrpSpPr>
          <p:grpSpPr>
            <a:xfrm>
              <a:off x="7482565" y="4404023"/>
              <a:ext cx="619332" cy="1338013"/>
              <a:chOff x="6850421" y="775628"/>
              <a:chExt cx="398541" cy="861012"/>
            </a:xfrm>
          </p:grpSpPr>
          <p:sp>
            <p:nvSpPr>
              <p:cNvPr id="479" name="Google Shape;479;p8"/>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8"/>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8"/>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2" name="Google Shape;482;p8"/>
            <p:cNvGrpSpPr/>
            <p:nvPr/>
          </p:nvGrpSpPr>
          <p:grpSpPr>
            <a:xfrm flipH="1">
              <a:off x="8212499" y="2963157"/>
              <a:ext cx="1064856" cy="813093"/>
              <a:chOff x="3843246" y="357910"/>
              <a:chExt cx="667078" cy="509361"/>
            </a:xfrm>
          </p:grpSpPr>
          <p:sp>
            <p:nvSpPr>
              <p:cNvPr id="483" name="Google Shape;483;p8"/>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8"/>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8"/>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6" name="Google Shape;486;p8"/>
            <p:cNvGrpSpPr/>
            <p:nvPr/>
          </p:nvGrpSpPr>
          <p:grpSpPr>
            <a:xfrm rot="-5400000" flipH="1">
              <a:off x="2113698" y="5180120"/>
              <a:ext cx="2156910" cy="506908"/>
              <a:chOff x="4891825" y="3495059"/>
              <a:chExt cx="1351193" cy="317552"/>
            </a:xfrm>
          </p:grpSpPr>
          <p:sp>
            <p:nvSpPr>
              <p:cNvPr id="487" name="Google Shape;487;p8"/>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8"/>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8"/>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8"/>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8"/>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8"/>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3" name="Google Shape;493;p8"/>
            <p:cNvGrpSpPr/>
            <p:nvPr/>
          </p:nvGrpSpPr>
          <p:grpSpPr>
            <a:xfrm flipH="1">
              <a:off x="5175252" y="-576378"/>
              <a:ext cx="204128" cy="1115878"/>
              <a:chOff x="6605329" y="191675"/>
              <a:chExt cx="127876" cy="699040"/>
            </a:xfrm>
          </p:grpSpPr>
          <p:sp>
            <p:nvSpPr>
              <p:cNvPr id="494" name="Google Shape;494;p8"/>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8"/>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96" name="Google Shape;496;p8"/>
          <p:cNvSpPr txBox="1">
            <a:spLocks noGrp="1"/>
          </p:cNvSpPr>
          <p:nvPr>
            <p:ph type="title"/>
          </p:nvPr>
        </p:nvSpPr>
        <p:spPr>
          <a:xfrm>
            <a:off x="1133425" y="1896325"/>
            <a:ext cx="6877200" cy="12054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497" name="Google Shape;497;p8"/>
          <p:cNvGrpSpPr/>
          <p:nvPr/>
        </p:nvGrpSpPr>
        <p:grpSpPr>
          <a:xfrm flipH="1">
            <a:off x="535582" y="1602437"/>
            <a:ext cx="449076" cy="119073"/>
            <a:chOff x="7108302" y="2550931"/>
            <a:chExt cx="281323" cy="74593"/>
          </a:xfrm>
        </p:grpSpPr>
        <p:sp>
          <p:nvSpPr>
            <p:cNvPr id="498" name="Google Shape;498;p8"/>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8"/>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8"/>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8"/>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8"/>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8"/>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8"/>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8"/>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8"/>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8"/>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8" name="Google Shape;508;p8"/>
          <p:cNvGrpSpPr/>
          <p:nvPr/>
        </p:nvGrpSpPr>
        <p:grpSpPr>
          <a:xfrm flipH="1">
            <a:off x="8207937" y="1534737"/>
            <a:ext cx="445675" cy="119073"/>
            <a:chOff x="3578973" y="2550931"/>
            <a:chExt cx="279193" cy="74593"/>
          </a:xfrm>
        </p:grpSpPr>
        <p:sp>
          <p:nvSpPr>
            <p:cNvPr id="509" name="Google Shape;509;p8"/>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8"/>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8"/>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8"/>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8"/>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8"/>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8"/>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8"/>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8"/>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8"/>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9"/>
        <p:cNvGrpSpPr/>
        <p:nvPr/>
      </p:nvGrpSpPr>
      <p:grpSpPr>
        <a:xfrm>
          <a:off x="0" y="0"/>
          <a:ext cx="0" cy="0"/>
          <a:chOff x="0" y="0"/>
          <a:chExt cx="0" cy="0"/>
        </a:xfrm>
      </p:grpSpPr>
      <p:pic>
        <p:nvPicPr>
          <p:cNvPr id="520" name="Google Shape;520;p9"/>
          <p:cNvPicPr preferRelativeResize="0"/>
          <p:nvPr/>
        </p:nvPicPr>
        <p:blipFill rotWithShape="1">
          <a:blip r:embed="rId2">
            <a:alphaModFix/>
          </a:blip>
          <a:srcRect r="990" b="901"/>
          <a:stretch/>
        </p:blipFill>
        <p:spPr>
          <a:xfrm>
            <a:off x="0" y="0"/>
            <a:ext cx="9144003" cy="5143500"/>
          </a:xfrm>
          <a:prstGeom prst="rect">
            <a:avLst/>
          </a:prstGeom>
          <a:noFill/>
          <a:ln>
            <a:noFill/>
          </a:ln>
        </p:spPr>
      </p:pic>
      <p:sp>
        <p:nvSpPr>
          <p:cNvPr id="521" name="Google Shape;521;p9"/>
          <p:cNvSpPr txBox="1">
            <a:spLocks noGrp="1"/>
          </p:cNvSpPr>
          <p:nvPr>
            <p:ph type="title"/>
          </p:nvPr>
        </p:nvSpPr>
        <p:spPr>
          <a:xfrm>
            <a:off x="793025" y="1029000"/>
            <a:ext cx="3880500" cy="1494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2" name="Google Shape;522;p9"/>
          <p:cNvSpPr txBox="1">
            <a:spLocks noGrp="1"/>
          </p:cNvSpPr>
          <p:nvPr>
            <p:ph type="subTitle" idx="1"/>
          </p:nvPr>
        </p:nvSpPr>
        <p:spPr>
          <a:xfrm>
            <a:off x="793025" y="2558700"/>
            <a:ext cx="3880500" cy="1403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999999"/>
              </a:buClr>
              <a:buSzPts val="800"/>
              <a:buFont typeface="Open Sans"/>
              <a:buChar char="●"/>
              <a:defRPr/>
            </a:lvl1pPr>
            <a:lvl2pPr lvl="1" algn="ctr" rtl="0">
              <a:lnSpc>
                <a:spcPct val="115000"/>
              </a:lnSpc>
              <a:spcBef>
                <a:spcPts val="0"/>
              </a:spcBef>
              <a:spcAft>
                <a:spcPts val="0"/>
              </a:spcAft>
              <a:buClr>
                <a:srgbClr val="999999"/>
              </a:buClr>
              <a:buSzPts val="800"/>
              <a:buFont typeface="Open Sans"/>
              <a:buChar char="○"/>
              <a:defRPr/>
            </a:lvl2pPr>
            <a:lvl3pPr lvl="2" algn="ctr" rtl="0">
              <a:lnSpc>
                <a:spcPct val="115000"/>
              </a:lnSpc>
              <a:spcBef>
                <a:spcPts val="0"/>
              </a:spcBef>
              <a:spcAft>
                <a:spcPts val="0"/>
              </a:spcAft>
              <a:buClr>
                <a:srgbClr val="999999"/>
              </a:buClr>
              <a:buSzPts val="800"/>
              <a:buFont typeface="Open Sans"/>
              <a:buChar char="■"/>
              <a:defRPr/>
            </a:lvl3pPr>
            <a:lvl4pPr lvl="3" algn="ctr" rtl="0">
              <a:lnSpc>
                <a:spcPct val="115000"/>
              </a:lnSpc>
              <a:spcBef>
                <a:spcPts val="0"/>
              </a:spcBef>
              <a:spcAft>
                <a:spcPts val="0"/>
              </a:spcAft>
              <a:buClr>
                <a:srgbClr val="999999"/>
              </a:buClr>
              <a:buSzPts val="800"/>
              <a:buFont typeface="Open Sans"/>
              <a:buChar char="●"/>
              <a:defRPr/>
            </a:lvl4pPr>
            <a:lvl5pPr lvl="4" algn="ctr" rtl="0">
              <a:lnSpc>
                <a:spcPct val="115000"/>
              </a:lnSpc>
              <a:spcBef>
                <a:spcPts val="0"/>
              </a:spcBef>
              <a:spcAft>
                <a:spcPts val="0"/>
              </a:spcAft>
              <a:buClr>
                <a:srgbClr val="999999"/>
              </a:buClr>
              <a:buSzPts val="1200"/>
              <a:buFont typeface="Open Sans"/>
              <a:buChar char="○"/>
              <a:defRPr/>
            </a:lvl5pPr>
            <a:lvl6pPr lvl="5" algn="ctr" rtl="0">
              <a:lnSpc>
                <a:spcPct val="115000"/>
              </a:lnSpc>
              <a:spcBef>
                <a:spcPts val="0"/>
              </a:spcBef>
              <a:spcAft>
                <a:spcPts val="0"/>
              </a:spcAft>
              <a:buClr>
                <a:srgbClr val="999999"/>
              </a:buClr>
              <a:buSzPts val="1200"/>
              <a:buFont typeface="Open Sans"/>
              <a:buChar char="■"/>
              <a:defRPr/>
            </a:lvl6pPr>
            <a:lvl7pPr lvl="6" algn="ctr" rtl="0">
              <a:lnSpc>
                <a:spcPct val="115000"/>
              </a:lnSpc>
              <a:spcBef>
                <a:spcPts val="0"/>
              </a:spcBef>
              <a:spcAft>
                <a:spcPts val="0"/>
              </a:spcAft>
              <a:buClr>
                <a:srgbClr val="999999"/>
              </a:buClr>
              <a:buSzPts val="700"/>
              <a:buFont typeface="Open Sans"/>
              <a:buChar char="●"/>
              <a:defRPr/>
            </a:lvl7pPr>
            <a:lvl8pPr lvl="7" algn="ctr" rtl="0">
              <a:lnSpc>
                <a:spcPct val="115000"/>
              </a:lnSpc>
              <a:spcBef>
                <a:spcPts val="0"/>
              </a:spcBef>
              <a:spcAft>
                <a:spcPts val="0"/>
              </a:spcAft>
              <a:buClr>
                <a:srgbClr val="999999"/>
              </a:buClr>
              <a:buSzPts val="700"/>
              <a:buFont typeface="Open Sans"/>
              <a:buChar char="○"/>
              <a:defRPr/>
            </a:lvl8pPr>
            <a:lvl9pPr lvl="8" algn="ctr" rtl="0">
              <a:lnSpc>
                <a:spcPct val="115000"/>
              </a:lnSpc>
              <a:spcBef>
                <a:spcPts val="0"/>
              </a:spcBef>
              <a:spcAft>
                <a:spcPts val="0"/>
              </a:spcAft>
              <a:buClr>
                <a:srgbClr val="999999"/>
              </a:buClr>
              <a:buSzPts val="600"/>
              <a:buFont typeface="Open Sans"/>
              <a:buChar char="■"/>
              <a:defRPr/>
            </a:lvl9pPr>
          </a:lstStyle>
          <a:p>
            <a:endParaRPr/>
          </a:p>
        </p:txBody>
      </p:sp>
      <p:sp>
        <p:nvSpPr>
          <p:cNvPr id="523" name="Google Shape;523;p9"/>
          <p:cNvSpPr>
            <a:spLocks noGrp="1"/>
          </p:cNvSpPr>
          <p:nvPr>
            <p:ph type="pic" idx="2"/>
          </p:nvPr>
        </p:nvSpPr>
        <p:spPr>
          <a:xfrm>
            <a:off x="5346671" y="601950"/>
            <a:ext cx="3025200" cy="3939600"/>
          </a:xfrm>
          <a:prstGeom prst="rect">
            <a:avLst/>
          </a:prstGeom>
          <a:noFill/>
          <a:ln>
            <a:noFill/>
          </a:ln>
        </p:spPr>
      </p:sp>
      <p:grpSp>
        <p:nvGrpSpPr>
          <p:cNvPr id="524" name="Google Shape;524;p9"/>
          <p:cNvGrpSpPr/>
          <p:nvPr/>
        </p:nvGrpSpPr>
        <p:grpSpPr>
          <a:xfrm flipH="1">
            <a:off x="-198360" y="-451253"/>
            <a:ext cx="10173789" cy="5650844"/>
            <a:chOff x="-900429" y="-451253"/>
            <a:chExt cx="10173789" cy="5650844"/>
          </a:xfrm>
        </p:grpSpPr>
        <p:grpSp>
          <p:nvGrpSpPr>
            <p:cNvPr id="525" name="Google Shape;525;p9"/>
            <p:cNvGrpSpPr/>
            <p:nvPr/>
          </p:nvGrpSpPr>
          <p:grpSpPr>
            <a:xfrm rot="-5400000">
              <a:off x="-444554" y="2420972"/>
              <a:ext cx="204128" cy="1115878"/>
              <a:chOff x="6135602" y="7311"/>
              <a:chExt cx="127876" cy="699040"/>
            </a:xfrm>
          </p:grpSpPr>
          <p:sp>
            <p:nvSpPr>
              <p:cNvPr id="526" name="Google Shape;526;p9"/>
              <p:cNvSpPr/>
              <p:nvPr/>
            </p:nvSpPr>
            <p:spPr>
              <a:xfrm>
                <a:off x="6231508" y="674382"/>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9"/>
              <p:cNvSpPr/>
              <p:nvPr/>
            </p:nvSpPr>
            <p:spPr>
              <a:xfrm>
                <a:off x="6135602" y="7311"/>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8" name="Google Shape;528;p9"/>
            <p:cNvGrpSpPr/>
            <p:nvPr/>
          </p:nvGrpSpPr>
          <p:grpSpPr>
            <a:xfrm>
              <a:off x="4045668" y="-451253"/>
              <a:ext cx="1614046" cy="857229"/>
              <a:chOff x="1009718" y="191672"/>
              <a:chExt cx="1614046" cy="857229"/>
            </a:xfrm>
          </p:grpSpPr>
          <p:grpSp>
            <p:nvGrpSpPr>
              <p:cNvPr id="529" name="Google Shape;529;p9"/>
              <p:cNvGrpSpPr/>
              <p:nvPr/>
            </p:nvGrpSpPr>
            <p:grpSpPr>
              <a:xfrm>
                <a:off x="1558908" y="235807"/>
                <a:ext cx="1064856" cy="813093"/>
                <a:chOff x="3843246" y="357910"/>
                <a:chExt cx="667078" cy="509361"/>
              </a:xfrm>
            </p:grpSpPr>
            <p:sp>
              <p:nvSpPr>
                <p:cNvPr id="530" name="Google Shape;530;p9"/>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9"/>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9"/>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3" name="Google Shape;533;p9"/>
              <p:cNvGrpSpPr/>
              <p:nvPr/>
            </p:nvGrpSpPr>
            <p:grpSpPr>
              <a:xfrm>
                <a:off x="1009718" y="191672"/>
                <a:ext cx="1337026" cy="826702"/>
                <a:chOff x="3421261" y="191675"/>
                <a:chExt cx="837578" cy="517886"/>
              </a:xfrm>
            </p:grpSpPr>
            <p:sp>
              <p:nvSpPr>
                <p:cNvPr id="534" name="Google Shape;534;p9"/>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9"/>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36" name="Google Shape;536;p9"/>
            <p:cNvGrpSpPr/>
            <p:nvPr/>
          </p:nvGrpSpPr>
          <p:grpSpPr>
            <a:xfrm>
              <a:off x="3493530" y="4692683"/>
              <a:ext cx="2156910" cy="506908"/>
              <a:chOff x="4891825" y="3495059"/>
              <a:chExt cx="1351193" cy="317552"/>
            </a:xfrm>
          </p:grpSpPr>
          <p:sp>
            <p:nvSpPr>
              <p:cNvPr id="537" name="Google Shape;537;p9"/>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9"/>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9"/>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9"/>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9"/>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9"/>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3" name="Google Shape;543;p9"/>
            <p:cNvGrpSpPr/>
            <p:nvPr/>
          </p:nvGrpSpPr>
          <p:grpSpPr>
            <a:xfrm>
              <a:off x="8654028" y="-358165"/>
              <a:ext cx="619332" cy="1338013"/>
              <a:chOff x="6850421" y="775628"/>
              <a:chExt cx="398541" cy="861012"/>
            </a:xfrm>
          </p:grpSpPr>
          <p:sp>
            <p:nvSpPr>
              <p:cNvPr id="544" name="Google Shape;544;p9"/>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9"/>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9"/>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47" name="Google Shape;547;p9"/>
          <p:cNvGrpSpPr/>
          <p:nvPr/>
        </p:nvGrpSpPr>
        <p:grpSpPr>
          <a:xfrm rot="10800000">
            <a:off x="-1203475" y="-972164"/>
            <a:ext cx="11678150" cy="7153825"/>
            <a:chOff x="-1203475" y="-1124125"/>
            <a:chExt cx="11678150" cy="7153825"/>
          </a:xfrm>
        </p:grpSpPr>
        <p:sp>
          <p:nvSpPr>
            <p:cNvPr id="548" name="Google Shape;548;p9"/>
            <p:cNvSpPr/>
            <p:nvPr/>
          </p:nvSpPr>
          <p:spPr>
            <a:xfrm>
              <a:off x="-850925" y="7236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49" name="Google Shape;549;p9"/>
            <p:cNvSpPr/>
            <p:nvPr/>
          </p:nvSpPr>
          <p:spPr>
            <a:xfrm>
              <a:off x="-1203475" y="9700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50" name="Google Shape;550;p9"/>
            <p:cNvSpPr/>
            <p:nvPr/>
          </p:nvSpPr>
          <p:spPr>
            <a:xfrm rot="5400000">
              <a:off x="-314675" y="52680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51" name="Google Shape;551;p9"/>
            <p:cNvSpPr/>
            <p:nvPr/>
          </p:nvSpPr>
          <p:spPr>
            <a:xfrm rot="5400000">
              <a:off x="5531450" y="-4686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52" name="Google Shape;552;p9"/>
            <p:cNvSpPr/>
            <p:nvPr/>
          </p:nvSpPr>
          <p:spPr>
            <a:xfrm rot="10800000">
              <a:off x="8793375" y="2523174"/>
              <a:ext cx="1417200" cy="106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53" name="Google Shape;553;p9"/>
            <p:cNvSpPr/>
            <p:nvPr/>
          </p:nvSpPr>
          <p:spPr>
            <a:xfrm rot="10800000">
              <a:off x="9057475" y="2275925"/>
              <a:ext cx="1417200" cy="106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554" name="Google Shape;554;p9"/>
          <p:cNvGrpSpPr/>
          <p:nvPr/>
        </p:nvGrpSpPr>
        <p:grpSpPr>
          <a:xfrm flipH="1">
            <a:off x="477825" y="140988"/>
            <a:ext cx="8320055" cy="4774098"/>
            <a:chOff x="473320" y="140988"/>
            <a:chExt cx="8320055" cy="4774098"/>
          </a:xfrm>
        </p:grpSpPr>
        <p:grpSp>
          <p:nvGrpSpPr>
            <p:cNvPr id="555" name="Google Shape;555;p9"/>
            <p:cNvGrpSpPr/>
            <p:nvPr/>
          </p:nvGrpSpPr>
          <p:grpSpPr>
            <a:xfrm>
              <a:off x="8663175" y="4220925"/>
              <a:ext cx="130200" cy="126125"/>
              <a:chOff x="3809600" y="987450"/>
              <a:chExt cx="130200" cy="126125"/>
            </a:xfrm>
          </p:grpSpPr>
          <p:sp>
            <p:nvSpPr>
              <p:cNvPr id="556" name="Google Shape;556;p9"/>
              <p:cNvSpPr/>
              <p:nvPr/>
            </p:nvSpPr>
            <p:spPr>
              <a:xfrm>
                <a:off x="3809600" y="9874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57" name="Google Shape;557;p9"/>
              <p:cNvSpPr/>
              <p:nvPr/>
            </p:nvSpPr>
            <p:spPr>
              <a:xfrm>
                <a:off x="3874700" y="10216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58" name="Google Shape;558;p9"/>
              <p:cNvSpPr/>
              <p:nvPr/>
            </p:nvSpPr>
            <p:spPr>
              <a:xfrm>
                <a:off x="3809600" y="10571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559" name="Google Shape;559;p9"/>
            <p:cNvGrpSpPr/>
            <p:nvPr/>
          </p:nvGrpSpPr>
          <p:grpSpPr>
            <a:xfrm>
              <a:off x="473320" y="663929"/>
              <a:ext cx="101875" cy="134875"/>
              <a:chOff x="3928495" y="333391"/>
              <a:chExt cx="101875" cy="134875"/>
            </a:xfrm>
          </p:grpSpPr>
          <p:grpSp>
            <p:nvGrpSpPr>
              <p:cNvPr id="560" name="Google Shape;560;p9"/>
              <p:cNvGrpSpPr/>
              <p:nvPr/>
            </p:nvGrpSpPr>
            <p:grpSpPr>
              <a:xfrm>
                <a:off x="3928495" y="379241"/>
                <a:ext cx="44700" cy="42600"/>
                <a:chOff x="3928495" y="379241"/>
                <a:chExt cx="44700" cy="42600"/>
              </a:xfrm>
            </p:grpSpPr>
            <p:sp>
              <p:nvSpPr>
                <p:cNvPr id="561" name="Google Shape;561;p9"/>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9"/>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3" name="Google Shape;563;p9"/>
              <p:cNvGrpSpPr/>
              <p:nvPr/>
            </p:nvGrpSpPr>
            <p:grpSpPr>
              <a:xfrm>
                <a:off x="3985670" y="425666"/>
                <a:ext cx="44700" cy="42600"/>
                <a:chOff x="3928495" y="379241"/>
                <a:chExt cx="44700" cy="42600"/>
              </a:xfrm>
            </p:grpSpPr>
            <p:sp>
              <p:nvSpPr>
                <p:cNvPr id="564" name="Google Shape;564;p9"/>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9"/>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6" name="Google Shape;566;p9"/>
              <p:cNvGrpSpPr/>
              <p:nvPr/>
            </p:nvGrpSpPr>
            <p:grpSpPr>
              <a:xfrm>
                <a:off x="3985670" y="333391"/>
                <a:ext cx="44700" cy="42600"/>
                <a:chOff x="3928495" y="379241"/>
                <a:chExt cx="44700" cy="42600"/>
              </a:xfrm>
            </p:grpSpPr>
            <p:sp>
              <p:nvSpPr>
                <p:cNvPr id="567" name="Google Shape;567;p9"/>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9"/>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69" name="Google Shape;569;p9"/>
            <p:cNvGrpSpPr/>
            <p:nvPr/>
          </p:nvGrpSpPr>
          <p:grpSpPr>
            <a:xfrm>
              <a:off x="1598700" y="4796012"/>
              <a:ext cx="445675" cy="119073"/>
              <a:chOff x="3578973" y="2550931"/>
              <a:chExt cx="279193" cy="74593"/>
            </a:xfrm>
          </p:grpSpPr>
          <p:sp>
            <p:nvSpPr>
              <p:cNvPr id="570" name="Google Shape;570;p9"/>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9"/>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9"/>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9"/>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9"/>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9"/>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9"/>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9"/>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9"/>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9"/>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0" name="Google Shape;580;p9"/>
            <p:cNvGrpSpPr/>
            <p:nvPr/>
          </p:nvGrpSpPr>
          <p:grpSpPr>
            <a:xfrm>
              <a:off x="7562650" y="140988"/>
              <a:ext cx="130200" cy="126125"/>
              <a:chOff x="3935725" y="167575"/>
              <a:chExt cx="130200" cy="126125"/>
            </a:xfrm>
          </p:grpSpPr>
          <p:sp>
            <p:nvSpPr>
              <p:cNvPr id="581" name="Google Shape;581;p9"/>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82" name="Google Shape;582;p9"/>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83" name="Google Shape;583;p9"/>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584" name="Google Shape;584;p9"/>
            <p:cNvGrpSpPr/>
            <p:nvPr/>
          </p:nvGrpSpPr>
          <p:grpSpPr>
            <a:xfrm flipH="1">
              <a:off x="1561096" y="234934"/>
              <a:ext cx="445675" cy="80822"/>
              <a:chOff x="6468929" y="3844579"/>
              <a:chExt cx="411329" cy="74593"/>
            </a:xfrm>
          </p:grpSpPr>
          <p:sp>
            <p:nvSpPr>
              <p:cNvPr id="585" name="Google Shape;585;p9"/>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9"/>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9"/>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88"/>
        <p:cNvGrpSpPr/>
        <p:nvPr/>
      </p:nvGrpSpPr>
      <p:grpSpPr>
        <a:xfrm>
          <a:off x="0" y="0"/>
          <a:ext cx="0" cy="0"/>
          <a:chOff x="0" y="0"/>
          <a:chExt cx="0" cy="0"/>
        </a:xfrm>
      </p:grpSpPr>
      <p:sp>
        <p:nvSpPr>
          <p:cNvPr id="589" name="Google Shape;589;p10"/>
          <p:cNvSpPr>
            <a:spLocks noGrp="1"/>
          </p:cNvSpPr>
          <p:nvPr>
            <p:ph type="pic" idx="2"/>
          </p:nvPr>
        </p:nvSpPr>
        <p:spPr>
          <a:xfrm>
            <a:off x="0" y="0"/>
            <a:ext cx="9144000" cy="5143500"/>
          </a:xfrm>
          <a:prstGeom prst="rect">
            <a:avLst/>
          </a:prstGeom>
          <a:noFill/>
          <a:ln>
            <a:noFill/>
          </a:ln>
        </p:spPr>
      </p:sp>
      <p:sp>
        <p:nvSpPr>
          <p:cNvPr id="590" name="Google Shape;590;p10"/>
          <p:cNvSpPr txBox="1">
            <a:spLocks noGrp="1"/>
          </p:cNvSpPr>
          <p:nvPr>
            <p:ph type="title"/>
          </p:nvPr>
        </p:nvSpPr>
        <p:spPr>
          <a:xfrm>
            <a:off x="1390200" y="4033975"/>
            <a:ext cx="6363600" cy="494400"/>
          </a:xfrm>
          <a:prstGeom prst="rect">
            <a:avLst/>
          </a:prstGeom>
          <a:solidFill>
            <a:schemeClr val="lt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2000"/>
            </a:lvl1pPr>
            <a:lvl2pPr lvl="1" algn="ctr" rtl="0">
              <a:lnSpc>
                <a:spcPct val="115000"/>
              </a:lnSpc>
              <a:spcBef>
                <a:spcPts val="0"/>
              </a:spcBef>
              <a:spcAft>
                <a:spcPts val="0"/>
              </a:spcAft>
              <a:buSzPts val="3000"/>
              <a:buNone/>
              <a:defRPr/>
            </a:lvl2pPr>
            <a:lvl3pPr lvl="2" algn="ctr" rtl="0">
              <a:lnSpc>
                <a:spcPct val="115000"/>
              </a:lnSpc>
              <a:spcBef>
                <a:spcPts val="0"/>
              </a:spcBef>
              <a:spcAft>
                <a:spcPts val="0"/>
              </a:spcAft>
              <a:buSzPts val="3000"/>
              <a:buNone/>
              <a:defRPr/>
            </a:lvl3pPr>
            <a:lvl4pPr lvl="3" algn="ctr" rtl="0">
              <a:lnSpc>
                <a:spcPct val="115000"/>
              </a:lnSpc>
              <a:spcBef>
                <a:spcPts val="0"/>
              </a:spcBef>
              <a:spcAft>
                <a:spcPts val="0"/>
              </a:spcAft>
              <a:buSzPts val="3000"/>
              <a:buNone/>
              <a:defRPr/>
            </a:lvl4pPr>
            <a:lvl5pPr lvl="4" algn="ctr" rtl="0">
              <a:lnSpc>
                <a:spcPct val="115000"/>
              </a:lnSpc>
              <a:spcBef>
                <a:spcPts val="0"/>
              </a:spcBef>
              <a:spcAft>
                <a:spcPts val="0"/>
              </a:spcAft>
              <a:buSzPts val="3000"/>
              <a:buNone/>
              <a:defRPr/>
            </a:lvl5pPr>
            <a:lvl6pPr lvl="5" algn="ctr" rtl="0">
              <a:lnSpc>
                <a:spcPct val="115000"/>
              </a:lnSpc>
              <a:spcBef>
                <a:spcPts val="0"/>
              </a:spcBef>
              <a:spcAft>
                <a:spcPts val="0"/>
              </a:spcAft>
              <a:buSzPts val="3000"/>
              <a:buNone/>
              <a:defRPr/>
            </a:lvl6pPr>
            <a:lvl7pPr lvl="6" algn="ctr" rtl="0">
              <a:lnSpc>
                <a:spcPct val="115000"/>
              </a:lnSpc>
              <a:spcBef>
                <a:spcPts val="0"/>
              </a:spcBef>
              <a:spcAft>
                <a:spcPts val="0"/>
              </a:spcAft>
              <a:buSzPts val="3000"/>
              <a:buNone/>
              <a:defRPr/>
            </a:lvl7pPr>
            <a:lvl8pPr lvl="7" algn="ctr" rtl="0">
              <a:lnSpc>
                <a:spcPct val="115000"/>
              </a:lnSpc>
              <a:spcBef>
                <a:spcPts val="0"/>
              </a:spcBef>
              <a:spcAft>
                <a:spcPts val="0"/>
              </a:spcAft>
              <a:buSzPts val="3000"/>
              <a:buNone/>
              <a:defRPr/>
            </a:lvl8pPr>
            <a:lvl9pPr lvl="8" algn="ctr" rtl="0">
              <a:lnSpc>
                <a:spcPct val="115000"/>
              </a:lnSpc>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1"/>
        <p:cNvGrpSpPr/>
        <p:nvPr/>
      </p:nvGrpSpPr>
      <p:grpSpPr>
        <a:xfrm>
          <a:off x="0" y="0"/>
          <a:ext cx="0" cy="0"/>
          <a:chOff x="0" y="0"/>
          <a:chExt cx="0" cy="0"/>
        </a:xfrm>
      </p:grpSpPr>
      <p:pic>
        <p:nvPicPr>
          <p:cNvPr id="592" name="Google Shape;592;p11"/>
          <p:cNvPicPr preferRelativeResize="0"/>
          <p:nvPr/>
        </p:nvPicPr>
        <p:blipFill rotWithShape="1">
          <a:blip r:embed="rId2">
            <a:alphaModFix/>
          </a:blip>
          <a:srcRect r="990" b="901"/>
          <a:stretch/>
        </p:blipFill>
        <p:spPr>
          <a:xfrm>
            <a:off x="0" y="0"/>
            <a:ext cx="9144003" cy="5143500"/>
          </a:xfrm>
          <a:prstGeom prst="rect">
            <a:avLst/>
          </a:prstGeom>
          <a:noFill/>
          <a:ln>
            <a:noFill/>
          </a:ln>
        </p:spPr>
      </p:pic>
      <p:sp>
        <p:nvSpPr>
          <p:cNvPr id="593" name="Google Shape;593;p11"/>
          <p:cNvSpPr txBox="1">
            <a:spLocks noGrp="1"/>
          </p:cNvSpPr>
          <p:nvPr>
            <p:ph type="title" hasCustomPrompt="1"/>
          </p:nvPr>
        </p:nvSpPr>
        <p:spPr>
          <a:xfrm>
            <a:off x="1284000" y="1601548"/>
            <a:ext cx="6576000" cy="1144800"/>
          </a:xfrm>
          <a:prstGeom prst="rect">
            <a:avLst/>
          </a:prstGeom>
          <a:solidFill>
            <a:schemeClr val="lt1"/>
          </a:solidFill>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94" name="Google Shape;594;p11"/>
          <p:cNvSpPr txBox="1">
            <a:spLocks noGrp="1"/>
          </p:cNvSpPr>
          <p:nvPr>
            <p:ph type="subTitle" idx="1"/>
          </p:nvPr>
        </p:nvSpPr>
        <p:spPr>
          <a:xfrm>
            <a:off x="1284000" y="2948038"/>
            <a:ext cx="6576000" cy="497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595" name="Google Shape;595;p11"/>
          <p:cNvGrpSpPr/>
          <p:nvPr/>
        </p:nvGrpSpPr>
        <p:grpSpPr>
          <a:xfrm rot="10800000" flipH="1">
            <a:off x="-871550" y="-484364"/>
            <a:ext cx="11081975" cy="6703400"/>
            <a:chOff x="-871550" y="-1016375"/>
            <a:chExt cx="11081975" cy="6703400"/>
          </a:xfrm>
        </p:grpSpPr>
        <p:sp>
          <p:nvSpPr>
            <p:cNvPr id="596" name="Google Shape;596;p11"/>
            <p:cNvSpPr/>
            <p:nvPr/>
          </p:nvSpPr>
          <p:spPr>
            <a:xfrm>
              <a:off x="-387625" y="19141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97" name="Google Shape;597;p11"/>
            <p:cNvSpPr/>
            <p:nvPr/>
          </p:nvSpPr>
          <p:spPr>
            <a:xfrm>
              <a:off x="-871550" y="216061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98" name="Google Shape;598;p11"/>
            <p:cNvSpPr/>
            <p:nvPr/>
          </p:nvSpPr>
          <p:spPr>
            <a:xfrm rot="5400000">
              <a:off x="-109850" y="49253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99" name="Google Shape;599;p11"/>
            <p:cNvSpPr/>
            <p:nvPr/>
          </p:nvSpPr>
          <p:spPr>
            <a:xfrm rot="5400000">
              <a:off x="5393950" y="-3608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00" name="Google Shape;600;p11"/>
            <p:cNvSpPr/>
            <p:nvPr/>
          </p:nvSpPr>
          <p:spPr>
            <a:xfrm rot="10800000">
              <a:off x="8309300" y="35318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01" name="Google Shape;601;p11"/>
            <p:cNvSpPr/>
            <p:nvPr/>
          </p:nvSpPr>
          <p:spPr>
            <a:xfrm rot="10800000">
              <a:off x="8793225" y="32854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602" name="Google Shape;602;p11"/>
          <p:cNvGrpSpPr/>
          <p:nvPr/>
        </p:nvGrpSpPr>
        <p:grpSpPr>
          <a:xfrm rot="10800000" flipH="1">
            <a:off x="744821" y="-484375"/>
            <a:ext cx="8262669" cy="6318414"/>
            <a:chOff x="744821" y="-576378"/>
            <a:chExt cx="8262669" cy="6318414"/>
          </a:xfrm>
        </p:grpSpPr>
        <p:grpSp>
          <p:nvGrpSpPr>
            <p:cNvPr id="603" name="Google Shape;603;p11"/>
            <p:cNvGrpSpPr/>
            <p:nvPr/>
          </p:nvGrpSpPr>
          <p:grpSpPr>
            <a:xfrm>
              <a:off x="6850580" y="4492208"/>
              <a:ext cx="2156910" cy="506908"/>
              <a:chOff x="4891825" y="3495059"/>
              <a:chExt cx="1351193" cy="317552"/>
            </a:xfrm>
          </p:grpSpPr>
          <p:sp>
            <p:nvSpPr>
              <p:cNvPr id="604" name="Google Shape;604;p11"/>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1"/>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1"/>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1"/>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1"/>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1"/>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0" name="Google Shape;610;p11"/>
            <p:cNvGrpSpPr/>
            <p:nvPr/>
          </p:nvGrpSpPr>
          <p:grpSpPr>
            <a:xfrm>
              <a:off x="744821" y="-576378"/>
              <a:ext cx="204128" cy="1115878"/>
              <a:chOff x="6605329" y="191675"/>
              <a:chExt cx="127876" cy="699040"/>
            </a:xfrm>
          </p:grpSpPr>
          <p:sp>
            <p:nvSpPr>
              <p:cNvPr id="611" name="Google Shape;611;p11"/>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1"/>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3" name="Google Shape;613;p11"/>
            <p:cNvGrpSpPr/>
            <p:nvPr/>
          </p:nvGrpSpPr>
          <p:grpSpPr>
            <a:xfrm>
              <a:off x="1204715" y="-158755"/>
              <a:ext cx="1493520" cy="615774"/>
              <a:chOff x="5301012" y="396272"/>
              <a:chExt cx="935614" cy="385751"/>
            </a:xfrm>
          </p:grpSpPr>
          <p:sp>
            <p:nvSpPr>
              <p:cNvPr id="614" name="Google Shape;614;p11"/>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1"/>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1"/>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7" name="Google Shape;617;p11"/>
            <p:cNvGrpSpPr/>
            <p:nvPr/>
          </p:nvGrpSpPr>
          <p:grpSpPr>
            <a:xfrm>
              <a:off x="7838933" y="159032"/>
              <a:ext cx="1064856" cy="813093"/>
              <a:chOff x="3843246" y="357910"/>
              <a:chExt cx="667078" cy="509361"/>
            </a:xfrm>
          </p:grpSpPr>
          <p:sp>
            <p:nvSpPr>
              <p:cNvPr id="618" name="Google Shape;618;p11"/>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1"/>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11"/>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1" name="Google Shape;621;p11"/>
            <p:cNvGrpSpPr/>
            <p:nvPr/>
          </p:nvGrpSpPr>
          <p:grpSpPr>
            <a:xfrm>
              <a:off x="7099018" y="-57203"/>
              <a:ext cx="1337026" cy="826702"/>
              <a:chOff x="3421261" y="191675"/>
              <a:chExt cx="837578" cy="517886"/>
            </a:xfrm>
          </p:grpSpPr>
          <p:sp>
            <p:nvSpPr>
              <p:cNvPr id="622" name="Google Shape;622;p11"/>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1"/>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4" name="Google Shape;624;p11"/>
            <p:cNvGrpSpPr/>
            <p:nvPr/>
          </p:nvGrpSpPr>
          <p:grpSpPr>
            <a:xfrm flipH="1">
              <a:off x="1029578" y="4404023"/>
              <a:ext cx="619332" cy="1338013"/>
              <a:chOff x="6850421" y="775628"/>
              <a:chExt cx="398541" cy="861012"/>
            </a:xfrm>
          </p:grpSpPr>
          <p:sp>
            <p:nvSpPr>
              <p:cNvPr id="625" name="Google Shape;625;p11"/>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11"/>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1"/>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8" name="Google Shape;628;p11"/>
            <p:cNvGrpSpPr/>
            <p:nvPr/>
          </p:nvGrpSpPr>
          <p:grpSpPr>
            <a:xfrm>
              <a:off x="4984595" y="4666482"/>
              <a:ext cx="1064856" cy="813093"/>
              <a:chOff x="3843246" y="357910"/>
              <a:chExt cx="667078" cy="509361"/>
            </a:xfrm>
          </p:grpSpPr>
          <p:sp>
            <p:nvSpPr>
              <p:cNvPr id="629" name="Google Shape;629;p11"/>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1"/>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1"/>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32" name="Google Shape;632;p11"/>
          <p:cNvGrpSpPr/>
          <p:nvPr/>
        </p:nvGrpSpPr>
        <p:grpSpPr>
          <a:xfrm>
            <a:off x="380020" y="153613"/>
            <a:ext cx="7382905" cy="4774098"/>
            <a:chOff x="380020" y="153613"/>
            <a:chExt cx="7382905" cy="4774098"/>
          </a:xfrm>
        </p:grpSpPr>
        <p:grpSp>
          <p:nvGrpSpPr>
            <p:cNvPr id="633" name="Google Shape;633;p11"/>
            <p:cNvGrpSpPr/>
            <p:nvPr/>
          </p:nvGrpSpPr>
          <p:grpSpPr>
            <a:xfrm rot="10800000" flipH="1">
              <a:off x="481900" y="1674649"/>
              <a:ext cx="130200" cy="126125"/>
              <a:chOff x="-4441750" y="34450"/>
              <a:chExt cx="130200" cy="126125"/>
            </a:xfrm>
          </p:grpSpPr>
          <p:sp>
            <p:nvSpPr>
              <p:cNvPr id="634" name="Google Shape;634;p11"/>
              <p:cNvSpPr/>
              <p:nvPr/>
            </p:nvSpPr>
            <p:spPr>
              <a:xfrm>
                <a:off x="-4441750" y="344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35" name="Google Shape;635;p11"/>
              <p:cNvSpPr/>
              <p:nvPr/>
            </p:nvSpPr>
            <p:spPr>
              <a:xfrm>
                <a:off x="-4376650" y="686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36" name="Google Shape;636;p11"/>
              <p:cNvSpPr/>
              <p:nvPr/>
            </p:nvSpPr>
            <p:spPr>
              <a:xfrm>
                <a:off x="-4441750" y="1041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637" name="Google Shape;637;p11"/>
            <p:cNvGrpSpPr/>
            <p:nvPr/>
          </p:nvGrpSpPr>
          <p:grpSpPr>
            <a:xfrm rot="10800000" flipH="1">
              <a:off x="380020" y="4375020"/>
              <a:ext cx="101875" cy="134875"/>
              <a:chOff x="3928495" y="333391"/>
              <a:chExt cx="101875" cy="134875"/>
            </a:xfrm>
          </p:grpSpPr>
          <p:grpSp>
            <p:nvGrpSpPr>
              <p:cNvPr id="638" name="Google Shape;638;p11"/>
              <p:cNvGrpSpPr/>
              <p:nvPr/>
            </p:nvGrpSpPr>
            <p:grpSpPr>
              <a:xfrm>
                <a:off x="3928495" y="379241"/>
                <a:ext cx="44700" cy="42600"/>
                <a:chOff x="3928495" y="379241"/>
                <a:chExt cx="44700" cy="42600"/>
              </a:xfrm>
            </p:grpSpPr>
            <p:sp>
              <p:nvSpPr>
                <p:cNvPr id="639" name="Google Shape;639;p11"/>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1"/>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1" name="Google Shape;641;p11"/>
              <p:cNvGrpSpPr/>
              <p:nvPr/>
            </p:nvGrpSpPr>
            <p:grpSpPr>
              <a:xfrm>
                <a:off x="3985670" y="425666"/>
                <a:ext cx="44700" cy="42600"/>
                <a:chOff x="3928495" y="379241"/>
                <a:chExt cx="44700" cy="42600"/>
              </a:xfrm>
            </p:grpSpPr>
            <p:sp>
              <p:nvSpPr>
                <p:cNvPr id="642" name="Google Shape;642;p11"/>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1"/>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4" name="Google Shape;644;p11"/>
              <p:cNvGrpSpPr/>
              <p:nvPr/>
            </p:nvGrpSpPr>
            <p:grpSpPr>
              <a:xfrm>
                <a:off x="3985670" y="333391"/>
                <a:ext cx="44700" cy="42600"/>
                <a:chOff x="3928495" y="379241"/>
                <a:chExt cx="44700" cy="42600"/>
              </a:xfrm>
            </p:grpSpPr>
            <p:sp>
              <p:nvSpPr>
                <p:cNvPr id="645" name="Google Shape;645;p11"/>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1"/>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47" name="Google Shape;647;p11"/>
            <p:cNvGrpSpPr/>
            <p:nvPr/>
          </p:nvGrpSpPr>
          <p:grpSpPr>
            <a:xfrm rot="10800000" flipH="1">
              <a:off x="1668775" y="153613"/>
              <a:ext cx="445675" cy="119073"/>
              <a:chOff x="3578973" y="2550931"/>
              <a:chExt cx="279193" cy="74593"/>
            </a:xfrm>
          </p:grpSpPr>
          <p:sp>
            <p:nvSpPr>
              <p:cNvPr id="648" name="Google Shape;648;p11"/>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1"/>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1"/>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1"/>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1"/>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1"/>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1"/>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1"/>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1"/>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1"/>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8" name="Google Shape;658;p11"/>
            <p:cNvGrpSpPr/>
            <p:nvPr/>
          </p:nvGrpSpPr>
          <p:grpSpPr>
            <a:xfrm rot="10800000" flipH="1">
              <a:off x="7632725" y="4801586"/>
              <a:ext cx="130200" cy="126125"/>
              <a:chOff x="3935725" y="167575"/>
              <a:chExt cx="130200" cy="126125"/>
            </a:xfrm>
          </p:grpSpPr>
          <p:sp>
            <p:nvSpPr>
              <p:cNvPr id="659" name="Google Shape;659;p11"/>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60" name="Google Shape;660;p11"/>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61" name="Google Shape;661;p11"/>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662" name="Google Shape;662;p11"/>
            <p:cNvGrpSpPr/>
            <p:nvPr/>
          </p:nvGrpSpPr>
          <p:grpSpPr>
            <a:xfrm rot="10800000">
              <a:off x="1631171" y="4752943"/>
              <a:ext cx="445675" cy="80822"/>
              <a:chOff x="6468929" y="3844579"/>
              <a:chExt cx="411329" cy="74593"/>
            </a:xfrm>
          </p:grpSpPr>
          <p:sp>
            <p:nvSpPr>
              <p:cNvPr id="663" name="Google Shape;663;p11"/>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1"/>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1"/>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1pPr>
            <a:lvl2pPr lvl="1"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2pPr>
            <a:lvl3pPr lvl="2"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3pPr>
            <a:lvl4pPr lvl="3"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4pPr>
            <a:lvl5pPr lvl="4"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5pPr>
            <a:lvl6pPr lvl="5"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6pPr>
            <a:lvl7pPr lvl="6"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7pPr>
            <a:lvl8pPr lvl="7"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8pPr>
            <a:lvl9pPr lvl="8"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1pPr>
            <a:lvl2pPr marL="914400" lvl="1"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2pPr>
            <a:lvl3pPr marL="1371600" lvl="2"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3pPr>
            <a:lvl4pPr marL="1828800" lvl="3"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4pPr>
            <a:lvl5pPr marL="2286000" lvl="4"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5pPr>
            <a:lvl6pPr marL="2743200" lvl="5"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6pPr>
            <a:lvl7pPr marL="3200400" lvl="6"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7pPr>
            <a:lvl8pPr marL="3657600" lvl="7"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8pPr>
            <a:lvl9pPr marL="4114800" lvl="8"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6" r:id="rId16"/>
    <p:sldLayoutId id="2147483667" r:id="rId17"/>
    <p:sldLayoutId id="2147483668" r:id="rId18"/>
    <p:sldLayoutId id="2147483669" r:id="rId19"/>
    <p:sldLayoutId id="2147483670" r:id="rId20"/>
    <p:sldLayoutId id="2147483671" r:id="rId21"/>
    <p:sldLayoutId id="2147483673" r:id="rId22"/>
    <p:sldLayoutId id="2147483674"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7"/>
        <p:cNvGrpSpPr/>
        <p:nvPr/>
      </p:nvGrpSpPr>
      <p:grpSpPr>
        <a:xfrm>
          <a:off x="0" y="0"/>
          <a:ext cx="0" cy="0"/>
          <a:chOff x="0" y="0"/>
          <a:chExt cx="0" cy="0"/>
        </a:xfrm>
      </p:grpSpPr>
      <p:sp>
        <p:nvSpPr>
          <p:cNvPr id="1918" name="Google Shape;1918;p35"/>
          <p:cNvSpPr txBox="1">
            <a:spLocks noGrp="1"/>
          </p:cNvSpPr>
          <p:nvPr>
            <p:ph type="title"/>
          </p:nvPr>
        </p:nvSpPr>
        <p:spPr>
          <a:xfrm>
            <a:off x="1653000" y="2440950"/>
            <a:ext cx="58380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dirty="0">
                <a:solidFill>
                  <a:schemeClr val="accent2">
                    <a:lumMod val="60000"/>
                    <a:lumOff val="40000"/>
                  </a:schemeClr>
                </a:solidFill>
              </a:rPr>
              <a:t>DATA SCIENCE &amp; DATA ENALYTICS</a:t>
            </a:r>
            <a:endParaRPr dirty="0">
              <a:solidFill>
                <a:schemeClr val="accent2">
                  <a:lumMod val="60000"/>
                  <a:lumOff val="40000"/>
                </a:schemeClr>
              </a:solidFill>
            </a:endParaRPr>
          </a:p>
        </p:txBody>
      </p:sp>
      <p:sp>
        <p:nvSpPr>
          <p:cNvPr id="1919" name="Google Shape;1919;p35"/>
          <p:cNvSpPr txBox="1">
            <a:spLocks noGrp="1"/>
          </p:cNvSpPr>
          <p:nvPr>
            <p:ph type="subTitle" idx="1"/>
          </p:nvPr>
        </p:nvSpPr>
        <p:spPr>
          <a:xfrm>
            <a:off x="1653000" y="3227290"/>
            <a:ext cx="58380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tx1"/>
                </a:solidFill>
                <a:latin typeface="Bookman Old Style" panose="02050604050505020204" pitchFamily="18" charset="0"/>
              </a:rPr>
              <a:t>BY MADHURI GUPTA</a:t>
            </a:r>
          </a:p>
          <a:p>
            <a:pPr marL="0" lvl="0" indent="0" algn="ctr" rtl="0">
              <a:spcBef>
                <a:spcPts val="0"/>
              </a:spcBef>
              <a:spcAft>
                <a:spcPts val="0"/>
              </a:spcAft>
              <a:buNone/>
            </a:pPr>
            <a:r>
              <a:rPr lang="en-IN" dirty="0">
                <a:solidFill>
                  <a:schemeClr val="tx1"/>
                </a:solidFill>
                <a:latin typeface="Bookman Old Style" panose="02050604050505020204" pitchFamily="18" charset="0"/>
              </a:rPr>
              <a:t>MILESTONE 1 </a:t>
            </a:r>
          </a:p>
          <a:p>
            <a:pPr marL="0" lvl="0" indent="0" algn="ctr" rtl="0">
              <a:spcBef>
                <a:spcPts val="0"/>
              </a:spcBef>
              <a:spcAft>
                <a:spcPts val="0"/>
              </a:spcAft>
              <a:buNone/>
            </a:pPr>
            <a:r>
              <a:rPr lang="en-IN" dirty="0">
                <a:solidFill>
                  <a:schemeClr val="tx1"/>
                </a:solidFill>
                <a:latin typeface="Bookman Old Style" panose="02050604050505020204" pitchFamily="18" charset="0"/>
              </a:rPr>
              <a:t>23/07/2024</a:t>
            </a:r>
          </a:p>
          <a:p>
            <a:pPr marL="0" lvl="0" indent="0" algn="ctr" rtl="0">
              <a:spcBef>
                <a:spcPts val="0"/>
              </a:spcBef>
              <a:spcAft>
                <a:spcPts val="0"/>
              </a:spcAft>
              <a:buNone/>
            </a:pPr>
            <a:endParaRPr dirty="0"/>
          </a:p>
        </p:txBody>
      </p:sp>
      <p:grpSp>
        <p:nvGrpSpPr>
          <p:cNvPr id="1921" name="Google Shape;1921;p35"/>
          <p:cNvGrpSpPr/>
          <p:nvPr/>
        </p:nvGrpSpPr>
        <p:grpSpPr>
          <a:xfrm>
            <a:off x="7358250" y="1285575"/>
            <a:ext cx="130200" cy="126125"/>
            <a:chOff x="3935725" y="167575"/>
            <a:chExt cx="130200" cy="126125"/>
          </a:xfrm>
        </p:grpSpPr>
        <p:sp>
          <p:nvSpPr>
            <p:cNvPr id="1922" name="Google Shape;1922;p35"/>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923" name="Google Shape;1923;p35"/>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924" name="Google Shape;1924;p35"/>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925" name="Google Shape;1925;p35"/>
          <p:cNvGrpSpPr/>
          <p:nvPr/>
        </p:nvGrpSpPr>
        <p:grpSpPr>
          <a:xfrm>
            <a:off x="8146817" y="1602437"/>
            <a:ext cx="449076" cy="119073"/>
            <a:chOff x="7108302" y="2550931"/>
            <a:chExt cx="281323" cy="74593"/>
          </a:xfrm>
        </p:grpSpPr>
        <p:sp>
          <p:nvSpPr>
            <p:cNvPr id="1926" name="Google Shape;1926;p3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927;p3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3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3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3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3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2" name="Google Shape;1932;p3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3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3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3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pic>
        <p:nvPicPr>
          <p:cNvPr id="2042" name="Google Shape;2042;p41"/>
          <p:cNvPicPr preferRelativeResize="0"/>
          <p:nvPr/>
        </p:nvPicPr>
        <p:blipFill rotWithShape="1">
          <a:blip r:embed="rId3">
            <a:alphaModFix/>
          </a:blip>
          <a:srcRect t="21220" r="34520" b="35124"/>
          <a:stretch/>
        </p:blipFill>
        <p:spPr>
          <a:xfrm>
            <a:off x="520250" y="9168"/>
            <a:ext cx="1296300" cy="1296300"/>
          </a:xfrm>
          <a:prstGeom prst="rect">
            <a:avLst/>
          </a:prstGeom>
          <a:noFill/>
          <a:ln>
            <a:noFill/>
          </a:ln>
        </p:spPr>
      </p:pic>
      <p:pic>
        <p:nvPicPr>
          <p:cNvPr id="2043" name="Google Shape;2043;p41"/>
          <p:cNvPicPr preferRelativeResize="0"/>
          <p:nvPr/>
        </p:nvPicPr>
        <p:blipFill rotWithShape="1">
          <a:blip r:embed="rId4">
            <a:alphaModFix/>
          </a:blip>
          <a:srcRect l="5975" r="32926" b="8424"/>
          <a:stretch/>
        </p:blipFill>
        <p:spPr>
          <a:xfrm>
            <a:off x="3484422" y="70098"/>
            <a:ext cx="1296300" cy="1296300"/>
          </a:xfrm>
          <a:prstGeom prst="rect">
            <a:avLst/>
          </a:prstGeom>
          <a:noFill/>
          <a:ln>
            <a:noFill/>
          </a:ln>
        </p:spPr>
      </p:pic>
      <p:pic>
        <p:nvPicPr>
          <p:cNvPr id="2044" name="Google Shape;2044;p41"/>
          <p:cNvPicPr preferRelativeResize="0"/>
          <p:nvPr/>
        </p:nvPicPr>
        <p:blipFill rotWithShape="1">
          <a:blip r:embed="rId5">
            <a:alphaModFix/>
          </a:blip>
          <a:srcRect l="29828" r="3531"/>
          <a:stretch/>
        </p:blipFill>
        <p:spPr>
          <a:xfrm>
            <a:off x="6031150" y="9168"/>
            <a:ext cx="1296300" cy="1296300"/>
          </a:xfrm>
          <a:prstGeom prst="rect">
            <a:avLst/>
          </a:prstGeom>
          <a:noFill/>
          <a:ln>
            <a:noFill/>
          </a:ln>
        </p:spPr>
      </p:pic>
      <p:sp>
        <p:nvSpPr>
          <p:cNvPr id="2046" name="Google Shape;2046;p41"/>
          <p:cNvSpPr txBox="1">
            <a:spLocks noGrp="1"/>
          </p:cNvSpPr>
          <p:nvPr>
            <p:ph type="subTitle" idx="1"/>
          </p:nvPr>
        </p:nvSpPr>
        <p:spPr>
          <a:xfrm>
            <a:off x="937700" y="3396548"/>
            <a:ext cx="21753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047" name="Google Shape;2047;p41"/>
          <p:cNvSpPr txBox="1">
            <a:spLocks noGrp="1"/>
          </p:cNvSpPr>
          <p:nvPr>
            <p:ph type="subTitle" idx="2"/>
          </p:nvPr>
        </p:nvSpPr>
        <p:spPr>
          <a:xfrm>
            <a:off x="3484425" y="3396548"/>
            <a:ext cx="21753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050" name="Google Shape;2050;p41"/>
          <p:cNvSpPr txBox="1">
            <a:spLocks noGrp="1"/>
          </p:cNvSpPr>
          <p:nvPr>
            <p:ph type="subTitle" idx="5"/>
          </p:nvPr>
        </p:nvSpPr>
        <p:spPr>
          <a:xfrm>
            <a:off x="3484422" y="3086000"/>
            <a:ext cx="2175300" cy="3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dirty="0"/>
              <a:t>Vénus</a:t>
            </a:r>
            <a:endParaRPr dirty="0"/>
          </a:p>
        </p:txBody>
      </p:sp>
      <p:sp>
        <p:nvSpPr>
          <p:cNvPr id="2051" name="Google Shape;2051;p41"/>
          <p:cNvSpPr txBox="1">
            <a:spLocks noGrp="1"/>
          </p:cNvSpPr>
          <p:nvPr>
            <p:ph type="subTitle" idx="6"/>
          </p:nvPr>
        </p:nvSpPr>
        <p:spPr>
          <a:xfrm>
            <a:off x="6031150" y="3086000"/>
            <a:ext cx="2175300" cy="3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pic>
        <p:nvPicPr>
          <p:cNvPr id="3" name="Picture 2">
            <a:extLst>
              <a:ext uri="{FF2B5EF4-FFF2-40B4-BE49-F238E27FC236}">
                <a16:creationId xmlns:a16="http://schemas.microsoft.com/office/drawing/2014/main" id="{A018E9C9-D9B4-1706-D7D1-4B6270B73C65}"/>
              </a:ext>
            </a:extLst>
          </p:cNvPr>
          <p:cNvPicPr>
            <a:picLocks noChangeAspect="1"/>
          </p:cNvPicPr>
          <p:nvPr/>
        </p:nvPicPr>
        <p:blipFill>
          <a:blip r:embed="rId6"/>
          <a:stretch>
            <a:fillRect/>
          </a:stretch>
        </p:blipFill>
        <p:spPr>
          <a:xfrm>
            <a:off x="326897" y="1744684"/>
            <a:ext cx="8490205" cy="3076831"/>
          </a:xfrm>
          <a:prstGeom prst="rect">
            <a:avLst/>
          </a:prstGeom>
        </p:spPr>
      </p:pic>
      <p:sp>
        <p:nvSpPr>
          <p:cNvPr id="5" name="Google Shape;2048;p41"/>
          <p:cNvSpPr txBox="1">
            <a:spLocks noGrp="1"/>
          </p:cNvSpPr>
          <p:nvPr>
            <p:ph type="title"/>
          </p:nvPr>
        </p:nvSpPr>
        <p:spPr>
          <a:xfrm>
            <a:off x="2179875" y="1955682"/>
            <a:ext cx="7702550" cy="752032"/>
          </a:xfrm>
          <a:prstGeom prst="rect">
            <a:avLst/>
          </a:prstGeom>
        </p:spPr>
        <p:txBody>
          <a:bodyPr spcFirstLastPara="1" wrap="square" lIns="91425" tIns="91425" rIns="91425" bIns="91425" anchor="t" anchorCtr="0">
            <a:noAutofit/>
          </a:bodyPr>
          <a:lstStyle/>
          <a:p>
            <a:r>
              <a:rPr lang="en-US" sz="1100" dirty="0">
                <a:solidFill>
                  <a:srgbClr val="FF0000"/>
                </a:solidFill>
                <a:latin typeface="Bookman Old Style" panose="02050604050505020204" pitchFamily="18" charset="0"/>
                <a:cs typeface="Times New Roman" panose="02020603050405020304" pitchFamily="18" charset="0"/>
              </a:rPr>
              <a:t>Missing values handling</a:t>
            </a:r>
            <a:br>
              <a:rPr lang="en-US" sz="1100" dirty="0">
                <a:solidFill>
                  <a:srgbClr val="FF0000"/>
                </a:solidFill>
                <a:latin typeface="Bookman Old Style" panose="02050604050505020204" pitchFamily="18" charset="0"/>
                <a:cs typeface="Times New Roman" panose="02020603050405020304" pitchFamily="18" charset="0"/>
              </a:rPr>
            </a:br>
            <a:r>
              <a:rPr lang="en-US" sz="1100" dirty="0">
                <a:solidFill>
                  <a:srgbClr val="FF0000"/>
                </a:solidFill>
                <a:latin typeface="Bookman Old Style" panose="02050604050505020204" pitchFamily="18" charset="0"/>
                <a:cs typeface="Times New Roman" panose="02020603050405020304" pitchFamily="18" charset="0"/>
              </a:rPr>
              <a:t>Detect missing values: </a:t>
            </a:r>
            <a:r>
              <a:rPr lang="en-US" sz="1100" dirty="0" err="1">
                <a:solidFill>
                  <a:srgbClr val="FF0000"/>
                </a:solidFill>
                <a:latin typeface="Bookman Old Style" panose="02050604050505020204" pitchFamily="18" charset="0"/>
                <a:cs typeface="Times New Roman" panose="02020603050405020304" pitchFamily="18" charset="0"/>
              </a:rPr>
              <a:t>a.isnull</a:t>
            </a:r>
            <a:r>
              <a:rPr lang="en-US" sz="1100" dirty="0">
                <a:solidFill>
                  <a:srgbClr val="FF0000"/>
                </a:solidFill>
                <a:latin typeface="Bookman Old Style" panose="02050604050505020204" pitchFamily="18" charset="0"/>
                <a:cs typeface="Times New Roman" panose="02020603050405020304" pitchFamily="18" charset="0"/>
              </a:rPr>
              <a:t> ().sum()</a:t>
            </a:r>
            <a:br>
              <a:rPr lang="en-US" sz="1100" dirty="0">
                <a:solidFill>
                  <a:srgbClr val="FF0000"/>
                </a:solidFill>
                <a:latin typeface="Bookman Old Style" panose="02050604050505020204" pitchFamily="18" charset="0"/>
                <a:cs typeface="Times New Roman" panose="02020603050405020304" pitchFamily="18" charset="0"/>
              </a:rPr>
            </a:br>
            <a:r>
              <a:rPr lang="en-US" sz="1100" dirty="0">
                <a:solidFill>
                  <a:srgbClr val="FF0000"/>
                </a:solidFill>
                <a:latin typeface="Bookman Old Style" panose="02050604050505020204" pitchFamily="18" charset="0"/>
                <a:cs typeface="Times New Roman" panose="02020603050405020304" pitchFamily="18" charset="0"/>
              </a:rPr>
              <a:t>Handling missing values: mode ()</a:t>
            </a:r>
            <a:br>
              <a:rPr lang="en-US" sz="1100" dirty="0">
                <a:solidFill>
                  <a:srgbClr val="FF0000"/>
                </a:solidFill>
                <a:latin typeface="Bookman Old Style" panose="02050604050505020204" pitchFamily="18" charset="0"/>
                <a:cs typeface="Times New Roman" panose="02020603050405020304" pitchFamily="18" charset="0"/>
              </a:rPr>
            </a:br>
            <a:br>
              <a:rPr lang="en-US" sz="1100" dirty="0">
                <a:solidFill>
                  <a:srgbClr val="FF0000"/>
                </a:solidFill>
                <a:latin typeface="Bookman Old Style" panose="02050604050505020204" pitchFamily="18" charset="0"/>
                <a:cs typeface="Times New Roman" panose="02020603050405020304" pitchFamily="18" charset="0"/>
              </a:rPr>
            </a:br>
            <a:br>
              <a:rPr lang="en-US" sz="1100" dirty="0">
                <a:solidFill>
                  <a:srgbClr val="FF0000"/>
                </a:solidFill>
                <a:latin typeface="Bookman Old Style" panose="020506040505050202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solidFill>
                  <a:srgbClr val="FF0000"/>
                </a:solidFill>
                <a:latin typeface="Rockwell Extra Bold" panose="02060903040505020403"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dirty="0">
              <a:solidFill>
                <a:srgbClr val="FF0000"/>
              </a:solidFill>
              <a:latin typeface="Rockwell Extra Bold" panose="020609030405050204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3"/>
        <p:cNvGrpSpPr/>
        <p:nvPr/>
      </p:nvGrpSpPr>
      <p:grpSpPr>
        <a:xfrm>
          <a:off x="0" y="0"/>
          <a:ext cx="0" cy="0"/>
          <a:chOff x="0" y="0"/>
          <a:chExt cx="0" cy="0"/>
        </a:xfrm>
      </p:grpSpPr>
      <p:sp>
        <p:nvSpPr>
          <p:cNvPr id="2094" name="Google Shape;2094;p43"/>
          <p:cNvSpPr txBox="1">
            <a:spLocks noGrp="1"/>
          </p:cNvSpPr>
          <p:nvPr>
            <p:ph type="title"/>
          </p:nvPr>
        </p:nvSpPr>
        <p:spPr>
          <a:xfrm>
            <a:off x="793025" y="1029000"/>
            <a:ext cx="3880500" cy="149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2095" name="Google Shape;2095;p43"/>
          <p:cNvSpPr txBox="1">
            <a:spLocks noGrp="1"/>
          </p:cNvSpPr>
          <p:nvPr>
            <p:ph type="subTitle" idx="1"/>
          </p:nvPr>
        </p:nvSpPr>
        <p:spPr>
          <a:xfrm>
            <a:off x="793025" y="2558700"/>
            <a:ext cx="3880500" cy="14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2096" name="Google Shape;2096;p43"/>
          <p:cNvPicPr preferRelativeResize="0">
            <a:picLocks noGrp="1"/>
          </p:cNvPicPr>
          <p:nvPr>
            <p:ph type="pic" idx="2"/>
          </p:nvPr>
        </p:nvPicPr>
        <p:blipFill rotWithShape="1">
          <a:blip r:embed="rId3">
            <a:alphaModFix/>
          </a:blip>
          <a:srcRect t="6589" b="6589"/>
          <a:stretch/>
        </p:blipFill>
        <p:spPr>
          <a:xfrm>
            <a:off x="6175023" y="553200"/>
            <a:ext cx="2456490" cy="3939600"/>
          </a:xfrm>
          <a:prstGeom prst="rect">
            <a:avLst/>
          </a:prstGeom>
        </p:spPr>
      </p:pic>
      <p:pic>
        <p:nvPicPr>
          <p:cNvPr id="3" name="Picture 2">
            <a:extLst>
              <a:ext uri="{FF2B5EF4-FFF2-40B4-BE49-F238E27FC236}">
                <a16:creationId xmlns:a16="http://schemas.microsoft.com/office/drawing/2014/main" id="{E94522A9-0061-9951-D357-C24CC80B2CBC}"/>
              </a:ext>
            </a:extLst>
          </p:cNvPr>
          <p:cNvPicPr>
            <a:picLocks noChangeAspect="1"/>
          </p:cNvPicPr>
          <p:nvPr/>
        </p:nvPicPr>
        <p:blipFill>
          <a:blip r:embed="rId4"/>
          <a:stretch>
            <a:fillRect/>
          </a:stretch>
        </p:blipFill>
        <p:spPr>
          <a:xfrm>
            <a:off x="368270" y="202598"/>
            <a:ext cx="5468085" cy="51634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0"/>
        <p:cNvGrpSpPr/>
        <p:nvPr/>
      </p:nvGrpSpPr>
      <p:grpSpPr>
        <a:xfrm>
          <a:off x="0" y="0"/>
          <a:ext cx="0" cy="0"/>
          <a:chOff x="0" y="0"/>
          <a:chExt cx="0" cy="0"/>
        </a:xfrm>
      </p:grpSpPr>
      <p:sp>
        <p:nvSpPr>
          <p:cNvPr id="2101" name="Google Shape;2101;p44"/>
          <p:cNvSpPr txBox="1">
            <a:spLocks noGrp="1"/>
          </p:cNvSpPr>
          <p:nvPr>
            <p:ph type="title"/>
          </p:nvPr>
        </p:nvSpPr>
        <p:spPr>
          <a:xfrm>
            <a:off x="358312" y="4065712"/>
            <a:ext cx="6576000" cy="1524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102" name="Google Shape;2102;p44"/>
          <p:cNvSpPr txBox="1">
            <a:spLocks noGrp="1"/>
          </p:cNvSpPr>
          <p:nvPr>
            <p:ph type="subTitle" idx="1"/>
          </p:nvPr>
        </p:nvSpPr>
        <p:spPr>
          <a:xfrm>
            <a:off x="1284000" y="2948038"/>
            <a:ext cx="65760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pic>
        <p:nvPicPr>
          <p:cNvPr id="3" name="Picture 2">
            <a:extLst>
              <a:ext uri="{FF2B5EF4-FFF2-40B4-BE49-F238E27FC236}">
                <a16:creationId xmlns:a16="http://schemas.microsoft.com/office/drawing/2014/main" id="{8834C794-147D-E93F-0CCD-F7232D800E3F}"/>
              </a:ext>
            </a:extLst>
          </p:cNvPr>
          <p:cNvPicPr>
            <a:picLocks noChangeAspect="1"/>
          </p:cNvPicPr>
          <p:nvPr/>
        </p:nvPicPr>
        <p:blipFill>
          <a:blip r:embed="rId3"/>
          <a:stretch>
            <a:fillRect/>
          </a:stretch>
        </p:blipFill>
        <p:spPr>
          <a:xfrm>
            <a:off x="576086" y="1054468"/>
            <a:ext cx="7597070" cy="37871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46"/>
          <p:cNvSpPr txBox="1">
            <a:spLocks noGrp="1"/>
          </p:cNvSpPr>
          <p:nvPr>
            <p:ph type="title"/>
          </p:nvPr>
        </p:nvSpPr>
        <p:spPr>
          <a:xfrm>
            <a:off x="1133425" y="1896325"/>
            <a:ext cx="6877200" cy="120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grpSp>
        <p:nvGrpSpPr>
          <p:cNvPr id="2133" name="Google Shape;2133;p46"/>
          <p:cNvGrpSpPr/>
          <p:nvPr/>
        </p:nvGrpSpPr>
        <p:grpSpPr>
          <a:xfrm flipH="1">
            <a:off x="7727125" y="3477075"/>
            <a:ext cx="130200" cy="126125"/>
            <a:chOff x="3935725" y="167575"/>
            <a:chExt cx="130200" cy="126125"/>
          </a:xfrm>
        </p:grpSpPr>
        <p:sp>
          <p:nvSpPr>
            <p:cNvPr id="2134" name="Google Shape;2134;p46"/>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135" name="Google Shape;2135;p46"/>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136" name="Google Shape;2136;p46"/>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2137" name="Google Shape;2137;p46"/>
          <p:cNvGrpSpPr/>
          <p:nvPr/>
        </p:nvGrpSpPr>
        <p:grpSpPr>
          <a:xfrm flipH="1">
            <a:off x="5398975" y="4355125"/>
            <a:ext cx="130200" cy="126125"/>
            <a:chOff x="3935725" y="167575"/>
            <a:chExt cx="130200" cy="126125"/>
          </a:xfrm>
        </p:grpSpPr>
        <p:sp>
          <p:nvSpPr>
            <p:cNvPr id="2138" name="Google Shape;2138;p46"/>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139" name="Google Shape;2139;p46"/>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140" name="Google Shape;2140;p46"/>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2141" name="Google Shape;2141;p46"/>
          <p:cNvGrpSpPr/>
          <p:nvPr/>
        </p:nvGrpSpPr>
        <p:grpSpPr>
          <a:xfrm flipH="1">
            <a:off x="1483955" y="3834741"/>
            <a:ext cx="101875" cy="134875"/>
            <a:chOff x="3928495" y="333391"/>
            <a:chExt cx="101875" cy="134875"/>
          </a:xfrm>
        </p:grpSpPr>
        <p:grpSp>
          <p:nvGrpSpPr>
            <p:cNvPr id="2142" name="Google Shape;2142;p46"/>
            <p:cNvGrpSpPr/>
            <p:nvPr/>
          </p:nvGrpSpPr>
          <p:grpSpPr>
            <a:xfrm>
              <a:off x="3928495" y="379241"/>
              <a:ext cx="44700" cy="42600"/>
              <a:chOff x="3928495" y="379241"/>
              <a:chExt cx="44700" cy="42600"/>
            </a:xfrm>
          </p:grpSpPr>
          <p:sp>
            <p:nvSpPr>
              <p:cNvPr id="2143" name="Google Shape;2143;p46"/>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46"/>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5" name="Google Shape;2145;p46"/>
            <p:cNvGrpSpPr/>
            <p:nvPr/>
          </p:nvGrpSpPr>
          <p:grpSpPr>
            <a:xfrm>
              <a:off x="3985670" y="425666"/>
              <a:ext cx="44700" cy="42600"/>
              <a:chOff x="3928495" y="379241"/>
              <a:chExt cx="44700" cy="42600"/>
            </a:xfrm>
          </p:grpSpPr>
          <p:sp>
            <p:nvSpPr>
              <p:cNvPr id="2146" name="Google Shape;2146;p46"/>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46"/>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8" name="Google Shape;2148;p46"/>
            <p:cNvGrpSpPr/>
            <p:nvPr/>
          </p:nvGrpSpPr>
          <p:grpSpPr>
            <a:xfrm>
              <a:off x="3985670" y="333391"/>
              <a:ext cx="44700" cy="42600"/>
              <a:chOff x="3928495" y="379241"/>
              <a:chExt cx="44700" cy="42600"/>
            </a:xfrm>
          </p:grpSpPr>
          <p:sp>
            <p:nvSpPr>
              <p:cNvPr id="2149" name="Google Shape;2149;p46"/>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46"/>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151" name="Google Shape;2151;p46"/>
          <p:cNvGrpSpPr/>
          <p:nvPr/>
        </p:nvGrpSpPr>
        <p:grpSpPr>
          <a:xfrm flipH="1">
            <a:off x="4266175" y="597463"/>
            <a:ext cx="130200" cy="126125"/>
            <a:chOff x="3935725" y="167575"/>
            <a:chExt cx="130200" cy="126125"/>
          </a:xfrm>
        </p:grpSpPr>
        <p:sp>
          <p:nvSpPr>
            <p:cNvPr id="2152" name="Google Shape;2152;p46"/>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153" name="Google Shape;2153;p46"/>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154" name="Google Shape;2154;p46"/>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2155" name="Google Shape;2155;p46"/>
          <p:cNvGrpSpPr/>
          <p:nvPr/>
        </p:nvGrpSpPr>
        <p:grpSpPr>
          <a:xfrm flipH="1">
            <a:off x="1902238" y="1316900"/>
            <a:ext cx="130200" cy="126125"/>
            <a:chOff x="3935725" y="167575"/>
            <a:chExt cx="130200" cy="126125"/>
          </a:xfrm>
        </p:grpSpPr>
        <p:sp>
          <p:nvSpPr>
            <p:cNvPr id="2156" name="Google Shape;2156;p46"/>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157" name="Google Shape;2157;p46"/>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158" name="Google Shape;2158;p46"/>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pic>
        <p:nvPicPr>
          <p:cNvPr id="3" name="Picture 2">
            <a:extLst>
              <a:ext uri="{FF2B5EF4-FFF2-40B4-BE49-F238E27FC236}">
                <a16:creationId xmlns:a16="http://schemas.microsoft.com/office/drawing/2014/main" id="{5C69DEF3-1F70-FB1B-14F6-917C8EBFCE91}"/>
              </a:ext>
            </a:extLst>
          </p:cNvPr>
          <p:cNvPicPr>
            <a:picLocks noChangeAspect="1"/>
          </p:cNvPicPr>
          <p:nvPr/>
        </p:nvPicPr>
        <p:blipFill>
          <a:blip r:embed="rId3"/>
          <a:stretch>
            <a:fillRect/>
          </a:stretch>
        </p:blipFill>
        <p:spPr>
          <a:xfrm>
            <a:off x="818626" y="28220"/>
            <a:ext cx="7506748" cy="50870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0"/>
        <p:cNvGrpSpPr/>
        <p:nvPr/>
      </p:nvGrpSpPr>
      <p:grpSpPr>
        <a:xfrm>
          <a:off x="0" y="0"/>
          <a:ext cx="0" cy="0"/>
          <a:chOff x="0" y="0"/>
          <a:chExt cx="0" cy="0"/>
        </a:xfrm>
      </p:grpSpPr>
      <p:sp>
        <p:nvSpPr>
          <p:cNvPr id="1901" name="Google Shape;1901;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Table des matières</a:t>
            </a:r>
            <a:endParaRPr dirty="0"/>
          </a:p>
        </p:txBody>
      </p:sp>
      <p:sp>
        <p:nvSpPr>
          <p:cNvPr id="1902" name="Google Shape;1902;p34"/>
          <p:cNvSpPr txBox="1">
            <a:spLocks noGrp="1"/>
          </p:cNvSpPr>
          <p:nvPr>
            <p:ph type="subTitle" idx="3"/>
          </p:nvPr>
        </p:nvSpPr>
        <p:spPr>
          <a:xfrm>
            <a:off x="1806625" y="3706238"/>
            <a:ext cx="2570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Vous pouvez décrire ici le sujet de la section</a:t>
            </a:r>
            <a:endParaRPr/>
          </a:p>
        </p:txBody>
      </p:sp>
      <p:sp>
        <p:nvSpPr>
          <p:cNvPr id="1903" name="Google Shape;1903;p34"/>
          <p:cNvSpPr txBox="1">
            <a:spLocks noGrp="1"/>
          </p:cNvSpPr>
          <p:nvPr>
            <p:ph type="subTitle" idx="1"/>
          </p:nvPr>
        </p:nvSpPr>
        <p:spPr>
          <a:xfrm>
            <a:off x="1806625" y="1991288"/>
            <a:ext cx="2570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Vous pouvez décrire ici le sujet de la section</a:t>
            </a:r>
            <a:endParaRPr dirty="0"/>
          </a:p>
        </p:txBody>
      </p:sp>
      <p:sp>
        <p:nvSpPr>
          <p:cNvPr id="1904" name="Google Shape;1904;p34"/>
          <p:cNvSpPr txBox="1">
            <a:spLocks noGrp="1"/>
          </p:cNvSpPr>
          <p:nvPr>
            <p:ph type="subTitle" idx="2"/>
          </p:nvPr>
        </p:nvSpPr>
        <p:spPr>
          <a:xfrm>
            <a:off x="5665400" y="1991288"/>
            <a:ext cx="2570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Vous pouvez décrire ici le sujet de la section</a:t>
            </a:r>
            <a:endParaRPr dirty="0"/>
          </a:p>
        </p:txBody>
      </p:sp>
      <p:sp>
        <p:nvSpPr>
          <p:cNvPr id="1905" name="Google Shape;1905;p34"/>
          <p:cNvSpPr txBox="1">
            <a:spLocks noGrp="1"/>
          </p:cNvSpPr>
          <p:nvPr>
            <p:ph type="subTitle" idx="4"/>
          </p:nvPr>
        </p:nvSpPr>
        <p:spPr>
          <a:xfrm>
            <a:off x="5665400" y="3706238"/>
            <a:ext cx="2570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Vous pouvez décrire ici le sujet de la section</a:t>
            </a:r>
            <a:endParaRPr/>
          </a:p>
        </p:txBody>
      </p:sp>
      <p:sp>
        <p:nvSpPr>
          <p:cNvPr id="1906" name="Google Shape;1906;p34"/>
          <p:cNvSpPr txBox="1">
            <a:spLocks noGrp="1"/>
          </p:cNvSpPr>
          <p:nvPr>
            <p:ph type="title" idx="5"/>
          </p:nvPr>
        </p:nvSpPr>
        <p:spPr>
          <a:xfrm>
            <a:off x="901087" y="1440375"/>
            <a:ext cx="8205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01</a:t>
            </a:r>
            <a:endParaRPr dirty="0"/>
          </a:p>
        </p:txBody>
      </p:sp>
      <p:sp>
        <p:nvSpPr>
          <p:cNvPr id="1907" name="Google Shape;1907;p34"/>
          <p:cNvSpPr txBox="1">
            <a:spLocks noGrp="1"/>
          </p:cNvSpPr>
          <p:nvPr>
            <p:ph type="title" idx="7"/>
          </p:nvPr>
        </p:nvSpPr>
        <p:spPr>
          <a:xfrm>
            <a:off x="4759861" y="1440375"/>
            <a:ext cx="8205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02</a:t>
            </a:r>
            <a:endParaRPr dirty="0"/>
          </a:p>
        </p:txBody>
      </p:sp>
      <p:sp>
        <p:nvSpPr>
          <p:cNvPr id="1908" name="Google Shape;1908;p34"/>
          <p:cNvSpPr txBox="1">
            <a:spLocks noGrp="1"/>
          </p:cNvSpPr>
          <p:nvPr>
            <p:ph type="title" idx="8"/>
          </p:nvPr>
        </p:nvSpPr>
        <p:spPr>
          <a:xfrm>
            <a:off x="4759861" y="3155331"/>
            <a:ext cx="8205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04</a:t>
            </a:r>
            <a:endParaRPr/>
          </a:p>
        </p:txBody>
      </p:sp>
      <p:sp>
        <p:nvSpPr>
          <p:cNvPr id="1909" name="Google Shape;1909;p34"/>
          <p:cNvSpPr txBox="1">
            <a:spLocks noGrp="1"/>
          </p:cNvSpPr>
          <p:nvPr>
            <p:ph type="title" idx="6"/>
          </p:nvPr>
        </p:nvSpPr>
        <p:spPr>
          <a:xfrm>
            <a:off x="901087" y="3155327"/>
            <a:ext cx="8205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03</a:t>
            </a:r>
            <a:endParaRPr dirty="0"/>
          </a:p>
        </p:txBody>
      </p:sp>
      <p:sp>
        <p:nvSpPr>
          <p:cNvPr id="1910" name="Google Shape;1910;p34"/>
          <p:cNvSpPr txBox="1">
            <a:spLocks noGrp="1"/>
          </p:cNvSpPr>
          <p:nvPr>
            <p:ph type="subTitle" idx="9"/>
          </p:nvPr>
        </p:nvSpPr>
        <p:spPr>
          <a:xfrm>
            <a:off x="1806638" y="1256675"/>
            <a:ext cx="2570100" cy="8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Leçon de théorie</a:t>
            </a:r>
            <a:endParaRPr dirty="0"/>
          </a:p>
        </p:txBody>
      </p:sp>
      <p:sp>
        <p:nvSpPr>
          <p:cNvPr id="1911" name="Google Shape;1911;p34"/>
          <p:cNvSpPr txBox="1">
            <a:spLocks noGrp="1"/>
          </p:cNvSpPr>
          <p:nvPr>
            <p:ph type="subTitle" idx="13"/>
          </p:nvPr>
        </p:nvSpPr>
        <p:spPr>
          <a:xfrm>
            <a:off x="5665413" y="1256675"/>
            <a:ext cx="2570100" cy="8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Caractéristiques du sujet</a:t>
            </a:r>
            <a:endParaRPr dirty="0"/>
          </a:p>
        </p:txBody>
      </p:sp>
      <p:sp>
        <p:nvSpPr>
          <p:cNvPr id="1912" name="Google Shape;1912;p34"/>
          <p:cNvSpPr txBox="1">
            <a:spLocks noGrp="1"/>
          </p:cNvSpPr>
          <p:nvPr>
            <p:ph type="subTitle" idx="14"/>
          </p:nvPr>
        </p:nvSpPr>
        <p:spPr>
          <a:xfrm>
            <a:off x="1806638" y="2971525"/>
            <a:ext cx="2570100" cy="8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Conseils</a:t>
            </a:r>
            <a:endParaRPr/>
          </a:p>
        </p:txBody>
      </p:sp>
      <p:sp>
        <p:nvSpPr>
          <p:cNvPr id="1913" name="Google Shape;1913;p34"/>
          <p:cNvSpPr txBox="1">
            <a:spLocks noGrp="1"/>
          </p:cNvSpPr>
          <p:nvPr>
            <p:ph type="subTitle" idx="15"/>
          </p:nvPr>
        </p:nvSpPr>
        <p:spPr>
          <a:xfrm>
            <a:off x="5665413" y="2971525"/>
            <a:ext cx="2570100" cy="8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Exercice pratique</a:t>
            </a:r>
            <a:endParaRPr/>
          </a:p>
        </p:txBody>
      </p:sp>
      <p:pic>
        <p:nvPicPr>
          <p:cNvPr id="3" name="Picture 2">
            <a:extLst>
              <a:ext uri="{FF2B5EF4-FFF2-40B4-BE49-F238E27FC236}">
                <a16:creationId xmlns:a16="http://schemas.microsoft.com/office/drawing/2014/main" id="{967D7B8C-DCFC-2972-8887-B2A08BDF2C2E}"/>
              </a:ext>
            </a:extLst>
          </p:cNvPr>
          <p:cNvPicPr>
            <a:picLocks noChangeAspect="1"/>
          </p:cNvPicPr>
          <p:nvPr/>
        </p:nvPicPr>
        <p:blipFill>
          <a:blip r:embed="rId3"/>
          <a:stretch>
            <a:fillRect/>
          </a:stretch>
        </p:blipFill>
        <p:spPr>
          <a:xfrm>
            <a:off x="785284" y="23457"/>
            <a:ext cx="7573432" cy="50965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6"/>
        <p:cNvGrpSpPr/>
        <p:nvPr/>
      </p:nvGrpSpPr>
      <p:grpSpPr>
        <a:xfrm>
          <a:off x="0" y="0"/>
          <a:ext cx="0" cy="0"/>
          <a:chOff x="0" y="0"/>
          <a:chExt cx="0" cy="0"/>
        </a:xfrm>
      </p:grpSpPr>
      <p:sp>
        <p:nvSpPr>
          <p:cNvPr id="2237" name="Google Shape;2237;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238" name="Google Shape;2238;p48"/>
          <p:cNvSpPr txBox="1">
            <a:spLocks noGrp="1"/>
          </p:cNvSpPr>
          <p:nvPr>
            <p:ph type="subTitle" idx="1"/>
          </p:nvPr>
        </p:nvSpPr>
        <p:spPr>
          <a:xfrm>
            <a:off x="720000" y="1584375"/>
            <a:ext cx="3669600" cy="24750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endParaRPr dirty="0"/>
          </a:p>
        </p:txBody>
      </p:sp>
      <p:graphicFrame>
        <p:nvGraphicFramePr>
          <p:cNvPr id="2239" name="Google Shape;2239;p48"/>
          <p:cNvGraphicFramePr/>
          <p:nvPr/>
        </p:nvGraphicFramePr>
        <p:xfrm>
          <a:off x="4596763" y="1724688"/>
          <a:ext cx="3834000" cy="2194380"/>
        </p:xfrm>
        <a:graphic>
          <a:graphicData uri="http://schemas.openxmlformats.org/drawingml/2006/table">
            <a:tbl>
              <a:tblPr>
                <a:noFill/>
                <a:tableStyleId>{5649CE87-C1FE-4548-AF1A-9A0C406D06A2}</a:tableStyleId>
              </a:tblPr>
              <a:tblGrid>
                <a:gridCol w="1052400">
                  <a:extLst>
                    <a:ext uri="{9D8B030D-6E8A-4147-A177-3AD203B41FA5}">
                      <a16:colId xmlns:a16="http://schemas.microsoft.com/office/drawing/2014/main" val="20000"/>
                    </a:ext>
                  </a:extLst>
                </a:gridCol>
                <a:gridCol w="864600">
                  <a:extLst>
                    <a:ext uri="{9D8B030D-6E8A-4147-A177-3AD203B41FA5}">
                      <a16:colId xmlns:a16="http://schemas.microsoft.com/office/drawing/2014/main" val="20001"/>
                    </a:ext>
                  </a:extLst>
                </a:gridCol>
                <a:gridCol w="1052400">
                  <a:extLst>
                    <a:ext uri="{9D8B030D-6E8A-4147-A177-3AD203B41FA5}">
                      <a16:colId xmlns:a16="http://schemas.microsoft.com/office/drawing/2014/main" val="20002"/>
                    </a:ext>
                  </a:extLst>
                </a:gridCol>
                <a:gridCol w="864600">
                  <a:extLst>
                    <a:ext uri="{9D8B030D-6E8A-4147-A177-3AD203B41FA5}">
                      <a16:colId xmlns:a16="http://schemas.microsoft.com/office/drawing/2014/main" val="20003"/>
                    </a:ext>
                  </a:extLst>
                </a:gridCol>
              </a:tblGrid>
              <a:tr h="217125">
                <a:tc>
                  <a:txBody>
                    <a:bodyPr/>
                    <a:lstStyle/>
                    <a:p>
                      <a:pPr marL="0" lvl="0" indent="0" algn="l" rtl="0">
                        <a:spcBef>
                          <a:spcPts val="0"/>
                        </a:spcBef>
                        <a:spcAft>
                          <a:spcPts val="0"/>
                        </a:spcAft>
                        <a:buNone/>
                      </a:pPr>
                      <a:r>
                        <a:rPr lang="fr" sz="1200" b="1">
                          <a:solidFill>
                            <a:schemeClr val="dk1"/>
                          </a:solidFill>
                          <a:latin typeface="Lexend"/>
                          <a:ea typeface="Lexend"/>
                          <a:cs typeface="Lexend"/>
                          <a:sym typeface="Lexend"/>
                        </a:rPr>
                        <a:t>Janvier</a:t>
                      </a:r>
                      <a:endParaRPr sz="1200" b="1">
                        <a:solidFill>
                          <a:schemeClr val="dk1"/>
                        </a:solidFill>
                        <a:latin typeface="Lexend"/>
                        <a:ea typeface="Lexend"/>
                        <a:cs typeface="Lexend"/>
                        <a:sym typeface="Lexend"/>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1200">
                          <a:solidFill>
                            <a:schemeClr val="dk1"/>
                          </a:solidFill>
                          <a:latin typeface="Manjari"/>
                          <a:ea typeface="Manjari"/>
                          <a:cs typeface="Manjari"/>
                          <a:sym typeface="Manjari"/>
                        </a:rPr>
                        <a:t>25.000$</a:t>
                      </a:r>
                      <a:endParaRPr sz="1200">
                        <a:solidFill>
                          <a:schemeClr val="dk1"/>
                        </a:solidFill>
                        <a:latin typeface="Manjari"/>
                        <a:ea typeface="Manjari"/>
                        <a:cs typeface="Manjari"/>
                        <a:sym typeface="Manja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fr" sz="1200" b="1">
                          <a:solidFill>
                            <a:schemeClr val="dk1"/>
                          </a:solidFill>
                          <a:latin typeface="Lexend"/>
                          <a:ea typeface="Lexend"/>
                          <a:cs typeface="Lexend"/>
                          <a:sym typeface="Lexend"/>
                        </a:rPr>
                        <a:t>Juillet</a:t>
                      </a:r>
                      <a:endParaRPr sz="1200" b="1">
                        <a:solidFill>
                          <a:schemeClr val="dk1"/>
                        </a:solidFill>
                        <a:latin typeface="Lexend"/>
                        <a:ea typeface="Lexend"/>
                        <a:cs typeface="Lexend"/>
                        <a:sym typeface="Lexend"/>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1200">
                          <a:solidFill>
                            <a:schemeClr val="dk1"/>
                          </a:solidFill>
                          <a:latin typeface="Manjari"/>
                          <a:ea typeface="Manjari"/>
                          <a:cs typeface="Manjari"/>
                          <a:sym typeface="Manjari"/>
                        </a:rPr>
                        <a:t>70.000$</a:t>
                      </a:r>
                      <a:endParaRPr sz="1200">
                        <a:solidFill>
                          <a:schemeClr val="dk1"/>
                        </a:solidFill>
                        <a:latin typeface="Manjari"/>
                        <a:ea typeface="Manjari"/>
                        <a:cs typeface="Manjari"/>
                        <a:sym typeface="Manja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217125">
                <a:tc>
                  <a:txBody>
                    <a:bodyPr/>
                    <a:lstStyle/>
                    <a:p>
                      <a:pPr marL="0" lvl="0" indent="0" algn="l" rtl="0">
                        <a:spcBef>
                          <a:spcPts val="0"/>
                        </a:spcBef>
                        <a:spcAft>
                          <a:spcPts val="0"/>
                        </a:spcAft>
                        <a:buNone/>
                      </a:pPr>
                      <a:r>
                        <a:rPr lang="fr" sz="1200" b="1">
                          <a:solidFill>
                            <a:schemeClr val="dk1"/>
                          </a:solidFill>
                          <a:latin typeface="Lexend"/>
                          <a:ea typeface="Lexend"/>
                          <a:cs typeface="Lexend"/>
                          <a:sym typeface="Lexend"/>
                        </a:rPr>
                        <a:t>Février</a:t>
                      </a:r>
                      <a:endParaRPr sz="1200" b="1">
                        <a:solidFill>
                          <a:schemeClr val="dk1"/>
                        </a:solidFill>
                        <a:latin typeface="Lexend"/>
                        <a:ea typeface="Lexend"/>
                        <a:cs typeface="Lexend"/>
                        <a:sym typeface="Lexend"/>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1200">
                          <a:solidFill>
                            <a:schemeClr val="dk1"/>
                          </a:solidFill>
                          <a:latin typeface="Manjari"/>
                          <a:ea typeface="Manjari"/>
                          <a:cs typeface="Manjari"/>
                          <a:sym typeface="Manjari"/>
                        </a:rPr>
                        <a:t>10.000$</a:t>
                      </a:r>
                      <a:endParaRPr sz="1200">
                        <a:solidFill>
                          <a:schemeClr val="dk1"/>
                        </a:solidFill>
                        <a:latin typeface="Manjari"/>
                        <a:ea typeface="Manjari"/>
                        <a:cs typeface="Manjari"/>
                        <a:sym typeface="Manja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fr" sz="1200" b="1">
                          <a:solidFill>
                            <a:schemeClr val="dk1"/>
                          </a:solidFill>
                          <a:latin typeface="Lexend"/>
                          <a:ea typeface="Lexend"/>
                          <a:cs typeface="Lexend"/>
                          <a:sym typeface="Lexend"/>
                        </a:rPr>
                        <a:t>Août</a:t>
                      </a:r>
                      <a:endParaRPr sz="1200" b="1">
                        <a:solidFill>
                          <a:schemeClr val="dk1"/>
                        </a:solidFill>
                        <a:latin typeface="Lexend"/>
                        <a:ea typeface="Lexend"/>
                        <a:cs typeface="Lexend"/>
                        <a:sym typeface="Lexend"/>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1200">
                          <a:solidFill>
                            <a:schemeClr val="dk1"/>
                          </a:solidFill>
                          <a:latin typeface="Manjari"/>
                          <a:ea typeface="Manjari"/>
                          <a:cs typeface="Manjari"/>
                          <a:sym typeface="Manjari"/>
                        </a:rPr>
                        <a:t>100.000$</a:t>
                      </a:r>
                      <a:endParaRPr sz="1200">
                        <a:solidFill>
                          <a:schemeClr val="dk1"/>
                        </a:solidFill>
                        <a:latin typeface="Manjari"/>
                        <a:ea typeface="Manjari"/>
                        <a:cs typeface="Manjari"/>
                        <a:sym typeface="Manja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217125">
                <a:tc>
                  <a:txBody>
                    <a:bodyPr/>
                    <a:lstStyle/>
                    <a:p>
                      <a:pPr marL="0" lvl="0" indent="0" algn="l" rtl="0">
                        <a:spcBef>
                          <a:spcPts val="0"/>
                        </a:spcBef>
                        <a:spcAft>
                          <a:spcPts val="0"/>
                        </a:spcAft>
                        <a:buNone/>
                      </a:pPr>
                      <a:r>
                        <a:rPr lang="fr" sz="1200" b="1">
                          <a:solidFill>
                            <a:schemeClr val="dk1"/>
                          </a:solidFill>
                          <a:latin typeface="Lexend"/>
                          <a:ea typeface="Lexend"/>
                          <a:cs typeface="Lexend"/>
                          <a:sym typeface="Lexend"/>
                        </a:rPr>
                        <a:t>Mars</a:t>
                      </a:r>
                      <a:endParaRPr sz="1200" b="1">
                        <a:solidFill>
                          <a:schemeClr val="dk1"/>
                        </a:solidFill>
                        <a:latin typeface="Lexend"/>
                        <a:ea typeface="Lexend"/>
                        <a:cs typeface="Lexend"/>
                        <a:sym typeface="Lexend"/>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1200">
                          <a:solidFill>
                            <a:schemeClr val="dk1"/>
                          </a:solidFill>
                          <a:latin typeface="Manjari"/>
                          <a:ea typeface="Manjari"/>
                          <a:cs typeface="Manjari"/>
                          <a:sym typeface="Manjari"/>
                        </a:rPr>
                        <a:t>25.000$</a:t>
                      </a:r>
                      <a:endParaRPr sz="1200">
                        <a:solidFill>
                          <a:schemeClr val="dk1"/>
                        </a:solidFill>
                        <a:latin typeface="Manjari"/>
                        <a:ea typeface="Manjari"/>
                        <a:cs typeface="Manjari"/>
                        <a:sym typeface="Manja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fr" sz="1200" b="1">
                          <a:solidFill>
                            <a:schemeClr val="dk1"/>
                          </a:solidFill>
                          <a:latin typeface="Lexend"/>
                          <a:ea typeface="Lexend"/>
                          <a:cs typeface="Lexend"/>
                          <a:sym typeface="Lexend"/>
                        </a:rPr>
                        <a:t>Septembre</a:t>
                      </a:r>
                      <a:endParaRPr sz="1200" b="1">
                        <a:solidFill>
                          <a:schemeClr val="dk1"/>
                        </a:solidFill>
                        <a:latin typeface="Lexend"/>
                        <a:ea typeface="Lexend"/>
                        <a:cs typeface="Lexend"/>
                        <a:sym typeface="Lexend"/>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1200">
                          <a:solidFill>
                            <a:schemeClr val="dk1"/>
                          </a:solidFill>
                          <a:latin typeface="Manjari"/>
                          <a:ea typeface="Manjari"/>
                          <a:cs typeface="Manjari"/>
                          <a:sym typeface="Manjari"/>
                        </a:rPr>
                        <a:t>125.000$</a:t>
                      </a:r>
                      <a:endParaRPr sz="1200">
                        <a:solidFill>
                          <a:schemeClr val="dk1"/>
                        </a:solidFill>
                        <a:latin typeface="Manjari"/>
                        <a:ea typeface="Manjari"/>
                        <a:cs typeface="Manjari"/>
                        <a:sym typeface="Manja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217125">
                <a:tc>
                  <a:txBody>
                    <a:bodyPr/>
                    <a:lstStyle/>
                    <a:p>
                      <a:pPr marL="0" lvl="0" indent="0" algn="l" rtl="0">
                        <a:spcBef>
                          <a:spcPts val="0"/>
                        </a:spcBef>
                        <a:spcAft>
                          <a:spcPts val="0"/>
                        </a:spcAft>
                        <a:buNone/>
                      </a:pPr>
                      <a:r>
                        <a:rPr lang="fr" sz="1200" b="1">
                          <a:solidFill>
                            <a:schemeClr val="dk1"/>
                          </a:solidFill>
                          <a:latin typeface="Lexend"/>
                          <a:ea typeface="Lexend"/>
                          <a:cs typeface="Lexend"/>
                          <a:sym typeface="Lexend"/>
                        </a:rPr>
                        <a:t>Avril</a:t>
                      </a:r>
                      <a:endParaRPr sz="1200" b="1">
                        <a:solidFill>
                          <a:schemeClr val="dk1"/>
                        </a:solidFill>
                        <a:latin typeface="Lexend"/>
                        <a:ea typeface="Lexend"/>
                        <a:cs typeface="Lexend"/>
                        <a:sym typeface="Lexend"/>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1200">
                          <a:solidFill>
                            <a:schemeClr val="dk1"/>
                          </a:solidFill>
                          <a:latin typeface="Manjari"/>
                          <a:ea typeface="Manjari"/>
                          <a:cs typeface="Manjari"/>
                          <a:sym typeface="Manjari"/>
                        </a:rPr>
                        <a:t>40.000$</a:t>
                      </a:r>
                      <a:endParaRPr sz="1200">
                        <a:solidFill>
                          <a:schemeClr val="dk1"/>
                        </a:solidFill>
                        <a:latin typeface="Manjari"/>
                        <a:ea typeface="Manjari"/>
                        <a:cs typeface="Manjari"/>
                        <a:sym typeface="Manja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fr" sz="1200" b="1">
                          <a:solidFill>
                            <a:schemeClr val="dk1"/>
                          </a:solidFill>
                          <a:latin typeface="Lexend"/>
                          <a:ea typeface="Lexend"/>
                          <a:cs typeface="Lexend"/>
                          <a:sym typeface="Lexend"/>
                        </a:rPr>
                        <a:t>Octobre</a:t>
                      </a:r>
                      <a:endParaRPr sz="1200" b="1">
                        <a:solidFill>
                          <a:schemeClr val="dk1"/>
                        </a:solidFill>
                        <a:latin typeface="Lexend"/>
                        <a:ea typeface="Lexend"/>
                        <a:cs typeface="Lexend"/>
                        <a:sym typeface="Lexend"/>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1200">
                          <a:solidFill>
                            <a:schemeClr val="dk1"/>
                          </a:solidFill>
                          <a:latin typeface="Manjari"/>
                          <a:ea typeface="Manjari"/>
                          <a:cs typeface="Manjari"/>
                          <a:sym typeface="Manjari"/>
                        </a:rPr>
                        <a:t>150.000$</a:t>
                      </a:r>
                      <a:endParaRPr sz="1200">
                        <a:solidFill>
                          <a:schemeClr val="dk1"/>
                        </a:solidFill>
                        <a:latin typeface="Manjari"/>
                        <a:ea typeface="Manjari"/>
                        <a:cs typeface="Manjari"/>
                        <a:sym typeface="Manja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217125">
                <a:tc>
                  <a:txBody>
                    <a:bodyPr/>
                    <a:lstStyle/>
                    <a:p>
                      <a:pPr marL="0" lvl="0" indent="0" algn="l" rtl="0">
                        <a:spcBef>
                          <a:spcPts val="0"/>
                        </a:spcBef>
                        <a:spcAft>
                          <a:spcPts val="0"/>
                        </a:spcAft>
                        <a:buNone/>
                      </a:pPr>
                      <a:r>
                        <a:rPr lang="fr" sz="1200" b="1">
                          <a:solidFill>
                            <a:schemeClr val="dk1"/>
                          </a:solidFill>
                          <a:latin typeface="Lexend"/>
                          <a:ea typeface="Lexend"/>
                          <a:cs typeface="Lexend"/>
                          <a:sym typeface="Lexend"/>
                        </a:rPr>
                        <a:t>Peut</a:t>
                      </a:r>
                      <a:endParaRPr sz="1200" b="1">
                        <a:solidFill>
                          <a:schemeClr val="dk1"/>
                        </a:solidFill>
                        <a:latin typeface="Lexend"/>
                        <a:ea typeface="Lexend"/>
                        <a:cs typeface="Lexend"/>
                        <a:sym typeface="Lexend"/>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1200">
                          <a:solidFill>
                            <a:schemeClr val="dk1"/>
                          </a:solidFill>
                          <a:latin typeface="Manjari"/>
                          <a:ea typeface="Manjari"/>
                          <a:cs typeface="Manjari"/>
                          <a:sym typeface="Manjari"/>
                        </a:rPr>
                        <a:t>25.000$</a:t>
                      </a:r>
                      <a:endParaRPr sz="1200">
                        <a:solidFill>
                          <a:schemeClr val="dk1"/>
                        </a:solidFill>
                        <a:latin typeface="Manjari"/>
                        <a:ea typeface="Manjari"/>
                        <a:cs typeface="Manjari"/>
                        <a:sym typeface="Manja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fr" sz="1200" b="1">
                          <a:solidFill>
                            <a:schemeClr val="dk1"/>
                          </a:solidFill>
                          <a:latin typeface="Lexend"/>
                          <a:ea typeface="Lexend"/>
                          <a:cs typeface="Lexend"/>
                          <a:sym typeface="Lexend"/>
                        </a:rPr>
                        <a:t>Novembre</a:t>
                      </a:r>
                      <a:endParaRPr sz="1200" b="1">
                        <a:solidFill>
                          <a:schemeClr val="dk1"/>
                        </a:solidFill>
                        <a:latin typeface="Lexend"/>
                        <a:ea typeface="Lexend"/>
                        <a:cs typeface="Lexend"/>
                        <a:sym typeface="Lexend"/>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1200">
                          <a:solidFill>
                            <a:schemeClr val="dk1"/>
                          </a:solidFill>
                          <a:latin typeface="Manjari"/>
                          <a:ea typeface="Manjari"/>
                          <a:cs typeface="Manjari"/>
                          <a:sym typeface="Manjari"/>
                        </a:rPr>
                        <a:t>200.000$</a:t>
                      </a:r>
                      <a:endParaRPr sz="1200" b="1">
                        <a:solidFill>
                          <a:schemeClr val="dk1"/>
                        </a:solidFill>
                        <a:latin typeface="Manjari"/>
                        <a:ea typeface="Manjari"/>
                        <a:cs typeface="Manjari"/>
                        <a:sym typeface="Manja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217125">
                <a:tc>
                  <a:txBody>
                    <a:bodyPr/>
                    <a:lstStyle/>
                    <a:p>
                      <a:pPr marL="0" lvl="0" indent="0" algn="l" rtl="0">
                        <a:spcBef>
                          <a:spcPts val="0"/>
                        </a:spcBef>
                        <a:spcAft>
                          <a:spcPts val="0"/>
                        </a:spcAft>
                        <a:buNone/>
                      </a:pPr>
                      <a:r>
                        <a:rPr lang="fr" sz="1200" b="1">
                          <a:solidFill>
                            <a:schemeClr val="dk1"/>
                          </a:solidFill>
                          <a:latin typeface="Lexend"/>
                          <a:ea typeface="Lexend"/>
                          <a:cs typeface="Lexend"/>
                          <a:sym typeface="Lexend"/>
                        </a:rPr>
                        <a:t>Juin</a:t>
                      </a:r>
                      <a:endParaRPr sz="1200" b="1">
                        <a:solidFill>
                          <a:schemeClr val="dk1"/>
                        </a:solidFill>
                        <a:latin typeface="Lexend"/>
                        <a:ea typeface="Lexend"/>
                        <a:cs typeface="Lexend"/>
                        <a:sym typeface="Lexend"/>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1200">
                          <a:solidFill>
                            <a:schemeClr val="dk1"/>
                          </a:solidFill>
                          <a:latin typeface="Manjari"/>
                          <a:ea typeface="Manjari"/>
                          <a:cs typeface="Manjari"/>
                          <a:sym typeface="Manjari"/>
                        </a:rPr>
                        <a:t>30.000$</a:t>
                      </a:r>
                      <a:endParaRPr sz="1200">
                        <a:solidFill>
                          <a:schemeClr val="dk1"/>
                        </a:solidFill>
                        <a:latin typeface="Manjari"/>
                        <a:ea typeface="Manjari"/>
                        <a:cs typeface="Manjari"/>
                        <a:sym typeface="Manja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fr" sz="1200" b="1">
                          <a:solidFill>
                            <a:schemeClr val="dk1"/>
                          </a:solidFill>
                          <a:latin typeface="Lexend"/>
                          <a:ea typeface="Lexend"/>
                          <a:cs typeface="Lexend"/>
                          <a:sym typeface="Lexend"/>
                        </a:rPr>
                        <a:t>Décembre</a:t>
                      </a:r>
                      <a:endParaRPr sz="1200" b="1">
                        <a:solidFill>
                          <a:schemeClr val="dk1"/>
                        </a:solidFill>
                        <a:latin typeface="Lexend"/>
                        <a:ea typeface="Lexend"/>
                        <a:cs typeface="Lexend"/>
                        <a:sym typeface="Lexend"/>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1200">
                          <a:solidFill>
                            <a:schemeClr val="dk1"/>
                          </a:solidFill>
                          <a:latin typeface="Manjari"/>
                          <a:ea typeface="Manjari"/>
                          <a:cs typeface="Manjari"/>
                          <a:sym typeface="Manjari"/>
                        </a:rPr>
                        <a:t>300.000$</a:t>
                      </a:r>
                      <a:endParaRPr sz="1200">
                        <a:solidFill>
                          <a:schemeClr val="dk1"/>
                        </a:solidFill>
                        <a:latin typeface="Manjari"/>
                        <a:ea typeface="Manjari"/>
                        <a:cs typeface="Manjari"/>
                        <a:sym typeface="Manja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11" name="Picture 10">
            <a:extLst>
              <a:ext uri="{FF2B5EF4-FFF2-40B4-BE49-F238E27FC236}">
                <a16:creationId xmlns:a16="http://schemas.microsoft.com/office/drawing/2014/main" id="{8B1CE3EF-E7A9-5A9B-A8D5-3CE6F891BE44}"/>
              </a:ext>
            </a:extLst>
          </p:cNvPr>
          <p:cNvPicPr>
            <a:picLocks noChangeAspect="1"/>
          </p:cNvPicPr>
          <p:nvPr/>
        </p:nvPicPr>
        <p:blipFill>
          <a:blip r:embed="rId3"/>
          <a:stretch>
            <a:fillRect/>
          </a:stretch>
        </p:blipFill>
        <p:spPr>
          <a:xfrm>
            <a:off x="827834" y="0"/>
            <a:ext cx="7488331" cy="514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5"/>
        <p:cNvGrpSpPr/>
        <p:nvPr/>
      </p:nvGrpSpPr>
      <p:grpSpPr>
        <a:xfrm>
          <a:off x="0" y="0"/>
          <a:ext cx="0" cy="0"/>
          <a:chOff x="0" y="0"/>
          <a:chExt cx="0" cy="0"/>
        </a:xfrm>
      </p:grpSpPr>
      <p:sp>
        <p:nvSpPr>
          <p:cNvPr id="2266" name="Google Shape;2266;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Thème principal et détails</a:t>
            </a:r>
            <a:endParaRPr/>
          </a:p>
        </p:txBody>
      </p:sp>
      <p:sp>
        <p:nvSpPr>
          <p:cNvPr id="2267" name="Google Shape;2267;p50"/>
          <p:cNvSpPr/>
          <p:nvPr/>
        </p:nvSpPr>
        <p:spPr>
          <a:xfrm>
            <a:off x="720000" y="1173700"/>
            <a:ext cx="7704000" cy="478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fr" sz="2000" b="1">
                <a:solidFill>
                  <a:schemeClr val="dk1"/>
                </a:solidFill>
                <a:latin typeface="Lexend"/>
                <a:ea typeface="Lexend"/>
                <a:cs typeface="Lexend"/>
                <a:sym typeface="Lexend"/>
              </a:rPr>
              <a:t>Analyse des données dans le marketing numérique</a:t>
            </a:r>
            <a:endParaRPr sz="2000" b="1">
              <a:solidFill>
                <a:schemeClr val="dk1"/>
              </a:solidFill>
              <a:latin typeface="Lexend"/>
              <a:ea typeface="Lexend"/>
              <a:cs typeface="Lexend"/>
              <a:sym typeface="Lexend"/>
            </a:endParaRPr>
          </a:p>
        </p:txBody>
      </p:sp>
      <p:sp>
        <p:nvSpPr>
          <p:cNvPr id="2268" name="Google Shape;2268;p50"/>
          <p:cNvSpPr/>
          <p:nvPr/>
        </p:nvSpPr>
        <p:spPr>
          <a:xfrm>
            <a:off x="3346525" y="2736998"/>
            <a:ext cx="2451000" cy="89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fr">
                <a:solidFill>
                  <a:schemeClr val="dk1"/>
                </a:solidFill>
                <a:latin typeface="Manjari"/>
                <a:ea typeface="Manjari"/>
                <a:cs typeface="Manjari"/>
                <a:sym typeface="Manjari"/>
              </a:rPr>
              <a:t>Malgré sa couleur rouge, Mars est en fait un endroit extrêmement froid</a:t>
            </a:r>
            <a:endParaRPr>
              <a:solidFill>
                <a:schemeClr val="dk1"/>
              </a:solidFill>
              <a:latin typeface="Manjari"/>
              <a:ea typeface="Manjari"/>
              <a:cs typeface="Manjari"/>
              <a:sym typeface="Manjari"/>
            </a:endParaRPr>
          </a:p>
        </p:txBody>
      </p:sp>
      <p:sp>
        <p:nvSpPr>
          <p:cNvPr id="2269" name="Google Shape;2269;p50"/>
          <p:cNvSpPr/>
          <p:nvPr/>
        </p:nvSpPr>
        <p:spPr>
          <a:xfrm>
            <a:off x="720000" y="2736998"/>
            <a:ext cx="2451000" cy="89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fr">
                <a:solidFill>
                  <a:schemeClr val="dk1"/>
                </a:solidFill>
                <a:latin typeface="Manjari"/>
                <a:ea typeface="Manjari"/>
                <a:cs typeface="Manjari"/>
                <a:sym typeface="Manjari"/>
              </a:rPr>
              <a:t>Mercure est la planète la plus proche du Soleil et la plus petite de toutes</a:t>
            </a:r>
            <a:endParaRPr>
              <a:solidFill>
                <a:schemeClr val="dk1"/>
              </a:solidFill>
              <a:latin typeface="Manjari"/>
              <a:ea typeface="Manjari"/>
              <a:cs typeface="Manjari"/>
              <a:sym typeface="Manjari"/>
            </a:endParaRPr>
          </a:p>
        </p:txBody>
      </p:sp>
      <p:sp>
        <p:nvSpPr>
          <p:cNvPr id="2270" name="Google Shape;2270;p50"/>
          <p:cNvSpPr/>
          <p:nvPr/>
        </p:nvSpPr>
        <p:spPr>
          <a:xfrm>
            <a:off x="5973050" y="2736998"/>
            <a:ext cx="2451000" cy="89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fr">
                <a:solidFill>
                  <a:schemeClr val="dk1"/>
                </a:solidFill>
                <a:latin typeface="Manjari"/>
                <a:ea typeface="Manjari"/>
                <a:cs typeface="Manjari"/>
                <a:sym typeface="Manjari"/>
              </a:rPr>
              <a:t>Vénus a un très beau nom et est la deuxième planète à partir du Soleil</a:t>
            </a:r>
            <a:endParaRPr>
              <a:solidFill>
                <a:schemeClr val="dk1"/>
              </a:solidFill>
              <a:latin typeface="Manjari"/>
              <a:ea typeface="Manjari"/>
              <a:cs typeface="Manjari"/>
              <a:sym typeface="Manjari"/>
            </a:endParaRPr>
          </a:p>
        </p:txBody>
      </p:sp>
      <p:cxnSp>
        <p:nvCxnSpPr>
          <p:cNvPr id="2271" name="Google Shape;2271;p50"/>
          <p:cNvCxnSpPr>
            <a:stCxn id="2267" idx="2"/>
            <a:endCxn id="2272" idx="0"/>
          </p:cNvCxnSpPr>
          <p:nvPr/>
        </p:nvCxnSpPr>
        <p:spPr>
          <a:xfrm rot="5400000">
            <a:off x="2973000" y="625000"/>
            <a:ext cx="571500" cy="2626500"/>
          </a:xfrm>
          <a:prstGeom prst="bentConnector3">
            <a:avLst>
              <a:gd name="adj1" fmla="val 50002"/>
            </a:avLst>
          </a:prstGeom>
          <a:noFill/>
          <a:ln w="9525" cap="flat" cmpd="sng">
            <a:solidFill>
              <a:schemeClr val="lt2"/>
            </a:solidFill>
            <a:prstDash val="solid"/>
            <a:round/>
            <a:headEnd type="none" w="med" len="med"/>
            <a:tailEnd type="oval" w="med" len="med"/>
          </a:ln>
        </p:spPr>
      </p:cxnSp>
      <p:cxnSp>
        <p:nvCxnSpPr>
          <p:cNvPr id="2273" name="Google Shape;2273;p50"/>
          <p:cNvCxnSpPr>
            <a:stCxn id="2267" idx="2"/>
            <a:endCxn id="2274" idx="0"/>
          </p:cNvCxnSpPr>
          <p:nvPr/>
        </p:nvCxnSpPr>
        <p:spPr>
          <a:xfrm rot="-5400000" flipH="1">
            <a:off x="4286550" y="1937950"/>
            <a:ext cx="571500" cy="600"/>
          </a:xfrm>
          <a:prstGeom prst="bentConnector3">
            <a:avLst>
              <a:gd name="adj1" fmla="val 50002"/>
            </a:avLst>
          </a:prstGeom>
          <a:noFill/>
          <a:ln w="9525" cap="flat" cmpd="sng">
            <a:solidFill>
              <a:schemeClr val="lt2"/>
            </a:solidFill>
            <a:prstDash val="solid"/>
            <a:round/>
            <a:headEnd type="none" w="med" len="med"/>
            <a:tailEnd type="oval" w="med" len="med"/>
          </a:ln>
        </p:spPr>
      </p:cxnSp>
      <p:cxnSp>
        <p:nvCxnSpPr>
          <p:cNvPr id="2275" name="Google Shape;2275;p50"/>
          <p:cNvCxnSpPr>
            <a:stCxn id="2267" idx="2"/>
            <a:endCxn id="2276" idx="0"/>
          </p:cNvCxnSpPr>
          <p:nvPr/>
        </p:nvCxnSpPr>
        <p:spPr>
          <a:xfrm rot="-5400000" flipH="1">
            <a:off x="5599500" y="625000"/>
            <a:ext cx="571500" cy="2626500"/>
          </a:xfrm>
          <a:prstGeom prst="bentConnector3">
            <a:avLst>
              <a:gd name="adj1" fmla="val 50002"/>
            </a:avLst>
          </a:prstGeom>
          <a:noFill/>
          <a:ln w="9525" cap="flat" cmpd="sng">
            <a:solidFill>
              <a:schemeClr val="lt2"/>
            </a:solidFill>
            <a:prstDash val="solid"/>
            <a:round/>
            <a:headEnd type="none" w="med" len="med"/>
            <a:tailEnd type="oval" w="med" len="med"/>
          </a:ln>
        </p:spPr>
      </p:cxnSp>
      <p:sp>
        <p:nvSpPr>
          <p:cNvPr id="2272" name="Google Shape;2272;p50"/>
          <p:cNvSpPr txBox="1"/>
          <p:nvPr/>
        </p:nvSpPr>
        <p:spPr>
          <a:xfrm>
            <a:off x="720000" y="2224025"/>
            <a:ext cx="2451000" cy="6030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fr" sz="2000" b="1">
                <a:solidFill>
                  <a:schemeClr val="dk1"/>
                </a:solidFill>
                <a:latin typeface="Lexend"/>
                <a:ea typeface="Lexend"/>
                <a:cs typeface="Lexend"/>
                <a:sym typeface="Lexend"/>
              </a:rPr>
              <a:t>Conversions</a:t>
            </a:r>
            <a:endParaRPr sz="2000" b="1">
              <a:solidFill>
                <a:schemeClr val="dk1"/>
              </a:solidFill>
              <a:latin typeface="Lexend"/>
              <a:ea typeface="Lexend"/>
              <a:cs typeface="Lexend"/>
              <a:sym typeface="Lexend"/>
            </a:endParaRPr>
          </a:p>
        </p:txBody>
      </p:sp>
      <p:sp>
        <p:nvSpPr>
          <p:cNvPr id="2274" name="Google Shape;2274;p50"/>
          <p:cNvSpPr txBox="1"/>
          <p:nvPr/>
        </p:nvSpPr>
        <p:spPr>
          <a:xfrm>
            <a:off x="3346527" y="2224025"/>
            <a:ext cx="2451000" cy="6030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fr" sz="2000" b="1">
                <a:solidFill>
                  <a:schemeClr val="dk1"/>
                </a:solidFill>
                <a:latin typeface="Lexend"/>
                <a:ea typeface="Lexend"/>
                <a:cs typeface="Lexend"/>
                <a:sym typeface="Lexend"/>
              </a:rPr>
              <a:t>Clics</a:t>
            </a:r>
            <a:endParaRPr sz="2000" b="1">
              <a:solidFill>
                <a:schemeClr val="dk1"/>
              </a:solidFill>
              <a:latin typeface="Lexend"/>
              <a:ea typeface="Lexend"/>
              <a:cs typeface="Lexend"/>
              <a:sym typeface="Lexend"/>
            </a:endParaRPr>
          </a:p>
        </p:txBody>
      </p:sp>
      <p:sp>
        <p:nvSpPr>
          <p:cNvPr id="2276" name="Google Shape;2276;p50"/>
          <p:cNvSpPr txBox="1"/>
          <p:nvPr/>
        </p:nvSpPr>
        <p:spPr>
          <a:xfrm>
            <a:off x="5973053" y="2224025"/>
            <a:ext cx="2451000" cy="6030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fr" sz="2000" b="1">
                <a:solidFill>
                  <a:schemeClr val="dk1"/>
                </a:solidFill>
                <a:latin typeface="Lexend"/>
                <a:ea typeface="Lexend"/>
                <a:cs typeface="Lexend"/>
                <a:sym typeface="Lexend"/>
              </a:rPr>
              <a:t>Rétention</a:t>
            </a:r>
            <a:endParaRPr sz="2000" b="1">
              <a:solidFill>
                <a:schemeClr val="dk1"/>
              </a:solidFill>
              <a:latin typeface="Lexend"/>
              <a:ea typeface="Lexend"/>
              <a:cs typeface="Lexend"/>
              <a:sym typeface="Lexend"/>
            </a:endParaRPr>
          </a:p>
        </p:txBody>
      </p:sp>
      <p:sp>
        <p:nvSpPr>
          <p:cNvPr id="2277" name="Google Shape;2277;p50"/>
          <p:cNvSpPr txBox="1">
            <a:spLocks noGrp="1"/>
          </p:cNvSpPr>
          <p:nvPr>
            <p:ph type="title" idx="4294967295"/>
          </p:nvPr>
        </p:nvSpPr>
        <p:spPr>
          <a:xfrm>
            <a:off x="1429200" y="4025075"/>
            <a:ext cx="1032600" cy="507300"/>
          </a:xfrm>
          <a:prstGeom prst="rect">
            <a:avLst/>
          </a:prstGeom>
          <a:solidFill>
            <a:schemeClr val="lt1"/>
          </a:solidFill>
        </p:spPr>
        <p:txBody>
          <a:bodyPr spcFirstLastPara="1" wrap="square" lIns="91425" tIns="91425" rIns="91425" bIns="91425" anchor="ctr" anchorCtr="0">
            <a:noAutofit/>
          </a:bodyPr>
          <a:lstStyle/>
          <a:p>
            <a:pPr marL="0" lvl="0" indent="0" algn="ctr" rtl="0">
              <a:spcBef>
                <a:spcPts val="0"/>
              </a:spcBef>
              <a:spcAft>
                <a:spcPts val="0"/>
              </a:spcAft>
              <a:buNone/>
            </a:pPr>
            <a:r>
              <a:rPr lang="fr" sz="2600"/>
              <a:t>30%</a:t>
            </a:r>
            <a:endParaRPr sz="2600">
              <a:solidFill>
                <a:schemeClr val="dk1"/>
              </a:solidFill>
            </a:endParaRPr>
          </a:p>
        </p:txBody>
      </p:sp>
      <p:sp>
        <p:nvSpPr>
          <p:cNvPr id="2278" name="Google Shape;2278;p50"/>
          <p:cNvSpPr txBox="1">
            <a:spLocks noGrp="1"/>
          </p:cNvSpPr>
          <p:nvPr>
            <p:ph type="title" idx="4294967295"/>
          </p:nvPr>
        </p:nvSpPr>
        <p:spPr>
          <a:xfrm>
            <a:off x="4055700" y="4025075"/>
            <a:ext cx="1032600" cy="507300"/>
          </a:xfrm>
          <a:prstGeom prst="rect">
            <a:avLst/>
          </a:prstGeom>
          <a:solidFill>
            <a:schemeClr val="lt1"/>
          </a:solidFill>
        </p:spPr>
        <p:txBody>
          <a:bodyPr spcFirstLastPara="1" wrap="square" lIns="91425" tIns="91425" rIns="91425" bIns="91425" anchor="ctr" anchorCtr="0">
            <a:noAutofit/>
          </a:bodyPr>
          <a:lstStyle/>
          <a:p>
            <a:pPr marL="0" lvl="0" indent="0" algn="ctr" rtl="0">
              <a:spcBef>
                <a:spcPts val="0"/>
              </a:spcBef>
              <a:spcAft>
                <a:spcPts val="0"/>
              </a:spcAft>
              <a:buNone/>
            </a:pPr>
            <a:r>
              <a:rPr lang="fr" sz="2600"/>
              <a:t>45%</a:t>
            </a:r>
            <a:endParaRPr sz="2600">
              <a:solidFill>
                <a:schemeClr val="dk1"/>
              </a:solidFill>
            </a:endParaRPr>
          </a:p>
        </p:txBody>
      </p:sp>
      <p:sp>
        <p:nvSpPr>
          <p:cNvPr id="2279" name="Google Shape;2279;p50"/>
          <p:cNvSpPr txBox="1">
            <a:spLocks noGrp="1"/>
          </p:cNvSpPr>
          <p:nvPr>
            <p:ph type="title" idx="4294967295"/>
          </p:nvPr>
        </p:nvSpPr>
        <p:spPr>
          <a:xfrm>
            <a:off x="6682200" y="4025075"/>
            <a:ext cx="1032600" cy="507300"/>
          </a:xfrm>
          <a:prstGeom prst="rect">
            <a:avLst/>
          </a:prstGeom>
          <a:solidFill>
            <a:schemeClr val="lt1"/>
          </a:solidFill>
        </p:spPr>
        <p:txBody>
          <a:bodyPr spcFirstLastPara="1" wrap="square" lIns="91425" tIns="91425" rIns="91425" bIns="91425" anchor="ctr" anchorCtr="0">
            <a:noAutofit/>
          </a:bodyPr>
          <a:lstStyle/>
          <a:p>
            <a:pPr marL="0" lvl="0" indent="0" algn="ctr" rtl="0">
              <a:spcBef>
                <a:spcPts val="0"/>
              </a:spcBef>
              <a:spcAft>
                <a:spcPts val="0"/>
              </a:spcAft>
              <a:buNone/>
            </a:pPr>
            <a:r>
              <a:rPr lang="fr" sz="2600"/>
              <a:t>25%</a:t>
            </a:r>
            <a:endParaRPr sz="2600">
              <a:solidFill>
                <a:schemeClr val="dk1"/>
              </a:solidFill>
            </a:endParaRPr>
          </a:p>
        </p:txBody>
      </p:sp>
      <p:cxnSp>
        <p:nvCxnSpPr>
          <p:cNvPr id="2280" name="Google Shape;2280;p50"/>
          <p:cNvCxnSpPr>
            <a:stCxn id="2269" idx="2"/>
            <a:endCxn id="2277" idx="0"/>
          </p:cNvCxnSpPr>
          <p:nvPr/>
        </p:nvCxnSpPr>
        <p:spPr>
          <a:xfrm>
            <a:off x="1945500" y="3627398"/>
            <a:ext cx="0" cy="397800"/>
          </a:xfrm>
          <a:prstGeom prst="straightConnector1">
            <a:avLst/>
          </a:prstGeom>
          <a:noFill/>
          <a:ln w="9525" cap="flat" cmpd="sng">
            <a:solidFill>
              <a:schemeClr val="lt2"/>
            </a:solidFill>
            <a:prstDash val="solid"/>
            <a:round/>
            <a:headEnd type="none" w="med" len="med"/>
            <a:tailEnd type="oval" w="med" len="med"/>
          </a:ln>
        </p:spPr>
      </p:cxnSp>
      <p:cxnSp>
        <p:nvCxnSpPr>
          <p:cNvPr id="2281" name="Google Shape;2281;p50"/>
          <p:cNvCxnSpPr>
            <a:stCxn id="2268" idx="2"/>
            <a:endCxn id="2278" idx="0"/>
          </p:cNvCxnSpPr>
          <p:nvPr/>
        </p:nvCxnSpPr>
        <p:spPr>
          <a:xfrm>
            <a:off x="4572025" y="3627398"/>
            <a:ext cx="0" cy="397800"/>
          </a:xfrm>
          <a:prstGeom prst="straightConnector1">
            <a:avLst/>
          </a:prstGeom>
          <a:noFill/>
          <a:ln w="9525" cap="flat" cmpd="sng">
            <a:solidFill>
              <a:schemeClr val="lt2"/>
            </a:solidFill>
            <a:prstDash val="solid"/>
            <a:round/>
            <a:headEnd type="none" w="med" len="med"/>
            <a:tailEnd type="oval" w="med" len="med"/>
          </a:ln>
        </p:spPr>
      </p:cxnSp>
      <p:cxnSp>
        <p:nvCxnSpPr>
          <p:cNvPr id="2282" name="Google Shape;2282;p50"/>
          <p:cNvCxnSpPr>
            <a:stCxn id="2270" idx="2"/>
            <a:endCxn id="2279" idx="0"/>
          </p:cNvCxnSpPr>
          <p:nvPr/>
        </p:nvCxnSpPr>
        <p:spPr>
          <a:xfrm>
            <a:off x="7198550" y="3627398"/>
            <a:ext cx="0" cy="397800"/>
          </a:xfrm>
          <a:prstGeom prst="straightConnector1">
            <a:avLst/>
          </a:prstGeom>
          <a:noFill/>
          <a:ln w="9525" cap="flat" cmpd="sng">
            <a:solidFill>
              <a:schemeClr val="lt2"/>
            </a:solidFill>
            <a:prstDash val="solid"/>
            <a:round/>
            <a:headEnd type="none" w="med" len="med"/>
            <a:tailEnd type="oval" w="med" len="med"/>
          </a:ln>
        </p:spPr>
      </p:cxnSp>
      <p:pic>
        <p:nvPicPr>
          <p:cNvPr id="5" name="Picture 4">
            <a:extLst>
              <a:ext uri="{FF2B5EF4-FFF2-40B4-BE49-F238E27FC236}">
                <a16:creationId xmlns:a16="http://schemas.microsoft.com/office/drawing/2014/main" id="{389E225F-6279-7B9C-442E-65D3578A9FA5}"/>
              </a:ext>
            </a:extLst>
          </p:cNvPr>
          <p:cNvPicPr>
            <a:picLocks noChangeAspect="1"/>
          </p:cNvPicPr>
          <p:nvPr/>
        </p:nvPicPr>
        <p:blipFill>
          <a:blip r:embed="rId3"/>
          <a:stretch>
            <a:fillRect/>
          </a:stretch>
        </p:blipFill>
        <p:spPr>
          <a:xfrm>
            <a:off x="747178" y="52036"/>
            <a:ext cx="7649643" cy="503942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2"/>
        <p:cNvGrpSpPr/>
        <p:nvPr/>
      </p:nvGrpSpPr>
      <p:grpSpPr>
        <a:xfrm>
          <a:off x="0" y="0"/>
          <a:ext cx="0" cy="0"/>
          <a:chOff x="0" y="0"/>
          <a:chExt cx="0" cy="0"/>
        </a:xfrm>
      </p:grpSpPr>
      <p:pic>
        <p:nvPicPr>
          <p:cNvPr id="2163" name="Google Shape;2163;p47"/>
          <p:cNvPicPr preferRelativeResize="0">
            <a:picLocks noGrp="1"/>
          </p:cNvPicPr>
          <p:nvPr>
            <p:ph type="pic" idx="2"/>
          </p:nvPr>
        </p:nvPicPr>
        <p:blipFill rotWithShape="1">
          <a:blip r:embed="rId3">
            <a:alphaModFix/>
          </a:blip>
          <a:srcRect t="7799" b="7791"/>
          <a:stretch/>
        </p:blipFill>
        <p:spPr>
          <a:xfrm>
            <a:off x="0" y="0"/>
            <a:ext cx="9144000" cy="2082039"/>
          </a:xfrm>
          <a:prstGeom prst="rect">
            <a:avLst/>
          </a:prstGeom>
        </p:spPr>
      </p:pic>
      <p:sp>
        <p:nvSpPr>
          <p:cNvPr id="2164" name="Google Shape;2164;p47"/>
          <p:cNvSpPr txBox="1">
            <a:spLocks noGrp="1"/>
          </p:cNvSpPr>
          <p:nvPr>
            <p:ph type="title"/>
          </p:nvPr>
        </p:nvSpPr>
        <p:spPr>
          <a:xfrm>
            <a:off x="1556671" y="3999024"/>
            <a:ext cx="6363600" cy="49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nvGrpSpPr>
          <p:cNvPr id="2165" name="Google Shape;2165;p47"/>
          <p:cNvGrpSpPr/>
          <p:nvPr/>
        </p:nvGrpSpPr>
        <p:grpSpPr>
          <a:xfrm>
            <a:off x="8280375" y="3271538"/>
            <a:ext cx="1318731" cy="2674037"/>
            <a:chOff x="8280375" y="3271538"/>
            <a:chExt cx="1318731" cy="2674037"/>
          </a:xfrm>
        </p:grpSpPr>
        <p:sp>
          <p:nvSpPr>
            <p:cNvPr id="2166" name="Google Shape;2166;p47"/>
            <p:cNvSpPr/>
            <p:nvPr/>
          </p:nvSpPr>
          <p:spPr>
            <a:xfrm rot="5400000">
              <a:off x="7624875" y="518387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nvGrpSpPr>
            <p:cNvPr id="2167" name="Google Shape;2167;p47"/>
            <p:cNvGrpSpPr/>
            <p:nvPr/>
          </p:nvGrpSpPr>
          <p:grpSpPr>
            <a:xfrm rot="5400000">
              <a:off x="8563445" y="3974459"/>
              <a:ext cx="1064856" cy="813093"/>
              <a:chOff x="3843246" y="357910"/>
              <a:chExt cx="667078" cy="509361"/>
            </a:xfrm>
          </p:grpSpPr>
          <p:sp>
            <p:nvSpPr>
              <p:cNvPr id="2168" name="Google Shape;2168;p47"/>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47"/>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47"/>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1" name="Google Shape;2171;p47"/>
            <p:cNvGrpSpPr/>
            <p:nvPr/>
          </p:nvGrpSpPr>
          <p:grpSpPr>
            <a:xfrm rot="5400000">
              <a:off x="8517242" y="3526701"/>
              <a:ext cx="1337026" cy="826702"/>
              <a:chOff x="3421261" y="191675"/>
              <a:chExt cx="837578" cy="517886"/>
            </a:xfrm>
          </p:grpSpPr>
          <p:sp>
            <p:nvSpPr>
              <p:cNvPr id="2172" name="Google Shape;2172;p47"/>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47"/>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174" name="Google Shape;2174;p47"/>
          <p:cNvGrpSpPr/>
          <p:nvPr/>
        </p:nvGrpSpPr>
        <p:grpSpPr>
          <a:xfrm>
            <a:off x="-995975" y="4033972"/>
            <a:ext cx="1901125" cy="988338"/>
            <a:chOff x="-995975" y="4033972"/>
            <a:chExt cx="1901125" cy="988338"/>
          </a:xfrm>
        </p:grpSpPr>
        <p:sp>
          <p:nvSpPr>
            <p:cNvPr id="2175" name="Google Shape;2175;p47"/>
            <p:cNvSpPr/>
            <p:nvPr/>
          </p:nvSpPr>
          <p:spPr>
            <a:xfrm>
              <a:off x="-512050" y="46696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176" name="Google Shape;2176;p47"/>
            <p:cNvSpPr/>
            <p:nvPr/>
          </p:nvSpPr>
          <p:spPr>
            <a:xfrm>
              <a:off x="-995975" y="491611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nvGrpSpPr>
            <p:cNvPr id="2177" name="Google Shape;2177;p47"/>
            <p:cNvGrpSpPr/>
            <p:nvPr/>
          </p:nvGrpSpPr>
          <p:grpSpPr>
            <a:xfrm rot="-5400000">
              <a:off x="-205329" y="3578097"/>
              <a:ext cx="204128" cy="1115878"/>
              <a:chOff x="6605329" y="191675"/>
              <a:chExt cx="127876" cy="699040"/>
            </a:xfrm>
          </p:grpSpPr>
          <p:sp>
            <p:nvSpPr>
              <p:cNvPr id="2178" name="Google Shape;2178;p47"/>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47"/>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180" name="Google Shape;2180;p47"/>
          <p:cNvGrpSpPr/>
          <p:nvPr/>
        </p:nvGrpSpPr>
        <p:grpSpPr>
          <a:xfrm>
            <a:off x="-790820" y="-1108125"/>
            <a:ext cx="2812295" cy="2213638"/>
            <a:chOff x="-790820" y="-1108125"/>
            <a:chExt cx="2812295" cy="2213638"/>
          </a:xfrm>
        </p:grpSpPr>
        <p:sp>
          <p:nvSpPr>
            <p:cNvPr id="2181" name="Google Shape;2181;p47"/>
            <p:cNvSpPr/>
            <p:nvPr/>
          </p:nvSpPr>
          <p:spPr>
            <a:xfrm rot="5400000">
              <a:off x="1259775" y="-4526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nvGrpSpPr>
            <p:cNvPr id="2182" name="Google Shape;2182;p47"/>
            <p:cNvGrpSpPr/>
            <p:nvPr/>
          </p:nvGrpSpPr>
          <p:grpSpPr>
            <a:xfrm>
              <a:off x="-790820" y="-32167"/>
              <a:ext cx="2156910" cy="506908"/>
              <a:chOff x="4891825" y="3495059"/>
              <a:chExt cx="1351193" cy="317552"/>
            </a:xfrm>
          </p:grpSpPr>
          <p:sp>
            <p:nvSpPr>
              <p:cNvPr id="2183" name="Google Shape;2183;p47"/>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47"/>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47"/>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47"/>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47"/>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47"/>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9" name="Google Shape;2189;p47"/>
            <p:cNvGrpSpPr/>
            <p:nvPr/>
          </p:nvGrpSpPr>
          <p:grpSpPr>
            <a:xfrm>
              <a:off x="291025" y="979388"/>
              <a:ext cx="130200" cy="126125"/>
              <a:chOff x="3935725" y="167575"/>
              <a:chExt cx="130200" cy="126125"/>
            </a:xfrm>
          </p:grpSpPr>
          <p:sp>
            <p:nvSpPr>
              <p:cNvPr id="2190" name="Google Shape;2190;p47"/>
              <p:cNvSpPr/>
              <p:nvPr/>
            </p:nvSpPr>
            <p:spPr>
              <a:xfrm>
                <a:off x="3935725" y="167575"/>
                <a:ext cx="65100" cy="56400"/>
              </a:xfrm>
              <a:prstGeom prst="hexagon">
                <a:avLst>
                  <a:gd name="adj" fmla="val 25000"/>
                  <a:gd name="vf" fmla="val 11547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191" name="Google Shape;2191;p47"/>
              <p:cNvSpPr/>
              <p:nvPr/>
            </p:nvSpPr>
            <p:spPr>
              <a:xfrm>
                <a:off x="4000825" y="201775"/>
                <a:ext cx="65100" cy="56400"/>
              </a:xfrm>
              <a:prstGeom prst="hexagon">
                <a:avLst>
                  <a:gd name="adj" fmla="val 25000"/>
                  <a:gd name="vf" fmla="val 11547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192" name="Google Shape;2192;p47"/>
              <p:cNvSpPr/>
              <p:nvPr/>
            </p:nvSpPr>
            <p:spPr>
              <a:xfrm>
                <a:off x="3935725" y="237300"/>
                <a:ext cx="65100" cy="56400"/>
              </a:xfrm>
              <a:prstGeom prst="hexagon">
                <a:avLst>
                  <a:gd name="adj" fmla="val 25000"/>
                  <a:gd name="vf" fmla="val 11547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grpSp>
        <p:nvGrpSpPr>
          <p:cNvPr id="2193" name="Google Shape;2193;p47"/>
          <p:cNvGrpSpPr/>
          <p:nvPr/>
        </p:nvGrpSpPr>
        <p:grpSpPr>
          <a:xfrm>
            <a:off x="8206229" y="190012"/>
            <a:ext cx="2097096" cy="1308563"/>
            <a:chOff x="8206229" y="190012"/>
            <a:chExt cx="2097096" cy="1308563"/>
          </a:xfrm>
        </p:grpSpPr>
        <p:sp>
          <p:nvSpPr>
            <p:cNvPr id="2194" name="Google Shape;2194;p47"/>
            <p:cNvSpPr/>
            <p:nvPr/>
          </p:nvSpPr>
          <p:spPr>
            <a:xfrm>
              <a:off x="8886125" y="11537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195" name="Google Shape;2195;p47"/>
            <p:cNvSpPr/>
            <p:nvPr/>
          </p:nvSpPr>
          <p:spPr>
            <a:xfrm>
              <a:off x="8609550" y="13923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nvGrpSpPr>
            <p:cNvPr id="2196" name="Google Shape;2196;p47"/>
            <p:cNvGrpSpPr/>
            <p:nvPr/>
          </p:nvGrpSpPr>
          <p:grpSpPr>
            <a:xfrm>
              <a:off x="8206229" y="190012"/>
              <a:ext cx="449076" cy="119073"/>
              <a:chOff x="7108302" y="2550931"/>
              <a:chExt cx="281323" cy="74593"/>
            </a:xfrm>
          </p:grpSpPr>
          <p:sp>
            <p:nvSpPr>
              <p:cNvPr id="2197" name="Google Shape;2197;p47"/>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47"/>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47"/>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47"/>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47"/>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47"/>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47"/>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47"/>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47"/>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47"/>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47"/>
            <p:cNvGrpSpPr/>
            <p:nvPr/>
          </p:nvGrpSpPr>
          <p:grpSpPr>
            <a:xfrm>
              <a:off x="8609538" y="668313"/>
              <a:ext cx="130200" cy="126125"/>
              <a:chOff x="3935725" y="167575"/>
              <a:chExt cx="130200" cy="126125"/>
            </a:xfrm>
          </p:grpSpPr>
          <p:sp>
            <p:nvSpPr>
              <p:cNvPr id="2208" name="Google Shape;2208;p47"/>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209" name="Google Shape;2209;p47"/>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210" name="Google Shape;2210;p47"/>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grpSp>
        <p:nvGrpSpPr>
          <p:cNvPr id="2211" name="Google Shape;2211;p47"/>
          <p:cNvGrpSpPr/>
          <p:nvPr/>
        </p:nvGrpSpPr>
        <p:grpSpPr>
          <a:xfrm>
            <a:off x="2477220" y="4778554"/>
            <a:ext cx="1407911" cy="134875"/>
            <a:chOff x="2477220" y="4778554"/>
            <a:chExt cx="1407911" cy="134875"/>
          </a:xfrm>
        </p:grpSpPr>
        <p:grpSp>
          <p:nvGrpSpPr>
            <p:cNvPr id="2212" name="Google Shape;2212;p47"/>
            <p:cNvGrpSpPr/>
            <p:nvPr/>
          </p:nvGrpSpPr>
          <p:grpSpPr>
            <a:xfrm>
              <a:off x="2477220" y="4778554"/>
              <a:ext cx="101875" cy="134875"/>
              <a:chOff x="3928495" y="333391"/>
              <a:chExt cx="101875" cy="134875"/>
            </a:xfrm>
          </p:grpSpPr>
          <p:grpSp>
            <p:nvGrpSpPr>
              <p:cNvPr id="2213" name="Google Shape;2213;p47"/>
              <p:cNvGrpSpPr/>
              <p:nvPr/>
            </p:nvGrpSpPr>
            <p:grpSpPr>
              <a:xfrm>
                <a:off x="3928495" y="379241"/>
                <a:ext cx="44700" cy="42600"/>
                <a:chOff x="3928495" y="379241"/>
                <a:chExt cx="44700" cy="42600"/>
              </a:xfrm>
            </p:grpSpPr>
            <p:sp>
              <p:nvSpPr>
                <p:cNvPr id="2214" name="Google Shape;2214;p47"/>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47"/>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6" name="Google Shape;2216;p47"/>
              <p:cNvGrpSpPr/>
              <p:nvPr/>
            </p:nvGrpSpPr>
            <p:grpSpPr>
              <a:xfrm>
                <a:off x="3985670" y="425666"/>
                <a:ext cx="44700" cy="42600"/>
                <a:chOff x="3928495" y="379241"/>
                <a:chExt cx="44700" cy="42600"/>
              </a:xfrm>
            </p:grpSpPr>
            <p:sp>
              <p:nvSpPr>
                <p:cNvPr id="2217" name="Google Shape;2217;p47"/>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47"/>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9" name="Google Shape;2219;p47"/>
              <p:cNvGrpSpPr/>
              <p:nvPr/>
            </p:nvGrpSpPr>
            <p:grpSpPr>
              <a:xfrm>
                <a:off x="3985670" y="333391"/>
                <a:ext cx="44700" cy="42600"/>
                <a:chOff x="3928495" y="379241"/>
                <a:chExt cx="44700" cy="42600"/>
              </a:xfrm>
            </p:grpSpPr>
            <p:sp>
              <p:nvSpPr>
                <p:cNvPr id="2220" name="Google Shape;2220;p47"/>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47"/>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22" name="Google Shape;2222;p47"/>
            <p:cNvGrpSpPr/>
            <p:nvPr/>
          </p:nvGrpSpPr>
          <p:grpSpPr>
            <a:xfrm rot="10800000">
              <a:off x="3436054" y="4786462"/>
              <a:ext cx="449076" cy="119073"/>
              <a:chOff x="7108302" y="2550931"/>
              <a:chExt cx="281323" cy="74593"/>
            </a:xfrm>
          </p:grpSpPr>
          <p:sp>
            <p:nvSpPr>
              <p:cNvPr id="2223" name="Google Shape;2223;p47"/>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4" name="Google Shape;2224;p47"/>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5" name="Google Shape;2225;p47"/>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6" name="Google Shape;2226;p47"/>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7" name="Google Shape;2227;p47"/>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8" name="Google Shape;2228;p47"/>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9" name="Google Shape;2229;p47"/>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0" name="Google Shape;2230;p47"/>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1" name="Google Shape;2231;p47"/>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2" name="Google Shape;2232;p47"/>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5" name="Picture 4">
            <a:extLst>
              <a:ext uri="{FF2B5EF4-FFF2-40B4-BE49-F238E27FC236}">
                <a16:creationId xmlns:a16="http://schemas.microsoft.com/office/drawing/2014/main" id="{970632DA-D8A4-5BB6-6B90-50E60692C403}"/>
              </a:ext>
            </a:extLst>
          </p:cNvPr>
          <p:cNvPicPr>
            <a:picLocks noChangeAspect="1"/>
          </p:cNvPicPr>
          <p:nvPr/>
        </p:nvPicPr>
        <p:blipFill>
          <a:blip r:embed="rId4"/>
          <a:stretch>
            <a:fillRect/>
          </a:stretch>
        </p:blipFill>
        <p:spPr>
          <a:xfrm>
            <a:off x="604284" y="28220"/>
            <a:ext cx="7935432" cy="50870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42"/>
          <p:cNvSpPr txBox="1">
            <a:spLocks noGrp="1"/>
          </p:cNvSpPr>
          <p:nvPr>
            <p:ph type="subTitle" idx="2"/>
          </p:nvPr>
        </p:nvSpPr>
        <p:spPr>
          <a:xfrm>
            <a:off x="3537973" y="2040778"/>
            <a:ext cx="2067900" cy="6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Elle a un beau nom, mais il y fait très chaud</a:t>
            </a:r>
            <a:endParaRPr/>
          </a:p>
        </p:txBody>
      </p:sp>
      <p:sp>
        <p:nvSpPr>
          <p:cNvPr id="2057" name="Google Shape;2057;p42"/>
          <p:cNvSpPr txBox="1">
            <a:spLocks noGrp="1"/>
          </p:cNvSpPr>
          <p:nvPr>
            <p:ph type="subTitle" idx="5"/>
          </p:nvPr>
        </p:nvSpPr>
        <p:spPr>
          <a:xfrm>
            <a:off x="6249477" y="2040778"/>
            <a:ext cx="2067900" cy="6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C’est la planète la plus éloignée du Soleil</a:t>
            </a:r>
            <a:endParaRPr/>
          </a:p>
        </p:txBody>
      </p:sp>
      <p:sp>
        <p:nvSpPr>
          <p:cNvPr id="2058" name="Google Shape;205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685800">
              <a:buFont typeface="Wingdings" panose="05000000000000000000" pitchFamily="2" charset="2"/>
              <a:buChar char="Ø"/>
            </a:pPr>
            <a:r>
              <a:rPr lang="en-US" sz="1400" dirty="0">
                <a:latin typeface="Arial" panose="020B0604020202020204" pitchFamily="34" charset="0"/>
                <a:ea typeface="Tahoma" panose="020B0604030504040204" pitchFamily="34" charset="0"/>
                <a:cs typeface="Arial" panose="020B0604020202020204" pitchFamily="34" charset="0"/>
              </a:rPr>
              <a:t>IQR method: </a:t>
            </a:r>
            <a:br>
              <a:rPr lang="en-US" sz="1400" dirty="0">
                <a:latin typeface="Arial" panose="020B0604020202020204" pitchFamily="34" charset="0"/>
                <a:ea typeface="Tahoma" panose="020B0604030504040204" pitchFamily="34" charset="0"/>
                <a:cs typeface="Arial" panose="020B0604020202020204" pitchFamily="34" charset="0"/>
              </a:rPr>
            </a:br>
            <a:r>
              <a:rPr lang="en-US" sz="1400" dirty="0">
                <a:latin typeface="Arial" panose="020B0604020202020204" pitchFamily="34" charset="0"/>
                <a:ea typeface="Tahoma" panose="020B0604030504040204" pitchFamily="34" charset="0"/>
                <a:cs typeface="Arial" panose="020B0604020202020204" pitchFamily="34" charset="0"/>
              </a:rPr>
              <a:t>use the IQR method to statistically identify outlier.</a:t>
            </a:r>
            <a:br>
              <a:rPr lang="en-US" sz="1400" dirty="0">
                <a:latin typeface="Arial" panose="020B0604020202020204" pitchFamily="34" charset="0"/>
                <a:ea typeface="Tahoma" panose="020B0604030504040204" pitchFamily="34" charset="0"/>
                <a:cs typeface="Arial" panose="020B0604020202020204" pitchFamily="34" charset="0"/>
              </a:rPr>
            </a:br>
            <a:endParaRPr sz="1400" dirty="0">
              <a:latin typeface="Arial" panose="020B0604020202020204" pitchFamily="34" charset="0"/>
              <a:ea typeface="Tahoma" panose="020B0604030504040204" pitchFamily="34" charset="0"/>
              <a:cs typeface="Arial" panose="020B0604020202020204" pitchFamily="34" charset="0"/>
            </a:endParaRPr>
          </a:p>
        </p:txBody>
      </p:sp>
      <p:sp>
        <p:nvSpPr>
          <p:cNvPr id="2059" name="Google Shape;2059;p42"/>
          <p:cNvSpPr txBox="1">
            <a:spLocks noGrp="1"/>
          </p:cNvSpPr>
          <p:nvPr>
            <p:ph type="subTitle" idx="1"/>
          </p:nvPr>
        </p:nvSpPr>
        <p:spPr>
          <a:xfrm>
            <a:off x="826475" y="2040778"/>
            <a:ext cx="2067900" cy="6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Mars est en fait un endroit très froid</a:t>
            </a:r>
            <a:endParaRPr/>
          </a:p>
        </p:txBody>
      </p:sp>
      <p:sp>
        <p:nvSpPr>
          <p:cNvPr id="2060" name="Google Shape;2060;p42"/>
          <p:cNvSpPr txBox="1">
            <a:spLocks noGrp="1"/>
          </p:cNvSpPr>
          <p:nvPr>
            <p:ph type="subTitle" idx="3"/>
          </p:nvPr>
        </p:nvSpPr>
        <p:spPr>
          <a:xfrm>
            <a:off x="826475" y="3778976"/>
            <a:ext cx="2067900" cy="6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Mercure est la planète la plus proche du Soleil</a:t>
            </a:r>
            <a:endParaRPr/>
          </a:p>
        </p:txBody>
      </p:sp>
      <p:sp>
        <p:nvSpPr>
          <p:cNvPr id="2061" name="Google Shape;2061;p42"/>
          <p:cNvSpPr txBox="1">
            <a:spLocks noGrp="1"/>
          </p:cNvSpPr>
          <p:nvPr>
            <p:ph type="subTitle" idx="4"/>
          </p:nvPr>
        </p:nvSpPr>
        <p:spPr>
          <a:xfrm>
            <a:off x="3537976" y="3778976"/>
            <a:ext cx="2067900" cy="6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Elle est composée d'hydrogène</a:t>
            </a:r>
            <a:endParaRPr/>
          </a:p>
        </p:txBody>
      </p:sp>
      <p:sp>
        <p:nvSpPr>
          <p:cNvPr id="2062" name="Google Shape;2062;p42"/>
          <p:cNvSpPr txBox="1">
            <a:spLocks noGrp="1"/>
          </p:cNvSpPr>
          <p:nvPr>
            <p:ph type="subTitle" idx="6"/>
          </p:nvPr>
        </p:nvSpPr>
        <p:spPr>
          <a:xfrm>
            <a:off x="6249477" y="3778976"/>
            <a:ext cx="2067900" cy="6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C’est la plus grande planète de toutes</a:t>
            </a:r>
            <a:endParaRPr/>
          </a:p>
        </p:txBody>
      </p:sp>
      <p:sp>
        <p:nvSpPr>
          <p:cNvPr id="2063" name="Google Shape;2063;p42"/>
          <p:cNvSpPr txBox="1">
            <a:spLocks noGrp="1"/>
          </p:cNvSpPr>
          <p:nvPr>
            <p:ph type="subTitle" idx="7"/>
          </p:nvPr>
        </p:nvSpPr>
        <p:spPr>
          <a:xfrm>
            <a:off x="826475" y="1755850"/>
            <a:ext cx="2067900" cy="35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Mars</a:t>
            </a:r>
            <a:endParaRPr/>
          </a:p>
        </p:txBody>
      </p:sp>
      <p:sp>
        <p:nvSpPr>
          <p:cNvPr id="2064" name="Google Shape;2064;p42"/>
          <p:cNvSpPr txBox="1">
            <a:spLocks noGrp="1"/>
          </p:cNvSpPr>
          <p:nvPr>
            <p:ph type="subTitle" idx="8"/>
          </p:nvPr>
        </p:nvSpPr>
        <p:spPr>
          <a:xfrm>
            <a:off x="3537973" y="1755850"/>
            <a:ext cx="2067900" cy="35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Vénus</a:t>
            </a:r>
            <a:endParaRPr/>
          </a:p>
        </p:txBody>
      </p:sp>
      <p:sp>
        <p:nvSpPr>
          <p:cNvPr id="2065" name="Google Shape;2065;p42"/>
          <p:cNvSpPr txBox="1">
            <a:spLocks noGrp="1"/>
          </p:cNvSpPr>
          <p:nvPr>
            <p:ph type="subTitle" idx="9"/>
          </p:nvPr>
        </p:nvSpPr>
        <p:spPr>
          <a:xfrm>
            <a:off x="826475" y="3494073"/>
            <a:ext cx="2067900" cy="35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Mercure</a:t>
            </a:r>
            <a:endParaRPr/>
          </a:p>
        </p:txBody>
      </p:sp>
      <p:sp>
        <p:nvSpPr>
          <p:cNvPr id="2066" name="Google Shape;2066;p42"/>
          <p:cNvSpPr txBox="1">
            <a:spLocks noGrp="1"/>
          </p:cNvSpPr>
          <p:nvPr>
            <p:ph type="subTitle" idx="13"/>
          </p:nvPr>
        </p:nvSpPr>
        <p:spPr>
          <a:xfrm>
            <a:off x="3537973" y="3494073"/>
            <a:ext cx="2067900" cy="35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Saturne</a:t>
            </a:r>
            <a:endParaRPr/>
          </a:p>
        </p:txBody>
      </p:sp>
      <p:sp>
        <p:nvSpPr>
          <p:cNvPr id="2067" name="Google Shape;2067;p42"/>
          <p:cNvSpPr txBox="1">
            <a:spLocks noGrp="1"/>
          </p:cNvSpPr>
          <p:nvPr>
            <p:ph type="subTitle" idx="14"/>
          </p:nvPr>
        </p:nvSpPr>
        <p:spPr>
          <a:xfrm>
            <a:off x="6249477" y="1755850"/>
            <a:ext cx="2067900" cy="35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dirty="0"/>
              <a:t>Neptune</a:t>
            </a:r>
            <a:endParaRPr dirty="0"/>
          </a:p>
        </p:txBody>
      </p:sp>
      <p:sp>
        <p:nvSpPr>
          <p:cNvPr id="2068" name="Google Shape;2068;p42"/>
          <p:cNvSpPr txBox="1">
            <a:spLocks noGrp="1"/>
          </p:cNvSpPr>
          <p:nvPr>
            <p:ph type="subTitle" idx="15"/>
          </p:nvPr>
        </p:nvSpPr>
        <p:spPr>
          <a:xfrm>
            <a:off x="6249477" y="3494073"/>
            <a:ext cx="2067900" cy="35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Jupiter</a:t>
            </a:r>
            <a:endParaRPr/>
          </a:p>
        </p:txBody>
      </p:sp>
      <p:sp>
        <p:nvSpPr>
          <p:cNvPr id="2069" name="Google Shape;2069;p42"/>
          <p:cNvSpPr/>
          <p:nvPr/>
        </p:nvSpPr>
        <p:spPr>
          <a:xfrm>
            <a:off x="1687912" y="1226580"/>
            <a:ext cx="345027" cy="320295"/>
          </a:xfrm>
          <a:custGeom>
            <a:avLst/>
            <a:gdLst/>
            <a:ahLst/>
            <a:cxnLst/>
            <a:rect l="l" t="t" r="r" b="b"/>
            <a:pathLst>
              <a:path w="19601" h="18196" extrusionOk="0">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070" name="Google Shape;2070;p42"/>
          <p:cNvGrpSpPr/>
          <p:nvPr/>
        </p:nvGrpSpPr>
        <p:grpSpPr>
          <a:xfrm>
            <a:off x="4401820" y="1217195"/>
            <a:ext cx="340204" cy="339271"/>
            <a:chOff x="3270450" y="3213625"/>
            <a:chExt cx="483175" cy="481850"/>
          </a:xfrm>
        </p:grpSpPr>
        <p:sp>
          <p:nvSpPr>
            <p:cNvPr id="2071" name="Google Shape;2071;p42"/>
            <p:cNvSpPr/>
            <p:nvPr/>
          </p:nvSpPr>
          <p:spPr>
            <a:xfrm>
              <a:off x="3392550" y="3335025"/>
              <a:ext cx="239050" cy="239050"/>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72" name="Google Shape;2072;p42"/>
            <p:cNvSpPr/>
            <p:nvPr/>
          </p:nvSpPr>
          <p:spPr>
            <a:xfrm>
              <a:off x="3270450" y="3213625"/>
              <a:ext cx="483175" cy="481850"/>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73" name="Google Shape;2073;p42"/>
          <p:cNvSpPr/>
          <p:nvPr/>
        </p:nvSpPr>
        <p:spPr>
          <a:xfrm>
            <a:off x="7113779" y="1217102"/>
            <a:ext cx="339306" cy="339253"/>
          </a:xfrm>
          <a:custGeom>
            <a:avLst/>
            <a:gdLst/>
            <a:ahLst/>
            <a:cxnLst/>
            <a:rect l="l" t="t" r="r" b="b"/>
            <a:pathLst>
              <a:path w="19276" h="19273" extrusionOk="0">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074" name="Google Shape;2074;p42"/>
          <p:cNvGrpSpPr/>
          <p:nvPr/>
        </p:nvGrpSpPr>
        <p:grpSpPr>
          <a:xfrm>
            <a:off x="1688704" y="2987827"/>
            <a:ext cx="343442" cy="339288"/>
            <a:chOff x="3858100" y="1435075"/>
            <a:chExt cx="487775" cy="481875"/>
          </a:xfrm>
        </p:grpSpPr>
        <p:sp>
          <p:nvSpPr>
            <p:cNvPr id="2075" name="Google Shape;2075;p42"/>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76" name="Google Shape;2076;p42"/>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77" name="Google Shape;2077;p42"/>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78" name="Google Shape;2078;p42"/>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79" name="Google Shape;2079;p42"/>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80" name="Google Shape;2080;p42"/>
          <p:cNvGrpSpPr/>
          <p:nvPr/>
        </p:nvGrpSpPr>
        <p:grpSpPr>
          <a:xfrm>
            <a:off x="4400702" y="2987836"/>
            <a:ext cx="342580" cy="339271"/>
            <a:chOff x="5049725" y="1435050"/>
            <a:chExt cx="486550" cy="481850"/>
          </a:xfrm>
        </p:grpSpPr>
        <p:sp>
          <p:nvSpPr>
            <p:cNvPr id="2081" name="Google Shape;2081;p42"/>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82" name="Google Shape;2082;p42"/>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83" name="Google Shape;2083;p42"/>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84" name="Google Shape;2084;p42"/>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85" name="Google Shape;2085;p42"/>
          <p:cNvGrpSpPr/>
          <p:nvPr/>
        </p:nvGrpSpPr>
        <p:grpSpPr>
          <a:xfrm>
            <a:off x="7110254" y="2987735"/>
            <a:ext cx="346347" cy="339623"/>
            <a:chOff x="1490050" y="3805975"/>
            <a:chExt cx="491900" cy="482350"/>
          </a:xfrm>
        </p:grpSpPr>
        <p:sp>
          <p:nvSpPr>
            <p:cNvPr id="2086" name="Google Shape;2086;p42"/>
            <p:cNvSpPr/>
            <p:nvPr/>
          </p:nvSpPr>
          <p:spPr>
            <a:xfrm>
              <a:off x="1541775" y="3877050"/>
              <a:ext cx="302500" cy="277225"/>
            </a:xfrm>
            <a:custGeom>
              <a:avLst/>
              <a:gdLst/>
              <a:ahLst/>
              <a:cxnLst/>
              <a:rect l="l" t="t" r="r" b="b"/>
              <a:pathLst>
                <a:path w="12100" h="11089" extrusionOk="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87" name="Google Shape;2087;p42"/>
            <p:cNvSpPr/>
            <p:nvPr/>
          </p:nvSpPr>
          <p:spPr>
            <a:xfrm>
              <a:off x="1824450" y="3805975"/>
              <a:ext cx="157500" cy="150525"/>
            </a:xfrm>
            <a:custGeom>
              <a:avLst/>
              <a:gdLst/>
              <a:ahLst/>
              <a:cxnLst/>
              <a:rect l="l" t="t" r="r" b="b"/>
              <a:pathLst>
                <a:path w="6300" h="6021" extrusionOk="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88" name="Google Shape;2088;p42"/>
            <p:cNvSpPr/>
            <p:nvPr/>
          </p:nvSpPr>
          <p:spPr>
            <a:xfrm>
              <a:off x="1626675" y="3936600"/>
              <a:ext cx="277225" cy="302600"/>
            </a:xfrm>
            <a:custGeom>
              <a:avLst/>
              <a:gdLst/>
              <a:ahLst/>
              <a:cxnLst/>
              <a:rect l="l" t="t" r="r" b="b"/>
              <a:pathLst>
                <a:path w="11089" h="12104" extrusionOk="0">
                  <a:moveTo>
                    <a:pt x="9501" y="1"/>
                  </a:moveTo>
                  <a:lnTo>
                    <a:pt x="1" y="9501"/>
                  </a:lnTo>
                  <a:cubicBezTo>
                    <a:pt x="537" y="10254"/>
                    <a:pt x="745" y="11194"/>
                    <a:pt x="576" y="12103"/>
                  </a:cubicBezTo>
                  <a:lnTo>
                    <a:pt x="11088" y="1591"/>
                  </a:lnTo>
                  <a:lnTo>
                    <a:pt x="95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89" name="Google Shape;2089;p42"/>
            <p:cNvSpPr/>
            <p:nvPr/>
          </p:nvSpPr>
          <p:spPr>
            <a:xfrm>
              <a:off x="1490050" y="4166500"/>
              <a:ext cx="129950" cy="121825"/>
            </a:xfrm>
            <a:custGeom>
              <a:avLst/>
              <a:gdLst/>
              <a:ahLst/>
              <a:cxnLst/>
              <a:rect l="l" t="t" r="r" b="b"/>
              <a:pathLst>
                <a:path w="5198" h="4873" extrusionOk="0">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5" name="Picture 4">
            <a:extLst>
              <a:ext uri="{FF2B5EF4-FFF2-40B4-BE49-F238E27FC236}">
                <a16:creationId xmlns:a16="http://schemas.microsoft.com/office/drawing/2014/main" id="{CDA61CD2-2C5B-C344-9659-41472BD3304F}"/>
              </a:ext>
            </a:extLst>
          </p:cNvPr>
          <p:cNvPicPr>
            <a:picLocks noChangeAspect="1"/>
          </p:cNvPicPr>
          <p:nvPr/>
        </p:nvPicPr>
        <p:blipFill>
          <a:blip r:embed="rId3"/>
          <a:stretch>
            <a:fillRect/>
          </a:stretch>
        </p:blipFill>
        <p:spPr>
          <a:xfrm>
            <a:off x="853141" y="1132113"/>
            <a:ext cx="7654352" cy="371124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5"/>
        <p:cNvGrpSpPr/>
        <p:nvPr/>
      </p:nvGrpSpPr>
      <p:grpSpPr>
        <a:xfrm>
          <a:off x="0" y="0"/>
          <a:ext cx="0" cy="0"/>
          <a:chOff x="0" y="0"/>
          <a:chExt cx="0" cy="0"/>
        </a:xfrm>
      </p:grpSpPr>
      <p:sp>
        <p:nvSpPr>
          <p:cNvPr id="2306" name="Google Shape;2306;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Outlier handling</a:t>
            </a:r>
            <a:endParaRPr dirty="0"/>
          </a:p>
        </p:txBody>
      </p:sp>
      <p:sp>
        <p:nvSpPr>
          <p:cNvPr id="2307" name="Google Shape;2307;p52"/>
          <p:cNvSpPr txBox="1"/>
          <p:nvPr/>
        </p:nvSpPr>
        <p:spPr>
          <a:xfrm>
            <a:off x="720000" y="1630898"/>
            <a:ext cx="2338800" cy="664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fr">
                <a:solidFill>
                  <a:schemeClr val="dk1"/>
                </a:solidFill>
                <a:latin typeface="Manjari"/>
                <a:ea typeface="Manjari"/>
                <a:cs typeface="Manjari"/>
                <a:sym typeface="Manjari"/>
              </a:rPr>
              <a:t>Mercure est la planète la plus proche du Soleil</a:t>
            </a:r>
            <a:endParaRPr>
              <a:solidFill>
                <a:schemeClr val="dk1"/>
              </a:solidFill>
              <a:latin typeface="Manjari"/>
              <a:ea typeface="Manjari"/>
              <a:cs typeface="Manjari"/>
              <a:sym typeface="Manjari"/>
            </a:endParaRPr>
          </a:p>
        </p:txBody>
      </p:sp>
      <p:sp>
        <p:nvSpPr>
          <p:cNvPr id="2308" name="Google Shape;2308;p52"/>
          <p:cNvSpPr txBox="1"/>
          <p:nvPr/>
        </p:nvSpPr>
        <p:spPr>
          <a:xfrm>
            <a:off x="720000" y="1260000"/>
            <a:ext cx="2338800" cy="474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fr" sz="2000" b="1">
                <a:solidFill>
                  <a:schemeClr val="dk1"/>
                </a:solidFill>
                <a:latin typeface="Lexend"/>
                <a:ea typeface="Lexend"/>
                <a:cs typeface="Lexend"/>
                <a:sym typeface="Lexend"/>
              </a:rPr>
              <a:t>Première</a:t>
            </a:r>
            <a:endParaRPr sz="2000" b="1">
              <a:solidFill>
                <a:schemeClr val="dk1"/>
              </a:solidFill>
              <a:latin typeface="Lexend"/>
              <a:ea typeface="Lexend"/>
              <a:cs typeface="Lexend"/>
              <a:sym typeface="Lexend"/>
            </a:endParaRPr>
          </a:p>
        </p:txBody>
      </p:sp>
      <p:sp>
        <p:nvSpPr>
          <p:cNvPr id="2309" name="Google Shape;2309;p52"/>
          <p:cNvSpPr txBox="1"/>
          <p:nvPr/>
        </p:nvSpPr>
        <p:spPr>
          <a:xfrm>
            <a:off x="3402600" y="1630898"/>
            <a:ext cx="2338800" cy="664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fr">
                <a:solidFill>
                  <a:schemeClr val="dk1"/>
                </a:solidFill>
                <a:latin typeface="Manjari"/>
                <a:ea typeface="Manjari"/>
                <a:cs typeface="Manjari"/>
                <a:sym typeface="Manjari"/>
              </a:rPr>
              <a:t>Vénus a un beau nom, mais il y fait très chaud</a:t>
            </a:r>
            <a:endParaRPr>
              <a:solidFill>
                <a:schemeClr val="dk1"/>
              </a:solidFill>
              <a:latin typeface="Manjari"/>
              <a:ea typeface="Manjari"/>
              <a:cs typeface="Manjari"/>
              <a:sym typeface="Manjari"/>
            </a:endParaRPr>
          </a:p>
        </p:txBody>
      </p:sp>
      <p:sp>
        <p:nvSpPr>
          <p:cNvPr id="2310" name="Google Shape;2310;p52"/>
          <p:cNvSpPr txBox="1"/>
          <p:nvPr/>
        </p:nvSpPr>
        <p:spPr>
          <a:xfrm>
            <a:off x="3402600" y="1260000"/>
            <a:ext cx="2338800" cy="474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fr" sz="2000" b="1">
                <a:solidFill>
                  <a:schemeClr val="dk1"/>
                </a:solidFill>
                <a:latin typeface="Lexend"/>
                <a:ea typeface="Lexend"/>
                <a:cs typeface="Lexend"/>
                <a:sym typeface="Lexend"/>
              </a:rPr>
              <a:t>Suivante</a:t>
            </a:r>
            <a:endParaRPr sz="2000" b="1">
              <a:solidFill>
                <a:schemeClr val="dk1"/>
              </a:solidFill>
              <a:latin typeface="Lexend"/>
              <a:ea typeface="Lexend"/>
              <a:cs typeface="Lexend"/>
              <a:sym typeface="Lexend"/>
            </a:endParaRPr>
          </a:p>
        </p:txBody>
      </p:sp>
      <p:sp>
        <p:nvSpPr>
          <p:cNvPr id="2311" name="Google Shape;2311;p52"/>
          <p:cNvSpPr txBox="1"/>
          <p:nvPr/>
        </p:nvSpPr>
        <p:spPr>
          <a:xfrm>
            <a:off x="6085200" y="1630898"/>
            <a:ext cx="2338800" cy="664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fr">
                <a:solidFill>
                  <a:schemeClr val="dk1"/>
                </a:solidFill>
                <a:latin typeface="Manjari"/>
                <a:ea typeface="Manjari"/>
                <a:cs typeface="Manjari"/>
                <a:sym typeface="Manjari"/>
              </a:rPr>
              <a:t>Mars est en fait un endroit très froid</a:t>
            </a:r>
            <a:endParaRPr>
              <a:solidFill>
                <a:schemeClr val="dk1"/>
              </a:solidFill>
              <a:latin typeface="Manjari"/>
              <a:ea typeface="Manjari"/>
              <a:cs typeface="Manjari"/>
              <a:sym typeface="Manjari"/>
            </a:endParaRPr>
          </a:p>
        </p:txBody>
      </p:sp>
      <p:sp>
        <p:nvSpPr>
          <p:cNvPr id="2312" name="Google Shape;2312;p52"/>
          <p:cNvSpPr txBox="1"/>
          <p:nvPr/>
        </p:nvSpPr>
        <p:spPr>
          <a:xfrm>
            <a:off x="6085200" y="1260000"/>
            <a:ext cx="2338800" cy="474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fr" sz="2000" b="1">
                <a:solidFill>
                  <a:schemeClr val="dk1"/>
                </a:solidFill>
                <a:latin typeface="Lexend"/>
                <a:ea typeface="Lexend"/>
                <a:cs typeface="Lexend"/>
                <a:sym typeface="Lexend"/>
              </a:rPr>
              <a:t>Suivante</a:t>
            </a:r>
            <a:endParaRPr sz="2000" b="1">
              <a:solidFill>
                <a:schemeClr val="dk1"/>
              </a:solidFill>
              <a:latin typeface="Lexend"/>
              <a:ea typeface="Lexend"/>
              <a:cs typeface="Lexend"/>
              <a:sym typeface="Lexend"/>
            </a:endParaRPr>
          </a:p>
        </p:txBody>
      </p:sp>
      <p:sp>
        <p:nvSpPr>
          <p:cNvPr id="2313" name="Google Shape;2313;p52"/>
          <p:cNvSpPr txBox="1"/>
          <p:nvPr/>
        </p:nvSpPr>
        <p:spPr>
          <a:xfrm>
            <a:off x="720000" y="3462046"/>
            <a:ext cx="2338800" cy="664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fr">
                <a:solidFill>
                  <a:schemeClr val="dk1"/>
                </a:solidFill>
                <a:latin typeface="Manjari"/>
                <a:ea typeface="Manjari"/>
                <a:cs typeface="Manjari"/>
                <a:sym typeface="Manjari"/>
              </a:rPr>
              <a:t>Jupiter est la plus grande planète de toutes</a:t>
            </a:r>
            <a:endParaRPr>
              <a:solidFill>
                <a:schemeClr val="dk1"/>
              </a:solidFill>
              <a:latin typeface="Manjari"/>
              <a:ea typeface="Manjari"/>
              <a:cs typeface="Manjari"/>
              <a:sym typeface="Manjari"/>
            </a:endParaRPr>
          </a:p>
        </p:txBody>
      </p:sp>
      <p:sp>
        <p:nvSpPr>
          <p:cNvPr id="2314" name="Google Shape;2314;p52"/>
          <p:cNvSpPr txBox="1"/>
          <p:nvPr/>
        </p:nvSpPr>
        <p:spPr>
          <a:xfrm>
            <a:off x="720000" y="3091143"/>
            <a:ext cx="2338800" cy="474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fr" sz="2000" b="1">
                <a:solidFill>
                  <a:schemeClr val="dk1"/>
                </a:solidFill>
                <a:latin typeface="Lexend"/>
                <a:ea typeface="Lexend"/>
                <a:cs typeface="Lexend"/>
                <a:sym typeface="Lexend"/>
              </a:rPr>
              <a:t>Suivante</a:t>
            </a:r>
            <a:endParaRPr sz="2000" b="1">
              <a:solidFill>
                <a:schemeClr val="dk1"/>
              </a:solidFill>
              <a:latin typeface="Lexend"/>
              <a:ea typeface="Lexend"/>
              <a:cs typeface="Lexend"/>
              <a:sym typeface="Lexend"/>
            </a:endParaRPr>
          </a:p>
        </p:txBody>
      </p:sp>
      <p:sp>
        <p:nvSpPr>
          <p:cNvPr id="2315" name="Google Shape;2315;p52"/>
          <p:cNvSpPr txBox="1"/>
          <p:nvPr/>
        </p:nvSpPr>
        <p:spPr>
          <a:xfrm>
            <a:off x="3402600" y="3462046"/>
            <a:ext cx="2338800" cy="664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fr">
                <a:solidFill>
                  <a:schemeClr val="dk1"/>
                </a:solidFill>
                <a:latin typeface="Manjari"/>
                <a:ea typeface="Manjari"/>
                <a:cs typeface="Manjari"/>
                <a:sym typeface="Manjari"/>
              </a:rPr>
              <a:t>Saturne est composée d'hydrogène et d'hélium</a:t>
            </a:r>
            <a:endParaRPr>
              <a:solidFill>
                <a:schemeClr val="dk1"/>
              </a:solidFill>
              <a:latin typeface="Manjari"/>
              <a:ea typeface="Manjari"/>
              <a:cs typeface="Manjari"/>
              <a:sym typeface="Manjari"/>
            </a:endParaRPr>
          </a:p>
        </p:txBody>
      </p:sp>
      <p:sp>
        <p:nvSpPr>
          <p:cNvPr id="2316" name="Google Shape;2316;p52"/>
          <p:cNvSpPr txBox="1"/>
          <p:nvPr/>
        </p:nvSpPr>
        <p:spPr>
          <a:xfrm>
            <a:off x="3402600" y="3091143"/>
            <a:ext cx="2338800" cy="474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fr" sz="2000" b="1">
                <a:solidFill>
                  <a:schemeClr val="dk1"/>
                </a:solidFill>
                <a:latin typeface="Lexend"/>
                <a:ea typeface="Lexend"/>
                <a:cs typeface="Lexend"/>
                <a:sym typeface="Lexend"/>
              </a:rPr>
              <a:t>Suivante</a:t>
            </a:r>
            <a:endParaRPr sz="2000" b="1">
              <a:solidFill>
                <a:schemeClr val="dk1"/>
              </a:solidFill>
              <a:latin typeface="Lexend"/>
              <a:ea typeface="Lexend"/>
              <a:cs typeface="Lexend"/>
              <a:sym typeface="Lexend"/>
            </a:endParaRPr>
          </a:p>
        </p:txBody>
      </p:sp>
      <p:sp>
        <p:nvSpPr>
          <p:cNvPr id="2317" name="Google Shape;2317;p52"/>
          <p:cNvSpPr txBox="1"/>
          <p:nvPr/>
        </p:nvSpPr>
        <p:spPr>
          <a:xfrm>
            <a:off x="6085200" y="3462046"/>
            <a:ext cx="2338800" cy="664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fr">
                <a:solidFill>
                  <a:schemeClr val="dk1"/>
                </a:solidFill>
                <a:latin typeface="Manjari"/>
                <a:ea typeface="Manjari"/>
                <a:cs typeface="Manjari"/>
                <a:sym typeface="Manjari"/>
              </a:rPr>
              <a:t>Neptune est la planète la plus éloignée du Soleil</a:t>
            </a:r>
            <a:endParaRPr>
              <a:solidFill>
                <a:schemeClr val="dk1"/>
              </a:solidFill>
              <a:latin typeface="Manjari"/>
              <a:ea typeface="Manjari"/>
              <a:cs typeface="Manjari"/>
              <a:sym typeface="Manjari"/>
            </a:endParaRPr>
          </a:p>
        </p:txBody>
      </p:sp>
      <p:sp>
        <p:nvSpPr>
          <p:cNvPr id="2318" name="Google Shape;2318;p52"/>
          <p:cNvSpPr txBox="1"/>
          <p:nvPr/>
        </p:nvSpPr>
        <p:spPr>
          <a:xfrm>
            <a:off x="6085200" y="3091143"/>
            <a:ext cx="2338800" cy="474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fr" sz="2000" b="1">
                <a:solidFill>
                  <a:schemeClr val="dk1"/>
                </a:solidFill>
                <a:latin typeface="Lexend"/>
                <a:ea typeface="Lexend"/>
                <a:cs typeface="Lexend"/>
                <a:sym typeface="Lexend"/>
              </a:rPr>
              <a:t>Dernière</a:t>
            </a:r>
            <a:endParaRPr sz="2000" b="1">
              <a:solidFill>
                <a:schemeClr val="dk1"/>
              </a:solidFill>
              <a:latin typeface="Lexend"/>
              <a:ea typeface="Lexend"/>
              <a:cs typeface="Lexend"/>
              <a:sym typeface="Lexend"/>
            </a:endParaRPr>
          </a:p>
        </p:txBody>
      </p:sp>
      <p:cxnSp>
        <p:nvCxnSpPr>
          <p:cNvPr id="2319" name="Google Shape;2319;p52"/>
          <p:cNvCxnSpPr>
            <a:stCxn id="2308" idx="3"/>
            <a:endCxn id="2310" idx="1"/>
          </p:cNvCxnSpPr>
          <p:nvPr/>
        </p:nvCxnSpPr>
        <p:spPr>
          <a:xfrm>
            <a:off x="3058800" y="1497300"/>
            <a:ext cx="343800" cy="600"/>
          </a:xfrm>
          <a:prstGeom prst="bentConnector3">
            <a:avLst>
              <a:gd name="adj1" fmla="val 50004"/>
            </a:avLst>
          </a:prstGeom>
          <a:noFill/>
          <a:ln w="9525" cap="flat" cmpd="sng">
            <a:solidFill>
              <a:schemeClr val="lt2"/>
            </a:solidFill>
            <a:prstDash val="solid"/>
            <a:round/>
            <a:headEnd type="none" w="med" len="med"/>
            <a:tailEnd type="oval" w="med" len="med"/>
          </a:ln>
        </p:spPr>
      </p:cxnSp>
      <p:cxnSp>
        <p:nvCxnSpPr>
          <p:cNvPr id="2320" name="Google Shape;2320;p52"/>
          <p:cNvCxnSpPr>
            <a:stCxn id="2310" idx="3"/>
            <a:endCxn id="2312" idx="1"/>
          </p:cNvCxnSpPr>
          <p:nvPr/>
        </p:nvCxnSpPr>
        <p:spPr>
          <a:xfrm>
            <a:off x="5741400" y="1497300"/>
            <a:ext cx="343800" cy="600"/>
          </a:xfrm>
          <a:prstGeom prst="bentConnector3">
            <a:avLst>
              <a:gd name="adj1" fmla="val 50004"/>
            </a:avLst>
          </a:prstGeom>
          <a:noFill/>
          <a:ln w="9525" cap="flat" cmpd="sng">
            <a:solidFill>
              <a:schemeClr val="lt2"/>
            </a:solidFill>
            <a:prstDash val="solid"/>
            <a:round/>
            <a:headEnd type="none" w="med" len="med"/>
            <a:tailEnd type="oval" w="med" len="med"/>
          </a:ln>
        </p:spPr>
      </p:cxnSp>
      <p:cxnSp>
        <p:nvCxnSpPr>
          <p:cNvPr id="2321" name="Google Shape;2321;p52"/>
          <p:cNvCxnSpPr>
            <a:stCxn id="2311" idx="2"/>
            <a:endCxn id="2314" idx="0"/>
          </p:cNvCxnSpPr>
          <p:nvPr/>
        </p:nvCxnSpPr>
        <p:spPr>
          <a:xfrm rot="5400000">
            <a:off x="4174200" y="10598"/>
            <a:ext cx="795600" cy="5365200"/>
          </a:xfrm>
          <a:prstGeom prst="bentConnector3">
            <a:avLst>
              <a:gd name="adj1" fmla="val 50009"/>
            </a:avLst>
          </a:prstGeom>
          <a:noFill/>
          <a:ln w="9525" cap="flat" cmpd="sng">
            <a:solidFill>
              <a:schemeClr val="lt2"/>
            </a:solidFill>
            <a:prstDash val="solid"/>
            <a:round/>
            <a:headEnd type="none" w="med" len="med"/>
            <a:tailEnd type="oval" w="med" len="med"/>
          </a:ln>
        </p:spPr>
      </p:cxnSp>
      <p:cxnSp>
        <p:nvCxnSpPr>
          <p:cNvPr id="2322" name="Google Shape;2322;p52"/>
          <p:cNvCxnSpPr>
            <a:stCxn id="2314" idx="3"/>
            <a:endCxn id="2316" idx="1"/>
          </p:cNvCxnSpPr>
          <p:nvPr/>
        </p:nvCxnSpPr>
        <p:spPr>
          <a:xfrm>
            <a:off x="3058800" y="3328443"/>
            <a:ext cx="343800" cy="600"/>
          </a:xfrm>
          <a:prstGeom prst="bentConnector3">
            <a:avLst>
              <a:gd name="adj1" fmla="val 50004"/>
            </a:avLst>
          </a:prstGeom>
          <a:noFill/>
          <a:ln w="9525" cap="flat" cmpd="sng">
            <a:solidFill>
              <a:schemeClr val="lt2"/>
            </a:solidFill>
            <a:prstDash val="solid"/>
            <a:round/>
            <a:headEnd type="none" w="med" len="med"/>
            <a:tailEnd type="oval" w="med" len="med"/>
          </a:ln>
        </p:spPr>
      </p:cxnSp>
      <p:cxnSp>
        <p:nvCxnSpPr>
          <p:cNvPr id="2323" name="Google Shape;2323;p52"/>
          <p:cNvCxnSpPr>
            <a:stCxn id="2316" idx="3"/>
            <a:endCxn id="2318" idx="1"/>
          </p:cNvCxnSpPr>
          <p:nvPr/>
        </p:nvCxnSpPr>
        <p:spPr>
          <a:xfrm>
            <a:off x="5741400" y="3328443"/>
            <a:ext cx="343800" cy="600"/>
          </a:xfrm>
          <a:prstGeom prst="bentConnector3">
            <a:avLst>
              <a:gd name="adj1" fmla="val 50004"/>
            </a:avLst>
          </a:prstGeom>
          <a:noFill/>
          <a:ln w="9525" cap="flat" cmpd="sng">
            <a:solidFill>
              <a:schemeClr val="lt2"/>
            </a:solidFill>
            <a:prstDash val="solid"/>
            <a:round/>
            <a:headEnd type="none" w="med" len="med"/>
            <a:tailEnd type="oval" w="med" len="med"/>
          </a:ln>
        </p:spPr>
      </p:cxnSp>
      <p:pic>
        <p:nvPicPr>
          <p:cNvPr id="5" name="Picture 4">
            <a:extLst>
              <a:ext uri="{FF2B5EF4-FFF2-40B4-BE49-F238E27FC236}">
                <a16:creationId xmlns:a16="http://schemas.microsoft.com/office/drawing/2014/main" id="{A544B1E8-BD0B-5B1E-15E3-3CE0D93B4EDC}"/>
              </a:ext>
            </a:extLst>
          </p:cNvPr>
          <p:cNvPicPr>
            <a:picLocks noChangeAspect="1"/>
          </p:cNvPicPr>
          <p:nvPr/>
        </p:nvPicPr>
        <p:blipFill>
          <a:blip r:embed="rId3"/>
          <a:stretch>
            <a:fillRect/>
          </a:stretch>
        </p:blipFill>
        <p:spPr>
          <a:xfrm>
            <a:off x="766231" y="1117600"/>
            <a:ext cx="7611537" cy="40119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2"/>
        <p:cNvGrpSpPr/>
        <p:nvPr/>
      </p:nvGrpSpPr>
      <p:grpSpPr>
        <a:xfrm>
          <a:off x="0" y="0"/>
          <a:ext cx="0" cy="0"/>
          <a:chOff x="0" y="0"/>
          <a:chExt cx="0" cy="0"/>
        </a:xfrm>
      </p:grpSpPr>
      <p:sp>
        <p:nvSpPr>
          <p:cNvPr id="1853" name="Google Shape;1853;p32"/>
          <p:cNvSpPr txBox="1">
            <a:spLocks noGrp="1"/>
          </p:cNvSpPr>
          <p:nvPr>
            <p:ph type="ctrTitle"/>
          </p:nvPr>
        </p:nvSpPr>
        <p:spPr>
          <a:xfrm>
            <a:off x="1940848" y="248311"/>
            <a:ext cx="4862639" cy="216930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dirty="0">
                <a:solidFill>
                  <a:srgbClr val="FFC000"/>
                </a:solidFill>
              </a:rPr>
              <a:t>COFFEE</a:t>
            </a:r>
            <a:r>
              <a:rPr lang="fr" dirty="0"/>
              <a:t> </a:t>
            </a:r>
            <a:r>
              <a:rPr lang="fr" dirty="0">
                <a:solidFill>
                  <a:srgbClr val="FFC000"/>
                </a:solidFill>
              </a:rPr>
              <a:t>QUALITY</a:t>
            </a:r>
            <a:r>
              <a:rPr lang="fr" dirty="0"/>
              <a:t> </a:t>
            </a:r>
            <a:r>
              <a:rPr lang="fr" dirty="0">
                <a:solidFill>
                  <a:srgbClr val="FFC000"/>
                </a:solidFill>
              </a:rPr>
              <a:t>DATABASE</a:t>
            </a:r>
            <a:endParaRPr dirty="0">
              <a:solidFill>
                <a:srgbClr val="FFC000"/>
              </a:solidFill>
            </a:endParaRPr>
          </a:p>
        </p:txBody>
      </p:sp>
      <p:sp>
        <p:nvSpPr>
          <p:cNvPr id="1854" name="Google Shape;1854;p32"/>
          <p:cNvSpPr txBox="1">
            <a:spLocks noGrp="1"/>
          </p:cNvSpPr>
          <p:nvPr>
            <p:ph type="subTitle" idx="1"/>
          </p:nvPr>
        </p:nvSpPr>
        <p:spPr>
          <a:xfrm>
            <a:off x="1940825" y="3410754"/>
            <a:ext cx="5529706" cy="2499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grpSp>
        <p:nvGrpSpPr>
          <p:cNvPr id="1855" name="Google Shape;1855;p32"/>
          <p:cNvGrpSpPr/>
          <p:nvPr/>
        </p:nvGrpSpPr>
        <p:grpSpPr>
          <a:xfrm>
            <a:off x="853525" y="1356675"/>
            <a:ext cx="130200" cy="126125"/>
            <a:chOff x="3935725" y="167575"/>
            <a:chExt cx="130200" cy="126125"/>
          </a:xfrm>
        </p:grpSpPr>
        <p:sp>
          <p:nvSpPr>
            <p:cNvPr id="1856" name="Google Shape;1856;p32"/>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57" name="Google Shape;1857;p32"/>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58" name="Google Shape;1858;p32"/>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859" name="Google Shape;1859;p32"/>
          <p:cNvGrpSpPr/>
          <p:nvPr/>
        </p:nvGrpSpPr>
        <p:grpSpPr>
          <a:xfrm>
            <a:off x="7971688" y="4236400"/>
            <a:ext cx="130200" cy="126125"/>
            <a:chOff x="3935725" y="167575"/>
            <a:chExt cx="130200" cy="126125"/>
          </a:xfrm>
        </p:grpSpPr>
        <p:sp>
          <p:nvSpPr>
            <p:cNvPr id="1860" name="Google Shape;1860;p32"/>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61" name="Google Shape;1861;p32"/>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62" name="Google Shape;1862;p32"/>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863" name="Google Shape;1863;p32"/>
          <p:cNvGrpSpPr/>
          <p:nvPr/>
        </p:nvGrpSpPr>
        <p:grpSpPr>
          <a:xfrm>
            <a:off x="7689617" y="673937"/>
            <a:ext cx="449076" cy="119073"/>
            <a:chOff x="7108302" y="2550931"/>
            <a:chExt cx="281323" cy="74593"/>
          </a:xfrm>
        </p:grpSpPr>
        <p:sp>
          <p:nvSpPr>
            <p:cNvPr id="1864" name="Google Shape;1864;p32"/>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5" name="Google Shape;1865;p32"/>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6" name="Google Shape;1866;p32"/>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32"/>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32"/>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32"/>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32"/>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32"/>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2" name="Google Shape;1872;p32"/>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3" name="Google Shape;1873;p32"/>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4" name="Google Shape;1874;p32"/>
          <p:cNvGrpSpPr/>
          <p:nvPr/>
        </p:nvGrpSpPr>
        <p:grpSpPr>
          <a:xfrm>
            <a:off x="1709845" y="3503154"/>
            <a:ext cx="101875" cy="134875"/>
            <a:chOff x="3928495" y="333391"/>
            <a:chExt cx="101875" cy="134875"/>
          </a:xfrm>
        </p:grpSpPr>
        <p:grpSp>
          <p:nvGrpSpPr>
            <p:cNvPr id="1875" name="Google Shape;1875;p32"/>
            <p:cNvGrpSpPr/>
            <p:nvPr/>
          </p:nvGrpSpPr>
          <p:grpSpPr>
            <a:xfrm>
              <a:off x="3928495" y="379241"/>
              <a:ext cx="44700" cy="42600"/>
              <a:chOff x="3928495" y="379241"/>
              <a:chExt cx="44700" cy="42600"/>
            </a:xfrm>
          </p:grpSpPr>
          <p:sp>
            <p:nvSpPr>
              <p:cNvPr id="1876" name="Google Shape;1876;p32"/>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7" name="Google Shape;1877;p32"/>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8" name="Google Shape;1878;p32"/>
            <p:cNvGrpSpPr/>
            <p:nvPr/>
          </p:nvGrpSpPr>
          <p:grpSpPr>
            <a:xfrm>
              <a:off x="3985670" y="425666"/>
              <a:ext cx="44700" cy="42600"/>
              <a:chOff x="3928495" y="379241"/>
              <a:chExt cx="44700" cy="42600"/>
            </a:xfrm>
          </p:grpSpPr>
          <p:sp>
            <p:nvSpPr>
              <p:cNvPr id="1879" name="Google Shape;1879;p32"/>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32"/>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1" name="Google Shape;1881;p32"/>
            <p:cNvGrpSpPr/>
            <p:nvPr/>
          </p:nvGrpSpPr>
          <p:grpSpPr>
            <a:xfrm>
              <a:off x="3985670" y="333391"/>
              <a:ext cx="44700" cy="42600"/>
              <a:chOff x="3928495" y="379241"/>
              <a:chExt cx="44700" cy="42600"/>
            </a:xfrm>
          </p:grpSpPr>
          <p:sp>
            <p:nvSpPr>
              <p:cNvPr id="1882" name="Google Shape;1882;p32"/>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32"/>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84" name="Google Shape;1884;p32"/>
          <p:cNvGrpSpPr/>
          <p:nvPr/>
        </p:nvGrpSpPr>
        <p:grpSpPr>
          <a:xfrm>
            <a:off x="7614013" y="1356675"/>
            <a:ext cx="130200" cy="126125"/>
            <a:chOff x="3935725" y="167575"/>
            <a:chExt cx="130200" cy="126125"/>
          </a:xfrm>
        </p:grpSpPr>
        <p:sp>
          <p:nvSpPr>
            <p:cNvPr id="1885" name="Google Shape;1885;p32"/>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86" name="Google Shape;1886;p32"/>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87" name="Google Shape;1887;p32"/>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pic>
        <p:nvPicPr>
          <p:cNvPr id="1026" name="Picture 2" descr="Fresh coffee steams on wooden table close up generative AI">
            <a:extLst>
              <a:ext uri="{FF2B5EF4-FFF2-40B4-BE49-F238E27FC236}">
                <a16:creationId xmlns:a16="http://schemas.microsoft.com/office/drawing/2014/main" id="{C2D17212-754B-D0A6-2BFC-42E65AF66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344" y="2558325"/>
            <a:ext cx="6265645" cy="20316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6"/>
        <p:cNvGrpSpPr/>
        <p:nvPr/>
      </p:nvGrpSpPr>
      <p:grpSpPr>
        <a:xfrm>
          <a:off x="0" y="0"/>
          <a:ext cx="0" cy="0"/>
          <a:chOff x="0" y="0"/>
          <a:chExt cx="0" cy="0"/>
        </a:xfrm>
      </p:grpSpPr>
      <p:sp>
        <p:nvSpPr>
          <p:cNvPr id="2287" name="Google Shape;2287;p51"/>
          <p:cNvSpPr txBox="1">
            <a:spLocks noGrp="1"/>
          </p:cNvSpPr>
          <p:nvPr>
            <p:ph type="title"/>
          </p:nvPr>
        </p:nvSpPr>
        <p:spPr>
          <a:xfrm>
            <a:off x="720000" y="183603"/>
            <a:ext cx="7704000" cy="834122"/>
          </a:xfrm>
          <a:prstGeom prst="rect">
            <a:avLst/>
          </a:prstGeom>
        </p:spPr>
        <p:txBody>
          <a:bodyPr spcFirstLastPara="1" wrap="square" lIns="91425" tIns="91425" rIns="91425" bIns="91425" anchor="t" anchorCtr="0">
            <a:noAutofit/>
          </a:bodyPr>
          <a:lstStyle/>
          <a:p>
            <a:pPr marL="685800"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Box plot: </a:t>
            </a:r>
            <a:br>
              <a:rPr lang="en-US" sz="24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use box plots to visually identify outliers in numerical columns.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endParaRPr dirty="0"/>
          </a:p>
        </p:txBody>
      </p:sp>
      <p:sp>
        <p:nvSpPr>
          <p:cNvPr id="2288" name="Google Shape;2288;p51"/>
          <p:cNvSpPr/>
          <p:nvPr/>
        </p:nvSpPr>
        <p:spPr>
          <a:xfrm>
            <a:off x="3346350" y="2500325"/>
            <a:ext cx="2451300" cy="478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fr" sz="2000" b="1">
                <a:solidFill>
                  <a:schemeClr val="dk1"/>
                </a:solidFill>
                <a:latin typeface="Lexend"/>
                <a:ea typeface="Lexend"/>
                <a:cs typeface="Lexend"/>
                <a:sym typeface="Lexend"/>
              </a:rPr>
              <a:t>Outils</a:t>
            </a:r>
            <a:endParaRPr sz="2000" b="1">
              <a:solidFill>
                <a:schemeClr val="dk1"/>
              </a:solidFill>
              <a:latin typeface="Lexend"/>
              <a:ea typeface="Lexend"/>
              <a:cs typeface="Lexend"/>
              <a:sym typeface="Lexend"/>
            </a:endParaRPr>
          </a:p>
        </p:txBody>
      </p:sp>
      <p:sp>
        <p:nvSpPr>
          <p:cNvPr id="2289" name="Google Shape;2289;p51"/>
          <p:cNvSpPr txBox="1"/>
          <p:nvPr/>
        </p:nvSpPr>
        <p:spPr>
          <a:xfrm>
            <a:off x="720000" y="1838284"/>
            <a:ext cx="2451300" cy="664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fr">
                <a:solidFill>
                  <a:schemeClr val="dk1"/>
                </a:solidFill>
                <a:latin typeface="Manjari"/>
                <a:ea typeface="Manjari"/>
                <a:cs typeface="Manjari"/>
                <a:sym typeface="Manjari"/>
              </a:rPr>
              <a:t>Mercure est la planète la plus proche du Soleil</a:t>
            </a:r>
            <a:endParaRPr>
              <a:solidFill>
                <a:schemeClr val="dk1"/>
              </a:solidFill>
              <a:latin typeface="Manjari"/>
              <a:ea typeface="Manjari"/>
              <a:cs typeface="Manjari"/>
              <a:sym typeface="Manjari"/>
            </a:endParaRPr>
          </a:p>
        </p:txBody>
      </p:sp>
      <p:sp>
        <p:nvSpPr>
          <p:cNvPr id="2290" name="Google Shape;2290;p51"/>
          <p:cNvSpPr txBox="1"/>
          <p:nvPr/>
        </p:nvSpPr>
        <p:spPr>
          <a:xfrm>
            <a:off x="3346350" y="2882181"/>
            <a:ext cx="2451300" cy="664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fr">
                <a:solidFill>
                  <a:schemeClr val="dk1"/>
                </a:solidFill>
                <a:latin typeface="Manjari"/>
                <a:ea typeface="Manjari"/>
                <a:cs typeface="Manjari"/>
                <a:sym typeface="Manjari"/>
              </a:rPr>
              <a:t>Vénus a un beau nom, mais il y fait très chaud</a:t>
            </a:r>
            <a:endParaRPr>
              <a:solidFill>
                <a:schemeClr val="dk1"/>
              </a:solidFill>
              <a:latin typeface="Manjari"/>
              <a:ea typeface="Manjari"/>
              <a:cs typeface="Manjari"/>
              <a:sym typeface="Manjari"/>
            </a:endParaRPr>
          </a:p>
        </p:txBody>
      </p:sp>
      <p:sp>
        <p:nvSpPr>
          <p:cNvPr id="2291" name="Google Shape;2291;p51"/>
          <p:cNvSpPr txBox="1"/>
          <p:nvPr/>
        </p:nvSpPr>
        <p:spPr>
          <a:xfrm>
            <a:off x="5972625" y="1838284"/>
            <a:ext cx="2451300" cy="664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fr">
                <a:solidFill>
                  <a:schemeClr val="dk1"/>
                </a:solidFill>
                <a:latin typeface="Manjari"/>
                <a:ea typeface="Manjari"/>
                <a:cs typeface="Manjari"/>
                <a:sym typeface="Manjari"/>
              </a:rPr>
              <a:t>Mars est en fait un endroit très froid</a:t>
            </a:r>
            <a:endParaRPr>
              <a:solidFill>
                <a:schemeClr val="dk1"/>
              </a:solidFill>
              <a:latin typeface="Manjari"/>
              <a:ea typeface="Manjari"/>
              <a:cs typeface="Manjari"/>
              <a:sym typeface="Manjari"/>
            </a:endParaRPr>
          </a:p>
        </p:txBody>
      </p:sp>
      <p:sp>
        <p:nvSpPr>
          <p:cNvPr id="2292" name="Google Shape;2292;p51"/>
          <p:cNvSpPr txBox="1"/>
          <p:nvPr/>
        </p:nvSpPr>
        <p:spPr>
          <a:xfrm>
            <a:off x="720000" y="3669427"/>
            <a:ext cx="2451300" cy="664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fr">
                <a:solidFill>
                  <a:schemeClr val="dk1"/>
                </a:solidFill>
                <a:latin typeface="Manjari"/>
                <a:ea typeface="Manjari"/>
                <a:cs typeface="Manjari"/>
                <a:sym typeface="Manjari"/>
              </a:rPr>
              <a:t>Jupiter est la plus grande planète de toutes</a:t>
            </a:r>
            <a:endParaRPr>
              <a:solidFill>
                <a:schemeClr val="dk1"/>
              </a:solidFill>
              <a:latin typeface="Manjari"/>
              <a:ea typeface="Manjari"/>
              <a:cs typeface="Manjari"/>
              <a:sym typeface="Manjari"/>
            </a:endParaRPr>
          </a:p>
        </p:txBody>
      </p:sp>
      <p:sp>
        <p:nvSpPr>
          <p:cNvPr id="2293" name="Google Shape;2293;p51"/>
          <p:cNvSpPr txBox="1"/>
          <p:nvPr/>
        </p:nvSpPr>
        <p:spPr>
          <a:xfrm>
            <a:off x="5972625" y="3669427"/>
            <a:ext cx="2451300" cy="664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fr">
                <a:solidFill>
                  <a:schemeClr val="dk1"/>
                </a:solidFill>
                <a:latin typeface="Manjari"/>
                <a:ea typeface="Manjari"/>
                <a:cs typeface="Manjari"/>
                <a:sym typeface="Manjari"/>
              </a:rPr>
              <a:t>Neptune est la planète la plus éloignée du Soleil</a:t>
            </a:r>
            <a:endParaRPr>
              <a:solidFill>
                <a:schemeClr val="dk1"/>
              </a:solidFill>
              <a:latin typeface="Manjari"/>
              <a:ea typeface="Manjari"/>
              <a:cs typeface="Manjari"/>
              <a:sym typeface="Manjari"/>
            </a:endParaRPr>
          </a:p>
        </p:txBody>
      </p:sp>
      <p:sp>
        <p:nvSpPr>
          <p:cNvPr id="2294" name="Google Shape;2294;p51"/>
          <p:cNvSpPr/>
          <p:nvPr/>
        </p:nvSpPr>
        <p:spPr>
          <a:xfrm>
            <a:off x="720000" y="1456425"/>
            <a:ext cx="2451300" cy="478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fr" sz="2000" b="1">
                <a:solidFill>
                  <a:schemeClr val="dk1"/>
                </a:solidFill>
                <a:latin typeface="Lexend"/>
                <a:ea typeface="Lexend"/>
                <a:cs typeface="Lexend"/>
                <a:sym typeface="Lexend"/>
              </a:rPr>
              <a:t>Microsoft Excel</a:t>
            </a:r>
            <a:endParaRPr sz="2000" b="1">
              <a:solidFill>
                <a:schemeClr val="dk1"/>
              </a:solidFill>
              <a:latin typeface="Lexend"/>
              <a:ea typeface="Lexend"/>
              <a:cs typeface="Lexend"/>
              <a:sym typeface="Lexend"/>
            </a:endParaRPr>
          </a:p>
        </p:txBody>
      </p:sp>
      <p:sp>
        <p:nvSpPr>
          <p:cNvPr id="2295" name="Google Shape;2295;p51"/>
          <p:cNvSpPr/>
          <p:nvPr/>
        </p:nvSpPr>
        <p:spPr>
          <a:xfrm>
            <a:off x="720000" y="3287570"/>
            <a:ext cx="2451300" cy="478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fr" sz="2000" b="1">
                <a:solidFill>
                  <a:schemeClr val="dk1"/>
                </a:solidFill>
                <a:latin typeface="Lexend"/>
                <a:ea typeface="Lexend"/>
                <a:cs typeface="Lexend"/>
                <a:sym typeface="Lexend"/>
              </a:rPr>
              <a:t>Python</a:t>
            </a:r>
            <a:endParaRPr sz="2000" b="1">
              <a:solidFill>
                <a:schemeClr val="dk1"/>
              </a:solidFill>
              <a:latin typeface="Lexend"/>
              <a:ea typeface="Lexend"/>
              <a:cs typeface="Lexend"/>
              <a:sym typeface="Lexend"/>
            </a:endParaRPr>
          </a:p>
        </p:txBody>
      </p:sp>
      <p:sp>
        <p:nvSpPr>
          <p:cNvPr id="2296" name="Google Shape;2296;p51"/>
          <p:cNvSpPr/>
          <p:nvPr/>
        </p:nvSpPr>
        <p:spPr>
          <a:xfrm>
            <a:off x="5972625" y="1456425"/>
            <a:ext cx="2451300" cy="478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fr" sz="2000" b="1">
                <a:solidFill>
                  <a:schemeClr val="dk1"/>
                </a:solidFill>
                <a:latin typeface="Lexend"/>
                <a:ea typeface="Lexend"/>
                <a:cs typeface="Lexend"/>
                <a:sym typeface="Lexend"/>
              </a:rPr>
              <a:t>Google Analytics</a:t>
            </a:r>
            <a:endParaRPr sz="2000" b="1">
              <a:solidFill>
                <a:schemeClr val="dk1"/>
              </a:solidFill>
              <a:latin typeface="Lexend"/>
              <a:ea typeface="Lexend"/>
              <a:cs typeface="Lexend"/>
              <a:sym typeface="Lexend"/>
            </a:endParaRPr>
          </a:p>
        </p:txBody>
      </p:sp>
      <p:sp>
        <p:nvSpPr>
          <p:cNvPr id="2297" name="Google Shape;2297;p51"/>
          <p:cNvSpPr/>
          <p:nvPr/>
        </p:nvSpPr>
        <p:spPr>
          <a:xfrm>
            <a:off x="5972625" y="3287570"/>
            <a:ext cx="2451300" cy="478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fr" sz="2000" b="1">
                <a:solidFill>
                  <a:schemeClr val="dk1"/>
                </a:solidFill>
                <a:latin typeface="Lexend"/>
                <a:ea typeface="Lexend"/>
                <a:cs typeface="Lexend"/>
                <a:sym typeface="Lexend"/>
              </a:rPr>
              <a:t>Power BI</a:t>
            </a:r>
            <a:endParaRPr sz="2000" b="1">
              <a:solidFill>
                <a:schemeClr val="dk1"/>
              </a:solidFill>
              <a:latin typeface="Lexend"/>
              <a:ea typeface="Lexend"/>
              <a:cs typeface="Lexend"/>
              <a:sym typeface="Lexend"/>
            </a:endParaRPr>
          </a:p>
        </p:txBody>
      </p:sp>
      <p:cxnSp>
        <p:nvCxnSpPr>
          <p:cNvPr id="2298" name="Google Shape;2298;p51"/>
          <p:cNvCxnSpPr>
            <a:stCxn id="2288" idx="0"/>
            <a:endCxn id="2296" idx="1"/>
          </p:cNvCxnSpPr>
          <p:nvPr/>
        </p:nvCxnSpPr>
        <p:spPr>
          <a:xfrm rot="-5400000">
            <a:off x="4870050" y="1397675"/>
            <a:ext cx="804600" cy="1400700"/>
          </a:xfrm>
          <a:prstGeom prst="bentConnector2">
            <a:avLst/>
          </a:prstGeom>
          <a:noFill/>
          <a:ln w="9525" cap="flat" cmpd="sng">
            <a:solidFill>
              <a:schemeClr val="lt2"/>
            </a:solidFill>
            <a:prstDash val="solid"/>
            <a:round/>
            <a:headEnd type="none" w="med" len="med"/>
            <a:tailEnd type="oval" w="med" len="med"/>
          </a:ln>
        </p:spPr>
      </p:cxnSp>
      <p:cxnSp>
        <p:nvCxnSpPr>
          <p:cNvPr id="2299" name="Google Shape;2299;p51"/>
          <p:cNvCxnSpPr>
            <a:stCxn id="2288" idx="0"/>
            <a:endCxn id="2294" idx="3"/>
          </p:cNvCxnSpPr>
          <p:nvPr/>
        </p:nvCxnSpPr>
        <p:spPr>
          <a:xfrm rot="5400000" flipH="1">
            <a:off x="3469350" y="1397675"/>
            <a:ext cx="804600" cy="1400700"/>
          </a:xfrm>
          <a:prstGeom prst="bentConnector2">
            <a:avLst/>
          </a:prstGeom>
          <a:noFill/>
          <a:ln w="9525" cap="flat" cmpd="sng">
            <a:solidFill>
              <a:schemeClr val="lt2"/>
            </a:solidFill>
            <a:prstDash val="solid"/>
            <a:round/>
            <a:headEnd type="none" w="med" len="med"/>
            <a:tailEnd type="oval" w="med" len="med"/>
          </a:ln>
        </p:spPr>
      </p:cxnSp>
      <p:cxnSp>
        <p:nvCxnSpPr>
          <p:cNvPr id="2300" name="Google Shape;2300;p51"/>
          <p:cNvCxnSpPr>
            <a:stCxn id="2288" idx="3"/>
            <a:endCxn id="2293" idx="1"/>
          </p:cNvCxnSpPr>
          <p:nvPr/>
        </p:nvCxnSpPr>
        <p:spPr>
          <a:xfrm>
            <a:off x="5797650" y="2739725"/>
            <a:ext cx="174900" cy="1262100"/>
          </a:xfrm>
          <a:prstGeom prst="bentConnector3">
            <a:avLst>
              <a:gd name="adj1" fmla="val 50021"/>
            </a:avLst>
          </a:prstGeom>
          <a:noFill/>
          <a:ln w="9525" cap="flat" cmpd="sng">
            <a:solidFill>
              <a:schemeClr val="lt2"/>
            </a:solidFill>
            <a:prstDash val="solid"/>
            <a:round/>
            <a:headEnd type="none" w="med" len="med"/>
            <a:tailEnd type="oval" w="med" len="med"/>
          </a:ln>
        </p:spPr>
      </p:cxnSp>
      <p:cxnSp>
        <p:nvCxnSpPr>
          <p:cNvPr id="2301" name="Google Shape;2301;p51"/>
          <p:cNvCxnSpPr>
            <a:stCxn id="2288" idx="1"/>
            <a:endCxn id="2292" idx="3"/>
          </p:cNvCxnSpPr>
          <p:nvPr/>
        </p:nvCxnSpPr>
        <p:spPr>
          <a:xfrm flipH="1">
            <a:off x="3171150" y="2739725"/>
            <a:ext cx="175200" cy="1262100"/>
          </a:xfrm>
          <a:prstGeom prst="bentConnector3">
            <a:avLst>
              <a:gd name="adj1" fmla="val 49957"/>
            </a:avLst>
          </a:prstGeom>
          <a:noFill/>
          <a:ln w="9525" cap="flat" cmpd="sng">
            <a:solidFill>
              <a:schemeClr val="lt2"/>
            </a:solidFill>
            <a:prstDash val="solid"/>
            <a:round/>
            <a:headEnd type="none" w="med" len="med"/>
            <a:tailEnd type="oval" w="med" len="med"/>
          </a:ln>
        </p:spPr>
      </p:cxnSp>
      <p:pic>
        <p:nvPicPr>
          <p:cNvPr id="3" name="Picture 2">
            <a:extLst>
              <a:ext uri="{FF2B5EF4-FFF2-40B4-BE49-F238E27FC236}">
                <a16:creationId xmlns:a16="http://schemas.microsoft.com/office/drawing/2014/main" id="{806A7136-073A-4A4D-449A-B82CEAE42652}"/>
              </a:ext>
            </a:extLst>
          </p:cNvPr>
          <p:cNvPicPr>
            <a:picLocks noChangeAspect="1"/>
          </p:cNvPicPr>
          <p:nvPr/>
        </p:nvPicPr>
        <p:blipFill>
          <a:blip r:embed="rId3"/>
          <a:stretch>
            <a:fillRect/>
          </a:stretch>
        </p:blipFill>
        <p:spPr>
          <a:xfrm>
            <a:off x="720000" y="1024783"/>
            <a:ext cx="7497221" cy="393511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6"/>
        <p:cNvGrpSpPr/>
        <p:nvPr/>
      </p:nvGrpSpPr>
      <p:grpSpPr>
        <a:xfrm>
          <a:off x="0" y="0"/>
          <a:ext cx="0" cy="0"/>
          <a:chOff x="0" y="0"/>
          <a:chExt cx="0" cy="0"/>
        </a:xfrm>
      </p:grpSpPr>
      <p:sp>
        <p:nvSpPr>
          <p:cNvPr id="2107" name="Google Shape;2107;p45"/>
          <p:cNvSpPr txBox="1">
            <a:spLocks noGrp="1"/>
          </p:cNvSpPr>
          <p:nvPr>
            <p:ph type="subTitle" idx="1"/>
          </p:nvPr>
        </p:nvSpPr>
        <p:spPr>
          <a:xfrm>
            <a:off x="2223600" y="1316523"/>
            <a:ext cx="4696800" cy="36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108" name="Google Shape;2108;p45"/>
          <p:cNvSpPr txBox="1">
            <a:spLocks noGrp="1"/>
          </p:cNvSpPr>
          <p:nvPr>
            <p:ph type="title"/>
          </p:nvPr>
        </p:nvSpPr>
        <p:spPr>
          <a:xfrm>
            <a:off x="1986533" y="546225"/>
            <a:ext cx="4696800" cy="76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109" name="Google Shape;2109;p45"/>
          <p:cNvSpPr txBox="1">
            <a:spLocks noGrp="1"/>
          </p:cNvSpPr>
          <p:nvPr>
            <p:ph type="title" idx="2"/>
          </p:nvPr>
        </p:nvSpPr>
        <p:spPr>
          <a:xfrm>
            <a:off x="2223600" y="2007789"/>
            <a:ext cx="4696800" cy="76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110" name="Google Shape;2110;p45"/>
          <p:cNvSpPr txBox="1">
            <a:spLocks noGrp="1"/>
          </p:cNvSpPr>
          <p:nvPr>
            <p:ph type="subTitle" idx="3"/>
          </p:nvPr>
        </p:nvSpPr>
        <p:spPr>
          <a:xfrm>
            <a:off x="2223600" y="2778009"/>
            <a:ext cx="4696800" cy="36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111" name="Google Shape;2111;p45"/>
          <p:cNvSpPr txBox="1">
            <a:spLocks noGrp="1"/>
          </p:cNvSpPr>
          <p:nvPr>
            <p:ph type="title" idx="4"/>
          </p:nvPr>
        </p:nvSpPr>
        <p:spPr>
          <a:xfrm>
            <a:off x="2223600" y="3468783"/>
            <a:ext cx="4696800" cy="76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112" name="Google Shape;2112;p45"/>
          <p:cNvSpPr txBox="1">
            <a:spLocks noGrp="1"/>
          </p:cNvSpPr>
          <p:nvPr>
            <p:ph type="subTitle" idx="5"/>
          </p:nvPr>
        </p:nvSpPr>
        <p:spPr>
          <a:xfrm>
            <a:off x="2223600" y="4240480"/>
            <a:ext cx="4696800" cy="36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grpSp>
        <p:nvGrpSpPr>
          <p:cNvPr id="2113" name="Google Shape;2113;p45"/>
          <p:cNvGrpSpPr/>
          <p:nvPr/>
        </p:nvGrpSpPr>
        <p:grpSpPr>
          <a:xfrm>
            <a:off x="1364400" y="3146100"/>
            <a:ext cx="130200" cy="126125"/>
            <a:chOff x="3935725" y="167575"/>
            <a:chExt cx="130200" cy="126125"/>
          </a:xfrm>
        </p:grpSpPr>
        <p:sp>
          <p:nvSpPr>
            <p:cNvPr id="2114" name="Google Shape;2114;p45"/>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115" name="Google Shape;2115;p45"/>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116" name="Google Shape;2116;p45"/>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2117" name="Google Shape;2117;p45"/>
          <p:cNvGrpSpPr/>
          <p:nvPr/>
        </p:nvGrpSpPr>
        <p:grpSpPr>
          <a:xfrm>
            <a:off x="7752767" y="3966787"/>
            <a:ext cx="449076" cy="119073"/>
            <a:chOff x="7108302" y="2550931"/>
            <a:chExt cx="281323" cy="74593"/>
          </a:xfrm>
        </p:grpSpPr>
        <p:sp>
          <p:nvSpPr>
            <p:cNvPr id="2118" name="Google Shape;2118;p4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4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4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4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4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4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4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4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4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4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Picture 4">
            <a:extLst>
              <a:ext uri="{FF2B5EF4-FFF2-40B4-BE49-F238E27FC236}">
                <a16:creationId xmlns:a16="http://schemas.microsoft.com/office/drawing/2014/main" id="{F36449AA-138C-81D0-E50A-079B4A986107}"/>
              </a:ext>
            </a:extLst>
          </p:cNvPr>
          <p:cNvPicPr>
            <a:picLocks noChangeAspect="1"/>
          </p:cNvPicPr>
          <p:nvPr/>
        </p:nvPicPr>
        <p:blipFill>
          <a:blip r:embed="rId3"/>
          <a:stretch>
            <a:fillRect/>
          </a:stretch>
        </p:blipFill>
        <p:spPr>
          <a:xfrm>
            <a:off x="804336" y="47272"/>
            <a:ext cx="7535327" cy="50489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7"/>
        <p:cNvGrpSpPr/>
        <p:nvPr/>
      </p:nvGrpSpPr>
      <p:grpSpPr>
        <a:xfrm>
          <a:off x="0" y="0"/>
          <a:ext cx="0" cy="0"/>
          <a:chOff x="0" y="0"/>
          <a:chExt cx="0" cy="0"/>
        </a:xfrm>
      </p:grpSpPr>
      <p:sp>
        <p:nvSpPr>
          <p:cNvPr id="2328" name="Google Shape;2328;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Classification</a:t>
            </a:r>
            <a:endParaRPr/>
          </a:p>
        </p:txBody>
      </p:sp>
      <p:graphicFrame>
        <p:nvGraphicFramePr>
          <p:cNvPr id="2329" name="Google Shape;2329;p53"/>
          <p:cNvGraphicFramePr/>
          <p:nvPr/>
        </p:nvGraphicFramePr>
        <p:xfrm>
          <a:off x="720000" y="1401775"/>
          <a:ext cx="7704000" cy="3021206"/>
        </p:xfrm>
        <a:graphic>
          <a:graphicData uri="http://schemas.openxmlformats.org/drawingml/2006/table">
            <a:tbl>
              <a:tblPr>
                <a:noFill/>
                <a:tableStyleId>{5649CE87-C1FE-4548-AF1A-9A0C406D06A2}</a:tableStyleId>
              </a:tblPr>
              <a:tblGrid>
                <a:gridCol w="1926000">
                  <a:extLst>
                    <a:ext uri="{9D8B030D-6E8A-4147-A177-3AD203B41FA5}">
                      <a16:colId xmlns:a16="http://schemas.microsoft.com/office/drawing/2014/main" val="20000"/>
                    </a:ext>
                  </a:extLst>
                </a:gridCol>
                <a:gridCol w="1926000">
                  <a:extLst>
                    <a:ext uri="{9D8B030D-6E8A-4147-A177-3AD203B41FA5}">
                      <a16:colId xmlns:a16="http://schemas.microsoft.com/office/drawing/2014/main" val="20001"/>
                    </a:ext>
                  </a:extLst>
                </a:gridCol>
                <a:gridCol w="1926000">
                  <a:extLst>
                    <a:ext uri="{9D8B030D-6E8A-4147-A177-3AD203B41FA5}">
                      <a16:colId xmlns:a16="http://schemas.microsoft.com/office/drawing/2014/main" val="20002"/>
                    </a:ext>
                  </a:extLst>
                </a:gridCol>
                <a:gridCol w="1926000">
                  <a:extLst>
                    <a:ext uri="{9D8B030D-6E8A-4147-A177-3AD203B41FA5}">
                      <a16:colId xmlns:a16="http://schemas.microsoft.com/office/drawing/2014/main" val="20003"/>
                    </a:ext>
                  </a:extLst>
                </a:gridCol>
              </a:tblGrid>
              <a:tr h="619800">
                <a:tc>
                  <a:txBody>
                    <a:bodyPr/>
                    <a:lstStyle/>
                    <a:p>
                      <a:pPr marL="0" lvl="0" indent="0" algn="ctr" rtl="0">
                        <a:lnSpc>
                          <a:spcPct val="115000"/>
                        </a:lnSpc>
                        <a:spcBef>
                          <a:spcPts val="0"/>
                        </a:spcBef>
                        <a:spcAft>
                          <a:spcPts val="0"/>
                        </a:spcAft>
                        <a:buNone/>
                      </a:pPr>
                      <a:r>
                        <a:rPr lang="fr" sz="2000" b="1">
                          <a:solidFill>
                            <a:schemeClr val="dk1"/>
                          </a:solidFill>
                          <a:latin typeface="Lexend"/>
                          <a:ea typeface="Lexend"/>
                          <a:cs typeface="Lexend"/>
                          <a:sym typeface="Lexend"/>
                        </a:rPr>
                        <a:t>Mars</a:t>
                      </a:r>
                      <a:endParaRPr sz="2000" b="1">
                        <a:solidFill>
                          <a:schemeClr val="dk1"/>
                        </a:solidFill>
                        <a:latin typeface="Lexend"/>
                        <a:ea typeface="Lexend"/>
                        <a:cs typeface="Lexend"/>
                        <a:sym typeface="Lexen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fr" sz="2000" b="1">
                          <a:solidFill>
                            <a:schemeClr val="dk1"/>
                          </a:solidFill>
                          <a:latin typeface="Lexend"/>
                          <a:ea typeface="Lexend"/>
                          <a:cs typeface="Lexend"/>
                          <a:sym typeface="Lexend"/>
                        </a:rPr>
                        <a:t>Vénus</a:t>
                      </a:r>
                      <a:endParaRPr sz="2000" b="1">
                        <a:solidFill>
                          <a:schemeClr val="dk1"/>
                        </a:solidFill>
                        <a:latin typeface="Lexend"/>
                        <a:ea typeface="Lexend"/>
                        <a:cs typeface="Lexend"/>
                        <a:sym typeface="Lexen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fr" sz="2000" b="1">
                          <a:solidFill>
                            <a:schemeClr val="dk1"/>
                          </a:solidFill>
                          <a:latin typeface="Lexend"/>
                          <a:ea typeface="Lexend"/>
                          <a:cs typeface="Lexend"/>
                          <a:sym typeface="Lexend"/>
                        </a:rPr>
                        <a:t>Mercure</a:t>
                      </a:r>
                      <a:endParaRPr sz="2000" b="1">
                        <a:solidFill>
                          <a:schemeClr val="dk1"/>
                        </a:solidFill>
                        <a:latin typeface="Lexend"/>
                        <a:ea typeface="Lexend"/>
                        <a:cs typeface="Lexend"/>
                        <a:sym typeface="Lexen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fr" sz="2000" b="1">
                          <a:solidFill>
                            <a:schemeClr val="dk1"/>
                          </a:solidFill>
                          <a:latin typeface="Lexend"/>
                          <a:ea typeface="Lexend"/>
                          <a:cs typeface="Lexend"/>
                          <a:sym typeface="Lexend"/>
                        </a:rPr>
                        <a:t>Jupiter</a:t>
                      </a:r>
                      <a:endParaRPr sz="2000" b="1">
                        <a:solidFill>
                          <a:schemeClr val="dk1"/>
                        </a:solidFill>
                        <a:latin typeface="Lexend"/>
                        <a:ea typeface="Lexend"/>
                        <a:cs typeface="Lexend"/>
                        <a:sym typeface="Lexen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067225">
                <a:tc>
                  <a:txBody>
                    <a:bodyPr/>
                    <a:lstStyle/>
                    <a:p>
                      <a:pPr marL="457200" lvl="0" indent="-317500" algn="l" rtl="0">
                        <a:lnSpc>
                          <a:spcPct val="115000"/>
                        </a:lnSpc>
                        <a:spcBef>
                          <a:spcPts val="0"/>
                        </a:spcBef>
                        <a:spcAft>
                          <a:spcPts val="0"/>
                        </a:spcAft>
                        <a:buClr>
                          <a:schemeClr val="lt2"/>
                        </a:buClr>
                        <a:buSzPts val="1400"/>
                        <a:buFont typeface="Manjari"/>
                        <a:buChar char="●"/>
                      </a:pPr>
                      <a:r>
                        <a:rPr lang="fr">
                          <a:solidFill>
                            <a:schemeClr val="dk1"/>
                          </a:solidFill>
                          <a:latin typeface="Manjari"/>
                          <a:ea typeface="Manjari"/>
                          <a:cs typeface="Manjari"/>
                          <a:sym typeface="Manjari"/>
                        </a:rPr>
                        <a:t>Petite</a:t>
                      </a:r>
                      <a:endParaRPr>
                        <a:solidFill>
                          <a:schemeClr val="dk1"/>
                        </a:solidFill>
                        <a:latin typeface="Manjari"/>
                        <a:ea typeface="Manjari"/>
                        <a:cs typeface="Manjari"/>
                        <a:sym typeface="Manjari"/>
                      </a:endParaRPr>
                    </a:p>
                    <a:p>
                      <a:pPr marL="457200" lvl="0" indent="-317500" algn="l" rtl="0">
                        <a:lnSpc>
                          <a:spcPct val="115000"/>
                        </a:lnSpc>
                        <a:spcBef>
                          <a:spcPts val="0"/>
                        </a:spcBef>
                        <a:spcAft>
                          <a:spcPts val="0"/>
                        </a:spcAft>
                        <a:buClr>
                          <a:schemeClr val="lt2"/>
                        </a:buClr>
                        <a:buSzPts val="1400"/>
                        <a:buFont typeface="Manjari"/>
                        <a:buChar char="●"/>
                      </a:pPr>
                      <a:r>
                        <a:rPr lang="fr">
                          <a:solidFill>
                            <a:schemeClr val="dk1"/>
                          </a:solidFill>
                          <a:latin typeface="Manjari"/>
                          <a:ea typeface="Manjari"/>
                          <a:cs typeface="Manjari"/>
                          <a:sym typeface="Manjari"/>
                        </a:rPr>
                        <a:t>Rouge</a:t>
                      </a:r>
                      <a:endParaRPr>
                        <a:solidFill>
                          <a:schemeClr val="dk1"/>
                        </a:solidFill>
                        <a:latin typeface="Manjari"/>
                        <a:ea typeface="Manjari"/>
                        <a:cs typeface="Manjari"/>
                        <a:sym typeface="Manjari"/>
                      </a:endParaRPr>
                    </a:p>
                    <a:p>
                      <a:pPr marL="457200" lvl="0" indent="-317500" algn="l" rtl="0">
                        <a:lnSpc>
                          <a:spcPct val="115000"/>
                        </a:lnSpc>
                        <a:spcBef>
                          <a:spcPts val="0"/>
                        </a:spcBef>
                        <a:spcAft>
                          <a:spcPts val="0"/>
                        </a:spcAft>
                        <a:buClr>
                          <a:schemeClr val="lt2"/>
                        </a:buClr>
                        <a:buSzPts val="1400"/>
                        <a:buFont typeface="Manjari"/>
                        <a:buChar char="●"/>
                      </a:pPr>
                      <a:r>
                        <a:rPr lang="fr">
                          <a:solidFill>
                            <a:schemeClr val="dk1"/>
                          </a:solidFill>
                          <a:latin typeface="Manjari"/>
                          <a:ea typeface="Manjari"/>
                          <a:cs typeface="Manjari"/>
                          <a:sym typeface="Manjari"/>
                        </a:rPr>
                        <a:t>Froide</a:t>
                      </a:r>
                      <a:endParaRPr>
                        <a:solidFill>
                          <a:schemeClr val="dk1"/>
                        </a:solidFill>
                        <a:latin typeface="Manjari"/>
                        <a:ea typeface="Manjari"/>
                        <a:cs typeface="Manjari"/>
                        <a:sym typeface="Manjari"/>
                      </a:endParaRPr>
                    </a:p>
                    <a:p>
                      <a:pPr marL="457200" lvl="0" indent="-317500" algn="l" rtl="0">
                        <a:lnSpc>
                          <a:spcPct val="115000"/>
                        </a:lnSpc>
                        <a:spcBef>
                          <a:spcPts val="0"/>
                        </a:spcBef>
                        <a:spcAft>
                          <a:spcPts val="0"/>
                        </a:spcAft>
                        <a:buClr>
                          <a:schemeClr val="lt2"/>
                        </a:buClr>
                        <a:buSzPts val="1400"/>
                        <a:buFont typeface="Manjari"/>
                        <a:buChar char="●"/>
                      </a:pPr>
                      <a:r>
                        <a:rPr lang="fr">
                          <a:solidFill>
                            <a:schemeClr val="dk1"/>
                          </a:solidFill>
                          <a:latin typeface="Manjari"/>
                          <a:ea typeface="Manjari"/>
                          <a:cs typeface="Manjari"/>
                          <a:sym typeface="Manjari"/>
                        </a:rPr>
                        <a:t>Rocheuse</a:t>
                      </a:r>
                      <a:endParaRPr>
                        <a:solidFill>
                          <a:schemeClr val="dk1"/>
                        </a:solidFill>
                        <a:latin typeface="Manjari"/>
                        <a:ea typeface="Manjari"/>
                        <a:cs typeface="Manjari"/>
                        <a:sym typeface="Manja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457200" lvl="0" indent="-317500" algn="l" rtl="0">
                        <a:lnSpc>
                          <a:spcPct val="115000"/>
                        </a:lnSpc>
                        <a:spcBef>
                          <a:spcPts val="0"/>
                        </a:spcBef>
                        <a:spcAft>
                          <a:spcPts val="0"/>
                        </a:spcAft>
                        <a:buClr>
                          <a:schemeClr val="lt2"/>
                        </a:buClr>
                        <a:buSzPts val="1400"/>
                        <a:buFont typeface="Manjari"/>
                        <a:buChar char="●"/>
                      </a:pPr>
                      <a:r>
                        <a:rPr lang="fr">
                          <a:solidFill>
                            <a:schemeClr val="dk1"/>
                          </a:solidFill>
                          <a:latin typeface="Manjari"/>
                          <a:ea typeface="Manjari"/>
                          <a:cs typeface="Manjari"/>
                          <a:sym typeface="Manjari"/>
                        </a:rPr>
                        <a:t>Petite</a:t>
                      </a:r>
                      <a:endParaRPr>
                        <a:solidFill>
                          <a:schemeClr val="dk1"/>
                        </a:solidFill>
                        <a:latin typeface="Manjari"/>
                        <a:ea typeface="Manjari"/>
                        <a:cs typeface="Manjari"/>
                        <a:sym typeface="Manjari"/>
                      </a:endParaRPr>
                    </a:p>
                    <a:p>
                      <a:pPr marL="457200" lvl="0" indent="-317500" algn="l" rtl="0">
                        <a:lnSpc>
                          <a:spcPct val="115000"/>
                        </a:lnSpc>
                        <a:spcBef>
                          <a:spcPts val="0"/>
                        </a:spcBef>
                        <a:spcAft>
                          <a:spcPts val="0"/>
                        </a:spcAft>
                        <a:buClr>
                          <a:schemeClr val="lt2"/>
                        </a:buClr>
                        <a:buSzPts val="1400"/>
                        <a:buFont typeface="Manjari"/>
                        <a:buChar char="●"/>
                      </a:pPr>
                      <a:r>
                        <a:rPr lang="fr">
                          <a:solidFill>
                            <a:schemeClr val="dk1"/>
                          </a:solidFill>
                          <a:latin typeface="Manjari"/>
                          <a:ea typeface="Manjari"/>
                          <a:cs typeface="Manjari"/>
                          <a:sym typeface="Manjari"/>
                        </a:rPr>
                        <a:t>Chaude</a:t>
                      </a:r>
                      <a:endParaRPr>
                        <a:solidFill>
                          <a:schemeClr val="dk1"/>
                        </a:solidFill>
                        <a:latin typeface="Manjari"/>
                        <a:ea typeface="Manjari"/>
                        <a:cs typeface="Manjari"/>
                        <a:sym typeface="Manjari"/>
                      </a:endParaRPr>
                    </a:p>
                    <a:p>
                      <a:pPr marL="457200" lvl="0" indent="-317500" algn="l" rtl="0">
                        <a:lnSpc>
                          <a:spcPct val="115000"/>
                        </a:lnSpc>
                        <a:spcBef>
                          <a:spcPts val="0"/>
                        </a:spcBef>
                        <a:spcAft>
                          <a:spcPts val="0"/>
                        </a:spcAft>
                        <a:buClr>
                          <a:schemeClr val="lt2"/>
                        </a:buClr>
                        <a:buSzPts val="1400"/>
                        <a:buFont typeface="Manjari"/>
                        <a:buChar char="●"/>
                      </a:pPr>
                      <a:r>
                        <a:rPr lang="fr">
                          <a:solidFill>
                            <a:schemeClr val="dk1"/>
                          </a:solidFill>
                          <a:latin typeface="Manjari"/>
                          <a:ea typeface="Manjari"/>
                          <a:cs typeface="Manjari"/>
                          <a:sym typeface="Manjari"/>
                        </a:rPr>
                        <a:t>Sèche</a:t>
                      </a:r>
                      <a:endParaRPr>
                        <a:solidFill>
                          <a:schemeClr val="dk1"/>
                        </a:solidFill>
                        <a:latin typeface="Manjari"/>
                        <a:ea typeface="Manjari"/>
                        <a:cs typeface="Manjari"/>
                        <a:sym typeface="Manjari"/>
                      </a:endParaRPr>
                    </a:p>
                    <a:p>
                      <a:pPr marL="457200" lvl="0" indent="-317500" algn="l" rtl="0">
                        <a:lnSpc>
                          <a:spcPct val="115000"/>
                        </a:lnSpc>
                        <a:spcBef>
                          <a:spcPts val="0"/>
                        </a:spcBef>
                        <a:spcAft>
                          <a:spcPts val="0"/>
                        </a:spcAft>
                        <a:buClr>
                          <a:schemeClr val="lt2"/>
                        </a:buClr>
                        <a:buSzPts val="1400"/>
                        <a:buFont typeface="Manjari"/>
                        <a:buChar char="●"/>
                      </a:pPr>
                      <a:r>
                        <a:rPr lang="fr">
                          <a:solidFill>
                            <a:schemeClr val="dk1"/>
                          </a:solidFill>
                          <a:latin typeface="Manjari"/>
                          <a:ea typeface="Manjari"/>
                          <a:cs typeface="Manjari"/>
                          <a:sym typeface="Manjari"/>
                        </a:rPr>
                        <a:t>Volcanique</a:t>
                      </a:r>
                      <a:endParaRPr>
                        <a:solidFill>
                          <a:schemeClr val="dk1"/>
                        </a:solidFill>
                        <a:latin typeface="Manjari"/>
                        <a:ea typeface="Manjari"/>
                        <a:cs typeface="Manjari"/>
                        <a:sym typeface="Manja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457200" lvl="0" indent="-317500" algn="l" rtl="0">
                        <a:lnSpc>
                          <a:spcPct val="115000"/>
                        </a:lnSpc>
                        <a:spcBef>
                          <a:spcPts val="0"/>
                        </a:spcBef>
                        <a:spcAft>
                          <a:spcPts val="0"/>
                        </a:spcAft>
                        <a:buClr>
                          <a:schemeClr val="lt2"/>
                        </a:buClr>
                        <a:buSzPts val="1400"/>
                        <a:buFont typeface="Manjari"/>
                        <a:buChar char="●"/>
                      </a:pPr>
                      <a:r>
                        <a:rPr lang="fr">
                          <a:solidFill>
                            <a:schemeClr val="dk1"/>
                          </a:solidFill>
                          <a:latin typeface="Manjari"/>
                          <a:ea typeface="Manjari"/>
                          <a:cs typeface="Manjari"/>
                          <a:sym typeface="Manjari"/>
                        </a:rPr>
                        <a:t>Petite</a:t>
                      </a:r>
                      <a:endParaRPr>
                        <a:solidFill>
                          <a:schemeClr val="dk1"/>
                        </a:solidFill>
                        <a:latin typeface="Manjari"/>
                        <a:ea typeface="Manjari"/>
                        <a:cs typeface="Manjari"/>
                        <a:sym typeface="Manjari"/>
                      </a:endParaRPr>
                    </a:p>
                    <a:p>
                      <a:pPr marL="457200" lvl="0" indent="-317500" algn="l" rtl="0">
                        <a:lnSpc>
                          <a:spcPct val="115000"/>
                        </a:lnSpc>
                        <a:spcBef>
                          <a:spcPts val="0"/>
                        </a:spcBef>
                        <a:spcAft>
                          <a:spcPts val="0"/>
                        </a:spcAft>
                        <a:buClr>
                          <a:schemeClr val="lt2"/>
                        </a:buClr>
                        <a:buSzPts val="1400"/>
                        <a:buFont typeface="Manjari"/>
                        <a:buChar char="●"/>
                      </a:pPr>
                      <a:r>
                        <a:rPr lang="fr">
                          <a:solidFill>
                            <a:schemeClr val="dk1"/>
                          </a:solidFill>
                          <a:latin typeface="Manjari"/>
                          <a:ea typeface="Manjari"/>
                          <a:cs typeface="Manjari"/>
                          <a:sym typeface="Manjari"/>
                        </a:rPr>
                        <a:t>Chaude</a:t>
                      </a:r>
                      <a:endParaRPr>
                        <a:solidFill>
                          <a:schemeClr val="dk1"/>
                        </a:solidFill>
                        <a:latin typeface="Manjari"/>
                        <a:ea typeface="Manjari"/>
                        <a:cs typeface="Manjari"/>
                        <a:sym typeface="Manjari"/>
                      </a:endParaRPr>
                    </a:p>
                    <a:p>
                      <a:pPr marL="457200" lvl="0" indent="-317500" algn="l" rtl="0">
                        <a:lnSpc>
                          <a:spcPct val="115000"/>
                        </a:lnSpc>
                        <a:spcBef>
                          <a:spcPts val="0"/>
                        </a:spcBef>
                        <a:spcAft>
                          <a:spcPts val="0"/>
                        </a:spcAft>
                        <a:buClr>
                          <a:schemeClr val="lt2"/>
                        </a:buClr>
                        <a:buSzPts val="1400"/>
                        <a:buFont typeface="Manjari"/>
                        <a:buChar char="●"/>
                      </a:pPr>
                      <a:r>
                        <a:rPr lang="fr">
                          <a:solidFill>
                            <a:schemeClr val="dk1"/>
                          </a:solidFill>
                          <a:latin typeface="Manjari"/>
                          <a:ea typeface="Manjari"/>
                          <a:cs typeface="Manjari"/>
                          <a:sym typeface="Manjari"/>
                        </a:rPr>
                        <a:t>Rocheuse</a:t>
                      </a:r>
                      <a:endParaRPr>
                        <a:solidFill>
                          <a:schemeClr val="dk1"/>
                        </a:solidFill>
                        <a:latin typeface="Manjari"/>
                        <a:ea typeface="Manjari"/>
                        <a:cs typeface="Manjari"/>
                        <a:sym typeface="Manjari"/>
                      </a:endParaRPr>
                    </a:p>
                    <a:p>
                      <a:pPr marL="457200" lvl="0" indent="-317500" algn="l" rtl="0">
                        <a:lnSpc>
                          <a:spcPct val="115000"/>
                        </a:lnSpc>
                        <a:spcBef>
                          <a:spcPts val="0"/>
                        </a:spcBef>
                        <a:spcAft>
                          <a:spcPts val="0"/>
                        </a:spcAft>
                        <a:buClr>
                          <a:schemeClr val="lt2"/>
                        </a:buClr>
                        <a:buSzPts val="1400"/>
                        <a:buFont typeface="Manjari"/>
                        <a:buChar char="●"/>
                      </a:pPr>
                      <a:r>
                        <a:rPr lang="fr">
                          <a:solidFill>
                            <a:schemeClr val="dk1"/>
                          </a:solidFill>
                          <a:latin typeface="Manjari"/>
                          <a:ea typeface="Manjari"/>
                          <a:cs typeface="Manjari"/>
                          <a:sym typeface="Manjari"/>
                        </a:rPr>
                        <a:t>Avec cratères</a:t>
                      </a:r>
                      <a:endParaRPr>
                        <a:solidFill>
                          <a:schemeClr val="dk1"/>
                        </a:solidFill>
                        <a:latin typeface="Manjari"/>
                        <a:ea typeface="Manjari"/>
                        <a:cs typeface="Manjari"/>
                        <a:sym typeface="Manja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457200" lvl="0" indent="-317500" algn="l" rtl="0">
                        <a:lnSpc>
                          <a:spcPct val="115000"/>
                        </a:lnSpc>
                        <a:spcBef>
                          <a:spcPts val="0"/>
                        </a:spcBef>
                        <a:spcAft>
                          <a:spcPts val="0"/>
                        </a:spcAft>
                        <a:buClr>
                          <a:schemeClr val="lt2"/>
                        </a:buClr>
                        <a:buSzPts val="1400"/>
                        <a:buFont typeface="Manjari"/>
                        <a:buChar char="●"/>
                      </a:pPr>
                      <a:r>
                        <a:rPr lang="fr">
                          <a:solidFill>
                            <a:schemeClr val="dk1"/>
                          </a:solidFill>
                          <a:latin typeface="Manjari"/>
                          <a:ea typeface="Manjari"/>
                          <a:cs typeface="Manjari"/>
                          <a:sym typeface="Manjari"/>
                        </a:rPr>
                        <a:t>Grande</a:t>
                      </a:r>
                      <a:endParaRPr>
                        <a:solidFill>
                          <a:schemeClr val="dk1"/>
                        </a:solidFill>
                        <a:latin typeface="Manjari"/>
                        <a:ea typeface="Manjari"/>
                        <a:cs typeface="Manjari"/>
                        <a:sym typeface="Manjari"/>
                      </a:endParaRPr>
                    </a:p>
                    <a:p>
                      <a:pPr marL="457200" lvl="0" indent="-317500" algn="l" rtl="0">
                        <a:lnSpc>
                          <a:spcPct val="115000"/>
                        </a:lnSpc>
                        <a:spcBef>
                          <a:spcPts val="0"/>
                        </a:spcBef>
                        <a:spcAft>
                          <a:spcPts val="0"/>
                        </a:spcAft>
                        <a:buClr>
                          <a:schemeClr val="lt2"/>
                        </a:buClr>
                        <a:buSzPts val="1400"/>
                        <a:buFont typeface="Manjari"/>
                        <a:buChar char="●"/>
                      </a:pPr>
                      <a:r>
                        <a:rPr lang="fr">
                          <a:solidFill>
                            <a:schemeClr val="dk1"/>
                          </a:solidFill>
                          <a:latin typeface="Manjari"/>
                          <a:ea typeface="Manjari"/>
                          <a:cs typeface="Manjari"/>
                          <a:sym typeface="Manjari"/>
                        </a:rPr>
                        <a:t>Froide</a:t>
                      </a:r>
                      <a:endParaRPr>
                        <a:solidFill>
                          <a:schemeClr val="dk1"/>
                        </a:solidFill>
                        <a:latin typeface="Manjari"/>
                        <a:ea typeface="Manjari"/>
                        <a:cs typeface="Manjari"/>
                        <a:sym typeface="Manjari"/>
                      </a:endParaRPr>
                    </a:p>
                    <a:p>
                      <a:pPr marL="457200" lvl="0" indent="-317500" algn="l" rtl="0">
                        <a:lnSpc>
                          <a:spcPct val="115000"/>
                        </a:lnSpc>
                        <a:spcBef>
                          <a:spcPts val="0"/>
                        </a:spcBef>
                        <a:spcAft>
                          <a:spcPts val="0"/>
                        </a:spcAft>
                        <a:buClr>
                          <a:schemeClr val="lt2"/>
                        </a:buClr>
                        <a:buSzPts val="1400"/>
                        <a:buFont typeface="Manjari"/>
                        <a:buChar char="●"/>
                      </a:pPr>
                      <a:r>
                        <a:rPr lang="fr">
                          <a:solidFill>
                            <a:schemeClr val="dk1"/>
                          </a:solidFill>
                          <a:latin typeface="Manjari"/>
                          <a:ea typeface="Manjari"/>
                          <a:cs typeface="Manjari"/>
                          <a:sym typeface="Manjari"/>
                        </a:rPr>
                        <a:t>Gazeuse</a:t>
                      </a:r>
                      <a:endParaRPr>
                        <a:solidFill>
                          <a:schemeClr val="dk1"/>
                        </a:solidFill>
                        <a:latin typeface="Manjari"/>
                        <a:ea typeface="Manjari"/>
                        <a:cs typeface="Manjari"/>
                        <a:sym typeface="Manjari"/>
                      </a:endParaRPr>
                    </a:p>
                    <a:p>
                      <a:pPr marL="457200" lvl="0" indent="-317500" algn="l" rtl="0">
                        <a:lnSpc>
                          <a:spcPct val="115000"/>
                        </a:lnSpc>
                        <a:spcBef>
                          <a:spcPts val="0"/>
                        </a:spcBef>
                        <a:spcAft>
                          <a:spcPts val="0"/>
                        </a:spcAft>
                        <a:buClr>
                          <a:schemeClr val="lt2"/>
                        </a:buClr>
                        <a:buSzPts val="1400"/>
                        <a:buFont typeface="Manjari"/>
                        <a:buChar char="●"/>
                      </a:pPr>
                      <a:r>
                        <a:rPr lang="fr">
                          <a:solidFill>
                            <a:schemeClr val="dk1"/>
                          </a:solidFill>
                          <a:latin typeface="Manjari"/>
                          <a:ea typeface="Manjari"/>
                          <a:cs typeface="Manjari"/>
                          <a:sym typeface="Manjari"/>
                        </a:rPr>
                        <a:t>À rayures</a:t>
                      </a:r>
                      <a:endParaRPr>
                        <a:solidFill>
                          <a:schemeClr val="dk1"/>
                        </a:solidFill>
                        <a:latin typeface="Manjari"/>
                        <a:ea typeface="Manjari"/>
                        <a:cs typeface="Manjari"/>
                        <a:sym typeface="Manja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1237100">
                <a:tc>
                  <a:txBody>
                    <a:bodyPr/>
                    <a:lstStyle/>
                    <a:p>
                      <a:pPr marL="230399" lvl="0" indent="0" algn="l" rtl="0">
                        <a:lnSpc>
                          <a:spcPct val="115000"/>
                        </a:lnSpc>
                        <a:spcBef>
                          <a:spcPts val="0"/>
                        </a:spcBef>
                        <a:spcAft>
                          <a:spcPts val="0"/>
                        </a:spcAft>
                        <a:buNone/>
                      </a:pPr>
                      <a:r>
                        <a:rPr lang="fr">
                          <a:solidFill>
                            <a:schemeClr val="dk1"/>
                          </a:solidFill>
                          <a:latin typeface="Manjari"/>
                          <a:ea typeface="Manjari"/>
                          <a:cs typeface="Manjari"/>
                          <a:sym typeface="Manjari"/>
                        </a:rPr>
                        <a:t>Malgré sa couleur rouge, il fait très froid là-bas</a:t>
                      </a:r>
                      <a:endParaRPr>
                        <a:solidFill>
                          <a:schemeClr val="dk1"/>
                        </a:solidFill>
                        <a:latin typeface="Manjari"/>
                        <a:ea typeface="Manjari"/>
                        <a:cs typeface="Manjari"/>
                        <a:sym typeface="Manja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230399" lvl="0" indent="0" algn="l" rtl="0">
                        <a:lnSpc>
                          <a:spcPct val="115000"/>
                        </a:lnSpc>
                        <a:spcBef>
                          <a:spcPts val="0"/>
                        </a:spcBef>
                        <a:spcAft>
                          <a:spcPts val="0"/>
                        </a:spcAft>
                        <a:buNone/>
                      </a:pPr>
                      <a:r>
                        <a:rPr lang="fr">
                          <a:solidFill>
                            <a:schemeClr val="dk1"/>
                          </a:solidFill>
                          <a:latin typeface="Manjari"/>
                          <a:ea typeface="Manjari"/>
                          <a:cs typeface="Manjari"/>
                          <a:sym typeface="Manjari"/>
                        </a:rPr>
                        <a:t>Vénus est une planète avec un nom beau</a:t>
                      </a:r>
                      <a:endParaRPr>
                        <a:solidFill>
                          <a:schemeClr val="dk1"/>
                        </a:solidFill>
                        <a:latin typeface="Manjari"/>
                        <a:ea typeface="Manjari"/>
                        <a:cs typeface="Manjari"/>
                        <a:sym typeface="Manja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230399" lvl="0" indent="0" algn="l" rtl="0">
                        <a:lnSpc>
                          <a:spcPct val="115000"/>
                        </a:lnSpc>
                        <a:spcBef>
                          <a:spcPts val="0"/>
                        </a:spcBef>
                        <a:spcAft>
                          <a:spcPts val="0"/>
                        </a:spcAft>
                        <a:buNone/>
                      </a:pPr>
                      <a:r>
                        <a:rPr lang="fr">
                          <a:solidFill>
                            <a:schemeClr val="dk1"/>
                          </a:solidFill>
                          <a:latin typeface="Manjari"/>
                          <a:ea typeface="Manjari"/>
                          <a:cs typeface="Manjari"/>
                          <a:sym typeface="Manjari"/>
                        </a:rPr>
                        <a:t>Mercure est la planète la plus proche du Soleil</a:t>
                      </a:r>
                      <a:endParaRPr>
                        <a:solidFill>
                          <a:schemeClr val="dk1"/>
                        </a:solidFill>
                        <a:latin typeface="Manjari"/>
                        <a:ea typeface="Manjari"/>
                        <a:cs typeface="Manjari"/>
                        <a:sym typeface="Manja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230399" lvl="0" indent="0" algn="l" rtl="0">
                        <a:lnSpc>
                          <a:spcPct val="115000"/>
                        </a:lnSpc>
                        <a:spcBef>
                          <a:spcPts val="0"/>
                        </a:spcBef>
                        <a:spcAft>
                          <a:spcPts val="0"/>
                        </a:spcAft>
                        <a:buNone/>
                      </a:pPr>
                      <a:r>
                        <a:rPr lang="fr">
                          <a:solidFill>
                            <a:schemeClr val="dk1"/>
                          </a:solidFill>
                          <a:latin typeface="Manjari"/>
                          <a:ea typeface="Manjari"/>
                          <a:cs typeface="Manjari"/>
                          <a:sym typeface="Manjari"/>
                        </a:rPr>
                        <a:t>Jupiter a été nommée d'après un dieu romain</a:t>
                      </a:r>
                      <a:endParaRPr>
                        <a:solidFill>
                          <a:schemeClr val="dk1"/>
                        </a:solidFill>
                        <a:latin typeface="Manjari"/>
                        <a:ea typeface="Manjari"/>
                        <a:cs typeface="Manjari"/>
                        <a:sym typeface="Manja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3" name="Picture 2">
            <a:extLst>
              <a:ext uri="{FF2B5EF4-FFF2-40B4-BE49-F238E27FC236}">
                <a16:creationId xmlns:a16="http://schemas.microsoft.com/office/drawing/2014/main" id="{E9379971-33B5-1451-0A2A-DC48CD0B90C8}"/>
              </a:ext>
            </a:extLst>
          </p:cNvPr>
          <p:cNvPicPr>
            <a:picLocks noChangeAspect="1"/>
          </p:cNvPicPr>
          <p:nvPr/>
        </p:nvPicPr>
        <p:blipFill>
          <a:blip r:embed="rId3"/>
          <a:stretch>
            <a:fillRect/>
          </a:stretch>
        </p:blipFill>
        <p:spPr>
          <a:xfrm>
            <a:off x="709073" y="23457"/>
            <a:ext cx="7725853" cy="509658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3"/>
        <p:cNvGrpSpPr/>
        <p:nvPr/>
      </p:nvGrpSpPr>
      <p:grpSpPr>
        <a:xfrm>
          <a:off x="0" y="0"/>
          <a:ext cx="0" cy="0"/>
          <a:chOff x="0" y="0"/>
          <a:chExt cx="0" cy="0"/>
        </a:xfrm>
      </p:grpSpPr>
      <p:sp>
        <p:nvSpPr>
          <p:cNvPr id="2334" name="Google Shape;2334;p54"/>
          <p:cNvSpPr txBox="1">
            <a:spLocks noGrp="1"/>
          </p:cNvSpPr>
          <p:nvPr>
            <p:ph type="title"/>
          </p:nvPr>
        </p:nvSpPr>
        <p:spPr>
          <a:xfrm>
            <a:off x="720000" y="445024"/>
            <a:ext cx="7704000" cy="17574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u="sng" dirty="0">
                <a:latin typeface="Times New Roman" panose="02020603050405020304" pitchFamily="18" charset="0"/>
                <a:cs typeface="Times New Roman" panose="02020603050405020304" pitchFamily="18" charset="0"/>
              </a:rPr>
              <a:t>Heatmap</a:t>
            </a:r>
            <a:r>
              <a:rPr lang="en-US" sz="3200" dirty="0">
                <a:latin typeface="Times New Roman" panose="02020603050405020304" pitchFamily="18" charset="0"/>
                <a:cs typeface="Times New Roman" panose="02020603050405020304" pitchFamily="18" charset="0"/>
              </a:rPr>
              <a:t>:</a:t>
            </a:r>
            <a:r>
              <a:rPr lang="en-US" dirty="0"/>
              <a:t> </a:t>
            </a:r>
            <a:r>
              <a:rPr lang="en-US" sz="1100" dirty="0">
                <a:latin typeface="Book Antiqua" panose="02040602050305030304" pitchFamily="18" charset="0"/>
              </a:rPr>
              <a:t>A heat map is a data visualization technique used to represent the intensity or magnitude of values across two dimensions using color. It is particularly useful for showing the correlation between variables, frequency counts, or other aggregated values. Here’s a detailed guide on how to create and interpret heat maps:</a:t>
            </a:r>
            <a:endParaRPr sz="1100" dirty="0">
              <a:latin typeface="Book Antiqua" panose="02040602050305030304" pitchFamily="18" charset="0"/>
            </a:endParaRPr>
          </a:p>
        </p:txBody>
      </p:sp>
      <p:sp>
        <p:nvSpPr>
          <p:cNvPr id="2337" name="Google Shape;2337;p54"/>
          <p:cNvSpPr txBox="1"/>
          <p:nvPr/>
        </p:nvSpPr>
        <p:spPr>
          <a:xfrm>
            <a:off x="3072850" y="3932800"/>
            <a:ext cx="1337400" cy="47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 sz="1600" b="1">
                <a:solidFill>
                  <a:schemeClr val="dk1"/>
                </a:solidFill>
                <a:latin typeface="Lexend"/>
                <a:ea typeface="Lexend"/>
                <a:cs typeface="Lexend"/>
                <a:sym typeface="Lexend"/>
              </a:rPr>
              <a:t>Matériaux</a:t>
            </a:r>
            <a:endParaRPr sz="1600" b="1">
              <a:solidFill>
                <a:schemeClr val="dk1"/>
              </a:solidFill>
              <a:latin typeface="Lexend"/>
              <a:ea typeface="Lexend"/>
              <a:cs typeface="Lexend"/>
              <a:sym typeface="Lexend"/>
            </a:endParaRPr>
          </a:p>
        </p:txBody>
      </p:sp>
      <p:sp>
        <p:nvSpPr>
          <p:cNvPr id="2339" name="Google Shape;2339;p54"/>
          <p:cNvSpPr txBox="1"/>
          <p:nvPr/>
        </p:nvSpPr>
        <p:spPr>
          <a:xfrm>
            <a:off x="3072825" y="3133393"/>
            <a:ext cx="1337400" cy="865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fr">
                <a:solidFill>
                  <a:schemeClr val="dk1"/>
                </a:solidFill>
                <a:latin typeface="Manjari"/>
                <a:ea typeface="Manjari"/>
                <a:cs typeface="Manjari"/>
                <a:sym typeface="Manjari"/>
              </a:rPr>
              <a:t>Vénus est une planète avec un nom beau</a:t>
            </a:r>
            <a:endParaRPr>
              <a:solidFill>
                <a:schemeClr val="dk1"/>
              </a:solidFill>
              <a:latin typeface="Manjari"/>
              <a:ea typeface="Manjari"/>
              <a:cs typeface="Manjari"/>
              <a:sym typeface="Manjari"/>
            </a:endParaRPr>
          </a:p>
        </p:txBody>
      </p:sp>
      <p:sp>
        <p:nvSpPr>
          <p:cNvPr id="2341" name="Google Shape;2341;p54"/>
          <p:cNvSpPr txBox="1"/>
          <p:nvPr/>
        </p:nvSpPr>
        <p:spPr>
          <a:xfrm>
            <a:off x="4905475" y="3932800"/>
            <a:ext cx="1337400" cy="47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 sz="1600" b="1">
                <a:solidFill>
                  <a:schemeClr val="dk1"/>
                </a:solidFill>
                <a:latin typeface="Lexend"/>
                <a:ea typeface="Lexend"/>
                <a:cs typeface="Lexend"/>
                <a:sym typeface="Lexend"/>
              </a:rPr>
              <a:t>Méthodes</a:t>
            </a:r>
            <a:endParaRPr sz="1600" b="1">
              <a:solidFill>
                <a:schemeClr val="dk1"/>
              </a:solidFill>
              <a:latin typeface="Lexend"/>
              <a:ea typeface="Lexend"/>
              <a:cs typeface="Lexend"/>
              <a:sym typeface="Lexend"/>
            </a:endParaRPr>
          </a:p>
        </p:txBody>
      </p:sp>
      <p:sp>
        <p:nvSpPr>
          <p:cNvPr id="2345" name="Google Shape;2345;p54"/>
          <p:cNvSpPr txBox="1"/>
          <p:nvPr/>
        </p:nvSpPr>
        <p:spPr>
          <a:xfrm>
            <a:off x="6738150" y="3932800"/>
            <a:ext cx="1337400" cy="47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 sz="1600" b="1">
                <a:solidFill>
                  <a:schemeClr val="dk1"/>
                </a:solidFill>
                <a:latin typeface="Lexend"/>
                <a:ea typeface="Lexend"/>
                <a:cs typeface="Lexend"/>
                <a:sym typeface="Lexend"/>
              </a:rPr>
              <a:t>Machines</a:t>
            </a:r>
            <a:endParaRPr sz="1600" b="1">
              <a:solidFill>
                <a:schemeClr val="dk1"/>
              </a:solidFill>
              <a:latin typeface="Lexend"/>
              <a:ea typeface="Lexend"/>
              <a:cs typeface="Lexend"/>
              <a:sym typeface="Lexend"/>
            </a:endParaRPr>
          </a:p>
        </p:txBody>
      </p:sp>
      <p:sp>
        <p:nvSpPr>
          <p:cNvPr id="2348" name="Google Shape;2348;p54"/>
          <p:cNvSpPr/>
          <p:nvPr/>
        </p:nvSpPr>
        <p:spPr>
          <a:xfrm>
            <a:off x="3485600" y="2336283"/>
            <a:ext cx="252300" cy="252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349" name="Google Shape;2349;p54"/>
          <p:cNvSpPr/>
          <p:nvPr/>
        </p:nvSpPr>
        <p:spPr>
          <a:xfrm>
            <a:off x="2272889" y="285443"/>
            <a:ext cx="252300" cy="252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350" name="Google Shape;2350;p54"/>
          <p:cNvSpPr/>
          <p:nvPr/>
        </p:nvSpPr>
        <p:spPr>
          <a:xfrm>
            <a:off x="7595856" y="3035206"/>
            <a:ext cx="252300" cy="252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cxnSp>
        <p:nvCxnSpPr>
          <p:cNvPr id="2351" name="Google Shape;2351;p54"/>
          <p:cNvCxnSpPr>
            <a:cxnSpLocks/>
          </p:cNvCxnSpPr>
          <p:nvPr/>
        </p:nvCxnSpPr>
        <p:spPr>
          <a:xfrm flipH="1">
            <a:off x="-956408" y="2320182"/>
            <a:ext cx="1797575" cy="1132856"/>
          </a:xfrm>
          <a:prstGeom prst="straightConnector1">
            <a:avLst/>
          </a:prstGeom>
          <a:noFill/>
          <a:ln w="9525" cap="flat" cmpd="sng">
            <a:solidFill>
              <a:schemeClr val="lt2"/>
            </a:solidFill>
            <a:prstDash val="solid"/>
            <a:round/>
            <a:headEnd type="none" w="med" len="med"/>
            <a:tailEnd type="none" w="med" len="med"/>
          </a:ln>
        </p:spPr>
      </p:cxnSp>
      <p:cxnSp>
        <p:nvCxnSpPr>
          <p:cNvPr id="2352" name="Google Shape;2352;p54"/>
          <p:cNvCxnSpPr>
            <a:cxnSpLocks/>
          </p:cNvCxnSpPr>
          <p:nvPr/>
        </p:nvCxnSpPr>
        <p:spPr>
          <a:xfrm flipH="1" flipV="1">
            <a:off x="7107907" y="3345246"/>
            <a:ext cx="484120" cy="780186"/>
          </a:xfrm>
          <a:prstGeom prst="straightConnector1">
            <a:avLst/>
          </a:prstGeom>
          <a:noFill/>
          <a:ln w="9525" cap="flat" cmpd="sng">
            <a:solidFill>
              <a:schemeClr val="lt2"/>
            </a:solidFill>
            <a:prstDash val="solid"/>
            <a:round/>
            <a:headEnd type="none" w="med" len="med"/>
            <a:tailEnd type="none" w="med" len="med"/>
          </a:ln>
        </p:spPr>
      </p:cxnSp>
      <p:cxnSp>
        <p:nvCxnSpPr>
          <p:cNvPr id="2354" name="Google Shape;2354;p54"/>
          <p:cNvCxnSpPr>
            <a:cxnSpLocks/>
          </p:cNvCxnSpPr>
          <p:nvPr/>
        </p:nvCxnSpPr>
        <p:spPr>
          <a:xfrm rot="5400000" flipH="1" flipV="1">
            <a:off x="1086536" y="4003044"/>
            <a:ext cx="2372706" cy="2482125"/>
          </a:xfrm>
          <a:prstGeom prst="bentConnector2">
            <a:avLst/>
          </a:prstGeom>
          <a:noFill/>
          <a:ln w="9525" cap="flat" cmpd="sng">
            <a:solidFill>
              <a:schemeClr val="lt2"/>
            </a:solidFill>
            <a:prstDash val="solid"/>
            <a:round/>
            <a:headEnd type="none" w="med" len="med"/>
            <a:tailEnd type="oval" w="med" len="med"/>
          </a:ln>
        </p:spPr>
      </p:cxnSp>
      <p:cxnSp>
        <p:nvCxnSpPr>
          <p:cNvPr id="2355" name="Google Shape;2355;p54"/>
          <p:cNvCxnSpPr>
            <a:cxnSpLocks/>
          </p:cNvCxnSpPr>
          <p:nvPr/>
        </p:nvCxnSpPr>
        <p:spPr>
          <a:xfrm rot="5400000" flipH="1" flipV="1">
            <a:off x="954937" y="122094"/>
            <a:ext cx="2183241" cy="3073700"/>
          </a:xfrm>
          <a:prstGeom prst="bentConnector2">
            <a:avLst/>
          </a:prstGeom>
          <a:noFill/>
          <a:ln w="9525" cap="flat" cmpd="sng">
            <a:solidFill>
              <a:schemeClr val="lt2"/>
            </a:solidFill>
            <a:prstDash val="solid"/>
            <a:round/>
            <a:headEnd type="none" w="med" len="med"/>
            <a:tailEnd type="oval" w="med" len="med"/>
          </a:ln>
        </p:spPr>
      </p:cxnSp>
      <p:cxnSp>
        <p:nvCxnSpPr>
          <p:cNvPr id="2356" name="Google Shape;2356;p54"/>
          <p:cNvCxnSpPr>
            <a:cxnSpLocks/>
          </p:cNvCxnSpPr>
          <p:nvPr/>
        </p:nvCxnSpPr>
        <p:spPr>
          <a:xfrm rot="5400000" flipH="1" flipV="1">
            <a:off x="1759687" y="-1093711"/>
            <a:ext cx="2377173" cy="5224641"/>
          </a:xfrm>
          <a:prstGeom prst="bentConnector2">
            <a:avLst/>
          </a:prstGeom>
          <a:noFill/>
          <a:ln w="9525" cap="flat" cmpd="sng">
            <a:solidFill>
              <a:schemeClr val="lt2"/>
            </a:solidFill>
            <a:prstDash val="solid"/>
            <a:round/>
            <a:headEnd type="none" w="med" len="med"/>
            <a:tailEnd type="oval" w="med" len="med"/>
          </a:ln>
        </p:spPr>
      </p:cxnSp>
      <p:cxnSp>
        <p:nvCxnSpPr>
          <p:cNvPr id="2357" name="Google Shape;2357;p54"/>
          <p:cNvCxnSpPr>
            <a:stCxn id="2348" idx="2"/>
            <a:endCxn id="2337" idx="1"/>
          </p:cNvCxnSpPr>
          <p:nvPr/>
        </p:nvCxnSpPr>
        <p:spPr>
          <a:xfrm rot="5400000">
            <a:off x="2551542" y="3109891"/>
            <a:ext cx="1581517" cy="538900"/>
          </a:xfrm>
          <a:prstGeom prst="bentConnector4">
            <a:avLst>
              <a:gd name="adj1" fmla="val 42498"/>
              <a:gd name="adj2" fmla="val 142420"/>
            </a:avLst>
          </a:prstGeom>
          <a:noFill/>
          <a:ln w="9525" cap="flat" cmpd="sng">
            <a:solidFill>
              <a:schemeClr val="lt2"/>
            </a:solidFill>
            <a:prstDash val="solid"/>
            <a:round/>
            <a:headEnd type="none" w="med" len="med"/>
            <a:tailEnd type="oval" w="med" len="med"/>
          </a:ln>
        </p:spPr>
      </p:cxnSp>
      <p:cxnSp>
        <p:nvCxnSpPr>
          <p:cNvPr id="2358" name="Google Shape;2358;p54"/>
          <p:cNvCxnSpPr>
            <a:cxnSpLocks/>
          </p:cNvCxnSpPr>
          <p:nvPr/>
        </p:nvCxnSpPr>
        <p:spPr>
          <a:xfrm rot="16200000" flipH="1">
            <a:off x="218767" y="1184988"/>
            <a:ext cx="3632357" cy="2506436"/>
          </a:xfrm>
          <a:prstGeom prst="bentConnector2">
            <a:avLst/>
          </a:prstGeom>
          <a:noFill/>
          <a:ln w="9525" cap="flat" cmpd="sng">
            <a:solidFill>
              <a:schemeClr val="lt2"/>
            </a:solidFill>
            <a:prstDash val="solid"/>
            <a:round/>
            <a:headEnd type="none" w="med" len="med"/>
            <a:tailEnd type="oval" w="med" len="med"/>
          </a:ln>
        </p:spPr>
      </p:cxnSp>
      <p:cxnSp>
        <p:nvCxnSpPr>
          <p:cNvPr id="2359" name="Google Shape;2359;p54"/>
          <p:cNvCxnSpPr>
            <a:stCxn id="2350" idx="2"/>
            <a:endCxn id="2345" idx="1"/>
          </p:cNvCxnSpPr>
          <p:nvPr/>
        </p:nvCxnSpPr>
        <p:spPr>
          <a:xfrm rot="5400000">
            <a:off x="6788781" y="3236875"/>
            <a:ext cx="882594" cy="983856"/>
          </a:xfrm>
          <a:prstGeom prst="bentConnector4">
            <a:avLst>
              <a:gd name="adj1" fmla="val 36557"/>
              <a:gd name="adj2" fmla="val 123235"/>
            </a:avLst>
          </a:prstGeom>
          <a:noFill/>
          <a:ln w="9525" cap="flat" cmpd="sng">
            <a:solidFill>
              <a:schemeClr val="lt2"/>
            </a:solidFill>
            <a:prstDash val="solid"/>
            <a:round/>
            <a:headEnd type="none" w="med" len="med"/>
            <a:tailEnd type="oval" w="med" len="med"/>
          </a:ln>
        </p:spPr>
      </p:cxnSp>
      <p:pic>
        <p:nvPicPr>
          <p:cNvPr id="3" name="Picture 2">
            <a:extLst>
              <a:ext uri="{FF2B5EF4-FFF2-40B4-BE49-F238E27FC236}">
                <a16:creationId xmlns:a16="http://schemas.microsoft.com/office/drawing/2014/main" id="{C09DC42D-9658-023B-E5A8-AE1A4B6C4D8A}"/>
              </a:ext>
            </a:extLst>
          </p:cNvPr>
          <p:cNvPicPr>
            <a:picLocks noChangeAspect="1"/>
          </p:cNvPicPr>
          <p:nvPr/>
        </p:nvPicPr>
        <p:blipFill>
          <a:blip r:embed="rId3"/>
          <a:stretch>
            <a:fillRect/>
          </a:stretch>
        </p:blipFill>
        <p:spPr>
          <a:xfrm>
            <a:off x="761469" y="1545008"/>
            <a:ext cx="7621064" cy="405468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3"/>
        <p:cNvGrpSpPr/>
        <p:nvPr/>
      </p:nvGrpSpPr>
      <p:grpSpPr>
        <a:xfrm>
          <a:off x="0" y="0"/>
          <a:ext cx="0" cy="0"/>
          <a:chOff x="0" y="0"/>
          <a:chExt cx="0" cy="0"/>
        </a:xfrm>
      </p:grpSpPr>
      <p:sp>
        <p:nvSpPr>
          <p:cNvPr id="2364" name="Google Shape;2364;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1" u="sng" dirty="0" err="1">
                <a:latin typeface="Bell MT" panose="02020503060305020303" pitchFamily="18" charset="0"/>
                <a:cs typeface="Times New Roman" panose="02020603050405020304" pitchFamily="18" charset="0"/>
              </a:rPr>
              <a:t>Lmplot</a:t>
            </a:r>
            <a:r>
              <a:rPr lang="en-US" sz="1600" b="1" u="sng" dirty="0">
                <a:latin typeface="Bell MT" panose="02020503060305020303" pitchFamily="18" charset="0"/>
                <a:cs typeface="Times New Roman" panose="02020603050405020304" pitchFamily="18" charset="0"/>
              </a:rPr>
              <a:t>: </a:t>
            </a:r>
            <a:r>
              <a:rPr lang="en-US" sz="1600" dirty="0">
                <a:latin typeface="Bell MT" panose="02020503060305020303" pitchFamily="18" charset="0"/>
                <a:cs typeface="Times New Roman" panose="02020603050405020304" pitchFamily="18" charset="0"/>
              </a:rPr>
              <a:t>this (short for “linear model plot”)type of plot used to visualize linear relationships between variables </a:t>
            </a:r>
            <a:r>
              <a:rPr lang="fr" sz="1600" dirty="0">
                <a:latin typeface="Bell MT" panose="02020503060305020303" pitchFamily="18" charset="0"/>
              </a:rPr>
              <a:t>Questions</a:t>
            </a:r>
            <a:endParaRPr sz="1600" dirty="0">
              <a:latin typeface="Bell MT" panose="02020503060305020303" pitchFamily="18" charset="0"/>
            </a:endParaRPr>
          </a:p>
        </p:txBody>
      </p:sp>
      <p:sp>
        <p:nvSpPr>
          <p:cNvPr id="2366" name="Google Shape;2366;p55"/>
          <p:cNvSpPr txBox="1">
            <a:spLocks noGrp="1"/>
          </p:cNvSpPr>
          <p:nvPr>
            <p:ph type="subTitle" idx="2"/>
          </p:nvPr>
        </p:nvSpPr>
        <p:spPr>
          <a:xfrm>
            <a:off x="1947450" y="3559600"/>
            <a:ext cx="5249100" cy="64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Vénus porte un beau nom et est la deuxième planète à partir du Soleil. Elle est chaude et possède une atmosphère toxique</a:t>
            </a:r>
            <a:endParaRPr/>
          </a:p>
        </p:txBody>
      </p:sp>
      <p:sp>
        <p:nvSpPr>
          <p:cNvPr id="2368" name="Google Shape;2368;p55"/>
          <p:cNvSpPr txBox="1">
            <a:spLocks noGrp="1"/>
          </p:cNvSpPr>
          <p:nvPr>
            <p:ph type="subTitle" idx="4"/>
          </p:nvPr>
        </p:nvSpPr>
        <p:spPr>
          <a:xfrm>
            <a:off x="1947450" y="3189700"/>
            <a:ext cx="5249100" cy="36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Réponse</a:t>
            </a:r>
            <a:endParaRPr/>
          </a:p>
        </p:txBody>
      </p:sp>
      <p:pic>
        <p:nvPicPr>
          <p:cNvPr id="3" name="Picture 2">
            <a:extLst>
              <a:ext uri="{FF2B5EF4-FFF2-40B4-BE49-F238E27FC236}">
                <a16:creationId xmlns:a16="http://schemas.microsoft.com/office/drawing/2014/main" id="{A95D90B1-2556-D004-829F-1890CCE7006F}"/>
              </a:ext>
            </a:extLst>
          </p:cNvPr>
          <p:cNvPicPr>
            <a:picLocks noChangeAspect="1"/>
          </p:cNvPicPr>
          <p:nvPr/>
        </p:nvPicPr>
        <p:blipFill>
          <a:blip r:embed="rId3"/>
          <a:stretch>
            <a:fillRect/>
          </a:stretch>
        </p:blipFill>
        <p:spPr>
          <a:xfrm>
            <a:off x="720000" y="1239300"/>
            <a:ext cx="7535327" cy="357882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C0AC9-CBDF-2E81-6913-E9D07DBF2D18}"/>
              </a:ext>
            </a:extLst>
          </p:cNvPr>
          <p:cNvSpPr>
            <a:spLocks noGrp="1"/>
          </p:cNvSpPr>
          <p:nvPr>
            <p:ph type="title"/>
          </p:nvPr>
        </p:nvSpPr>
        <p:spPr/>
        <p:txBody>
          <a:bodyPr/>
          <a:lstStyle/>
          <a:p>
            <a:r>
              <a:rPr lang="en-IN" dirty="0">
                <a:latin typeface="Goudy Stout" panose="0202090407030B020401" pitchFamily="18" charset="0"/>
              </a:rPr>
              <a:t>THANKYOU</a:t>
            </a:r>
          </a:p>
        </p:txBody>
      </p:sp>
    </p:spTree>
    <p:extLst>
      <p:ext uri="{BB962C8B-B14F-4D97-AF65-F5344CB8AC3E}">
        <p14:creationId xmlns:p14="http://schemas.microsoft.com/office/powerpoint/2010/main" val="2488771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A5E3-1088-4074-97C7-5483653C7F7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WORKFLOW</a:t>
            </a:r>
            <a:endParaRPr lang="en-IN" dirty="0"/>
          </a:p>
        </p:txBody>
      </p:sp>
      <p:sp>
        <p:nvSpPr>
          <p:cNvPr id="4" name="Subtitle 3">
            <a:extLst>
              <a:ext uri="{FF2B5EF4-FFF2-40B4-BE49-F238E27FC236}">
                <a16:creationId xmlns:a16="http://schemas.microsoft.com/office/drawing/2014/main" id="{3AC05694-A895-58DC-877F-716028FAE34E}"/>
              </a:ext>
            </a:extLst>
          </p:cNvPr>
          <p:cNvSpPr>
            <a:spLocks noGrp="1"/>
          </p:cNvSpPr>
          <p:nvPr>
            <p:ph type="subTitle" idx="2"/>
          </p:nvPr>
        </p:nvSpPr>
        <p:spPr>
          <a:xfrm>
            <a:off x="720000" y="1082529"/>
            <a:ext cx="3582300" cy="2070000"/>
          </a:xfrm>
        </p:spPr>
        <p:txBody>
          <a:bodyPr/>
          <a:lstStyle/>
          <a:p>
            <a:pPr>
              <a:buFont typeface="Wingdings" panose="05000000000000000000" pitchFamily="2" charset="2"/>
              <a:buChar char="Ø"/>
            </a:pPr>
            <a:r>
              <a:rPr lang="en-US" dirty="0">
                <a:latin typeface="Bookman Old Style" panose="02050604050505020204" pitchFamily="18" charset="0"/>
                <a:cs typeface="Times New Roman" panose="02020603050405020304" pitchFamily="18" charset="0"/>
              </a:rPr>
              <a:t>Data loading and initial inspection</a:t>
            </a:r>
          </a:p>
          <a:p>
            <a:pPr>
              <a:buFont typeface="Wingdings" panose="05000000000000000000" pitchFamily="2" charset="2"/>
              <a:buChar char="Ø"/>
            </a:pPr>
            <a:r>
              <a:rPr lang="en-US" dirty="0">
                <a:latin typeface="Bookman Old Style" panose="02050604050505020204" pitchFamily="18" charset="0"/>
                <a:cs typeface="Times New Roman" panose="02020603050405020304" pitchFamily="18" charset="0"/>
              </a:rPr>
              <a:t>Data Cleaning</a:t>
            </a:r>
          </a:p>
          <a:p>
            <a:pPr>
              <a:buFont typeface="Wingdings" panose="05000000000000000000" pitchFamily="2" charset="2"/>
              <a:buChar char="Ø"/>
            </a:pPr>
            <a:r>
              <a:rPr lang="en-US" dirty="0">
                <a:latin typeface="Bookman Old Style" panose="02050604050505020204" pitchFamily="18" charset="0"/>
                <a:cs typeface="Times New Roman" panose="02020603050405020304" pitchFamily="18" charset="0"/>
              </a:rPr>
              <a:t>Exploratory Data Analysis</a:t>
            </a:r>
          </a:p>
          <a:p>
            <a:pPr>
              <a:buFont typeface="Wingdings" panose="05000000000000000000" pitchFamily="2" charset="2"/>
              <a:buChar char="Ø"/>
            </a:pPr>
            <a:r>
              <a:rPr lang="en-US" dirty="0">
                <a:latin typeface="Bookman Old Style" panose="02050604050505020204" pitchFamily="18" charset="0"/>
                <a:cs typeface="Times New Roman" panose="02020603050405020304" pitchFamily="18" charset="0"/>
              </a:rPr>
              <a:t>Feature Analysis and Visualization</a:t>
            </a:r>
          </a:p>
          <a:p>
            <a:endParaRPr lang="en-IN" dirty="0"/>
          </a:p>
        </p:txBody>
      </p:sp>
      <p:pic>
        <p:nvPicPr>
          <p:cNvPr id="1026" name="Picture 2" descr="Stylish Coffee Pics: 10,000+ Free HD Images of Coffee ...">
            <a:extLst>
              <a:ext uri="{FF2B5EF4-FFF2-40B4-BE49-F238E27FC236}">
                <a16:creationId xmlns:a16="http://schemas.microsoft.com/office/drawing/2014/main" id="{42CF09E3-37ED-B011-F8BF-C4D4945D9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50" y="2664179"/>
            <a:ext cx="8323694" cy="2173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49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1940" name="Google Shape;1940;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Introduction</a:t>
            </a:r>
            <a:endParaRPr dirty="0"/>
          </a:p>
        </p:txBody>
      </p:sp>
      <p:sp>
        <p:nvSpPr>
          <p:cNvPr id="1941" name="Google Shape;1941;p36"/>
          <p:cNvSpPr txBox="1">
            <a:spLocks noGrp="1"/>
          </p:cNvSpPr>
          <p:nvPr>
            <p:ph type="subTitle" idx="1"/>
          </p:nvPr>
        </p:nvSpPr>
        <p:spPr>
          <a:xfrm>
            <a:off x="4848375" y="5915376"/>
            <a:ext cx="3582300" cy="5726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42" name="Google Shape;1942;p36"/>
          <p:cNvSpPr txBox="1">
            <a:spLocks noGrp="1"/>
          </p:cNvSpPr>
          <p:nvPr>
            <p:ph type="subTitle" idx="2"/>
          </p:nvPr>
        </p:nvSpPr>
        <p:spPr>
          <a:xfrm>
            <a:off x="620889" y="1396549"/>
            <a:ext cx="8274755" cy="2599717"/>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Data Understanding and Cleaning:</a:t>
            </a:r>
          </a:p>
          <a:p>
            <a:pPr marL="285750" lvl="0" indent="-285750" algn="l" rtl="0">
              <a:spcBef>
                <a:spcPts val="0"/>
              </a:spcBef>
              <a:spcAft>
                <a:spcPts val="0"/>
              </a:spcAft>
              <a:buFont typeface="Wingdings" panose="05000000000000000000" pitchFamily="2" charset="2"/>
              <a:buChar char="v"/>
            </a:pPr>
            <a:r>
              <a:rPr lang="en-US" dirty="0"/>
              <a:t>Data understanding and cleaning are crucial steps in data analysis and data science. They ensure that the data is accurate, consistent, and usable for further analysis or modeling. Here's a breakdown of each process:</a:t>
            </a:r>
          </a:p>
          <a:p>
            <a:pPr marL="285750" indent="-285750">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Exploratory Data Analysis:</a:t>
            </a:r>
          </a:p>
          <a:p>
            <a:pPr marL="285750" lvl="0" indent="-285750" algn="l" rtl="0">
              <a:spcBef>
                <a:spcPts val="0"/>
              </a:spcBef>
              <a:spcAft>
                <a:spcPts val="0"/>
              </a:spcAft>
              <a:buFont typeface="Wingdings" panose="05000000000000000000" pitchFamily="2" charset="2"/>
              <a:buChar char="v"/>
            </a:pPr>
            <a:r>
              <a:rPr lang="en-US" dirty="0"/>
              <a:t>Exploratory Data Analysis (EDA) is a crucial step in data analysis that involves examining and summarizing data to uncover underlying patterns, relationships, and anomalies. It helps in understanding the data's structure and guiding further analysis or modeling. Here’s a structured approach to performing EDA:</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129CF705-3773-E1B0-0863-A1C308EF9DC9}"/>
              </a:ext>
            </a:extLst>
          </p:cNvPr>
          <p:cNvSpPr>
            <a:spLocks noGrp="1"/>
          </p:cNvSpPr>
          <p:nvPr>
            <p:ph type="subTitle" idx="2"/>
          </p:nvPr>
        </p:nvSpPr>
        <p:spPr>
          <a:xfrm>
            <a:off x="712788" y="643467"/>
            <a:ext cx="7990945" cy="3066521"/>
          </a:xfrm>
        </p:spPr>
        <p:txBody>
          <a:bodyPr/>
          <a:lstStyle/>
          <a:p>
            <a:pPr>
              <a:buFont typeface="Wingdings" panose="05000000000000000000" pitchFamily="2" charset="2"/>
              <a:buChar char="v"/>
            </a:pPr>
            <a:r>
              <a:rPr lang="en-IN" dirty="0">
                <a:latin typeface="Bookman Old Style" panose="02050604050505020204" pitchFamily="18" charset="0"/>
              </a:rPr>
              <a:t>Feature Analysis and Visualization:</a:t>
            </a:r>
          </a:p>
          <a:p>
            <a:pPr>
              <a:buFont typeface="Wingdings" panose="05000000000000000000" pitchFamily="2" charset="2"/>
              <a:buChar char="v"/>
            </a:pPr>
            <a:r>
              <a:rPr lang="en-US" dirty="0">
                <a:latin typeface="Bookman Old Style" panose="02050604050505020204" pitchFamily="18" charset="0"/>
              </a:rPr>
              <a:t>Feature analysis and visualization are essential parts of the data exploration process. They help you understand the characteristics of individual features and their relationships with other features, which can guide feature engineering and model development. Here’s a comprehensive guide on how to approach feature analysis and visualization:</a:t>
            </a:r>
            <a:endParaRPr lang="en-IN" dirty="0">
              <a:latin typeface="Bookman Old Style" panose="02050604050505020204" pitchFamily="18" charset="0"/>
            </a:endParaRPr>
          </a:p>
        </p:txBody>
      </p:sp>
      <p:pic>
        <p:nvPicPr>
          <p:cNvPr id="8" name="Picture 7">
            <a:extLst>
              <a:ext uri="{FF2B5EF4-FFF2-40B4-BE49-F238E27FC236}">
                <a16:creationId xmlns:a16="http://schemas.microsoft.com/office/drawing/2014/main" id="{CD197C4E-6979-147F-E2D6-AFD6959BECD9}"/>
              </a:ext>
            </a:extLst>
          </p:cNvPr>
          <p:cNvPicPr>
            <a:picLocks noChangeAspect="1"/>
          </p:cNvPicPr>
          <p:nvPr/>
        </p:nvPicPr>
        <p:blipFill>
          <a:blip r:embed="rId2"/>
          <a:stretch>
            <a:fillRect/>
          </a:stretch>
        </p:blipFill>
        <p:spPr>
          <a:xfrm>
            <a:off x="1" y="2336800"/>
            <a:ext cx="9144000" cy="2698044"/>
          </a:xfrm>
          <a:prstGeom prst="rect">
            <a:avLst/>
          </a:prstGeom>
        </p:spPr>
      </p:pic>
    </p:spTree>
    <p:extLst>
      <p:ext uri="{BB962C8B-B14F-4D97-AF65-F5344CB8AC3E}">
        <p14:creationId xmlns:p14="http://schemas.microsoft.com/office/powerpoint/2010/main" val="3648543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6"/>
        <p:cNvGrpSpPr/>
        <p:nvPr/>
      </p:nvGrpSpPr>
      <p:grpSpPr>
        <a:xfrm>
          <a:off x="0" y="0"/>
          <a:ext cx="0" cy="0"/>
          <a:chOff x="0" y="0"/>
          <a:chExt cx="0" cy="0"/>
        </a:xfrm>
      </p:grpSpPr>
      <p:sp>
        <p:nvSpPr>
          <p:cNvPr id="1947" name="Google Shape;1947;p37"/>
          <p:cNvSpPr txBox="1">
            <a:spLocks noGrp="1"/>
          </p:cNvSpPr>
          <p:nvPr>
            <p:ph type="title"/>
          </p:nvPr>
        </p:nvSpPr>
        <p:spPr>
          <a:xfrm>
            <a:off x="2311714" y="-22622"/>
            <a:ext cx="5581500" cy="1518606"/>
          </a:xfrm>
          <a:prstGeom prst="rect">
            <a:avLst/>
          </a:prstGeom>
        </p:spPr>
        <p:txBody>
          <a:bodyPr spcFirstLastPara="1" wrap="square" lIns="91425" tIns="91425" rIns="91425" bIns="91425" anchor="t" anchorCtr="0">
            <a:noAutofit/>
          </a:bodyPr>
          <a:lstStyle/>
          <a:p>
            <a:pPr marL="342900" indent="-342900">
              <a:buFont typeface="Wingdings" panose="05000000000000000000" pitchFamily="2" charset="2"/>
              <a:buChar char="§"/>
            </a:pPr>
            <a:r>
              <a:rPr lang="en-IN" sz="1200" dirty="0">
                <a:solidFill>
                  <a:srgbClr val="FF0000"/>
                </a:solidFill>
                <a:latin typeface="Bookman Old Style" panose="02050604050505020204" pitchFamily="18" charset="0"/>
              </a:rPr>
              <a:t>DATA UNDERSTANDING </a:t>
            </a:r>
            <a:br>
              <a:rPr lang="en-IN" sz="1200" dirty="0">
                <a:solidFill>
                  <a:srgbClr val="FF0000"/>
                </a:solidFill>
                <a:latin typeface="Bookman Old Style" panose="02050604050505020204" pitchFamily="18" charset="0"/>
              </a:rPr>
            </a:br>
            <a:r>
              <a:rPr lang="en-US" sz="1200" b="1" dirty="0">
                <a:solidFill>
                  <a:srgbClr val="FF0000"/>
                </a:solidFill>
                <a:latin typeface="Bookman Old Style" panose="02050604050505020204" pitchFamily="18" charset="0"/>
                <a:cs typeface="Times New Roman" panose="02020603050405020304" pitchFamily="18" charset="0"/>
              </a:rPr>
              <a:t>Df.info(): summary information of the dataset.</a:t>
            </a:r>
            <a:br>
              <a:rPr lang="en-US" sz="1200" dirty="0">
                <a:solidFill>
                  <a:srgbClr val="FF0000"/>
                </a:solidFill>
                <a:latin typeface="Bookman Old Style" panose="02050604050505020204" pitchFamily="18" charset="0"/>
                <a:cs typeface="Times New Roman" panose="02020603050405020304" pitchFamily="18" charset="0"/>
              </a:rPr>
            </a:br>
            <a:r>
              <a:rPr lang="en-US" sz="1200" dirty="0">
                <a:solidFill>
                  <a:srgbClr val="FF0000"/>
                </a:solidFill>
                <a:latin typeface="Bookman Old Style" panose="02050604050505020204" pitchFamily="18" charset="0"/>
                <a:cs typeface="Times New Roman" panose="02020603050405020304" pitchFamily="18" charset="0"/>
              </a:rPr>
              <a:t> this code will provide an overview of the data frame.</a:t>
            </a:r>
            <a:br>
              <a:rPr lang="en-US" sz="1200" dirty="0">
                <a:solidFill>
                  <a:srgbClr val="FF0000"/>
                </a:solidFill>
                <a:latin typeface="Bookman Old Style" panose="02050604050505020204" pitchFamily="18" charset="0"/>
                <a:cs typeface="Times New Roman" panose="02020603050405020304" pitchFamily="18" charset="0"/>
              </a:rPr>
            </a:br>
            <a:r>
              <a:rPr lang="en-US" sz="1200" dirty="0">
                <a:solidFill>
                  <a:srgbClr val="FF0000"/>
                </a:solidFill>
                <a:latin typeface="Bookman Old Style" panose="02050604050505020204" pitchFamily="18" charset="0"/>
                <a:cs typeface="Times New Roman" panose="02020603050405020304" pitchFamily="18" charset="0"/>
              </a:rPr>
              <a:t>The number of entries(rows).</a:t>
            </a:r>
            <a:br>
              <a:rPr lang="en-US" sz="1200" dirty="0">
                <a:solidFill>
                  <a:srgbClr val="FF0000"/>
                </a:solidFill>
                <a:latin typeface="Bookman Old Style" panose="02050604050505020204" pitchFamily="18" charset="0"/>
                <a:cs typeface="Times New Roman" panose="02020603050405020304" pitchFamily="18" charset="0"/>
              </a:rPr>
            </a:br>
            <a:r>
              <a:rPr lang="en-US" sz="1200" dirty="0">
                <a:solidFill>
                  <a:srgbClr val="FF0000"/>
                </a:solidFill>
                <a:latin typeface="Bookman Old Style" panose="02050604050505020204" pitchFamily="18" charset="0"/>
                <a:cs typeface="Times New Roman" panose="02020603050405020304" pitchFamily="18" charset="0"/>
              </a:rPr>
              <a:t>The number of non-null entries in each column.</a:t>
            </a:r>
            <a:br>
              <a:rPr lang="en-US" sz="1200" dirty="0">
                <a:solidFill>
                  <a:srgbClr val="FF0000"/>
                </a:solidFill>
                <a:latin typeface="Bookman Old Style" panose="02050604050505020204" pitchFamily="18" charset="0"/>
                <a:cs typeface="Times New Roman" panose="02020603050405020304" pitchFamily="18" charset="0"/>
              </a:rPr>
            </a:br>
            <a:r>
              <a:rPr lang="en-US" sz="1200" dirty="0">
                <a:solidFill>
                  <a:srgbClr val="FF0000"/>
                </a:solidFill>
                <a:latin typeface="Bookman Old Style" panose="02050604050505020204" pitchFamily="18" charset="0"/>
                <a:cs typeface="Times New Roman" panose="02020603050405020304" pitchFamily="18" charset="0"/>
              </a:rPr>
              <a:t>The data type of each column.</a:t>
            </a:r>
            <a:br>
              <a:rPr lang="en-US" sz="1200" dirty="0">
                <a:solidFill>
                  <a:srgbClr val="FF0000"/>
                </a:solidFill>
                <a:latin typeface="Bookman Old Style" panose="02050604050505020204" pitchFamily="18" charset="0"/>
                <a:cs typeface="Times New Roman" panose="02020603050405020304" pitchFamily="18" charset="0"/>
              </a:rPr>
            </a:br>
            <a:r>
              <a:rPr lang="en-US" sz="1200" dirty="0">
                <a:solidFill>
                  <a:srgbClr val="FF0000"/>
                </a:solidFill>
                <a:latin typeface="Bookman Old Style" panose="02050604050505020204" pitchFamily="18" charset="0"/>
                <a:cs typeface="Times New Roman" panose="02020603050405020304" pitchFamily="18" charset="0"/>
              </a:rPr>
              <a:t>The memory usage of the </a:t>
            </a:r>
            <a:r>
              <a:rPr lang="en-US" sz="1200" dirty="0" err="1">
                <a:solidFill>
                  <a:srgbClr val="FF0000"/>
                </a:solidFill>
                <a:latin typeface="Bookman Old Style" panose="02050604050505020204" pitchFamily="18" charset="0"/>
                <a:cs typeface="Times New Roman" panose="02020603050405020304" pitchFamily="18" charset="0"/>
              </a:rPr>
              <a:t>dataf</a:t>
            </a:r>
            <a:r>
              <a:rPr lang="en-US" sz="1200" dirty="0">
                <a:solidFill>
                  <a:srgbClr val="FF0000"/>
                </a:solidFill>
                <a:latin typeface="Bookman Old Style" panose="02050604050505020204" pitchFamily="18" charset="0"/>
                <a:cs typeface="Times New Roman" panose="02020603050405020304" pitchFamily="18" charset="0"/>
              </a:rPr>
              <a:t> </a:t>
            </a:r>
            <a:r>
              <a:rPr lang="en-US" sz="1200" dirty="0" err="1">
                <a:solidFill>
                  <a:srgbClr val="FF0000"/>
                </a:solidFill>
                <a:latin typeface="Bookman Old Style" panose="02050604050505020204" pitchFamily="18" charset="0"/>
                <a:cs typeface="Times New Roman" panose="02020603050405020304" pitchFamily="18" charset="0"/>
              </a:rPr>
              <a:t>rame</a:t>
            </a:r>
            <a:r>
              <a:rPr lang="en-US" sz="1200" dirty="0">
                <a:solidFill>
                  <a:srgbClr val="FF0000"/>
                </a:solidFill>
                <a:latin typeface="Bookman Old Style" panose="02050604050505020204" pitchFamily="18" charset="0"/>
                <a:cs typeface="Times New Roman" panose="02020603050405020304" pitchFamily="18" charset="0"/>
              </a:rPr>
              <a:t>.</a:t>
            </a:r>
            <a:br>
              <a:rPr lang="en-US" sz="1200" dirty="0">
                <a:solidFill>
                  <a:srgbClr val="FF0000"/>
                </a:solidFill>
                <a:latin typeface="Bookman Old Style" panose="02050604050505020204" pitchFamily="18" charset="0"/>
                <a:cs typeface="Times New Roman" panose="02020603050405020304" pitchFamily="18" charset="0"/>
              </a:rPr>
            </a:br>
            <a:endParaRPr sz="1200" dirty="0">
              <a:solidFill>
                <a:srgbClr val="FF0000"/>
              </a:solidFill>
              <a:latin typeface="Bookman Old Style" panose="02050604050505020204" pitchFamily="18" charset="0"/>
            </a:endParaRPr>
          </a:p>
        </p:txBody>
      </p:sp>
      <p:grpSp>
        <p:nvGrpSpPr>
          <p:cNvPr id="1949" name="Google Shape;1949;p37"/>
          <p:cNvGrpSpPr/>
          <p:nvPr/>
        </p:nvGrpSpPr>
        <p:grpSpPr>
          <a:xfrm flipH="1">
            <a:off x="873805" y="3739416"/>
            <a:ext cx="101875" cy="134875"/>
            <a:chOff x="3928495" y="333391"/>
            <a:chExt cx="101875" cy="134875"/>
          </a:xfrm>
        </p:grpSpPr>
        <p:grpSp>
          <p:nvGrpSpPr>
            <p:cNvPr id="1950" name="Google Shape;1950;p37"/>
            <p:cNvGrpSpPr/>
            <p:nvPr/>
          </p:nvGrpSpPr>
          <p:grpSpPr>
            <a:xfrm>
              <a:off x="3928495" y="379241"/>
              <a:ext cx="44700" cy="42600"/>
              <a:chOff x="3928495" y="379241"/>
              <a:chExt cx="44700" cy="42600"/>
            </a:xfrm>
          </p:grpSpPr>
          <p:sp>
            <p:nvSpPr>
              <p:cNvPr id="1951" name="Google Shape;1951;p3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2" name="Google Shape;1952;p3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3" name="Google Shape;1953;p37"/>
            <p:cNvGrpSpPr/>
            <p:nvPr/>
          </p:nvGrpSpPr>
          <p:grpSpPr>
            <a:xfrm>
              <a:off x="3985670" y="425666"/>
              <a:ext cx="44700" cy="42600"/>
              <a:chOff x="3928495" y="379241"/>
              <a:chExt cx="44700" cy="42600"/>
            </a:xfrm>
          </p:grpSpPr>
          <p:sp>
            <p:nvSpPr>
              <p:cNvPr id="1954" name="Google Shape;1954;p3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5" name="Google Shape;1955;p3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6" name="Google Shape;1956;p37"/>
            <p:cNvGrpSpPr/>
            <p:nvPr/>
          </p:nvGrpSpPr>
          <p:grpSpPr>
            <a:xfrm>
              <a:off x="3985670" y="333391"/>
              <a:ext cx="44700" cy="42600"/>
              <a:chOff x="3928495" y="379241"/>
              <a:chExt cx="44700" cy="42600"/>
            </a:xfrm>
          </p:grpSpPr>
          <p:sp>
            <p:nvSpPr>
              <p:cNvPr id="1957" name="Google Shape;1957;p3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8" name="Google Shape;1958;p3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59" name="Google Shape;1959;p37"/>
          <p:cNvGrpSpPr/>
          <p:nvPr/>
        </p:nvGrpSpPr>
        <p:grpSpPr>
          <a:xfrm flipH="1">
            <a:off x="1150007" y="4233750"/>
            <a:ext cx="449076" cy="119073"/>
            <a:chOff x="7108302" y="2550931"/>
            <a:chExt cx="281323" cy="74593"/>
          </a:xfrm>
        </p:grpSpPr>
        <p:sp>
          <p:nvSpPr>
            <p:cNvPr id="1960" name="Google Shape;1960;p37"/>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1" name="Google Shape;1961;p37"/>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2" name="Google Shape;1962;p37"/>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3" name="Google Shape;1963;p37"/>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4" name="Google Shape;1964;p37"/>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5" name="Google Shape;1965;p37"/>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6" name="Google Shape;1966;p37"/>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7" name="Google Shape;1967;p37"/>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8" name="Google Shape;1968;p37"/>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9" name="Google Shape;1969;p37"/>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0" name="Google Shape;1970;p37"/>
          <p:cNvGrpSpPr/>
          <p:nvPr/>
        </p:nvGrpSpPr>
        <p:grpSpPr>
          <a:xfrm flipH="1">
            <a:off x="1500100" y="953913"/>
            <a:ext cx="130200" cy="126125"/>
            <a:chOff x="3935725" y="167575"/>
            <a:chExt cx="130200" cy="126125"/>
          </a:xfrm>
        </p:grpSpPr>
        <p:sp>
          <p:nvSpPr>
            <p:cNvPr id="1971" name="Google Shape;1971;p37"/>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972" name="Google Shape;1972;p37"/>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973" name="Google Shape;1973;p37"/>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pic>
        <p:nvPicPr>
          <p:cNvPr id="3" name="Picture 2">
            <a:extLst>
              <a:ext uri="{FF2B5EF4-FFF2-40B4-BE49-F238E27FC236}">
                <a16:creationId xmlns:a16="http://schemas.microsoft.com/office/drawing/2014/main" id="{22278FEE-BCCA-7948-2DD6-51759806D493}"/>
              </a:ext>
            </a:extLst>
          </p:cNvPr>
          <p:cNvPicPr>
            <a:picLocks noChangeAspect="1"/>
          </p:cNvPicPr>
          <p:nvPr/>
        </p:nvPicPr>
        <p:blipFill>
          <a:blip r:embed="rId3"/>
          <a:stretch>
            <a:fillRect/>
          </a:stretch>
        </p:blipFill>
        <p:spPr>
          <a:xfrm>
            <a:off x="337546" y="1552384"/>
            <a:ext cx="8468907" cy="31944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7"/>
        <p:cNvGrpSpPr/>
        <p:nvPr/>
      </p:nvGrpSpPr>
      <p:grpSpPr>
        <a:xfrm>
          <a:off x="0" y="0"/>
          <a:ext cx="0" cy="0"/>
          <a:chOff x="0" y="0"/>
          <a:chExt cx="0" cy="0"/>
        </a:xfrm>
      </p:grpSpPr>
      <p:sp>
        <p:nvSpPr>
          <p:cNvPr id="1978" name="Google Shape;1978;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Concepts</a:t>
            </a:r>
            <a:endParaRPr/>
          </a:p>
        </p:txBody>
      </p:sp>
      <p:sp>
        <p:nvSpPr>
          <p:cNvPr id="1979" name="Google Shape;1979;p38"/>
          <p:cNvSpPr txBox="1">
            <a:spLocks noGrp="1"/>
          </p:cNvSpPr>
          <p:nvPr>
            <p:ph type="subTitle" idx="1"/>
          </p:nvPr>
        </p:nvSpPr>
        <p:spPr>
          <a:xfrm>
            <a:off x="4949161" y="2479351"/>
            <a:ext cx="2678100" cy="11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980" name="Google Shape;1980;p38"/>
          <p:cNvSpPr txBox="1">
            <a:spLocks noGrp="1"/>
          </p:cNvSpPr>
          <p:nvPr>
            <p:ph type="subTitle" idx="2"/>
          </p:nvPr>
        </p:nvSpPr>
        <p:spPr>
          <a:xfrm>
            <a:off x="1516738" y="2479350"/>
            <a:ext cx="2678100" cy="11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981" name="Google Shape;1981;p38"/>
          <p:cNvSpPr txBox="1">
            <a:spLocks noGrp="1"/>
          </p:cNvSpPr>
          <p:nvPr>
            <p:ph type="subTitle" idx="3"/>
          </p:nvPr>
        </p:nvSpPr>
        <p:spPr>
          <a:xfrm>
            <a:off x="4949152" y="2160751"/>
            <a:ext cx="2678100" cy="41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1982" name="Google Shape;1982;p38"/>
          <p:cNvSpPr txBox="1">
            <a:spLocks noGrp="1"/>
          </p:cNvSpPr>
          <p:nvPr>
            <p:ph type="subTitle" idx="4"/>
          </p:nvPr>
        </p:nvSpPr>
        <p:spPr>
          <a:xfrm>
            <a:off x="1516737" y="2160750"/>
            <a:ext cx="2678100" cy="41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pic>
        <p:nvPicPr>
          <p:cNvPr id="3" name="Picture 2">
            <a:extLst>
              <a:ext uri="{FF2B5EF4-FFF2-40B4-BE49-F238E27FC236}">
                <a16:creationId xmlns:a16="http://schemas.microsoft.com/office/drawing/2014/main" id="{E71EA290-61FD-079A-254C-EDC46D338FA8}"/>
              </a:ext>
            </a:extLst>
          </p:cNvPr>
          <p:cNvPicPr>
            <a:picLocks noChangeAspect="1"/>
          </p:cNvPicPr>
          <p:nvPr/>
        </p:nvPicPr>
        <p:blipFill>
          <a:blip r:embed="rId3"/>
          <a:stretch>
            <a:fillRect/>
          </a:stretch>
        </p:blipFill>
        <p:spPr>
          <a:xfrm>
            <a:off x="328020" y="71088"/>
            <a:ext cx="8487960" cy="50013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6"/>
        <p:cNvGrpSpPr/>
        <p:nvPr/>
      </p:nvGrpSpPr>
      <p:grpSpPr>
        <a:xfrm>
          <a:off x="0" y="0"/>
          <a:ext cx="0" cy="0"/>
          <a:chOff x="0" y="0"/>
          <a:chExt cx="0" cy="0"/>
        </a:xfrm>
      </p:grpSpPr>
      <p:sp>
        <p:nvSpPr>
          <p:cNvPr id="1987" name="Google Shape;198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988" name="Google Shape;1988;p39"/>
          <p:cNvSpPr txBox="1">
            <a:spLocks noGrp="1"/>
          </p:cNvSpPr>
          <p:nvPr>
            <p:ph type="subTitle" idx="1"/>
          </p:nvPr>
        </p:nvSpPr>
        <p:spPr>
          <a:xfrm>
            <a:off x="937700" y="2813080"/>
            <a:ext cx="21753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989" name="Google Shape;1989;p39"/>
          <p:cNvSpPr txBox="1">
            <a:spLocks noGrp="1"/>
          </p:cNvSpPr>
          <p:nvPr>
            <p:ph type="subTitle" idx="2"/>
          </p:nvPr>
        </p:nvSpPr>
        <p:spPr>
          <a:xfrm>
            <a:off x="3484425" y="2813080"/>
            <a:ext cx="21753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990" name="Google Shape;1990;p39"/>
          <p:cNvSpPr txBox="1">
            <a:spLocks noGrp="1"/>
          </p:cNvSpPr>
          <p:nvPr>
            <p:ph type="subTitle" idx="3"/>
          </p:nvPr>
        </p:nvSpPr>
        <p:spPr>
          <a:xfrm>
            <a:off x="6031150" y="2813080"/>
            <a:ext cx="21753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991" name="Google Shape;1991;p39"/>
          <p:cNvSpPr txBox="1">
            <a:spLocks noGrp="1"/>
          </p:cNvSpPr>
          <p:nvPr>
            <p:ph type="subTitle" idx="4"/>
          </p:nvPr>
        </p:nvSpPr>
        <p:spPr>
          <a:xfrm>
            <a:off x="937700" y="2523425"/>
            <a:ext cx="2175300" cy="3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1992" name="Google Shape;1992;p39"/>
          <p:cNvSpPr txBox="1">
            <a:spLocks noGrp="1"/>
          </p:cNvSpPr>
          <p:nvPr>
            <p:ph type="subTitle" idx="5"/>
          </p:nvPr>
        </p:nvSpPr>
        <p:spPr>
          <a:xfrm>
            <a:off x="3484422" y="2523425"/>
            <a:ext cx="2175300" cy="3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1993" name="Google Shape;1993;p39"/>
          <p:cNvSpPr txBox="1">
            <a:spLocks noGrp="1"/>
          </p:cNvSpPr>
          <p:nvPr>
            <p:ph type="subTitle" idx="6"/>
          </p:nvPr>
        </p:nvSpPr>
        <p:spPr>
          <a:xfrm>
            <a:off x="6031150" y="2523425"/>
            <a:ext cx="2175300" cy="3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grpSp>
        <p:nvGrpSpPr>
          <p:cNvPr id="1994" name="Google Shape;1994;p39"/>
          <p:cNvGrpSpPr/>
          <p:nvPr/>
        </p:nvGrpSpPr>
        <p:grpSpPr>
          <a:xfrm>
            <a:off x="1855754" y="1894780"/>
            <a:ext cx="339200" cy="339271"/>
            <a:chOff x="5049725" y="2027900"/>
            <a:chExt cx="481750" cy="481850"/>
          </a:xfrm>
        </p:grpSpPr>
        <p:sp>
          <p:nvSpPr>
            <p:cNvPr id="1995" name="Google Shape;1995;p39"/>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96" name="Google Shape;1996;p39"/>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97" name="Google Shape;1997;p39"/>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98" name="Google Shape;1998;p39"/>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99" name="Google Shape;1999;p39"/>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0" name="Google Shape;2000;p39"/>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1" name="Google Shape;2001;p39"/>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2" name="Google Shape;2002;p39"/>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03" name="Google Shape;2003;p39"/>
          <p:cNvGrpSpPr/>
          <p:nvPr/>
        </p:nvGrpSpPr>
        <p:grpSpPr>
          <a:xfrm>
            <a:off x="4401704" y="1894781"/>
            <a:ext cx="340573" cy="339271"/>
            <a:chOff x="898875" y="4399275"/>
            <a:chExt cx="483700" cy="481850"/>
          </a:xfrm>
        </p:grpSpPr>
        <p:sp>
          <p:nvSpPr>
            <p:cNvPr id="2004" name="Google Shape;2004;p39"/>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5" name="Google Shape;2005;p39"/>
            <p:cNvSpPr/>
            <p:nvPr/>
          </p:nvSpPr>
          <p:spPr>
            <a:xfrm>
              <a:off x="1138025" y="4763350"/>
              <a:ext cx="25" cy="25"/>
            </a:xfrm>
            <a:custGeom>
              <a:avLst/>
              <a:gdLst/>
              <a:ahLst/>
              <a:cxnLst/>
              <a:rect l="l" t="t" r="r" b="b"/>
              <a:pathLst>
                <a:path w="1" h="1" extrusionOk="0">
                  <a:moveTo>
                    <a:pt x="1"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6" name="Google Shape;2006;p39"/>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7" name="Google Shape;2007;p39"/>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8" name="Google Shape;2008;p39"/>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9" name="Google Shape;2009;p39"/>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10" name="Google Shape;2010;p39"/>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11" name="Google Shape;2011;p39"/>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12" name="Google Shape;2012;p39"/>
          <p:cNvGrpSpPr/>
          <p:nvPr/>
        </p:nvGrpSpPr>
        <p:grpSpPr>
          <a:xfrm>
            <a:off x="6969725" y="1894807"/>
            <a:ext cx="298169" cy="339218"/>
            <a:chOff x="2707950" y="4399325"/>
            <a:chExt cx="423475" cy="481775"/>
          </a:xfrm>
        </p:grpSpPr>
        <p:sp>
          <p:nvSpPr>
            <p:cNvPr id="2013" name="Google Shape;2013;p39"/>
            <p:cNvSpPr/>
            <p:nvPr/>
          </p:nvSpPr>
          <p:spPr>
            <a:xfrm>
              <a:off x="2905550" y="4515000"/>
              <a:ext cx="28275" cy="366100"/>
            </a:xfrm>
            <a:custGeom>
              <a:avLst/>
              <a:gdLst/>
              <a:ahLst/>
              <a:cxnLst/>
              <a:rect l="l" t="t" r="r" b="b"/>
              <a:pathLst>
                <a:path w="1131" h="14644" extrusionOk="0">
                  <a:moveTo>
                    <a:pt x="1" y="0"/>
                  </a:moveTo>
                  <a:lnTo>
                    <a:pt x="1" y="14644"/>
                  </a:lnTo>
                  <a:lnTo>
                    <a:pt x="1130" y="14644"/>
                  </a:lnTo>
                  <a:lnTo>
                    <a:pt x="1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14" name="Google Shape;2014;p39"/>
            <p:cNvSpPr/>
            <p:nvPr/>
          </p:nvSpPr>
          <p:spPr>
            <a:xfrm>
              <a:off x="2962025" y="4710725"/>
              <a:ext cx="141175" cy="29225"/>
            </a:xfrm>
            <a:custGeom>
              <a:avLst/>
              <a:gdLst/>
              <a:ahLst/>
              <a:cxnLst/>
              <a:rect l="l" t="t" r="r" b="b"/>
              <a:pathLst>
                <a:path w="5647" h="1169" extrusionOk="0">
                  <a:moveTo>
                    <a:pt x="0" y="0"/>
                  </a:moveTo>
                  <a:lnTo>
                    <a:pt x="0" y="1169"/>
                  </a:lnTo>
                  <a:lnTo>
                    <a:pt x="5646" y="1169"/>
                  </a:lnTo>
                  <a:lnTo>
                    <a:pt x="56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15" name="Google Shape;2015;p39"/>
            <p:cNvSpPr/>
            <p:nvPr/>
          </p:nvSpPr>
          <p:spPr>
            <a:xfrm>
              <a:off x="2962025" y="4768175"/>
              <a:ext cx="141175" cy="112925"/>
            </a:xfrm>
            <a:custGeom>
              <a:avLst/>
              <a:gdLst/>
              <a:ahLst/>
              <a:cxnLst/>
              <a:rect l="l" t="t" r="r" b="b"/>
              <a:pathLst>
                <a:path w="5647" h="4517" extrusionOk="0">
                  <a:moveTo>
                    <a:pt x="0" y="0"/>
                  </a:moveTo>
                  <a:lnTo>
                    <a:pt x="0" y="4517"/>
                  </a:lnTo>
                  <a:lnTo>
                    <a:pt x="3951" y="4517"/>
                  </a:lnTo>
                  <a:cubicBezTo>
                    <a:pt x="4888" y="4517"/>
                    <a:pt x="5646" y="3758"/>
                    <a:pt x="5646" y="2825"/>
                  </a:cubicBezTo>
                  <a:lnTo>
                    <a:pt x="56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16" name="Google Shape;2016;p39"/>
            <p:cNvSpPr/>
            <p:nvPr/>
          </p:nvSpPr>
          <p:spPr>
            <a:xfrm>
              <a:off x="2736175" y="4710725"/>
              <a:ext cx="141175" cy="29225"/>
            </a:xfrm>
            <a:custGeom>
              <a:avLst/>
              <a:gdLst/>
              <a:ahLst/>
              <a:cxnLst/>
              <a:rect l="l" t="t" r="r" b="b"/>
              <a:pathLst>
                <a:path w="5647" h="1169" extrusionOk="0">
                  <a:moveTo>
                    <a:pt x="1" y="0"/>
                  </a:moveTo>
                  <a:lnTo>
                    <a:pt x="1" y="1169"/>
                  </a:lnTo>
                  <a:lnTo>
                    <a:pt x="5647" y="1169"/>
                  </a:lnTo>
                  <a:lnTo>
                    <a:pt x="56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17" name="Google Shape;2017;p39"/>
            <p:cNvSpPr/>
            <p:nvPr/>
          </p:nvSpPr>
          <p:spPr>
            <a:xfrm>
              <a:off x="2736175" y="4768175"/>
              <a:ext cx="141175" cy="112925"/>
            </a:xfrm>
            <a:custGeom>
              <a:avLst/>
              <a:gdLst/>
              <a:ahLst/>
              <a:cxnLst/>
              <a:rect l="l" t="t" r="r" b="b"/>
              <a:pathLst>
                <a:path w="5647" h="4517" extrusionOk="0">
                  <a:moveTo>
                    <a:pt x="1" y="0"/>
                  </a:moveTo>
                  <a:lnTo>
                    <a:pt x="1" y="2825"/>
                  </a:lnTo>
                  <a:cubicBezTo>
                    <a:pt x="1" y="3758"/>
                    <a:pt x="759" y="4517"/>
                    <a:pt x="1693" y="4517"/>
                  </a:cubicBezTo>
                  <a:lnTo>
                    <a:pt x="5647" y="4517"/>
                  </a:lnTo>
                  <a:lnTo>
                    <a:pt x="56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18" name="Google Shape;2018;p39"/>
            <p:cNvSpPr/>
            <p:nvPr/>
          </p:nvSpPr>
          <p:spPr>
            <a:xfrm>
              <a:off x="2707950" y="4515075"/>
              <a:ext cx="169400" cy="82825"/>
            </a:xfrm>
            <a:custGeom>
              <a:avLst/>
              <a:gdLst/>
              <a:ahLst/>
              <a:cxnLst/>
              <a:rect l="l" t="t" r="r" b="b"/>
              <a:pathLst>
                <a:path w="6776" h="3313" extrusionOk="0">
                  <a:moveTo>
                    <a:pt x="1693" y="0"/>
                  </a:moveTo>
                  <a:cubicBezTo>
                    <a:pt x="759" y="0"/>
                    <a:pt x="0" y="756"/>
                    <a:pt x="0" y="1693"/>
                  </a:cubicBezTo>
                  <a:lnTo>
                    <a:pt x="0" y="2747"/>
                  </a:lnTo>
                  <a:cubicBezTo>
                    <a:pt x="0" y="3060"/>
                    <a:pt x="253" y="3313"/>
                    <a:pt x="563" y="3313"/>
                  </a:cubicBezTo>
                  <a:lnTo>
                    <a:pt x="6776" y="3313"/>
                  </a:lnTo>
                  <a:lnTo>
                    <a:pt x="67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19" name="Google Shape;2019;p39"/>
            <p:cNvSpPr/>
            <p:nvPr/>
          </p:nvSpPr>
          <p:spPr>
            <a:xfrm>
              <a:off x="2736175" y="4626025"/>
              <a:ext cx="141175" cy="56500"/>
            </a:xfrm>
            <a:custGeom>
              <a:avLst/>
              <a:gdLst/>
              <a:ahLst/>
              <a:cxnLst/>
              <a:rect l="l" t="t" r="r" b="b"/>
              <a:pathLst>
                <a:path w="5647" h="2260" extrusionOk="0">
                  <a:moveTo>
                    <a:pt x="1" y="1"/>
                  </a:moveTo>
                  <a:lnTo>
                    <a:pt x="1" y="2259"/>
                  </a:lnTo>
                  <a:lnTo>
                    <a:pt x="5647" y="2259"/>
                  </a:lnTo>
                  <a:lnTo>
                    <a:pt x="5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20" name="Google Shape;2020;p39"/>
            <p:cNvSpPr/>
            <p:nvPr/>
          </p:nvSpPr>
          <p:spPr>
            <a:xfrm>
              <a:off x="2850525" y="4430375"/>
              <a:ext cx="138325" cy="56500"/>
            </a:xfrm>
            <a:custGeom>
              <a:avLst/>
              <a:gdLst/>
              <a:ahLst/>
              <a:cxnLst/>
              <a:rect l="l" t="t" r="r" b="b"/>
              <a:pathLst>
                <a:path w="5533" h="2260" extrusionOk="0">
                  <a:moveTo>
                    <a:pt x="2765" y="1"/>
                  </a:moveTo>
                  <a:cubicBezTo>
                    <a:pt x="1500" y="1"/>
                    <a:pt x="275" y="916"/>
                    <a:pt x="1" y="2259"/>
                  </a:cubicBezTo>
                  <a:lnTo>
                    <a:pt x="5532" y="2259"/>
                  </a:lnTo>
                  <a:cubicBezTo>
                    <a:pt x="5258" y="910"/>
                    <a:pt x="4030" y="1"/>
                    <a:pt x="2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21" name="Google Shape;2021;p39"/>
            <p:cNvSpPr/>
            <p:nvPr/>
          </p:nvSpPr>
          <p:spPr>
            <a:xfrm>
              <a:off x="2974300" y="4399350"/>
              <a:ext cx="129650" cy="87525"/>
            </a:xfrm>
            <a:custGeom>
              <a:avLst/>
              <a:gdLst/>
              <a:ahLst/>
              <a:cxnLst/>
              <a:rect l="l" t="t" r="r" b="b"/>
              <a:pathLst>
                <a:path w="5186" h="3501" extrusionOk="0">
                  <a:moveTo>
                    <a:pt x="2058" y="0"/>
                  </a:moveTo>
                  <a:cubicBezTo>
                    <a:pt x="1374" y="0"/>
                    <a:pt x="670" y="239"/>
                    <a:pt x="0" y="775"/>
                  </a:cubicBezTo>
                  <a:cubicBezTo>
                    <a:pt x="931" y="1398"/>
                    <a:pt x="1554" y="2389"/>
                    <a:pt x="1714" y="3500"/>
                  </a:cubicBezTo>
                  <a:lnTo>
                    <a:pt x="4397" y="3500"/>
                  </a:lnTo>
                  <a:cubicBezTo>
                    <a:pt x="4842" y="3497"/>
                    <a:pt x="5185" y="3109"/>
                    <a:pt x="5131" y="2666"/>
                  </a:cubicBezTo>
                  <a:cubicBezTo>
                    <a:pt x="5128" y="2639"/>
                    <a:pt x="5125" y="2609"/>
                    <a:pt x="5119" y="2579"/>
                  </a:cubicBezTo>
                  <a:cubicBezTo>
                    <a:pt x="4936" y="1482"/>
                    <a:pt x="4207" y="609"/>
                    <a:pt x="3171" y="212"/>
                  </a:cubicBezTo>
                  <a:cubicBezTo>
                    <a:pt x="2813" y="74"/>
                    <a:pt x="2438" y="0"/>
                    <a:pt x="20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22" name="Google Shape;2022;p39"/>
            <p:cNvSpPr/>
            <p:nvPr/>
          </p:nvSpPr>
          <p:spPr>
            <a:xfrm>
              <a:off x="2735425" y="4399325"/>
              <a:ext cx="129650" cy="87475"/>
            </a:xfrm>
            <a:custGeom>
              <a:avLst/>
              <a:gdLst/>
              <a:ahLst/>
              <a:cxnLst/>
              <a:rect l="l" t="t" r="r" b="b"/>
              <a:pathLst>
                <a:path w="5186" h="3499" extrusionOk="0">
                  <a:moveTo>
                    <a:pt x="3150" y="0"/>
                  </a:moveTo>
                  <a:cubicBezTo>
                    <a:pt x="2765" y="0"/>
                    <a:pt x="2385" y="77"/>
                    <a:pt x="2015" y="219"/>
                  </a:cubicBezTo>
                  <a:cubicBezTo>
                    <a:pt x="979" y="616"/>
                    <a:pt x="250" y="1483"/>
                    <a:pt x="67" y="2580"/>
                  </a:cubicBezTo>
                  <a:cubicBezTo>
                    <a:pt x="64" y="2610"/>
                    <a:pt x="58" y="2637"/>
                    <a:pt x="55" y="2667"/>
                  </a:cubicBezTo>
                  <a:cubicBezTo>
                    <a:pt x="0" y="3110"/>
                    <a:pt x="344" y="3498"/>
                    <a:pt x="789" y="3498"/>
                  </a:cubicBezTo>
                  <a:lnTo>
                    <a:pt x="3475" y="3498"/>
                  </a:lnTo>
                  <a:cubicBezTo>
                    <a:pt x="3632" y="2390"/>
                    <a:pt x="4255" y="1399"/>
                    <a:pt x="5186" y="776"/>
                  </a:cubicBezTo>
                  <a:cubicBezTo>
                    <a:pt x="4510" y="236"/>
                    <a:pt x="3823" y="0"/>
                    <a:pt x="31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23" name="Google Shape;2023;p39"/>
            <p:cNvSpPr/>
            <p:nvPr/>
          </p:nvSpPr>
          <p:spPr>
            <a:xfrm>
              <a:off x="2962025" y="4515075"/>
              <a:ext cx="169400" cy="82825"/>
            </a:xfrm>
            <a:custGeom>
              <a:avLst/>
              <a:gdLst/>
              <a:ahLst/>
              <a:cxnLst/>
              <a:rect l="l" t="t" r="r" b="b"/>
              <a:pathLst>
                <a:path w="6776" h="3313" extrusionOk="0">
                  <a:moveTo>
                    <a:pt x="0" y="0"/>
                  </a:moveTo>
                  <a:lnTo>
                    <a:pt x="0" y="3313"/>
                  </a:lnTo>
                  <a:lnTo>
                    <a:pt x="6209" y="3313"/>
                  </a:lnTo>
                  <a:cubicBezTo>
                    <a:pt x="6523" y="3313"/>
                    <a:pt x="6776" y="3060"/>
                    <a:pt x="6776" y="2747"/>
                  </a:cubicBezTo>
                  <a:lnTo>
                    <a:pt x="6776" y="1693"/>
                  </a:lnTo>
                  <a:cubicBezTo>
                    <a:pt x="6776" y="756"/>
                    <a:pt x="6017" y="0"/>
                    <a:pt x="50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24" name="Google Shape;2024;p39"/>
            <p:cNvSpPr/>
            <p:nvPr/>
          </p:nvSpPr>
          <p:spPr>
            <a:xfrm>
              <a:off x="2962025" y="4626025"/>
              <a:ext cx="141175" cy="56500"/>
            </a:xfrm>
            <a:custGeom>
              <a:avLst/>
              <a:gdLst/>
              <a:ahLst/>
              <a:cxnLst/>
              <a:rect l="l" t="t" r="r" b="b"/>
              <a:pathLst>
                <a:path w="5647" h="2260" extrusionOk="0">
                  <a:moveTo>
                    <a:pt x="0" y="1"/>
                  </a:moveTo>
                  <a:lnTo>
                    <a:pt x="0" y="2259"/>
                  </a:lnTo>
                  <a:lnTo>
                    <a:pt x="5646" y="2259"/>
                  </a:lnTo>
                  <a:lnTo>
                    <a:pt x="5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 name="Picture 2">
            <a:extLst>
              <a:ext uri="{FF2B5EF4-FFF2-40B4-BE49-F238E27FC236}">
                <a16:creationId xmlns:a16="http://schemas.microsoft.com/office/drawing/2014/main" id="{A8DFDB86-5F3E-231F-F92E-CC6599F3E0A1}"/>
              </a:ext>
            </a:extLst>
          </p:cNvPr>
          <p:cNvPicPr>
            <a:picLocks noChangeAspect="1"/>
          </p:cNvPicPr>
          <p:nvPr/>
        </p:nvPicPr>
        <p:blipFill>
          <a:blip r:embed="rId3"/>
          <a:stretch>
            <a:fillRect/>
          </a:stretch>
        </p:blipFill>
        <p:spPr>
          <a:xfrm>
            <a:off x="308967" y="112890"/>
            <a:ext cx="8526065" cy="50166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8"/>
        <p:cNvGrpSpPr/>
        <p:nvPr/>
      </p:nvGrpSpPr>
      <p:grpSpPr>
        <a:xfrm>
          <a:off x="0" y="0"/>
          <a:ext cx="0" cy="0"/>
          <a:chOff x="0" y="0"/>
          <a:chExt cx="0" cy="0"/>
        </a:xfrm>
      </p:grpSpPr>
      <p:sp>
        <p:nvSpPr>
          <p:cNvPr id="2029" name="Google Shape;2029;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030" name="Google Shape;2030;p40"/>
          <p:cNvSpPr txBox="1">
            <a:spLocks noGrp="1"/>
          </p:cNvSpPr>
          <p:nvPr>
            <p:ph type="subTitle" idx="1"/>
          </p:nvPr>
        </p:nvSpPr>
        <p:spPr>
          <a:xfrm>
            <a:off x="1835650" y="2084668"/>
            <a:ext cx="2078400" cy="6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031" name="Google Shape;2031;p40"/>
          <p:cNvSpPr txBox="1">
            <a:spLocks noGrp="1"/>
          </p:cNvSpPr>
          <p:nvPr>
            <p:ph type="subTitle" idx="2"/>
          </p:nvPr>
        </p:nvSpPr>
        <p:spPr>
          <a:xfrm>
            <a:off x="5229888" y="2084668"/>
            <a:ext cx="2078400" cy="6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032" name="Google Shape;2032;p40"/>
          <p:cNvSpPr txBox="1">
            <a:spLocks noGrp="1"/>
          </p:cNvSpPr>
          <p:nvPr>
            <p:ph type="subTitle" idx="3"/>
          </p:nvPr>
        </p:nvSpPr>
        <p:spPr>
          <a:xfrm>
            <a:off x="1835650" y="3518073"/>
            <a:ext cx="2078400" cy="6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033" name="Google Shape;2033;p40"/>
          <p:cNvSpPr txBox="1">
            <a:spLocks noGrp="1"/>
          </p:cNvSpPr>
          <p:nvPr>
            <p:ph type="subTitle" idx="4"/>
          </p:nvPr>
        </p:nvSpPr>
        <p:spPr>
          <a:xfrm>
            <a:off x="5229888" y="3518073"/>
            <a:ext cx="2078400" cy="6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034" name="Google Shape;2034;p40"/>
          <p:cNvSpPr txBox="1">
            <a:spLocks noGrp="1"/>
          </p:cNvSpPr>
          <p:nvPr>
            <p:ph type="subTitle" idx="5"/>
          </p:nvPr>
        </p:nvSpPr>
        <p:spPr>
          <a:xfrm>
            <a:off x="1835650" y="1778725"/>
            <a:ext cx="2078400" cy="40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2035" name="Google Shape;2035;p40"/>
          <p:cNvSpPr txBox="1">
            <a:spLocks noGrp="1"/>
          </p:cNvSpPr>
          <p:nvPr>
            <p:ph type="subTitle" idx="6"/>
          </p:nvPr>
        </p:nvSpPr>
        <p:spPr>
          <a:xfrm>
            <a:off x="5229885" y="1778725"/>
            <a:ext cx="2078400" cy="40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2036" name="Google Shape;2036;p40"/>
          <p:cNvSpPr txBox="1">
            <a:spLocks noGrp="1"/>
          </p:cNvSpPr>
          <p:nvPr>
            <p:ph type="subTitle" idx="7"/>
          </p:nvPr>
        </p:nvSpPr>
        <p:spPr>
          <a:xfrm>
            <a:off x="1835650" y="3212180"/>
            <a:ext cx="2078400" cy="40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2037" name="Google Shape;2037;p40"/>
          <p:cNvSpPr txBox="1">
            <a:spLocks noGrp="1"/>
          </p:cNvSpPr>
          <p:nvPr>
            <p:ph type="subTitle" idx="8"/>
          </p:nvPr>
        </p:nvSpPr>
        <p:spPr>
          <a:xfrm>
            <a:off x="5229885" y="3212180"/>
            <a:ext cx="2078400" cy="40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pic>
        <p:nvPicPr>
          <p:cNvPr id="3" name="Picture 2">
            <a:extLst>
              <a:ext uri="{FF2B5EF4-FFF2-40B4-BE49-F238E27FC236}">
                <a16:creationId xmlns:a16="http://schemas.microsoft.com/office/drawing/2014/main" id="{F1D044C4-4BF6-101B-50CF-70CD2E407274}"/>
              </a:ext>
            </a:extLst>
          </p:cNvPr>
          <p:cNvPicPr>
            <a:picLocks noChangeAspect="1"/>
          </p:cNvPicPr>
          <p:nvPr/>
        </p:nvPicPr>
        <p:blipFill>
          <a:blip r:embed="rId3"/>
          <a:stretch>
            <a:fillRect/>
          </a:stretch>
        </p:blipFill>
        <p:spPr>
          <a:xfrm>
            <a:off x="795759" y="445025"/>
            <a:ext cx="7552482" cy="4698475"/>
          </a:xfrm>
          <a:prstGeom prst="rect">
            <a:avLst/>
          </a:prstGeom>
        </p:spPr>
      </p:pic>
    </p:spTree>
  </p:cSld>
  <p:clrMapOvr>
    <a:masterClrMapping/>
  </p:clrMapOvr>
</p:sld>
</file>

<file path=ppt/theme/theme1.xml><?xml version="1.0" encoding="utf-8"?>
<a:theme xmlns:a="http://schemas.openxmlformats.org/drawingml/2006/main" name="Data Analysis Workshop by Slidesgo">
  <a:themeElements>
    <a:clrScheme name="Simple Light">
      <a:dk1>
        <a:srgbClr val="FFFFFF"/>
      </a:dk1>
      <a:lt1>
        <a:srgbClr val="005F71"/>
      </a:lt1>
      <a:dk2>
        <a:srgbClr val="010318"/>
      </a:dk2>
      <a:lt2>
        <a:srgbClr val="00FFFD"/>
      </a:lt2>
      <a:accent1>
        <a:srgbClr val="00CDAB"/>
      </a:accent1>
      <a:accent2>
        <a:srgbClr val="028670"/>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805</Words>
  <Application>Microsoft Office PowerPoint</Application>
  <PresentationFormat>On-screen Show (16:9)</PresentationFormat>
  <Paragraphs>140</Paragraphs>
  <Slides>25</Slides>
  <Notes>22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Book Antiqua</vt:lpstr>
      <vt:lpstr>Goudy Stout</vt:lpstr>
      <vt:lpstr>Calibri</vt:lpstr>
      <vt:lpstr>Arial</vt:lpstr>
      <vt:lpstr>Bookman Old Style</vt:lpstr>
      <vt:lpstr>Lexend</vt:lpstr>
      <vt:lpstr>Manjari</vt:lpstr>
      <vt:lpstr>Rockwell Extra Bold</vt:lpstr>
      <vt:lpstr>Wingdings</vt:lpstr>
      <vt:lpstr>Times New Roman</vt:lpstr>
      <vt:lpstr>Bell MT</vt:lpstr>
      <vt:lpstr>Open Sans</vt:lpstr>
      <vt:lpstr>Data Analysis Workshop by Slidesgo</vt:lpstr>
      <vt:lpstr>DATA SCIENCE &amp; DATA ENALYTICS</vt:lpstr>
      <vt:lpstr>COFFEE QUALITY DATABASE</vt:lpstr>
      <vt:lpstr>PROJECT WORKFLOW</vt:lpstr>
      <vt:lpstr>Introduction</vt:lpstr>
      <vt:lpstr>PowerPoint Presentation</vt:lpstr>
      <vt:lpstr>DATA UNDERSTANDING  Df.info(): summary information of the dataset.  this code will provide an overview of the data frame. The number of entries(rows). The number of non-null entries in each column. The data type of each column. The memory usage of the dataf rame. </vt:lpstr>
      <vt:lpstr>Concepts</vt:lpstr>
      <vt:lpstr>PowerPoint Presentation</vt:lpstr>
      <vt:lpstr>PowerPoint Presentation</vt:lpstr>
      <vt:lpstr>Missing values handling Detect missing values: a.isnull ().sum() Handling missing values: mode ()           </vt:lpstr>
      <vt:lpstr>PowerPoint Presentation</vt:lpstr>
      <vt:lpstr>PowerPoint Presentation</vt:lpstr>
      <vt:lpstr>PowerPoint Presentation</vt:lpstr>
      <vt:lpstr>Table des matières</vt:lpstr>
      <vt:lpstr>PowerPoint Presentation</vt:lpstr>
      <vt:lpstr>Thème principal et détails</vt:lpstr>
      <vt:lpstr>PowerPoint Presentation</vt:lpstr>
      <vt:lpstr>IQR method:  use the IQR method to statistically identify outlier. </vt:lpstr>
      <vt:lpstr>Outlier handling</vt:lpstr>
      <vt:lpstr>Box plot:  use box plots to visually identify outliers in numerical columns.  </vt:lpstr>
      <vt:lpstr>PowerPoint Presentation</vt:lpstr>
      <vt:lpstr>Classification</vt:lpstr>
      <vt:lpstr>Heatmap: A heat map is a data visualization technique used to represent the intensity or magnitude of values across two dimensions using color. It is particularly useful for showing the correlation between variables, frequency counts, or other aggregated values. Here’s a detailed guide on how to create and interpret heat maps:</vt:lpstr>
      <vt:lpstr>Lmplot: this (short for “linear model plot”)type of plot used to visualize linear relationships between variables Questions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ASHISH</dc:creator>
  <cp:lastModifiedBy>ashish sahu</cp:lastModifiedBy>
  <cp:revision>2</cp:revision>
  <dcterms:modified xsi:type="dcterms:W3CDTF">2024-08-01T11:58:34Z</dcterms:modified>
</cp:coreProperties>
</file>