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BFB6-5252-38FD-8F64-96064207C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1998E-2A94-0FAB-ABE6-EC97DD6F5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11AF-6F1A-D875-134E-879DCD2D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223CE-E1AD-903D-A58A-A38D8A1B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922C2-37DF-F5C3-654E-318FC5BD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4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DB3F-9830-8B20-460E-8AF2F884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FE083-A831-8AEB-C458-3C1996A40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05D6B-5C01-A561-6516-1C329736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A4CD-3E1B-3E7E-4B27-339180FB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916B2-6801-9BEB-C372-080F7B04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DD6EA-E715-81F8-20CE-CF078B072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88C2F-1D87-AF76-C8DF-EDDF66057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70BD-C308-5EE1-A9C3-1C8631B2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51E4-3099-3E27-1B69-B86A53AE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0C01-2133-B665-C192-61FC940D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5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DAA8-907C-E956-D69D-4DB9B55A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397B-CC90-8DC4-840A-B67853D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E622-317D-38ED-1899-4532AD55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FD5F-3C46-5B26-8D32-0DAC2738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CC90F-39A7-5D15-6EB6-001DD546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0963-6A59-DCD3-6943-17739E40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741F9-7AE5-7DC7-A131-AAE4FB39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6D66-9345-58A4-8993-A2FF6066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E905-3452-422D-201E-1030EB75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E4C35-E416-C641-EC0E-360315FA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0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E7D8-F2D6-CA38-E3FE-704B9B7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B18E-4892-8C5A-20FD-8088C4C1D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9DAEE-15CC-F217-A680-D602B3FF3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41065-C019-12D6-DE3B-E5C45B67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FA94-9CEA-84A9-D663-270948DA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A7DB-7911-3A88-B769-FC733F91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0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077F-7A2B-746D-2225-EDD84642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E6A03-A80E-D562-5133-B7B7F9BA1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92E35-C1D3-7F33-E764-9506B938A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CC8E5-CCD8-A08A-01FB-9591A13E6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9959F-DFEE-DC48-B75C-D1ECC8C99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FA232-2C66-5EDA-1687-4972FFAC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09675-9204-AA49-3B7C-5BAB1E16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29E74-32A9-4F30-9FCD-D3A2D251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3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4BF-0C62-7719-646D-9C75C335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6C0A6-E5D8-AAAB-D7D9-26CA2E70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6A81B-97A9-8E89-5533-5B98A5DD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1ADB8-80F6-C9C4-EB95-7A846577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81761-B59D-6535-8FB3-3BA92DD2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61925-97CD-3AEC-8AC5-3DCE4A52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DAEB2-0C28-CBE0-AEC6-A461CEC5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2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A8E-0740-6238-ABA7-D182452C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A552-DE12-F9D9-EC34-120015189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41946-2160-4F89-A53F-81158BFA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C1885-59A2-082F-27FC-606130CE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CBB53-A358-5824-4D5F-FDC93950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66E74-7256-8921-5A7A-9927FD8E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0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A7E3-86D4-7539-1185-025759E6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B0053-AA31-7BF5-B5CF-47F669BC0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C4EE5-FF5D-403F-BCAE-41655C00E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F217F-0DC8-B3BE-9F32-D674A5BD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8D4DF-136C-6DBF-6514-E21C6F16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0BB20-34FD-9B57-2D21-430EE20E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45115-91A4-E52E-91C7-BA431351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2A2D-5383-FEF3-3FBB-E00C1CDE0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4D2A-C485-109D-0C88-2760454AD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5FD18-9577-39A5-3B35-DA1FAD52A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D04F-6C35-2C68-FF56-30287E343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0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4C97-9794-5731-0247-60AF16FD4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Executive Summary for Airline Fatalities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8058-470C-6611-658B-2CA9403A1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0771" y="5998778"/>
            <a:ext cx="2589634" cy="419415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Madhuri Basava</a:t>
            </a:r>
          </a:p>
        </p:txBody>
      </p:sp>
      <p:pic>
        <p:nvPicPr>
          <p:cNvPr id="33" name="Graphic 32" descr="Airplane">
            <a:extLst>
              <a:ext uri="{FF2B5EF4-FFF2-40B4-BE49-F238E27FC236}">
                <a16:creationId xmlns:a16="http://schemas.microsoft.com/office/drawing/2014/main" id="{32875188-FFBE-166F-5BA6-E64B0F342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96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E005-71D8-F64C-1AA9-21C2CA39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sum of Fatalities by Location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AF33F8-5B7C-66C3-167D-0164DD85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009"/>
            <a:ext cx="12214859" cy="51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5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7955-6B24-4C69-DBE9-AF2F1FD3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 of Fatalities by Year and 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8E6E6-40F2-94E6-F473-DE9BAB286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402"/>
            <a:ext cx="3870960" cy="47435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D872E-9FBA-EF0A-E21E-D30ECA1A3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797" y="1690688"/>
            <a:ext cx="617230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1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B8F8-7E3E-B2C4-DA61-AEE14B0D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 of Fatalities by Location and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93E7A-7672-7ABF-8A0B-BF7763F04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432" y="1690689"/>
            <a:ext cx="10808368" cy="4802186"/>
          </a:xfrm>
        </p:spPr>
      </p:pic>
    </p:spTree>
    <p:extLst>
      <p:ext uri="{BB962C8B-B14F-4D97-AF65-F5344CB8AC3E}">
        <p14:creationId xmlns:p14="http://schemas.microsoft.com/office/powerpoint/2010/main" val="428883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7A20-F54A-FF09-A914-10FBD92C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 of Fatalities by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FF3EE-9131-E91E-C58D-AB9C68B5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0261"/>
            <a:ext cx="6309360" cy="3509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BF491-3A41-999E-E335-F7B407EF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2640262"/>
            <a:ext cx="5623560" cy="35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3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3B20-F056-5254-52AB-19697354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sum of Fatalities by Route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26156-4004-FF84-DF5A-D1FA08507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86916"/>
            <a:ext cx="9098280" cy="34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2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81C6-2083-0F52-936D-F90DEB3C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1538"/>
          </a:xfrm>
        </p:spPr>
        <p:txBody>
          <a:bodyPr/>
          <a:lstStyle/>
          <a:p>
            <a:pPr algn="ctr"/>
            <a:r>
              <a:rPr lang="en-US" dirty="0"/>
              <a:t>Count of Accidents by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808FF-259C-2F07-805C-127F2FEC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1386663"/>
            <a:ext cx="11056620" cy="51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8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A23D-E965-1E3A-3F59-166192AF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2B840F3-99B1-77F4-36CF-DF2E6797B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45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Executive Summary for Airline Fatalities</vt:lpstr>
      <vt:lpstr>The sum of Fatalities by Location</vt:lpstr>
      <vt:lpstr>Sum of Fatalities by Year and Month</vt:lpstr>
      <vt:lpstr>Sum of Fatalities by Location and Year</vt:lpstr>
      <vt:lpstr>Sum of Fatalities by Type</vt:lpstr>
      <vt:lpstr>The sum of Fatalities by Route</vt:lpstr>
      <vt:lpstr>Count of Accidents by Year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Madhuri Basava</dc:creator>
  <cp:lastModifiedBy>Madhuri Basava</cp:lastModifiedBy>
  <cp:revision>16</cp:revision>
  <dcterms:created xsi:type="dcterms:W3CDTF">2024-06-25T05:14:49Z</dcterms:created>
  <dcterms:modified xsi:type="dcterms:W3CDTF">2024-06-26T03:40:03Z</dcterms:modified>
</cp:coreProperties>
</file>