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3" r:id="rId29"/>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A0B19-4C32-42D6-ADE4-BF93BBE81145}" v="23" dt="2019-12-16T01:19:26.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150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idilliker610@outlook.com" userId="89755b75b2073c61" providerId="LiveId" clId="{119A0B19-4C32-42D6-ADE4-BF93BBE81145}"/>
    <pc:docChg chg="custSel addSld delSld modSld sldOrd">
      <pc:chgData name="madhuridilliker610@outlook.com" userId="89755b75b2073c61" providerId="LiveId" clId="{119A0B19-4C32-42D6-ADE4-BF93BBE81145}" dt="2019-12-16T01:21:52.996" v="741" actId="478"/>
      <pc:docMkLst>
        <pc:docMk/>
      </pc:docMkLst>
      <pc:sldChg chg="modSp">
        <pc:chgData name="madhuridilliker610@outlook.com" userId="89755b75b2073c61" providerId="LiveId" clId="{119A0B19-4C32-42D6-ADE4-BF93BBE81145}" dt="2019-12-16T01:06:15.971" v="112" actId="20577"/>
        <pc:sldMkLst>
          <pc:docMk/>
          <pc:sldMk cId="0" sldId="256"/>
        </pc:sldMkLst>
        <pc:spChg chg="mod">
          <ac:chgData name="madhuridilliker610@outlook.com" userId="89755b75b2073c61" providerId="LiveId" clId="{119A0B19-4C32-42D6-ADE4-BF93BBE81145}" dt="2019-12-16T01:06:15.971" v="112" actId="20577"/>
          <ac:spMkLst>
            <pc:docMk/>
            <pc:sldMk cId="0" sldId="256"/>
            <ac:spMk id="74" creationId="{00000000-0000-0000-0000-000000000000}"/>
          </ac:spMkLst>
        </pc:spChg>
      </pc:sldChg>
      <pc:sldChg chg="modSp">
        <pc:chgData name="madhuridilliker610@outlook.com" userId="89755b75b2073c61" providerId="LiveId" clId="{119A0B19-4C32-42D6-ADE4-BF93BBE81145}" dt="2019-12-16T01:20:01.409" v="732" actId="12"/>
        <pc:sldMkLst>
          <pc:docMk/>
          <pc:sldMk cId="0" sldId="257"/>
        </pc:sldMkLst>
        <pc:spChg chg="mod">
          <ac:chgData name="madhuridilliker610@outlook.com" userId="89755b75b2073c61" providerId="LiveId" clId="{119A0B19-4C32-42D6-ADE4-BF93BBE81145}" dt="2019-12-16T01:20:01.409" v="732" actId="12"/>
          <ac:spMkLst>
            <pc:docMk/>
            <pc:sldMk cId="0" sldId="257"/>
            <ac:spMk id="80" creationId="{00000000-0000-0000-0000-000000000000}"/>
          </ac:spMkLst>
        </pc:spChg>
      </pc:sldChg>
      <pc:sldChg chg="modSp">
        <pc:chgData name="madhuridilliker610@outlook.com" userId="89755b75b2073c61" providerId="LiveId" clId="{119A0B19-4C32-42D6-ADE4-BF93BBE81145}" dt="2019-12-16T01:08:46.381" v="188"/>
        <pc:sldMkLst>
          <pc:docMk/>
          <pc:sldMk cId="0" sldId="259"/>
        </pc:sldMkLst>
        <pc:spChg chg="mod">
          <ac:chgData name="madhuridilliker610@outlook.com" userId="89755b75b2073c61" providerId="LiveId" clId="{119A0B19-4C32-42D6-ADE4-BF93BBE81145}" dt="2019-12-16T01:08:46.381" v="188"/>
          <ac:spMkLst>
            <pc:docMk/>
            <pc:sldMk cId="0" sldId="259"/>
            <ac:spMk id="92" creationId="{00000000-0000-0000-0000-000000000000}"/>
          </ac:spMkLst>
        </pc:spChg>
      </pc:sldChg>
      <pc:sldChg chg="modSp del">
        <pc:chgData name="madhuridilliker610@outlook.com" userId="89755b75b2073c61" providerId="LiveId" clId="{119A0B19-4C32-42D6-ADE4-BF93BBE81145}" dt="2019-12-16T01:08:52.368" v="189" actId="2696"/>
        <pc:sldMkLst>
          <pc:docMk/>
          <pc:sldMk cId="0" sldId="260"/>
        </pc:sldMkLst>
        <pc:spChg chg="mod">
          <ac:chgData name="madhuridilliker610@outlook.com" userId="89755b75b2073c61" providerId="LiveId" clId="{119A0B19-4C32-42D6-ADE4-BF93BBE81145}" dt="2019-12-16T01:08:43.470" v="187"/>
          <ac:spMkLst>
            <pc:docMk/>
            <pc:sldMk cId="0" sldId="260"/>
            <ac:spMk id="98" creationId="{00000000-0000-0000-0000-000000000000}"/>
          </ac:spMkLst>
        </pc:spChg>
      </pc:sldChg>
      <pc:sldChg chg="modSp">
        <pc:chgData name="madhuridilliker610@outlook.com" userId="89755b75b2073c61" providerId="LiveId" clId="{119A0B19-4C32-42D6-ADE4-BF93BBE81145}" dt="2019-12-16T01:09:31.446" v="191" actId="12"/>
        <pc:sldMkLst>
          <pc:docMk/>
          <pc:sldMk cId="0" sldId="261"/>
        </pc:sldMkLst>
        <pc:spChg chg="mod">
          <ac:chgData name="madhuridilliker610@outlook.com" userId="89755b75b2073c61" providerId="LiveId" clId="{119A0B19-4C32-42D6-ADE4-BF93BBE81145}" dt="2019-12-16T01:09:31.446" v="191" actId="12"/>
          <ac:spMkLst>
            <pc:docMk/>
            <pc:sldMk cId="0" sldId="261"/>
            <ac:spMk id="104" creationId="{00000000-0000-0000-0000-000000000000}"/>
          </ac:spMkLst>
        </pc:spChg>
      </pc:sldChg>
      <pc:sldChg chg="modSp">
        <pc:chgData name="madhuridilliker610@outlook.com" userId="89755b75b2073c61" providerId="LiveId" clId="{119A0B19-4C32-42D6-ADE4-BF93BBE81145}" dt="2019-12-16T01:03:26.971" v="39" actId="20577"/>
        <pc:sldMkLst>
          <pc:docMk/>
          <pc:sldMk cId="0" sldId="265"/>
        </pc:sldMkLst>
        <pc:spChg chg="mod">
          <ac:chgData name="madhuridilliker610@outlook.com" userId="89755b75b2073c61" providerId="LiveId" clId="{119A0B19-4C32-42D6-ADE4-BF93BBE81145}" dt="2019-12-16T01:03:26.971" v="39" actId="20577"/>
          <ac:spMkLst>
            <pc:docMk/>
            <pc:sldMk cId="0" sldId="265"/>
            <ac:spMk id="127" creationId="{00000000-0000-0000-0000-000000000000}"/>
          </ac:spMkLst>
        </pc:spChg>
      </pc:sldChg>
      <pc:sldChg chg="modSp">
        <pc:chgData name="madhuridilliker610@outlook.com" userId="89755b75b2073c61" providerId="LiveId" clId="{119A0B19-4C32-42D6-ADE4-BF93BBE81145}" dt="2019-12-16T01:03:44.495" v="69" actId="20577"/>
        <pc:sldMkLst>
          <pc:docMk/>
          <pc:sldMk cId="0" sldId="266"/>
        </pc:sldMkLst>
        <pc:spChg chg="mod">
          <ac:chgData name="madhuridilliker610@outlook.com" userId="89755b75b2073c61" providerId="LiveId" clId="{119A0B19-4C32-42D6-ADE4-BF93BBE81145}" dt="2019-12-16T01:03:44.495" v="69" actId="20577"/>
          <ac:spMkLst>
            <pc:docMk/>
            <pc:sldMk cId="0" sldId="266"/>
            <ac:spMk id="133" creationId="{00000000-0000-0000-0000-000000000000}"/>
          </ac:spMkLst>
        </pc:spChg>
      </pc:sldChg>
      <pc:sldChg chg="modSp">
        <pc:chgData name="madhuridilliker610@outlook.com" userId="89755b75b2073c61" providerId="LiveId" clId="{119A0B19-4C32-42D6-ADE4-BF93BBE81145}" dt="2019-12-16T01:03:50.497" v="70" actId="113"/>
        <pc:sldMkLst>
          <pc:docMk/>
          <pc:sldMk cId="0" sldId="267"/>
        </pc:sldMkLst>
        <pc:spChg chg="mod">
          <ac:chgData name="madhuridilliker610@outlook.com" userId="89755b75b2073c61" providerId="LiveId" clId="{119A0B19-4C32-42D6-ADE4-BF93BBE81145}" dt="2019-12-16T01:03:50.497" v="70" actId="113"/>
          <ac:spMkLst>
            <pc:docMk/>
            <pc:sldMk cId="0" sldId="267"/>
            <ac:spMk id="139" creationId="{00000000-0000-0000-0000-000000000000}"/>
          </ac:spMkLst>
        </pc:spChg>
      </pc:sldChg>
      <pc:sldChg chg="addSp delSp modSp">
        <pc:chgData name="madhuridilliker610@outlook.com" userId="89755b75b2073c61" providerId="LiveId" clId="{119A0B19-4C32-42D6-ADE4-BF93BBE81145}" dt="2019-12-16T01:10:53.084" v="204" actId="478"/>
        <pc:sldMkLst>
          <pc:docMk/>
          <pc:sldMk cId="0" sldId="269"/>
        </pc:sldMkLst>
        <pc:spChg chg="add mod">
          <ac:chgData name="madhuridilliker610@outlook.com" userId="89755b75b2073c61" providerId="LiveId" clId="{119A0B19-4C32-42D6-ADE4-BF93BBE81145}" dt="2019-12-16T01:10:10.399" v="203" actId="20577"/>
          <ac:spMkLst>
            <pc:docMk/>
            <pc:sldMk cId="0" sldId="269"/>
            <ac:spMk id="2" creationId="{0781EBB0-C68A-4BB2-82D5-9EA75491D81E}"/>
          </ac:spMkLst>
        </pc:spChg>
        <pc:spChg chg="add del mod">
          <ac:chgData name="madhuridilliker610@outlook.com" userId="89755b75b2073c61" providerId="LiveId" clId="{119A0B19-4C32-42D6-ADE4-BF93BBE81145}" dt="2019-12-16T01:10:53.084" v="204" actId="478"/>
          <ac:spMkLst>
            <pc:docMk/>
            <pc:sldMk cId="0" sldId="269"/>
            <ac:spMk id="3" creationId="{B91D9D22-4F7F-4C0E-8E5E-97CF7593E051}"/>
          </ac:spMkLst>
        </pc:spChg>
      </pc:sldChg>
      <pc:sldChg chg="modSp">
        <pc:chgData name="madhuridilliker610@outlook.com" userId="89755b75b2073c61" providerId="LiveId" clId="{119A0B19-4C32-42D6-ADE4-BF93BBE81145}" dt="2019-12-16T01:20:46.310" v="736" actId="1076"/>
        <pc:sldMkLst>
          <pc:docMk/>
          <pc:sldMk cId="0" sldId="272"/>
        </pc:sldMkLst>
        <pc:spChg chg="mod">
          <ac:chgData name="madhuridilliker610@outlook.com" userId="89755b75b2073c61" providerId="LiveId" clId="{119A0B19-4C32-42D6-ADE4-BF93BBE81145}" dt="2019-12-16T01:20:30.365" v="733" actId="255"/>
          <ac:spMkLst>
            <pc:docMk/>
            <pc:sldMk cId="0" sldId="272"/>
            <ac:spMk id="169" creationId="{00000000-0000-0000-0000-000000000000}"/>
          </ac:spMkLst>
        </pc:spChg>
        <pc:picChg chg="mod">
          <ac:chgData name="madhuridilliker610@outlook.com" userId="89755b75b2073c61" providerId="LiveId" clId="{119A0B19-4C32-42D6-ADE4-BF93BBE81145}" dt="2019-12-16T01:20:46.310" v="736" actId="1076"/>
          <ac:picMkLst>
            <pc:docMk/>
            <pc:sldMk cId="0" sldId="272"/>
            <ac:picMk id="170" creationId="{00000000-0000-0000-0000-000000000000}"/>
          </ac:picMkLst>
        </pc:picChg>
      </pc:sldChg>
      <pc:sldChg chg="addSp delSp modSp">
        <pc:chgData name="madhuridilliker610@outlook.com" userId="89755b75b2073c61" providerId="LiveId" clId="{119A0B19-4C32-42D6-ADE4-BF93BBE81145}" dt="2019-12-16T01:21:04.686" v="737" actId="478"/>
        <pc:sldMkLst>
          <pc:docMk/>
          <pc:sldMk cId="0" sldId="273"/>
        </pc:sldMkLst>
        <pc:spChg chg="add mod">
          <ac:chgData name="madhuridilliker610@outlook.com" userId="89755b75b2073c61" providerId="LiveId" clId="{119A0B19-4C32-42D6-ADE4-BF93BBE81145}" dt="2019-12-16T01:11:19.142" v="227" actId="113"/>
          <ac:spMkLst>
            <pc:docMk/>
            <pc:sldMk cId="0" sldId="273"/>
            <ac:spMk id="2" creationId="{4A996B85-FC29-44C0-86E1-30400AA1F83D}"/>
          </ac:spMkLst>
        </pc:spChg>
        <pc:spChg chg="add del mod">
          <ac:chgData name="madhuridilliker610@outlook.com" userId="89755b75b2073c61" providerId="LiveId" clId="{119A0B19-4C32-42D6-ADE4-BF93BBE81145}" dt="2019-12-16T01:21:04.686" v="737" actId="478"/>
          <ac:spMkLst>
            <pc:docMk/>
            <pc:sldMk cId="0" sldId="273"/>
            <ac:spMk id="3" creationId="{AF589CFB-F1D9-4BCB-A7AA-A7F182C69114}"/>
          </ac:spMkLst>
        </pc:spChg>
      </pc:sldChg>
      <pc:sldChg chg="modSp">
        <pc:chgData name="madhuridilliker610@outlook.com" userId="89755b75b2073c61" providerId="LiveId" clId="{119A0B19-4C32-42D6-ADE4-BF93BBE81145}" dt="2019-12-16T01:04:32.027" v="97" actId="20577"/>
        <pc:sldMkLst>
          <pc:docMk/>
          <pc:sldMk cId="0" sldId="274"/>
        </pc:sldMkLst>
        <pc:spChg chg="mod">
          <ac:chgData name="madhuridilliker610@outlook.com" userId="89755b75b2073c61" providerId="LiveId" clId="{119A0B19-4C32-42D6-ADE4-BF93BBE81145}" dt="2019-12-16T01:04:32.027" v="97" actId="20577"/>
          <ac:spMkLst>
            <pc:docMk/>
            <pc:sldMk cId="0" sldId="274"/>
            <ac:spMk id="180" creationId="{00000000-0000-0000-0000-000000000000}"/>
          </ac:spMkLst>
        </pc:spChg>
      </pc:sldChg>
      <pc:sldChg chg="addSp delSp modSp">
        <pc:chgData name="madhuridilliker610@outlook.com" userId="89755b75b2073c61" providerId="LiveId" clId="{119A0B19-4C32-42D6-ADE4-BF93BBE81145}" dt="2019-12-16T01:21:27.272" v="738" actId="478"/>
        <pc:sldMkLst>
          <pc:docMk/>
          <pc:sldMk cId="0" sldId="277"/>
        </pc:sldMkLst>
        <pc:spChg chg="add mod">
          <ac:chgData name="madhuridilliker610@outlook.com" userId="89755b75b2073c61" providerId="LiveId" clId="{119A0B19-4C32-42D6-ADE4-BF93BBE81145}" dt="2019-12-16T01:11:36.996" v="239" actId="20577"/>
          <ac:spMkLst>
            <pc:docMk/>
            <pc:sldMk cId="0" sldId="277"/>
            <ac:spMk id="2" creationId="{1ECCACFC-C18D-425D-9322-9DF24820A0D3}"/>
          </ac:spMkLst>
        </pc:spChg>
        <pc:spChg chg="add del mod">
          <ac:chgData name="madhuridilliker610@outlook.com" userId="89755b75b2073c61" providerId="LiveId" clId="{119A0B19-4C32-42D6-ADE4-BF93BBE81145}" dt="2019-12-16T01:21:27.272" v="738" actId="478"/>
          <ac:spMkLst>
            <pc:docMk/>
            <pc:sldMk cId="0" sldId="277"/>
            <ac:spMk id="3" creationId="{27CB26B2-B107-469D-8560-FEC72D308047}"/>
          </ac:spMkLst>
        </pc:spChg>
      </pc:sldChg>
      <pc:sldChg chg="modSp">
        <pc:chgData name="madhuridilliker610@outlook.com" userId="89755b75b2073c61" providerId="LiveId" clId="{119A0B19-4C32-42D6-ADE4-BF93BBE81145}" dt="2019-12-16T01:21:42.135" v="740" actId="1036"/>
        <pc:sldMkLst>
          <pc:docMk/>
          <pc:sldMk cId="0" sldId="278"/>
        </pc:sldMkLst>
        <pc:picChg chg="mod">
          <ac:chgData name="madhuridilliker610@outlook.com" userId="89755b75b2073c61" providerId="LiveId" clId="{119A0B19-4C32-42D6-ADE4-BF93BBE81145}" dt="2019-12-16T01:21:42.135" v="740" actId="1036"/>
          <ac:picMkLst>
            <pc:docMk/>
            <pc:sldMk cId="0" sldId="278"/>
            <ac:picMk id="2" creationId="{00000000-0000-0000-0000-000000000000}"/>
          </ac:picMkLst>
        </pc:picChg>
      </pc:sldChg>
      <pc:sldChg chg="modSp">
        <pc:chgData name="madhuridilliker610@outlook.com" userId="89755b75b2073c61" providerId="LiveId" clId="{119A0B19-4C32-42D6-ADE4-BF93BBE81145}" dt="2019-12-16T01:04:47.105" v="98" actId="20577"/>
        <pc:sldMkLst>
          <pc:docMk/>
          <pc:sldMk cId="0" sldId="279"/>
        </pc:sldMkLst>
        <pc:spChg chg="mod">
          <ac:chgData name="madhuridilliker610@outlook.com" userId="89755b75b2073c61" providerId="LiveId" clId="{119A0B19-4C32-42D6-ADE4-BF93BBE81145}" dt="2019-12-16T01:04:47.105" v="98" actId="20577"/>
          <ac:spMkLst>
            <pc:docMk/>
            <pc:sldMk cId="0" sldId="279"/>
            <ac:spMk id="209" creationId="{00000000-0000-0000-0000-000000000000}"/>
          </ac:spMkLst>
        </pc:spChg>
      </pc:sldChg>
      <pc:sldChg chg="addSp delSp modSp">
        <pc:chgData name="madhuridilliker610@outlook.com" userId="89755b75b2073c61" providerId="LiveId" clId="{119A0B19-4C32-42D6-ADE4-BF93BBE81145}" dt="2019-12-16T01:21:52.996" v="741" actId="478"/>
        <pc:sldMkLst>
          <pc:docMk/>
          <pc:sldMk cId="0" sldId="281"/>
        </pc:sldMkLst>
        <pc:spChg chg="add mod">
          <ac:chgData name="madhuridilliker610@outlook.com" userId="89755b75b2073c61" providerId="LiveId" clId="{119A0B19-4C32-42D6-ADE4-BF93BBE81145}" dt="2019-12-16T01:12:13.674" v="270" actId="20577"/>
          <ac:spMkLst>
            <pc:docMk/>
            <pc:sldMk cId="0" sldId="281"/>
            <ac:spMk id="4" creationId="{6FD6C754-B0A9-496B-86DE-8863071CF9AF}"/>
          </ac:spMkLst>
        </pc:spChg>
        <pc:spChg chg="add del mod">
          <ac:chgData name="madhuridilliker610@outlook.com" userId="89755b75b2073c61" providerId="LiveId" clId="{119A0B19-4C32-42D6-ADE4-BF93BBE81145}" dt="2019-12-16T01:21:52.996" v="741" actId="478"/>
          <ac:spMkLst>
            <pc:docMk/>
            <pc:sldMk cId="0" sldId="281"/>
            <ac:spMk id="5" creationId="{A7856F1F-7A9C-495D-BD92-6245D23957B3}"/>
          </ac:spMkLst>
        </pc:spChg>
        <pc:picChg chg="add mod">
          <ac:chgData name="madhuridilliker610@outlook.com" userId="89755b75b2073c61" providerId="LiveId" clId="{119A0B19-4C32-42D6-ADE4-BF93BBE81145}" dt="2019-12-16T01:12:00.084" v="244" actId="14100"/>
          <ac:picMkLst>
            <pc:docMk/>
            <pc:sldMk cId="0" sldId="281"/>
            <ac:picMk id="3" creationId="{D011C4C1-C3F0-4D03-A60A-91F3C50FB1F0}"/>
          </ac:picMkLst>
        </pc:picChg>
        <pc:picChg chg="del">
          <ac:chgData name="madhuridilliker610@outlook.com" userId="89755b75b2073c61" providerId="LiveId" clId="{119A0B19-4C32-42D6-ADE4-BF93BBE81145}" dt="2019-12-16T01:05:40.689" v="99" actId="478"/>
          <ac:picMkLst>
            <pc:docMk/>
            <pc:sldMk cId="0" sldId="281"/>
            <ac:picMk id="222" creationId="{00000000-0000-0000-0000-000000000000}"/>
          </ac:picMkLst>
        </pc:picChg>
      </pc:sldChg>
      <pc:sldChg chg="modSp">
        <pc:chgData name="madhuridilliker610@outlook.com" userId="89755b75b2073c61" providerId="LiveId" clId="{119A0B19-4C32-42D6-ADE4-BF93BBE81145}" dt="2019-12-16T01:18:17.237" v="694" actId="12"/>
        <pc:sldMkLst>
          <pc:docMk/>
          <pc:sldMk cId="0" sldId="282"/>
        </pc:sldMkLst>
        <pc:spChg chg="mod">
          <ac:chgData name="madhuridilliker610@outlook.com" userId="89755b75b2073c61" providerId="LiveId" clId="{119A0B19-4C32-42D6-ADE4-BF93BBE81145}" dt="2019-12-16T01:18:17.237" v="694" actId="12"/>
          <ac:spMkLst>
            <pc:docMk/>
            <pc:sldMk cId="0" sldId="282"/>
            <ac:spMk id="228" creationId="{00000000-0000-0000-0000-000000000000}"/>
          </ac:spMkLst>
        </pc:spChg>
      </pc:sldChg>
      <pc:sldChg chg="del">
        <pc:chgData name="madhuridilliker610@outlook.com" userId="89755b75b2073c61" providerId="LiveId" clId="{119A0B19-4C32-42D6-ADE4-BF93BBE81145}" dt="2019-12-16T01:18:37.194" v="695" actId="2696"/>
        <pc:sldMkLst>
          <pc:docMk/>
          <pc:sldMk cId="0" sldId="283"/>
        </pc:sldMkLst>
      </pc:sldChg>
      <pc:sldChg chg="addSp modSp add">
        <pc:chgData name="madhuridilliker610@outlook.com" userId="89755b75b2073c61" providerId="LiveId" clId="{119A0B19-4C32-42D6-ADE4-BF93BBE81145}" dt="2019-12-16T01:19:21.817" v="727" actId="113"/>
        <pc:sldMkLst>
          <pc:docMk/>
          <pc:sldMk cId="3773297190" sldId="283"/>
        </pc:sldMkLst>
        <pc:spChg chg="add mod">
          <ac:chgData name="madhuridilliker610@outlook.com" userId="89755b75b2073c61" providerId="LiveId" clId="{119A0B19-4C32-42D6-ADE4-BF93BBE81145}" dt="2019-12-16T01:19:21.817" v="727" actId="113"/>
          <ac:spMkLst>
            <pc:docMk/>
            <pc:sldMk cId="3773297190" sldId="283"/>
            <ac:spMk id="2" creationId="{17037708-CA86-4843-8BA0-77934A0C184A}"/>
          </ac:spMkLst>
        </pc:spChg>
      </pc:sldChg>
      <pc:sldChg chg="modSp add ord">
        <pc:chgData name="madhuridilliker610@outlook.com" userId="89755b75b2073c61" providerId="LiveId" clId="{119A0B19-4C32-42D6-ADE4-BF93BBE81145}" dt="2019-12-16T01:19:26.266" v="728"/>
        <pc:sldMkLst>
          <pc:docMk/>
          <pc:sldMk cId="2566880167" sldId="284"/>
        </pc:sldMkLst>
        <pc:spChg chg="mod">
          <ac:chgData name="madhuridilliker610@outlook.com" userId="89755b75b2073c61" providerId="LiveId" clId="{119A0B19-4C32-42D6-ADE4-BF93BBE81145}" dt="2019-12-16T01:19:17.281" v="726" actId="113"/>
          <ac:spMkLst>
            <pc:docMk/>
            <pc:sldMk cId="2566880167" sldId="284"/>
            <ac:spMk id="2" creationId="{F904ADF6-17F7-4350-9FAD-8EE4DF34B5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uFillTx/>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uFillTx/>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uFillTx/>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uFillTx/>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uFillTx/>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uFillTx/>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uFillTx/>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uFillTx/>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uFillTx/>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71" name="Google Shape;7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31" name="Google Shape;13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37" name="Google Shape;13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43" name="Google Shape;14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50" name="Google Shape;15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55" name="Google Shape;1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61" name="Google Shape;1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67" name="Google Shape;16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73" name="Google Shape;17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78" name="Google Shape;17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84" name="Google Shape;18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77" name="Google Shape;7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90" name="Google Shape;19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96" name="Google Shape;19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201" name="Google Shape;20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207" name="Google Shape;20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214" name="Google Shape;21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220" name="Google Shape;22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225" name="Google Shape;22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83" name="Google Shape;8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89" name="Google Shape;8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07" name="Google Shape;1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19" name="Google Shape;11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uFillTx/>
            </a:endParaRPr>
          </a:p>
        </p:txBody>
      </p:sp>
      <p:sp>
        <p:nvSpPr>
          <p:cNvPr id="125" name="Google Shape;12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1"/>
        <p:cNvGrpSpPr/>
        <p:nvPr/>
      </p:nvGrpSpPr>
      <p:grpSpPr>
        <a:xfrm>
          <a:off x="0" y="0"/>
          <a:ext cx="0" cy="0"/>
          <a:chOff x="0" y="0"/>
          <a:chExt cx="0" cy="0"/>
        </a:xfrm>
      </p:grpSpPr>
      <p:sp>
        <p:nvSpPr>
          <p:cNvPr id="12" name="Google Shape;12;p30"/>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1600"/>
              </a:spcBef>
              <a:spcAft>
                <a:spcPts val="0"/>
              </a:spcAft>
              <a:buClr>
                <a:srgbClr val="D93E2B"/>
              </a:buClr>
              <a:buSzPts val="1800"/>
              <a:buNone/>
              <a:defRPr>
                <a:uFillTx/>
              </a:defRPr>
            </a:lvl1pPr>
            <a:lvl2pPr lvl="1" algn="ctr">
              <a:lnSpc>
                <a:spcPct val="90000"/>
              </a:lnSpc>
              <a:spcBef>
                <a:spcPts val="1600"/>
              </a:spcBef>
              <a:spcAft>
                <a:spcPts val="0"/>
              </a:spcAft>
              <a:buClr>
                <a:srgbClr val="D93E2B"/>
              </a:buClr>
              <a:buSzPts val="1800"/>
              <a:buNone/>
              <a:defRPr>
                <a:uFillTx/>
              </a:defRPr>
            </a:lvl2pPr>
            <a:lvl3pPr lvl="2" algn="ctr">
              <a:lnSpc>
                <a:spcPct val="90000"/>
              </a:lnSpc>
              <a:spcBef>
                <a:spcPts val="1600"/>
              </a:spcBef>
              <a:spcAft>
                <a:spcPts val="0"/>
              </a:spcAft>
              <a:buClr>
                <a:srgbClr val="D93E2B"/>
              </a:buClr>
              <a:buSzPts val="1800"/>
              <a:buNone/>
              <a:defRPr>
                <a:uFillTx/>
              </a:defRPr>
            </a:lvl3pPr>
            <a:lvl4pPr lvl="3" algn="ctr">
              <a:lnSpc>
                <a:spcPct val="90000"/>
              </a:lnSpc>
              <a:spcBef>
                <a:spcPts val="1600"/>
              </a:spcBef>
              <a:spcAft>
                <a:spcPts val="0"/>
              </a:spcAft>
              <a:buClr>
                <a:srgbClr val="D93E2B"/>
              </a:buClr>
              <a:buSzPts val="1800"/>
              <a:buNone/>
              <a:defRPr>
                <a:uFillTx/>
              </a:defRPr>
            </a:lvl4pPr>
            <a:lvl5pPr lvl="4" algn="ctr">
              <a:lnSpc>
                <a:spcPct val="90000"/>
              </a:lnSpc>
              <a:spcBef>
                <a:spcPts val="1600"/>
              </a:spcBef>
              <a:spcAft>
                <a:spcPts val="0"/>
              </a:spcAft>
              <a:buClr>
                <a:srgbClr val="D93E2B"/>
              </a:buClr>
              <a:buSzPts val="1800"/>
              <a:buNone/>
              <a:defRPr>
                <a:uFillTx/>
              </a:defRPr>
            </a:lvl5pPr>
            <a:lvl6pPr lvl="5" algn="ctr">
              <a:lnSpc>
                <a:spcPct val="90000"/>
              </a:lnSpc>
              <a:spcBef>
                <a:spcPts val="1600"/>
              </a:spcBef>
              <a:spcAft>
                <a:spcPts val="0"/>
              </a:spcAft>
              <a:buClr>
                <a:srgbClr val="D93E2B"/>
              </a:buClr>
              <a:buSzPts val="1800"/>
              <a:buNone/>
              <a:defRPr>
                <a:uFillTx/>
              </a:defRPr>
            </a:lvl6pPr>
            <a:lvl7pPr lvl="6" algn="ctr">
              <a:lnSpc>
                <a:spcPct val="90000"/>
              </a:lnSpc>
              <a:spcBef>
                <a:spcPts val="1600"/>
              </a:spcBef>
              <a:spcAft>
                <a:spcPts val="0"/>
              </a:spcAft>
              <a:buClr>
                <a:srgbClr val="D93E2B"/>
              </a:buClr>
              <a:buSzPts val="1800"/>
              <a:buNone/>
              <a:defRPr>
                <a:uFillTx/>
              </a:defRPr>
            </a:lvl7pPr>
            <a:lvl8pPr lvl="7" algn="ctr">
              <a:lnSpc>
                <a:spcPct val="90000"/>
              </a:lnSpc>
              <a:spcBef>
                <a:spcPts val="1600"/>
              </a:spcBef>
              <a:spcAft>
                <a:spcPts val="0"/>
              </a:spcAft>
              <a:buClr>
                <a:srgbClr val="D93E2B"/>
              </a:buClr>
              <a:buSzPts val="1800"/>
              <a:buNone/>
              <a:defRPr>
                <a:uFillTx/>
              </a:defRPr>
            </a:lvl8pPr>
            <a:lvl9pPr lvl="8" algn="ctr">
              <a:lnSpc>
                <a:spcPct val="90000"/>
              </a:lnSpc>
              <a:spcBef>
                <a:spcPts val="1600"/>
              </a:spcBef>
              <a:spcAft>
                <a:spcPts val="0"/>
              </a:spcAft>
              <a:buClr>
                <a:srgbClr val="D93E2B"/>
              </a:buClr>
              <a:buSzPts val="1800"/>
              <a:buNone/>
              <a:defRPr>
                <a:uFillTx/>
              </a:defRPr>
            </a:lvl9pPr>
          </a:lstStyle>
          <a:p>
            <a:endParaRPr/>
          </a:p>
        </p:txBody>
      </p:sp>
      <p:sp>
        <p:nvSpPr>
          <p:cNvPr id="13" name="Google Shape;13;p30"/>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lvl1pPr marL="457200" lvl="0" indent="-297180" algn="l">
              <a:lnSpc>
                <a:spcPct val="100000"/>
              </a:lnSpc>
              <a:spcBef>
                <a:spcPts val="2400"/>
              </a:spcBef>
              <a:spcAft>
                <a:spcPts val="0"/>
              </a:spcAft>
              <a:buSzPts val="1080"/>
              <a:buChar char="●"/>
              <a:defRPr>
                <a:uFillTx/>
              </a:defRPr>
            </a:lvl1pPr>
            <a:lvl2pPr marL="914400" lvl="1" indent="-297180" algn="l">
              <a:lnSpc>
                <a:spcPct val="100000"/>
              </a:lnSpc>
              <a:spcBef>
                <a:spcPts val="2400"/>
              </a:spcBef>
              <a:spcAft>
                <a:spcPts val="0"/>
              </a:spcAft>
              <a:buSzPts val="1080"/>
              <a:buChar char="●"/>
              <a:defRPr>
                <a:uFillTx/>
              </a:defRPr>
            </a:lvl2pPr>
            <a:lvl3pPr marL="1371600" lvl="2" indent="-297180" algn="l">
              <a:lnSpc>
                <a:spcPct val="100000"/>
              </a:lnSpc>
              <a:spcBef>
                <a:spcPts val="2400"/>
              </a:spcBef>
              <a:spcAft>
                <a:spcPts val="0"/>
              </a:spcAft>
              <a:buSzPts val="1080"/>
              <a:buChar char="●"/>
              <a:defRPr>
                <a:uFillTx/>
              </a:defRPr>
            </a:lvl3pPr>
            <a:lvl4pPr marL="1828800" lvl="3" indent="-297180" algn="l">
              <a:lnSpc>
                <a:spcPct val="100000"/>
              </a:lnSpc>
              <a:spcBef>
                <a:spcPts val="2400"/>
              </a:spcBef>
              <a:spcAft>
                <a:spcPts val="0"/>
              </a:spcAft>
              <a:buSzPts val="1080"/>
              <a:buChar char="●"/>
              <a:defRPr>
                <a:uFillTx/>
              </a:defRPr>
            </a:lvl4pPr>
            <a:lvl5pPr marL="2286000" lvl="4" indent="-297179" algn="l">
              <a:lnSpc>
                <a:spcPct val="100000"/>
              </a:lnSpc>
              <a:spcBef>
                <a:spcPts val="2400"/>
              </a:spcBef>
              <a:spcAft>
                <a:spcPts val="0"/>
              </a:spcAft>
              <a:buSzPts val="1080"/>
              <a:buChar char="●"/>
              <a:defRPr>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14" name="Google Shape;14;p30"/>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Photo - 3 Up">
    <p:spTree>
      <p:nvGrpSpPr>
        <p:cNvPr id="1" name="Shape 57"/>
        <p:cNvGrpSpPr/>
        <p:nvPr/>
      </p:nvGrpSpPr>
      <p:grpSpPr>
        <a:xfrm>
          <a:off x="0" y="0"/>
          <a:ext cx="0" cy="0"/>
          <a:chOff x="0" y="0"/>
          <a:chExt cx="0" cy="0"/>
        </a:xfrm>
      </p:grpSpPr>
      <p:sp>
        <p:nvSpPr>
          <p:cNvPr id="58" name="Google Shape;58;p39"/>
          <p:cNvSpPr>
            <a:spLocks noGrp="1"/>
          </p:cNvSpPr>
          <p:nvPr>
            <p:ph type="pic" idx="2"/>
          </p:nvPr>
        </p:nvSpPr>
        <p:spPr>
          <a:xfrm>
            <a:off x="6260986" y="4406900"/>
            <a:ext cx="6697779" cy="4711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9pPr>
          </a:lstStyle>
          <a:p>
            <a:endParaRPr/>
          </a:p>
        </p:txBody>
      </p:sp>
      <p:sp>
        <p:nvSpPr>
          <p:cNvPr id="59" name="Google Shape;59;p39"/>
          <p:cNvSpPr>
            <a:spLocks noGrp="1"/>
          </p:cNvSpPr>
          <p:nvPr>
            <p:ph type="pic" idx="3"/>
          </p:nvPr>
        </p:nvSpPr>
        <p:spPr>
          <a:xfrm>
            <a:off x="6680200" y="635000"/>
            <a:ext cx="5829301" cy="3517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9pPr>
          </a:lstStyle>
          <a:p>
            <a:endParaRPr/>
          </a:p>
        </p:txBody>
      </p:sp>
      <p:sp>
        <p:nvSpPr>
          <p:cNvPr id="60" name="Google Shape;60;p39"/>
          <p:cNvSpPr>
            <a:spLocks noGrp="1"/>
          </p:cNvSpPr>
          <p:nvPr>
            <p:ph type="pic" idx="4"/>
          </p:nvPr>
        </p:nvSpPr>
        <p:spPr>
          <a:xfrm>
            <a:off x="482600" y="609600"/>
            <a:ext cx="5728881" cy="8394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9pPr>
          </a:lstStyle>
          <a:p>
            <a:endParaRPr/>
          </a:p>
        </p:txBody>
      </p:sp>
      <p:sp>
        <p:nvSpPr>
          <p:cNvPr id="61" name="Google Shape;61;p39"/>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Quote">
    <p:spTree>
      <p:nvGrpSpPr>
        <p:cNvPr id="1" name="Shape 62"/>
        <p:cNvGrpSpPr/>
        <p:nvPr/>
      </p:nvGrpSpPr>
      <p:grpSpPr>
        <a:xfrm>
          <a:off x="0" y="0"/>
          <a:ext cx="0" cy="0"/>
          <a:chOff x="0" y="0"/>
          <a:chExt cx="0" cy="0"/>
        </a:xfrm>
      </p:grpSpPr>
      <p:sp>
        <p:nvSpPr>
          <p:cNvPr id="63" name="Google Shape;63;p40"/>
          <p:cNvSpPr txBox="1">
            <a:spLocks noGrp="1"/>
          </p:cNvSpPr>
          <p:nvPr>
            <p:ph type="body" idx="1"/>
          </p:nvPr>
        </p:nvSpPr>
        <p:spPr>
          <a:xfrm>
            <a:off x="533400" y="5969000"/>
            <a:ext cx="11938000" cy="6096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1200"/>
              </a:spcBef>
              <a:spcAft>
                <a:spcPts val="0"/>
              </a:spcAft>
              <a:buClr>
                <a:srgbClr val="414141"/>
              </a:buClr>
              <a:buSzPts val="3000"/>
              <a:buFont typeface="Palatino"/>
              <a:buNone/>
              <a:defRPr sz="3000" i="1">
                <a:uFillTx/>
              </a:defRPr>
            </a:lvl1pPr>
            <a:lvl2pPr marL="914400" lvl="1" indent="-297180" algn="l">
              <a:lnSpc>
                <a:spcPct val="100000"/>
              </a:lnSpc>
              <a:spcBef>
                <a:spcPts val="2400"/>
              </a:spcBef>
              <a:spcAft>
                <a:spcPts val="0"/>
              </a:spcAft>
              <a:buSzPts val="1080"/>
              <a:buChar char="●"/>
              <a:defRPr>
                <a:uFillTx/>
              </a:defRPr>
            </a:lvl2pPr>
            <a:lvl3pPr marL="1371600" lvl="2" indent="-297180" algn="l">
              <a:lnSpc>
                <a:spcPct val="100000"/>
              </a:lnSpc>
              <a:spcBef>
                <a:spcPts val="2400"/>
              </a:spcBef>
              <a:spcAft>
                <a:spcPts val="0"/>
              </a:spcAft>
              <a:buSzPts val="1080"/>
              <a:buChar char="●"/>
              <a:defRPr>
                <a:uFillTx/>
              </a:defRPr>
            </a:lvl3pPr>
            <a:lvl4pPr marL="1828800" lvl="3" indent="-297180" algn="l">
              <a:lnSpc>
                <a:spcPct val="100000"/>
              </a:lnSpc>
              <a:spcBef>
                <a:spcPts val="2400"/>
              </a:spcBef>
              <a:spcAft>
                <a:spcPts val="0"/>
              </a:spcAft>
              <a:buSzPts val="1080"/>
              <a:buChar char="●"/>
              <a:defRPr>
                <a:uFillTx/>
              </a:defRPr>
            </a:lvl4pPr>
            <a:lvl5pPr marL="2286000" lvl="4" indent="-297179" algn="l">
              <a:lnSpc>
                <a:spcPct val="100000"/>
              </a:lnSpc>
              <a:spcBef>
                <a:spcPts val="2400"/>
              </a:spcBef>
              <a:spcAft>
                <a:spcPts val="0"/>
              </a:spcAft>
              <a:buSzPts val="1080"/>
              <a:buChar char="●"/>
              <a:defRPr>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64" name="Google Shape;64;p40"/>
          <p:cNvSpPr txBox="1">
            <a:spLocks noGrp="1"/>
          </p:cNvSpPr>
          <p:nvPr>
            <p:ph type="body" idx="2"/>
          </p:nvPr>
        </p:nvSpPr>
        <p:spPr>
          <a:xfrm>
            <a:off x="1270000" y="4254500"/>
            <a:ext cx="10464800" cy="7112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414141"/>
              </a:buClr>
              <a:buSzPts val="1800"/>
              <a:buNone/>
              <a:defRPr>
                <a:uFillTx/>
              </a:defRPr>
            </a:lvl1pPr>
            <a:lvl2pPr marL="914400" lvl="1" indent="-297180" algn="l">
              <a:lnSpc>
                <a:spcPct val="100000"/>
              </a:lnSpc>
              <a:spcBef>
                <a:spcPts val="2400"/>
              </a:spcBef>
              <a:spcAft>
                <a:spcPts val="0"/>
              </a:spcAft>
              <a:buSzPts val="1080"/>
              <a:buChar char="●"/>
              <a:defRPr>
                <a:uFillTx/>
              </a:defRPr>
            </a:lvl2pPr>
            <a:lvl3pPr marL="1371600" lvl="2" indent="-297180" algn="l">
              <a:lnSpc>
                <a:spcPct val="100000"/>
              </a:lnSpc>
              <a:spcBef>
                <a:spcPts val="2400"/>
              </a:spcBef>
              <a:spcAft>
                <a:spcPts val="0"/>
              </a:spcAft>
              <a:buSzPts val="1080"/>
              <a:buChar char="●"/>
              <a:defRPr>
                <a:uFillTx/>
              </a:defRPr>
            </a:lvl3pPr>
            <a:lvl4pPr marL="1828800" lvl="3" indent="-297180" algn="l">
              <a:lnSpc>
                <a:spcPct val="100000"/>
              </a:lnSpc>
              <a:spcBef>
                <a:spcPts val="2400"/>
              </a:spcBef>
              <a:spcAft>
                <a:spcPts val="0"/>
              </a:spcAft>
              <a:buSzPts val="1080"/>
              <a:buChar char="●"/>
              <a:defRPr>
                <a:uFillTx/>
              </a:defRPr>
            </a:lvl4pPr>
            <a:lvl5pPr marL="2286000" lvl="4" indent="-297179" algn="l">
              <a:lnSpc>
                <a:spcPct val="100000"/>
              </a:lnSpc>
              <a:spcBef>
                <a:spcPts val="2400"/>
              </a:spcBef>
              <a:spcAft>
                <a:spcPts val="0"/>
              </a:spcAft>
              <a:buSzPts val="1080"/>
              <a:buChar char="●"/>
              <a:defRPr>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65" name="Google Shape;65;p40"/>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Photo">
    <p:spTree>
      <p:nvGrpSpPr>
        <p:cNvPr id="1" name="Shape 66"/>
        <p:cNvGrpSpPr/>
        <p:nvPr/>
      </p:nvGrpSpPr>
      <p:grpSpPr>
        <a:xfrm>
          <a:off x="0" y="0"/>
          <a:ext cx="0" cy="0"/>
          <a:chOff x="0" y="0"/>
          <a:chExt cx="0" cy="0"/>
        </a:xfrm>
      </p:grpSpPr>
      <p:sp>
        <p:nvSpPr>
          <p:cNvPr id="67" name="Google Shape;67;p41"/>
          <p:cNvSpPr>
            <a:spLocks noGrp="1"/>
          </p:cNvSpPr>
          <p:nvPr>
            <p:ph type="pic" idx="2"/>
          </p:nvPr>
        </p:nvSpPr>
        <p:spPr>
          <a:xfrm>
            <a:off x="-901700" y="-127000"/>
            <a:ext cx="14211300" cy="999725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9pPr>
          </a:lstStyle>
          <a:p>
            <a:endParaRPr/>
          </a:p>
        </p:txBody>
      </p:sp>
      <p:sp>
        <p:nvSpPr>
          <p:cNvPr id="68" name="Google Shape;68;p41"/>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Shape 15"/>
        <p:cNvGrpSpPr/>
        <p:nvPr/>
      </p:nvGrpSpPr>
      <p:grpSpPr>
        <a:xfrm>
          <a:off x="0" y="0"/>
          <a:ext cx="0" cy="0"/>
          <a:chOff x="0" y="0"/>
          <a:chExt cx="0" cy="0"/>
        </a:xfrm>
      </p:grpSpPr>
      <p:sp>
        <p:nvSpPr>
          <p:cNvPr id="16" name="Google Shape;16;p31"/>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7"/>
        <p:cNvGrpSpPr/>
        <p:nvPr/>
      </p:nvGrpSpPr>
      <p:grpSpPr>
        <a:xfrm>
          <a:off x="0" y="0"/>
          <a:ext cx="0" cy="0"/>
          <a:chOff x="0" y="0"/>
          <a:chExt cx="0" cy="0"/>
        </a:xfrm>
      </p:grpSpPr>
      <p:cxnSp>
        <p:nvCxnSpPr>
          <p:cNvPr id="18" name="Google Shape;18;p32"/>
          <p:cNvCxnSpPr/>
          <p:nvPr/>
        </p:nvCxnSpPr>
        <p:spPr>
          <a:xfrm>
            <a:off x="508000" y="6591300"/>
            <a:ext cx="11999453" cy="0"/>
          </a:xfrm>
          <a:prstGeom prst="straightConnector1">
            <a:avLst/>
          </a:prstGeom>
          <a:noFill/>
          <a:ln w="12700" cap="flat" cmpd="sng">
            <a:solidFill>
              <a:srgbClr val="444444">
                <a:alpha val="29019"/>
              </a:srgbClr>
            </a:solidFill>
            <a:prstDash val="solid"/>
            <a:miter lim="400000"/>
            <a:headEnd type="none" w="sm" len="sm"/>
            <a:tailEnd type="none" w="sm" len="sm"/>
          </a:ln>
        </p:spPr>
      </p:cxnSp>
      <p:cxnSp>
        <p:nvCxnSpPr>
          <p:cNvPr id="19" name="Google Shape;19;p32"/>
          <p:cNvCxnSpPr/>
          <p:nvPr/>
        </p:nvCxnSpPr>
        <p:spPr>
          <a:xfrm>
            <a:off x="508000" y="4089400"/>
            <a:ext cx="12000019" cy="0"/>
          </a:xfrm>
          <a:prstGeom prst="straightConnector1">
            <a:avLst/>
          </a:prstGeom>
          <a:noFill/>
          <a:ln w="12700" cap="flat" cmpd="sng">
            <a:solidFill>
              <a:srgbClr val="444444">
                <a:alpha val="29019"/>
              </a:srgbClr>
            </a:solidFill>
            <a:prstDash val="solid"/>
            <a:miter lim="400000"/>
            <a:headEnd type="none" w="sm" len="sm"/>
            <a:tailEnd type="none" w="sm" len="sm"/>
          </a:ln>
        </p:spPr>
      </p:cxnSp>
      <p:cxnSp>
        <p:nvCxnSpPr>
          <p:cNvPr id="20" name="Google Shape;20;p32"/>
          <p:cNvCxnSpPr/>
          <p:nvPr/>
        </p:nvCxnSpPr>
        <p:spPr>
          <a:xfrm rot="10800000" flipH="1">
            <a:off x="7994302" y="4526255"/>
            <a:ext cx="1" cy="1642759"/>
          </a:xfrm>
          <a:prstGeom prst="straightConnector1">
            <a:avLst/>
          </a:prstGeom>
          <a:noFill/>
          <a:ln w="12700" cap="flat" cmpd="sng">
            <a:solidFill>
              <a:srgbClr val="444444">
                <a:alpha val="29019"/>
              </a:srgbClr>
            </a:solidFill>
            <a:prstDash val="solid"/>
            <a:miter lim="400000"/>
            <a:headEnd type="none" w="sm" len="sm"/>
            <a:tailEnd type="none" w="sm" len="sm"/>
          </a:ln>
        </p:spPr>
      </p:cxnSp>
      <p:sp>
        <p:nvSpPr>
          <p:cNvPr id="21" name="Google Shape;21;p32"/>
          <p:cNvSpPr txBox="1">
            <a:spLocks noGrp="1"/>
          </p:cNvSpPr>
          <p:nvPr>
            <p:ph type="body" idx="1"/>
          </p:nvPr>
        </p:nvSpPr>
        <p:spPr>
          <a:xfrm>
            <a:off x="508000" y="3505200"/>
            <a:ext cx="7200900" cy="508000"/>
          </a:xfrm>
          <a:prstGeom prst="rect">
            <a:avLst/>
          </a:prstGeom>
          <a:noFill/>
          <a:ln>
            <a:noFill/>
          </a:ln>
        </p:spPr>
        <p:txBody>
          <a:bodyPr spcFirstLastPara="1" wrap="square" lIns="50800" tIns="50800" rIns="50800" bIns="50800" anchor="ctr" anchorCtr="0">
            <a:spAutoFit/>
          </a:bodyPr>
          <a:lstStyle>
            <a:lvl1pPr marL="457200" lvl="0" indent="-228600" algn="l">
              <a:lnSpc>
                <a:spcPct val="110000"/>
              </a:lnSpc>
              <a:spcBef>
                <a:spcPts val="0"/>
              </a:spcBef>
              <a:spcAft>
                <a:spcPts val="0"/>
              </a:spcAft>
              <a:buClr>
                <a:srgbClr val="414141"/>
              </a:buClr>
              <a:buSzPts val="2400"/>
              <a:buFont typeface="Palatino"/>
              <a:buNone/>
              <a:defRPr sz="2400" i="1">
                <a:uFillTx/>
              </a:defRPr>
            </a:lvl1pPr>
            <a:lvl2pPr marL="914400" lvl="1" indent="-297180" algn="l">
              <a:lnSpc>
                <a:spcPct val="100000"/>
              </a:lnSpc>
              <a:spcBef>
                <a:spcPts val="2400"/>
              </a:spcBef>
              <a:spcAft>
                <a:spcPts val="0"/>
              </a:spcAft>
              <a:buSzPts val="1080"/>
              <a:buChar char="●"/>
              <a:defRPr>
                <a:uFillTx/>
              </a:defRPr>
            </a:lvl2pPr>
            <a:lvl3pPr marL="1371600" lvl="2" indent="-297180" algn="l">
              <a:lnSpc>
                <a:spcPct val="100000"/>
              </a:lnSpc>
              <a:spcBef>
                <a:spcPts val="2400"/>
              </a:spcBef>
              <a:spcAft>
                <a:spcPts val="0"/>
              </a:spcAft>
              <a:buSzPts val="1080"/>
              <a:buChar char="●"/>
              <a:defRPr>
                <a:uFillTx/>
              </a:defRPr>
            </a:lvl3pPr>
            <a:lvl4pPr marL="1828800" lvl="3" indent="-297180" algn="l">
              <a:lnSpc>
                <a:spcPct val="100000"/>
              </a:lnSpc>
              <a:spcBef>
                <a:spcPts val="2400"/>
              </a:spcBef>
              <a:spcAft>
                <a:spcPts val="0"/>
              </a:spcAft>
              <a:buSzPts val="1080"/>
              <a:buChar char="●"/>
              <a:defRPr>
                <a:uFillTx/>
              </a:defRPr>
            </a:lvl4pPr>
            <a:lvl5pPr marL="2286000" lvl="4" indent="-297179" algn="l">
              <a:lnSpc>
                <a:spcPct val="100000"/>
              </a:lnSpc>
              <a:spcBef>
                <a:spcPts val="2400"/>
              </a:spcBef>
              <a:spcAft>
                <a:spcPts val="0"/>
              </a:spcAft>
              <a:buSzPts val="1080"/>
              <a:buChar char="●"/>
              <a:defRPr>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22" name="Google Shape;22;p32"/>
          <p:cNvSpPr txBox="1">
            <a:spLocks noGrp="1"/>
          </p:cNvSpPr>
          <p:nvPr>
            <p:ph type="title"/>
          </p:nvPr>
        </p:nvSpPr>
        <p:spPr>
          <a:xfrm>
            <a:off x="508000" y="4140200"/>
            <a:ext cx="7200900" cy="2413000"/>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1600"/>
              </a:spcBef>
              <a:spcAft>
                <a:spcPts val="0"/>
              </a:spcAft>
              <a:buClr>
                <a:srgbClr val="D93E2B"/>
              </a:buClr>
              <a:buSzPts val="1800"/>
              <a:buNone/>
              <a:defRPr>
                <a:uFillTx/>
              </a:defRPr>
            </a:lvl1pPr>
            <a:lvl2pPr lvl="1" algn="ctr">
              <a:lnSpc>
                <a:spcPct val="90000"/>
              </a:lnSpc>
              <a:spcBef>
                <a:spcPts val="1600"/>
              </a:spcBef>
              <a:spcAft>
                <a:spcPts val="0"/>
              </a:spcAft>
              <a:buClr>
                <a:srgbClr val="D93E2B"/>
              </a:buClr>
              <a:buSzPts val="1800"/>
              <a:buNone/>
              <a:defRPr>
                <a:uFillTx/>
              </a:defRPr>
            </a:lvl2pPr>
            <a:lvl3pPr lvl="2" algn="ctr">
              <a:lnSpc>
                <a:spcPct val="90000"/>
              </a:lnSpc>
              <a:spcBef>
                <a:spcPts val="1600"/>
              </a:spcBef>
              <a:spcAft>
                <a:spcPts val="0"/>
              </a:spcAft>
              <a:buClr>
                <a:srgbClr val="D93E2B"/>
              </a:buClr>
              <a:buSzPts val="1800"/>
              <a:buNone/>
              <a:defRPr>
                <a:uFillTx/>
              </a:defRPr>
            </a:lvl3pPr>
            <a:lvl4pPr lvl="3" algn="ctr">
              <a:lnSpc>
                <a:spcPct val="90000"/>
              </a:lnSpc>
              <a:spcBef>
                <a:spcPts val="1600"/>
              </a:spcBef>
              <a:spcAft>
                <a:spcPts val="0"/>
              </a:spcAft>
              <a:buClr>
                <a:srgbClr val="D93E2B"/>
              </a:buClr>
              <a:buSzPts val="1800"/>
              <a:buNone/>
              <a:defRPr>
                <a:uFillTx/>
              </a:defRPr>
            </a:lvl4pPr>
            <a:lvl5pPr lvl="4" algn="ctr">
              <a:lnSpc>
                <a:spcPct val="90000"/>
              </a:lnSpc>
              <a:spcBef>
                <a:spcPts val="1600"/>
              </a:spcBef>
              <a:spcAft>
                <a:spcPts val="0"/>
              </a:spcAft>
              <a:buClr>
                <a:srgbClr val="D93E2B"/>
              </a:buClr>
              <a:buSzPts val="1800"/>
              <a:buNone/>
              <a:defRPr>
                <a:uFillTx/>
              </a:defRPr>
            </a:lvl5pPr>
            <a:lvl6pPr lvl="5" algn="ctr">
              <a:lnSpc>
                <a:spcPct val="90000"/>
              </a:lnSpc>
              <a:spcBef>
                <a:spcPts val="1600"/>
              </a:spcBef>
              <a:spcAft>
                <a:spcPts val="0"/>
              </a:spcAft>
              <a:buClr>
                <a:srgbClr val="D93E2B"/>
              </a:buClr>
              <a:buSzPts val="1800"/>
              <a:buNone/>
              <a:defRPr>
                <a:uFillTx/>
              </a:defRPr>
            </a:lvl6pPr>
            <a:lvl7pPr lvl="6" algn="ctr">
              <a:lnSpc>
                <a:spcPct val="90000"/>
              </a:lnSpc>
              <a:spcBef>
                <a:spcPts val="1600"/>
              </a:spcBef>
              <a:spcAft>
                <a:spcPts val="0"/>
              </a:spcAft>
              <a:buClr>
                <a:srgbClr val="D93E2B"/>
              </a:buClr>
              <a:buSzPts val="1800"/>
              <a:buNone/>
              <a:defRPr>
                <a:uFillTx/>
              </a:defRPr>
            </a:lvl7pPr>
            <a:lvl8pPr lvl="7" algn="ctr">
              <a:lnSpc>
                <a:spcPct val="90000"/>
              </a:lnSpc>
              <a:spcBef>
                <a:spcPts val="1600"/>
              </a:spcBef>
              <a:spcAft>
                <a:spcPts val="0"/>
              </a:spcAft>
              <a:buClr>
                <a:srgbClr val="D93E2B"/>
              </a:buClr>
              <a:buSzPts val="1800"/>
              <a:buNone/>
              <a:defRPr>
                <a:uFillTx/>
              </a:defRPr>
            </a:lvl8pPr>
            <a:lvl9pPr lvl="8" algn="ctr">
              <a:lnSpc>
                <a:spcPct val="90000"/>
              </a:lnSpc>
              <a:spcBef>
                <a:spcPts val="1600"/>
              </a:spcBef>
              <a:spcAft>
                <a:spcPts val="0"/>
              </a:spcAft>
              <a:buClr>
                <a:srgbClr val="D93E2B"/>
              </a:buClr>
              <a:buSzPts val="1800"/>
              <a:buNone/>
              <a:defRPr>
                <a:uFillTx/>
              </a:defRPr>
            </a:lvl9pPr>
          </a:lstStyle>
          <a:p>
            <a:endParaRPr/>
          </a:p>
        </p:txBody>
      </p:sp>
      <p:sp>
        <p:nvSpPr>
          <p:cNvPr id="23" name="Google Shape;23;p32"/>
          <p:cNvSpPr txBox="1">
            <a:spLocks noGrp="1"/>
          </p:cNvSpPr>
          <p:nvPr>
            <p:ph type="body" idx="2"/>
          </p:nvPr>
        </p:nvSpPr>
        <p:spPr>
          <a:xfrm>
            <a:off x="8280400" y="4140200"/>
            <a:ext cx="4241800" cy="2413000"/>
          </a:xfrm>
          <a:prstGeom prst="rect">
            <a:avLst/>
          </a:prstGeom>
          <a:noFill/>
          <a:ln>
            <a:noFill/>
          </a:ln>
        </p:spPr>
        <p:txBody>
          <a:bodyPr spcFirstLastPara="1" wrap="square" lIns="50800" tIns="50800" rIns="50800" bIns="50800" anchor="ctr" anchorCtr="0">
            <a:normAutofit/>
          </a:bodyPr>
          <a:lstStyle>
            <a:lvl1pPr marL="457200" lvl="0" indent="-228600" algn="l">
              <a:lnSpc>
                <a:spcPct val="100000"/>
              </a:lnSpc>
              <a:spcBef>
                <a:spcPts val="0"/>
              </a:spcBef>
              <a:spcAft>
                <a:spcPts val="0"/>
              </a:spcAft>
              <a:buClr>
                <a:srgbClr val="414141"/>
              </a:buClr>
              <a:buSzPts val="2400"/>
              <a:buFont typeface="Palatino"/>
              <a:buNone/>
              <a:defRPr sz="2400">
                <a:uFillTx/>
              </a:defRPr>
            </a:lvl1pPr>
            <a:lvl2pPr marL="914400" lvl="1" indent="-228600" algn="l">
              <a:lnSpc>
                <a:spcPct val="100000"/>
              </a:lnSpc>
              <a:spcBef>
                <a:spcPts val="0"/>
              </a:spcBef>
              <a:spcAft>
                <a:spcPts val="0"/>
              </a:spcAft>
              <a:buClr>
                <a:srgbClr val="414141"/>
              </a:buClr>
              <a:buSzPts val="2400"/>
              <a:buFont typeface="Palatino"/>
              <a:buNone/>
              <a:defRPr sz="2400">
                <a:uFillTx/>
              </a:defRPr>
            </a:lvl2pPr>
            <a:lvl3pPr marL="1371600" lvl="2" indent="-228600" algn="l">
              <a:lnSpc>
                <a:spcPct val="100000"/>
              </a:lnSpc>
              <a:spcBef>
                <a:spcPts val="0"/>
              </a:spcBef>
              <a:spcAft>
                <a:spcPts val="0"/>
              </a:spcAft>
              <a:buClr>
                <a:srgbClr val="414141"/>
              </a:buClr>
              <a:buSzPts val="2400"/>
              <a:buFont typeface="Palatino"/>
              <a:buNone/>
              <a:defRPr sz="2400">
                <a:uFillTx/>
              </a:defRPr>
            </a:lvl3pPr>
            <a:lvl4pPr marL="1828800" lvl="3" indent="-228600" algn="l">
              <a:lnSpc>
                <a:spcPct val="100000"/>
              </a:lnSpc>
              <a:spcBef>
                <a:spcPts val="0"/>
              </a:spcBef>
              <a:spcAft>
                <a:spcPts val="0"/>
              </a:spcAft>
              <a:buClr>
                <a:srgbClr val="414141"/>
              </a:buClr>
              <a:buSzPts val="2400"/>
              <a:buFont typeface="Palatino"/>
              <a:buNone/>
              <a:defRPr sz="2400">
                <a:uFillTx/>
              </a:defRPr>
            </a:lvl4pPr>
            <a:lvl5pPr marL="2286000" lvl="4" indent="-228600" algn="l">
              <a:lnSpc>
                <a:spcPct val="100000"/>
              </a:lnSpc>
              <a:spcBef>
                <a:spcPts val="0"/>
              </a:spcBef>
              <a:spcAft>
                <a:spcPts val="0"/>
              </a:spcAft>
              <a:buClr>
                <a:srgbClr val="414141"/>
              </a:buClr>
              <a:buSzPts val="2400"/>
              <a:buFont typeface="Palatino"/>
              <a:buNone/>
              <a:defRPr sz="2400">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24" name="Google Shape;24;p32"/>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Photo - Horizontal">
    <p:spTree>
      <p:nvGrpSpPr>
        <p:cNvPr id="1" name="Shape 25"/>
        <p:cNvGrpSpPr/>
        <p:nvPr/>
      </p:nvGrpSpPr>
      <p:grpSpPr>
        <a:xfrm>
          <a:off x="0" y="0"/>
          <a:ext cx="0" cy="0"/>
          <a:chOff x="0" y="0"/>
          <a:chExt cx="0" cy="0"/>
        </a:xfrm>
      </p:grpSpPr>
      <p:cxnSp>
        <p:nvCxnSpPr>
          <p:cNvPr id="26" name="Google Shape;26;p33"/>
          <p:cNvCxnSpPr/>
          <p:nvPr/>
        </p:nvCxnSpPr>
        <p:spPr>
          <a:xfrm rot="10800000" flipH="1">
            <a:off x="7994302" y="7053555"/>
            <a:ext cx="1" cy="1642759"/>
          </a:xfrm>
          <a:prstGeom prst="straightConnector1">
            <a:avLst/>
          </a:prstGeom>
          <a:noFill/>
          <a:ln w="12700" cap="flat" cmpd="sng">
            <a:solidFill>
              <a:srgbClr val="444444">
                <a:alpha val="29019"/>
              </a:srgbClr>
            </a:solidFill>
            <a:prstDash val="solid"/>
            <a:miter lim="400000"/>
            <a:headEnd type="none" w="sm" len="sm"/>
            <a:tailEnd type="none" w="sm" len="sm"/>
          </a:ln>
        </p:spPr>
      </p:cxnSp>
      <p:cxnSp>
        <p:nvCxnSpPr>
          <p:cNvPr id="27" name="Google Shape;27;p33"/>
          <p:cNvCxnSpPr/>
          <p:nvPr/>
        </p:nvCxnSpPr>
        <p:spPr>
          <a:xfrm>
            <a:off x="508000" y="9131300"/>
            <a:ext cx="11999453" cy="0"/>
          </a:xfrm>
          <a:prstGeom prst="straightConnector1">
            <a:avLst/>
          </a:prstGeom>
          <a:noFill/>
          <a:ln w="12700" cap="flat" cmpd="sng">
            <a:solidFill>
              <a:srgbClr val="444444">
                <a:alpha val="29019"/>
              </a:srgbClr>
            </a:solidFill>
            <a:prstDash val="solid"/>
            <a:miter lim="400000"/>
            <a:headEnd type="none" w="sm" len="sm"/>
            <a:tailEnd type="none" w="sm" len="sm"/>
          </a:ln>
        </p:spPr>
      </p:cxnSp>
      <p:cxnSp>
        <p:nvCxnSpPr>
          <p:cNvPr id="28" name="Google Shape;28;p33"/>
          <p:cNvCxnSpPr/>
          <p:nvPr/>
        </p:nvCxnSpPr>
        <p:spPr>
          <a:xfrm>
            <a:off x="508000" y="6629400"/>
            <a:ext cx="12000019" cy="0"/>
          </a:xfrm>
          <a:prstGeom prst="straightConnector1">
            <a:avLst/>
          </a:prstGeom>
          <a:noFill/>
          <a:ln w="12700" cap="flat" cmpd="sng">
            <a:solidFill>
              <a:srgbClr val="444444">
                <a:alpha val="29019"/>
              </a:srgbClr>
            </a:solidFill>
            <a:prstDash val="solid"/>
            <a:miter lim="400000"/>
            <a:headEnd type="none" w="sm" len="sm"/>
            <a:tailEnd type="none" w="sm" len="sm"/>
          </a:ln>
        </p:spPr>
      </p:cxnSp>
      <p:cxnSp>
        <p:nvCxnSpPr>
          <p:cNvPr id="29" name="Google Shape;29;p33"/>
          <p:cNvCxnSpPr/>
          <p:nvPr/>
        </p:nvCxnSpPr>
        <p:spPr>
          <a:xfrm rot="10800000" flipH="1">
            <a:off x="7994302" y="7053555"/>
            <a:ext cx="1" cy="1642759"/>
          </a:xfrm>
          <a:prstGeom prst="straightConnector1">
            <a:avLst/>
          </a:prstGeom>
          <a:noFill/>
          <a:ln w="12700" cap="flat" cmpd="sng">
            <a:solidFill>
              <a:srgbClr val="444444">
                <a:alpha val="29019"/>
              </a:srgbClr>
            </a:solidFill>
            <a:prstDash val="solid"/>
            <a:miter lim="400000"/>
            <a:headEnd type="none" w="sm" len="sm"/>
            <a:tailEnd type="none" w="sm" len="sm"/>
          </a:ln>
        </p:spPr>
      </p:cxnSp>
      <p:sp>
        <p:nvSpPr>
          <p:cNvPr id="30" name="Google Shape;30;p33"/>
          <p:cNvSpPr txBox="1">
            <a:spLocks noGrp="1"/>
          </p:cNvSpPr>
          <p:nvPr>
            <p:ph type="body" idx="1"/>
          </p:nvPr>
        </p:nvSpPr>
        <p:spPr>
          <a:xfrm>
            <a:off x="508000" y="6096000"/>
            <a:ext cx="7200900" cy="508000"/>
          </a:xfrm>
          <a:prstGeom prst="rect">
            <a:avLst/>
          </a:prstGeom>
          <a:noFill/>
          <a:ln>
            <a:noFill/>
          </a:ln>
        </p:spPr>
        <p:txBody>
          <a:bodyPr spcFirstLastPara="1" wrap="square" lIns="50800" tIns="50800" rIns="50800" bIns="50800" anchor="ctr" anchorCtr="0">
            <a:spAutoFit/>
          </a:bodyPr>
          <a:lstStyle>
            <a:lvl1pPr marL="457200" lvl="0" indent="-228600" algn="l">
              <a:lnSpc>
                <a:spcPct val="110000"/>
              </a:lnSpc>
              <a:spcBef>
                <a:spcPts val="0"/>
              </a:spcBef>
              <a:spcAft>
                <a:spcPts val="0"/>
              </a:spcAft>
              <a:buClr>
                <a:srgbClr val="414141"/>
              </a:buClr>
              <a:buSzPts val="2400"/>
              <a:buFont typeface="Palatino"/>
              <a:buNone/>
              <a:defRPr sz="2400" i="1">
                <a:uFillTx/>
              </a:defRPr>
            </a:lvl1pPr>
            <a:lvl2pPr marL="914400" lvl="1" indent="-297180" algn="l">
              <a:lnSpc>
                <a:spcPct val="100000"/>
              </a:lnSpc>
              <a:spcBef>
                <a:spcPts val="2400"/>
              </a:spcBef>
              <a:spcAft>
                <a:spcPts val="0"/>
              </a:spcAft>
              <a:buSzPts val="1080"/>
              <a:buChar char="●"/>
              <a:defRPr>
                <a:uFillTx/>
              </a:defRPr>
            </a:lvl2pPr>
            <a:lvl3pPr marL="1371600" lvl="2" indent="-297180" algn="l">
              <a:lnSpc>
                <a:spcPct val="100000"/>
              </a:lnSpc>
              <a:spcBef>
                <a:spcPts val="2400"/>
              </a:spcBef>
              <a:spcAft>
                <a:spcPts val="0"/>
              </a:spcAft>
              <a:buSzPts val="1080"/>
              <a:buChar char="●"/>
              <a:defRPr>
                <a:uFillTx/>
              </a:defRPr>
            </a:lvl3pPr>
            <a:lvl4pPr marL="1828800" lvl="3" indent="-297180" algn="l">
              <a:lnSpc>
                <a:spcPct val="100000"/>
              </a:lnSpc>
              <a:spcBef>
                <a:spcPts val="2400"/>
              </a:spcBef>
              <a:spcAft>
                <a:spcPts val="0"/>
              </a:spcAft>
              <a:buSzPts val="1080"/>
              <a:buChar char="●"/>
              <a:defRPr>
                <a:uFillTx/>
              </a:defRPr>
            </a:lvl4pPr>
            <a:lvl5pPr marL="2286000" lvl="4" indent="-297179" algn="l">
              <a:lnSpc>
                <a:spcPct val="100000"/>
              </a:lnSpc>
              <a:spcBef>
                <a:spcPts val="2400"/>
              </a:spcBef>
              <a:spcAft>
                <a:spcPts val="0"/>
              </a:spcAft>
              <a:buSzPts val="1080"/>
              <a:buChar char="●"/>
              <a:defRPr>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31" name="Google Shape;31;p33"/>
          <p:cNvSpPr>
            <a:spLocks noGrp="1"/>
          </p:cNvSpPr>
          <p:nvPr>
            <p:ph type="pic" idx="2"/>
          </p:nvPr>
        </p:nvSpPr>
        <p:spPr>
          <a:xfrm>
            <a:off x="584200" y="558800"/>
            <a:ext cx="11823700" cy="7086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9pPr>
          </a:lstStyle>
          <a:p>
            <a:endParaRPr/>
          </a:p>
        </p:txBody>
      </p:sp>
      <p:sp>
        <p:nvSpPr>
          <p:cNvPr id="32" name="Google Shape;32;p33"/>
          <p:cNvSpPr txBox="1">
            <a:spLocks noGrp="1"/>
          </p:cNvSpPr>
          <p:nvPr>
            <p:ph type="title"/>
          </p:nvPr>
        </p:nvSpPr>
        <p:spPr>
          <a:xfrm>
            <a:off x="508000" y="6680200"/>
            <a:ext cx="7200900" cy="2413000"/>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1600"/>
              </a:spcBef>
              <a:spcAft>
                <a:spcPts val="0"/>
              </a:spcAft>
              <a:buClr>
                <a:srgbClr val="D93E2B"/>
              </a:buClr>
              <a:buSzPts val="1800"/>
              <a:buNone/>
              <a:defRPr>
                <a:uFillTx/>
              </a:defRPr>
            </a:lvl1pPr>
            <a:lvl2pPr lvl="1" algn="ctr">
              <a:lnSpc>
                <a:spcPct val="90000"/>
              </a:lnSpc>
              <a:spcBef>
                <a:spcPts val="1600"/>
              </a:spcBef>
              <a:spcAft>
                <a:spcPts val="0"/>
              </a:spcAft>
              <a:buClr>
                <a:srgbClr val="D93E2B"/>
              </a:buClr>
              <a:buSzPts val="1800"/>
              <a:buNone/>
              <a:defRPr>
                <a:uFillTx/>
              </a:defRPr>
            </a:lvl2pPr>
            <a:lvl3pPr lvl="2" algn="ctr">
              <a:lnSpc>
                <a:spcPct val="90000"/>
              </a:lnSpc>
              <a:spcBef>
                <a:spcPts val="1600"/>
              </a:spcBef>
              <a:spcAft>
                <a:spcPts val="0"/>
              </a:spcAft>
              <a:buClr>
                <a:srgbClr val="D93E2B"/>
              </a:buClr>
              <a:buSzPts val="1800"/>
              <a:buNone/>
              <a:defRPr>
                <a:uFillTx/>
              </a:defRPr>
            </a:lvl3pPr>
            <a:lvl4pPr lvl="3" algn="ctr">
              <a:lnSpc>
                <a:spcPct val="90000"/>
              </a:lnSpc>
              <a:spcBef>
                <a:spcPts val="1600"/>
              </a:spcBef>
              <a:spcAft>
                <a:spcPts val="0"/>
              </a:spcAft>
              <a:buClr>
                <a:srgbClr val="D93E2B"/>
              </a:buClr>
              <a:buSzPts val="1800"/>
              <a:buNone/>
              <a:defRPr>
                <a:uFillTx/>
              </a:defRPr>
            </a:lvl4pPr>
            <a:lvl5pPr lvl="4" algn="ctr">
              <a:lnSpc>
                <a:spcPct val="90000"/>
              </a:lnSpc>
              <a:spcBef>
                <a:spcPts val="1600"/>
              </a:spcBef>
              <a:spcAft>
                <a:spcPts val="0"/>
              </a:spcAft>
              <a:buClr>
                <a:srgbClr val="D93E2B"/>
              </a:buClr>
              <a:buSzPts val="1800"/>
              <a:buNone/>
              <a:defRPr>
                <a:uFillTx/>
              </a:defRPr>
            </a:lvl5pPr>
            <a:lvl6pPr lvl="5" algn="ctr">
              <a:lnSpc>
                <a:spcPct val="90000"/>
              </a:lnSpc>
              <a:spcBef>
                <a:spcPts val="1600"/>
              </a:spcBef>
              <a:spcAft>
                <a:spcPts val="0"/>
              </a:spcAft>
              <a:buClr>
                <a:srgbClr val="D93E2B"/>
              </a:buClr>
              <a:buSzPts val="1800"/>
              <a:buNone/>
              <a:defRPr>
                <a:uFillTx/>
              </a:defRPr>
            </a:lvl6pPr>
            <a:lvl7pPr lvl="6" algn="ctr">
              <a:lnSpc>
                <a:spcPct val="90000"/>
              </a:lnSpc>
              <a:spcBef>
                <a:spcPts val="1600"/>
              </a:spcBef>
              <a:spcAft>
                <a:spcPts val="0"/>
              </a:spcAft>
              <a:buClr>
                <a:srgbClr val="D93E2B"/>
              </a:buClr>
              <a:buSzPts val="1800"/>
              <a:buNone/>
              <a:defRPr>
                <a:uFillTx/>
              </a:defRPr>
            </a:lvl7pPr>
            <a:lvl8pPr lvl="7" algn="ctr">
              <a:lnSpc>
                <a:spcPct val="90000"/>
              </a:lnSpc>
              <a:spcBef>
                <a:spcPts val="1600"/>
              </a:spcBef>
              <a:spcAft>
                <a:spcPts val="0"/>
              </a:spcAft>
              <a:buClr>
                <a:srgbClr val="D93E2B"/>
              </a:buClr>
              <a:buSzPts val="1800"/>
              <a:buNone/>
              <a:defRPr>
                <a:uFillTx/>
              </a:defRPr>
            </a:lvl8pPr>
            <a:lvl9pPr lvl="8" algn="ctr">
              <a:lnSpc>
                <a:spcPct val="90000"/>
              </a:lnSpc>
              <a:spcBef>
                <a:spcPts val="1600"/>
              </a:spcBef>
              <a:spcAft>
                <a:spcPts val="0"/>
              </a:spcAft>
              <a:buClr>
                <a:srgbClr val="D93E2B"/>
              </a:buClr>
              <a:buSzPts val="1800"/>
              <a:buNone/>
              <a:defRPr>
                <a:uFillTx/>
              </a:defRPr>
            </a:lvl9pPr>
          </a:lstStyle>
          <a:p>
            <a:endParaRPr/>
          </a:p>
        </p:txBody>
      </p:sp>
      <p:sp>
        <p:nvSpPr>
          <p:cNvPr id="33" name="Google Shape;33;p33"/>
          <p:cNvSpPr txBox="1">
            <a:spLocks noGrp="1"/>
          </p:cNvSpPr>
          <p:nvPr>
            <p:ph type="body" idx="3"/>
          </p:nvPr>
        </p:nvSpPr>
        <p:spPr>
          <a:xfrm>
            <a:off x="8280400" y="6680200"/>
            <a:ext cx="4241800" cy="2413000"/>
          </a:xfrm>
          <a:prstGeom prst="rect">
            <a:avLst/>
          </a:prstGeom>
          <a:noFill/>
          <a:ln>
            <a:noFill/>
          </a:ln>
        </p:spPr>
        <p:txBody>
          <a:bodyPr spcFirstLastPara="1" wrap="square" lIns="50800" tIns="50800" rIns="50800" bIns="50800" anchor="ctr" anchorCtr="0">
            <a:normAutofit/>
          </a:bodyPr>
          <a:lstStyle>
            <a:lvl1pPr marL="457200" lvl="0" indent="-228600" algn="l">
              <a:lnSpc>
                <a:spcPct val="100000"/>
              </a:lnSpc>
              <a:spcBef>
                <a:spcPts val="0"/>
              </a:spcBef>
              <a:spcAft>
                <a:spcPts val="0"/>
              </a:spcAft>
              <a:buClr>
                <a:srgbClr val="414141"/>
              </a:buClr>
              <a:buSzPts val="2400"/>
              <a:buFont typeface="Palatino"/>
              <a:buNone/>
              <a:defRPr sz="2400">
                <a:uFillTx/>
              </a:defRPr>
            </a:lvl1pPr>
            <a:lvl2pPr marL="914400" lvl="1" indent="-228600" algn="l">
              <a:lnSpc>
                <a:spcPct val="100000"/>
              </a:lnSpc>
              <a:spcBef>
                <a:spcPts val="0"/>
              </a:spcBef>
              <a:spcAft>
                <a:spcPts val="0"/>
              </a:spcAft>
              <a:buClr>
                <a:srgbClr val="414141"/>
              </a:buClr>
              <a:buSzPts val="2400"/>
              <a:buFont typeface="Palatino"/>
              <a:buNone/>
              <a:defRPr sz="2400">
                <a:uFillTx/>
              </a:defRPr>
            </a:lvl2pPr>
            <a:lvl3pPr marL="1371600" lvl="2" indent="-228600" algn="l">
              <a:lnSpc>
                <a:spcPct val="100000"/>
              </a:lnSpc>
              <a:spcBef>
                <a:spcPts val="0"/>
              </a:spcBef>
              <a:spcAft>
                <a:spcPts val="0"/>
              </a:spcAft>
              <a:buClr>
                <a:srgbClr val="414141"/>
              </a:buClr>
              <a:buSzPts val="2400"/>
              <a:buFont typeface="Palatino"/>
              <a:buNone/>
              <a:defRPr sz="2400">
                <a:uFillTx/>
              </a:defRPr>
            </a:lvl3pPr>
            <a:lvl4pPr marL="1828800" lvl="3" indent="-228600" algn="l">
              <a:lnSpc>
                <a:spcPct val="100000"/>
              </a:lnSpc>
              <a:spcBef>
                <a:spcPts val="0"/>
              </a:spcBef>
              <a:spcAft>
                <a:spcPts val="0"/>
              </a:spcAft>
              <a:buClr>
                <a:srgbClr val="414141"/>
              </a:buClr>
              <a:buSzPts val="2400"/>
              <a:buFont typeface="Palatino"/>
              <a:buNone/>
              <a:defRPr sz="2400">
                <a:uFillTx/>
              </a:defRPr>
            </a:lvl4pPr>
            <a:lvl5pPr marL="2286000" lvl="4" indent="-228600" algn="l">
              <a:lnSpc>
                <a:spcPct val="100000"/>
              </a:lnSpc>
              <a:spcBef>
                <a:spcPts val="0"/>
              </a:spcBef>
              <a:spcAft>
                <a:spcPts val="0"/>
              </a:spcAft>
              <a:buClr>
                <a:srgbClr val="414141"/>
              </a:buClr>
              <a:buSzPts val="2400"/>
              <a:buFont typeface="Palatino"/>
              <a:buNone/>
              <a:defRPr sz="2400">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34" name="Google Shape;34;p33"/>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Title - Center">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508000" y="3670300"/>
            <a:ext cx="11988800" cy="2413000"/>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1600"/>
              </a:spcBef>
              <a:spcAft>
                <a:spcPts val="0"/>
              </a:spcAft>
              <a:buClr>
                <a:srgbClr val="D93E2B"/>
              </a:buClr>
              <a:buSzPts val="1800"/>
              <a:buNone/>
              <a:defRPr>
                <a:uFillTx/>
              </a:defRPr>
            </a:lvl1pPr>
            <a:lvl2pPr lvl="1" algn="ctr">
              <a:lnSpc>
                <a:spcPct val="90000"/>
              </a:lnSpc>
              <a:spcBef>
                <a:spcPts val="1600"/>
              </a:spcBef>
              <a:spcAft>
                <a:spcPts val="0"/>
              </a:spcAft>
              <a:buClr>
                <a:srgbClr val="D93E2B"/>
              </a:buClr>
              <a:buSzPts val="1800"/>
              <a:buNone/>
              <a:defRPr>
                <a:uFillTx/>
              </a:defRPr>
            </a:lvl2pPr>
            <a:lvl3pPr lvl="2" algn="ctr">
              <a:lnSpc>
                <a:spcPct val="90000"/>
              </a:lnSpc>
              <a:spcBef>
                <a:spcPts val="1600"/>
              </a:spcBef>
              <a:spcAft>
                <a:spcPts val="0"/>
              </a:spcAft>
              <a:buClr>
                <a:srgbClr val="D93E2B"/>
              </a:buClr>
              <a:buSzPts val="1800"/>
              <a:buNone/>
              <a:defRPr>
                <a:uFillTx/>
              </a:defRPr>
            </a:lvl3pPr>
            <a:lvl4pPr lvl="3" algn="ctr">
              <a:lnSpc>
                <a:spcPct val="90000"/>
              </a:lnSpc>
              <a:spcBef>
                <a:spcPts val="1600"/>
              </a:spcBef>
              <a:spcAft>
                <a:spcPts val="0"/>
              </a:spcAft>
              <a:buClr>
                <a:srgbClr val="D93E2B"/>
              </a:buClr>
              <a:buSzPts val="1800"/>
              <a:buNone/>
              <a:defRPr>
                <a:uFillTx/>
              </a:defRPr>
            </a:lvl4pPr>
            <a:lvl5pPr lvl="4" algn="ctr">
              <a:lnSpc>
                <a:spcPct val="90000"/>
              </a:lnSpc>
              <a:spcBef>
                <a:spcPts val="1600"/>
              </a:spcBef>
              <a:spcAft>
                <a:spcPts val="0"/>
              </a:spcAft>
              <a:buClr>
                <a:srgbClr val="D93E2B"/>
              </a:buClr>
              <a:buSzPts val="1800"/>
              <a:buNone/>
              <a:defRPr>
                <a:uFillTx/>
              </a:defRPr>
            </a:lvl5pPr>
            <a:lvl6pPr lvl="5" algn="ctr">
              <a:lnSpc>
                <a:spcPct val="90000"/>
              </a:lnSpc>
              <a:spcBef>
                <a:spcPts val="1600"/>
              </a:spcBef>
              <a:spcAft>
                <a:spcPts val="0"/>
              </a:spcAft>
              <a:buClr>
                <a:srgbClr val="D93E2B"/>
              </a:buClr>
              <a:buSzPts val="1800"/>
              <a:buNone/>
              <a:defRPr>
                <a:uFillTx/>
              </a:defRPr>
            </a:lvl6pPr>
            <a:lvl7pPr lvl="6" algn="ctr">
              <a:lnSpc>
                <a:spcPct val="90000"/>
              </a:lnSpc>
              <a:spcBef>
                <a:spcPts val="1600"/>
              </a:spcBef>
              <a:spcAft>
                <a:spcPts val="0"/>
              </a:spcAft>
              <a:buClr>
                <a:srgbClr val="D93E2B"/>
              </a:buClr>
              <a:buSzPts val="1800"/>
              <a:buNone/>
              <a:defRPr>
                <a:uFillTx/>
              </a:defRPr>
            </a:lvl7pPr>
            <a:lvl8pPr lvl="7" algn="ctr">
              <a:lnSpc>
                <a:spcPct val="90000"/>
              </a:lnSpc>
              <a:spcBef>
                <a:spcPts val="1600"/>
              </a:spcBef>
              <a:spcAft>
                <a:spcPts val="0"/>
              </a:spcAft>
              <a:buClr>
                <a:srgbClr val="D93E2B"/>
              </a:buClr>
              <a:buSzPts val="1800"/>
              <a:buNone/>
              <a:defRPr>
                <a:uFillTx/>
              </a:defRPr>
            </a:lvl8pPr>
            <a:lvl9pPr lvl="8" algn="ctr">
              <a:lnSpc>
                <a:spcPct val="90000"/>
              </a:lnSpc>
              <a:spcBef>
                <a:spcPts val="1600"/>
              </a:spcBef>
              <a:spcAft>
                <a:spcPts val="0"/>
              </a:spcAft>
              <a:buClr>
                <a:srgbClr val="D93E2B"/>
              </a:buClr>
              <a:buSzPts val="1800"/>
              <a:buNone/>
              <a:defRPr>
                <a:uFillTx/>
              </a:defRPr>
            </a:lvl9pPr>
          </a:lstStyle>
          <a:p>
            <a:endParaRPr/>
          </a:p>
        </p:txBody>
      </p:sp>
      <p:sp>
        <p:nvSpPr>
          <p:cNvPr id="37" name="Google Shape;37;p34"/>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Photo - Vertical">
    <p:spTree>
      <p:nvGrpSpPr>
        <p:cNvPr id="1" name="Shape 38"/>
        <p:cNvGrpSpPr/>
        <p:nvPr/>
      </p:nvGrpSpPr>
      <p:grpSpPr>
        <a:xfrm>
          <a:off x="0" y="0"/>
          <a:ext cx="0" cy="0"/>
          <a:chOff x="0" y="0"/>
          <a:chExt cx="0" cy="0"/>
        </a:xfrm>
      </p:grpSpPr>
      <p:cxnSp>
        <p:nvCxnSpPr>
          <p:cNvPr id="39" name="Google Shape;39;p35"/>
          <p:cNvCxnSpPr/>
          <p:nvPr/>
        </p:nvCxnSpPr>
        <p:spPr>
          <a:xfrm>
            <a:off x="508000" y="4876800"/>
            <a:ext cx="5676374" cy="0"/>
          </a:xfrm>
          <a:prstGeom prst="straightConnector1">
            <a:avLst/>
          </a:prstGeom>
          <a:noFill/>
          <a:ln w="12700" cap="flat" cmpd="sng">
            <a:solidFill>
              <a:srgbClr val="444444">
                <a:alpha val="29019"/>
              </a:srgbClr>
            </a:solidFill>
            <a:prstDash val="solid"/>
            <a:miter lim="400000"/>
            <a:headEnd type="none" w="sm" len="sm"/>
            <a:tailEnd type="none" w="sm" len="sm"/>
          </a:ln>
        </p:spPr>
      </p:cxnSp>
      <p:cxnSp>
        <p:nvCxnSpPr>
          <p:cNvPr id="40" name="Google Shape;40;p35"/>
          <p:cNvCxnSpPr/>
          <p:nvPr/>
        </p:nvCxnSpPr>
        <p:spPr>
          <a:xfrm>
            <a:off x="508000" y="2768600"/>
            <a:ext cx="5676316" cy="0"/>
          </a:xfrm>
          <a:prstGeom prst="straightConnector1">
            <a:avLst/>
          </a:prstGeom>
          <a:noFill/>
          <a:ln w="12700" cap="flat" cmpd="sng">
            <a:solidFill>
              <a:srgbClr val="444444">
                <a:alpha val="29019"/>
              </a:srgbClr>
            </a:solidFill>
            <a:prstDash val="solid"/>
            <a:miter lim="400000"/>
            <a:headEnd type="none" w="sm" len="sm"/>
            <a:tailEnd type="none" w="sm" len="sm"/>
          </a:ln>
        </p:spPr>
      </p:cxnSp>
      <p:sp>
        <p:nvSpPr>
          <p:cNvPr id="41" name="Google Shape;41;p35"/>
          <p:cNvSpPr txBox="1">
            <a:spLocks noGrp="1"/>
          </p:cNvSpPr>
          <p:nvPr>
            <p:ph type="body" idx="1"/>
          </p:nvPr>
        </p:nvSpPr>
        <p:spPr>
          <a:xfrm>
            <a:off x="508000" y="2171700"/>
            <a:ext cx="5676900" cy="508000"/>
          </a:xfrm>
          <a:prstGeom prst="rect">
            <a:avLst/>
          </a:prstGeom>
          <a:noFill/>
          <a:ln>
            <a:noFill/>
          </a:ln>
        </p:spPr>
        <p:txBody>
          <a:bodyPr spcFirstLastPara="1" wrap="square" lIns="50800" tIns="50800" rIns="50800" bIns="50800" anchor="b" anchorCtr="0">
            <a:spAutoFit/>
          </a:bodyPr>
          <a:lstStyle>
            <a:lvl1pPr marL="457200" lvl="0" indent="-228600" algn="l">
              <a:lnSpc>
                <a:spcPct val="110000"/>
              </a:lnSpc>
              <a:spcBef>
                <a:spcPts val="0"/>
              </a:spcBef>
              <a:spcAft>
                <a:spcPts val="0"/>
              </a:spcAft>
              <a:buClr>
                <a:srgbClr val="414141"/>
              </a:buClr>
              <a:buSzPts val="2400"/>
              <a:buFont typeface="Palatino"/>
              <a:buNone/>
              <a:defRPr sz="2400" i="1">
                <a:uFillTx/>
              </a:defRPr>
            </a:lvl1pPr>
            <a:lvl2pPr marL="914400" lvl="1" indent="-297180" algn="l">
              <a:lnSpc>
                <a:spcPct val="100000"/>
              </a:lnSpc>
              <a:spcBef>
                <a:spcPts val="2400"/>
              </a:spcBef>
              <a:spcAft>
                <a:spcPts val="0"/>
              </a:spcAft>
              <a:buSzPts val="1080"/>
              <a:buChar char="●"/>
              <a:defRPr>
                <a:uFillTx/>
              </a:defRPr>
            </a:lvl2pPr>
            <a:lvl3pPr marL="1371600" lvl="2" indent="-297180" algn="l">
              <a:lnSpc>
                <a:spcPct val="100000"/>
              </a:lnSpc>
              <a:spcBef>
                <a:spcPts val="2400"/>
              </a:spcBef>
              <a:spcAft>
                <a:spcPts val="0"/>
              </a:spcAft>
              <a:buSzPts val="1080"/>
              <a:buChar char="●"/>
              <a:defRPr>
                <a:uFillTx/>
              </a:defRPr>
            </a:lvl3pPr>
            <a:lvl4pPr marL="1828800" lvl="3" indent="-297180" algn="l">
              <a:lnSpc>
                <a:spcPct val="100000"/>
              </a:lnSpc>
              <a:spcBef>
                <a:spcPts val="2400"/>
              </a:spcBef>
              <a:spcAft>
                <a:spcPts val="0"/>
              </a:spcAft>
              <a:buSzPts val="1080"/>
              <a:buChar char="●"/>
              <a:defRPr>
                <a:uFillTx/>
              </a:defRPr>
            </a:lvl4pPr>
            <a:lvl5pPr marL="2286000" lvl="4" indent="-297179" algn="l">
              <a:lnSpc>
                <a:spcPct val="100000"/>
              </a:lnSpc>
              <a:spcBef>
                <a:spcPts val="2400"/>
              </a:spcBef>
              <a:spcAft>
                <a:spcPts val="0"/>
              </a:spcAft>
              <a:buSzPts val="1080"/>
              <a:buChar char="●"/>
              <a:defRPr>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42" name="Google Shape;42;p35"/>
          <p:cNvSpPr>
            <a:spLocks noGrp="1"/>
          </p:cNvSpPr>
          <p:nvPr>
            <p:ph type="pic" idx="2"/>
          </p:nvPr>
        </p:nvSpPr>
        <p:spPr>
          <a:xfrm>
            <a:off x="6704698" y="590550"/>
            <a:ext cx="5806884" cy="8509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9pPr>
          </a:lstStyle>
          <a:p>
            <a:endParaRPr/>
          </a:p>
        </p:txBody>
      </p:sp>
      <p:sp>
        <p:nvSpPr>
          <p:cNvPr id="43" name="Google Shape;43;p35"/>
          <p:cNvSpPr txBox="1">
            <a:spLocks noGrp="1"/>
          </p:cNvSpPr>
          <p:nvPr>
            <p:ph type="title"/>
          </p:nvPr>
        </p:nvSpPr>
        <p:spPr>
          <a:xfrm>
            <a:off x="508000" y="2806700"/>
            <a:ext cx="5676900" cy="2032000"/>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1600"/>
              </a:spcBef>
              <a:spcAft>
                <a:spcPts val="0"/>
              </a:spcAft>
              <a:buClr>
                <a:srgbClr val="D93E2B"/>
              </a:buClr>
              <a:buSzPts val="5600"/>
              <a:buFont typeface="Bodoni"/>
              <a:buNone/>
              <a:defRPr sz="5600">
                <a:uFillTx/>
              </a:defRPr>
            </a:lvl1pPr>
            <a:lvl2pPr lvl="1" algn="ctr">
              <a:lnSpc>
                <a:spcPct val="90000"/>
              </a:lnSpc>
              <a:spcBef>
                <a:spcPts val="1600"/>
              </a:spcBef>
              <a:spcAft>
                <a:spcPts val="0"/>
              </a:spcAft>
              <a:buClr>
                <a:srgbClr val="D93E2B"/>
              </a:buClr>
              <a:buSzPts val="1800"/>
              <a:buNone/>
              <a:defRPr>
                <a:uFillTx/>
              </a:defRPr>
            </a:lvl2pPr>
            <a:lvl3pPr lvl="2" algn="ctr">
              <a:lnSpc>
                <a:spcPct val="90000"/>
              </a:lnSpc>
              <a:spcBef>
                <a:spcPts val="1600"/>
              </a:spcBef>
              <a:spcAft>
                <a:spcPts val="0"/>
              </a:spcAft>
              <a:buClr>
                <a:srgbClr val="D93E2B"/>
              </a:buClr>
              <a:buSzPts val="1800"/>
              <a:buNone/>
              <a:defRPr>
                <a:uFillTx/>
              </a:defRPr>
            </a:lvl3pPr>
            <a:lvl4pPr lvl="3" algn="ctr">
              <a:lnSpc>
                <a:spcPct val="90000"/>
              </a:lnSpc>
              <a:spcBef>
                <a:spcPts val="1600"/>
              </a:spcBef>
              <a:spcAft>
                <a:spcPts val="0"/>
              </a:spcAft>
              <a:buClr>
                <a:srgbClr val="D93E2B"/>
              </a:buClr>
              <a:buSzPts val="1800"/>
              <a:buNone/>
              <a:defRPr>
                <a:uFillTx/>
              </a:defRPr>
            </a:lvl4pPr>
            <a:lvl5pPr lvl="4" algn="ctr">
              <a:lnSpc>
                <a:spcPct val="90000"/>
              </a:lnSpc>
              <a:spcBef>
                <a:spcPts val="1600"/>
              </a:spcBef>
              <a:spcAft>
                <a:spcPts val="0"/>
              </a:spcAft>
              <a:buClr>
                <a:srgbClr val="D93E2B"/>
              </a:buClr>
              <a:buSzPts val="1800"/>
              <a:buNone/>
              <a:defRPr>
                <a:uFillTx/>
              </a:defRPr>
            </a:lvl5pPr>
            <a:lvl6pPr lvl="5" algn="ctr">
              <a:lnSpc>
                <a:spcPct val="90000"/>
              </a:lnSpc>
              <a:spcBef>
                <a:spcPts val="1600"/>
              </a:spcBef>
              <a:spcAft>
                <a:spcPts val="0"/>
              </a:spcAft>
              <a:buClr>
                <a:srgbClr val="D93E2B"/>
              </a:buClr>
              <a:buSzPts val="1800"/>
              <a:buNone/>
              <a:defRPr>
                <a:uFillTx/>
              </a:defRPr>
            </a:lvl6pPr>
            <a:lvl7pPr lvl="6" algn="ctr">
              <a:lnSpc>
                <a:spcPct val="90000"/>
              </a:lnSpc>
              <a:spcBef>
                <a:spcPts val="1600"/>
              </a:spcBef>
              <a:spcAft>
                <a:spcPts val="0"/>
              </a:spcAft>
              <a:buClr>
                <a:srgbClr val="D93E2B"/>
              </a:buClr>
              <a:buSzPts val="1800"/>
              <a:buNone/>
              <a:defRPr>
                <a:uFillTx/>
              </a:defRPr>
            </a:lvl7pPr>
            <a:lvl8pPr lvl="7" algn="ctr">
              <a:lnSpc>
                <a:spcPct val="90000"/>
              </a:lnSpc>
              <a:spcBef>
                <a:spcPts val="1600"/>
              </a:spcBef>
              <a:spcAft>
                <a:spcPts val="0"/>
              </a:spcAft>
              <a:buClr>
                <a:srgbClr val="D93E2B"/>
              </a:buClr>
              <a:buSzPts val="1800"/>
              <a:buNone/>
              <a:defRPr>
                <a:uFillTx/>
              </a:defRPr>
            </a:lvl8pPr>
            <a:lvl9pPr lvl="8" algn="ctr">
              <a:lnSpc>
                <a:spcPct val="90000"/>
              </a:lnSpc>
              <a:spcBef>
                <a:spcPts val="1600"/>
              </a:spcBef>
              <a:spcAft>
                <a:spcPts val="0"/>
              </a:spcAft>
              <a:buClr>
                <a:srgbClr val="D93E2B"/>
              </a:buClr>
              <a:buSzPts val="1800"/>
              <a:buNone/>
              <a:defRPr>
                <a:uFillTx/>
              </a:defRPr>
            </a:lvl9pPr>
          </a:lstStyle>
          <a:p>
            <a:endParaRPr/>
          </a:p>
        </p:txBody>
      </p:sp>
      <p:sp>
        <p:nvSpPr>
          <p:cNvPr id="44" name="Google Shape;44;p35"/>
          <p:cNvSpPr txBox="1">
            <a:spLocks noGrp="1"/>
          </p:cNvSpPr>
          <p:nvPr>
            <p:ph type="body" idx="3"/>
          </p:nvPr>
        </p:nvSpPr>
        <p:spPr>
          <a:xfrm>
            <a:off x="508000" y="5029200"/>
            <a:ext cx="5676900" cy="4013200"/>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414141"/>
              </a:buClr>
              <a:buSzPts val="2400"/>
              <a:buFont typeface="Palatino"/>
              <a:buNone/>
              <a:defRPr sz="2400">
                <a:uFillTx/>
              </a:defRPr>
            </a:lvl1pPr>
            <a:lvl2pPr marL="914400" lvl="1" indent="-228600" algn="l">
              <a:lnSpc>
                <a:spcPct val="100000"/>
              </a:lnSpc>
              <a:spcBef>
                <a:spcPts val="0"/>
              </a:spcBef>
              <a:spcAft>
                <a:spcPts val="0"/>
              </a:spcAft>
              <a:buClr>
                <a:srgbClr val="414141"/>
              </a:buClr>
              <a:buSzPts val="2400"/>
              <a:buFont typeface="Palatino"/>
              <a:buNone/>
              <a:defRPr sz="2400">
                <a:uFillTx/>
              </a:defRPr>
            </a:lvl2pPr>
            <a:lvl3pPr marL="1371600" lvl="2" indent="-228600" algn="l">
              <a:lnSpc>
                <a:spcPct val="100000"/>
              </a:lnSpc>
              <a:spcBef>
                <a:spcPts val="0"/>
              </a:spcBef>
              <a:spcAft>
                <a:spcPts val="0"/>
              </a:spcAft>
              <a:buClr>
                <a:srgbClr val="414141"/>
              </a:buClr>
              <a:buSzPts val="2400"/>
              <a:buFont typeface="Palatino"/>
              <a:buNone/>
              <a:defRPr sz="2400">
                <a:uFillTx/>
              </a:defRPr>
            </a:lvl3pPr>
            <a:lvl4pPr marL="1828800" lvl="3" indent="-228600" algn="l">
              <a:lnSpc>
                <a:spcPct val="100000"/>
              </a:lnSpc>
              <a:spcBef>
                <a:spcPts val="0"/>
              </a:spcBef>
              <a:spcAft>
                <a:spcPts val="0"/>
              </a:spcAft>
              <a:buClr>
                <a:srgbClr val="414141"/>
              </a:buClr>
              <a:buSzPts val="2400"/>
              <a:buFont typeface="Palatino"/>
              <a:buNone/>
              <a:defRPr sz="2400">
                <a:uFillTx/>
              </a:defRPr>
            </a:lvl4pPr>
            <a:lvl5pPr marL="2286000" lvl="4" indent="-228600" algn="l">
              <a:lnSpc>
                <a:spcPct val="100000"/>
              </a:lnSpc>
              <a:spcBef>
                <a:spcPts val="0"/>
              </a:spcBef>
              <a:spcAft>
                <a:spcPts val="0"/>
              </a:spcAft>
              <a:buClr>
                <a:srgbClr val="414141"/>
              </a:buClr>
              <a:buSzPts val="2400"/>
              <a:buFont typeface="Palatino"/>
              <a:buNone/>
              <a:defRPr sz="2400">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45" name="Google Shape;45;p35"/>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Top">
    <p:spTree>
      <p:nvGrpSpPr>
        <p:cNvPr id="1" name="Shape 46"/>
        <p:cNvGrpSpPr/>
        <p:nvPr/>
      </p:nvGrpSpPr>
      <p:grpSpPr>
        <a:xfrm>
          <a:off x="0" y="0"/>
          <a:ext cx="0" cy="0"/>
          <a:chOff x="0" y="0"/>
          <a:chExt cx="0" cy="0"/>
        </a:xfrm>
      </p:grpSpPr>
      <p:sp>
        <p:nvSpPr>
          <p:cNvPr id="47" name="Google Shape;47;p36"/>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1600"/>
              </a:spcBef>
              <a:spcAft>
                <a:spcPts val="0"/>
              </a:spcAft>
              <a:buClr>
                <a:srgbClr val="D93E2B"/>
              </a:buClr>
              <a:buSzPts val="1800"/>
              <a:buNone/>
              <a:defRPr>
                <a:uFillTx/>
              </a:defRPr>
            </a:lvl1pPr>
            <a:lvl2pPr lvl="1" algn="ctr">
              <a:lnSpc>
                <a:spcPct val="90000"/>
              </a:lnSpc>
              <a:spcBef>
                <a:spcPts val="1600"/>
              </a:spcBef>
              <a:spcAft>
                <a:spcPts val="0"/>
              </a:spcAft>
              <a:buClr>
                <a:srgbClr val="D93E2B"/>
              </a:buClr>
              <a:buSzPts val="1800"/>
              <a:buNone/>
              <a:defRPr>
                <a:uFillTx/>
              </a:defRPr>
            </a:lvl2pPr>
            <a:lvl3pPr lvl="2" algn="ctr">
              <a:lnSpc>
                <a:spcPct val="90000"/>
              </a:lnSpc>
              <a:spcBef>
                <a:spcPts val="1600"/>
              </a:spcBef>
              <a:spcAft>
                <a:spcPts val="0"/>
              </a:spcAft>
              <a:buClr>
                <a:srgbClr val="D93E2B"/>
              </a:buClr>
              <a:buSzPts val="1800"/>
              <a:buNone/>
              <a:defRPr>
                <a:uFillTx/>
              </a:defRPr>
            </a:lvl3pPr>
            <a:lvl4pPr lvl="3" algn="ctr">
              <a:lnSpc>
                <a:spcPct val="90000"/>
              </a:lnSpc>
              <a:spcBef>
                <a:spcPts val="1600"/>
              </a:spcBef>
              <a:spcAft>
                <a:spcPts val="0"/>
              </a:spcAft>
              <a:buClr>
                <a:srgbClr val="D93E2B"/>
              </a:buClr>
              <a:buSzPts val="1800"/>
              <a:buNone/>
              <a:defRPr>
                <a:uFillTx/>
              </a:defRPr>
            </a:lvl4pPr>
            <a:lvl5pPr lvl="4" algn="ctr">
              <a:lnSpc>
                <a:spcPct val="90000"/>
              </a:lnSpc>
              <a:spcBef>
                <a:spcPts val="1600"/>
              </a:spcBef>
              <a:spcAft>
                <a:spcPts val="0"/>
              </a:spcAft>
              <a:buClr>
                <a:srgbClr val="D93E2B"/>
              </a:buClr>
              <a:buSzPts val="1800"/>
              <a:buNone/>
              <a:defRPr>
                <a:uFillTx/>
              </a:defRPr>
            </a:lvl5pPr>
            <a:lvl6pPr lvl="5" algn="ctr">
              <a:lnSpc>
                <a:spcPct val="90000"/>
              </a:lnSpc>
              <a:spcBef>
                <a:spcPts val="1600"/>
              </a:spcBef>
              <a:spcAft>
                <a:spcPts val="0"/>
              </a:spcAft>
              <a:buClr>
                <a:srgbClr val="D93E2B"/>
              </a:buClr>
              <a:buSzPts val="1800"/>
              <a:buNone/>
              <a:defRPr>
                <a:uFillTx/>
              </a:defRPr>
            </a:lvl6pPr>
            <a:lvl7pPr lvl="6" algn="ctr">
              <a:lnSpc>
                <a:spcPct val="90000"/>
              </a:lnSpc>
              <a:spcBef>
                <a:spcPts val="1600"/>
              </a:spcBef>
              <a:spcAft>
                <a:spcPts val="0"/>
              </a:spcAft>
              <a:buClr>
                <a:srgbClr val="D93E2B"/>
              </a:buClr>
              <a:buSzPts val="1800"/>
              <a:buNone/>
              <a:defRPr>
                <a:uFillTx/>
              </a:defRPr>
            </a:lvl7pPr>
            <a:lvl8pPr lvl="7" algn="ctr">
              <a:lnSpc>
                <a:spcPct val="90000"/>
              </a:lnSpc>
              <a:spcBef>
                <a:spcPts val="1600"/>
              </a:spcBef>
              <a:spcAft>
                <a:spcPts val="0"/>
              </a:spcAft>
              <a:buClr>
                <a:srgbClr val="D93E2B"/>
              </a:buClr>
              <a:buSzPts val="1800"/>
              <a:buNone/>
              <a:defRPr>
                <a:uFillTx/>
              </a:defRPr>
            </a:lvl8pPr>
            <a:lvl9pPr lvl="8" algn="ctr">
              <a:lnSpc>
                <a:spcPct val="90000"/>
              </a:lnSpc>
              <a:spcBef>
                <a:spcPts val="1600"/>
              </a:spcBef>
              <a:spcAft>
                <a:spcPts val="0"/>
              </a:spcAft>
              <a:buClr>
                <a:srgbClr val="D93E2B"/>
              </a:buClr>
              <a:buSzPts val="1800"/>
              <a:buNone/>
              <a:defRPr>
                <a:uFillTx/>
              </a:defRPr>
            </a:lvl9pPr>
          </a:lstStyle>
          <a:p>
            <a:endParaRPr/>
          </a:p>
        </p:txBody>
      </p:sp>
      <p:sp>
        <p:nvSpPr>
          <p:cNvPr id="48" name="Google Shape;48;p36"/>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9"/>
        <p:cNvGrpSpPr/>
        <p:nvPr/>
      </p:nvGrpSpPr>
      <p:grpSpPr>
        <a:xfrm>
          <a:off x="0" y="0"/>
          <a:ext cx="0" cy="0"/>
          <a:chOff x="0" y="0"/>
          <a:chExt cx="0" cy="0"/>
        </a:xfrm>
      </p:grpSpPr>
      <p:sp>
        <p:nvSpPr>
          <p:cNvPr id="50" name="Google Shape;50;p37"/>
          <p:cNvSpPr>
            <a:spLocks noGrp="1"/>
          </p:cNvSpPr>
          <p:nvPr>
            <p:ph type="pic" idx="2"/>
          </p:nvPr>
        </p:nvSpPr>
        <p:spPr>
          <a:xfrm>
            <a:off x="6819900" y="1739900"/>
            <a:ext cx="5575300" cy="816965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9pPr>
          </a:lstStyle>
          <a:p>
            <a:endParaRPr/>
          </a:p>
        </p:txBody>
      </p:sp>
      <p:sp>
        <p:nvSpPr>
          <p:cNvPr id="51" name="Google Shape;51;p37"/>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1600"/>
              </a:spcBef>
              <a:spcAft>
                <a:spcPts val="0"/>
              </a:spcAft>
              <a:buClr>
                <a:srgbClr val="D93E2B"/>
              </a:buClr>
              <a:buSzPts val="1800"/>
              <a:buNone/>
              <a:defRPr>
                <a:uFillTx/>
              </a:defRPr>
            </a:lvl1pPr>
            <a:lvl2pPr lvl="1" algn="ctr">
              <a:lnSpc>
                <a:spcPct val="90000"/>
              </a:lnSpc>
              <a:spcBef>
                <a:spcPts val="1600"/>
              </a:spcBef>
              <a:spcAft>
                <a:spcPts val="0"/>
              </a:spcAft>
              <a:buClr>
                <a:srgbClr val="D93E2B"/>
              </a:buClr>
              <a:buSzPts val="1800"/>
              <a:buNone/>
              <a:defRPr>
                <a:uFillTx/>
              </a:defRPr>
            </a:lvl2pPr>
            <a:lvl3pPr lvl="2" algn="ctr">
              <a:lnSpc>
                <a:spcPct val="90000"/>
              </a:lnSpc>
              <a:spcBef>
                <a:spcPts val="1600"/>
              </a:spcBef>
              <a:spcAft>
                <a:spcPts val="0"/>
              </a:spcAft>
              <a:buClr>
                <a:srgbClr val="D93E2B"/>
              </a:buClr>
              <a:buSzPts val="1800"/>
              <a:buNone/>
              <a:defRPr>
                <a:uFillTx/>
              </a:defRPr>
            </a:lvl3pPr>
            <a:lvl4pPr lvl="3" algn="ctr">
              <a:lnSpc>
                <a:spcPct val="90000"/>
              </a:lnSpc>
              <a:spcBef>
                <a:spcPts val="1600"/>
              </a:spcBef>
              <a:spcAft>
                <a:spcPts val="0"/>
              </a:spcAft>
              <a:buClr>
                <a:srgbClr val="D93E2B"/>
              </a:buClr>
              <a:buSzPts val="1800"/>
              <a:buNone/>
              <a:defRPr>
                <a:uFillTx/>
              </a:defRPr>
            </a:lvl4pPr>
            <a:lvl5pPr lvl="4" algn="ctr">
              <a:lnSpc>
                <a:spcPct val="90000"/>
              </a:lnSpc>
              <a:spcBef>
                <a:spcPts val="1600"/>
              </a:spcBef>
              <a:spcAft>
                <a:spcPts val="0"/>
              </a:spcAft>
              <a:buClr>
                <a:srgbClr val="D93E2B"/>
              </a:buClr>
              <a:buSzPts val="1800"/>
              <a:buNone/>
              <a:defRPr>
                <a:uFillTx/>
              </a:defRPr>
            </a:lvl5pPr>
            <a:lvl6pPr lvl="5" algn="ctr">
              <a:lnSpc>
                <a:spcPct val="90000"/>
              </a:lnSpc>
              <a:spcBef>
                <a:spcPts val="1600"/>
              </a:spcBef>
              <a:spcAft>
                <a:spcPts val="0"/>
              </a:spcAft>
              <a:buClr>
                <a:srgbClr val="D93E2B"/>
              </a:buClr>
              <a:buSzPts val="1800"/>
              <a:buNone/>
              <a:defRPr>
                <a:uFillTx/>
              </a:defRPr>
            </a:lvl6pPr>
            <a:lvl7pPr lvl="6" algn="ctr">
              <a:lnSpc>
                <a:spcPct val="90000"/>
              </a:lnSpc>
              <a:spcBef>
                <a:spcPts val="1600"/>
              </a:spcBef>
              <a:spcAft>
                <a:spcPts val="0"/>
              </a:spcAft>
              <a:buClr>
                <a:srgbClr val="D93E2B"/>
              </a:buClr>
              <a:buSzPts val="1800"/>
              <a:buNone/>
              <a:defRPr>
                <a:uFillTx/>
              </a:defRPr>
            </a:lvl7pPr>
            <a:lvl8pPr lvl="7" algn="ctr">
              <a:lnSpc>
                <a:spcPct val="90000"/>
              </a:lnSpc>
              <a:spcBef>
                <a:spcPts val="1600"/>
              </a:spcBef>
              <a:spcAft>
                <a:spcPts val="0"/>
              </a:spcAft>
              <a:buClr>
                <a:srgbClr val="D93E2B"/>
              </a:buClr>
              <a:buSzPts val="1800"/>
              <a:buNone/>
              <a:defRPr>
                <a:uFillTx/>
              </a:defRPr>
            </a:lvl8pPr>
            <a:lvl9pPr lvl="8" algn="ctr">
              <a:lnSpc>
                <a:spcPct val="90000"/>
              </a:lnSpc>
              <a:spcBef>
                <a:spcPts val="1600"/>
              </a:spcBef>
              <a:spcAft>
                <a:spcPts val="0"/>
              </a:spcAft>
              <a:buClr>
                <a:srgbClr val="D93E2B"/>
              </a:buClr>
              <a:buSzPts val="1800"/>
              <a:buNone/>
              <a:defRPr>
                <a:uFillTx/>
              </a:defRPr>
            </a:lvl9pPr>
          </a:lstStyle>
          <a:p>
            <a:endParaRPr/>
          </a:p>
        </p:txBody>
      </p:sp>
      <p:sp>
        <p:nvSpPr>
          <p:cNvPr id="52" name="Google Shape;52;p37"/>
          <p:cNvSpPr txBox="1">
            <a:spLocks noGrp="1"/>
          </p:cNvSpPr>
          <p:nvPr>
            <p:ph type="body" idx="1"/>
          </p:nvPr>
        </p:nvSpPr>
        <p:spPr>
          <a:xfrm>
            <a:off x="508000" y="2730500"/>
            <a:ext cx="5816600" cy="6350000"/>
          </a:xfrm>
          <a:prstGeom prst="rect">
            <a:avLst/>
          </a:prstGeom>
          <a:noFill/>
          <a:ln>
            <a:noFill/>
          </a:ln>
        </p:spPr>
        <p:txBody>
          <a:bodyPr spcFirstLastPara="1" wrap="square" lIns="50800" tIns="50800" rIns="50800" bIns="50800" anchor="ctr" anchorCtr="0">
            <a:normAutofit/>
          </a:bodyPr>
          <a:lstStyle>
            <a:lvl1pPr marL="457200" lvl="0" indent="-352425" algn="l">
              <a:lnSpc>
                <a:spcPct val="100000"/>
              </a:lnSpc>
              <a:spcBef>
                <a:spcPts val="1800"/>
              </a:spcBef>
              <a:spcAft>
                <a:spcPts val="0"/>
              </a:spcAft>
              <a:buSzPts val="1950"/>
              <a:buChar char="●"/>
              <a:defRPr sz="3000">
                <a:uFillTx/>
              </a:defRPr>
            </a:lvl1pPr>
            <a:lvl2pPr marL="914400" lvl="1" indent="-352425" algn="l">
              <a:lnSpc>
                <a:spcPct val="100000"/>
              </a:lnSpc>
              <a:spcBef>
                <a:spcPts val="1800"/>
              </a:spcBef>
              <a:spcAft>
                <a:spcPts val="0"/>
              </a:spcAft>
              <a:buSzPts val="1950"/>
              <a:buChar char="●"/>
              <a:defRPr sz="3000">
                <a:uFillTx/>
              </a:defRPr>
            </a:lvl2pPr>
            <a:lvl3pPr marL="1371600" lvl="2" indent="-352425" algn="l">
              <a:lnSpc>
                <a:spcPct val="100000"/>
              </a:lnSpc>
              <a:spcBef>
                <a:spcPts val="1800"/>
              </a:spcBef>
              <a:spcAft>
                <a:spcPts val="0"/>
              </a:spcAft>
              <a:buSzPts val="1950"/>
              <a:buChar char="●"/>
              <a:defRPr sz="3000">
                <a:uFillTx/>
              </a:defRPr>
            </a:lvl3pPr>
            <a:lvl4pPr marL="1828800" lvl="3" indent="-352425" algn="l">
              <a:lnSpc>
                <a:spcPct val="100000"/>
              </a:lnSpc>
              <a:spcBef>
                <a:spcPts val="1800"/>
              </a:spcBef>
              <a:spcAft>
                <a:spcPts val="0"/>
              </a:spcAft>
              <a:buSzPts val="1950"/>
              <a:buChar char="●"/>
              <a:defRPr sz="3000">
                <a:uFillTx/>
              </a:defRPr>
            </a:lvl4pPr>
            <a:lvl5pPr marL="2286000" lvl="4" indent="-352425" algn="l">
              <a:lnSpc>
                <a:spcPct val="100000"/>
              </a:lnSpc>
              <a:spcBef>
                <a:spcPts val="1800"/>
              </a:spcBef>
              <a:spcAft>
                <a:spcPts val="0"/>
              </a:spcAft>
              <a:buSzPts val="1950"/>
              <a:buChar char="●"/>
              <a:defRPr sz="3000">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53" name="Google Shape;53;p37"/>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Bullets">
    <p:spTree>
      <p:nvGrpSpPr>
        <p:cNvPr id="1" name="Shape 54"/>
        <p:cNvGrpSpPr/>
        <p:nvPr/>
      </p:nvGrpSpPr>
      <p:grpSpPr>
        <a:xfrm>
          <a:off x="0" y="0"/>
          <a:ext cx="0" cy="0"/>
          <a:chOff x="0" y="0"/>
          <a:chExt cx="0" cy="0"/>
        </a:xfrm>
      </p:grpSpPr>
      <p:sp>
        <p:nvSpPr>
          <p:cNvPr id="55" name="Google Shape;55;p38"/>
          <p:cNvSpPr txBox="1">
            <a:spLocks noGrp="1"/>
          </p:cNvSpPr>
          <p:nvPr>
            <p:ph type="body" idx="1"/>
          </p:nvPr>
        </p:nvSpPr>
        <p:spPr>
          <a:xfrm>
            <a:off x="508000" y="1270000"/>
            <a:ext cx="11988800" cy="7213600"/>
          </a:xfrm>
          <a:prstGeom prst="rect">
            <a:avLst/>
          </a:prstGeom>
          <a:noFill/>
          <a:ln>
            <a:noFill/>
          </a:ln>
        </p:spPr>
        <p:txBody>
          <a:bodyPr spcFirstLastPara="1" wrap="square" lIns="50800" tIns="50800" rIns="50800" bIns="50800" anchor="ctr" anchorCtr="0">
            <a:normAutofit/>
          </a:bodyPr>
          <a:lstStyle>
            <a:lvl1pPr marL="457200" lvl="0" indent="-297180" algn="l">
              <a:lnSpc>
                <a:spcPct val="100000"/>
              </a:lnSpc>
              <a:spcBef>
                <a:spcPts val="2400"/>
              </a:spcBef>
              <a:spcAft>
                <a:spcPts val="0"/>
              </a:spcAft>
              <a:buSzPts val="1080"/>
              <a:buChar char="●"/>
              <a:defRPr>
                <a:uFillTx/>
              </a:defRPr>
            </a:lvl1pPr>
            <a:lvl2pPr marL="914400" lvl="1" indent="-297180" algn="l">
              <a:lnSpc>
                <a:spcPct val="100000"/>
              </a:lnSpc>
              <a:spcBef>
                <a:spcPts val="2400"/>
              </a:spcBef>
              <a:spcAft>
                <a:spcPts val="0"/>
              </a:spcAft>
              <a:buSzPts val="1080"/>
              <a:buChar char="●"/>
              <a:defRPr>
                <a:uFillTx/>
              </a:defRPr>
            </a:lvl2pPr>
            <a:lvl3pPr marL="1371600" lvl="2" indent="-297180" algn="l">
              <a:lnSpc>
                <a:spcPct val="100000"/>
              </a:lnSpc>
              <a:spcBef>
                <a:spcPts val="2400"/>
              </a:spcBef>
              <a:spcAft>
                <a:spcPts val="0"/>
              </a:spcAft>
              <a:buSzPts val="1080"/>
              <a:buChar char="●"/>
              <a:defRPr>
                <a:uFillTx/>
              </a:defRPr>
            </a:lvl3pPr>
            <a:lvl4pPr marL="1828800" lvl="3" indent="-297180" algn="l">
              <a:lnSpc>
                <a:spcPct val="100000"/>
              </a:lnSpc>
              <a:spcBef>
                <a:spcPts val="2400"/>
              </a:spcBef>
              <a:spcAft>
                <a:spcPts val="0"/>
              </a:spcAft>
              <a:buSzPts val="1080"/>
              <a:buChar char="●"/>
              <a:defRPr>
                <a:uFillTx/>
              </a:defRPr>
            </a:lvl4pPr>
            <a:lvl5pPr marL="2286000" lvl="4" indent="-297179" algn="l">
              <a:lnSpc>
                <a:spcPct val="100000"/>
              </a:lnSpc>
              <a:spcBef>
                <a:spcPts val="2400"/>
              </a:spcBef>
              <a:spcAft>
                <a:spcPts val="0"/>
              </a:spcAft>
              <a:buSzPts val="1080"/>
              <a:buChar char="●"/>
              <a:defRPr>
                <a:uFillTx/>
              </a:defRPr>
            </a:lvl5pPr>
            <a:lvl6pPr marL="2743200" lvl="5" indent="-297179" algn="l">
              <a:lnSpc>
                <a:spcPct val="100000"/>
              </a:lnSpc>
              <a:spcBef>
                <a:spcPts val="2400"/>
              </a:spcBef>
              <a:spcAft>
                <a:spcPts val="0"/>
              </a:spcAft>
              <a:buSzPts val="1080"/>
              <a:buChar char="●"/>
              <a:defRPr>
                <a:uFillTx/>
              </a:defRPr>
            </a:lvl6pPr>
            <a:lvl7pPr marL="3200400" lvl="6" indent="-297179" algn="l">
              <a:lnSpc>
                <a:spcPct val="100000"/>
              </a:lnSpc>
              <a:spcBef>
                <a:spcPts val="2400"/>
              </a:spcBef>
              <a:spcAft>
                <a:spcPts val="0"/>
              </a:spcAft>
              <a:buSzPts val="1080"/>
              <a:buChar char="●"/>
              <a:defRPr>
                <a:uFillTx/>
              </a:defRPr>
            </a:lvl7pPr>
            <a:lvl8pPr marL="3657600" lvl="7" indent="-297179" algn="l">
              <a:lnSpc>
                <a:spcPct val="100000"/>
              </a:lnSpc>
              <a:spcBef>
                <a:spcPts val="2400"/>
              </a:spcBef>
              <a:spcAft>
                <a:spcPts val="0"/>
              </a:spcAft>
              <a:buSzPts val="1080"/>
              <a:buChar char="●"/>
              <a:defRPr>
                <a:uFillTx/>
              </a:defRPr>
            </a:lvl8pPr>
            <a:lvl9pPr marL="4114800" lvl="8" indent="-297179" algn="l">
              <a:lnSpc>
                <a:spcPct val="100000"/>
              </a:lnSpc>
              <a:spcBef>
                <a:spcPts val="2400"/>
              </a:spcBef>
              <a:spcAft>
                <a:spcPts val="0"/>
              </a:spcAft>
              <a:buSzPts val="1080"/>
              <a:buChar char="●"/>
              <a:defRPr>
                <a:uFillTx/>
              </a:defRPr>
            </a:lvl9pPr>
          </a:lstStyle>
          <a:p>
            <a:endParaRPr/>
          </a:p>
        </p:txBody>
      </p:sp>
      <p:sp>
        <p:nvSpPr>
          <p:cNvPr id="56" name="Google Shape;56;p38"/>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Shape 5"/>
        <p:cNvGrpSpPr/>
        <p:nvPr/>
      </p:nvGrpSpPr>
      <p:grpSpPr>
        <a:xfrm>
          <a:off x="0" y="0"/>
          <a:ext cx="0" cy="0"/>
          <a:chOff x="0" y="0"/>
          <a:chExt cx="0" cy="0"/>
        </a:xfrm>
      </p:grpSpPr>
      <p:cxnSp>
        <p:nvCxnSpPr>
          <p:cNvPr id="6" name="Google Shape;6;p29"/>
          <p:cNvCxnSpPr/>
          <p:nvPr/>
        </p:nvCxnSpPr>
        <p:spPr>
          <a:xfrm>
            <a:off x="508000" y="2171700"/>
            <a:ext cx="11997292" cy="0"/>
          </a:xfrm>
          <a:prstGeom prst="straightConnector1">
            <a:avLst/>
          </a:prstGeom>
          <a:noFill/>
          <a:ln w="12700" cap="flat" cmpd="sng">
            <a:solidFill>
              <a:srgbClr val="444444">
                <a:alpha val="29019"/>
              </a:srgbClr>
            </a:solidFill>
            <a:prstDash val="solid"/>
            <a:miter lim="400000"/>
            <a:headEnd type="none" w="sm" len="sm"/>
            <a:tailEnd type="none" w="sm" len="sm"/>
          </a:ln>
        </p:spPr>
      </p:cxnSp>
      <p:cxnSp>
        <p:nvCxnSpPr>
          <p:cNvPr id="7" name="Google Shape;7;p29"/>
          <p:cNvCxnSpPr/>
          <p:nvPr/>
        </p:nvCxnSpPr>
        <p:spPr>
          <a:xfrm>
            <a:off x="508000" y="635000"/>
            <a:ext cx="11997292" cy="0"/>
          </a:xfrm>
          <a:prstGeom prst="straightConnector1">
            <a:avLst/>
          </a:prstGeom>
          <a:noFill/>
          <a:ln w="12700" cap="flat" cmpd="sng">
            <a:solidFill>
              <a:srgbClr val="444444">
                <a:alpha val="29019"/>
              </a:srgbClr>
            </a:solidFill>
            <a:prstDash val="solid"/>
            <a:miter lim="400000"/>
            <a:headEnd type="none" w="sm" len="sm"/>
            <a:tailEnd type="none" w="sm" len="sm"/>
          </a:ln>
        </p:spPr>
      </p:cxnSp>
      <p:sp>
        <p:nvSpPr>
          <p:cNvPr id="8" name="Google Shape;8;p29"/>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lvl1pPr marR="0" lvl="0" algn="ctr" rtl="0">
              <a:lnSpc>
                <a:spcPct val="90000"/>
              </a:lnSpc>
              <a:spcBef>
                <a:spcPts val="1600"/>
              </a:spcBef>
              <a:spcAft>
                <a:spcPts val="0"/>
              </a:spcAft>
              <a:buClr>
                <a:srgbClr val="D93E2B"/>
              </a:buClr>
              <a:buSzPts val="7000"/>
              <a:buFont typeface="Bodoni"/>
              <a:buNone/>
              <a:defRPr sz="7000" b="0" i="0" u="none" strike="noStrike" cap="none">
                <a:solidFill>
                  <a:srgbClr val="D93E2B"/>
                </a:solidFill>
                <a:uFillTx/>
                <a:latin typeface="Bodoni"/>
                <a:ea typeface="Bodoni"/>
                <a:cs typeface="Bodoni"/>
                <a:sym typeface="Bodoni"/>
              </a:defRPr>
            </a:lvl1pPr>
            <a:lvl2pPr marR="0" lvl="1" algn="ctr" rtl="0">
              <a:lnSpc>
                <a:spcPct val="90000"/>
              </a:lnSpc>
              <a:spcBef>
                <a:spcPts val="1600"/>
              </a:spcBef>
              <a:spcAft>
                <a:spcPts val="0"/>
              </a:spcAft>
              <a:buClr>
                <a:srgbClr val="D93E2B"/>
              </a:buClr>
              <a:buSzPts val="7000"/>
              <a:buFont typeface="Bodoni"/>
              <a:buNone/>
              <a:defRPr sz="7000" b="0" i="0" u="none" strike="noStrike" cap="none">
                <a:solidFill>
                  <a:srgbClr val="D93E2B"/>
                </a:solidFill>
                <a:uFillTx/>
                <a:latin typeface="Bodoni"/>
                <a:ea typeface="Bodoni"/>
                <a:cs typeface="Bodoni"/>
                <a:sym typeface="Bodoni"/>
              </a:defRPr>
            </a:lvl2pPr>
            <a:lvl3pPr marR="0" lvl="2" algn="ctr" rtl="0">
              <a:lnSpc>
                <a:spcPct val="90000"/>
              </a:lnSpc>
              <a:spcBef>
                <a:spcPts val="1600"/>
              </a:spcBef>
              <a:spcAft>
                <a:spcPts val="0"/>
              </a:spcAft>
              <a:buClr>
                <a:srgbClr val="D93E2B"/>
              </a:buClr>
              <a:buSzPts val="7000"/>
              <a:buFont typeface="Bodoni"/>
              <a:buNone/>
              <a:defRPr sz="7000" b="0" i="0" u="none" strike="noStrike" cap="none">
                <a:solidFill>
                  <a:srgbClr val="D93E2B"/>
                </a:solidFill>
                <a:uFillTx/>
                <a:latin typeface="Bodoni"/>
                <a:ea typeface="Bodoni"/>
                <a:cs typeface="Bodoni"/>
                <a:sym typeface="Bodoni"/>
              </a:defRPr>
            </a:lvl3pPr>
            <a:lvl4pPr marR="0" lvl="3" algn="ctr" rtl="0">
              <a:lnSpc>
                <a:spcPct val="90000"/>
              </a:lnSpc>
              <a:spcBef>
                <a:spcPts val="1600"/>
              </a:spcBef>
              <a:spcAft>
                <a:spcPts val="0"/>
              </a:spcAft>
              <a:buClr>
                <a:srgbClr val="D93E2B"/>
              </a:buClr>
              <a:buSzPts val="7000"/>
              <a:buFont typeface="Bodoni"/>
              <a:buNone/>
              <a:defRPr sz="7000" b="0" i="0" u="none" strike="noStrike" cap="none">
                <a:solidFill>
                  <a:srgbClr val="D93E2B"/>
                </a:solidFill>
                <a:uFillTx/>
                <a:latin typeface="Bodoni"/>
                <a:ea typeface="Bodoni"/>
                <a:cs typeface="Bodoni"/>
                <a:sym typeface="Bodoni"/>
              </a:defRPr>
            </a:lvl4pPr>
            <a:lvl5pPr marR="0" lvl="4" algn="ctr" rtl="0">
              <a:lnSpc>
                <a:spcPct val="90000"/>
              </a:lnSpc>
              <a:spcBef>
                <a:spcPts val="1600"/>
              </a:spcBef>
              <a:spcAft>
                <a:spcPts val="0"/>
              </a:spcAft>
              <a:buClr>
                <a:srgbClr val="D93E2B"/>
              </a:buClr>
              <a:buSzPts val="7000"/>
              <a:buFont typeface="Bodoni"/>
              <a:buNone/>
              <a:defRPr sz="7000" b="0" i="0" u="none" strike="noStrike" cap="none">
                <a:solidFill>
                  <a:srgbClr val="D93E2B"/>
                </a:solidFill>
                <a:uFillTx/>
                <a:latin typeface="Bodoni"/>
                <a:ea typeface="Bodoni"/>
                <a:cs typeface="Bodoni"/>
                <a:sym typeface="Bodoni"/>
              </a:defRPr>
            </a:lvl5pPr>
            <a:lvl6pPr marR="0" lvl="5" algn="ctr" rtl="0">
              <a:lnSpc>
                <a:spcPct val="90000"/>
              </a:lnSpc>
              <a:spcBef>
                <a:spcPts val="1600"/>
              </a:spcBef>
              <a:spcAft>
                <a:spcPts val="0"/>
              </a:spcAft>
              <a:buClr>
                <a:srgbClr val="D93E2B"/>
              </a:buClr>
              <a:buSzPts val="7000"/>
              <a:buFont typeface="Bodoni"/>
              <a:buNone/>
              <a:defRPr sz="7000" b="0" i="0" u="none" strike="noStrike" cap="none">
                <a:solidFill>
                  <a:srgbClr val="D93E2B"/>
                </a:solidFill>
                <a:uFillTx/>
                <a:latin typeface="Bodoni"/>
                <a:ea typeface="Bodoni"/>
                <a:cs typeface="Bodoni"/>
                <a:sym typeface="Bodoni"/>
              </a:defRPr>
            </a:lvl6pPr>
            <a:lvl7pPr marR="0" lvl="6" algn="ctr" rtl="0">
              <a:lnSpc>
                <a:spcPct val="90000"/>
              </a:lnSpc>
              <a:spcBef>
                <a:spcPts val="1600"/>
              </a:spcBef>
              <a:spcAft>
                <a:spcPts val="0"/>
              </a:spcAft>
              <a:buClr>
                <a:srgbClr val="D93E2B"/>
              </a:buClr>
              <a:buSzPts val="7000"/>
              <a:buFont typeface="Bodoni"/>
              <a:buNone/>
              <a:defRPr sz="7000" b="0" i="0" u="none" strike="noStrike" cap="none">
                <a:solidFill>
                  <a:srgbClr val="D93E2B"/>
                </a:solidFill>
                <a:uFillTx/>
                <a:latin typeface="Bodoni"/>
                <a:ea typeface="Bodoni"/>
                <a:cs typeface="Bodoni"/>
                <a:sym typeface="Bodoni"/>
              </a:defRPr>
            </a:lvl7pPr>
            <a:lvl8pPr marR="0" lvl="7" algn="ctr" rtl="0">
              <a:lnSpc>
                <a:spcPct val="90000"/>
              </a:lnSpc>
              <a:spcBef>
                <a:spcPts val="1600"/>
              </a:spcBef>
              <a:spcAft>
                <a:spcPts val="0"/>
              </a:spcAft>
              <a:buClr>
                <a:srgbClr val="D93E2B"/>
              </a:buClr>
              <a:buSzPts val="7000"/>
              <a:buFont typeface="Bodoni"/>
              <a:buNone/>
              <a:defRPr sz="7000" b="0" i="0" u="none" strike="noStrike" cap="none">
                <a:solidFill>
                  <a:srgbClr val="D93E2B"/>
                </a:solidFill>
                <a:uFillTx/>
                <a:latin typeface="Bodoni"/>
                <a:ea typeface="Bodoni"/>
                <a:cs typeface="Bodoni"/>
                <a:sym typeface="Bodoni"/>
              </a:defRPr>
            </a:lvl8pPr>
            <a:lvl9pPr marR="0" lvl="8" algn="ctr" rtl="0">
              <a:lnSpc>
                <a:spcPct val="90000"/>
              </a:lnSpc>
              <a:spcBef>
                <a:spcPts val="1600"/>
              </a:spcBef>
              <a:spcAft>
                <a:spcPts val="0"/>
              </a:spcAft>
              <a:buClr>
                <a:srgbClr val="D93E2B"/>
              </a:buClr>
              <a:buSzPts val="7000"/>
              <a:buFont typeface="Bodoni"/>
              <a:buNone/>
              <a:defRPr sz="7000" b="0" i="0" u="none" strike="noStrike" cap="none">
                <a:solidFill>
                  <a:srgbClr val="D93E2B"/>
                </a:solidFill>
                <a:uFillTx/>
                <a:latin typeface="Bodoni"/>
                <a:ea typeface="Bodoni"/>
                <a:cs typeface="Bodoni"/>
                <a:sym typeface="Bodoni"/>
              </a:defRPr>
            </a:lvl9pPr>
          </a:lstStyle>
          <a:p>
            <a:endParaRPr/>
          </a:p>
        </p:txBody>
      </p:sp>
      <p:sp>
        <p:nvSpPr>
          <p:cNvPr id="9" name="Google Shape;9;p29"/>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lvl1pPr marL="457200" marR="0" lvl="0"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uFillTx/>
                <a:latin typeface="Palatino"/>
                <a:ea typeface="Palatino"/>
                <a:cs typeface="Palatino"/>
                <a:sym typeface="Palatino"/>
              </a:defRPr>
            </a:lvl9pPr>
          </a:lstStyle>
          <a:p>
            <a:endParaRPr/>
          </a:p>
        </p:txBody>
      </p:sp>
      <p:sp>
        <p:nvSpPr>
          <p:cNvPr id="10" name="Google Shape;10;p29"/>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uFillTx/>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uFillTx/>
              </a:rPr>
              <a:t>‹#›</a:t>
            </a:fld>
            <a:endParaRPr sz="1400">
              <a:solidFill>
                <a:srgbClr val="000000"/>
              </a:solidFill>
              <a:uFillTx/>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Convolutio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ensorflow/tensorflow"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ithub.com/Theano/Theano" TargetMode="External"/><Relationship Id="rId4" Type="http://schemas.openxmlformats.org/officeDocument/2006/relationships/hyperlink" Target="https://github.com/Microsoft/cntk"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ensor_processing_unit" TargetMode="External"/><Relationship Id="rId7" Type="http://schemas.openxmlformats.org/officeDocument/2006/relationships/hyperlink" Target="https://en.wikipedia.org/wiki/Tensor"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en.wikipedia.org/wiki/Directed_graph" TargetMode="External"/><Relationship Id="rId5" Type="http://schemas.openxmlformats.org/officeDocument/2006/relationships/hyperlink" Target="https://en.wikipedia.org/wiki/Dataflow_programming" TargetMode="External"/><Relationship Id="rId4" Type="http://schemas.openxmlformats.org/officeDocument/2006/relationships/hyperlink" Target="https://en.wikipedia.org/wiki/State_(computer_scienc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title"/>
          </p:nvPr>
        </p:nvSpPr>
        <p:spPr>
          <a:xfrm>
            <a:off x="508000" y="800100"/>
            <a:ext cx="11988900" cy="28158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5696"/>
              <a:buFont typeface="Helvetica Neue"/>
              <a:buNone/>
            </a:pPr>
            <a:r>
              <a:rPr lang="en-US" sz="5696" b="1">
                <a:uFillTx/>
                <a:latin typeface="Helvetica Neue"/>
                <a:ea typeface="Helvetica Neue"/>
                <a:cs typeface="Helvetica Neue"/>
                <a:sym typeface="Helvetica Neue"/>
              </a:rPr>
              <a:t>Object Recognition (Image Based)</a:t>
            </a:r>
            <a:endParaRPr sz="5696" b="1">
              <a:uFillTx/>
              <a:latin typeface="Helvetica Neue"/>
              <a:ea typeface="Helvetica Neue"/>
              <a:cs typeface="Helvetica Neue"/>
              <a:sym typeface="Helvetica Neue"/>
            </a:endParaRPr>
          </a:p>
          <a:p>
            <a:pPr marL="0" marR="0" lvl="0" indent="0" algn="ctr" rtl="0">
              <a:lnSpc>
                <a:spcPct val="90000"/>
              </a:lnSpc>
              <a:spcBef>
                <a:spcPts val="0"/>
              </a:spcBef>
              <a:spcAft>
                <a:spcPts val="0"/>
              </a:spcAft>
              <a:buClr>
                <a:srgbClr val="D93E2B"/>
              </a:buClr>
              <a:buSzPts val="5696"/>
              <a:buFont typeface="Helvetica Neue"/>
              <a:buNone/>
            </a:pPr>
            <a:r>
              <a:rPr lang="en-US" sz="5696" b="1">
                <a:uFillTx/>
                <a:latin typeface="Helvetica Neue"/>
                <a:ea typeface="Helvetica Neue"/>
                <a:cs typeface="Helvetica Neue"/>
                <a:sym typeface="Helvetica Neue"/>
              </a:rPr>
              <a:t>using Neural Network  </a:t>
            </a:r>
            <a:endParaRPr>
              <a:uFillTx/>
            </a:endParaRPr>
          </a:p>
        </p:txBody>
      </p:sp>
      <p:sp>
        <p:nvSpPr>
          <p:cNvPr id="74" name="Google Shape;74;p1"/>
          <p:cNvSpPr txBox="1">
            <a:spLocks noGrp="1"/>
          </p:cNvSpPr>
          <p:nvPr>
            <p:ph type="body" idx="1"/>
          </p:nvPr>
        </p:nvSpPr>
        <p:spPr>
          <a:xfrm>
            <a:off x="508000" y="3271200"/>
            <a:ext cx="11988900" cy="6096000"/>
          </a:xfrm>
          <a:prstGeom prst="rect">
            <a:avLst/>
          </a:prstGeom>
          <a:noFill/>
          <a:ln>
            <a:noFill/>
          </a:ln>
        </p:spPr>
        <p:txBody>
          <a:bodyPr spcFirstLastPara="1" wrap="square" lIns="50800" tIns="50800" rIns="50800" bIns="50800" anchor="ctr" anchorCtr="0">
            <a:normAutofit/>
          </a:bodyPr>
          <a:lstStyle/>
          <a:p>
            <a:pPr marL="0" lvl="0" indent="0" algn="r" rtl="0">
              <a:lnSpc>
                <a:spcPct val="100000"/>
              </a:lnSpc>
              <a:spcBef>
                <a:spcPts val="0"/>
              </a:spcBef>
              <a:spcAft>
                <a:spcPts val="0"/>
              </a:spcAft>
              <a:buSzPts val="2900"/>
              <a:buNone/>
            </a:pPr>
            <a:endParaRPr lang="en-US" sz="2900" dirty="0">
              <a:uFillTx/>
              <a:latin typeface="Helvetica Neue"/>
              <a:ea typeface="Helvetica Neue"/>
              <a:cs typeface="Helvetica Neue"/>
              <a:sym typeface="Helvetica Neue"/>
            </a:endParaRPr>
          </a:p>
          <a:p>
            <a:pPr marL="0" lvl="0" indent="0" algn="r" rtl="0">
              <a:lnSpc>
                <a:spcPct val="100000"/>
              </a:lnSpc>
              <a:spcBef>
                <a:spcPts val="0"/>
              </a:spcBef>
              <a:spcAft>
                <a:spcPts val="0"/>
              </a:spcAft>
              <a:buSzPts val="2900"/>
              <a:buNone/>
            </a:pPr>
            <a:endParaRPr lang="en-US" sz="2900" dirty="0">
              <a:latin typeface="Helvetica Neue"/>
              <a:ea typeface="Helvetica Neue"/>
              <a:cs typeface="Helvetica Neue"/>
              <a:sym typeface="Helvetica Neue"/>
            </a:endParaRPr>
          </a:p>
          <a:p>
            <a:pPr marL="0" lvl="0" indent="0" algn="r" rtl="0">
              <a:lnSpc>
                <a:spcPct val="100000"/>
              </a:lnSpc>
              <a:spcBef>
                <a:spcPts val="0"/>
              </a:spcBef>
              <a:spcAft>
                <a:spcPts val="0"/>
              </a:spcAft>
              <a:buSzPts val="2900"/>
              <a:buNone/>
            </a:pPr>
            <a:endParaRPr lang="en-US" sz="2900" dirty="0">
              <a:uFillTx/>
              <a:latin typeface="Helvetica Neue"/>
              <a:ea typeface="Helvetica Neue"/>
              <a:cs typeface="Helvetica Neue"/>
              <a:sym typeface="Helvetica Neue"/>
            </a:endParaRPr>
          </a:p>
          <a:p>
            <a:pPr marL="0" lvl="0" indent="0" algn="r" rtl="0">
              <a:lnSpc>
                <a:spcPct val="100000"/>
              </a:lnSpc>
              <a:spcBef>
                <a:spcPts val="0"/>
              </a:spcBef>
              <a:spcAft>
                <a:spcPts val="0"/>
              </a:spcAft>
              <a:buSzPts val="2900"/>
              <a:buNone/>
            </a:pPr>
            <a:endParaRPr lang="en-US" sz="2900" dirty="0">
              <a:latin typeface="Helvetica Neue"/>
              <a:ea typeface="Helvetica Neue"/>
              <a:cs typeface="Helvetica Neue"/>
              <a:sym typeface="Helvetica Neue"/>
            </a:endParaRPr>
          </a:p>
          <a:p>
            <a:pPr marL="0" lvl="0" indent="0" algn="r" rtl="0">
              <a:lnSpc>
                <a:spcPct val="100000"/>
              </a:lnSpc>
              <a:spcBef>
                <a:spcPts val="0"/>
              </a:spcBef>
              <a:spcAft>
                <a:spcPts val="0"/>
              </a:spcAft>
              <a:buSzPts val="2900"/>
              <a:buNone/>
            </a:pPr>
            <a:endParaRPr lang="en-US" sz="2900" dirty="0">
              <a:uFillTx/>
              <a:latin typeface="Helvetica Neue"/>
              <a:ea typeface="Helvetica Neue"/>
              <a:cs typeface="Helvetica Neue"/>
              <a:sym typeface="Helvetica Neue"/>
            </a:endParaRPr>
          </a:p>
          <a:p>
            <a:pPr marL="0" lvl="0" indent="0" algn="r" rtl="0">
              <a:lnSpc>
                <a:spcPct val="100000"/>
              </a:lnSpc>
              <a:spcBef>
                <a:spcPts val="0"/>
              </a:spcBef>
              <a:spcAft>
                <a:spcPts val="0"/>
              </a:spcAft>
              <a:buSzPts val="2900"/>
              <a:buNone/>
            </a:pPr>
            <a:endParaRPr lang="en-US" sz="2900" dirty="0">
              <a:latin typeface="Helvetica Neue"/>
              <a:ea typeface="Helvetica Neue"/>
              <a:cs typeface="Helvetica Neue"/>
              <a:sym typeface="Helvetica Neue"/>
            </a:endParaRPr>
          </a:p>
          <a:p>
            <a:pPr marL="0" lvl="0" indent="0" algn="r" rtl="0">
              <a:lnSpc>
                <a:spcPct val="100000"/>
              </a:lnSpc>
              <a:spcBef>
                <a:spcPts val="0"/>
              </a:spcBef>
              <a:spcAft>
                <a:spcPts val="0"/>
              </a:spcAft>
              <a:buSzPts val="2900"/>
              <a:buNone/>
            </a:pPr>
            <a:endParaRPr lang="en-US" sz="2900" dirty="0">
              <a:uFillTx/>
              <a:latin typeface="Helvetica Neue"/>
              <a:ea typeface="Helvetica Neue"/>
              <a:cs typeface="Helvetica Neue"/>
              <a:sym typeface="Helvetica Neue"/>
            </a:endParaRPr>
          </a:p>
          <a:p>
            <a:pPr marL="0" lvl="0" indent="0" algn="r" rtl="0">
              <a:lnSpc>
                <a:spcPct val="100000"/>
              </a:lnSpc>
              <a:spcBef>
                <a:spcPts val="0"/>
              </a:spcBef>
              <a:spcAft>
                <a:spcPts val="0"/>
              </a:spcAft>
              <a:buSzPts val="2900"/>
              <a:buNone/>
            </a:pPr>
            <a:r>
              <a:rPr lang="en-US" sz="2900" b="1" dirty="0">
                <a:uFillTx/>
                <a:latin typeface="Helvetica Neue"/>
                <a:ea typeface="Helvetica Neue"/>
                <a:cs typeface="Helvetica Neue"/>
                <a:sym typeface="Helvetica Neue"/>
              </a:rPr>
              <a:t>Group Members</a:t>
            </a:r>
            <a:endParaRPr sz="2900" b="1" dirty="0">
              <a:solidFill>
                <a:srgbClr val="EBEBEB"/>
              </a:solidFill>
              <a:uFillTx/>
            </a:endParaRPr>
          </a:p>
          <a:p>
            <a:pPr marL="457200" lvl="0" indent="0" algn="r" rtl="0">
              <a:lnSpc>
                <a:spcPct val="100000"/>
              </a:lnSpc>
              <a:spcBef>
                <a:spcPts val="2400"/>
              </a:spcBef>
              <a:spcAft>
                <a:spcPts val="0"/>
              </a:spcAft>
              <a:buSzPts val="2900"/>
              <a:buNone/>
            </a:pPr>
            <a:r>
              <a:rPr lang="en-US" sz="2900" dirty="0" err="1">
                <a:uFillTx/>
                <a:latin typeface="Helvetica Neue"/>
                <a:ea typeface="Helvetica Neue"/>
                <a:cs typeface="Helvetica Neue"/>
                <a:sym typeface="Helvetica Neue"/>
              </a:rPr>
              <a:t>Abhyank</a:t>
            </a:r>
            <a:r>
              <a:rPr lang="en-US" sz="2900" dirty="0">
                <a:uFillTx/>
                <a:latin typeface="Helvetica Neue"/>
                <a:ea typeface="Helvetica Neue"/>
                <a:cs typeface="Helvetica Neue"/>
                <a:sym typeface="Helvetica Neue"/>
              </a:rPr>
              <a:t> Panwar</a:t>
            </a:r>
            <a:endParaRPr sz="2900" dirty="0">
              <a:solidFill>
                <a:srgbClr val="EBEBEB"/>
              </a:solidFill>
              <a:uFillTx/>
            </a:endParaRPr>
          </a:p>
          <a:p>
            <a:pPr marL="457200" lvl="0" indent="0" algn="r" rtl="0">
              <a:lnSpc>
                <a:spcPct val="100000"/>
              </a:lnSpc>
              <a:spcBef>
                <a:spcPts val="2400"/>
              </a:spcBef>
              <a:spcAft>
                <a:spcPts val="0"/>
              </a:spcAft>
              <a:buSzPts val="2900"/>
              <a:buNone/>
            </a:pPr>
            <a:r>
              <a:rPr lang="en-US" sz="2900" dirty="0">
                <a:uFillTx/>
                <a:latin typeface="Helvetica Neue"/>
                <a:ea typeface="Helvetica Neue"/>
                <a:cs typeface="Helvetica Neue"/>
                <a:sym typeface="Helvetica Neue"/>
              </a:rPr>
              <a:t>Madhuri </a:t>
            </a:r>
            <a:r>
              <a:rPr lang="en-US" sz="2900" dirty="0" err="1">
                <a:uFillTx/>
                <a:latin typeface="Helvetica Neue"/>
                <a:ea typeface="Helvetica Neue"/>
                <a:cs typeface="Helvetica Neue"/>
                <a:sym typeface="Helvetica Neue"/>
              </a:rPr>
              <a:t>Dilliker</a:t>
            </a:r>
            <a:endParaRPr sz="2900" dirty="0">
              <a:solidFill>
                <a:srgbClr val="EBEBEB"/>
              </a:solidFill>
              <a:uFillTx/>
            </a:endParaRPr>
          </a:p>
          <a:p>
            <a:pPr marL="457200" lvl="0" indent="0" algn="r" rtl="0">
              <a:lnSpc>
                <a:spcPct val="100000"/>
              </a:lnSpc>
              <a:spcBef>
                <a:spcPts val="2400"/>
              </a:spcBef>
              <a:spcAft>
                <a:spcPts val="0"/>
              </a:spcAft>
              <a:buSzPts val="2900"/>
              <a:buNone/>
            </a:pPr>
            <a:r>
              <a:rPr lang="en-US" sz="2900" dirty="0">
                <a:uFillTx/>
                <a:latin typeface="Helvetica Neue"/>
                <a:ea typeface="Helvetica Neue"/>
                <a:cs typeface="Helvetica Neue"/>
                <a:sym typeface="Helvetica Neue"/>
              </a:rPr>
              <a:t>Gipson </a:t>
            </a:r>
            <a:r>
              <a:rPr lang="en-US" sz="2900" dirty="0" err="1">
                <a:uFillTx/>
                <a:latin typeface="Helvetica Neue"/>
                <a:ea typeface="Helvetica Neue"/>
                <a:cs typeface="Helvetica Neue"/>
                <a:sym typeface="Helvetica Neue"/>
              </a:rPr>
              <a:t>Selvakumar</a:t>
            </a:r>
            <a:r>
              <a:rPr lang="en-US" sz="2900" dirty="0">
                <a:uFillTx/>
                <a:latin typeface="Helvetica Neue"/>
                <a:ea typeface="Helvetica Neue"/>
                <a:cs typeface="Helvetica Neue"/>
                <a:sym typeface="Helvetica Neue"/>
              </a:rPr>
              <a:t> Nadar </a:t>
            </a:r>
            <a:endParaRPr sz="2900" dirty="0">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dirty="0">
                <a:uFillTx/>
              </a:rPr>
              <a:t>K-Nearest Neighbor</a:t>
            </a:r>
            <a:endParaRPr dirty="0">
              <a:uFillTx/>
            </a:endParaRPr>
          </a:p>
        </p:txBody>
      </p:sp>
      <p:sp>
        <p:nvSpPr>
          <p:cNvPr id="134" name="Google Shape;134;p11"/>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a:uFillTx/>
              </a:rPr>
              <a:t>K Nearest Neighbor(KNN) is a very simple, easy to understand, versatile and one of the topmost machine learning algorithms. </a:t>
            </a:r>
            <a:endParaRPr sz="2900">
              <a:uFillTx/>
            </a:endParaRPr>
          </a:p>
          <a:p>
            <a:pPr marL="321056" lvl="0" indent="-321056" algn="l" rtl="0">
              <a:lnSpc>
                <a:spcPct val="100000"/>
              </a:lnSpc>
              <a:spcBef>
                <a:spcPts val="2400"/>
              </a:spcBef>
              <a:spcAft>
                <a:spcPts val="0"/>
              </a:spcAft>
              <a:buClr>
                <a:srgbClr val="EBEBEB"/>
              </a:buClr>
              <a:buSzPts val="2900"/>
              <a:buFont typeface="Helvetica Neue"/>
              <a:buChar char="•"/>
            </a:pPr>
            <a:r>
              <a:rPr lang="en-US" sz="2900">
                <a:uFillTx/>
              </a:rPr>
              <a:t>KNN used in the variety of applications such as finance, healthcare, political science, handwriting detection, image recognition and video recognition.</a:t>
            </a:r>
            <a:endParaRPr sz="2900">
              <a:uFillTx/>
            </a:endParaRPr>
          </a:p>
          <a:p>
            <a:pPr marL="321056" lvl="0" indent="-321056" algn="l" rtl="0">
              <a:lnSpc>
                <a:spcPct val="100000"/>
              </a:lnSpc>
              <a:spcBef>
                <a:spcPts val="2400"/>
              </a:spcBef>
              <a:spcAft>
                <a:spcPts val="0"/>
              </a:spcAft>
              <a:buClr>
                <a:srgbClr val="EBEBEB"/>
              </a:buClr>
              <a:buSzPts val="2900"/>
              <a:buFont typeface="Helvetica Neue"/>
              <a:buChar char="•"/>
            </a:pPr>
            <a:r>
              <a:rPr lang="en-US" sz="2900">
                <a:uFillTx/>
              </a:rPr>
              <a:t>KNN is a non-parametric and lazy learning algorithm. Non-parametric means there is no assumption for underlying data distribution.</a:t>
            </a:r>
            <a:endParaRPr sz="2900">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2"/>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5100"/>
              <a:buFont typeface="Bodoni"/>
              <a:buNone/>
            </a:pPr>
            <a:r>
              <a:rPr lang="en-US" sz="5100" b="1" dirty="0">
                <a:uFillTx/>
              </a:rPr>
              <a:t>How does the KNN algorithm work?</a:t>
            </a:r>
            <a:endParaRPr b="1" dirty="0">
              <a:uFillTx/>
            </a:endParaRPr>
          </a:p>
        </p:txBody>
      </p:sp>
      <p:sp>
        <p:nvSpPr>
          <p:cNvPr id="140" name="Google Shape;140;p12"/>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a:uFillTx/>
              </a:rPr>
              <a:t>In KNN, K is the number of nearest neighbors. The number of neighbors is the core deciding factor. </a:t>
            </a:r>
            <a:endParaRPr sz="2900">
              <a:uFillTx/>
            </a:endParaRPr>
          </a:p>
          <a:p>
            <a:pPr marL="321056" lvl="0" indent="-321056" algn="l" rtl="0">
              <a:lnSpc>
                <a:spcPct val="100000"/>
              </a:lnSpc>
              <a:spcBef>
                <a:spcPts val="2400"/>
              </a:spcBef>
              <a:spcAft>
                <a:spcPts val="0"/>
              </a:spcAft>
              <a:buClr>
                <a:srgbClr val="EBEBEB"/>
              </a:buClr>
              <a:buSzPts val="2900"/>
              <a:buFont typeface="Helvetica Neue"/>
              <a:buChar char="•"/>
            </a:pPr>
            <a:r>
              <a:rPr lang="en-US" sz="2900">
                <a:uFillTx/>
              </a:rPr>
              <a:t>K is generally an odd number if the number of classes is 2. When K=1, then the algorithm is known as the nearest neighbor algorithm.</a:t>
            </a:r>
            <a:endParaRPr sz="2900">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3"/>
          <p:cNvSpPr txBox="1">
            <a:spLocks noGrp="1"/>
          </p:cNvSpPr>
          <p:nvPr>
            <p:ph type="body" idx="4294967295"/>
          </p:nvPr>
        </p:nvSpPr>
        <p:spPr>
          <a:xfrm>
            <a:off x="508000" y="785050"/>
            <a:ext cx="11988900" cy="3077100"/>
          </a:xfrm>
          <a:prstGeom prst="rect">
            <a:avLst/>
          </a:prstGeom>
          <a:noFill/>
          <a:ln>
            <a:noFill/>
          </a:ln>
        </p:spPr>
        <p:txBody>
          <a:bodyPr spcFirstLastPara="1" wrap="square" lIns="50800" tIns="50800" rIns="50800" bIns="50800" anchor="ctr" anchorCtr="0">
            <a:normAutofit/>
          </a:bodyPr>
          <a:lstStyle/>
          <a:p>
            <a:pPr marL="457200" lvl="0" indent="-412750" algn="l" rtl="0">
              <a:lnSpc>
                <a:spcPct val="100000"/>
              </a:lnSpc>
              <a:spcBef>
                <a:spcPts val="0"/>
              </a:spcBef>
              <a:spcAft>
                <a:spcPts val="0"/>
              </a:spcAft>
              <a:buClr>
                <a:srgbClr val="EBEBEB"/>
              </a:buClr>
              <a:buSzPts val="2900"/>
              <a:buFont typeface="Helvetica Neue"/>
              <a:buChar char="•"/>
            </a:pPr>
            <a:r>
              <a:rPr lang="en-US" sz="2900">
                <a:solidFill>
                  <a:schemeClr val="dk1"/>
                </a:solidFill>
                <a:uFillTx/>
              </a:rPr>
              <a:t>KNN has the following basic steps:</a:t>
            </a:r>
            <a:endParaRPr sz="2900">
              <a:solidFill>
                <a:schemeClr val="dk1"/>
              </a:solidFill>
              <a:uFillTx/>
            </a:endParaRPr>
          </a:p>
          <a:p>
            <a:pPr marL="914400" lvl="1" indent="-412750" algn="l" rtl="0">
              <a:lnSpc>
                <a:spcPct val="100000"/>
              </a:lnSpc>
              <a:spcBef>
                <a:spcPts val="2400"/>
              </a:spcBef>
              <a:spcAft>
                <a:spcPts val="0"/>
              </a:spcAft>
              <a:buClr>
                <a:srgbClr val="EBEBEB"/>
              </a:buClr>
              <a:buSzPts val="2900"/>
              <a:buFont typeface="Helvetica Neue"/>
              <a:buChar char="○"/>
            </a:pPr>
            <a:r>
              <a:rPr lang="en-US" sz="2900">
                <a:solidFill>
                  <a:schemeClr val="dk1"/>
                </a:solidFill>
                <a:uFillTx/>
              </a:rPr>
              <a:t>Calculate distance</a:t>
            </a:r>
            <a:endParaRPr sz="2900">
              <a:solidFill>
                <a:schemeClr val="dk1"/>
              </a:solidFill>
              <a:uFillTx/>
            </a:endParaRPr>
          </a:p>
          <a:p>
            <a:pPr marL="914400" lvl="1" indent="-412750" algn="l" rtl="0">
              <a:lnSpc>
                <a:spcPct val="100000"/>
              </a:lnSpc>
              <a:spcBef>
                <a:spcPts val="2400"/>
              </a:spcBef>
              <a:spcAft>
                <a:spcPts val="0"/>
              </a:spcAft>
              <a:buClr>
                <a:srgbClr val="EBEBEB"/>
              </a:buClr>
              <a:buSzPts val="2900"/>
              <a:buFont typeface="Helvetica Neue"/>
              <a:buChar char="○"/>
            </a:pPr>
            <a:r>
              <a:rPr lang="en-US" sz="2900">
                <a:solidFill>
                  <a:schemeClr val="dk1"/>
                </a:solidFill>
                <a:uFillTx/>
              </a:rPr>
              <a:t>Find closest neighbors</a:t>
            </a:r>
            <a:endParaRPr sz="2900">
              <a:solidFill>
                <a:schemeClr val="dk1"/>
              </a:solidFill>
              <a:uFillTx/>
            </a:endParaRPr>
          </a:p>
          <a:p>
            <a:pPr marL="914400" lvl="1" indent="-412750" algn="l" rtl="0">
              <a:lnSpc>
                <a:spcPct val="100000"/>
              </a:lnSpc>
              <a:spcBef>
                <a:spcPts val="2400"/>
              </a:spcBef>
              <a:spcAft>
                <a:spcPts val="0"/>
              </a:spcAft>
              <a:buClr>
                <a:srgbClr val="EBEBEB"/>
              </a:buClr>
              <a:buSzPts val="2900"/>
              <a:buFont typeface="Helvetica Neue"/>
              <a:buChar char="○"/>
            </a:pPr>
            <a:r>
              <a:rPr lang="en-US" sz="2900">
                <a:solidFill>
                  <a:schemeClr val="dk1"/>
                </a:solidFill>
                <a:uFillTx/>
              </a:rPr>
              <a:t>Vote for labels</a:t>
            </a:r>
            <a:endParaRPr sz="2900">
              <a:solidFill>
                <a:schemeClr val="dk1"/>
              </a:solidFill>
              <a:uFillTx/>
            </a:endParaRPr>
          </a:p>
        </p:txBody>
      </p:sp>
      <p:pic>
        <p:nvPicPr>
          <p:cNvPr id="146" name="Google Shape;146;p13" descr="Google Shape;242;p31"/>
          <p:cNvPicPr preferRelativeResize="0"/>
          <p:nvPr/>
        </p:nvPicPr>
        <p:blipFill rotWithShape="1">
          <a:blip r:embed="rId3"/>
          <a:srcRect/>
          <a:stretch/>
        </p:blipFill>
        <p:spPr>
          <a:xfrm>
            <a:off x="1192006" y="4912252"/>
            <a:ext cx="4197292" cy="3585836"/>
          </a:xfrm>
          <a:prstGeom prst="rect">
            <a:avLst/>
          </a:prstGeom>
          <a:noFill/>
          <a:ln>
            <a:noFill/>
          </a:ln>
        </p:spPr>
      </p:pic>
      <p:pic>
        <p:nvPicPr>
          <p:cNvPr id="147" name="Google Shape;147;p13" descr="Google Shape;243;p31"/>
          <p:cNvPicPr preferRelativeResize="0"/>
          <p:nvPr/>
        </p:nvPicPr>
        <p:blipFill rotWithShape="1">
          <a:blip r:embed="rId4"/>
          <a:srcRect/>
          <a:stretch/>
        </p:blipFill>
        <p:spPr>
          <a:xfrm>
            <a:off x="6838148" y="4675829"/>
            <a:ext cx="4893835" cy="42645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4"/>
          <p:cNvPicPr preferRelativeResize="0"/>
          <p:nvPr/>
        </p:nvPicPr>
        <p:blipFill rotWithShape="1">
          <a:blip r:embed="rId3"/>
          <a:srcRect/>
          <a:stretch/>
        </p:blipFill>
        <p:spPr>
          <a:xfrm>
            <a:off x="353633" y="2996923"/>
            <a:ext cx="12103127" cy="3242349"/>
          </a:xfrm>
          <a:prstGeom prst="rect">
            <a:avLst/>
          </a:prstGeom>
          <a:noFill/>
          <a:ln>
            <a:noFill/>
          </a:ln>
        </p:spPr>
      </p:pic>
      <p:sp>
        <p:nvSpPr>
          <p:cNvPr id="2" name="Title 1">
            <a:extLst>
              <a:ext uri="{FF2B5EF4-FFF2-40B4-BE49-F238E27FC236}">
                <a16:creationId xmlns:a16="http://schemas.microsoft.com/office/drawing/2014/main" id="{0781EBB0-C68A-4BB2-82D5-9EA75491D81E}"/>
              </a:ext>
            </a:extLst>
          </p:cNvPr>
          <p:cNvSpPr>
            <a:spLocks noGrp="1"/>
          </p:cNvSpPr>
          <p:nvPr>
            <p:ph type="title"/>
          </p:nvPr>
        </p:nvSpPr>
        <p:spPr/>
        <p:txBody>
          <a:bodyPr>
            <a:normAutofit fontScale="90000"/>
          </a:bodyPr>
          <a:lstStyle/>
          <a:p>
            <a:r>
              <a:rPr lang="en-US" dirty="0"/>
              <a:t>KNN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5"/>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080"/>
              <a:buFont typeface="Helvetica Neue"/>
              <a:buNone/>
            </a:pPr>
            <a:r>
              <a:rPr lang="en-US" sz="6080" b="1">
                <a:uFillTx/>
              </a:rPr>
              <a:t>Random Forest</a:t>
            </a:r>
            <a:endParaRPr>
              <a:uFillTx/>
            </a:endParaRPr>
          </a:p>
        </p:txBody>
      </p:sp>
      <p:sp>
        <p:nvSpPr>
          <p:cNvPr id="158" name="Google Shape;158;p15"/>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a:uFillTx/>
              </a:rPr>
              <a:t>Random forests is a supervised learning algorithm. It can be used both for classification and regression. </a:t>
            </a:r>
            <a:endParaRPr sz="2900">
              <a:uFillTx/>
            </a:endParaRPr>
          </a:p>
          <a:p>
            <a:pPr marL="321056" lvl="0" indent="-321056" algn="l" rtl="0">
              <a:lnSpc>
                <a:spcPct val="100000"/>
              </a:lnSpc>
              <a:spcBef>
                <a:spcPts val="2400"/>
              </a:spcBef>
              <a:spcAft>
                <a:spcPts val="0"/>
              </a:spcAft>
              <a:buClr>
                <a:srgbClr val="EBEBEB"/>
              </a:buClr>
              <a:buSzPts val="2900"/>
              <a:buFont typeface="Helvetica Neue"/>
              <a:buChar char="•"/>
            </a:pPr>
            <a:r>
              <a:rPr lang="en-US" sz="2900">
                <a:uFillTx/>
              </a:rPr>
              <a:t>Random forests has a variety of applications, such as recommendation engines, image classification and feature selection.</a:t>
            </a:r>
            <a:endParaRPr sz="2900">
              <a:uFillTx/>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5504"/>
              <a:buFont typeface="Helvetica Neue"/>
              <a:buNone/>
            </a:pPr>
            <a:r>
              <a:rPr lang="en-US" sz="5504" b="1">
                <a:uFillTx/>
              </a:rPr>
              <a:t>How does the random forest work?</a:t>
            </a:r>
            <a:endParaRPr>
              <a:uFillTx/>
            </a:endParaRPr>
          </a:p>
        </p:txBody>
      </p:sp>
      <p:sp>
        <p:nvSpPr>
          <p:cNvPr id="164" name="Google Shape;164;p16"/>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a:uFillTx/>
              </a:rPr>
              <a:t>It works in four steps:</a:t>
            </a:r>
            <a:endParaRPr sz="2900">
              <a:uFillTx/>
            </a:endParaRPr>
          </a:p>
          <a:p>
            <a:pPr marL="1092573" lvl="1" indent="-599813" algn="l" rtl="0">
              <a:lnSpc>
                <a:spcPct val="100000"/>
              </a:lnSpc>
              <a:spcBef>
                <a:spcPts val="2400"/>
              </a:spcBef>
              <a:spcAft>
                <a:spcPts val="0"/>
              </a:spcAft>
              <a:buClr>
                <a:srgbClr val="EBEBEB"/>
              </a:buClr>
              <a:buSzPts val="2900"/>
              <a:buFont typeface="Helvetica Neue"/>
              <a:buChar char="○"/>
            </a:pPr>
            <a:r>
              <a:rPr lang="en-US" sz="2900">
                <a:uFillTx/>
              </a:rPr>
              <a:t>Select random samples from a given dataset.</a:t>
            </a:r>
            <a:endParaRPr sz="2900">
              <a:uFillTx/>
            </a:endParaRPr>
          </a:p>
          <a:p>
            <a:pPr marL="1092573" lvl="1" indent="-599813" algn="l" rtl="0">
              <a:lnSpc>
                <a:spcPct val="100000"/>
              </a:lnSpc>
              <a:spcBef>
                <a:spcPts val="2400"/>
              </a:spcBef>
              <a:spcAft>
                <a:spcPts val="0"/>
              </a:spcAft>
              <a:buClr>
                <a:srgbClr val="EBEBEB"/>
              </a:buClr>
              <a:buSzPts val="2900"/>
              <a:buFont typeface="Helvetica Neue"/>
              <a:buChar char="○"/>
            </a:pPr>
            <a:r>
              <a:rPr lang="en-US" sz="2900">
                <a:uFillTx/>
              </a:rPr>
              <a:t>Construct a decision tree for each sample and get a prediction result from each decision tree.</a:t>
            </a:r>
            <a:endParaRPr sz="2900">
              <a:uFillTx/>
            </a:endParaRPr>
          </a:p>
          <a:p>
            <a:pPr marL="1092573" lvl="1" indent="-599813" algn="l" rtl="0">
              <a:lnSpc>
                <a:spcPct val="100000"/>
              </a:lnSpc>
              <a:spcBef>
                <a:spcPts val="2400"/>
              </a:spcBef>
              <a:spcAft>
                <a:spcPts val="0"/>
              </a:spcAft>
              <a:buClr>
                <a:srgbClr val="EBEBEB"/>
              </a:buClr>
              <a:buSzPts val="2900"/>
              <a:buFont typeface="Helvetica Neue"/>
              <a:buChar char="○"/>
            </a:pPr>
            <a:r>
              <a:rPr lang="en-US" sz="2900">
                <a:uFillTx/>
              </a:rPr>
              <a:t>Perform a vote for each predicted result.</a:t>
            </a:r>
            <a:endParaRPr sz="2900">
              <a:uFillTx/>
            </a:endParaRPr>
          </a:p>
          <a:p>
            <a:pPr marL="1092573" lvl="1" indent="-599813" algn="l" rtl="0">
              <a:lnSpc>
                <a:spcPct val="100000"/>
              </a:lnSpc>
              <a:spcBef>
                <a:spcPts val="2400"/>
              </a:spcBef>
              <a:spcAft>
                <a:spcPts val="0"/>
              </a:spcAft>
              <a:buClr>
                <a:srgbClr val="EBEBEB"/>
              </a:buClr>
              <a:buSzPts val="2900"/>
              <a:buFont typeface="Helvetica Neue"/>
              <a:buChar char="○"/>
            </a:pPr>
            <a:r>
              <a:rPr lang="en-US" sz="2900">
                <a:uFillTx/>
              </a:rPr>
              <a:t>Select the prediction result with the most votes as the final prediction.</a:t>
            </a:r>
            <a:endParaRPr sz="2900">
              <a:uFillTx/>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7"/>
          <p:cNvSpPr txBox="1">
            <a:spLocks noGrp="1"/>
          </p:cNvSpPr>
          <p:nvPr>
            <p:ph type="body" idx="4294967295"/>
          </p:nvPr>
        </p:nvSpPr>
        <p:spPr>
          <a:xfrm>
            <a:off x="291250" y="150077"/>
            <a:ext cx="11988900" cy="5495700"/>
          </a:xfrm>
          <a:prstGeom prst="rect">
            <a:avLst/>
          </a:prstGeom>
          <a:noFill/>
          <a:ln>
            <a:noFill/>
          </a:ln>
        </p:spPr>
        <p:txBody>
          <a:bodyPr spcFirstLastPara="1" wrap="square" lIns="50800" tIns="50800" rIns="50800" bIns="50800" anchor="ctr" anchorCtr="0">
            <a:normAutofit/>
          </a:bodyPr>
          <a:lstStyle/>
          <a:p>
            <a:pPr marL="231160" lvl="0" indent="-231160" algn="l" rtl="0">
              <a:lnSpc>
                <a:spcPct val="100000"/>
              </a:lnSpc>
              <a:spcBef>
                <a:spcPts val="0"/>
              </a:spcBef>
              <a:spcAft>
                <a:spcPts val="0"/>
              </a:spcAft>
              <a:buClr>
                <a:srgbClr val="EBEBEB"/>
              </a:buClr>
              <a:buSzPts val="2200"/>
              <a:buFont typeface="Helvetica Neue"/>
              <a:buChar char="•"/>
            </a:pPr>
            <a:r>
              <a:rPr lang="en-US" sz="2400" dirty="0">
                <a:uFillTx/>
              </a:rPr>
              <a:t>Some advantages</a:t>
            </a:r>
            <a:endParaRPr sz="2400" dirty="0">
              <a:uFillTx/>
            </a:endParaRPr>
          </a:p>
          <a:p>
            <a:pPr marL="786652" lvl="1" indent="-438989" algn="l" rtl="0">
              <a:lnSpc>
                <a:spcPct val="100000"/>
              </a:lnSpc>
              <a:spcBef>
                <a:spcPts val="1700"/>
              </a:spcBef>
              <a:spcAft>
                <a:spcPts val="0"/>
              </a:spcAft>
              <a:buClr>
                <a:srgbClr val="EBEBEB"/>
              </a:buClr>
              <a:buSzPts val="2200"/>
              <a:buFont typeface="Helvetica Neue"/>
              <a:buChar char="○"/>
            </a:pPr>
            <a:r>
              <a:rPr lang="en-US" sz="2400" dirty="0">
                <a:uFillTx/>
              </a:rPr>
              <a:t>Random forests is considered as a highly accurate and robust method because of the number of decision trees participating in the process.</a:t>
            </a:r>
            <a:endParaRPr sz="2400" dirty="0">
              <a:uFillTx/>
            </a:endParaRPr>
          </a:p>
          <a:p>
            <a:pPr marL="786652" lvl="1" indent="-438989" algn="l" rtl="0">
              <a:lnSpc>
                <a:spcPct val="100000"/>
              </a:lnSpc>
              <a:spcBef>
                <a:spcPts val="1700"/>
              </a:spcBef>
              <a:spcAft>
                <a:spcPts val="0"/>
              </a:spcAft>
              <a:buClr>
                <a:srgbClr val="EBEBEB"/>
              </a:buClr>
              <a:buSzPts val="2200"/>
              <a:buFont typeface="Helvetica Neue"/>
              <a:buChar char="○"/>
            </a:pPr>
            <a:r>
              <a:rPr lang="en-US" sz="2400" dirty="0">
                <a:uFillTx/>
              </a:rPr>
              <a:t>It does not suffer from the overfitting problem. The main reason is that it takes the average of all the predictions, which cancels out the biases.</a:t>
            </a:r>
            <a:endParaRPr sz="2400" dirty="0">
              <a:uFillTx/>
            </a:endParaRPr>
          </a:p>
          <a:p>
            <a:pPr marL="786652" lvl="1" indent="-438989" algn="l" rtl="0">
              <a:lnSpc>
                <a:spcPct val="100000"/>
              </a:lnSpc>
              <a:spcBef>
                <a:spcPts val="1700"/>
              </a:spcBef>
              <a:spcAft>
                <a:spcPts val="0"/>
              </a:spcAft>
              <a:buClr>
                <a:srgbClr val="EBEBEB"/>
              </a:buClr>
              <a:buSzPts val="2200"/>
              <a:buFont typeface="Helvetica Neue"/>
              <a:buChar char="○"/>
            </a:pPr>
            <a:r>
              <a:rPr lang="en-US" sz="2400" dirty="0">
                <a:uFillTx/>
              </a:rPr>
              <a:t>The algorithm can be used in both classification and regression problems.</a:t>
            </a:r>
            <a:endParaRPr sz="2400" dirty="0">
              <a:uFillTx/>
            </a:endParaRPr>
          </a:p>
          <a:p>
            <a:pPr marL="786652" lvl="1" indent="-438989" algn="l" rtl="0">
              <a:lnSpc>
                <a:spcPct val="100000"/>
              </a:lnSpc>
              <a:spcBef>
                <a:spcPts val="1700"/>
              </a:spcBef>
              <a:spcAft>
                <a:spcPts val="0"/>
              </a:spcAft>
              <a:buClr>
                <a:srgbClr val="EBEBEB"/>
              </a:buClr>
              <a:buSzPts val="2200"/>
              <a:buFont typeface="Helvetica Neue"/>
              <a:buChar char="○"/>
            </a:pPr>
            <a:r>
              <a:rPr lang="en-US" sz="2400" dirty="0">
                <a:uFillTx/>
              </a:rPr>
              <a:t>Random forests can also handle missing values. There are two ways to handle these: using median values to replace continuous variables, and computing the proximity-weighted average of missing values.</a:t>
            </a:r>
            <a:endParaRPr sz="2400" dirty="0">
              <a:uFillTx/>
            </a:endParaRPr>
          </a:p>
          <a:p>
            <a:pPr marL="786652" lvl="1" indent="-438989" algn="l" rtl="0">
              <a:lnSpc>
                <a:spcPct val="100000"/>
              </a:lnSpc>
              <a:spcBef>
                <a:spcPts val="1700"/>
              </a:spcBef>
              <a:spcAft>
                <a:spcPts val="0"/>
              </a:spcAft>
              <a:buClr>
                <a:srgbClr val="EBEBEB"/>
              </a:buClr>
              <a:buSzPts val="2200"/>
              <a:buFont typeface="Helvetica Neue"/>
              <a:buChar char="○"/>
            </a:pPr>
            <a:r>
              <a:rPr lang="en-US" sz="2400" dirty="0">
                <a:uFillTx/>
              </a:rPr>
              <a:t>You can get the relative feature importance, which helps in selecting the most contributing features for the classifier.</a:t>
            </a:r>
            <a:endParaRPr sz="2400" dirty="0">
              <a:uFillTx/>
            </a:endParaRPr>
          </a:p>
        </p:txBody>
      </p:sp>
      <p:pic>
        <p:nvPicPr>
          <p:cNvPr id="170" name="Google Shape;170;p17" descr="Google Shape;224;p28"/>
          <p:cNvPicPr preferRelativeResize="0"/>
          <p:nvPr/>
        </p:nvPicPr>
        <p:blipFill rotWithShape="1">
          <a:blip r:embed="rId3"/>
          <a:srcRect/>
          <a:stretch/>
        </p:blipFill>
        <p:spPr>
          <a:xfrm>
            <a:off x="3323523" y="5472953"/>
            <a:ext cx="5924353" cy="40058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8"/>
          <p:cNvPicPr preferRelativeResize="0"/>
          <p:nvPr/>
        </p:nvPicPr>
        <p:blipFill rotWithShape="1">
          <a:blip r:embed="rId3"/>
          <a:srcRect/>
          <a:stretch/>
        </p:blipFill>
        <p:spPr>
          <a:xfrm>
            <a:off x="720227" y="2963886"/>
            <a:ext cx="11169982" cy="2991124"/>
          </a:xfrm>
          <a:prstGeom prst="rect">
            <a:avLst/>
          </a:prstGeom>
          <a:noFill/>
          <a:ln>
            <a:noFill/>
          </a:ln>
        </p:spPr>
      </p:pic>
      <p:sp>
        <p:nvSpPr>
          <p:cNvPr id="2" name="Title 1">
            <a:extLst>
              <a:ext uri="{FF2B5EF4-FFF2-40B4-BE49-F238E27FC236}">
                <a16:creationId xmlns:a16="http://schemas.microsoft.com/office/drawing/2014/main" id="{4A996B85-FC29-44C0-86E1-30400AA1F83D}"/>
              </a:ext>
            </a:extLst>
          </p:cNvPr>
          <p:cNvSpPr>
            <a:spLocks noGrp="1"/>
          </p:cNvSpPr>
          <p:nvPr>
            <p:ph type="title"/>
          </p:nvPr>
        </p:nvSpPr>
        <p:spPr/>
        <p:txBody>
          <a:bodyPr>
            <a:normAutofit fontScale="90000"/>
          </a:bodyPr>
          <a:lstStyle/>
          <a:p>
            <a:r>
              <a:rPr lang="en-US" b="1" dirty="0"/>
              <a:t>Random Forest Result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dirty="0">
                <a:uFillTx/>
              </a:rPr>
              <a:t>Support Vector Machine(SVM)</a:t>
            </a:r>
            <a:endParaRPr dirty="0">
              <a:uFillTx/>
            </a:endParaRPr>
          </a:p>
        </p:txBody>
      </p:sp>
      <p:sp>
        <p:nvSpPr>
          <p:cNvPr id="181" name="Google Shape;181;p19"/>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a:uFillTx/>
              </a:rPr>
              <a:t>SVM offers very high accuracy compared to other classifiers such as logistic regression, and decision trees. It is known for its kernel trick to handle nonlinear input spaces. </a:t>
            </a:r>
            <a:endParaRPr sz="2900">
              <a:uFillTx/>
            </a:endParaRPr>
          </a:p>
          <a:p>
            <a:pPr marL="321056" lvl="0" indent="-321056" algn="l" rtl="0">
              <a:lnSpc>
                <a:spcPct val="100000"/>
              </a:lnSpc>
              <a:spcBef>
                <a:spcPts val="2400"/>
              </a:spcBef>
              <a:spcAft>
                <a:spcPts val="0"/>
              </a:spcAft>
              <a:buClr>
                <a:srgbClr val="EBEBEB"/>
              </a:buClr>
              <a:buSzPts val="2900"/>
              <a:buFont typeface="Helvetica Neue"/>
              <a:buChar char="•"/>
            </a:pPr>
            <a:r>
              <a:rPr lang="en-US" sz="2900">
                <a:uFillTx/>
              </a:rPr>
              <a:t>It is used in a variety of applications such as face detection, intrusion detection, classification of emails, news articles and web pages, classification of genes, and handwriting recognition.</a:t>
            </a:r>
            <a:endParaRPr sz="2900">
              <a:uFillTx/>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a:uFillTx/>
              </a:rPr>
              <a:t>How does it work?</a:t>
            </a:r>
            <a:endParaRPr>
              <a:uFillTx/>
            </a:endParaRPr>
          </a:p>
        </p:txBody>
      </p:sp>
      <p:sp>
        <p:nvSpPr>
          <p:cNvPr id="187" name="Google Shape;187;p20"/>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a:uFillTx/>
              </a:rPr>
              <a:t>Generally, Support Vector Machines is considered to be a classification approach, it but can be employed in both types of classification and regression problems. It can easily handle multiple continuous and categorical variables. </a:t>
            </a:r>
            <a:endParaRPr sz="2900">
              <a:uFillTx/>
            </a:endParaRPr>
          </a:p>
          <a:p>
            <a:pPr marL="321056" lvl="0" indent="-321056" algn="l" rtl="0">
              <a:lnSpc>
                <a:spcPct val="100000"/>
              </a:lnSpc>
              <a:spcBef>
                <a:spcPts val="2400"/>
              </a:spcBef>
              <a:spcAft>
                <a:spcPts val="0"/>
              </a:spcAft>
              <a:buClr>
                <a:srgbClr val="EBEBEB"/>
              </a:buClr>
              <a:buSzPts val="2900"/>
              <a:buFont typeface="Helvetica Neue"/>
              <a:buChar char="•"/>
            </a:pPr>
            <a:r>
              <a:rPr lang="en-US" sz="2900">
                <a:uFillTx/>
              </a:rPr>
              <a:t>SVM constructs a hyperplane in multidimensional space to separate different classes. SVM generates optimal hyperplane in an iterative manner, which is used to minimize an error. The core idea of SVM is to find a maximum marginal hyperplane(MMH) that best divides the dataset into classes.</a:t>
            </a:r>
            <a:endParaRPr sz="2900">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508000" y="823900"/>
            <a:ext cx="11988900" cy="1219200"/>
          </a:xfrm>
          <a:prstGeom prst="rect">
            <a:avLst/>
          </a:prstGeom>
          <a:noFill/>
          <a:ln>
            <a:noFill/>
          </a:ln>
        </p:spPr>
        <p:txBody>
          <a:bodyPr spcFirstLastPara="1" wrap="square" lIns="50800" tIns="50800" rIns="50800" bIns="50800" anchor="ctr" anchorCtr="0">
            <a:normAutofit/>
          </a:bodyPr>
          <a:lstStyle/>
          <a:p>
            <a:pPr marL="0" lvl="1" indent="0" algn="ctr" rtl="0">
              <a:lnSpc>
                <a:spcPct val="90000"/>
              </a:lnSpc>
              <a:spcBef>
                <a:spcPts val="0"/>
              </a:spcBef>
              <a:spcAft>
                <a:spcPts val="0"/>
              </a:spcAft>
              <a:buClr>
                <a:srgbClr val="D93E2B"/>
              </a:buClr>
              <a:buSzPts val="6400"/>
              <a:buFont typeface="Helvetica Neue"/>
              <a:buNone/>
            </a:pPr>
            <a:r>
              <a:rPr lang="en-US" sz="6400" b="1">
                <a:uFillTx/>
              </a:rPr>
              <a:t>Abstract</a:t>
            </a:r>
            <a:endParaRPr>
              <a:uFillTx/>
            </a:endParaRPr>
          </a:p>
        </p:txBody>
      </p:sp>
      <p:sp>
        <p:nvSpPr>
          <p:cNvPr id="80" name="Google Shape;80;p2"/>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indent="-457200">
              <a:spcBef>
                <a:spcPts val="0"/>
              </a:spcBef>
              <a:buClr>
                <a:srgbClr val="EBEBEB"/>
              </a:buClr>
              <a:buSzPts val="2900"/>
              <a:buFont typeface="Courier New" panose="02070309020205020404" pitchFamily="49" charset="0"/>
              <a:buChar char="o"/>
            </a:pPr>
            <a:r>
              <a:rPr lang="en-US" sz="2900" dirty="0">
                <a:uFillTx/>
              </a:rPr>
              <a:t>In this project, we used the CIFAR-10 object recognition dataset as a benchmark to implement a recently published deep neural network.</a:t>
            </a:r>
            <a:endParaRPr sz="2900" dirty="0">
              <a:uFillTx/>
            </a:endParaRPr>
          </a:p>
          <a:p>
            <a:pPr marL="573608" indent="-457200">
              <a:spcBef>
                <a:spcPts val="3000"/>
              </a:spcBef>
              <a:buSzPts val="2366"/>
              <a:buFont typeface="Courier New" panose="02070309020205020404" pitchFamily="49" charset="0"/>
              <a:buChar char="o"/>
            </a:pPr>
            <a:endParaRPr sz="2900" dirty="0">
              <a:uFillTx/>
            </a:endParaRPr>
          </a:p>
          <a:p>
            <a:pPr indent="-457200">
              <a:spcBef>
                <a:spcPts val="3000"/>
              </a:spcBef>
              <a:buClr>
                <a:srgbClr val="EBEBEB"/>
              </a:buClr>
              <a:buSzPts val="2900"/>
              <a:buFont typeface="Courier New" panose="02070309020205020404" pitchFamily="49" charset="0"/>
              <a:buChar char="o"/>
            </a:pPr>
            <a:r>
              <a:rPr lang="en-US" sz="2900" dirty="0">
                <a:uFillTx/>
              </a:rPr>
              <a:t>This project is build using </a:t>
            </a:r>
            <a:r>
              <a:rPr lang="en-US" sz="2900" dirty="0" err="1">
                <a:uFillTx/>
              </a:rPr>
              <a:t>Keras</a:t>
            </a:r>
            <a:r>
              <a:rPr lang="en-US" sz="2900" dirty="0">
                <a:uFillTx/>
              </a:rPr>
              <a:t> a high level neural application programming interface that supports both </a:t>
            </a:r>
            <a:r>
              <a:rPr lang="en-US" sz="2900" dirty="0" err="1">
                <a:uFillTx/>
              </a:rPr>
              <a:t>Tensorflow</a:t>
            </a:r>
            <a:r>
              <a:rPr lang="en-US" sz="2900" dirty="0">
                <a:uFillTx/>
              </a:rPr>
              <a:t> and  </a:t>
            </a:r>
            <a:r>
              <a:rPr lang="en-US" sz="2900" dirty="0" err="1">
                <a:uFillTx/>
              </a:rPr>
              <a:t>Theona</a:t>
            </a:r>
            <a:r>
              <a:rPr lang="en-US" sz="2900" dirty="0">
                <a:uFillTx/>
              </a:rPr>
              <a:t> backends. </a:t>
            </a:r>
            <a:endParaRPr sz="2900" dirty="0">
              <a:uFillTx/>
            </a:endParaRPr>
          </a:p>
          <a:p>
            <a:pPr marL="573608" indent="-457200">
              <a:spcBef>
                <a:spcPts val="3000"/>
              </a:spcBef>
              <a:buSzPts val="2366"/>
              <a:buFont typeface="Courier New" panose="02070309020205020404" pitchFamily="49" charset="0"/>
              <a:buChar char="o"/>
            </a:pPr>
            <a:endParaRPr sz="2900" dirty="0">
              <a:uFillTx/>
            </a:endParaRPr>
          </a:p>
          <a:p>
            <a:pPr indent="-457200">
              <a:spcBef>
                <a:spcPts val="3000"/>
              </a:spcBef>
              <a:buClr>
                <a:srgbClr val="EBEBEB"/>
              </a:buClr>
              <a:buSzPts val="2900"/>
              <a:buFont typeface="Courier New" panose="02070309020205020404" pitchFamily="49" charset="0"/>
              <a:buChar char="o"/>
            </a:pPr>
            <a:r>
              <a:rPr lang="en-US" sz="2900" dirty="0">
                <a:uFillTx/>
              </a:rPr>
              <a:t>We import dataset from </a:t>
            </a:r>
            <a:r>
              <a:rPr lang="en-US" sz="2900" dirty="0" err="1">
                <a:uFillTx/>
              </a:rPr>
              <a:t>Keras</a:t>
            </a:r>
            <a:r>
              <a:rPr lang="en-US" sz="2900" dirty="0">
                <a:uFillTx/>
              </a:rPr>
              <a:t>, use one hot vectors for categorical labels, add layers to </a:t>
            </a:r>
            <a:r>
              <a:rPr lang="en-US" sz="2900" dirty="0" err="1">
                <a:uFillTx/>
              </a:rPr>
              <a:t>Keras</a:t>
            </a:r>
            <a:r>
              <a:rPr lang="en-US" sz="2900" dirty="0">
                <a:uFillTx/>
              </a:rPr>
              <a:t> model, load pre trained weights and make predictions using pre trained </a:t>
            </a:r>
            <a:r>
              <a:rPr lang="en-US" sz="2900" dirty="0" err="1">
                <a:uFillTx/>
              </a:rPr>
              <a:t>Keras</a:t>
            </a:r>
            <a:r>
              <a:rPr lang="en-US" sz="2900" dirty="0">
                <a:uFillTx/>
              </a:rPr>
              <a:t> model.</a:t>
            </a:r>
            <a:endParaRPr sz="2900" dirty="0">
              <a:uFillTx/>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body" idx="4294967295"/>
          </p:nvPr>
        </p:nvSpPr>
        <p:spPr>
          <a:xfrm>
            <a:off x="291250" y="272941"/>
            <a:ext cx="11988900" cy="5501100"/>
          </a:xfrm>
          <a:prstGeom prst="rect">
            <a:avLst/>
          </a:prstGeom>
          <a:noFill/>
          <a:ln>
            <a:noFill/>
          </a:ln>
        </p:spPr>
        <p:txBody>
          <a:bodyPr spcFirstLastPara="1" wrap="square" lIns="50800" tIns="50800" rIns="50800" bIns="50800" anchor="ctr" anchorCtr="0">
            <a:normAutofit/>
          </a:bodyPr>
          <a:lstStyle/>
          <a:p>
            <a:pPr marL="305003" lvl="0" indent="-305003" algn="l" rtl="0">
              <a:lnSpc>
                <a:spcPct val="100000"/>
              </a:lnSpc>
              <a:spcBef>
                <a:spcPts val="0"/>
              </a:spcBef>
              <a:spcAft>
                <a:spcPts val="0"/>
              </a:spcAft>
              <a:buClr>
                <a:srgbClr val="EBEBEB"/>
              </a:buClr>
              <a:buSzPts val="2600"/>
              <a:buFont typeface="Helvetica Neue"/>
              <a:buChar char="•"/>
            </a:pPr>
            <a:r>
              <a:rPr lang="en-US" sz="2600">
                <a:uFillTx/>
              </a:rPr>
              <a:t>The main objective is to segregate the given dataset in the best possible way. The distance between the either nearest points is known as the margin. </a:t>
            </a:r>
            <a:endParaRPr sz="2600">
              <a:uFillTx/>
            </a:endParaRPr>
          </a:p>
          <a:p>
            <a:pPr marL="305003" lvl="0" indent="-305003" algn="l" rtl="0">
              <a:lnSpc>
                <a:spcPct val="100000"/>
              </a:lnSpc>
              <a:spcBef>
                <a:spcPts val="2200"/>
              </a:spcBef>
              <a:spcAft>
                <a:spcPts val="0"/>
              </a:spcAft>
              <a:buClr>
                <a:srgbClr val="EBEBEB"/>
              </a:buClr>
              <a:buSzPts val="2600"/>
              <a:buFont typeface="Helvetica Neue"/>
              <a:buChar char="•"/>
            </a:pPr>
            <a:r>
              <a:rPr lang="en-US" sz="2600">
                <a:uFillTx/>
              </a:rPr>
              <a:t>The objective is to select a hyperplane with the maximum possible margin between support vectors in the given dataset. SVM searches for the maximum marginal hyperplane in the following steps:</a:t>
            </a:r>
            <a:endParaRPr sz="2600">
              <a:uFillTx/>
            </a:endParaRPr>
          </a:p>
          <a:p>
            <a:pPr marL="1037944" lvl="1" indent="-559980" algn="l" rtl="0">
              <a:lnSpc>
                <a:spcPct val="100000"/>
              </a:lnSpc>
              <a:spcBef>
                <a:spcPts val="2200"/>
              </a:spcBef>
              <a:spcAft>
                <a:spcPts val="0"/>
              </a:spcAft>
              <a:buClr>
                <a:srgbClr val="EBEBEB"/>
              </a:buClr>
              <a:buSzPts val="2600"/>
              <a:buFont typeface="Helvetica Neue"/>
              <a:buChar char="○"/>
            </a:pPr>
            <a:r>
              <a:rPr lang="en-US" sz="2600">
                <a:uFillTx/>
              </a:rPr>
              <a:t>Generate hyperplanes which segregates the classes in the best way. Left-hand side figure showing three hyperplanes black, blue and orange. Here, the blue and orange have higher classification error, but the black is separating the two classes correctly.</a:t>
            </a:r>
            <a:endParaRPr sz="2600">
              <a:uFillTx/>
            </a:endParaRPr>
          </a:p>
          <a:p>
            <a:pPr marL="1037944" lvl="1" indent="-559980" algn="l" rtl="0">
              <a:lnSpc>
                <a:spcPct val="100000"/>
              </a:lnSpc>
              <a:spcBef>
                <a:spcPts val="2200"/>
              </a:spcBef>
              <a:spcAft>
                <a:spcPts val="0"/>
              </a:spcAft>
              <a:buClr>
                <a:srgbClr val="EBEBEB"/>
              </a:buClr>
              <a:buSzPts val="2600"/>
              <a:buFont typeface="Helvetica Neue"/>
              <a:buChar char="○"/>
            </a:pPr>
            <a:r>
              <a:rPr lang="en-US" sz="2600">
                <a:uFillTx/>
              </a:rPr>
              <a:t>Select the right hyperplane with the maximum segregation from the either nearest data points as shown in the figure.</a:t>
            </a:r>
            <a:endParaRPr sz="2600">
              <a:uFillTx/>
            </a:endParaRPr>
          </a:p>
        </p:txBody>
      </p:sp>
      <p:pic>
        <p:nvPicPr>
          <p:cNvPr id="193" name="Google Shape;193;p21" descr="Google Shape;261;p34"/>
          <p:cNvPicPr preferRelativeResize="0"/>
          <p:nvPr/>
        </p:nvPicPr>
        <p:blipFill rotWithShape="1">
          <a:blip r:embed="rId3"/>
          <a:srcRect/>
          <a:stretch/>
        </p:blipFill>
        <p:spPr>
          <a:xfrm>
            <a:off x="2364659" y="6081394"/>
            <a:ext cx="7404101" cy="30988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2"/>
          <p:cNvPicPr preferRelativeResize="0"/>
          <p:nvPr/>
        </p:nvPicPr>
        <p:blipFill rotWithShape="1">
          <a:blip r:embed="rId3"/>
          <a:srcRect/>
          <a:stretch/>
        </p:blipFill>
        <p:spPr>
          <a:xfrm>
            <a:off x="225881" y="3098509"/>
            <a:ext cx="12414177" cy="3238481"/>
          </a:xfrm>
          <a:prstGeom prst="rect">
            <a:avLst/>
          </a:prstGeom>
          <a:noFill/>
          <a:ln>
            <a:noFill/>
          </a:ln>
        </p:spPr>
      </p:pic>
      <p:sp>
        <p:nvSpPr>
          <p:cNvPr id="2" name="Title 1">
            <a:extLst>
              <a:ext uri="{FF2B5EF4-FFF2-40B4-BE49-F238E27FC236}">
                <a16:creationId xmlns:a16="http://schemas.microsoft.com/office/drawing/2014/main" id="{1ECCACFC-C18D-425D-9322-9DF24820A0D3}"/>
              </a:ext>
            </a:extLst>
          </p:cNvPr>
          <p:cNvSpPr>
            <a:spLocks noGrp="1"/>
          </p:cNvSpPr>
          <p:nvPr>
            <p:ph type="title"/>
          </p:nvPr>
        </p:nvSpPr>
        <p:spPr/>
        <p:txBody>
          <a:bodyPr>
            <a:normAutofit fontScale="90000"/>
          </a:bodyPr>
          <a:lstStyle/>
          <a:p>
            <a:r>
              <a:rPr lang="en-US" dirty="0"/>
              <a:t>SVM Result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a:uFillTx/>
              </a:rPr>
              <a:t>Evaluation of different models</a:t>
            </a:r>
            <a:endParaRPr>
              <a:uFillTx/>
            </a:endParaRPr>
          </a:p>
        </p:txBody>
      </p:sp>
      <p:pic>
        <p:nvPicPr>
          <p:cNvPr id="2" name="Picture 1"/>
          <p:cNvPicPr/>
          <p:nvPr/>
        </p:nvPicPr>
        <p:blipFill>
          <a:blip r:embed="rId3"/>
          <a:stretch>
            <a:fillRect/>
          </a:stretch>
        </p:blipFill>
        <p:spPr>
          <a:xfrm>
            <a:off x="1570055" y="3418195"/>
            <a:ext cx="9642510" cy="402455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4698"/>
              <a:buFont typeface="Bodoni"/>
              <a:buNone/>
            </a:pPr>
            <a:r>
              <a:rPr lang="en-US" sz="4698" dirty="0">
                <a:uFillTx/>
              </a:rPr>
              <a:t>CNN (Convolutional Neural Network)!</a:t>
            </a:r>
            <a:endParaRPr dirty="0">
              <a:uFillTx/>
            </a:endParaRPr>
          </a:p>
        </p:txBody>
      </p:sp>
      <p:sp>
        <p:nvSpPr>
          <p:cNvPr id="210" name="Google Shape;210;p24"/>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244475" lvl="0" indent="-82550" algn="l" rtl="0">
              <a:lnSpc>
                <a:spcPct val="100000"/>
              </a:lnSpc>
              <a:spcBef>
                <a:spcPts val="0"/>
              </a:spcBef>
              <a:spcAft>
                <a:spcPts val="0"/>
              </a:spcAft>
              <a:buSzPts val="3600"/>
              <a:buNone/>
            </a:pPr>
            <a:endParaRPr sz="3600" b="0" i="0" u="none" strike="noStrike" cap="none">
              <a:solidFill>
                <a:srgbClr val="414141"/>
              </a:solidFill>
              <a:uFillTx/>
              <a:latin typeface="Palatino"/>
              <a:ea typeface="Palatino"/>
              <a:cs typeface="Palatino"/>
              <a:sym typeface="Palatino"/>
            </a:endParaRPr>
          </a:p>
        </p:txBody>
      </p:sp>
      <p:pic>
        <p:nvPicPr>
          <p:cNvPr id="211" name="Google Shape;211;p24" descr="Google Shape;170;p19"/>
          <p:cNvPicPr preferRelativeResize="0"/>
          <p:nvPr/>
        </p:nvPicPr>
        <p:blipFill rotWithShape="1">
          <a:blip r:embed="rId3"/>
          <a:srcRect/>
          <a:stretch/>
        </p:blipFill>
        <p:spPr>
          <a:xfrm>
            <a:off x="508000" y="2355425"/>
            <a:ext cx="11988802" cy="6642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body" idx="4294967295"/>
          </p:nvPr>
        </p:nvSpPr>
        <p:spPr>
          <a:xfrm>
            <a:off x="606525" y="481150"/>
            <a:ext cx="11988900" cy="49572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a:uFillTx/>
              </a:rPr>
              <a:t>By definition, </a:t>
            </a:r>
            <a:r>
              <a:rPr lang="en-US" sz="2900" u="sng">
                <a:solidFill>
                  <a:schemeClr val="hlink"/>
                </a:solidFill>
                <a:uFillTx/>
                <a:hlinkClick r:id="rId3"/>
              </a:rPr>
              <a:t>Convolution</a:t>
            </a:r>
            <a:r>
              <a:rPr lang="en-US" sz="2900">
                <a:uFillTx/>
              </a:rPr>
              <a:t> is a mathematical operation on two objects to produce an outcome that expresses how the shape of one is modified by the other. With this computation, we detect a particular feature from the input image and get the result having information about that feature. This is called ‘feature map.’ If we see this with the real image example, the outcome is shown below.</a:t>
            </a:r>
            <a:endParaRPr sz="2900">
              <a:uFillTx/>
            </a:endParaRPr>
          </a:p>
        </p:txBody>
      </p:sp>
      <p:pic>
        <p:nvPicPr>
          <p:cNvPr id="217" name="Google Shape;217;p25" descr="Google Shape;176;p20"/>
          <p:cNvPicPr preferRelativeResize="0"/>
          <p:nvPr/>
        </p:nvPicPr>
        <p:blipFill rotWithShape="1">
          <a:blip r:embed="rId4"/>
          <a:srcRect/>
          <a:stretch/>
        </p:blipFill>
        <p:spPr>
          <a:xfrm>
            <a:off x="2986600" y="5561526"/>
            <a:ext cx="6350000" cy="3660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3" name="Picture 2">
            <a:extLst>
              <a:ext uri="{FF2B5EF4-FFF2-40B4-BE49-F238E27FC236}">
                <a16:creationId xmlns:a16="http://schemas.microsoft.com/office/drawing/2014/main" id="{D011C4C1-C3F0-4D03-A60A-91F3C50FB1F0}"/>
              </a:ext>
            </a:extLst>
          </p:cNvPr>
          <p:cNvPicPr>
            <a:picLocks noChangeAspect="1"/>
          </p:cNvPicPr>
          <p:nvPr/>
        </p:nvPicPr>
        <p:blipFill>
          <a:blip r:embed="rId3"/>
          <a:stretch>
            <a:fillRect/>
          </a:stretch>
        </p:blipFill>
        <p:spPr>
          <a:xfrm>
            <a:off x="1600201" y="4205193"/>
            <a:ext cx="9278470" cy="2787277"/>
          </a:xfrm>
          <a:prstGeom prst="rect">
            <a:avLst/>
          </a:prstGeom>
        </p:spPr>
      </p:pic>
      <p:sp>
        <p:nvSpPr>
          <p:cNvPr id="4" name="Title 3">
            <a:extLst>
              <a:ext uri="{FF2B5EF4-FFF2-40B4-BE49-F238E27FC236}">
                <a16:creationId xmlns:a16="http://schemas.microsoft.com/office/drawing/2014/main" id="{6FD6C754-B0A9-496B-86DE-8863071CF9AF}"/>
              </a:ext>
            </a:extLst>
          </p:cNvPr>
          <p:cNvSpPr>
            <a:spLocks noGrp="1"/>
          </p:cNvSpPr>
          <p:nvPr>
            <p:ph type="title"/>
          </p:nvPr>
        </p:nvSpPr>
        <p:spPr/>
        <p:txBody>
          <a:bodyPr>
            <a:normAutofit fontScale="90000"/>
          </a:bodyPr>
          <a:lstStyle/>
          <a:p>
            <a:r>
              <a:rPr lang="en-US" dirty="0"/>
              <a:t>CNN Model Accuracy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a:uFillTx/>
                <a:latin typeface="Helvetica Neue"/>
                <a:ea typeface="Helvetica Neue"/>
                <a:cs typeface="Helvetica Neue"/>
                <a:sym typeface="Helvetica Neue"/>
              </a:rPr>
              <a:t>Conclusion </a:t>
            </a:r>
            <a:endParaRPr>
              <a:uFillTx/>
            </a:endParaRPr>
          </a:p>
        </p:txBody>
      </p:sp>
      <p:sp>
        <p:nvSpPr>
          <p:cNvPr id="228" name="Google Shape;228;p27"/>
          <p:cNvSpPr txBox="1">
            <a:spLocks noGrp="1"/>
          </p:cNvSpPr>
          <p:nvPr>
            <p:ph type="body" idx="1"/>
          </p:nvPr>
        </p:nvSpPr>
        <p:spPr>
          <a:xfrm>
            <a:off x="508000" y="2427194"/>
            <a:ext cx="11988800" cy="6096000"/>
          </a:xfrm>
          <a:prstGeom prst="rect">
            <a:avLst/>
          </a:prstGeom>
          <a:noFill/>
          <a:ln>
            <a:noFill/>
          </a:ln>
        </p:spPr>
        <p:txBody>
          <a:bodyPr spcFirstLastPara="1" wrap="square" lIns="50800" tIns="50800" rIns="50800" bIns="50800" anchor="ctr" anchorCtr="0">
            <a:normAutofit/>
          </a:bodyPr>
          <a:lstStyle/>
          <a:p>
            <a:pPr marL="733425" indent="-571500">
              <a:spcBef>
                <a:spcPts val="0"/>
              </a:spcBef>
              <a:buSzPts val="3600"/>
            </a:pPr>
            <a:r>
              <a:rPr lang="en-US" dirty="0"/>
              <a:t>For machine learning models the accuracy for SVM was good enough as compared to other models.</a:t>
            </a:r>
          </a:p>
          <a:p>
            <a:pPr marL="733425" indent="-571500">
              <a:spcBef>
                <a:spcPts val="0"/>
              </a:spcBef>
              <a:buSzPts val="3600"/>
            </a:pPr>
            <a:r>
              <a:rPr lang="en-US" sz="3600" b="0" i="0" u="none" strike="noStrike" cap="none" dirty="0">
                <a:solidFill>
                  <a:srgbClr val="414141"/>
                </a:solidFill>
                <a:uFillTx/>
                <a:latin typeface="Palatino"/>
                <a:ea typeface="Palatino"/>
                <a:cs typeface="Palatino"/>
                <a:sym typeface="Palatino"/>
              </a:rPr>
              <a:t>Bu</a:t>
            </a:r>
            <a:r>
              <a:rPr lang="en-US" dirty="0"/>
              <a:t>t after training and testing the model using CNN, accuracy for correct classification of image samples is quite high </a:t>
            </a:r>
            <a:r>
              <a:rPr lang="en-US" dirty="0" err="1"/>
              <a:t>i.e</a:t>
            </a:r>
            <a:r>
              <a:rPr lang="en-US" dirty="0"/>
              <a:t> (87.51%) after using 350 epoch</a:t>
            </a:r>
          </a:p>
          <a:p>
            <a:pPr marL="733425" indent="-571500">
              <a:spcBef>
                <a:spcPts val="0"/>
              </a:spcBef>
              <a:buSzPts val="3600"/>
            </a:pPr>
            <a:r>
              <a:rPr lang="en-US" dirty="0"/>
              <a:t>Only Drawback is that it takes lot of time to run the epoch </a:t>
            </a:r>
            <a:endParaRPr sz="3600" b="0" i="0" u="none" strike="noStrike" cap="none" dirty="0">
              <a:solidFill>
                <a:srgbClr val="414141"/>
              </a:solidFill>
              <a:uFillTx/>
              <a:latin typeface="Palatino"/>
              <a:ea typeface="Palatino"/>
              <a:cs typeface="Palatino"/>
              <a:sym typeface="Palatin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ADF6-17F7-4350-9FAD-8EE4DF34B5AE}"/>
              </a:ext>
            </a:extLst>
          </p:cNvPr>
          <p:cNvSpPr>
            <a:spLocks noGrp="1"/>
          </p:cNvSpPr>
          <p:nvPr>
            <p:ph type="title"/>
          </p:nvPr>
        </p:nvSpPr>
        <p:spPr/>
        <p:txBody>
          <a:bodyPr/>
          <a:lstStyle/>
          <a:p>
            <a:r>
              <a:rPr lang="en-US" b="1" dirty="0"/>
              <a:t>Thank You</a:t>
            </a:r>
          </a:p>
        </p:txBody>
      </p:sp>
    </p:spTree>
    <p:extLst>
      <p:ext uri="{BB962C8B-B14F-4D97-AF65-F5344CB8AC3E}">
        <p14:creationId xmlns:p14="http://schemas.microsoft.com/office/powerpoint/2010/main" val="2566880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7708-CA86-4843-8BA0-77934A0C184A}"/>
              </a:ext>
            </a:extLst>
          </p:cNvPr>
          <p:cNvSpPr>
            <a:spLocks noGrp="1"/>
          </p:cNvSpPr>
          <p:nvPr>
            <p:ph type="title"/>
          </p:nvPr>
        </p:nvSpPr>
        <p:spPr/>
        <p:txBody>
          <a:bodyPr/>
          <a:lstStyle/>
          <a:p>
            <a:r>
              <a:rPr lang="en-US" b="1" dirty="0"/>
              <a:t>Any Questions?</a:t>
            </a:r>
          </a:p>
        </p:txBody>
      </p:sp>
    </p:spTree>
    <p:extLst>
      <p:ext uri="{BB962C8B-B14F-4D97-AF65-F5344CB8AC3E}">
        <p14:creationId xmlns:p14="http://schemas.microsoft.com/office/powerpoint/2010/main" val="377329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a:uFillTx/>
              </a:rPr>
              <a:t>Dataset</a:t>
            </a:r>
            <a:endParaRPr>
              <a:uFillTx/>
            </a:endParaRPr>
          </a:p>
        </p:txBody>
      </p:sp>
      <p:sp>
        <p:nvSpPr>
          <p:cNvPr id="86" name="Google Shape;86;p3"/>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dirty="0">
                <a:uFillTx/>
              </a:rPr>
              <a:t>The CIFAR-10 dataset consists of 60000 32x32 </a:t>
            </a:r>
            <a:r>
              <a:rPr lang="en-US" sz="2900" dirty="0" err="1">
                <a:uFillTx/>
              </a:rPr>
              <a:t>colour</a:t>
            </a:r>
            <a:r>
              <a:rPr lang="en-US" sz="2900" dirty="0">
                <a:uFillTx/>
              </a:rPr>
              <a:t> images in 10 classes, with 6000 images per class. * There are 50000 training images and 10000 test images.</a:t>
            </a:r>
            <a:endParaRPr sz="2900" dirty="0">
              <a:uFillTx/>
            </a:endParaRPr>
          </a:p>
          <a:p>
            <a:pPr marL="321056" lvl="0" indent="-221996" algn="l" rtl="0">
              <a:lnSpc>
                <a:spcPct val="100000"/>
              </a:lnSpc>
              <a:spcBef>
                <a:spcPts val="2400"/>
              </a:spcBef>
              <a:spcAft>
                <a:spcPts val="0"/>
              </a:spcAft>
              <a:buClr>
                <a:srgbClr val="EBEBEB"/>
              </a:buClr>
              <a:buSzPts val="1560"/>
              <a:buFont typeface="Helvetica Neue"/>
              <a:buNone/>
            </a:pPr>
            <a:endParaRPr sz="2900" dirty="0">
              <a:uFillTx/>
            </a:endParaRPr>
          </a:p>
          <a:p>
            <a:pPr marL="321056" lvl="0" indent="-321056" algn="l" rtl="0">
              <a:lnSpc>
                <a:spcPct val="100000"/>
              </a:lnSpc>
              <a:spcBef>
                <a:spcPts val="2400"/>
              </a:spcBef>
              <a:spcAft>
                <a:spcPts val="0"/>
              </a:spcAft>
              <a:buClr>
                <a:srgbClr val="EBEBEB"/>
              </a:buClr>
              <a:buSzPts val="2900"/>
              <a:buFont typeface="Helvetica Neue"/>
              <a:buChar char="•"/>
            </a:pPr>
            <a:r>
              <a:rPr lang="en-US" sz="2900" dirty="0">
                <a:uFillTx/>
              </a:rPr>
              <a:t>The dataset is divided into five training batches and one test batch, each with 10000 images.</a:t>
            </a:r>
            <a:endParaRPr sz="2900" dirty="0">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508000" y="800100"/>
            <a:ext cx="119889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a:uFillTx/>
              </a:rPr>
              <a:t>Dataset</a:t>
            </a:r>
            <a:endParaRPr>
              <a:uFillTx/>
            </a:endParaRPr>
          </a:p>
        </p:txBody>
      </p:sp>
      <p:sp>
        <p:nvSpPr>
          <p:cNvPr id="92" name="Google Shape;92;p4"/>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Autofit/>
          </a:bodyPr>
          <a:lstStyle/>
          <a:p>
            <a:pPr marL="186212" lvl="0" indent="-186212" algn="l" rtl="0">
              <a:lnSpc>
                <a:spcPct val="100000"/>
              </a:lnSpc>
              <a:spcBef>
                <a:spcPts val="0"/>
              </a:spcBef>
              <a:spcAft>
                <a:spcPts val="0"/>
              </a:spcAft>
              <a:buClr>
                <a:srgbClr val="EBEBEB"/>
              </a:buClr>
              <a:buSzPts val="2000"/>
              <a:buFont typeface="Helvetica Neue"/>
              <a:buChar char="•"/>
            </a:pPr>
            <a:endParaRPr lang="en-US" sz="2800" dirty="0">
              <a:uFillTx/>
            </a:endParaRPr>
          </a:p>
          <a:p>
            <a:pPr marL="186212" lvl="0" indent="-186212" algn="l" rtl="0">
              <a:lnSpc>
                <a:spcPct val="100000"/>
              </a:lnSpc>
              <a:spcBef>
                <a:spcPts val="0"/>
              </a:spcBef>
              <a:spcAft>
                <a:spcPts val="0"/>
              </a:spcAft>
              <a:buClr>
                <a:srgbClr val="EBEBEB"/>
              </a:buClr>
              <a:buSzPts val="2000"/>
              <a:buFont typeface="Helvetica Neue"/>
              <a:buChar char="•"/>
            </a:pPr>
            <a:endParaRPr lang="en-US" sz="2800" dirty="0"/>
          </a:p>
          <a:p>
            <a:pPr marL="186212" lvl="0" indent="-186212" algn="l" rtl="0">
              <a:lnSpc>
                <a:spcPct val="100000"/>
              </a:lnSpc>
              <a:spcBef>
                <a:spcPts val="0"/>
              </a:spcBef>
              <a:spcAft>
                <a:spcPts val="0"/>
              </a:spcAft>
              <a:buClr>
                <a:srgbClr val="EBEBEB"/>
              </a:buClr>
              <a:buSzPts val="2000"/>
              <a:buFont typeface="Helvetica Neue"/>
              <a:buChar char="•"/>
            </a:pPr>
            <a:endParaRPr lang="en-US" sz="2800" dirty="0">
              <a:uFillTx/>
            </a:endParaRPr>
          </a:p>
          <a:p>
            <a:pPr marL="186212" lvl="0" indent="-186212" algn="l" rtl="0">
              <a:lnSpc>
                <a:spcPct val="100000"/>
              </a:lnSpc>
              <a:spcBef>
                <a:spcPts val="0"/>
              </a:spcBef>
              <a:spcAft>
                <a:spcPts val="0"/>
              </a:spcAft>
              <a:buClr>
                <a:srgbClr val="EBEBEB"/>
              </a:buClr>
              <a:buSzPts val="2000"/>
              <a:buFont typeface="Helvetica Neue"/>
              <a:buChar char="•"/>
            </a:pPr>
            <a:endParaRPr lang="en-US" sz="2800" dirty="0"/>
          </a:p>
          <a:p>
            <a:pPr marL="186212" lvl="0" indent="-186212" algn="l" rtl="0">
              <a:lnSpc>
                <a:spcPct val="100000"/>
              </a:lnSpc>
              <a:spcBef>
                <a:spcPts val="0"/>
              </a:spcBef>
              <a:spcAft>
                <a:spcPts val="0"/>
              </a:spcAft>
              <a:buClr>
                <a:srgbClr val="EBEBEB"/>
              </a:buClr>
              <a:buSzPts val="2000"/>
              <a:buFont typeface="Helvetica Neue"/>
              <a:buChar char="•"/>
            </a:pPr>
            <a:r>
              <a:rPr lang="en-US" sz="2800" dirty="0">
                <a:uFillTx/>
              </a:rPr>
              <a:t>These are the classes in the dataset:</a:t>
            </a:r>
            <a:endParaRPr sz="2800" dirty="0">
              <a:uFillTx/>
            </a:endParaRPr>
          </a:p>
          <a:p>
            <a:pPr marL="186212" lvl="0" indent="-128756" algn="l" rtl="0">
              <a:lnSpc>
                <a:spcPct val="100000"/>
              </a:lnSpc>
              <a:spcBef>
                <a:spcPts val="1300"/>
              </a:spcBef>
              <a:spcAft>
                <a:spcPts val="0"/>
              </a:spcAft>
              <a:buClr>
                <a:srgbClr val="EBEBEB"/>
              </a:buClr>
              <a:buSzPts val="905"/>
              <a:buFont typeface="Helvetica Neue"/>
              <a:buNone/>
            </a:pPr>
            <a:endParaRPr sz="2800" dirty="0">
              <a:uFillTx/>
            </a:endParaRPr>
          </a:p>
          <a:p>
            <a:pPr marL="633692" lvl="1" indent="-368071">
              <a:spcBef>
                <a:spcPts val="1300"/>
              </a:spcBef>
              <a:buClr>
                <a:srgbClr val="EBEBEB"/>
              </a:buClr>
              <a:buSzPts val="2000"/>
              <a:buFont typeface="Helvetica Neue"/>
              <a:buChar char="○"/>
            </a:pPr>
            <a:r>
              <a:rPr lang="en-US" sz="2800" dirty="0"/>
              <a:t>Airplane 			Deer</a:t>
            </a:r>
            <a:endParaRPr sz="2800" dirty="0">
              <a:uFillTx/>
            </a:endParaRPr>
          </a:p>
          <a:p>
            <a:pPr marL="633692" lvl="1" indent="-368071">
              <a:spcBef>
                <a:spcPts val="1300"/>
              </a:spcBef>
              <a:buClr>
                <a:srgbClr val="EBEBEB"/>
              </a:buClr>
              <a:buSzPts val="2000"/>
              <a:buFont typeface="Helvetica Neue"/>
              <a:buChar char="○"/>
            </a:pPr>
            <a:r>
              <a:rPr lang="en-US" sz="2800" dirty="0"/>
              <a:t>Automobile			Dog</a:t>
            </a:r>
            <a:endParaRPr sz="2800" dirty="0">
              <a:uFillTx/>
            </a:endParaRPr>
          </a:p>
          <a:p>
            <a:pPr marL="633692" lvl="1" indent="-368071">
              <a:spcBef>
                <a:spcPts val="1300"/>
              </a:spcBef>
              <a:buClr>
                <a:srgbClr val="EBEBEB"/>
              </a:buClr>
              <a:buSzPts val="2000"/>
              <a:buFont typeface="Helvetica Neue"/>
              <a:buChar char="○"/>
            </a:pPr>
            <a:r>
              <a:rPr lang="en-US" sz="2800" dirty="0"/>
              <a:t>Bird				Frog</a:t>
            </a:r>
            <a:endParaRPr sz="2800" dirty="0">
              <a:uFillTx/>
            </a:endParaRPr>
          </a:p>
          <a:p>
            <a:pPr marL="633692" lvl="1" indent="-368071">
              <a:spcBef>
                <a:spcPts val="1300"/>
              </a:spcBef>
              <a:buClr>
                <a:srgbClr val="EBEBEB"/>
              </a:buClr>
              <a:buSzPts val="2000"/>
              <a:buFont typeface="Helvetica Neue"/>
              <a:buChar char="○"/>
            </a:pPr>
            <a:r>
              <a:rPr lang="en-US" sz="2800" dirty="0"/>
              <a:t>Cat 				Ship</a:t>
            </a:r>
          </a:p>
          <a:p>
            <a:pPr marL="633692" lvl="1" indent="-368071">
              <a:spcBef>
                <a:spcPts val="1300"/>
              </a:spcBef>
              <a:buClr>
                <a:srgbClr val="EBEBEB"/>
              </a:buClr>
              <a:buSzPts val="2000"/>
              <a:buFont typeface="Helvetica Neue"/>
              <a:buChar char="○"/>
            </a:pPr>
            <a:r>
              <a:rPr lang="en-US" sz="2800" dirty="0"/>
              <a:t>Horse</a:t>
            </a:r>
          </a:p>
          <a:p>
            <a:pPr marL="633692" lvl="1" indent="-368071">
              <a:spcBef>
                <a:spcPts val="1300"/>
              </a:spcBef>
              <a:buClr>
                <a:srgbClr val="EBEBEB"/>
              </a:buClr>
              <a:buSzPts val="2000"/>
              <a:buFont typeface="Helvetica Neue"/>
              <a:buChar char="○"/>
            </a:pPr>
            <a:r>
              <a:rPr lang="en-US" sz="2800" dirty="0"/>
              <a:t>Truck</a:t>
            </a:r>
            <a:endParaRPr sz="2800" dirty="0">
              <a:uFillTx/>
            </a:endParaRPr>
          </a:p>
          <a:p>
            <a:pPr marL="633692" lvl="1" indent="-368071">
              <a:spcBef>
                <a:spcPts val="1300"/>
              </a:spcBef>
              <a:buClr>
                <a:srgbClr val="EBEBEB"/>
              </a:buClr>
              <a:buSzPts val="2000"/>
              <a:buFont typeface="Helvetica Neue"/>
              <a:buChar char="○"/>
            </a:pPr>
            <a:r>
              <a:rPr lang="en-US" sz="2800" dirty="0"/>
              <a:t>We have training set of 50000 images and test set of 10000 images</a:t>
            </a:r>
          </a:p>
          <a:p>
            <a:pPr marL="633692" lvl="1" indent="-368071" algn="l" rtl="0">
              <a:lnSpc>
                <a:spcPct val="100000"/>
              </a:lnSpc>
              <a:spcBef>
                <a:spcPts val="1300"/>
              </a:spcBef>
              <a:spcAft>
                <a:spcPts val="0"/>
              </a:spcAft>
              <a:buClr>
                <a:srgbClr val="EBEBEB"/>
              </a:buClr>
              <a:buSzPts val="2000"/>
              <a:buFont typeface="Helvetica Neue"/>
              <a:buChar char="○"/>
            </a:pPr>
            <a:endParaRPr sz="2800" dirty="0">
              <a:uFillTx/>
            </a:endParaRPr>
          </a:p>
          <a:p>
            <a:pPr marL="633692" lvl="1" indent="-368071" algn="l" rtl="0">
              <a:lnSpc>
                <a:spcPct val="100000"/>
              </a:lnSpc>
              <a:spcBef>
                <a:spcPts val="1300"/>
              </a:spcBef>
              <a:spcAft>
                <a:spcPts val="0"/>
              </a:spcAft>
              <a:buClr>
                <a:srgbClr val="EBEBEB"/>
              </a:buClr>
              <a:buSzPts val="2000"/>
              <a:buFont typeface="Helvetica Neue"/>
              <a:buChar char="○"/>
            </a:pPr>
            <a:endParaRPr sz="2800" dirty="0">
              <a:uFillTx/>
            </a:endParaRPr>
          </a:p>
          <a:p>
            <a:pPr marL="633692" lvl="1" indent="-368071" algn="l" rtl="0">
              <a:lnSpc>
                <a:spcPct val="100000"/>
              </a:lnSpc>
              <a:spcBef>
                <a:spcPts val="1300"/>
              </a:spcBef>
              <a:spcAft>
                <a:spcPts val="0"/>
              </a:spcAft>
              <a:buClr>
                <a:srgbClr val="EBEBEB"/>
              </a:buClr>
              <a:buSzPts val="2000"/>
              <a:buFont typeface="Helvetica Neue"/>
              <a:buChar char="○"/>
            </a:pPr>
            <a:endParaRPr sz="2800" dirty="0">
              <a:uFillTx/>
            </a:endParaRPr>
          </a:p>
          <a:p>
            <a:pPr marL="633692" lvl="1" indent="-368071" algn="l" rtl="0">
              <a:lnSpc>
                <a:spcPct val="100000"/>
              </a:lnSpc>
              <a:spcBef>
                <a:spcPts val="1300"/>
              </a:spcBef>
              <a:spcAft>
                <a:spcPts val="0"/>
              </a:spcAft>
              <a:buClr>
                <a:srgbClr val="EBEBEB"/>
              </a:buClr>
              <a:buSzPts val="2000"/>
              <a:buFont typeface="Helvetica Neue"/>
              <a:buChar char="○"/>
            </a:pPr>
            <a:endParaRPr sz="2800" dirty="0">
              <a:uFillTx/>
            </a:endParaRPr>
          </a:p>
          <a:p>
            <a:pPr marL="186212" lvl="0" indent="-128756" algn="l" rtl="0">
              <a:lnSpc>
                <a:spcPct val="100000"/>
              </a:lnSpc>
              <a:spcBef>
                <a:spcPts val="1300"/>
              </a:spcBef>
              <a:spcAft>
                <a:spcPts val="0"/>
              </a:spcAft>
              <a:buClr>
                <a:srgbClr val="EBEBEB"/>
              </a:buClr>
              <a:buSzPts val="905"/>
              <a:buFont typeface="Helvetica Neue"/>
              <a:buNone/>
            </a:pPr>
            <a:endParaRPr sz="2800" dirty="0">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a:uFillTx/>
              </a:rPr>
              <a:t>Approach</a:t>
            </a:r>
            <a:endParaRPr>
              <a:uFillTx/>
            </a:endParaRPr>
          </a:p>
        </p:txBody>
      </p:sp>
      <p:sp>
        <p:nvSpPr>
          <p:cNvPr id="104" name="Google Shape;104;p6"/>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501650" lvl="0" indent="-457200" algn="l" rtl="0">
              <a:lnSpc>
                <a:spcPct val="100000"/>
              </a:lnSpc>
              <a:spcBef>
                <a:spcPts val="0"/>
              </a:spcBef>
              <a:spcAft>
                <a:spcPts val="0"/>
              </a:spcAft>
              <a:buSzPts val="2900"/>
              <a:buFont typeface="Arial" panose="020B0604020202020204" pitchFamily="34" charset="0"/>
              <a:buChar char="•"/>
            </a:pPr>
            <a:r>
              <a:rPr lang="en-US" sz="2900" dirty="0">
                <a:uFillTx/>
              </a:rPr>
              <a:t>Downloaded dataset</a:t>
            </a:r>
            <a:endParaRPr sz="2900" dirty="0">
              <a:uFillTx/>
            </a:endParaRPr>
          </a:p>
          <a:p>
            <a:pPr marL="501650" lvl="0" indent="-457200" algn="l" rtl="0">
              <a:lnSpc>
                <a:spcPct val="100000"/>
              </a:lnSpc>
              <a:spcBef>
                <a:spcPts val="0"/>
              </a:spcBef>
              <a:spcAft>
                <a:spcPts val="0"/>
              </a:spcAft>
              <a:buSzPts val="2900"/>
              <a:buFont typeface="Arial" panose="020B0604020202020204" pitchFamily="34" charset="0"/>
              <a:buChar char="•"/>
            </a:pPr>
            <a:r>
              <a:rPr lang="en-US" sz="2900" dirty="0">
                <a:uFillTx/>
              </a:rPr>
              <a:t>Scaling the dataset</a:t>
            </a:r>
            <a:endParaRPr sz="2900" dirty="0">
              <a:uFillTx/>
            </a:endParaRPr>
          </a:p>
          <a:p>
            <a:pPr marL="501650" lvl="0" indent="-457200" algn="l" rtl="0">
              <a:lnSpc>
                <a:spcPct val="100000"/>
              </a:lnSpc>
              <a:spcBef>
                <a:spcPts val="0"/>
              </a:spcBef>
              <a:spcAft>
                <a:spcPts val="0"/>
              </a:spcAft>
              <a:buSzPts val="2900"/>
              <a:buFont typeface="Arial" panose="020B0604020202020204" pitchFamily="34" charset="0"/>
              <a:buChar char="•"/>
            </a:pPr>
            <a:r>
              <a:rPr lang="en-US" sz="2900" dirty="0">
                <a:uFillTx/>
              </a:rPr>
              <a:t>Applied PCA</a:t>
            </a:r>
            <a:endParaRPr sz="2900" dirty="0">
              <a:uFillTx/>
            </a:endParaRPr>
          </a:p>
          <a:p>
            <a:pPr marL="501650" lvl="0" indent="-457200" algn="l" rtl="0">
              <a:lnSpc>
                <a:spcPct val="100000"/>
              </a:lnSpc>
              <a:spcBef>
                <a:spcPts val="0"/>
              </a:spcBef>
              <a:spcAft>
                <a:spcPts val="0"/>
              </a:spcAft>
              <a:buClr>
                <a:schemeClr val="dk1"/>
              </a:buClr>
              <a:buSzPts val="2900"/>
              <a:buFont typeface="Arial" panose="020B0604020202020204" pitchFamily="34" charset="0"/>
              <a:buChar char="•"/>
            </a:pPr>
            <a:r>
              <a:rPr lang="en-US" sz="2900" dirty="0">
                <a:solidFill>
                  <a:schemeClr val="dk1"/>
                </a:solidFill>
                <a:uFillTx/>
              </a:rPr>
              <a:t>KNN</a:t>
            </a:r>
            <a:endParaRPr sz="2900" dirty="0">
              <a:uFillTx/>
            </a:endParaRPr>
          </a:p>
          <a:p>
            <a:pPr marL="501650" lvl="0" indent="-457200" algn="l" rtl="0">
              <a:lnSpc>
                <a:spcPct val="100000"/>
              </a:lnSpc>
              <a:spcBef>
                <a:spcPts val="0"/>
              </a:spcBef>
              <a:spcAft>
                <a:spcPts val="0"/>
              </a:spcAft>
              <a:buSzPts val="2900"/>
              <a:buFont typeface="Arial" panose="020B0604020202020204" pitchFamily="34" charset="0"/>
              <a:buChar char="•"/>
            </a:pPr>
            <a:r>
              <a:rPr lang="en-US" sz="2900" dirty="0">
                <a:uFillTx/>
              </a:rPr>
              <a:t>Random Forest</a:t>
            </a:r>
            <a:endParaRPr sz="2900" dirty="0">
              <a:uFillTx/>
            </a:endParaRPr>
          </a:p>
          <a:p>
            <a:pPr marL="501650" lvl="0" indent="-457200" algn="l" rtl="0">
              <a:lnSpc>
                <a:spcPct val="100000"/>
              </a:lnSpc>
              <a:spcBef>
                <a:spcPts val="0"/>
              </a:spcBef>
              <a:spcAft>
                <a:spcPts val="0"/>
              </a:spcAft>
              <a:buSzPts val="2900"/>
              <a:buFont typeface="Arial" panose="020B0604020202020204" pitchFamily="34" charset="0"/>
              <a:buChar char="•"/>
            </a:pPr>
            <a:r>
              <a:rPr lang="en-US" sz="2900" dirty="0">
                <a:uFillTx/>
              </a:rPr>
              <a:t>SVM</a:t>
            </a:r>
            <a:endParaRPr sz="2900" dirty="0">
              <a:uFillTx/>
            </a:endParaRPr>
          </a:p>
          <a:p>
            <a:pPr marL="501650" lvl="0" indent="-457200" algn="l" rtl="0">
              <a:lnSpc>
                <a:spcPct val="100000"/>
              </a:lnSpc>
              <a:spcBef>
                <a:spcPts val="0"/>
              </a:spcBef>
              <a:spcAft>
                <a:spcPts val="0"/>
              </a:spcAft>
              <a:buSzPts val="2900"/>
              <a:buFont typeface="Arial" panose="020B0604020202020204" pitchFamily="34" charset="0"/>
              <a:buChar char="•"/>
            </a:pPr>
            <a:r>
              <a:rPr lang="en-US" sz="2900" dirty="0">
                <a:uFillTx/>
              </a:rPr>
              <a:t>Evaluation of different models</a:t>
            </a:r>
            <a:endParaRPr sz="2900" dirty="0">
              <a:uFillTx/>
            </a:endParaRPr>
          </a:p>
          <a:p>
            <a:pPr marL="501650" lvl="0" indent="-457200" algn="l" rtl="0">
              <a:lnSpc>
                <a:spcPct val="100000"/>
              </a:lnSpc>
              <a:spcBef>
                <a:spcPts val="0"/>
              </a:spcBef>
              <a:spcAft>
                <a:spcPts val="0"/>
              </a:spcAft>
              <a:buSzPts val="2900"/>
              <a:buFont typeface="Arial" panose="020B0604020202020204" pitchFamily="34" charset="0"/>
              <a:buChar char="•"/>
            </a:pPr>
            <a:r>
              <a:rPr lang="en-US" sz="2900" dirty="0">
                <a:uFillTx/>
              </a:rPr>
              <a:t>Convolution Neural Network</a:t>
            </a:r>
            <a:endParaRPr sz="2900" dirty="0">
              <a:uFillTx/>
            </a:endParaRPr>
          </a:p>
          <a:p>
            <a:pPr marL="501650" lvl="0" indent="-457200" algn="l" rtl="0">
              <a:lnSpc>
                <a:spcPct val="100000"/>
              </a:lnSpc>
              <a:spcBef>
                <a:spcPts val="0"/>
              </a:spcBef>
              <a:spcAft>
                <a:spcPts val="0"/>
              </a:spcAft>
              <a:buSzPts val="2900"/>
              <a:buFont typeface="Arial" panose="020B0604020202020204" pitchFamily="34" charset="0"/>
              <a:buChar char="•"/>
            </a:pPr>
            <a:r>
              <a:rPr lang="en-US" sz="2900" dirty="0">
                <a:uFillTx/>
              </a:rPr>
              <a:t>Conclusion </a:t>
            </a:r>
            <a:endParaRPr sz="2900"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D93E2B"/>
              </a:buClr>
              <a:buSzPts val="7000"/>
              <a:buFont typeface="Bodoni"/>
              <a:buNone/>
            </a:pPr>
            <a:r>
              <a:rPr lang="en-US" sz="7000" b="0" i="0" u="none" strike="noStrike" cap="none">
                <a:solidFill>
                  <a:srgbClr val="D93E2B"/>
                </a:solidFill>
                <a:uFillTx/>
                <a:latin typeface="Bodoni"/>
                <a:ea typeface="Bodoni"/>
                <a:cs typeface="Bodoni"/>
                <a:sym typeface="Bodoni"/>
              </a:rPr>
              <a:t>Keras</a:t>
            </a:r>
            <a:endParaRPr>
              <a:uFillTx/>
            </a:endParaRPr>
          </a:p>
        </p:txBody>
      </p:sp>
      <p:sp>
        <p:nvSpPr>
          <p:cNvPr id="110" name="Google Shape;110;p7"/>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05003" lvl="0" indent="-305003" algn="l" rtl="0">
              <a:lnSpc>
                <a:spcPct val="100000"/>
              </a:lnSpc>
              <a:spcBef>
                <a:spcPts val="0"/>
              </a:spcBef>
              <a:spcAft>
                <a:spcPts val="0"/>
              </a:spcAft>
              <a:buClr>
                <a:srgbClr val="EBEBEB"/>
              </a:buClr>
              <a:buSzPts val="2900"/>
              <a:buFont typeface="Helvetica Neue"/>
              <a:buChar char="•"/>
            </a:pPr>
            <a:r>
              <a:rPr lang="en-US" sz="2900">
                <a:uFillTx/>
              </a:rPr>
              <a:t>Keras is a high-level neural networks API, written in Python and capable of running on top of </a:t>
            </a:r>
            <a:r>
              <a:rPr lang="en-US" sz="2900" u="sng">
                <a:solidFill>
                  <a:schemeClr val="hlink"/>
                </a:solidFill>
                <a:uFillTx/>
                <a:hlinkClick r:id="rId3"/>
              </a:rPr>
              <a:t>TensorFlow</a:t>
            </a:r>
            <a:r>
              <a:rPr lang="en-US" sz="2900">
                <a:uFillTx/>
              </a:rPr>
              <a:t>, </a:t>
            </a:r>
            <a:r>
              <a:rPr lang="en-US" sz="2900" u="sng">
                <a:solidFill>
                  <a:schemeClr val="hlink"/>
                </a:solidFill>
                <a:uFillTx/>
                <a:hlinkClick r:id="rId4"/>
              </a:rPr>
              <a:t>CNTK</a:t>
            </a:r>
            <a:r>
              <a:rPr lang="en-US" sz="2900">
                <a:uFillTx/>
              </a:rPr>
              <a:t>, or </a:t>
            </a:r>
            <a:r>
              <a:rPr lang="en-US" sz="2900" u="sng">
                <a:solidFill>
                  <a:schemeClr val="hlink"/>
                </a:solidFill>
                <a:uFillTx/>
                <a:hlinkClick r:id="rId5"/>
              </a:rPr>
              <a:t>Theano</a:t>
            </a:r>
            <a:r>
              <a:rPr lang="en-US" sz="2900">
                <a:uFillTx/>
              </a:rPr>
              <a:t>. It was developed with a focus on enabling fast experimentation. Being able to go from idea to result with the least possible delay is key to doing good research.</a:t>
            </a:r>
            <a:endParaRPr sz="2900">
              <a:uFillTx/>
            </a:endParaRPr>
          </a:p>
          <a:p>
            <a:pPr marL="305003" lvl="0" indent="-305003" algn="l" rtl="0">
              <a:lnSpc>
                <a:spcPct val="100000"/>
              </a:lnSpc>
              <a:spcBef>
                <a:spcPts val="2200"/>
              </a:spcBef>
              <a:spcAft>
                <a:spcPts val="0"/>
              </a:spcAft>
              <a:buClr>
                <a:srgbClr val="EBEBEB"/>
              </a:buClr>
              <a:buSzPts val="2900"/>
              <a:buFont typeface="Helvetica Neue"/>
              <a:buChar char="•"/>
            </a:pPr>
            <a:r>
              <a:rPr lang="en-US" sz="2900">
                <a:uFillTx/>
              </a:rPr>
              <a:t>Use Keras if you need a deep learning library that:</a:t>
            </a:r>
            <a:endParaRPr sz="2900">
              <a:uFillTx/>
            </a:endParaRPr>
          </a:p>
          <a:p>
            <a:pPr marL="305003" lvl="0" indent="-305003" algn="l" rtl="0">
              <a:lnSpc>
                <a:spcPct val="100000"/>
              </a:lnSpc>
              <a:spcBef>
                <a:spcPts val="2200"/>
              </a:spcBef>
              <a:spcAft>
                <a:spcPts val="0"/>
              </a:spcAft>
              <a:buClr>
                <a:srgbClr val="EBEBEB"/>
              </a:buClr>
              <a:buSzPts val="2900"/>
              <a:buFont typeface="Helvetica Neue"/>
              <a:buChar char="•"/>
            </a:pPr>
            <a:r>
              <a:rPr lang="en-US" sz="2900">
                <a:uFillTx/>
              </a:rPr>
              <a:t>Allows for easy and fast prototyping (through user friendliness, modularity, and extensibility).</a:t>
            </a:r>
            <a:endParaRPr sz="2900">
              <a:uFillTx/>
            </a:endParaRPr>
          </a:p>
          <a:p>
            <a:pPr marL="305003" lvl="0" indent="-305003" algn="l" rtl="0">
              <a:lnSpc>
                <a:spcPct val="100000"/>
              </a:lnSpc>
              <a:spcBef>
                <a:spcPts val="2200"/>
              </a:spcBef>
              <a:spcAft>
                <a:spcPts val="0"/>
              </a:spcAft>
              <a:buClr>
                <a:srgbClr val="EBEBEB"/>
              </a:buClr>
              <a:buSzPts val="2900"/>
              <a:buFont typeface="Helvetica Neue"/>
              <a:buChar char="•"/>
            </a:pPr>
            <a:r>
              <a:rPr lang="en-US" sz="2900">
                <a:uFillTx/>
              </a:rPr>
              <a:t>Supports both convolutional networks and recurrent networks, as well as combinations of the two.</a:t>
            </a:r>
            <a:endParaRPr sz="2900">
              <a:uFillTx/>
            </a:endParaRPr>
          </a:p>
          <a:p>
            <a:pPr marL="305003" lvl="0" indent="-305003" algn="l" rtl="0">
              <a:lnSpc>
                <a:spcPct val="100000"/>
              </a:lnSpc>
              <a:spcBef>
                <a:spcPts val="2200"/>
              </a:spcBef>
              <a:spcAft>
                <a:spcPts val="0"/>
              </a:spcAft>
              <a:buClr>
                <a:srgbClr val="EBEBEB"/>
              </a:buClr>
              <a:buSzPts val="2900"/>
              <a:buFont typeface="Helvetica Neue"/>
              <a:buChar char="•"/>
            </a:pPr>
            <a:r>
              <a:rPr lang="en-US" sz="2900">
                <a:uFillTx/>
              </a:rPr>
              <a:t>Runs seamlessly on CPU and GPU.</a:t>
            </a:r>
            <a:endParaRPr sz="2900">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title"/>
          </p:nvPr>
        </p:nvSpPr>
        <p:spPr>
          <a:xfrm>
            <a:off x="508000" y="800100"/>
            <a:ext cx="11988900" cy="1219200"/>
          </a:xfrm>
          <a:prstGeom prst="rect">
            <a:avLst/>
          </a:prstGeom>
          <a:noFill/>
          <a:ln>
            <a:noFill/>
          </a:ln>
        </p:spPr>
        <p:txBody>
          <a:bodyPr spcFirstLastPara="1" wrap="square" lIns="50800" tIns="50800" rIns="50800" bIns="50800" anchor="ctr" anchorCtr="0">
            <a:noAutofit/>
          </a:bodyPr>
          <a:lstStyle/>
          <a:p>
            <a:pPr marL="0" lvl="0" indent="0" algn="ctr" rtl="0">
              <a:lnSpc>
                <a:spcPct val="90000"/>
              </a:lnSpc>
              <a:spcBef>
                <a:spcPts val="1600"/>
              </a:spcBef>
              <a:spcAft>
                <a:spcPts val="0"/>
              </a:spcAft>
              <a:buSzPts val="1800"/>
              <a:buNone/>
            </a:pPr>
            <a:r>
              <a:rPr lang="en-US">
                <a:uFillTx/>
              </a:rPr>
              <a:t>Tensorflow</a:t>
            </a:r>
            <a:endParaRPr>
              <a:uFillTx/>
            </a:endParaRPr>
          </a:p>
        </p:txBody>
      </p:sp>
      <p:sp>
        <p:nvSpPr>
          <p:cNvPr id="116" name="Google Shape;116;p8"/>
          <p:cNvSpPr txBox="1">
            <a:spLocks noGrp="1"/>
          </p:cNvSpPr>
          <p:nvPr>
            <p:ph type="body" idx="1"/>
          </p:nvPr>
        </p:nvSpPr>
        <p:spPr>
          <a:xfrm>
            <a:off x="508000" y="2628900"/>
            <a:ext cx="11988900" cy="6096000"/>
          </a:xfrm>
          <a:prstGeom prst="rect">
            <a:avLst/>
          </a:prstGeom>
          <a:noFill/>
          <a:ln>
            <a:noFill/>
          </a:ln>
        </p:spPr>
        <p:txBody>
          <a:bodyPr spcFirstLastPara="1" wrap="square" lIns="50800" tIns="50800" rIns="50800" bIns="50800" anchor="ctr" anchorCtr="0">
            <a:noAutofit/>
          </a:bodyPr>
          <a:lstStyle/>
          <a:p>
            <a:pPr marL="177800" lvl="0" indent="-177800" algn="l" rtl="0">
              <a:lnSpc>
                <a:spcPct val="115000"/>
              </a:lnSpc>
              <a:spcBef>
                <a:spcPts val="0"/>
              </a:spcBef>
              <a:spcAft>
                <a:spcPts val="0"/>
              </a:spcAft>
              <a:buSzPts val="1080"/>
              <a:buNone/>
            </a:pPr>
            <a:r>
              <a:rPr lang="en-US" sz="2900">
                <a:solidFill>
                  <a:srgbClr val="323232"/>
                </a:solidFill>
                <a:uFillTx/>
              </a:rPr>
              <a:t>TensorFlow is an open source software library released in 2015 by Google to make it easier for developers to design, build, and train deep learning models.</a:t>
            </a:r>
            <a:endParaRPr sz="2900">
              <a:solidFill>
                <a:srgbClr val="323232"/>
              </a:solidFill>
              <a:uFillTx/>
            </a:endParaRPr>
          </a:p>
          <a:p>
            <a:pPr marL="177800" lvl="0" indent="-177800" algn="l" rtl="0">
              <a:lnSpc>
                <a:spcPct val="115000"/>
              </a:lnSpc>
              <a:spcBef>
                <a:spcPts val="1800"/>
              </a:spcBef>
              <a:spcAft>
                <a:spcPts val="0"/>
              </a:spcAft>
              <a:buSzPts val="1080"/>
              <a:buNone/>
            </a:pPr>
            <a:r>
              <a:rPr lang="en-US" sz="2900">
                <a:solidFill>
                  <a:srgbClr val="323232"/>
                </a:solidFill>
                <a:uFillTx/>
              </a:rPr>
              <a:t>Its flexible architecture allows for the easy deployment of computation across a variety of platforms (CPUs, GPUs,</a:t>
            </a:r>
            <a:r>
              <a:rPr lang="en-US" sz="2900">
                <a:solidFill>
                  <a:srgbClr val="323232"/>
                </a:solidFill>
                <a:uFill>
                  <a:noFill/>
                </a:uFill>
                <a:hlinkClick r:id="rId3"/>
              </a:rPr>
              <a:t> </a:t>
            </a:r>
            <a:r>
              <a:rPr lang="en-US" sz="2900" u="sng">
                <a:solidFill>
                  <a:srgbClr val="092F9D"/>
                </a:solidFill>
                <a:uFillTx/>
                <a:hlinkClick r:id="rId3"/>
              </a:rPr>
              <a:t>TPUs</a:t>
            </a:r>
            <a:r>
              <a:rPr lang="en-US" sz="2900">
                <a:solidFill>
                  <a:srgbClr val="323232"/>
                </a:solidFill>
                <a:uFillTx/>
              </a:rPr>
              <a:t>), and from desktops to clusters of servers to mobile and edge devices.</a:t>
            </a:r>
            <a:endParaRPr sz="2900">
              <a:solidFill>
                <a:srgbClr val="323232"/>
              </a:solidFill>
              <a:uFillTx/>
            </a:endParaRPr>
          </a:p>
          <a:p>
            <a:pPr marL="177800" lvl="0" indent="-177800" algn="l" rtl="0">
              <a:lnSpc>
                <a:spcPct val="115000"/>
              </a:lnSpc>
              <a:spcBef>
                <a:spcPts val="1800"/>
              </a:spcBef>
              <a:spcAft>
                <a:spcPts val="0"/>
              </a:spcAft>
              <a:buSzPts val="1080"/>
              <a:buNone/>
            </a:pPr>
            <a:r>
              <a:rPr lang="en-US" sz="2900">
                <a:solidFill>
                  <a:srgbClr val="323232"/>
                </a:solidFill>
                <a:uFillTx/>
              </a:rPr>
              <a:t>TensorFlow computations are expressed as</a:t>
            </a:r>
            <a:r>
              <a:rPr lang="en-US" sz="2900">
                <a:solidFill>
                  <a:srgbClr val="323232"/>
                </a:solidFill>
                <a:uFill>
                  <a:noFill/>
                </a:uFill>
                <a:hlinkClick r:id="rId4"/>
              </a:rPr>
              <a:t> </a:t>
            </a:r>
            <a:r>
              <a:rPr lang="en-US" sz="2900" u="sng">
                <a:solidFill>
                  <a:srgbClr val="092F9D"/>
                </a:solidFill>
                <a:uFillTx/>
                <a:hlinkClick r:id="rId4"/>
              </a:rPr>
              <a:t>stateful</a:t>
            </a:r>
            <a:r>
              <a:rPr lang="en-US" sz="2900">
                <a:solidFill>
                  <a:srgbClr val="323232"/>
                </a:solidFill>
                <a:uFill>
                  <a:noFill/>
                </a:uFill>
                <a:hlinkClick r:id="rId5"/>
              </a:rPr>
              <a:t> </a:t>
            </a:r>
            <a:r>
              <a:rPr lang="en-US" sz="2900" u="sng">
                <a:solidFill>
                  <a:srgbClr val="092F9D"/>
                </a:solidFill>
                <a:uFillTx/>
                <a:hlinkClick r:id="rId5"/>
              </a:rPr>
              <a:t>dataflow</a:t>
            </a:r>
            <a:r>
              <a:rPr lang="en-US" sz="2900">
                <a:solidFill>
                  <a:srgbClr val="323232"/>
                </a:solidFill>
                <a:uFill>
                  <a:noFill/>
                </a:uFill>
                <a:hlinkClick r:id="rId6"/>
              </a:rPr>
              <a:t> </a:t>
            </a:r>
            <a:r>
              <a:rPr lang="en-US" sz="2900" u="sng">
                <a:solidFill>
                  <a:srgbClr val="092F9D"/>
                </a:solidFill>
                <a:uFillTx/>
                <a:hlinkClick r:id="rId6"/>
              </a:rPr>
              <a:t>graphs</a:t>
            </a:r>
            <a:r>
              <a:rPr lang="en-US" sz="2900">
                <a:solidFill>
                  <a:srgbClr val="323232"/>
                </a:solidFill>
                <a:uFillTx/>
              </a:rPr>
              <a:t>. The name TensorFlow derives from the operations that such neural networks perform on multidimensional data arrays, which are referred to as</a:t>
            </a:r>
            <a:r>
              <a:rPr lang="en-US" sz="2900">
                <a:solidFill>
                  <a:srgbClr val="323232"/>
                </a:solidFill>
                <a:uFill>
                  <a:noFill/>
                </a:uFill>
                <a:hlinkClick r:id="rId7"/>
              </a:rPr>
              <a:t> </a:t>
            </a:r>
            <a:r>
              <a:rPr lang="en-US" sz="2900" i="1" u="sng">
                <a:solidFill>
                  <a:srgbClr val="092F9D"/>
                </a:solidFill>
                <a:uFillTx/>
                <a:hlinkClick r:id="rId7"/>
              </a:rPr>
              <a:t>tensors</a:t>
            </a:r>
            <a:r>
              <a:rPr lang="en-US" sz="2900">
                <a:solidFill>
                  <a:srgbClr val="323232"/>
                </a:solidFill>
                <a:uFillTx/>
              </a:rPr>
              <a:t>.</a:t>
            </a:r>
            <a:endParaRPr sz="2900">
              <a:solidFill>
                <a:srgbClr val="323232"/>
              </a:solidFill>
              <a:uFillTx/>
            </a:endParaRPr>
          </a:p>
          <a:p>
            <a:pPr marL="0" lvl="0" indent="0" algn="l" rtl="0">
              <a:lnSpc>
                <a:spcPct val="115000"/>
              </a:lnSpc>
              <a:spcBef>
                <a:spcPts val="1800"/>
              </a:spcBef>
              <a:spcAft>
                <a:spcPts val="0"/>
              </a:spcAft>
              <a:buSzPts val="1080"/>
              <a:buNone/>
            </a:pPr>
            <a:endParaRPr sz="2900">
              <a:solidFill>
                <a:srgbClr val="000000"/>
              </a:solidFill>
              <a:uFillTx/>
              <a:latin typeface="Arial"/>
              <a:ea typeface="Arial"/>
              <a:cs typeface="Arial"/>
              <a:sym typeface="Arial"/>
            </a:endParaRPr>
          </a:p>
          <a:p>
            <a:pPr marL="0" lvl="0" indent="0" algn="l" rtl="0">
              <a:lnSpc>
                <a:spcPct val="100000"/>
              </a:lnSpc>
              <a:spcBef>
                <a:spcPts val="2400"/>
              </a:spcBef>
              <a:spcAft>
                <a:spcPts val="0"/>
              </a:spcAft>
              <a:buSzPts val="1080"/>
              <a:buNone/>
            </a:pPr>
            <a:endParaRPr sz="2900">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9"/>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a:uFillTx/>
              </a:rPr>
              <a:t>Scaling the data</a:t>
            </a:r>
            <a:endParaRPr>
              <a:uFillTx/>
            </a:endParaRPr>
          </a:p>
        </p:txBody>
      </p:sp>
      <p:sp>
        <p:nvSpPr>
          <p:cNvPr id="122" name="Google Shape;122;p9"/>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a:uFillTx/>
              </a:rPr>
              <a:t>Scaling is converting the data into a 1-dimensional array for inputting it to the next layer. We flatten the output of the convolutional layers to create a single long feature vector. And it is connected to the final classification model, which is called a fully-connected layer. </a:t>
            </a:r>
            <a:endParaRPr sz="2900">
              <a:uFillTx/>
            </a:endParaRPr>
          </a:p>
          <a:p>
            <a:pPr marL="321056" lvl="0" indent="-321056" algn="l" rtl="0">
              <a:lnSpc>
                <a:spcPct val="100000"/>
              </a:lnSpc>
              <a:spcBef>
                <a:spcPts val="2400"/>
              </a:spcBef>
              <a:spcAft>
                <a:spcPts val="0"/>
              </a:spcAft>
              <a:buClr>
                <a:srgbClr val="EBEBEB"/>
              </a:buClr>
              <a:buSzPts val="2900"/>
              <a:buFont typeface="Helvetica Neue"/>
              <a:buChar char="•"/>
            </a:pPr>
            <a:r>
              <a:rPr lang="en-US" sz="2900">
                <a:uFillTx/>
              </a:rPr>
              <a:t>In other words, we put all the pixel data in one line and make connections with the final layer. And once again. What is the final layer for? The classification of ‘the cats and dogs.’</a:t>
            </a:r>
            <a:endParaRPr sz="2900">
              <a:uFillTx/>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0"/>
          <p:cNvSpPr txBox="1">
            <a:spLocks noGrp="1"/>
          </p:cNvSpPr>
          <p:nvPr>
            <p:ph type="title"/>
          </p:nvPr>
        </p:nvSpPr>
        <p:spPr>
          <a:xfrm>
            <a:off x="508000" y="823900"/>
            <a:ext cx="11988900" cy="12192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6400"/>
              <a:buFont typeface="Helvetica Neue"/>
              <a:buNone/>
            </a:pPr>
            <a:r>
              <a:rPr lang="en-US" sz="6400" b="1" dirty="0">
                <a:uFillTx/>
              </a:rPr>
              <a:t>Principal Component Analysis</a:t>
            </a:r>
            <a:endParaRPr dirty="0">
              <a:uFillTx/>
            </a:endParaRPr>
          </a:p>
        </p:txBody>
      </p:sp>
      <p:sp>
        <p:nvSpPr>
          <p:cNvPr id="128" name="Google Shape;128;p10"/>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321056" lvl="0" indent="-321056" algn="l" rtl="0">
              <a:lnSpc>
                <a:spcPct val="100000"/>
              </a:lnSpc>
              <a:spcBef>
                <a:spcPts val="0"/>
              </a:spcBef>
              <a:spcAft>
                <a:spcPts val="0"/>
              </a:spcAft>
              <a:buClr>
                <a:srgbClr val="EBEBEB"/>
              </a:buClr>
              <a:buSzPts val="2900"/>
              <a:buFont typeface="Helvetica Neue"/>
              <a:buChar char="•"/>
            </a:pPr>
            <a:r>
              <a:rPr lang="en-US" sz="2900">
                <a:uFillTx/>
              </a:rPr>
              <a:t>A more common way of speeding up a machine learning algorithm is by using Principal Component Analysis (PCA). </a:t>
            </a:r>
            <a:endParaRPr sz="2900">
              <a:uFillTx/>
            </a:endParaRPr>
          </a:p>
          <a:p>
            <a:pPr marL="321056" lvl="0" indent="-321056" algn="l" rtl="0">
              <a:lnSpc>
                <a:spcPct val="100000"/>
              </a:lnSpc>
              <a:spcBef>
                <a:spcPts val="2400"/>
              </a:spcBef>
              <a:spcAft>
                <a:spcPts val="0"/>
              </a:spcAft>
              <a:buClr>
                <a:srgbClr val="EBEBEB"/>
              </a:buClr>
              <a:buSzPts val="2900"/>
              <a:buFont typeface="Helvetica Neue"/>
              <a:buChar char="•"/>
            </a:pPr>
            <a:r>
              <a:rPr lang="en-US" sz="2900">
                <a:uFillTx/>
              </a:rPr>
              <a:t>If your learning algorithm is too slow because the input dimension is too high, then using PCA to speed it up can be a reasonable choice. This is probably the most common application of PCA. Another common application of PCA is for data visualization.</a:t>
            </a:r>
            <a:endParaRPr sz="2900">
              <a:uFillTx/>
            </a:endParaRPr>
          </a:p>
        </p:txBody>
      </p:sp>
    </p:spTree>
  </p:cSld>
  <p:clrMapOvr>
    <a:masterClrMapping/>
  </p:clrMapOvr>
</p:sld>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1114</Words>
  <Application>Microsoft Office PowerPoint</Application>
  <PresentationFormat>Custom</PresentationFormat>
  <Paragraphs>115</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Bodoni</vt:lpstr>
      <vt:lpstr>Courier New</vt:lpstr>
      <vt:lpstr>Helvetica Neue</vt:lpstr>
      <vt:lpstr>Palatino</vt:lpstr>
      <vt:lpstr>New_Template4</vt:lpstr>
      <vt:lpstr>Object Recognition (Image Based) using Neural Network  </vt:lpstr>
      <vt:lpstr>Abstract</vt:lpstr>
      <vt:lpstr>Dataset</vt:lpstr>
      <vt:lpstr>Dataset</vt:lpstr>
      <vt:lpstr>Approach</vt:lpstr>
      <vt:lpstr>Keras</vt:lpstr>
      <vt:lpstr>Tensorflow</vt:lpstr>
      <vt:lpstr>Scaling the data</vt:lpstr>
      <vt:lpstr>Principal Component Analysis</vt:lpstr>
      <vt:lpstr>K-Nearest Neighbor</vt:lpstr>
      <vt:lpstr>How does the KNN algorithm work?</vt:lpstr>
      <vt:lpstr>PowerPoint Presentation</vt:lpstr>
      <vt:lpstr>KNN Result</vt:lpstr>
      <vt:lpstr>Random Forest</vt:lpstr>
      <vt:lpstr>How does the random forest work?</vt:lpstr>
      <vt:lpstr>PowerPoint Presentation</vt:lpstr>
      <vt:lpstr>Random Forest Result</vt:lpstr>
      <vt:lpstr>Support Vector Machine(SVM)</vt:lpstr>
      <vt:lpstr>How does it work?</vt:lpstr>
      <vt:lpstr>PowerPoint Presentation</vt:lpstr>
      <vt:lpstr>SVM Result</vt:lpstr>
      <vt:lpstr>Evaluation of different models</vt:lpstr>
      <vt:lpstr>CNN (Convolutional Neural Network)!</vt:lpstr>
      <vt:lpstr>PowerPoint Presentation</vt:lpstr>
      <vt:lpstr>CNN Model Accuracy</vt:lpstr>
      <vt:lpstr>Conclusion </vt:lpstr>
      <vt:lpstr>Thank You</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Recognition (Image Based) using Neural Network  </dc:title>
  <dc:creator>madhu</dc:creator>
  <cp:lastModifiedBy>madhuridilliker610@outlook.com</cp:lastModifiedBy>
  <cp:revision>1</cp:revision>
  <dcterms:modified xsi:type="dcterms:W3CDTF">2019-12-16T01:22:27Z</dcterms:modified>
</cp:coreProperties>
</file>