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7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3B5D324-C8E9-4F5D-BB9C-E999B2ECE71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67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D3C2-6C30-41D1-94AC-62A6D3E1E511}"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107757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4805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06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253182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736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2422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3607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3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81860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D3C2-6C30-41D1-94AC-62A6D3E1E511}"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B5D324-C8E9-4F5D-BB9C-E999B2ECE71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53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2D3C2-6C30-41D1-94AC-62A6D3E1E511}"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140503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2D3C2-6C30-41D1-94AC-62A6D3E1E511}"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B5D324-C8E9-4F5D-BB9C-E999B2ECE71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63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2D3C2-6C30-41D1-94AC-62A6D3E1E511}"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B5D324-C8E9-4F5D-BB9C-E999B2ECE71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66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D3C2-6C30-41D1-94AC-62A6D3E1E511}"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117476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D3C2-6C30-41D1-94AC-62A6D3E1E511}"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D324-C8E9-4F5D-BB9C-E999B2ECE71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23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D3C2-6C30-41D1-94AC-62A6D3E1E511}"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B5D324-C8E9-4F5D-BB9C-E999B2ECE717}" type="slidenum">
              <a:rPr lang="en-US" smtClean="0"/>
              <a:t>‹#›</a:t>
            </a:fld>
            <a:endParaRPr lang="en-US"/>
          </a:p>
        </p:txBody>
      </p:sp>
    </p:spTree>
    <p:extLst>
      <p:ext uri="{BB962C8B-B14F-4D97-AF65-F5344CB8AC3E}">
        <p14:creationId xmlns:p14="http://schemas.microsoft.com/office/powerpoint/2010/main" val="195329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E2D3C2-6C30-41D1-94AC-62A6D3E1E511}" type="datetimeFigureOut">
              <a:rPr lang="en-US" smtClean="0"/>
              <a:t>11/12/2024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B5D324-C8E9-4F5D-BB9C-E999B2ECE717}" type="slidenum">
              <a:rPr lang="en-US" smtClean="0"/>
              <a:t>‹#›</a:t>
            </a:fld>
            <a:endParaRPr lang="en-US"/>
          </a:p>
        </p:txBody>
      </p:sp>
    </p:spTree>
    <p:extLst>
      <p:ext uri="{BB962C8B-B14F-4D97-AF65-F5344CB8AC3E}">
        <p14:creationId xmlns:p14="http://schemas.microsoft.com/office/powerpoint/2010/main" val="1772027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D055-A798-4BB4-8434-57C18996F45D}"/>
              </a:ext>
            </a:extLst>
          </p:cNvPr>
          <p:cNvSpPr>
            <a:spLocks noGrp="1"/>
          </p:cNvSpPr>
          <p:nvPr>
            <p:ph type="ctrTitle"/>
          </p:nvPr>
        </p:nvSpPr>
        <p:spPr/>
        <p:txBody>
          <a:bodyPr/>
          <a:lstStyle/>
          <a:p>
            <a:r>
              <a:rPr lang="en-US" dirty="0"/>
              <a:t>PUMA SALES ANALYSIS</a:t>
            </a:r>
          </a:p>
        </p:txBody>
      </p:sp>
      <p:sp>
        <p:nvSpPr>
          <p:cNvPr id="3" name="Subtitle 2">
            <a:extLst>
              <a:ext uri="{FF2B5EF4-FFF2-40B4-BE49-F238E27FC236}">
                <a16:creationId xmlns:a16="http://schemas.microsoft.com/office/drawing/2014/main" id="{D2B68656-7BF6-4E3C-B7C4-C1CBBD8698C0}"/>
              </a:ext>
            </a:extLst>
          </p:cNvPr>
          <p:cNvSpPr>
            <a:spLocks noGrp="1"/>
          </p:cNvSpPr>
          <p:nvPr>
            <p:ph type="subTitle" idx="1"/>
          </p:nvPr>
        </p:nvSpPr>
        <p:spPr/>
        <p:txBody>
          <a:bodyPr>
            <a:normAutofit lnSpcReduction="10000"/>
          </a:bodyPr>
          <a:lstStyle/>
          <a:p>
            <a:pPr algn="r"/>
            <a:r>
              <a:rPr lang="en-US" dirty="0"/>
              <a:t>CHANDRIKA MADHURI</a:t>
            </a:r>
          </a:p>
          <a:p>
            <a:pPr algn="r"/>
            <a:r>
              <a:rPr lang="en-US" dirty="0"/>
              <a:t>BATCH:C8713</a:t>
            </a:r>
          </a:p>
          <a:p>
            <a:pPr algn="r"/>
            <a:r>
              <a:rPr lang="en-US" dirty="0"/>
              <a:t>AF0427811</a:t>
            </a:r>
          </a:p>
        </p:txBody>
      </p:sp>
    </p:spTree>
    <p:extLst>
      <p:ext uri="{BB962C8B-B14F-4D97-AF65-F5344CB8AC3E}">
        <p14:creationId xmlns:p14="http://schemas.microsoft.com/office/powerpoint/2010/main" val="44456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C05-1985-4986-AC6C-6ABABF684931}"/>
              </a:ext>
            </a:extLst>
          </p:cNvPr>
          <p:cNvSpPr>
            <a:spLocks noGrp="1"/>
          </p:cNvSpPr>
          <p:nvPr>
            <p:ph type="title"/>
          </p:nvPr>
        </p:nvSpPr>
        <p:spPr/>
        <p:txBody>
          <a:bodyPr>
            <a:normAutofit/>
          </a:bodyPr>
          <a:lstStyle/>
          <a:p>
            <a:pPr algn="l"/>
            <a:r>
              <a:rPr lang="en-US" sz="4800" dirty="0"/>
              <a:t>INTRODUCTION</a:t>
            </a:r>
          </a:p>
        </p:txBody>
      </p:sp>
      <p:sp>
        <p:nvSpPr>
          <p:cNvPr id="3" name="Content Placeholder 2">
            <a:extLst>
              <a:ext uri="{FF2B5EF4-FFF2-40B4-BE49-F238E27FC236}">
                <a16:creationId xmlns:a16="http://schemas.microsoft.com/office/drawing/2014/main" id="{A6545BE8-0505-4AB1-9080-497F00777D6E}"/>
              </a:ext>
            </a:extLst>
          </p:cNvPr>
          <p:cNvSpPr>
            <a:spLocks noGrp="1"/>
          </p:cNvSpPr>
          <p:nvPr>
            <p:ph idx="1"/>
          </p:nvPr>
        </p:nvSpPr>
        <p:spPr/>
        <p:txBody>
          <a:bodyPr>
            <a:normAutofit/>
          </a:bodyPr>
          <a:lstStyle/>
          <a:p>
            <a:pPr marL="0" indent="0">
              <a:buNone/>
            </a:pPr>
            <a:r>
              <a:rPr lang="en-US" sz="2800" dirty="0"/>
              <a:t>It is the real time project which consists of one of the famous shoe company, overall how the business is being performed, total sales, total profit of the business, and average margin of all the products. We will show different sales by month, state and on geographical data which we will be performing.</a:t>
            </a:r>
          </a:p>
        </p:txBody>
      </p:sp>
    </p:spTree>
    <p:extLst>
      <p:ext uri="{BB962C8B-B14F-4D97-AF65-F5344CB8AC3E}">
        <p14:creationId xmlns:p14="http://schemas.microsoft.com/office/powerpoint/2010/main" val="398534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F144-ED97-42FC-B6A3-E4AE95CEC8F8}"/>
              </a:ext>
            </a:extLst>
          </p:cNvPr>
          <p:cNvSpPr>
            <a:spLocks noGrp="1"/>
          </p:cNvSpPr>
          <p:nvPr>
            <p:ph type="title"/>
          </p:nvPr>
        </p:nvSpPr>
        <p:spPr/>
        <p:txBody>
          <a:bodyPr/>
          <a:lstStyle/>
          <a:p>
            <a:r>
              <a:rPr lang="en-US" dirty="0"/>
              <a:t>DEVELOPMENT STEPS</a:t>
            </a:r>
          </a:p>
        </p:txBody>
      </p:sp>
      <p:sp>
        <p:nvSpPr>
          <p:cNvPr id="3" name="Content Placeholder 2">
            <a:extLst>
              <a:ext uri="{FF2B5EF4-FFF2-40B4-BE49-F238E27FC236}">
                <a16:creationId xmlns:a16="http://schemas.microsoft.com/office/drawing/2014/main" id="{65A5FD89-9275-4A65-95DF-7C16CDEC4910}"/>
              </a:ext>
            </a:extLst>
          </p:cNvPr>
          <p:cNvSpPr>
            <a:spLocks noGrp="1"/>
          </p:cNvSpPr>
          <p:nvPr>
            <p:ph idx="1"/>
          </p:nvPr>
        </p:nvSpPr>
        <p:spPr/>
        <p:txBody>
          <a:bodyPr/>
          <a:lstStyle/>
          <a:p>
            <a:pPr>
              <a:buFont typeface="Wingdings" panose="05000000000000000000" pitchFamily="2" charset="2"/>
              <a:buChar char="v"/>
            </a:pPr>
            <a:r>
              <a:rPr lang="en-US" dirty="0"/>
              <a:t>Understand the data</a:t>
            </a:r>
          </a:p>
          <a:p>
            <a:pPr>
              <a:buFont typeface="Wingdings" panose="05000000000000000000" pitchFamily="2" charset="2"/>
              <a:buChar char="v"/>
            </a:pPr>
            <a:r>
              <a:rPr lang="en-US" dirty="0" err="1"/>
              <a:t>Analyse</a:t>
            </a:r>
            <a:r>
              <a:rPr lang="en-US" dirty="0"/>
              <a:t> data</a:t>
            </a:r>
          </a:p>
          <a:p>
            <a:pPr>
              <a:buFont typeface="Wingdings" panose="05000000000000000000" pitchFamily="2" charset="2"/>
              <a:buChar char="v"/>
            </a:pPr>
            <a:r>
              <a:rPr lang="en-US" dirty="0"/>
              <a:t>Power query</a:t>
            </a:r>
          </a:p>
          <a:p>
            <a:pPr>
              <a:buFont typeface="Wingdings" panose="05000000000000000000" pitchFamily="2" charset="2"/>
              <a:buChar char="v"/>
            </a:pPr>
            <a:r>
              <a:rPr lang="en-US" dirty="0"/>
              <a:t>Power Bi Modelling</a:t>
            </a:r>
          </a:p>
          <a:p>
            <a:pPr>
              <a:buFont typeface="Wingdings" panose="05000000000000000000" pitchFamily="2" charset="2"/>
              <a:buChar char="v"/>
            </a:pPr>
            <a:r>
              <a:rPr lang="en-US" dirty="0"/>
              <a:t>Power Bi Reports.</a:t>
            </a:r>
          </a:p>
        </p:txBody>
      </p:sp>
    </p:spTree>
    <p:extLst>
      <p:ext uri="{BB962C8B-B14F-4D97-AF65-F5344CB8AC3E}">
        <p14:creationId xmlns:p14="http://schemas.microsoft.com/office/powerpoint/2010/main" val="253307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93A3-8141-48C1-83E1-4F4C80A7BDD6}"/>
              </a:ext>
            </a:extLst>
          </p:cNvPr>
          <p:cNvSpPr>
            <a:spLocks noGrp="1"/>
          </p:cNvSpPr>
          <p:nvPr>
            <p:ph type="title"/>
          </p:nvPr>
        </p:nvSpPr>
        <p:spPr/>
        <p:txBody>
          <a:bodyPr/>
          <a:lstStyle/>
          <a:p>
            <a:pPr algn="l"/>
            <a:r>
              <a:rPr lang="en-US" dirty="0"/>
              <a:t>BUSINESS REQUIREMENTS</a:t>
            </a:r>
          </a:p>
        </p:txBody>
      </p:sp>
      <p:sp>
        <p:nvSpPr>
          <p:cNvPr id="3" name="Content Placeholder 2">
            <a:extLst>
              <a:ext uri="{FF2B5EF4-FFF2-40B4-BE49-F238E27FC236}">
                <a16:creationId xmlns:a16="http://schemas.microsoft.com/office/drawing/2014/main" id="{0752AC49-AE28-4D86-A187-14EC241D6C98}"/>
              </a:ext>
            </a:extLst>
          </p:cNvPr>
          <p:cNvSpPr>
            <a:spLocks noGrp="1"/>
          </p:cNvSpPr>
          <p:nvPr>
            <p:ph idx="1"/>
          </p:nvPr>
        </p:nvSpPr>
        <p:spPr/>
        <p:txBody>
          <a:bodyPr/>
          <a:lstStyle/>
          <a:p>
            <a:r>
              <a:rPr lang="en-US" dirty="0"/>
              <a:t>Enhanced understanding of sales dynamics.</a:t>
            </a:r>
          </a:p>
          <a:p>
            <a:r>
              <a:rPr lang="en-US" dirty="0"/>
              <a:t>Identifications of geographical areas with high and low sales.</a:t>
            </a:r>
          </a:p>
          <a:p>
            <a:r>
              <a:rPr lang="en-US" dirty="0"/>
              <a:t>Insights into product performance, marketing decisions.</a:t>
            </a:r>
          </a:p>
          <a:p>
            <a:r>
              <a:rPr lang="en-US" dirty="0"/>
              <a:t>Informed pricing and margin strategies for improved profitability.</a:t>
            </a:r>
          </a:p>
          <a:p>
            <a:r>
              <a:rPr lang="en-US" dirty="0"/>
              <a:t>Actionable recommendations for optimizing sales and profit across various dimensions.</a:t>
            </a:r>
          </a:p>
        </p:txBody>
      </p:sp>
    </p:spTree>
    <p:extLst>
      <p:ext uri="{BB962C8B-B14F-4D97-AF65-F5344CB8AC3E}">
        <p14:creationId xmlns:p14="http://schemas.microsoft.com/office/powerpoint/2010/main" val="384726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895E-3380-4FF5-A369-DA25B79ED222}"/>
              </a:ext>
            </a:extLst>
          </p:cNvPr>
          <p:cNvSpPr>
            <a:spLocks noGrp="1"/>
          </p:cNvSpPr>
          <p:nvPr>
            <p:ph type="title"/>
          </p:nvPr>
        </p:nvSpPr>
        <p:spPr/>
        <p:txBody>
          <a:bodyPr/>
          <a:lstStyle/>
          <a:p>
            <a:pPr algn="l"/>
            <a:r>
              <a:rPr lang="en-US" dirty="0"/>
              <a:t>DASHBOARD</a:t>
            </a:r>
          </a:p>
        </p:txBody>
      </p:sp>
      <p:sp>
        <p:nvSpPr>
          <p:cNvPr id="8" name="Content Placeholder 7">
            <a:extLst>
              <a:ext uri="{FF2B5EF4-FFF2-40B4-BE49-F238E27FC236}">
                <a16:creationId xmlns:a16="http://schemas.microsoft.com/office/drawing/2014/main" id="{4BAC206D-0EFC-4075-BB90-63F5575BAFB8}"/>
              </a:ext>
            </a:extLst>
          </p:cNvPr>
          <p:cNvSpPr>
            <a:spLocks noGrp="1"/>
          </p:cNvSpPr>
          <p:nvPr>
            <p:ph idx="1"/>
          </p:nvPr>
        </p:nvSpPr>
        <p:spPr/>
        <p:txBody>
          <a:bodyPr>
            <a:normAutofit/>
          </a:bodyPr>
          <a:lstStyle/>
          <a:p>
            <a:pPr marL="0" indent="0">
              <a:buNone/>
            </a:pPr>
            <a:r>
              <a:rPr lang="en-US" sz="2800" dirty="0"/>
              <a:t>Power Bi dashboard is a single page  and it is often called as canvas, that tells a story through visualizations. It is a well designed dashboard which contains only the highlights of the story. Readers can view related reports for the details.</a:t>
            </a:r>
          </a:p>
          <a:p>
            <a:pPr marL="0" indent="0">
              <a:buNone/>
            </a:pPr>
            <a:r>
              <a:rPr lang="en-US" sz="2800" dirty="0"/>
              <a:t>We have taken examples of some charts like area chart,, donut chart, bar chart etc.</a:t>
            </a:r>
          </a:p>
        </p:txBody>
      </p:sp>
    </p:spTree>
    <p:extLst>
      <p:ext uri="{BB962C8B-B14F-4D97-AF65-F5344CB8AC3E}">
        <p14:creationId xmlns:p14="http://schemas.microsoft.com/office/powerpoint/2010/main" val="72784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ADFBEC-9611-4F08-B735-21EF1439259E}"/>
              </a:ext>
            </a:extLst>
          </p:cNvPr>
          <p:cNvPicPr>
            <a:picLocks noChangeAspect="1"/>
          </p:cNvPicPr>
          <p:nvPr/>
        </p:nvPicPr>
        <p:blipFill>
          <a:blip r:embed="rId2"/>
          <a:stretch>
            <a:fillRect/>
          </a:stretch>
        </p:blipFill>
        <p:spPr>
          <a:xfrm>
            <a:off x="840659" y="781666"/>
            <a:ext cx="10471354" cy="5353664"/>
          </a:xfrm>
          <a:prstGeom prst="rect">
            <a:avLst/>
          </a:prstGeom>
        </p:spPr>
      </p:pic>
    </p:spTree>
    <p:extLst>
      <p:ext uri="{BB962C8B-B14F-4D97-AF65-F5344CB8AC3E}">
        <p14:creationId xmlns:p14="http://schemas.microsoft.com/office/powerpoint/2010/main" val="251521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87EF-DFD8-4388-83D3-A8F6ADDF2DF5}"/>
              </a:ext>
            </a:extLst>
          </p:cNvPr>
          <p:cNvSpPr>
            <a:spLocks noGrp="1"/>
          </p:cNvSpPr>
          <p:nvPr>
            <p:ph type="title"/>
          </p:nvPr>
        </p:nvSpPr>
        <p:spPr>
          <a:xfrm>
            <a:off x="1295402" y="2403986"/>
            <a:ext cx="9601196" cy="2079523"/>
          </a:xfrm>
        </p:spPr>
        <p:txBody>
          <a:bodyPr/>
          <a:lstStyle/>
          <a:p>
            <a:r>
              <a:rPr lang="en-US" dirty="0"/>
              <a:t>THANK YOU</a:t>
            </a:r>
          </a:p>
        </p:txBody>
      </p:sp>
    </p:spTree>
    <p:extLst>
      <p:ext uri="{BB962C8B-B14F-4D97-AF65-F5344CB8AC3E}">
        <p14:creationId xmlns:p14="http://schemas.microsoft.com/office/powerpoint/2010/main" val="37713923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TotalTime>
  <Words>199</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Wingdings</vt:lpstr>
      <vt:lpstr>Organic</vt:lpstr>
      <vt:lpstr>PUMA SALES ANALYSIS</vt:lpstr>
      <vt:lpstr>INTRODUCTION</vt:lpstr>
      <vt:lpstr>DEVELOPMENT STEPS</vt:lpstr>
      <vt:lpstr>BUSINESS REQUIREMENTS</vt:lpstr>
      <vt:lpstr>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ANALYTICS</dc:title>
  <dc:creator>pc</dc:creator>
  <cp:lastModifiedBy>pc</cp:lastModifiedBy>
  <cp:revision>10</cp:revision>
  <dcterms:created xsi:type="dcterms:W3CDTF">2024-11-11T12:39:52Z</dcterms:created>
  <dcterms:modified xsi:type="dcterms:W3CDTF">2024-11-12T10:18:18Z</dcterms:modified>
</cp:coreProperties>
</file>