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4643BB-2808-41FC-AD57-9980E249A267}" v="58" dt="2024-10-14T07:01:39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A900D2-A5EC-4243-B3BD-19622C817CFA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1710774-0D52-484E-8AEB-3149C78652F9}">
      <dgm:prSet/>
      <dgm:spPr/>
      <dgm:t>
        <a:bodyPr/>
        <a:lstStyle/>
        <a:p>
          <a:r>
            <a:rPr lang="en-US"/>
            <a:t>SQL Query Agents are self encompassing modules of code which assist with certain testing activities.</a:t>
          </a:r>
        </a:p>
      </dgm:t>
    </dgm:pt>
    <dgm:pt modelId="{0E06F372-8BFC-45E6-9308-FA25D5A30C41}" type="parTrans" cxnId="{721ABAA8-A209-4DE8-B386-076ECECF986D}">
      <dgm:prSet/>
      <dgm:spPr/>
      <dgm:t>
        <a:bodyPr/>
        <a:lstStyle/>
        <a:p>
          <a:endParaRPr lang="en-US"/>
        </a:p>
      </dgm:t>
    </dgm:pt>
    <dgm:pt modelId="{E14793C4-5EDB-4028-8DC2-9F6C3E798431}" type="sibTrans" cxnId="{721ABAA8-A209-4DE8-B386-076ECECF986D}">
      <dgm:prSet/>
      <dgm:spPr/>
      <dgm:t>
        <a:bodyPr/>
        <a:lstStyle/>
        <a:p>
          <a:endParaRPr lang="en-US"/>
        </a:p>
      </dgm:t>
    </dgm:pt>
    <dgm:pt modelId="{1F58E045-98DF-46F0-9EA3-D726B07DBF74}">
      <dgm:prSet/>
      <dgm:spPr/>
      <dgm:t>
        <a:bodyPr/>
        <a:lstStyle/>
        <a:p>
          <a:r>
            <a:rPr lang="en-US" dirty="0"/>
            <a:t>They are majorly used to run SQL Procedures which will execute the required SQL code such as loading, refresh, compilation and logging</a:t>
          </a:r>
        </a:p>
      </dgm:t>
    </dgm:pt>
    <dgm:pt modelId="{EC0B4231-C898-4CBD-B147-8DE73B6B0922}" type="parTrans" cxnId="{F3858EBB-E204-43D9-B51A-F05FB4B03E3B}">
      <dgm:prSet/>
      <dgm:spPr/>
      <dgm:t>
        <a:bodyPr/>
        <a:lstStyle/>
        <a:p>
          <a:endParaRPr lang="en-US"/>
        </a:p>
      </dgm:t>
    </dgm:pt>
    <dgm:pt modelId="{DB40DA8F-BECE-403F-838D-92A36023072F}" type="sibTrans" cxnId="{F3858EBB-E204-43D9-B51A-F05FB4B03E3B}">
      <dgm:prSet/>
      <dgm:spPr/>
      <dgm:t>
        <a:bodyPr/>
        <a:lstStyle/>
        <a:p>
          <a:endParaRPr lang="en-US"/>
        </a:p>
      </dgm:t>
    </dgm:pt>
    <dgm:pt modelId="{31376C53-E954-467E-B12B-5FCD3A48536D}" type="pres">
      <dgm:prSet presAssocID="{B4A900D2-A5EC-4243-B3BD-19622C817CFA}" presName="outerComposite" presStyleCnt="0">
        <dgm:presLayoutVars>
          <dgm:chMax val="5"/>
          <dgm:dir/>
          <dgm:resizeHandles val="exact"/>
        </dgm:presLayoutVars>
      </dgm:prSet>
      <dgm:spPr/>
    </dgm:pt>
    <dgm:pt modelId="{5111367D-A78C-422C-8E33-335C5EF347CE}" type="pres">
      <dgm:prSet presAssocID="{B4A900D2-A5EC-4243-B3BD-19622C817CFA}" presName="dummyMaxCanvas" presStyleCnt="0">
        <dgm:presLayoutVars/>
      </dgm:prSet>
      <dgm:spPr/>
    </dgm:pt>
    <dgm:pt modelId="{40D046D1-AE96-4C3A-A37E-D445B39ED255}" type="pres">
      <dgm:prSet presAssocID="{B4A900D2-A5EC-4243-B3BD-19622C817CFA}" presName="TwoNodes_1" presStyleLbl="node1" presStyleIdx="0" presStyleCnt="2">
        <dgm:presLayoutVars>
          <dgm:bulletEnabled val="1"/>
        </dgm:presLayoutVars>
      </dgm:prSet>
      <dgm:spPr/>
    </dgm:pt>
    <dgm:pt modelId="{9C60C343-EAFF-498A-805F-03C988215C17}" type="pres">
      <dgm:prSet presAssocID="{B4A900D2-A5EC-4243-B3BD-19622C817CFA}" presName="TwoNodes_2" presStyleLbl="node1" presStyleIdx="1" presStyleCnt="2">
        <dgm:presLayoutVars>
          <dgm:bulletEnabled val="1"/>
        </dgm:presLayoutVars>
      </dgm:prSet>
      <dgm:spPr/>
    </dgm:pt>
    <dgm:pt modelId="{4A1B5F9F-CD47-45B1-9EE8-FF5430183A7A}" type="pres">
      <dgm:prSet presAssocID="{B4A900D2-A5EC-4243-B3BD-19622C817CFA}" presName="TwoConn_1-2" presStyleLbl="fgAccFollowNode1" presStyleIdx="0" presStyleCnt="1">
        <dgm:presLayoutVars>
          <dgm:bulletEnabled val="1"/>
        </dgm:presLayoutVars>
      </dgm:prSet>
      <dgm:spPr/>
    </dgm:pt>
    <dgm:pt modelId="{5C26D1F7-B923-4B62-A1AC-AE0C928B0F72}" type="pres">
      <dgm:prSet presAssocID="{B4A900D2-A5EC-4243-B3BD-19622C817CFA}" presName="TwoNodes_1_text" presStyleLbl="node1" presStyleIdx="1" presStyleCnt="2">
        <dgm:presLayoutVars>
          <dgm:bulletEnabled val="1"/>
        </dgm:presLayoutVars>
      </dgm:prSet>
      <dgm:spPr/>
    </dgm:pt>
    <dgm:pt modelId="{5DB3A8F5-F70C-4C04-9251-BFC74F056357}" type="pres">
      <dgm:prSet presAssocID="{B4A900D2-A5EC-4243-B3BD-19622C817CFA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D27A0216-8ECE-46D9-92DB-3669A052944C}" type="presOf" srcId="{01710774-0D52-484E-8AEB-3149C78652F9}" destId="{40D046D1-AE96-4C3A-A37E-D445B39ED255}" srcOrd="0" destOrd="0" presId="urn:microsoft.com/office/officeart/2005/8/layout/vProcess5"/>
    <dgm:cxn modelId="{AE46EA1C-2CC6-47E1-A7AC-9D3D9DFB1AC7}" type="presOf" srcId="{01710774-0D52-484E-8AEB-3149C78652F9}" destId="{5C26D1F7-B923-4B62-A1AC-AE0C928B0F72}" srcOrd="1" destOrd="0" presId="urn:microsoft.com/office/officeart/2005/8/layout/vProcess5"/>
    <dgm:cxn modelId="{FF75F31E-BC88-4347-91CC-87946B31E526}" type="presOf" srcId="{B4A900D2-A5EC-4243-B3BD-19622C817CFA}" destId="{31376C53-E954-467E-B12B-5FCD3A48536D}" srcOrd="0" destOrd="0" presId="urn:microsoft.com/office/officeart/2005/8/layout/vProcess5"/>
    <dgm:cxn modelId="{BE4704A5-7700-4F8B-8A78-AD77407126C4}" type="presOf" srcId="{E14793C4-5EDB-4028-8DC2-9F6C3E798431}" destId="{4A1B5F9F-CD47-45B1-9EE8-FF5430183A7A}" srcOrd="0" destOrd="0" presId="urn:microsoft.com/office/officeart/2005/8/layout/vProcess5"/>
    <dgm:cxn modelId="{A81B48A8-4226-4219-90D9-3F94760A3AA5}" type="presOf" srcId="{1F58E045-98DF-46F0-9EA3-D726B07DBF74}" destId="{9C60C343-EAFF-498A-805F-03C988215C17}" srcOrd="0" destOrd="0" presId="urn:microsoft.com/office/officeart/2005/8/layout/vProcess5"/>
    <dgm:cxn modelId="{721ABAA8-A209-4DE8-B386-076ECECF986D}" srcId="{B4A900D2-A5EC-4243-B3BD-19622C817CFA}" destId="{01710774-0D52-484E-8AEB-3149C78652F9}" srcOrd="0" destOrd="0" parTransId="{0E06F372-8BFC-45E6-9308-FA25D5A30C41}" sibTransId="{E14793C4-5EDB-4028-8DC2-9F6C3E798431}"/>
    <dgm:cxn modelId="{F3858EBB-E204-43D9-B51A-F05FB4B03E3B}" srcId="{B4A900D2-A5EC-4243-B3BD-19622C817CFA}" destId="{1F58E045-98DF-46F0-9EA3-D726B07DBF74}" srcOrd="1" destOrd="0" parTransId="{EC0B4231-C898-4CBD-B147-8DE73B6B0922}" sibTransId="{DB40DA8F-BECE-403F-838D-92A36023072F}"/>
    <dgm:cxn modelId="{F06204CD-5627-4002-A0FE-BD045CDE0C40}" type="presOf" srcId="{1F58E045-98DF-46F0-9EA3-D726B07DBF74}" destId="{5DB3A8F5-F70C-4C04-9251-BFC74F056357}" srcOrd="1" destOrd="0" presId="urn:microsoft.com/office/officeart/2005/8/layout/vProcess5"/>
    <dgm:cxn modelId="{9F8ABD29-8CCB-45CB-B1CC-89C1BC4CBEE6}" type="presParOf" srcId="{31376C53-E954-467E-B12B-5FCD3A48536D}" destId="{5111367D-A78C-422C-8E33-335C5EF347CE}" srcOrd="0" destOrd="0" presId="urn:microsoft.com/office/officeart/2005/8/layout/vProcess5"/>
    <dgm:cxn modelId="{4121E292-ADAD-48B8-A677-955F5E2D937E}" type="presParOf" srcId="{31376C53-E954-467E-B12B-5FCD3A48536D}" destId="{40D046D1-AE96-4C3A-A37E-D445B39ED255}" srcOrd="1" destOrd="0" presId="urn:microsoft.com/office/officeart/2005/8/layout/vProcess5"/>
    <dgm:cxn modelId="{CC265F21-B805-40D7-A41A-F0CC98A3C10A}" type="presParOf" srcId="{31376C53-E954-467E-B12B-5FCD3A48536D}" destId="{9C60C343-EAFF-498A-805F-03C988215C17}" srcOrd="2" destOrd="0" presId="urn:microsoft.com/office/officeart/2005/8/layout/vProcess5"/>
    <dgm:cxn modelId="{3B19067F-23AA-4D71-AC8E-120713E71F85}" type="presParOf" srcId="{31376C53-E954-467E-B12B-5FCD3A48536D}" destId="{4A1B5F9F-CD47-45B1-9EE8-FF5430183A7A}" srcOrd="3" destOrd="0" presId="urn:microsoft.com/office/officeart/2005/8/layout/vProcess5"/>
    <dgm:cxn modelId="{88B8F315-58A3-4FB4-B2CD-30B6B422D575}" type="presParOf" srcId="{31376C53-E954-467E-B12B-5FCD3A48536D}" destId="{5C26D1F7-B923-4B62-A1AC-AE0C928B0F72}" srcOrd="4" destOrd="0" presId="urn:microsoft.com/office/officeart/2005/8/layout/vProcess5"/>
    <dgm:cxn modelId="{3B6F16EC-26AB-462F-9A7F-45B88F8E1976}" type="presParOf" srcId="{31376C53-E954-467E-B12B-5FCD3A48536D}" destId="{5DB3A8F5-F70C-4C04-9251-BFC74F056357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046D1-AE96-4C3A-A37E-D445B39ED255}">
      <dsp:nvSpPr>
        <dsp:cNvPr id="0" name=""/>
        <dsp:cNvSpPr/>
      </dsp:nvSpPr>
      <dsp:spPr>
        <a:xfrm>
          <a:off x="0" y="0"/>
          <a:ext cx="9288654" cy="18867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SQL Query Agents are self encompassing modules of code which assist with certain testing activities.</a:t>
          </a:r>
        </a:p>
      </dsp:txBody>
      <dsp:txXfrm>
        <a:off x="55261" y="55261"/>
        <a:ext cx="7338539" cy="1776240"/>
      </dsp:txXfrm>
    </dsp:sp>
    <dsp:sp modelId="{9C60C343-EAFF-498A-805F-03C988215C17}">
      <dsp:nvSpPr>
        <dsp:cNvPr id="0" name=""/>
        <dsp:cNvSpPr/>
      </dsp:nvSpPr>
      <dsp:spPr>
        <a:xfrm>
          <a:off x="1639174" y="2306042"/>
          <a:ext cx="9288654" cy="18867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They are majorly used to run SQL Procedures which will execute the required SQL code such as loading, refresh, compilation and logging</a:t>
          </a:r>
        </a:p>
      </dsp:txBody>
      <dsp:txXfrm>
        <a:off x="1694435" y="2361303"/>
        <a:ext cx="6312562" cy="1776240"/>
      </dsp:txXfrm>
    </dsp:sp>
    <dsp:sp modelId="{4A1B5F9F-CD47-45B1-9EE8-FF5430183A7A}">
      <dsp:nvSpPr>
        <dsp:cNvPr id="0" name=""/>
        <dsp:cNvSpPr/>
      </dsp:nvSpPr>
      <dsp:spPr>
        <a:xfrm>
          <a:off x="8062259" y="1483204"/>
          <a:ext cx="1226395" cy="122639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338198" y="1483204"/>
        <a:ext cx="674517" cy="922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73B7-9F2A-2492-B304-DE8A86E9B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4A77C-CB53-FCD8-FEE0-4165CBD57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4E3EC-0AFC-9BD5-F04F-30F05AFA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054F-3DAE-4839-A2BF-9EED36CB2DF3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181C5-D3F8-52C4-D942-935B0B980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3B148-253D-F67A-BBC8-F6DB2997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A2B8-17AD-4BB3-AF84-369EE8D2E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09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E2B3-0555-7EE7-B84C-67951979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A23A6-17B5-7669-D29D-036C26A51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30856-6A05-8093-30F4-1D8C65A3A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054F-3DAE-4839-A2BF-9EED36CB2DF3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3E40E-E64C-99DB-E99C-1DE011E0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34E07-4001-47AE-3A9E-38715738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A2B8-17AD-4BB3-AF84-369EE8D2E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80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FAA09-0EE9-957A-FF8F-7FFB39ED0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57021-0C1F-6D9F-C64E-83C486980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78935-0D35-2A7C-D768-E7DA2944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054F-3DAE-4839-A2BF-9EED36CB2DF3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8A283-E542-9893-6750-D4D6155E2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FE2B6-B8C0-3A5E-09CD-CF303CF4A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A2B8-17AD-4BB3-AF84-369EE8D2E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02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91DE-E630-5F23-370F-93979402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0A387-97BB-B796-DC4A-A38B7B7DD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D3670-971F-05A7-5FE1-18DC0FB5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054F-3DAE-4839-A2BF-9EED36CB2DF3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F9CB8-D2AC-DB65-CC04-E2105FAF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D2988-6599-EBF3-A7F2-AED44C272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A2B8-17AD-4BB3-AF84-369EE8D2E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09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A74CA-68B1-356D-82AF-E3E3CDF75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66F10-C29E-DAF9-3ED9-331B08CBD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9B453-DFAD-8544-9B74-0F38719D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054F-3DAE-4839-A2BF-9EED36CB2DF3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29E97-2C25-07EF-3C2E-DB9B12AEA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9599B-1D22-7B15-EF6A-851595FE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A2B8-17AD-4BB3-AF84-369EE8D2E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41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EA7F9-8431-F57C-4CA9-954248C94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627F0-3027-D315-1F93-C78A32CB6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9FBD2-9D58-84B1-5530-E0B041911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29B87-67D5-A4D1-E48B-541EB977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054F-3DAE-4839-A2BF-9EED36CB2DF3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42164-1FA7-AFB4-5BA4-82CBEF65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E182-09BB-5665-A5CF-5781CA1A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A2B8-17AD-4BB3-AF84-369EE8D2E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22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4FF6-6753-F54D-0DC7-D460C453C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7DCDC-5E48-9EF0-60EC-CBBA6C49F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59CA5-680B-4A41-733A-97EC6B728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4A145-0D51-C423-192C-635DF215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8C595-BA82-112C-7E17-8A990F8A8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F6B27B-D394-F33D-B7DE-2A6DD3710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054F-3DAE-4839-A2BF-9EED36CB2DF3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0DA087-43B7-9973-E0A5-ED5B7350E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BF5F75-1787-E58C-E16A-C5A8F131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A2B8-17AD-4BB3-AF84-369EE8D2E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92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4B46-6F0C-8A92-7CC2-3F554923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EF9B7-985E-6216-54D9-CF9D5770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054F-3DAE-4839-A2BF-9EED36CB2DF3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CBAF0-8BB0-7731-D96A-9881ABA9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C1681-C76E-1A6A-915B-684259767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A2B8-17AD-4BB3-AF84-369EE8D2E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67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9C7F2E-125D-DBCB-D4BA-8C3E0E62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054F-3DAE-4839-A2BF-9EED36CB2DF3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A77513-F3AE-6CA3-E656-6367AA087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95814-0178-876D-96EE-5F8A600B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A2B8-17AD-4BB3-AF84-369EE8D2E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1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3C83-001F-1E97-99AA-2BE82D334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C6A0B-1B90-BCA3-B0FA-65EA0D888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DB426-25C0-53EB-D3CC-5DB7BCE46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B85CA-7C44-8FC4-6515-A85159838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054F-3DAE-4839-A2BF-9EED36CB2DF3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905CD-D665-B985-A3AA-DABF9DD6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9B1B6-C378-B872-E7CF-0150F6F8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A2B8-17AD-4BB3-AF84-369EE8D2E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16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9C52-A159-4369-FE69-B7008DEB5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BA20A-BA1D-84D2-3219-A25F490D7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DC6D1-4D20-C52C-CDC7-01B40DFFE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12848-D9E1-54D6-9AAE-FBAEE567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3054F-3DAE-4839-A2BF-9EED36CB2DF3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73E81-6081-FFB8-D252-63486A981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9444A-4DA0-CF6A-F464-2F619125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A2B8-17AD-4BB3-AF84-369EE8D2E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88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F5567-8F7C-01A2-C6E7-975606695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8926B-9128-A0FB-2A7B-DF888746A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C185C-059B-D589-A506-C3CAD532B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E3054F-3DAE-4839-A2BF-9EED36CB2DF3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6F211-7FCA-3D7D-9E8C-B54E08C24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140D0-85B6-5587-4C2C-2EC6E380F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B6A2B8-17AD-4BB3-AF84-369EE8D2E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91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9D9E8-9646-1C6E-1FD7-3B59AFB1E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 Agentic RAG for Testing using </a:t>
            </a:r>
            <a:r>
              <a:rPr lang="en-US" sz="4800">
                <a:solidFill>
                  <a:srgbClr val="FFFFFF"/>
                </a:solidFill>
              </a:rPr>
              <a:t>Azure Logic Apps</a:t>
            </a:r>
            <a:endParaRPr lang="en-IN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D29AB-6790-3463-9CBF-5A0732D97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                                                                                                    Madhuri Gopal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473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4C27D-AD9E-D9D1-EEAA-363B76B37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Design of Query Agents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4966BB6D-CEDE-0314-9386-8D7634DA78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999444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8173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56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 Agentic RAG for Testing using Azure Logic Apps</vt:lpstr>
      <vt:lpstr>Design of Query Agents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Gopal, Madhuri (Cognizant)</dc:creator>
  <cp:lastModifiedBy>Gopal, Madhuri (Cognizant)</cp:lastModifiedBy>
  <cp:revision>2</cp:revision>
  <dcterms:created xsi:type="dcterms:W3CDTF">2024-10-14T06:59:03Z</dcterms:created>
  <dcterms:modified xsi:type="dcterms:W3CDTF">2025-01-14T02:44:49Z</dcterms:modified>
</cp:coreProperties>
</file>