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6" r:id="rId4"/>
  </p:sldMasterIdLst>
  <p:notesMasterIdLst>
    <p:notesMasterId r:id="rId22"/>
  </p:notesMasterIdLst>
  <p:handoutMasterIdLst>
    <p:handoutMasterId r:id="rId23"/>
  </p:handoutMasterIdLst>
  <p:sldIdLst>
    <p:sldId id="2147479184" r:id="rId5"/>
    <p:sldId id="2147479195" r:id="rId6"/>
    <p:sldId id="2147479196" r:id="rId7"/>
    <p:sldId id="2147479194" r:id="rId8"/>
    <p:sldId id="2147479197" r:id="rId9"/>
    <p:sldId id="2147479198" r:id="rId10"/>
    <p:sldId id="2147479200" r:id="rId11"/>
    <p:sldId id="2147479199" r:id="rId12"/>
    <p:sldId id="2147479201" r:id="rId13"/>
    <p:sldId id="2147479202" r:id="rId14"/>
    <p:sldId id="2147479203" r:id="rId15"/>
    <p:sldId id="2147479204" r:id="rId16"/>
    <p:sldId id="2147479205" r:id="rId17"/>
    <p:sldId id="2147479206" r:id="rId18"/>
    <p:sldId id="2147479207" r:id="rId19"/>
    <p:sldId id="2147479208" r:id="rId20"/>
    <p:sldId id="214747920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07B7544-B018-406F-AAC2-6775FC7C4953}" v="57" dt="2025-01-07T08:54:52.592"/>
  </p1510:revLst>
</p1510:revInfo>
</file>

<file path=ppt/tableStyles.xml><?xml version="1.0" encoding="utf-8"?>
<a:tblStyleLst xmlns:a="http://schemas.openxmlformats.org/drawingml/2006/main" def="{8EC20E35-A176-4012-BC5E-935CFFF8708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195" autoAdjust="0"/>
    <p:restoredTop sz="96339" autoAdjust="0"/>
  </p:normalViewPr>
  <p:slideViewPr>
    <p:cSldViewPr snapToGrid="0">
      <p:cViewPr varScale="1">
        <p:scale>
          <a:sx n="59" d="100"/>
          <a:sy n="59" d="100"/>
        </p:scale>
        <p:origin x="1072" y="52"/>
      </p:cViewPr>
      <p:guideLst/>
    </p:cSldViewPr>
  </p:slideViewPr>
  <p:outlineViewPr>
    <p:cViewPr>
      <p:scale>
        <a:sx n="33" d="100"/>
        <a:sy n="33" d="100"/>
      </p:scale>
      <p:origin x="0" y="-19659"/>
    </p:cViewPr>
  </p:outlineViewPr>
  <p:notesTextViewPr>
    <p:cViewPr>
      <p:scale>
        <a:sx n="125" d="100"/>
        <a:sy n="125" d="100"/>
      </p:scale>
      <p:origin x="0" y="0"/>
    </p:cViewPr>
  </p:notesTextViewPr>
  <p:sorterViewPr>
    <p:cViewPr varScale="1">
      <p:scale>
        <a:sx n="1" d="1"/>
        <a:sy n="1" d="1"/>
      </p:scale>
      <p:origin x="0" y="0"/>
    </p:cViewPr>
  </p:sorterViewPr>
  <p:notesViewPr>
    <p:cSldViewPr snapToGrid="0">
      <p:cViewPr>
        <p:scale>
          <a:sx n="86" d="100"/>
          <a:sy n="86" d="100"/>
        </p:scale>
        <p:origin x="6440" y="22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 Id="rId30"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pal, Madhuri (Cognizant)" userId="4578b62b-f474-4508-8f9b-f782a4ae6309" providerId="ADAL" clId="{507B7544-B018-406F-AAC2-6775FC7C4953}"/>
    <pc:docChg chg="undo custSel addSld delSld modSld sldOrd">
      <pc:chgData name="Gopal, Madhuri (Cognizant)" userId="4578b62b-f474-4508-8f9b-f782a4ae6309" providerId="ADAL" clId="{507B7544-B018-406F-AAC2-6775FC7C4953}" dt="2025-01-07T09:04:37.578" v="560"/>
      <pc:docMkLst>
        <pc:docMk/>
      </pc:docMkLst>
      <pc:sldChg chg="modSp mod">
        <pc:chgData name="Gopal, Madhuri (Cognizant)" userId="4578b62b-f474-4508-8f9b-f782a4ae6309" providerId="ADAL" clId="{507B7544-B018-406F-AAC2-6775FC7C4953}" dt="2025-01-07T08:28:52.672" v="200" actId="20577"/>
        <pc:sldMkLst>
          <pc:docMk/>
          <pc:sldMk cId="2713534842" sldId="2147479184"/>
        </pc:sldMkLst>
        <pc:spChg chg="mod">
          <ac:chgData name="Gopal, Madhuri (Cognizant)" userId="4578b62b-f474-4508-8f9b-f782a4ae6309" providerId="ADAL" clId="{507B7544-B018-406F-AAC2-6775FC7C4953}" dt="2025-01-07T08:28:52.672" v="200" actId="20577"/>
          <ac:spMkLst>
            <pc:docMk/>
            <pc:sldMk cId="2713534842" sldId="2147479184"/>
            <ac:spMk id="5" creationId="{09D9EB17-9965-3523-3F99-EF5E53642703}"/>
          </ac:spMkLst>
        </pc:spChg>
      </pc:sldChg>
      <pc:sldChg chg="modSp mod">
        <pc:chgData name="Gopal, Madhuri (Cognizant)" userId="4578b62b-f474-4508-8f9b-f782a4ae6309" providerId="ADAL" clId="{507B7544-B018-406F-AAC2-6775FC7C4953}" dt="2025-01-07T08:34:25.593" v="227" actId="20577"/>
        <pc:sldMkLst>
          <pc:docMk/>
          <pc:sldMk cId="4215035564" sldId="2147479194"/>
        </pc:sldMkLst>
        <pc:spChg chg="mod">
          <ac:chgData name="Gopal, Madhuri (Cognizant)" userId="4578b62b-f474-4508-8f9b-f782a4ae6309" providerId="ADAL" clId="{507B7544-B018-406F-AAC2-6775FC7C4953}" dt="2025-01-07T08:34:25.593" v="227" actId="20577"/>
          <ac:spMkLst>
            <pc:docMk/>
            <pc:sldMk cId="4215035564" sldId="2147479194"/>
            <ac:spMk id="3" creationId="{69E30AE1-8D52-468F-21A7-25775E0A33AD}"/>
          </ac:spMkLst>
        </pc:spChg>
      </pc:sldChg>
      <pc:sldChg chg="modSp mod">
        <pc:chgData name="Gopal, Madhuri (Cognizant)" userId="4578b62b-f474-4508-8f9b-f782a4ae6309" providerId="ADAL" clId="{507B7544-B018-406F-AAC2-6775FC7C4953}" dt="2025-01-07T08:28:59.308" v="204" actId="6549"/>
        <pc:sldMkLst>
          <pc:docMk/>
          <pc:sldMk cId="195361809" sldId="2147479195"/>
        </pc:sldMkLst>
        <pc:spChg chg="mod">
          <ac:chgData name="Gopal, Madhuri (Cognizant)" userId="4578b62b-f474-4508-8f9b-f782a4ae6309" providerId="ADAL" clId="{507B7544-B018-406F-AAC2-6775FC7C4953}" dt="2025-01-07T08:28:59.308" v="204" actId="6549"/>
          <ac:spMkLst>
            <pc:docMk/>
            <pc:sldMk cId="195361809" sldId="2147479195"/>
            <ac:spMk id="3" creationId="{3B4E301F-45C4-98E3-C042-627E4EDDF34B}"/>
          </ac:spMkLst>
        </pc:spChg>
      </pc:sldChg>
      <pc:sldChg chg="modSp new mod">
        <pc:chgData name="Gopal, Madhuri (Cognizant)" userId="4578b62b-f474-4508-8f9b-f782a4ae6309" providerId="ADAL" clId="{507B7544-B018-406F-AAC2-6775FC7C4953}" dt="2025-01-07T08:14:50.170" v="158" actId="1076"/>
        <pc:sldMkLst>
          <pc:docMk/>
          <pc:sldMk cId="4151855531" sldId="2147479197"/>
        </pc:sldMkLst>
        <pc:spChg chg="mod">
          <ac:chgData name="Gopal, Madhuri (Cognizant)" userId="4578b62b-f474-4508-8f9b-f782a4ae6309" providerId="ADAL" clId="{507B7544-B018-406F-AAC2-6775FC7C4953}" dt="2025-01-07T08:14:50.170" v="158" actId="1076"/>
          <ac:spMkLst>
            <pc:docMk/>
            <pc:sldMk cId="4151855531" sldId="2147479197"/>
            <ac:spMk id="2" creationId="{7BB05C25-E774-CBC0-39EA-5FBD94054737}"/>
          </ac:spMkLst>
        </pc:spChg>
        <pc:spChg chg="mod">
          <ac:chgData name="Gopal, Madhuri (Cognizant)" userId="4578b62b-f474-4508-8f9b-f782a4ae6309" providerId="ADAL" clId="{507B7544-B018-406F-AAC2-6775FC7C4953}" dt="2025-01-07T07:57:28.690" v="72"/>
          <ac:spMkLst>
            <pc:docMk/>
            <pc:sldMk cId="4151855531" sldId="2147479197"/>
            <ac:spMk id="3" creationId="{D6409EF8-B8EC-C07E-3783-1CC072B4EB3D}"/>
          </ac:spMkLst>
        </pc:spChg>
        <pc:spChg chg="mod">
          <ac:chgData name="Gopal, Madhuri (Cognizant)" userId="4578b62b-f474-4508-8f9b-f782a4ae6309" providerId="ADAL" clId="{507B7544-B018-406F-AAC2-6775FC7C4953}" dt="2025-01-07T07:56:52.651" v="46" actId="1076"/>
          <ac:spMkLst>
            <pc:docMk/>
            <pc:sldMk cId="4151855531" sldId="2147479197"/>
            <ac:spMk id="4" creationId="{E819AD14-4AD5-4421-DDC0-98E5605FC3A5}"/>
          </ac:spMkLst>
        </pc:spChg>
      </pc:sldChg>
      <pc:sldChg chg="modSp new mod">
        <pc:chgData name="Gopal, Madhuri (Cognizant)" userId="4578b62b-f474-4508-8f9b-f782a4ae6309" providerId="ADAL" clId="{507B7544-B018-406F-AAC2-6775FC7C4953}" dt="2025-01-07T07:58:52.779" v="81"/>
        <pc:sldMkLst>
          <pc:docMk/>
          <pc:sldMk cId="3274366694" sldId="2147479198"/>
        </pc:sldMkLst>
        <pc:spChg chg="mod">
          <ac:chgData name="Gopal, Madhuri (Cognizant)" userId="4578b62b-f474-4508-8f9b-f782a4ae6309" providerId="ADAL" clId="{507B7544-B018-406F-AAC2-6775FC7C4953}" dt="2025-01-07T07:58:52.779" v="81"/>
          <ac:spMkLst>
            <pc:docMk/>
            <pc:sldMk cId="3274366694" sldId="2147479198"/>
            <ac:spMk id="3" creationId="{6E034078-E88A-D749-394F-07AC26FC3782}"/>
          </ac:spMkLst>
        </pc:spChg>
      </pc:sldChg>
      <pc:sldChg chg="modSp new mod ord">
        <pc:chgData name="Gopal, Madhuri (Cognizant)" userId="4578b62b-f474-4508-8f9b-f782a4ae6309" providerId="ADAL" clId="{507B7544-B018-406F-AAC2-6775FC7C4953}" dt="2025-01-07T08:15:51.626" v="181" actId="20577"/>
        <pc:sldMkLst>
          <pc:docMk/>
          <pc:sldMk cId="1865651329" sldId="2147479199"/>
        </pc:sldMkLst>
        <pc:spChg chg="mod">
          <ac:chgData name="Gopal, Madhuri (Cognizant)" userId="4578b62b-f474-4508-8f9b-f782a4ae6309" providerId="ADAL" clId="{507B7544-B018-406F-AAC2-6775FC7C4953}" dt="2025-01-07T08:15:51.626" v="181" actId="20577"/>
          <ac:spMkLst>
            <pc:docMk/>
            <pc:sldMk cId="1865651329" sldId="2147479199"/>
            <ac:spMk id="2" creationId="{6FB3F5A7-4CC6-6436-6DFF-368C2853DC24}"/>
          </ac:spMkLst>
        </pc:spChg>
      </pc:sldChg>
      <pc:sldChg chg="modSp add mod">
        <pc:chgData name="Gopal, Madhuri (Cognizant)" userId="4578b62b-f474-4508-8f9b-f782a4ae6309" providerId="ADAL" clId="{507B7544-B018-406F-AAC2-6775FC7C4953}" dt="2025-01-07T08:15:47.206" v="180" actId="20577"/>
        <pc:sldMkLst>
          <pc:docMk/>
          <pc:sldMk cId="1309102362" sldId="2147479200"/>
        </pc:sldMkLst>
        <pc:spChg chg="mod">
          <ac:chgData name="Gopal, Madhuri (Cognizant)" userId="4578b62b-f474-4508-8f9b-f782a4ae6309" providerId="ADAL" clId="{507B7544-B018-406F-AAC2-6775FC7C4953}" dt="2025-01-07T08:15:47.206" v="180" actId="20577"/>
          <ac:spMkLst>
            <pc:docMk/>
            <pc:sldMk cId="1309102362" sldId="2147479200"/>
            <ac:spMk id="2" creationId="{97AF371C-8EAB-8BEB-7BA7-EBC99EA00EC7}"/>
          </ac:spMkLst>
        </pc:spChg>
      </pc:sldChg>
      <pc:sldChg chg="modSp new mod">
        <pc:chgData name="Gopal, Madhuri (Cognizant)" userId="4578b62b-f474-4508-8f9b-f782a4ae6309" providerId="ADAL" clId="{507B7544-B018-406F-AAC2-6775FC7C4953}" dt="2025-01-07T08:19:28.616" v="195" actId="255"/>
        <pc:sldMkLst>
          <pc:docMk/>
          <pc:sldMk cId="1724962335" sldId="2147479201"/>
        </pc:sldMkLst>
        <pc:spChg chg="mod">
          <ac:chgData name="Gopal, Madhuri (Cognizant)" userId="4578b62b-f474-4508-8f9b-f782a4ae6309" providerId="ADAL" clId="{507B7544-B018-406F-AAC2-6775FC7C4953}" dt="2025-01-07T08:19:28.616" v="195" actId="255"/>
          <ac:spMkLst>
            <pc:docMk/>
            <pc:sldMk cId="1724962335" sldId="2147479201"/>
            <ac:spMk id="2" creationId="{69DB5A1B-5463-B338-E3B8-A3934A4E634B}"/>
          </ac:spMkLst>
        </pc:spChg>
      </pc:sldChg>
      <pc:sldChg chg="modSp new del mod">
        <pc:chgData name="Gopal, Madhuri (Cognizant)" userId="4578b62b-f474-4508-8f9b-f782a4ae6309" providerId="ADAL" clId="{507B7544-B018-406F-AAC2-6775FC7C4953}" dt="2025-01-07T08:08:10.887" v="126" actId="47"/>
        <pc:sldMkLst>
          <pc:docMk/>
          <pc:sldMk cId="2332619766" sldId="2147479201"/>
        </pc:sldMkLst>
        <pc:spChg chg="mod">
          <ac:chgData name="Gopal, Madhuri (Cognizant)" userId="4578b62b-f474-4508-8f9b-f782a4ae6309" providerId="ADAL" clId="{507B7544-B018-406F-AAC2-6775FC7C4953}" dt="2025-01-07T08:08:02.931" v="124"/>
          <ac:spMkLst>
            <pc:docMk/>
            <pc:sldMk cId="2332619766" sldId="2147479201"/>
            <ac:spMk id="3" creationId="{174AB806-F9AD-A4D1-8A19-7E9CE7A3268F}"/>
          </ac:spMkLst>
        </pc:spChg>
      </pc:sldChg>
      <pc:sldChg chg="add del">
        <pc:chgData name="Gopal, Madhuri (Cognizant)" userId="4578b62b-f474-4508-8f9b-f782a4ae6309" providerId="ADAL" clId="{507B7544-B018-406F-AAC2-6775FC7C4953}" dt="2025-01-07T08:04:43.407" v="91"/>
        <pc:sldMkLst>
          <pc:docMk/>
          <pc:sldMk cId="3515049703" sldId="2147479201"/>
        </pc:sldMkLst>
      </pc:sldChg>
      <pc:sldChg chg="addSp delSp modSp new mod">
        <pc:chgData name="Gopal, Madhuri (Cognizant)" userId="4578b62b-f474-4508-8f9b-f782a4ae6309" providerId="ADAL" clId="{507B7544-B018-406F-AAC2-6775FC7C4953}" dt="2025-01-07T08:43:36.289" v="256"/>
        <pc:sldMkLst>
          <pc:docMk/>
          <pc:sldMk cId="1576532655" sldId="2147479202"/>
        </pc:sldMkLst>
        <pc:spChg chg="del">
          <ac:chgData name="Gopal, Madhuri (Cognizant)" userId="4578b62b-f474-4508-8f9b-f782a4ae6309" providerId="ADAL" clId="{507B7544-B018-406F-AAC2-6775FC7C4953}" dt="2025-01-07T08:36:46.350" v="248" actId="931"/>
          <ac:spMkLst>
            <pc:docMk/>
            <pc:sldMk cId="1576532655" sldId="2147479202"/>
            <ac:spMk id="2" creationId="{95357B4F-69FE-1607-FE79-E7C70B2644F6}"/>
          </ac:spMkLst>
        </pc:spChg>
        <pc:spChg chg="mod">
          <ac:chgData name="Gopal, Madhuri (Cognizant)" userId="4578b62b-f474-4508-8f9b-f782a4ae6309" providerId="ADAL" clId="{507B7544-B018-406F-AAC2-6775FC7C4953}" dt="2025-01-07T08:35:06.277" v="247" actId="20577"/>
          <ac:spMkLst>
            <pc:docMk/>
            <pc:sldMk cId="1576532655" sldId="2147479202"/>
            <ac:spMk id="3" creationId="{A980DB66-EDAE-625F-56B2-A3990CFFF5B5}"/>
          </ac:spMkLst>
        </pc:spChg>
        <pc:spChg chg="add mod">
          <ac:chgData name="Gopal, Madhuri (Cognizant)" userId="4578b62b-f474-4508-8f9b-f782a4ae6309" providerId="ADAL" clId="{507B7544-B018-406F-AAC2-6775FC7C4953}" dt="2025-01-07T08:43:34.790" v="255" actId="478"/>
          <ac:spMkLst>
            <pc:docMk/>
            <pc:sldMk cId="1576532655" sldId="2147479202"/>
            <ac:spMk id="10" creationId="{C7F19823-0F68-80BA-2F4C-E3BE777D4DA8}"/>
          </ac:spMkLst>
        </pc:spChg>
        <pc:spChg chg="add">
          <ac:chgData name="Gopal, Madhuri (Cognizant)" userId="4578b62b-f474-4508-8f9b-f782a4ae6309" providerId="ADAL" clId="{507B7544-B018-406F-AAC2-6775FC7C4953}" dt="2025-01-07T08:43:36.289" v="256"/>
          <ac:spMkLst>
            <pc:docMk/>
            <pc:sldMk cId="1576532655" sldId="2147479202"/>
            <ac:spMk id="11" creationId="{6846BFDE-74D1-C9C3-5C24-AD845685CB27}"/>
          </ac:spMkLst>
        </pc:spChg>
        <pc:picChg chg="add del mod">
          <ac:chgData name="Gopal, Madhuri (Cognizant)" userId="4578b62b-f474-4508-8f9b-f782a4ae6309" providerId="ADAL" clId="{507B7544-B018-406F-AAC2-6775FC7C4953}" dt="2025-01-07T08:43:34.790" v="255" actId="478"/>
          <ac:picMkLst>
            <pc:docMk/>
            <pc:sldMk cId="1576532655" sldId="2147479202"/>
            <ac:picMk id="8" creationId="{225DDFC1-BE01-53E4-91BB-AAB51A9B09CA}"/>
          </ac:picMkLst>
        </pc:picChg>
        <pc:picChg chg="add">
          <ac:chgData name="Gopal, Madhuri (Cognizant)" userId="4578b62b-f474-4508-8f9b-f782a4ae6309" providerId="ADAL" clId="{507B7544-B018-406F-AAC2-6775FC7C4953}" dt="2025-01-07T08:43:36.289" v="256"/>
          <ac:picMkLst>
            <pc:docMk/>
            <pc:sldMk cId="1576532655" sldId="2147479202"/>
            <ac:picMk id="1026" creationId="{6E6EBFBE-C29D-0884-F75A-06C55CDB7813}"/>
          </ac:picMkLst>
        </pc:picChg>
        <pc:picChg chg="add">
          <ac:chgData name="Gopal, Madhuri (Cognizant)" userId="4578b62b-f474-4508-8f9b-f782a4ae6309" providerId="ADAL" clId="{507B7544-B018-406F-AAC2-6775FC7C4953}" dt="2025-01-07T08:43:36.289" v="256"/>
          <ac:picMkLst>
            <pc:docMk/>
            <pc:sldMk cId="1576532655" sldId="2147479202"/>
            <ac:picMk id="1027" creationId="{A3BAE87A-7C09-C994-8D31-381160B6412C}"/>
          </ac:picMkLst>
        </pc:picChg>
        <pc:picChg chg="add">
          <ac:chgData name="Gopal, Madhuri (Cognizant)" userId="4578b62b-f474-4508-8f9b-f782a4ae6309" providerId="ADAL" clId="{507B7544-B018-406F-AAC2-6775FC7C4953}" dt="2025-01-07T08:43:36.289" v="256"/>
          <ac:picMkLst>
            <pc:docMk/>
            <pc:sldMk cId="1576532655" sldId="2147479202"/>
            <ac:picMk id="1028" creationId="{4229E844-F175-7910-9837-EDB00F95A8A3}"/>
          </ac:picMkLst>
        </pc:picChg>
        <pc:picChg chg="add">
          <ac:chgData name="Gopal, Madhuri (Cognizant)" userId="4578b62b-f474-4508-8f9b-f782a4ae6309" providerId="ADAL" clId="{507B7544-B018-406F-AAC2-6775FC7C4953}" dt="2025-01-07T08:43:36.289" v="256"/>
          <ac:picMkLst>
            <pc:docMk/>
            <pc:sldMk cId="1576532655" sldId="2147479202"/>
            <ac:picMk id="1029" creationId="{BCB676C0-AA52-4E6D-D190-A7563E680890}"/>
          </ac:picMkLst>
        </pc:picChg>
      </pc:sldChg>
      <pc:sldChg chg="addSp delSp modSp new mod">
        <pc:chgData name="Gopal, Madhuri (Cognizant)" userId="4578b62b-f474-4508-8f9b-f782a4ae6309" providerId="ADAL" clId="{507B7544-B018-406F-AAC2-6775FC7C4953}" dt="2025-01-07T08:49:33.017" v="302" actId="1440"/>
        <pc:sldMkLst>
          <pc:docMk/>
          <pc:sldMk cId="2302184355" sldId="2147479203"/>
        </pc:sldMkLst>
        <pc:spChg chg="add del mod">
          <ac:chgData name="Gopal, Madhuri (Cognizant)" userId="4578b62b-f474-4508-8f9b-f782a4ae6309" providerId="ADAL" clId="{507B7544-B018-406F-AAC2-6775FC7C4953}" dt="2025-01-07T08:48:57.007" v="291" actId="478"/>
          <ac:spMkLst>
            <pc:docMk/>
            <pc:sldMk cId="2302184355" sldId="2147479203"/>
            <ac:spMk id="5" creationId="{0F560F87-1C8C-0E42-E6A2-16862FC1CB0D}"/>
          </ac:spMkLst>
        </pc:spChg>
        <pc:picChg chg="add del">
          <ac:chgData name="Gopal, Madhuri (Cognizant)" userId="4578b62b-f474-4508-8f9b-f782a4ae6309" providerId="ADAL" clId="{507B7544-B018-406F-AAC2-6775FC7C4953}" dt="2025-01-07T08:49:12.140" v="296" actId="22"/>
          <ac:picMkLst>
            <pc:docMk/>
            <pc:sldMk cId="2302184355" sldId="2147479203"/>
            <ac:picMk id="7" creationId="{9EF346F7-3495-FF48-1C30-CD2622BE9EF7}"/>
          </ac:picMkLst>
        </pc:picChg>
        <pc:picChg chg="add mod">
          <ac:chgData name="Gopal, Madhuri (Cognizant)" userId="4578b62b-f474-4508-8f9b-f782a4ae6309" providerId="ADAL" clId="{507B7544-B018-406F-AAC2-6775FC7C4953}" dt="2025-01-07T08:49:33.017" v="302" actId="1440"/>
          <ac:picMkLst>
            <pc:docMk/>
            <pc:sldMk cId="2302184355" sldId="2147479203"/>
            <ac:picMk id="9" creationId="{E27451A1-7CB7-130F-6200-9B530015492D}"/>
          </ac:picMkLst>
        </pc:picChg>
        <pc:picChg chg="add del mod">
          <ac:chgData name="Gopal, Madhuri (Cognizant)" userId="4578b62b-f474-4508-8f9b-f782a4ae6309" providerId="ADAL" clId="{507B7544-B018-406F-AAC2-6775FC7C4953}" dt="2025-01-07T08:48:59.294" v="292" actId="478"/>
          <ac:picMkLst>
            <pc:docMk/>
            <pc:sldMk cId="2302184355" sldId="2147479203"/>
            <ac:picMk id="2050" creationId="{B9F19CB9-33B1-B44D-1B3C-C9AC257AA851}"/>
          </ac:picMkLst>
        </pc:picChg>
        <pc:picChg chg="add del mod">
          <ac:chgData name="Gopal, Madhuri (Cognizant)" userId="4578b62b-f474-4508-8f9b-f782a4ae6309" providerId="ADAL" clId="{507B7544-B018-406F-AAC2-6775FC7C4953}" dt="2025-01-07T08:49:01.612" v="293" actId="478"/>
          <ac:picMkLst>
            <pc:docMk/>
            <pc:sldMk cId="2302184355" sldId="2147479203"/>
            <ac:picMk id="2051" creationId="{A98B6507-0364-3213-2CE5-40B54E4C930D}"/>
          </ac:picMkLst>
        </pc:picChg>
        <pc:picChg chg="add del mod">
          <ac:chgData name="Gopal, Madhuri (Cognizant)" userId="4578b62b-f474-4508-8f9b-f782a4ae6309" providerId="ADAL" clId="{507B7544-B018-406F-AAC2-6775FC7C4953}" dt="2025-01-07T08:49:03.882" v="294" actId="478"/>
          <ac:picMkLst>
            <pc:docMk/>
            <pc:sldMk cId="2302184355" sldId="2147479203"/>
            <ac:picMk id="2052" creationId="{E25A892B-D012-3B24-1A20-963A861B8E38}"/>
          </ac:picMkLst>
        </pc:picChg>
        <pc:picChg chg="add mod">
          <ac:chgData name="Gopal, Madhuri (Cognizant)" userId="4578b62b-f474-4508-8f9b-f782a4ae6309" providerId="ADAL" clId="{507B7544-B018-406F-AAC2-6775FC7C4953}" dt="2025-01-07T08:45:08.270" v="265" actId="1076"/>
          <ac:picMkLst>
            <pc:docMk/>
            <pc:sldMk cId="2302184355" sldId="2147479203"/>
            <ac:picMk id="2053" creationId="{A1D9F6AC-E5A5-4939-2F78-D9B1FC5EE17E}"/>
          </ac:picMkLst>
        </pc:picChg>
      </pc:sldChg>
      <pc:sldChg chg="modSp new mod">
        <pc:chgData name="Gopal, Madhuri (Cognizant)" userId="4578b62b-f474-4508-8f9b-f782a4ae6309" providerId="ADAL" clId="{507B7544-B018-406F-AAC2-6775FC7C4953}" dt="2025-01-07T08:51:15.846" v="315" actId="20577"/>
        <pc:sldMkLst>
          <pc:docMk/>
          <pc:sldMk cId="471108186" sldId="2147479204"/>
        </pc:sldMkLst>
        <pc:spChg chg="mod">
          <ac:chgData name="Gopal, Madhuri (Cognizant)" userId="4578b62b-f474-4508-8f9b-f782a4ae6309" providerId="ADAL" clId="{507B7544-B018-406F-AAC2-6775FC7C4953}" dt="2025-01-07T08:51:15.846" v="315" actId="20577"/>
          <ac:spMkLst>
            <pc:docMk/>
            <pc:sldMk cId="471108186" sldId="2147479204"/>
            <ac:spMk id="2" creationId="{7D8697C8-BEF1-D11A-43FE-4BA7B6521273}"/>
          </ac:spMkLst>
        </pc:spChg>
      </pc:sldChg>
      <pc:sldChg chg="addSp modSp new mod">
        <pc:chgData name="Gopal, Madhuri (Cognizant)" userId="4578b62b-f474-4508-8f9b-f782a4ae6309" providerId="ADAL" clId="{507B7544-B018-406F-AAC2-6775FC7C4953}" dt="2025-01-07T08:52:33.351" v="325" actId="255"/>
        <pc:sldMkLst>
          <pc:docMk/>
          <pc:sldMk cId="3033154116" sldId="2147479205"/>
        </pc:sldMkLst>
        <pc:spChg chg="add mod">
          <ac:chgData name="Gopal, Madhuri (Cognizant)" userId="4578b62b-f474-4508-8f9b-f782a4ae6309" providerId="ADAL" clId="{507B7544-B018-406F-AAC2-6775FC7C4953}" dt="2025-01-07T08:52:33.351" v="325" actId="255"/>
          <ac:spMkLst>
            <pc:docMk/>
            <pc:sldMk cId="3033154116" sldId="2147479205"/>
            <ac:spMk id="6" creationId="{E7F045E7-408E-D902-73D1-DE9FE505A402}"/>
          </ac:spMkLst>
        </pc:spChg>
      </pc:sldChg>
      <pc:sldChg chg="modSp new mod">
        <pc:chgData name="Gopal, Madhuri (Cognizant)" userId="4578b62b-f474-4508-8f9b-f782a4ae6309" providerId="ADAL" clId="{507B7544-B018-406F-AAC2-6775FC7C4953}" dt="2025-01-07T08:52:59.156" v="327"/>
        <pc:sldMkLst>
          <pc:docMk/>
          <pc:sldMk cId="3949690430" sldId="2147479206"/>
        </pc:sldMkLst>
        <pc:spChg chg="mod">
          <ac:chgData name="Gopal, Madhuri (Cognizant)" userId="4578b62b-f474-4508-8f9b-f782a4ae6309" providerId="ADAL" clId="{507B7544-B018-406F-AAC2-6775FC7C4953}" dt="2025-01-07T08:52:59.156" v="327"/>
          <ac:spMkLst>
            <pc:docMk/>
            <pc:sldMk cId="3949690430" sldId="2147479206"/>
            <ac:spMk id="2" creationId="{35D6B7BA-3679-E129-52EC-DCC8ECFBCD90}"/>
          </ac:spMkLst>
        </pc:spChg>
      </pc:sldChg>
      <pc:sldChg chg="addSp delSp modSp new mod">
        <pc:chgData name="Gopal, Madhuri (Cognizant)" userId="4578b62b-f474-4508-8f9b-f782a4ae6309" providerId="ADAL" clId="{507B7544-B018-406F-AAC2-6775FC7C4953}" dt="2025-01-07T08:55:00.668" v="364" actId="478"/>
        <pc:sldMkLst>
          <pc:docMk/>
          <pc:sldMk cId="3721495602" sldId="2147479207"/>
        </pc:sldMkLst>
        <pc:spChg chg="del">
          <ac:chgData name="Gopal, Madhuri (Cognizant)" userId="4578b62b-f474-4508-8f9b-f782a4ae6309" providerId="ADAL" clId="{507B7544-B018-406F-AAC2-6775FC7C4953}" dt="2025-01-07T08:55:00.668" v="364" actId="478"/>
          <ac:spMkLst>
            <pc:docMk/>
            <pc:sldMk cId="3721495602" sldId="2147479207"/>
            <ac:spMk id="2" creationId="{0773D196-609C-E49E-921C-A0B68FC4F883}"/>
          </ac:spMkLst>
        </pc:spChg>
        <pc:graphicFrameChg chg="add mod modGraphic">
          <ac:chgData name="Gopal, Madhuri (Cognizant)" userId="4578b62b-f474-4508-8f9b-f782a4ae6309" providerId="ADAL" clId="{507B7544-B018-406F-AAC2-6775FC7C4953}" dt="2025-01-07T08:54:52.592" v="363" actId="20577"/>
          <ac:graphicFrameMkLst>
            <pc:docMk/>
            <pc:sldMk cId="3721495602" sldId="2147479207"/>
            <ac:graphicFrameMk id="5" creationId="{572BC56B-87F4-37F6-BE18-4F1B2CE72D89}"/>
          </ac:graphicFrameMkLst>
        </pc:graphicFrameChg>
      </pc:sldChg>
      <pc:sldChg chg="modSp new mod">
        <pc:chgData name="Gopal, Madhuri (Cognizant)" userId="4578b62b-f474-4508-8f9b-f782a4ae6309" providerId="ADAL" clId="{507B7544-B018-406F-AAC2-6775FC7C4953}" dt="2025-01-07T09:03:37.712" v="533" actId="20577"/>
        <pc:sldMkLst>
          <pc:docMk/>
          <pc:sldMk cId="2438010523" sldId="2147479208"/>
        </pc:sldMkLst>
        <pc:spChg chg="mod">
          <ac:chgData name="Gopal, Madhuri (Cognizant)" userId="4578b62b-f474-4508-8f9b-f782a4ae6309" providerId="ADAL" clId="{507B7544-B018-406F-AAC2-6775FC7C4953}" dt="2025-01-07T08:58:24.274" v="380" actId="20577"/>
          <ac:spMkLst>
            <pc:docMk/>
            <pc:sldMk cId="2438010523" sldId="2147479208"/>
            <ac:spMk id="2" creationId="{264241D3-E27B-8E14-80FA-FE5D626C1380}"/>
          </ac:spMkLst>
        </pc:spChg>
        <pc:spChg chg="mod">
          <ac:chgData name="Gopal, Madhuri (Cognizant)" userId="4578b62b-f474-4508-8f9b-f782a4ae6309" providerId="ADAL" clId="{507B7544-B018-406F-AAC2-6775FC7C4953}" dt="2025-01-07T09:03:37.712" v="533" actId="20577"/>
          <ac:spMkLst>
            <pc:docMk/>
            <pc:sldMk cId="2438010523" sldId="2147479208"/>
            <ac:spMk id="3" creationId="{4E1B70D3-6BA5-F773-4ADD-A560EF94EE22}"/>
          </ac:spMkLst>
        </pc:spChg>
      </pc:sldChg>
      <pc:sldChg chg="modSp new mod">
        <pc:chgData name="Gopal, Madhuri (Cognizant)" userId="4578b62b-f474-4508-8f9b-f782a4ae6309" providerId="ADAL" clId="{507B7544-B018-406F-AAC2-6775FC7C4953}" dt="2025-01-07T09:04:37.578" v="560"/>
        <pc:sldMkLst>
          <pc:docMk/>
          <pc:sldMk cId="3023740092" sldId="2147479209"/>
        </pc:sldMkLst>
        <pc:spChg chg="mod">
          <ac:chgData name="Gopal, Madhuri (Cognizant)" userId="4578b62b-f474-4508-8f9b-f782a4ae6309" providerId="ADAL" clId="{507B7544-B018-406F-AAC2-6775FC7C4953}" dt="2025-01-07T09:04:37.578" v="560"/>
          <ac:spMkLst>
            <pc:docMk/>
            <pc:sldMk cId="3023740092" sldId="2147479209"/>
            <ac:spMk id="2" creationId="{70774C6F-42FB-037F-6DB2-AD664B3400D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5665D0-A53A-49F1-A91E-16D36CBDCA34}" type="doc">
      <dgm:prSet loTypeId="urn:microsoft.com/office/officeart/2005/8/layout/bList2" loCatId="list" qsTypeId="urn:microsoft.com/office/officeart/2005/8/quickstyle/simple1" qsCatId="simple" csTypeId="urn:microsoft.com/office/officeart/2005/8/colors/accent1_2" csCatId="accent1" phldr="1"/>
      <dgm:spPr/>
    </dgm:pt>
    <dgm:pt modelId="{EEB2578F-D6D9-447C-AE76-1BCBC1FDA675}">
      <dgm:prSet phldrT="[Text]"/>
      <dgm:spPr/>
      <dgm:t>
        <a:bodyPr/>
        <a:lstStyle/>
        <a:p>
          <a:r>
            <a:rPr lang="en-US" dirty="0"/>
            <a:t>Natural</a:t>
          </a:r>
          <a:endParaRPr lang="en-IN" dirty="0"/>
        </a:p>
      </dgm:t>
    </dgm:pt>
    <dgm:pt modelId="{8FAA661D-E86A-451D-9B7E-01BE2AD362C5}" type="parTrans" cxnId="{04D83F63-31BB-427B-B410-05E32599CC37}">
      <dgm:prSet/>
      <dgm:spPr/>
      <dgm:t>
        <a:bodyPr/>
        <a:lstStyle/>
        <a:p>
          <a:endParaRPr lang="en-IN"/>
        </a:p>
      </dgm:t>
    </dgm:pt>
    <dgm:pt modelId="{7EF6D932-8EC1-455F-B965-DD71E86FAC02}" type="sibTrans" cxnId="{04D83F63-31BB-427B-B410-05E32599CC37}">
      <dgm:prSet/>
      <dgm:spPr/>
      <dgm:t>
        <a:bodyPr/>
        <a:lstStyle/>
        <a:p>
          <a:endParaRPr lang="en-IN"/>
        </a:p>
      </dgm:t>
    </dgm:pt>
    <dgm:pt modelId="{2F52F947-D526-4D95-A85B-78ADB53B8686}">
      <dgm:prSet phldrT="[Text]"/>
      <dgm:spPr/>
      <dgm:t>
        <a:bodyPr/>
        <a:lstStyle/>
        <a:p>
          <a:r>
            <a:rPr lang="en-US" dirty="0"/>
            <a:t>Language</a:t>
          </a:r>
          <a:endParaRPr lang="en-IN" dirty="0"/>
        </a:p>
      </dgm:t>
    </dgm:pt>
    <dgm:pt modelId="{9F0B085C-A8FF-44C3-B569-2EF80FF1871D}" type="parTrans" cxnId="{748312FA-86B6-4749-A248-C7118CDB2572}">
      <dgm:prSet/>
      <dgm:spPr/>
      <dgm:t>
        <a:bodyPr/>
        <a:lstStyle/>
        <a:p>
          <a:endParaRPr lang="en-IN"/>
        </a:p>
      </dgm:t>
    </dgm:pt>
    <dgm:pt modelId="{61AF6F3E-3774-451B-8ABF-1C5981201093}" type="sibTrans" cxnId="{748312FA-86B6-4749-A248-C7118CDB2572}">
      <dgm:prSet/>
      <dgm:spPr/>
      <dgm:t>
        <a:bodyPr/>
        <a:lstStyle/>
        <a:p>
          <a:endParaRPr lang="en-IN"/>
        </a:p>
      </dgm:t>
    </dgm:pt>
    <dgm:pt modelId="{0A76BCBE-8D74-43E0-9EA1-5F0197944C62}">
      <dgm:prSet phldrT="[Text]"/>
      <dgm:spPr/>
      <dgm:t>
        <a:bodyPr/>
        <a:lstStyle/>
        <a:p>
          <a:r>
            <a:rPr lang="en-US" dirty="0"/>
            <a:t>Processing</a:t>
          </a:r>
          <a:endParaRPr lang="en-IN" dirty="0"/>
        </a:p>
      </dgm:t>
    </dgm:pt>
    <dgm:pt modelId="{9B3D109C-D5A7-4C08-BE0D-7C2B7B1A52E5}" type="parTrans" cxnId="{BCFC2A5F-F15C-487F-AA9A-0A00D9BFD0AE}">
      <dgm:prSet/>
      <dgm:spPr/>
      <dgm:t>
        <a:bodyPr/>
        <a:lstStyle/>
        <a:p>
          <a:endParaRPr lang="en-IN"/>
        </a:p>
      </dgm:t>
    </dgm:pt>
    <dgm:pt modelId="{14D6A8B6-C5BE-4926-A916-D06173626B05}" type="sibTrans" cxnId="{BCFC2A5F-F15C-487F-AA9A-0A00D9BFD0AE}">
      <dgm:prSet/>
      <dgm:spPr/>
      <dgm:t>
        <a:bodyPr/>
        <a:lstStyle/>
        <a:p>
          <a:endParaRPr lang="en-IN"/>
        </a:p>
      </dgm:t>
    </dgm:pt>
    <dgm:pt modelId="{71A2F64D-4C1B-4A94-B3AF-438AE1C335ED}">
      <dgm:prSet/>
      <dgm:spPr/>
      <dgm:t>
        <a:bodyPr/>
        <a:lstStyle/>
        <a:p>
          <a:endParaRPr lang="en-IN"/>
        </a:p>
      </dgm:t>
    </dgm:pt>
    <dgm:pt modelId="{529DD527-66C4-48FF-AA66-1AC6CC538CF7}" type="parTrans" cxnId="{F6D14244-3A4F-4947-B95A-E619F60A76D4}">
      <dgm:prSet/>
      <dgm:spPr/>
      <dgm:t>
        <a:bodyPr/>
        <a:lstStyle/>
        <a:p>
          <a:endParaRPr lang="en-IN"/>
        </a:p>
      </dgm:t>
    </dgm:pt>
    <dgm:pt modelId="{20B109F1-56D9-4EE0-AED8-587CA5E9F182}" type="sibTrans" cxnId="{F6D14244-3A4F-4947-B95A-E619F60A76D4}">
      <dgm:prSet/>
      <dgm:spPr/>
      <dgm:t>
        <a:bodyPr/>
        <a:lstStyle/>
        <a:p>
          <a:endParaRPr lang="en-IN"/>
        </a:p>
      </dgm:t>
    </dgm:pt>
    <dgm:pt modelId="{2D0EBDA9-A8E6-405F-824D-539575F05578}">
      <dgm:prSet/>
      <dgm:spPr/>
      <dgm:t>
        <a:bodyPr/>
        <a:lstStyle/>
        <a:p>
          <a:pPr>
            <a:buSzPts val="1000"/>
            <a:buFont typeface="Courier New" panose="02070309020205020404" pitchFamily="49" charset="0"/>
            <a:buChar char="o"/>
          </a:pPr>
          <a:r>
            <a:rPr lang="en-IN" b="1" dirty="0"/>
            <a:t>Agentic RAG</a:t>
          </a:r>
          <a:r>
            <a:rPr lang="en-IN" dirty="0"/>
            <a:t>: For tagging data shared in JSON Excel.</a:t>
          </a:r>
        </a:p>
      </dgm:t>
    </dgm:pt>
    <dgm:pt modelId="{887643B5-4628-443C-ADAD-13736B80EA17}" type="parTrans" cxnId="{F6026122-526D-4943-B538-B653ADC55BDE}">
      <dgm:prSet/>
      <dgm:spPr/>
      <dgm:t>
        <a:bodyPr/>
        <a:lstStyle/>
        <a:p>
          <a:endParaRPr lang="en-IN"/>
        </a:p>
      </dgm:t>
    </dgm:pt>
    <dgm:pt modelId="{05E561D5-732D-477F-811A-5A91642D697E}" type="sibTrans" cxnId="{F6026122-526D-4943-B538-B653ADC55BDE}">
      <dgm:prSet/>
      <dgm:spPr/>
      <dgm:t>
        <a:bodyPr/>
        <a:lstStyle/>
        <a:p>
          <a:endParaRPr lang="en-IN"/>
        </a:p>
      </dgm:t>
    </dgm:pt>
    <dgm:pt modelId="{9CEE8E84-0DE4-4ABA-BEE5-D12851079F2F}">
      <dgm:prSet/>
      <dgm:spPr/>
      <dgm:t>
        <a:bodyPr/>
        <a:lstStyle/>
        <a:p>
          <a:pPr>
            <a:buSzPts val="1000"/>
            <a:buFont typeface="Courier New" panose="02070309020205020404" pitchFamily="49" charset="0"/>
            <a:buChar char="o"/>
          </a:pPr>
          <a:r>
            <a:rPr lang="en-IN" b="1" dirty="0"/>
            <a:t>Enterprise Data Management</a:t>
          </a:r>
          <a:r>
            <a:rPr lang="en-IN" dirty="0"/>
            <a:t>: Managing data points on the cloud.</a:t>
          </a:r>
        </a:p>
      </dgm:t>
    </dgm:pt>
    <dgm:pt modelId="{0FCE68E4-A1B8-4202-B09B-5E69DBF0C723}" type="parTrans" cxnId="{3D66BE2B-C372-4025-9B83-E891A829D56C}">
      <dgm:prSet/>
      <dgm:spPr/>
      <dgm:t>
        <a:bodyPr/>
        <a:lstStyle/>
        <a:p>
          <a:endParaRPr lang="en-IN"/>
        </a:p>
      </dgm:t>
    </dgm:pt>
    <dgm:pt modelId="{7FA1F767-9F27-46D2-AE1C-27FE21787E4C}" type="sibTrans" cxnId="{3D66BE2B-C372-4025-9B83-E891A829D56C}">
      <dgm:prSet/>
      <dgm:spPr/>
      <dgm:t>
        <a:bodyPr/>
        <a:lstStyle/>
        <a:p>
          <a:endParaRPr lang="en-IN"/>
        </a:p>
      </dgm:t>
    </dgm:pt>
    <dgm:pt modelId="{082481D2-3306-4D24-9688-59D3447EDEB8}">
      <dgm:prSet/>
      <dgm:spPr/>
      <dgm:t>
        <a:bodyPr/>
        <a:lstStyle/>
        <a:p>
          <a:pPr>
            <a:buSzPts val="1000"/>
            <a:buFont typeface="Courier New" panose="02070309020205020404" pitchFamily="49" charset="0"/>
            <a:buChar char="o"/>
          </a:pPr>
          <a:endParaRPr lang="en-IN" dirty="0"/>
        </a:p>
      </dgm:t>
    </dgm:pt>
    <dgm:pt modelId="{6DF06C2B-7EDE-44C6-8C50-33F8819D4C52}" type="parTrans" cxnId="{4A2E8014-BB05-41E6-AEC4-1958820554A5}">
      <dgm:prSet/>
      <dgm:spPr/>
      <dgm:t>
        <a:bodyPr/>
        <a:lstStyle/>
        <a:p>
          <a:endParaRPr lang="en-IN"/>
        </a:p>
      </dgm:t>
    </dgm:pt>
    <dgm:pt modelId="{A2259841-7B22-414E-BC7A-5BAEDD2C62D9}" type="sibTrans" cxnId="{4A2E8014-BB05-41E6-AEC4-1958820554A5}">
      <dgm:prSet/>
      <dgm:spPr/>
      <dgm:t>
        <a:bodyPr/>
        <a:lstStyle/>
        <a:p>
          <a:endParaRPr lang="en-IN"/>
        </a:p>
      </dgm:t>
    </dgm:pt>
    <dgm:pt modelId="{D4992FE8-8ABE-43CB-BA95-76D19B6EA669}">
      <dgm:prSet/>
      <dgm:spPr/>
      <dgm:t>
        <a:bodyPr/>
        <a:lstStyle/>
        <a:p>
          <a:pPr>
            <a:buSzPts val="1000"/>
            <a:buFont typeface="Courier New" panose="02070309020205020404" pitchFamily="49" charset="0"/>
            <a:buChar char="o"/>
          </a:pPr>
          <a:r>
            <a:rPr lang="en-IN" b="1"/>
            <a:t>NLP for Data</a:t>
          </a:r>
          <a:r>
            <a:rPr lang="en-IN"/>
            <a:t>: Generating tagging and identifying entities.</a:t>
          </a:r>
        </a:p>
      </dgm:t>
    </dgm:pt>
    <dgm:pt modelId="{65D11695-6285-4A5C-81AB-91C064EA14ED}" type="parTrans" cxnId="{2C984C55-5CDD-4538-9928-95AC9BDE6B95}">
      <dgm:prSet/>
      <dgm:spPr/>
      <dgm:t>
        <a:bodyPr/>
        <a:lstStyle/>
        <a:p>
          <a:endParaRPr lang="en-IN"/>
        </a:p>
      </dgm:t>
    </dgm:pt>
    <dgm:pt modelId="{451C2C87-B1BA-46C9-B283-A8CA47CE085C}" type="sibTrans" cxnId="{2C984C55-5CDD-4538-9928-95AC9BDE6B95}">
      <dgm:prSet/>
      <dgm:spPr/>
      <dgm:t>
        <a:bodyPr/>
        <a:lstStyle/>
        <a:p>
          <a:endParaRPr lang="en-IN"/>
        </a:p>
      </dgm:t>
    </dgm:pt>
    <dgm:pt modelId="{F9B892EB-5A2B-466C-BF00-6C229C397AF8}">
      <dgm:prSet/>
      <dgm:spPr/>
      <dgm:t>
        <a:bodyPr/>
        <a:lstStyle/>
        <a:p>
          <a:r>
            <a:rPr lang="en-IN" b="1"/>
            <a:t>OpenAI Models (GPT-4.0)</a:t>
          </a:r>
          <a:r>
            <a:rPr lang="en-IN"/>
            <a:t>: Improving performance using search and prompt tuning.</a:t>
          </a:r>
          <a:endParaRPr lang="en-IN" dirty="0"/>
        </a:p>
      </dgm:t>
    </dgm:pt>
    <dgm:pt modelId="{CA3657EA-E7BE-43D0-A0B4-A5FF68D447FD}" type="parTrans" cxnId="{1AA85C27-5D02-4951-A9FC-0AF06E796062}">
      <dgm:prSet/>
      <dgm:spPr/>
      <dgm:t>
        <a:bodyPr/>
        <a:lstStyle/>
        <a:p>
          <a:endParaRPr lang="en-IN"/>
        </a:p>
      </dgm:t>
    </dgm:pt>
    <dgm:pt modelId="{C35D9B99-AD9D-4736-8B09-8A47F7843FF7}" type="sibTrans" cxnId="{1AA85C27-5D02-4951-A9FC-0AF06E796062}">
      <dgm:prSet/>
      <dgm:spPr/>
      <dgm:t>
        <a:bodyPr/>
        <a:lstStyle/>
        <a:p>
          <a:endParaRPr lang="en-IN"/>
        </a:p>
      </dgm:t>
    </dgm:pt>
    <dgm:pt modelId="{0CB8D773-892D-41E6-AEE3-DD060602AA1D}">
      <dgm:prSet/>
      <dgm:spPr/>
      <dgm:t>
        <a:bodyPr/>
        <a:lstStyle/>
        <a:p>
          <a:pPr>
            <a:buSzPts val="1000"/>
            <a:buFont typeface="Courier New" panose="02070309020205020404" pitchFamily="49" charset="0"/>
            <a:buChar char="o"/>
          </a:pPr>
          <a:r>
            <a:rPr lang="en-IN" b="1" dirty="0"/>
            <a:t>Machine Learning Models</a:t>
          </a:r>
          <a:r>
            <a:rPr lang="en-IN" dirty="0"/>
            <a:t>: Filtering data using ML algorithms for fine-tuning results.</a:t>
          </a:r>
        </a:p>
      </dgm:t>
    </dgm:pt>
    <dgm:pt modelId="{692F05B7-395B-49D0-8CD7-BE375BC5E6B1}" type="parTrans" cxnId="{A032E047-C10B-4E7F-AEFB-52A9DCA268B4}">
      <dgm:prSet/>
      <dgm:spPr/>
      <dgm:t>
        <a:bodyPr/>
        <a:lstStyle/>
        <a:p>
          <a:endParaRPr lang="en-IN"/>
        </a:p>
      </dgm:t>
    </dgm:pt>
    <dgm:pt modelId="{66D6DDA1-16F9-45CB-A1C9-1E882DA9CA2E}" type="sibTrans" cxnId="{A032E047-C10B-4E7F-AEFB-52A9DCA268B4}">
      <dgm:prSet/>
      <dgm:spPr/>
      <dgm:t>
        <a:bodyPr/>
        <a:lstStyle/>
        <a:p>
          <a:endParaRPr lang="en-IN"/>
        </a:p>
      </dgm:t>
    </dgm:pt>
    <dgm:pt modelId="{025A024F-EA88-4DC9-AF0D-1CAB2D83280F}" type="pres">
      <dgm:prSet presAssocID="{215665D0-A53A-49F1-A91E-16D36CBDCA34}" presName="diagram" presStyleCnt="0">
        <dgm:presLayoutVars>
          <dgm:dir/>
          <dgm:animLvl val="lvl"/>
          <dgm:resizeHandles val="exact"/>
        </dgm:presLayoutVars>
      </dgm:prSet>
      <dgm:spPr/>
    </dgm:pt>
    <dgm:pt modelId="{2BC628BE-7541-44B3-992A-FD66A83D64CE}" type="pres">
      <dgm:prSet presAssocID="{EEB2578F-D6D9-447C-AE76-1BCBC1FDA675}" presName="compNode" presStyleCnt="0"/>
      <dgm:spPr/>
    </dgm:pt>
    <dgm:pt modelId="{3533EFF9-622B-42C2-A94D-9D2808FDA210}" type="pres">
      <dgm:prSet presAssocID="{EEB2578F-D6D9-447C-AE76-1BCBC1FDA675}" presName="childRect" presStyleLbl="bgAcc1" presStyleIdx="0" presStyleCnt="3">
        <dgm:presLayoutVars>
          <dgm:bulletEnabled val="1"/>
        </dgm:presLayoutVars>
      </dgm:prSet>
      <dgm:spPr/>
    </dgm:pt>
    <dgm:pt modelId="{FA3A7C2D-0CEA-460A-AA55-BB5F09C65E9C}" type="pres">
      <dgm:prSet presAssocID="{EEB2578F-D6D9-447C-AE76-1BCBC1FDA675}" presName="parentText" presStyleLbl="node1" presStyleIdx="0" presStyleCnt="0">
        <dgm:presLayoutVars>
          <dgm:chMax val="0"/>
          <dgm:bulletEnabled val="1"/>
        </dgm:presLayoutVars>
      </dgm:prSet>
      <dgm:spPr/>
    </dgm:pt>
    <dgm:pt modelId="{5371D1FC-42A2-408B-B985-0924FF9400A4}" type="pres">
      <dgm:prSet presAssocID="{EEB2578F-D6D9-447C-AE76-1BCBC1FDA675}" presName="parentRect" presStyleLbl="alignNode1" presStyleIdx="0" presStyleCnt="3"/>
      <dgm:spPr/>
    </dgm:pt>
    <dgm:pt modelId="{BAD0DB75-D199-4A4E-9157-8E93E485EDF2}" type="pres">
      <dgm:prSet presAssocID="{EEB2578F-D6D9-447C-AE76-1BCBC1FDA675}" presName="adorn" presStyleLbl="fgAccFollowNode1" presStyleIdx="0" presStyleCnt="3"/>
      <dgm:spPr/>
    </dgm:pt>
    <dgm:pt modelId="{3A177ED6-1B38-4252-A7A3-4A23F61CF94E}" type="pres">
      <dgm:prSet presAssocID="{7EF6D932-8EC1-455F-B965-DD71E86FAC02}" presName="sibTrans" presStyleLbl="sibTrans2D1" presStyleIdx="0" presStyleCnt="0"/>
      <dgm:spPr/>
    </dgm:pt>
    <dgm:pt modelId="{5979D365-B11B-45C8-8466-F7D976926037}" type="pres">
      <dgm:prSet presAssocID="{2F52F947-D526-4D95-A85B-78ADB53B8686}" presName="compNode" presStyleCnt="0"/>
      <dgm:spPr/>
    </dgm:pt>
    <dgm:pt modelId="{1CB6A5F5-8A0B-4526-A157-63D73CE20BB0}" type="pres">
      <dgm:prSet presAssocID="{2F52F947-D526-4D95-A85B-78ADB53B8686}" presName="childRect" presStyleLbl="bgAcc1" presStyleIdx="1" presStyleCnt="3">
        <dgm:presLayoutVars>
          <dgm:bulletEnabled val="1"/>
        </dgm:presLayoutVars>
      </dgm:prSet>
      <dgm:spPr/>
    </dgm:pt>
    <dgm:pt modelId="{3B6FA7E6-3D1C-40A2-9337-E75ED1D95579}" type="pres">
      <dgm:prSet presAssocID="{2F52F947-D526-4D95-A85B-78ADB53B8686}" presName="parentText" presStyleLbl="node1" presStyleIdx="0" presStyleCnt="0">
        <dgm:presLayoutVars>
          <dgm:chMax val="0"/>
          <dgm:bulletEnabled val="1"/>
        </dgm:presLayoutVars>
      </dgm:prSet>
      <dgm:spPr/>
    </dgm:pt>
    <dgm:pt modelId="{392F0922-74C1-4CE0-B031-94869541417D}" type="pres">
      <dgm:prSet presAssocID="{2F52F947-D526-4D95-A85B-78ADB53B8686}" presName="parentRect" presStyleLbl="alignNode1" presStyleIdx="1" presStyleCnt="3"/>
      <dgm:spPr/>
    </dgm:pt>
    <dgm:pt modelId="{F8502B43-1D58-4C06-9D29-DB2B7AA988AB}" type="pres">
      <dgm:prSet presAssocID="{2F52F947-D526-4D95-A85B-78ADB53B8686}" presName="adorn" presStyleLbl="fgAccFollowNode1" presStyleIdx="1" presStyleCnt="3"/>
      <dgm:spPr/>
    </dgm:pt>
    <dgm:pt modelId="{F52A6E6D-1514-4680-9915-D1C821BD1AAC}" type="pres">
      <dgm:prSet presAssocID="{61AF6F3E-3774-451B-8ABF-1C5981201093}" presName="sibTrans" presStyleLbl="sibTrans2D1" presStyleIdx="0" presStyleCnt="0"/>
      <dgm:spPr/>
    </dgm:pt>
    <dgm:pt modelId="{C687BA81-465C-43BD-8F13-CF457F34EE58}" type="pres">
      <dgm:prSet presAssocID="{0A76BCBE-8D74-43E0-9EA1-5F0197944C62}" presName="compNode" presStyleCnt="0"/>
      <dgm:spPr/>
    </dgm:pt>
    <dgm:pt modelId="{DF186D90-0F36-4290-AC21-6B0E2B25A11A}" type="pres">
      <dgm:prSet presAssocID="{0A76BCBE-8D74-43E0-9EA1-5F0197944C62}" presName="childRect" presStyleLbl="bgAcc1" presStyleIdx="2" presStyleCnt="3">
        <dgm:presLayoutVars>
          <dgm:bulletEnabled val="1"/>
        </dgm:presLayoutVars>
      </dgm:prSet>
      <dgm:spPr/>
    </dgm:pt>
    <dgm:pt modelId="{DDC498A0-5791-4CB7-9BB9-91CF50F24C6D}" type="pres">
      <dgm:prSet presAssocID="{0A76BCBE-8D74-43E0-9EA1-5F0197944C62}" presName="parentText" presStyleLbl="node1" presStyleIdx="0" presStyleCnt="0">
        <dgm:presLayoutVars>
          <dgm:chMax val="0"/>
          <dgm:bulletEnabled val="1"/>
        </dgm:presLayoutVars>
      </dgm:prSet>
      <dgm:spPr/>
    </dgm:pt>
    <dgm:pt modelId="{FEF80D8C-222D-41B7-81B3-822C81EB32E7}" type="pres">
      <dgm:prSet presAssocID="{0A76BCBE-8D74-43E0-9EA1-5F0197944C62}" presName="parentRect" presStyleLbl="alignNode1" presStyleIdx="2" presStyleCnt="3"/>
      <dgm:spPr/>
    </dgm:pt>
    <dgm:pt modelId="{D3B7373E-CE6D-41AA-ACA6-F489F41CC60D}" type="pres">
      <dgm:prSet presAssocID="{0A76BCBE-8D74-43E0-9EA1-5F0197944C62}" presName="adorn" presStyleLbl="fgAccFollowNode1" presStyleIdx="2" presStyleCnt="3"/>
      <dgm:spPr/>
    </dgm:pt>
  </dgm:ptLst>
  <dgm:cxnLst>
    <dgm:cxn modelId="{C0FEF502-3570-4012-9528-5375BD2A2A01}" type="presOf" srcId="{EEB2578F-D6D9-447C-AE76-1BCBC1FDA675}" destId="{FA3A7C2D-0CEA-460A-AA55-BB5F09C65E9C}" srcOrd="0" destOrd="0" presId="urn:microsoft.com/office/officeart/2005/8/layout/bList2"/>
    <dgm:cxn modelId="{C3358F0E-B63E-44AE-BDAA-EA67BEDA1149}" type="presOf" srcId="{D4992FE8-8ABE-43CB-BA95-76D19B6EA669}" destId="{1CB6A5F5-8A0B-4526-A157-63D73CE20BB0}" srcOrd="0" destOrd="0" presId="urn:microsoft.com/office/officeart/2005/8/layout/bList2"/>
    <dgm:cxn modelId="{626AA611-9F32-4AC8-964E-61E5B7BEF1A7}" type="presOf" srcId="{9CEE8E84-0DE4-4ABA-BEE5-D12851079F2F}" destId="{3533EFF9-622B-42C2-A94D-9D2808FDA210}" srcOrd="0" destOrd="2" presId="urn:microsoft.com/office/officeart/2005/8/layout/bList2"/>
    <dgm:cxn modelId="{4A2E8014-BB05-41E6-AEC4-1958820554A5}" srcId="{71A2F64D-4C1B-4A94-B3AF-438AE1C335ED}" destId="{082481D2-3306-4D24-9688-59D3447EDEB8}" srcOrd="2" destOrd="0" parTransId="{6DF06C2B-7EDE-44C6-8C50-33F8819D4C52}" sibTransId="{A2259841-7B22-414E-BC7A-5BAEDD2C62D9}"/>
    <dgm:cxn modelId="{55B67E1E-FA9C-4F9E-92D6-92EB7D3E9903}" type="presOf" srcId="{61AF6F3E-3774-451B-8ABF-1C5981201093}" destId="{F52A6E6D-1514-4680-9915-D1C821BD1AAC}" srcOrd="0" destOrd="0" presId="urn:microsoft.com/office/officeart/2005/8/layout/bList2"/>
    <dgm:cxn modelId="{F6712B22-A41D-4680-86DB-B9F2C6B71B05}" type="presOf" srcId="{F9B892EB-5A2B-466C-BF00-6C229C397AF8}" destId="{1CB6A5F5-8A0B-4526-A157-63D73CE20BB0}" srcOrd="0" destOrd="1" presId="urn:microsoft.com/office/officeart/2005/8/layout/bList2"/>
    <dgm:cxn modelId="{F6026122-526D-4943-B538-B653ADC55BDE}" srcId="{71A2F64D-4C1B-4A94-B3AF-438AE1C335ED}" destId="{2D0EBDA9-A8E6-405F-824D-539575F05578}" srcOrd="0" destOrd="0" parTransId="{887643B5-4628-443C-ADAD-13736B80EA17}" sibTransId="{05E561D5-732D-477F-811A-5A91642D697E}"/>
    <dgm:cxn modelId="{4CC1CB25-423F-49C8-8B3C-B27296FEA29F}" type="presOf" srcId="{EEB2578F-D6D9-447C-AE76-1BCBC1FDA675}" destId="{5371D1FC-42A2-408B-B985-0924FF9400A4}" srcOrd="1" destOrd="0" presId="urn:microsoft.com/office/officeart/2005/8/layout/bList2"/>
    <dgm:cxn modelId="{1AA85C27-5D02-4951-A9FC-0AF06E796062}" srcId="{2F52F947-D526-4D95-A85B-78ADB53B8686}" destId="{F9B892EB-5A2B-466C-BF00-6C229C397AF8}" srcOrd="1" destOrd="0" parTransId="{CA3657EA-E7BE-43D0-A0B4-A5FF68D447FD}" sibTransId="{C35D9B99-AD9D-4736-8B09-8A47F7843FF7}"/>
    <dgm:cxn modelId="{3D66BE2B-C372-4025-9B83-E891A829D56C}" srcId="{71A2F64D-4C1B-4A94-B3AF-438AE1C335ED}" destId="{9CEE8E84-0DE4-4ABA-BEE5-D12851079F2F}" srcOrd="1" destOrd="0" parTransId="{0FCE68E4-A1B8-4202-B09B-5E69DBF0C723}" sibTransId="{7FA1F767-9F27-46D2-AE1C-27FE21787E4C}"/>
    <dgm:cxn modelId="{1192D834-8F43-4156-94FF-3E943DCB2199}" type="presOf" srcId="{2F52F947-D526-4D95-A85B-78ADB53B8686}" destId="{3B6FA7E6-3D1C-40A2-9337-E75ED1D95579}" srcOrd="0" destOrd="0" presId="urn:microsoft.com/office/officeart/2005/8/layout/bList2"/>
    <dgm:cxn modelId="{5ABEDF5C-AD34-4C20-8948-88ECC113E78B}" type="presOf" srcId="{0A76BCBE-8D74-43E0-9EA1-5F0197944C62}" destId="{DDC498A0-5791-4CB7-9BB9-91CF50F24C6D}" srcOrd="0" destOrd="0" presId="urn:microsoft.com/office/officeart/2005/8/layout/bList2"/>
    <dgm:cxn modelId="{BCFC2A5F-F15C-487F-AA9A-0A00D9BFD0AE}" srcId="{215665D0-A53A-49F1-A91E-16D36CBDCA34}" destId="{0A76BCBE-8D74-43E0-9EA1-5F0197944C62}" srcOrd="2" destOrd="0" parTransId="{9B3D109C-D5A7-4C08-BE0D-7C2B7B1A52E5}" sibTransId="{14D6A8B6-C5BE-4926-A916-D06173626B05}"/>
    <dgm:cxn modelId="{16774762-7D3D-4F87-B628-FC47F24FCA98}" type="presOf" srcId="{0A76BCBE-8D74-43E0-9EA1-5F0197944C62}" destId="{FEF80D8C-222D-41B7-81B3-822C81EB32E7}" srcOrd="1" destOrd="0" presId="urn:microsoft.com/office/officeart/2005/8/layout/bList2"/>
    <dgm:cxn modelId="{04D83F63-31BB-427B-B410-05E32599CC37}" srcId="{215665D0-A53A-49F1-A91E-16D36CBDCA34}" destId="{EEB2578F-D6D9-447C-AE76-1BCBC1FDA675}" srcOrd="0" destOrd="0" parTransId="{8FAA661D-E86A-451D-9B7E-01BE2AD362C5}" sibTransId="{7EF6D932-8EC1-455F-B965-DD71E86FAC02}"/>
    <dgm:cxn modelId="{F6D14244-3A4F-4947-B95A-E619F60A76D4}" srcId="{EEB2578F-D6D9-447C-AE76-1BCBC1FDA675}" destId="{71A2F64D-4C1B-4A94-B3AF-438AE1C335ED}" srcOrd="0" destOrd="0" parTransId="{529DD527-66C4-48FF-AA66-1AC6CC538CF7}" sibTransId="{20B109F1-56D9-4EE0-AED8-587CA5E9F182}"/>
    <dgm:cxn modelId="{A032E047-C10B-4E7F-AEFB-52A9DCA268B4}" srcId="{0A76BCBE-8D74-43E0-9EA1-5F0197944C62}" destId="{0CB8D773-892D-41E6-AEE3-DD060602AA1D}" srcOrd="0" destOrd="0" parTransId="{692F05B7-395B-49D0-8CD7-BE375BC5E6B1}" sibTransId="{66D6DDA1-16F9-45CB-A1C9-1E882DA9CA2E}"/>
    <dgm:cxn modelId="{2C984C55-5CDD-4538-9928-95AC9BDE6B95}" srcId="{2F52F947-D526-4D95-A85B-78ADB53B8686}" destId="{D4992FE8-8ABE-43CB-BA95-76D19B6EA669}" srcOrd="0" destOrd="0" parTransId="{65D11695-6285-4A5C-81AB-91C064EA14ED}" sibTransId="{451C2C87-B1BA-46C9-B283-A8CA47CE085C}"/>
    <dgm:cxn modelId="{A2975485-8E9A-4866-8B12-FD7F7DED486E}" type="presOf" srcId="{7EF6D932-8EC1-455F-B965-DD71E86FAC02}" destId="{3A177ED6-1B38-4252-A7A3-4A23F61CF94E}" srcOrd="0" destOrd="0" presId="urn:microsoft.com/office/officeart/2005/8/layout/bList2"/>
    <dgm:cxn modelId="{02F46F96-69E8-48BF-B698-FEBC432F6260}" type="presOf" srcId="{082481D2-3306-4D24-9688-59D3447EDEB8}" destId="{3533EFF9-622B-42C2-A94D-9D2808FDA210}" srcOrd="0" destOrd="3" presId="urn:microsoft.com/office/officeart/2005/8/layout/bList2"/>
    <dgm:cxn modelId="{DC77AD9E-0C64-4297-B003-211A199B5165}" type="presOf" srcId="{0CB8D773-892D-41E6-AEE3-DD060602AA1D}" destId="{DF186D90-0F36-4290-AC21-6B0E2B25A11A}" srcOrd="0" destOrd="0" presId="urn:microsoft.com/office/officeart/2005/8/layout/bList2"/>
    <dgm:cxn modelId="{D89F789F-23C9-4AD1-A39D-2BB43A9E815D}" type="presOf" srcId="{2F52F947-D526-4D95-A85B-78ADB53B8686}" destId="{392F0922-74C1-4CE0-B031-94869541417D}" srcOrd="1" destOrd="0" presId="urn:microsoft.com/office/officeart/2005/8/layout/bList2"/>
    <dgm:cxn modelId="{979F98C7-32A7-4F9F-A45A-07315AE10647}" type="presOf" srcId="{71A2F64D-4C1B-4A94-B3AF-438AE1C335ED}" destId="{3533EFF9-622B-42C2-A94D-9D2808FDA210}" srcOrd="0" destOrd="0" presId="urn:microsoft.com/office/officeart/2005/8/layout/bList2"/>
    <dgm:cxn modelId="{C5B708D1-1FC4-4837-8B4A-F677B3A1AE30}" type="presOf" srcId="{215665D0-A53A-49F1-A91E-16D36CBDCA34}" destId="{025A024F-EA88-4DC9-AF0D-1CAB2D83280F}" srcOrd="0" destOrd="0" presId="urn:microsoft.com/office/officeart/2005/8/layout/bList2"/>
    <dgm:cxn modelId="{FE8E86E5-14A5-4403-97C4-1F35E5BFC17B}" type="presOf" srcId="{2D0EBDA9-A8E6-405F-824D-539575F05578}" destId="{3533EFF9-622B-42C2-A94D-9D2808FDA210}" srcOrd="0" destOrd="1" presId="urn:microsoft.com/office/officeart/2005/8/layout/bList2"/>
    <dgm:cxn modelId="{748312FA-86B6-4749-A248-C7118CDB2572}" srcId="{215665D0-A53A-49F1-A91E-16D36CBDCA34}" destId="{2F52F947-D526-4D95-A85B-78ADB53B8686}" srcOrd="1" destOrd="0" parTransId="{9F0B085C-A8FF-44C3-B569-2EF80FF1871D}" sibTransId="{61AF6F3E-3774-451B-8ABF-1C5981201093}"/>
    <dgm:cxn modelId="{D0517585-88FB-42E7-8914-2CC23AB8FCCB}" type="presParOf" srcId="{025A024F-EA88-4DC9-AF0D-1CAB2D83280F}" destId="{2BC628BE-7541-44B3-992A-FD66A83D64CE}" srcOrd="0" destOrd="0" presId="urn:microsoft.com/office/officeart/2005/8/layout/bList2"/>
    <dgm:cxn modelId="{43B9365E-A226-4C73-9FE5-34138BDAF4D2}" type="presParOf" srcId="{2BC628BE-7541-44B3-992A-FD66A83D64CE}" destId="{3533EFF9-622B-42C2-A94D-9D2808FDA210}" srcOrd="0" destOrd="0" presId="urn:microsoft.com/office/officeart/2005/8/layout/bList2"/>
    <dgm:cxn modelId="{DA6A3D2A-6355-4A40-9DA7-143EF073F7D8}" type="presParOf" srcId="{2BC628BE-7541-44B3-992A-FD66A83D64CE}" destId="{FA3A7C2D-0CEA-460A-AA55-BB5F09C65E9C}" srcOrd="1" destOrd="0" presId="urn:microsoft.com/office/officeart/2005/8/layout/bList2"/>
    <dgm:cxn modelId="{6CBE95CB-2F85-4FCB-A6CE-94706462A67A}" type="presParOf" srcId="{2BC628BE-7541-44B3-992A-FD66A83D64CE}" destId="{5371D1FC-42A2-408B-B985-0924FF9400A4}" srcOrd="2" destOrd="0" presId="urn:microsoft.com/office/officeart/2005/8/layout/bList2"/>
    <dgm:cxn modelId="{82C8B771-0C6C-4D2D-95D1-973784D549F4}" type="presParOf" srcId="{2BC628BE-7541-44B3-992A-FD66A83D64CE}" destId="{BAD0DB75-D199-4A4E-9157-8E93E485EDF2}" srcOrd="3" destOrd="0" presId="urn:microsoft.com/office/officeart/2005/8/layout/bList2"/>
    <dgm:cxn modelId="{82FCF7AC-AC15-4366-B43B-74E1E68903AA}" type="presParOf" srcId="{025A024F-EA88-4DC9-AF0D-1CAB2D83280F}" destId="{3A177ED6-1B38-4252-A7A3-4A23F61CF94E}" srcOrd="1" destOrd="0" presId="urn:microsoft.com/office/officeart/2005/8/layout/bList2"/>
    <dgm:cxn modelId="{E8940272-875F-43AA-83DD-304DDE33563E}" type="presParOf" srcId="{025A024F-EA88-4DC9-AF0D-1CAB2D83280F}" destId="{5979D365-B11B-45C8-8466-F7D976926037}" srcOrd="2" destOrd="0" presId="urn:microsoft.com/office/officeart/2005/8/layout/bList2"/>
    <dgm:cxn modelId="{68C1DF91-AA6F-4201-A3E6-30309C26F69D}" type="presParOf" srcId="{5979D365-B11B-45C8-8466-F7D976926037}" destId="{1CB6A5F5-8A0B-4526-A157-63D73CE20BB0}" srcOrd="0" destOrd="0" presId="urn:microsoft.com/office/officeart/2005/8/layout/bList2"/>
    <dgm:cxn modelId="{7A52AFD1-201C-4CD3-9162-D6479FAAA6A0}" type="presParOf" srcId="{5979D365-B11B-45C8-8466-F7D976926037}" destId="{3B6FA7E6-3D1C-40A2-9337-E75ED1D95579}" srcOrd="1" destOrd="0" presId="urn:microsoft.com/office/officeart/2005/8/layout/bList2"/>
    <dgm:cxn modelId="{7422EBA5-97DE-44BA-9667-C199E1CDF20B}" type="presParOf" srcId="{5979D365-B11B-45C8-8466-F7D976926037}" destId="{392F0922-74C1-4CE0-B031-94869541417D}" srcOrd="2" destOrd="0" presId="urn:microsoft.com/office/officeart/2005/8/layout/bList2"/>
    <dgm:cxn modelId="{FCC26B40-E713-45D8-8878-23204B39FC60}" type="presParOf" srcId="{5979D365-B11B-45C8-8466-F7D976926037}" destId="{F8502B43-1D58-4C06-9D29-DB2B7AA988AB}" srcOrd="3" destOrd="0" presId="urn:microsoft.com/office/officeart/2005/8/layout/bList2"/>
    <dgm:cxn modelId="{17A4D504-946F-42A1-9B75-8BCF6DCF0E97}" type="presParOf" srcId="{025A024F-EA88-4DC9-AF0D-1CAB2D83280F}" destId="{F52A6E6D-1514-4680-9915-D1C821BD1AAC}" srcOrd="3" destOrd="0" presId="urn:microsoft.com/office/officeart/2005/8/layout/bList2"/>
    <dgm:cxn modelId="{8A8309B0-B22A-44D3-8EB0-0A7B69229F0D}" type="presParOf" srcId="{025A024F-EA88-4DC9-AF0D-1CAB2D83280F}" destId="{C687BA81-465C-43BD-8F13-CF457F34EE58}" srcOrd="4" destOrd="0" presId="urn:microsoft.com/office/officeart/2005/8/layout/bList2"/>
    <dgm:cxn modelId="{443A2A19-3AAF-4D71-9DF5-E375BC8A97C7}" type="presParOf" srcId="{C687BA81-465C-43BD-8F13-CF457F34EE58}" destId="{DF186D90-0F36-4290-AC21-6B0E2B25A11A}" srcOrd="0" destOrd="0" presId="urn:microsoft.com/office/officeart/2005/8/layout/bList2"/>
    <dgm:cxn modelId="{1B34C764-7BA3-4CE3-8C05-55E750D8FCDC}" type="presParOf" srcId="{C687BA81-465C-43BD-8F13-CF457F34EE58}" destId="{DDC498A0-5791-4CB7-9BB9-91CF50F24C6D}" srcOrd="1" destOrd="0" presId="urn:microsoft.com/office/officeart/2005/8/layout/bList2"/>
    <dgm:cxn modelId="{956A88EE-B34A-4B8C-B1CC-70300C15453C}" type="presParOf" srcId="{C687BA81-465C-43BD-8F13-CF457F34EE58}" destId="{FEF80D8C-222D-41B7-81B3-822C81EB32E7}" srcOrd="2" destOrd="0" presId="urn:microsoft.com/office/officeart/2005/8/layout/bList2"/>
    <dgm:cxn modelId="{F0E50BCB-E4D2-484F-A1AF-B8506310A1E4}" type="presParOf" srcId="{C687BA81-465C-43BD-8F13-CF457F34EE58}" destId="{D3B7373E-CE6D-41AA-ACA6-F489F41CC60D}"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33EFF9-622B-42C2-A94D-9D2808FDA210}">
      <dsp:nvSpPr>
        <dsp:cNvPr id="0" name=""/>
        <dsp:cNvSpPr/>
      </dsp:nvSpPr>
      <dsp:spPr>
        <a:xfrm>
          <a:off x="5493" y="1348022"/>
          <a:ext cx="2372728" cy="1771191"/>
        </a:xfrm>
        <a:prstGeom prst="round2SameRect">
          <a:avLst>
            <a:gd name="adj1" fmla="val 8000"/>
            <a:gd name="adj2" fmla="val 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Char char="•"/>
          </a:pPr>
          <a:endParaRPr lang="en-IN" sz="1400" kern="1200"/>
        </a:p>
        <a:p>
          <a:pPr marL="228600" lvl="2" indent="-114300" algn="l" defTabSz="622300">
            <a:lnSpc>
              <a:spcPct val="90000"/>
            </a:lnSpc>
            <a:spcBef>
              <a:spcPct val="0"/>
            </a:spcBef>
            <a:spcAft>
              <a:spcPct val="15000"/>
            </a:spcAft>
            <a:buSzPts val="1000"/>
            <a:buFont typeface="Courier New" panose="02070309020205020404" pitchFamily="49" charset="0"/>
            <a:buChar char="o"/>
          </a:pPr>
          <a:r>
            <a:rPr lang="en-IN" sz="1400" b="1" kern="1200" dirty="0"/>
            <a:t>Agentic RAG</a:t>
          </a:r>
          <a:r>
            <a:rPr lang="en-IN" sz="1400" kern="1200" dirty="0"/>
            <a:t>: For tagging data shared in JSON Excel.</a:t>
          </a:r>
        </a:p>
        <a:p>
          <a:pPr marL="228600" lvl="2" indent="-114300" algn="l" defTabSz="622300">
            <a:lnSpc>
              <a:spcPct val="90000"/>
            </a:lnSpc>
            <a:spcBef>
              <a:spcPct val="0"/>
            </a:spcBef>
            <a:spcAft>
              <a:spcPct val="15000"/>
            </a:spcAft>
            <a:buSzPts val="1000"/>
            <a:buFont typeface="Courier New" panose="02070309020205020404" pitchFamily="49" charset="0"/>
            <a:buChar char="o"/>
          </a:pPr>
          <a:r>
            <a:rPr lang="en-IN" sz="1400" b="1" kern="1200" dirty="0"/>
            <a:t>Enterprise Data Management</a:t>
          </a:r>
          <a:r>
            <a:rPr lang="en-IN" sz="1400" kern="1200" dirty="0"/>
            <a:t>: Managing data points on the cloud.</a:t>
          </a:r>
        </a:p>
        <a:p>
          <a:pPr marL="228600" lvl="2" indent="-114300" algn="l" defTabSz="622300">
            <a:lnSpc>
              <a:spcPct val="90000"/>
            </a:lnSpc>
            <a:spcBef>
              <a:spcPct val="0"/>
            </a:spcBef>
            <a:spcAft>
              <a:spcPct val="15000"/>
            </a:spcAft>
            <a:buSzPts val="1000"/>
            <a:buFont typeface="Courier New" panose="02070309020205020404" pitchFamily="49" charset="0"/>
            <a:buChar char="o"/>
          </a:pPr>
          <a:endParaRPr lang="en-IN" sz="1400" kern="1200" dirty="0"/>
        </a:p>
      </dsp:txBody>
      <dsp:txXfrm>
        <a:off x="46994" y="1389523"/>
        <a:ext cx="2289726" cy="1729690"/>
      </dsp:txXfrm>
    </dsp:sp>
    <dsp:sp modelId="{5371D1FC-42A2-408B-B985-0924FF9400A4}">
      <dsp:nvSpPr>
        <dsp:cNvPr id="0" name=""/>
        <dsp:cNvSpPr/>
      </dsp:nvSpPr>
      <dsp:spPr>
        <a:xfrm>
          <a:off x="5493" y="3119214"/>
          <a:ext cx="2372728" cy="76161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0" rIns="30480" bIns="0" numCol="1" spcCol="1270" anchor="ctr" anchorCtr="0">
          <a:noAutofit/>
        </a:bodyPr>
        <a:lstStyle/>
        <a:p>
          <a:pPr marL="0" lvl="0" indent="0" algn="l" defTabSz="1066800">
            <a:lnSpc>
              <a:spcPct val="90000"/>
            </a:lnSpc>
            <a:spcBef>
              <a:spcPct val="0"/>
            </a:spcBef>
            <a:spcAft>
              <a:spcPct val="35000"/>
            </a:spcAft>
            <a:buNone/>
          </a:pPr>
          <a:r>
            <a:rPr lang="en-US" sz="2400" kern="1200" dirty="0"/>
            <a:t>Natural</a:t>
          </a:r>
          <a:endParaRPr lang="en-IN" sz="2400" kern="1200" dirty="0"/>
        </a:p>
      </dsp:txBody>
      <dsp:txXfrm>
        <a:off x="5493" y="3119214"/>
        <a:ext cx="1670935" cy="761612"/>
      </dsp:txXfrm>
    </dsp:sp>
    <dsp:sp modelId="{BAD0DB75-D199-4A4E-9157-8E93E485EDF2}">
      <dsp:nvSpPr>
        <dsp:cNvPr id="0" name=""/>
        <dsp:cNvSpPr/>
      </dsp:nvSpPr>
      <dsp:spPr>
        <a:xfrm>
          <a:off x="1743549" y="3240189"/>
          <a:ext cx="830454" cy="830454"/>
        </a:xfrm>
        <a:prstGeom prst="ellipse">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1CB6A5F5-8A0B-4526-A157-63D73CE20BB0}">
      <dsp:nvSpPr>
        <dsp:cNvPr id="0" name=""/>
        <dsp:cNvSpPr/>
      </dsp:nvSpPr>
      <dsp:spPr>
        <a:xfrm>
          <a:off x="2779744" y="1348022"/>
          <a:ext cx="2372728" cy="1771191"/>
        </a:xfrm>
        <a:prstGeom prst="round2SameRect">
          <a:avLst>
            <a:gd name="adj1" fmla="val 8000"/>
            <a:gd name="adj2" fmla="val 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SzPts val="1000"/>
            <a:buFont typeface="Courier New" panose="02070309020205020404" pitchFamily="49" charset="0"/>
            <a:buChar char="o"/>
          </a:pPr>
          <a:r>
            <a:rPr lang="en-IN" sz="1400" b="1" kern="1200"/>
            <a:t>NLP for Data</a:t>
          </a:r>
          <a:r>
            <a:rPr lang="en-IN" sz="1400" kern="1200"/>
            <a:t>: Generating tagging and identifying entities.</a:t>
          </a:r>
        </a:p>
        <a:p>
          <a:pPr marL="114300" lvl="1" indent="-114300" algn="l" defTabSz="622300">
            <a:lnSpc>
              <a:spcPct val="90000"/>
            </a:lnSpc>
            <a:spcBef>
              <a:spcPct val="0"/>
            </a:spcBef>
            <a:spcAft>
              <a:spcPct val="15000"/>
            </a:spcAft>
            <a:buChar char="•"/>
          </a:pPr>
          <a:r>
            <a:rPr lang="en-IN" sz="1400" b="1" kern="1200"/>
            <a:t>OpenAI Models (GPT-4.0)</a:t>
          </a:r>
          <a:r>
            <a:rPr lang="en-IN" sz="1400" kern="1200"/>
            <a:t>: Improving performance using search and prompt tuning.</a:t>
          </a:r>
          <a:endParaRPr lang="en-IN" sz="1400" kern="1200" dirty="0"/>
        </a:p>
      </dsp:txBody>
      <dsp:txXfrm>
        <a:off x="2821245" y="1389523"/>
        <a:ext cx="2289726" cy="1729690"/>
      </dsp:txXfrm>
    </dsp:sp>
    <dsp:sp modelId="{392F0922-74C1-4CE0-B031-94869541417D}">
      <dsp:nvSpPr>
        <dsp:cNvPr id="0" name=""/>
        <dsp:cNvSpPr/>
      </dsp:nvSpPr>
      <dsp:spPr>
        <a:xfrm>
          <a:off x="2779744" y="3119214"/>
          <a:ext cx="2372728" cy="76161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0" rIns="30480" bIns="0" numCol="1" spcCol="1270" anchor="ctr" anchorCtr="0">
          <a:noAutofit/>
        </a:bodyPr>
        <a:lstStyle/>
        <a:p>
          <a:pPr marL="0" lvl="0" indent="0" algn="l" defTabSz="1066800">
            <a:lnSpc>
              <a:spcPct val="90000"/>
            </a:lnSpc>
            <a:spcBef>
              <a:spcPct val="0"/>
            </a:spcBef>
            <a:spcAft>
              <a:spcPct val="35000"/>
            </a:spcAft>
            <a:buNone/>
          </a:pPr>
          <a:r>
            <a:rPr lang="en-US" sz="2400" kern="1200" dirty="0"/>
            <a:t>Language</a:t>
          </a:r>
          <a:endParaRPr lang="en-IN" sz="2400" kern="1200" dirty="0"/>
        </a:p>
      </dsp:txBody>
      <dsp:txXfrm>
        <a:off x="2779744" y="3119214"/>
        <a:ext cx="1670935" cy="761612"/>
      </dsp:txXfrm>
    </dsp:sp>
    <dsp:sp modelId="{F8502B43-1D58-4C06-9D29-DB2B7AA988AB}">
      <dsp:nvSpPr>
        <dsp:cNvPr id="0" name=""/>
        <dsp:cNvSpPr/>
      </dsp:nvSpPr>
      <dsp:spPr>
        <a:xfrm>
          <a:off x="4517800" y="3240189"/>
          <a:ext cx="830454" cy="830454"/>
        </a:xfrm>
        <a:prstGeom prst="ellipse">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F186D90-0F36-4290-AC21-6B0E2B25A11A}">
      <dsp:nvSpPr>
        <dsp:cNvPr id="0" name=""/>
        <dsp:cNvSpPr/>
      </dsp:nvSpPr>
      <dsp:spPr>
        <a:xfrm>
          <a:off x="5553995" y="1348022"/>
          <a:ext cx="2372728" cy="1771191"/>
        </a:xfrm>
        <a:prstGeom prst="round2SameRect">
          <a:avLst>
            <a:gd name="adj1" fmla="val 8000"/>
            <a:gd name="adj2" fmla="val 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7780" tIns="53340" rIns="17780" bIns="17780" numCol="1" spcCol="1270" anchor="t" anchorCtr="0">
          <a:noAutofit/>
        </a:bodyPr>
        <a:lstStyle/>
        <a:p>
          <a:pPr marL="114300" lvl="1" indent="-114300" algn="l" defTabSz="622300">
            <a:lnSpc>
              <a:spcPct val="90000"/>
            </a:lnSpc>
            <a:spcBef>
              <a:spcPct val="0"/>
            </a:spcBef>
            <a:spcAft>
              <a:spcPct val="15000"/>
            </a:spcAft>
            <a:buSzPts val="1000"/>
            <a:buFont typeface="Courier New" panose="02070309020205020404" pitchFamily="49" charset="0"/>
            <a:buChar char="o"/>
          </a:pPr>
          <a:r>
            <a:rPr lang="en-IN" sz="1400" b="1" kern="1200" dirty="0"/>
            <a:t>Machine Learning Models</a:t>
          </a:r>
          <a:r>
            <a:rPr lang="en-IN" sz="1400" kern="1200" dirty="0"/>
            <a:t>: Filtering data using ML algorithms for fine-tuning results.</a:t>
          </a:r>
        </a:p>
      </dsp:txBody>
      <dsp:txXfrm>
        <a:off x="5595496" y="1389523"/>
        <a:ext cx="2289726" cy="1729690"/>
      </dsp:txXfrm>
    </dsp:sp>
    <dsp:sp modelId="{FEF80D8C-222D-41B7-81B3-822C81EB32E7}">
      <dsp:nvSpPr>
        <dsp:cNvPr id="0" name=""/>
        <dsp:cNvSpPr/>
      </dsp:nvSpPr>
      <dsp:spPr>
        <a:xfrm>
          <a:off x="5553995" y="3119214"/>
          <a:ext cx="2372728" cy="76161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0" rIns="30480" bIns="0" numCol="1" spcCol="1270" anchor="ctr" anchorCtr="0">
          <a:noAutofit/>
        </a:bodyPr>
        <a:lstStyle/>
        <a:p>
          <a:pPr marL="0" lvl="0" indent="0" algn="l" defTabSz="1066800">
            <a:lnSpc>
              <a:spcPct val="90000"/>
            </a:lnSpc>
            <a:spcBef>
              <a:spcPct val="0"/>
            </a:spcBef>
            <a:spcAft>
              <a:spcPct val="35000"/>
            </a:spcAft>
            <a:buNone/>
          </a:pPr>
          <a:r>
            <a:rPr lang="en-US" sz="2400" kern="1200" dirty="0"/>
            <a:t>Processing</a:t>
          </a:r>
          <a:endParaRPr lang="en-IN" sz="2400" kern="1200" dirty="0"/>
        </a:p>
      </dsp:txBody>
      <dsp:txXfrm>
        <a:off x="5553995" y="3119214"/>
        <a:ext cx="1670935" cy="761612"/>
      </dsp:txXfrm>
    </dsp:sp>
    <dsp:sp modelId="{D3B7373E-CE6D-41AA-ACA6-F489F41CC60D}">
      <dsp:nvSpPr>
        <dsp:cNvPr id="0" name=""/>
        <dsp:cNvSpPr/>
      </dsp:nvSpPr>
      <dsp:spPr>
        <a:xfrm>
          <a:off x="7292051" y="3240189"/>
          <a:ext cx="830454" cy="830454"/>
        </a:xfrm>
        <a:prstGeom prst="ellipse">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30F5A08-7575-F725-BFF1-D935F90F92AC}"/>
              </a:ext>
            </a:extLst>
          </p:cNvPr>
          <p:cNvSpPr>
            <a:spLocks noGrp="1"/>
          </p:cNvSpPr>
          <p:nvPr>
            <p:ph type="dt" sz="quarter" idx="1"/>
          </p:nvPr>
        </p:nvSpPr>
        <p:spPr>
          <a:xfrm>
            <a:off x="2743200" y="8778240"/>
            <a:ext cx="685800" cy="186772"/>
          </a:xfrm>
          <a:prstGeom prst="rect">
            <a:avLst/>
          </a:prstGeom>
        </p:spPr>
        <p:txBody>
          <a:bodyPr vert="horz" lIns="0" tIns="0" rIns="0" bIns="0" rtlCol="0" anchor="ctr"/>
          <a:lstStyle>
            <a:lvl1pPr algn="r">
              <a:defRPr sz="1200"/>
            </a:lvl1pPr>
          </a:lstStyle>
          <a:p>
            <a:pPr algn="l"/>
            <a:fld id="{29AC45B9-84CC-40E1-828C-10F71E33992E}" type="datetimeFigureOut">
              <a:rPr lang="en-US" sz="700" smtClean="0"/>
              <a:pPr algn="l"/>
              <a:t>1/7/2025</a:t>
            </a:fld>
            <a:endParaRPr lang="en-US" sz="700" dirty="0"/>
          </a:p>
        </p:txBody>
      </p:sp>
      <p:sp>
        <p:nvSpPr>
          <p:cNvPr id="4" name="Footer Placeholder 3">
            <a:extLst>
              <a:ext uri="{FF2B5EF4-FFF2-40B4-BE49-F238E27FC236}">
                <a16:creationId xmlns:a16="http://schemas.microsoft.com/office/drawing/2014/main" id="{37A56218-DB2F-0418-99B8-6A1ACC2C9AFC}"/>
              </a:ext>
            </a:extLst>
          </p:cNvPr>
          <p:cNvSpPr>
            <a:spLocks noGrp="1"/>
          </p:cNvSpPr>
          <p:nvPr>
            <p:ph type="ftr" sz="quarter" idx="2"/>
          </p:nvPr>
        </p:nvSpPr>
        <p:spPr>
          <a:xfrm>
            <a:off x="1005840" y="8778240"/>
            <a:ext cx="1645920" cy="186772"/>
          </a:xfrm>
          <a:prstGeom prst="rect">
            <a:avLst/>
          </a:prstGeom>
        </p:spPr>
        <p:txBody>
          <a:bodyPr vert="horz" lIns="0" tIns="0" rIns="0" bIns="0" rtlCol="0" anchor="ctr"/>
          <a:lstStyle>
            <a:lvl1pPr algn="l">
              <a:defRPr sz="1200"/>
            </a:lvl1pPr>
          </a:lstStyle>
          <a:p>
            <a:r>
              <a:rPr lang="en-US" sz="700" dirty="0"/>
              <a:t>© 2024 Cognizant | Private</a:t>
            </a:r>
          </a:p>
        </p:txBody>
      </p:sp>
      <p:sp>
        <p:nvSpPr>
          <p:cNvPr id="5" name="Slide Number Placeholder 4">
            <a:extLst>
              <a:ext uri="{FF2B5EF4-FFF2-40B4-BE49-F238E27FC236}">
                <a16:creationId xmlns:a16="http://schemas.microsoft.com/office/drawing/2014/main" id="{E623B4F1-BEDD-220B-3FE3-DF0A0400F465}"/>
              </a:ext>
            </a:extLst>
          </p:cNvPr>
          <p:cNvSpPr>
            <a:spLocks noGrp="1"/>
          </p:cNvSpPr>
          <p:nvPr>
            <p:ph type="sldNum" sz="quarter" idx="3"/>
          </p:nvPr>
        </p:nvSpPr>
        <p:spPr>
          <a:xfrm>
            <a:off x="457200" y="8778240"/>
            <a:ext cx="457200" cy="186772"/>
          </a:xfrm>
          <a:prstGeom prst="rect">
            <a:avLst/>
          </a:prstGeom>
        </p:spPr>
        <p:txBody>
          <a:bodyPr vert="horz" lIns="0" tIns="0" rIns="0" bIns="0" rtlCol="0" anchor="ctr"/>
          <a:lstStyle>
            <a:lvl1pPr algn="r">
              <a:defRPr sz="1200"/>
            </a:lvl1pPr>
          </a:lstStyle>
          <a:p>
            <a:pPr algn="l"/>
            <a:fld id="{885E0265-FDA2-4E8C-937F-39DAB9288447}" type="slidenum">
              <a:rPr lang="en-US" sz="700" smtClean="0"/>
              <a:pPr algn="l"/>
              <a:t>‹#›</a:t>
            </a:fld>
            <a:endParaRPr lang="en-US" sz="700" dirty="0"/>
          </a:p>
        </p:txBody>
      </p:sp>
      <p:pic>
        <p:nvPicPr>
          <p:cNvPr id="6" name="Cognizant Logo_rgb_pos_2023">
            <a:extLst>
              <a:ext uri="{FF2B5EF4-FFF2-40B4-BE49-F238E27FC236}">
                <a16:creationId xmlns:a16="http://schemas.microsoft.com/office/drawing/2014/main" id="{77CDF549-6216-3CBB-4649-15E94847D7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30368" y="8782531"/>
            <a:ext cx="1170432" cy="205449"/>
          </a:xfrm>
          <a:prstGeom prst="rect">
            <a:avLst/>
          </a:prstGeom>
        </p:spPr>
      </p:pic>
    </p:spTree>
    <p:extLst>
      <p:ext uri="{BB962C8B-B14F-4D97-AF65-F5344CB8AC3E}">
        <p14:creationId xmlns:p14="http://schemas.microsoft.com/office/powerpoint/2010/main" val="2023093806"/>
      </p:ext>
    </p:extLst>
  </p:cSld>
  <p:clrMap bg1="lt1" tx1="dk1" bg2="lt2" tx2="dk2" accent1="accent1" accent2="accent2" accent3="accent3" accent4="accent4" accent5="accent5" accent6="accent6" hlink="hlink" folHlink="folHlink"/>
  <p:hf dt="0"/>
  <p:extLst>
    <p:ext uri="{56416CCD-93CA-4268-BC5B-53C4BB910035}">
      <p15:sldGuideLst xmlns:p15="http://schemas.microsoft.com/office/powerpoint/2012/main">
        <p15:guide id="1" orient="horz" pos="288" userDrawn="1">
          <p15:clr>
            <a:srgbClr val="F26B43"/>
          </p15:clr>
        </p15:guide>
        <p15:guide id="2" pos="4008" userDrawn="1">
          <p15:clr>
            <a:srgbClr val="F26B43"/>
          </p15:clr>
        </p15:guide>
        <p15:guide id="3" pos="28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2743200" y="8778240"/>
            <a:ext cx="685800" cy="182880"/>
          </a:xfrm>
          <a:prstGeom prst="rect">
            <a:avLst/>
          </a:prstGeom>
        </p:spPr>
        <p:txBody>
          <a:bodyPr vert="horz" lIns="0" tIns="0" rIns="0" bIns="0" rtlCol="0" anchor="ctr"/>
          <a:lstStyle>
            <a:lvl1pPr algn="just">
              <a:defRPr sz="700">
                <a:solidFill>
                  <a:schemeClr val="tx1"/>
                </a:solidFill>
              </a:defRPr>
            </a:lvl1pPr>
          </a:lstStyle>
          <a:p>
            <a:fld id="{77F90463-ABF8-694C-8BD0-274F394D1536}" type="datetimeFigureOut">
              <a:rPr lang="en-US" smtClean="0"/>
              <a:pPr/>
              <a:t>1/7/2025</a:t>
            </a:fld>
            <a:endParaRPr lang="en-US" dirty="0"/>
          </a:p>
        </p:txBody>
      </p:sp>
      <p:sp>
        <p:nvSpPr>
          <p:cNvPr id="4" name="Slide Image Placeholder 3"/>
          <p:cNvSpPr>
            <a:spLocks noGrp="1" noRot="1" noChangeAspect="1"/>
          </p:cNvSpPr>
          <p:nvPr>
            <p:ph type="sldImg" idx="2"/>
          </p:nvPr>
        </p:nvSpPr>
        <p:spPr>
          <a:xfrm>
            <a:off x="685800" y="685800"/>
            <a:ext cx="5486400" cy="3086100"/>
          </a:xfrm>
          <a:prstGeom prst="rect">
            <a:avLst/>
          </a:prstGeom>
          <a:noFill/>
          <a:ln w="6350">
            <a:solidFill>
              <a:schemeClr val="accent6"/>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003766"/>
            <a:ext cx="5486400" cy="4572000"/>
          </a:xfrm>
          <a:prstGeom prst="rect">
            <a:avLst/>
          </a:prstGeom>
        </p:spPr>
        <p:txBody>
          <a:bodyPr vert="horz" lIns="0" tIns="0" rIns="0" bIns="0" numCol="2" spcCol="45720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Footer Placeholder 5"/>
          <p:cNvSpPr>
            <a:spLocks noGrp="1"/>
          </p:cNvSpPr>
          <p:nvPr>
            <p:ph type="ftr" sz="quarter" idx="4"/>
          </p:nvPr>
        </p:nvSpPr>
        <p:spPr>
          <a:xfrm>
            <a:off x="1005839" y="8778240"/>
            <a:ext cx="1645920" cy="182880"/>
          </a:xfrm>
          <a:prstGeom prst="rect">
            <a:avLst/>
          </a:prstGeom>
        </p:spPr>
        <p:txBody>
          <a:bodyPr vert="horz" lIns="0" tIns="0" rIns="0" bIns="0" rtlCol="0" anchor="ctr"/>
          <a:lstStyle>
            <a:lvl1pPr algn="l">
              <a:defRPr sz="700">
                <a:solidFill>
                  <a:schemeClr val="tx1"/>
                </a:solidFill>
              </a:defRPr>
            </a:lvl1pPr>
          </a:lstStyle>
          <a:p>
            <a:r>
              <a:rPr lang="en-US" dirty="0"/>
              <a:t>© 2024 Cognizant | Private</a:t>
            </a:r>
          </a:p>
        </p:txBody>
      </p:sp>
      <p:sp>
        <p:nvSpPr>
          <p:cNvPr id="7" name="Slide Number Placeholder 6"/>
          <p:cNvSpPr>
            <a:spLocks noGrp="1"/>
          </p:cNvSpPr>
          <p:nvPr>
            <p:ph type="sldNum" sz="quarter" idx="5"/>
          </p:nvPr>
        </p:nvSpPr>
        <p:spPr>
          <a:xfrm>
            <a:off x="457200" y="8778240"/>
            <a:ext cx="457200" cy="182880"/>
          </a:xfrm>
          <a:prstGeom prst="rect">
            <a:avLst/>
          </a:prstGeom>
        </p:spPr>
        <p:txBody>
          <a:bodyPr vert="horz" lIns="0" tIns="0" rIns="0" bIns="0" rtlCol="0" anchor="ctr"/>
          <a:lstStyle>
            <a:lvl1pPr algn="l">
              <a:defRPr sz="700">
                <a:solidFill>
                  <a:schemeClr val="tx1"/>
                </a:solidFill>
              </a:defRPr>
            </a:lvl1pPr>
          </a:lstStyle>
          <a:p>
            <a:fld id="{3B1EFD08-C94F-6048-8AD6-4B7ED2EB73E5}" type="slidenum">
              <a:rPr lang="en-US" smtClean="0"/>
              <a:pPr/>
              <a:t>‹#›</a:t>
            </a:fld>
            <a:endParaRPr lang="en-US" dirty="0"/>
          </a:p>
        </p:txBody>
      </p:sp>
      <p:pic>
        <p:nvPicPr>
          <p:cNvPr id="14" name="Cognizant Logo_rgb_pos_2023">
            <a:extLst>
              <a:ext uri="{FF2B5EF4-FFF2-40B4-BE49-F238E27FC236}">
                <a16:creationId xmlns:a16="http://schemas.microsoft.com/office/drawing/2014/main" id="{A2974059-71CF-4B2E-674F-C2960C7D06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30368" y="8782531"/>
            <a:ext cx="1170432" cy="205449"/>
          </a:xfrm>
          <a:prstGeom prst="rect">
            <a:avLst/>
          </a:prstGeom>
        </p:spPr>
      </p:pic>
      <p:sp>
        <p:nvSpPr>
          <p:cNvPr id="9" name="TextBox 8">
            <a:extLst>
              <a:ext uri="{FF2B5EF4-FFF2-40B4-BE49-F238E27FC236}">
                <a16:creationId xmlns:a16="http://schemas.microsoft.com/office/drawing/2014/main" id="{A173F526-7A43-BDC0-E786-AC0B86C66A25}"/>
              </a:ext>
            </a:extLst>
          </p:cNvPr>
          <p:cNvSpPr txBox="1"/>
          <p:nvPr/>
        </p:nvSpPr>
        <p:spPr>
          <a:xfrm>
            <a:off x="7246125" y="4003766"/>
            <a:ext cx="2779024" cy="1061829"/>
          </a:xfrm>
          <a:prstGeom prst="rect">
            <a:avLst/>
          </a:prstGeom>
          <a:solidFill>
            <a:schemeClr val="accent6"/>
          </a:solidFill>
        </p:spPr>
        <p:txBody>
          <a:bodyPr wrap="square" rtlCol="0">
            <a:spAutoFit/>
          </a:bodyPr>
          <a:lstStyle/>
          <a:p>
            <a:r>
              <a:rPr lang="en-US" sz="1050" dirty="0">
                <a:solidFill>
                  <a:schemeClr val="tx1"/>
                </a:solidFill>
              </a:rPr>
              <a:t>Speaker Notes will automatically appear in the text box on the page. To design the handout page differently, insert any additional text boxes and graphics as needed, and move the Speaker Notes box off of the page, but do not delete it. </a:t>
            </a:r>
          </a:p>
        </p:txBody>
      </p:sp>
    </p:spTree>
    <p:extLst>
      <p:ext uri="{BB962C8B-B14F-4D97-AF65-F5344CB8AC3E}">
        <p14:creationId xmlns:p14="http://schemas.microsoft.com/office/powerpoint/2010/main" val="3393915420"/>
      </p:ext>
    </p:extLst>
  </p:cSld>
  <p:clrMap bg1="lt1" tx1="dk1" bg2="lt2" tx2="dk2" accent1="accent1" accent2="accent2" accent3="accent3" accent4="accent4" accent5="accent5" accent6="accent6" hlink="hlink" folHlink="folHlink"/>
  <p:hf dt="0"/>
  <p:notesStyle>
    <a:lvl1pPr marL="0" algn="l" defTabSz="914400" rtl="0" eaLnBrk="1" latinLnBrk="0" hangingPunct="1">
      <a:spcBef>
        <a:spcPts val="900"/>
      </a:spcBef>
      <a:defRPr sz="1050" kern="1200">
        <a:solidFill>
          <a:schemeClr val="tx1"/>
        </a:solidFill>
        <a:latin typeface="+mn-lt"/>
        <a:ea typeface="+mn-ea"/>
        <a:cs typeface="+mn-cs"/>
      </a:defRPr>
    </a:lvl1pPr>
    <a:lvl2pPr marL="231775" indent="-137160" algn="l" defTabSz="914400" rtl="0" eaLnBrk="1" latinLnBrk="0" hangingPunct="1">
      <a:spcBef>
        <a:spcPts val="900"/>
      </a:spcBef>
      <a:buFont typeface="Arial" panose="020B0604020202020204" pitchFamily="34" charset="0"/>
      <a:buChar char="•"/>
      <a:defRPr sz="1050" kern="1200">
        <a:solidFill>
          <a:schemeClr val="tx1"/>
        </a:solidFill>
        <a:latin typeface="+mn-lt"/>
        <a:ea typeface="+mn-ea"/>
        <a:cs typeface="+mn-cs"/>
      </a:defRPr>
    </a:lvl2pPr>
    <a:lvl3pPr marL="411480" indent="-137160" algn="l" defTabSz="914400" rtl="0" eaLnBrk="1" latinLnBrk="0" hangingPunct="1">
      <a:spcBef>
        <a:spcPts val="900"/>
      </a:spcBef>
      <a:buFont typeface="Arial" panose="020B0604020202020204" pitchFamily="34" charset="0"/>
      <a:buChar char="̵"/>
      <a:defRPr sz="1050" kern="1200">
        <a:solidFill>
          <a:schemeClr val="tx1"/>
        </a:solidFill>
        <a:latin typeface="+mn-lt"/>
        <a:ea typeface="+mn-ea"/>
        <a:cs typeface="+mn-cs"/>
      </a:defRPr>
    </a:lvl3pPr>
    <a:lvl4pPr marL="573088" indent="-127000" algn="l" defTabSz="914400" rtl="0" eaLnBrk="1" latinLnBrk="0" hangingPunct="1">
      <a:spcBef>
        <a:spcPts val="900"/>
      </a:spcBef>
      <a:buFont typeface="Arial" panose="020B0604020202020204" pitchFamily="34" charset="0"/>
      <a:buChar char="•"/>
      <a:defRPr sz="1050" kern="1200">
        <a:solidFill>
          <a:schemeClr val="tx1"/>
        </a:solidFill>
        <a:latin typeface="+mn-lt"/>
        <a:ea typeface="+mn-ea"/>
        <a:cs typeface="+mn-cs"/>
      </a:defRPr>
    </a:lvl4pPr>
    <a:lvl5pPr marL="1828800" algn="l" defTabSz="914400" rtl="0" eaLnBrk="1" latinLnBrk="0" hangingPunct="1">
      <a:spcBef>
        <a:spcPts val="900"/>
      </a:spcBef>
      <a:defRPr sz="105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2" pos="432" userDrawn="1">
          <p15:clr>
            <a:srgbClr val="F26B43"/>
          </p15:clr>
        </p15:guide>
        <p15:guide id="3" pos="3888" userDrawn="1">
          <p15:clr>
            <a:srgbClr val="F26B43"/>
          </p15:clr>
        </p15:guide>
        <p15:guide id="4" orient="horz" pos="432" userDrawn="1">
          <p15:clr>
            <a:srgbClr val="F26B43"/>
          </p15:clr>
        </p15:guide>
        <p15:guide id="5" pos="2064" userDrawn="1">
          <p15:clr>
            <a:srgbClr val="F26B43"/>
          </p15:clr>
        </p15:guide>
        <p15:guide id="6" pos="225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a:extLst>
              <a:ext uri="{FF2B5EF4-FFF2-40B4-BE49-F238E27FC236}">
                <a16:creationId xmlns:a16="http://schemas.microsoft.com/office/drawing/2014/main" id="{AD61830B-85AB-908F-E819-D770B13C7699}"/>
              </a:ext>
            </a:extLst>
          </p:cNvPr>
          <p:cNvSpPr>
            <a:spLocks noGrp="1"/>
          </p:cNvSpPr>
          <p:nvPr>
            <p:ph type="hdr" sz="quarter"/>
          </p:nvPr>
        </p:nvSpPr>
        <p:spPr>
          <a:xfrm>
            <a:off x="0" y="228600"/>
            <a:ext cx="3429000" cy="228600"/>
          </a:xfrm>
          <a:prstGeom prst="rect">
            <a:avLst/>
          </a:prstGeom>
        </p:spPr>
        <p:txBody>
          <a:bodyPr/>
          <a:lstStyle/>
          <a:p>
            <a:r>
              <a:rPr lang="en-US" dirty="0"/>
              <a:t>Presentation title</a:t>
            </a:r>
          </a:p>
        </p:txBody>
      </p:sp>
      <p:sp>
        <p:nvSpPr>
          <p:cNvPr id="6" name="Footer Placeholder 5">
            <a:extLst>
              <a:ext uri="{FF2B5EF4-FFF2-40B4-BE49-F238E27FC236}">
                <a16:creationId xmlns:a16="http://schemas.microsoft.com/office/drawing/2014/main" id="{5F2BB85D-C5E9-56A1-5B2C-F294052461D5}"/>
              </a:ext>
            </a:extLst>
          </p:cNvPr>
          <p:cNvSpPr>
            <a:spLocks noGrp="1"/>
          </p:cNvSpPr>
          <p:nvPr>
            <p:ph type="ftr" sz="quarter" idx="4"/>
          </p:nvPr>
        </p:nvSpPr>
        <p:spPr/>
        <p:txBody>
          <a:bodyPr/>
          <a:lstStyle/>
          <a:p>
            <a:r>
              <a:rPr lang="en-US" dirty="0"/>
              <a:t>© 2024 Cognizant | Private</a:t>
            </a:r>
          </a:p>
        </p:txBody>
      </p:sp>
      <p:sp>
        <p:nvSpPr>
          <p:cNvPr id="7" name="Slide Number Placeholder 6">
            <a:extLst>
              <a:ext uri="{FF2B5EF4-FFF2-40B4-BE49-F238E27FC236}">
                <a16:creationId xmlns:a16="http://schemas.microsoft.com/office/drawing/2014/main" id="{0FFF4630-F4DE-449C-EDFB-181F737A1EDF}"/>
              </a:ext>
            </a:extLst>
          </p:cNvPr>
          <p:cNvSpPr>
            <a:spLocks noGrp="1"/>
          </p:cNvSpPr>
          <p:nvPr>
            <p:ph type="sldNum" sz="quarter" idx="5"/>
          </p:nvPr>
        </p:nvSpPr>
        <p:spPr/>
        <p:txBody>
          <a:bodyPr/>
          <a:lstStyle/>
          <a:p>
            <a:fld id="{3B1EFD08-C94F-6048-8AD6-4B7ED2EB73E5}" type="slidenum">
              <a:rPr lang="en-US" smtClean="0"/>
              <a:pPr/>
              <a:t>1</a:t>
            </a:fld>
            <a:endParaRPr lang="en-US" dirty="0"/>
          </a:p>
        </p:txBody>
      </p:sp>
    </p:spTree>
    <p:extLst>
      <p:ext uri="{BB962C8B-B14F-4D97-AF65-F5344CB8AC3E}">
        <p14:creationId xmlns:p14="http://schemas.microsoft.com/office/powerpoint/2010/main" val="580408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S">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1600379" y="2407182"/>
            <a:ext cx="8991244" cy="2043636"/>
          </a:xfrm>
          <a:prstGeom prst="rect">
            <a:avLst/>
          </a:prstGeom>
          <a:noFill/>
        </p:spPr>
        <p:txBody>
          <a:bodyPr wrap="non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COVERS</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33435841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1 - gradient 3">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30394C-5C91-9DEE-E78B-8B2737F22E88}"/>
              </a:ext>
            </a:extLst>
          </p:cNvPr>
          <p:cNvPicPr>
            <a:picLocks noChangeAspect="1"/>
          </p:cNvPicPr>
          <p:nvPr/>
        </p:nvPicPr>
        <p:blipFill>
          <a:blip r:embed="rId2"/>
          <a:stretch>
            <a:fillRect/>
          </a:stretch>
        </p:blipFill>
        <p:spPr>
          <a:xfrm>
            <a:off x="0" y="-1"/>
            <a:ext cx="12188952" cy="6863434"/>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1005840" y="1943100"/>
            <a:ext cx="7143750" cy="997196"/>
          </a:xfrm>
        </p:spPr>
        <p:txBody>
          <a:bodyPr anchor="ctr"/>
          <a:lstStyle>
            <a:lvl1pPr>
              <a:defRPr sz="3600"/>
            </a:lvl1pPr>
          </a:lstStyle>
          <a:p>
            <a:r>
              <a:rPr lang="en-US"/>
              <a:t>Click to add divider title, copy can go here on one or two lines</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77643678-0F5B-564C-A597-241F698EF6B4}" type="datetime1">
              <a:rPr lang="en-US" smtClean="0"/>
              <a:t>1/7/2025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270063619"/>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2 - gradient 1">
    <p:bg bwMode="ltGray">
      <p:bgRef idx="1001">
        <a:schemeClr val="bg2"/>
      </p:bgRef>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C64370F-606D-5F7F-46E9-0C08C708F360}"/>
              </a:ext>
            </a:extLst>
          </p:cNvPr>
          <p:cNvSpPr>
            <a:spLocks noGrp="1"/>
          </p:cNvSpPr>
          <p:nvPr>
            <p:ph type="pic" sz="quarter" idx="22" hasCustomPrompt="1"/>
          </p:nvPr>
        </p:nvSpPr>
        <p:spPr>
          <a:xfrm>
            <a:off x="0" y="-1"/>
            <a:ext cx="12188952" cy="6857999"/>
          </a:xfrm>
          <a:custGeom>
            <a:avLst/>
            <a:gdLst>
              <a:gd name="connsiteX0" fmla="*/ 0 w 12188952"/>
              <a:gd name="connsiteY0" fmla="*/ 0 h 6857999"/>
              <a:gd name="connsiteX1" fmla="*/ 8540183 w 12188952"/>
              <a:gd name="connsiteY1" fmla="*/ 0 h 6857999"/>
              <a:gd name="connsiteX2" fmla="*/ 12188952 w 12188952"/>
              <a:gd name="connsiteY2" fmla="*/ 2025675 h 6857999"/>
              <a:gd name="connsiteX3" fmla="*/ 12188952 w 12188952"/>
              <a:gd name="connsiteY3" fmla="*/ 2029008 h 6857999"/>
              <a:gd name="connsiteX4" fmla="*/ 3779523 w 12188952"/>
              <a:gd name="connsiteY4" fmla="*/ 6857999 h 6857999"/>
              <a:gd name="connsiteX5" fmla="*/ 0 w 12188952"/>
              <a:gd name="connsiteY5"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952" h="6857999">
                <a:moveTo>
                  <a:pt x="0" y="0"/>
                </a:moveTo>
                <a:lnTo>
                  <a:pt x="8540183" y="0"/>
                </a:lnTo>
                <a:lnTo>
                  <a:pt x="12188952" y="2025675"/>
                </a:lnTo>
                <a:lnTo>
                  <a:pt x="12188952" y="2029008"/>
                </a:lnTo>
                <a:lnTo>
                  <a:pt x="3779523" y="6857999"/>
                </a:lnTo>
                <a:lnTo>
                  <a:pt x="0" y="6857999"/>
                </a:lnTo>
                <a:close/>
              </a:path>
            </a:pathLst>
          </a:custGeom>
          <a:solidFill>
            <a:srgbClr val="ECECEB"/>
          </a:solidFill>
        </p:spPr>
        <p:txBody>
          <a:bodyPr wrap="square" rIns="0" bIns="914400" anchor="ctr">
            <a:noAutofit/>
          </a:bodyPr>
          <a:lstStyle>
            <a:lvl1pPr marL="0" indent="0" algn="ctr">
              <a:buNone/>
              <a:defRPr sz="1200">
                <a:solidFill>
                  <a:schemeClr val="bg1"/>
                </a:solidFill>
              </a:defRPr>
            </a:lvl1pPr>
          </a:lstStyle>
          <a:p>
            <a:r>
              <a:rPr lang="en-US" dirty="0"/>
              <a:t>Click icon, drag, or paste to add picture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77643678-0F5B-564C-A597-241F698EF6B4}" type="datetime1">
              <a:rPr lang="en-US" smtClean="0"/>
              <a:t>1/7/2025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
        <p:nvSpPr>
          <p:cNvPr id="14" name="Freeform 13">
            <a:extLst>
              <a:ext uri="{FF2B5EF4-FFF2-40B4-BE49-F238E27FC236}">
                <a16:creationId xmlns:a16="http://schemas.microsoft.com/office/drawing/2014/main" id="{69E4B4AD-C523-76D6-5AD9-AFCAA5B2EB62}"/>
              </a:ext>
            </a:extLst>
          </p:cNvPr>
          <p:cNvSpPr/>
          <p:nvPr userDrawn="1"/>
        </p:nvSpPr>
        <p:spPr>
          <a:xfrm rot="16200000">
            <a:off x="12208180" y="2015939"/>
            <a:ext cx="11205" cy="11205"/>
          </a:xfrm>
          <a:custGeom>
            <a:avLst/>
            <a:gdLst>
              <a:gd name="connsiteX0" fmla="*/ 0 w 11205"/>
              <a:gd name="connsiteY0" fmla="*/ 0 h 11205"/>
              <a:gd name="connsiteX1" fmla="*/ 0 w 11205"/>
              <a:gd name="connsiteY1" fmla="*/ 0 h 11205"/>
              <a:gd name="connsiteX2" fmla="*/ 0 w 11205"/>
              <a:gd name="connsiteY2" fmla="*/ 0 h 11205"/>
            </a:gdLst>
            <a:ahLst/>
            <a:cxnLst>
              <a:cxn ang="0">
                <a:pos x="connsiteX0" y="connsiteY0"/>
              </a:cxn>
              <a:cxn ang="0">
                <a:pos x="connsiteX1" y="connsiteY1"/>
              </a:cxn>
              <a:cxn ang="0">
                <a:pos x="connsiteX2" y="connsiteY2"/>
              </a:cxn>
            </a:cxnLst>
            <a:rect l="l" t="t" r="r" b="b"/>
            <a:pathLst>
              <a:path w="11205" h="11205">
                <a:moveTo>
                  <a:pt x="0" y="0"/>
                </a:moveTo>
                <a:lnTo>
                  <a:pt x="0" y="0"/>
                </a:lnTo>
                <a:lnTo>
                  <a:pt x="0" y="0"/>
                </a:lnTo>
                <a:close/>
              </a:path>
            </a:pathLst>
          </a:custGeom>
          <a:noFill/>
          <a:ln w="11206" cap="flat">
            <a:noFill/>
            <a:prstDash val="solid"/>
            <a:miter/>
          </a:ln>
        </p:spPr>
        <p:txBody>
          <a:bodyPr rtlCol="0" anchor="ctr"/>
          <a:lstStyle/>
          <a:p>
            <a:endParaRPr lang="en-US"/>
          </a:p>
        </p:txBody>
      </p:sp>
      <p:pic>
        <p:nvPicPr>
          <p:cNvPr id="3" name="Picture 2">
            <a:extLst>
              <a:ext uri="{FF2B5EF4-FFF2-40B4-BE49-F238E27FC236}">
                <a16:creationId xmlns:a16="http://schemas.microsoft.com/office/drawing/2014/main" id="{B400FEF8-3A34-CD8C-A6FB-CE13CAA3B7DD}"/>
              </a:ext>
            </a:extLst>
          </p:cNvPr>
          <p:cNvPicPr>
            <a:picLocks noChangeAspect="1"/>
          </p:cNvPicPr>
          <p:nvPr userDrawn="1"/>
        </p:nvPicPr>
        <p:blipFill>
          <a:blip r:embed="rId2"/>
          <a:stretch>
            <a:fillRect/>
          </a:stretch>
        </p:blipFill>
        <p:spPr>
          <a:xfrm rot="16200000">
            <a:off x="4555191" y="-778808"/>
            <a:ext cx="6858000" cy="8415618"/>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822960" y="1053405"/>
            <a:ext cx="7152640" cy="1107996"/>
          </a:xfrm>
        </p:spPr>
        <p:txBody>
          <a:bodyPr wrap="square" anchor="ctr">
            <a:spAutoFit/>
          </a:bodyPr>
          <a:lstStyle>
            <a:lvl1pPr>
              <a:defRPr sz="4000">
                <a:solidFill>
                  <a:schemeClr val="tx1"/>
                </a:solidFill>
              </a:defRPr>
            </a:lvl1pPr>
          </a:lstStyle>
          <a:p>
            <a:r>
              <a:rPr lang="en-US" dirty="0"/>
              <a:t>Click to add</a:t>
            </a:r>
            <a:br>
              <a:rPr lang="en-US" dirty="0"/>
            </a:br>
            <a:r>
              <a:rPr lang="en-US" dirty="0"/>
              <a:t>divider title</a:t>
            </a:r>
          </a:p>
        </p:txBody>
      </p:sp>
      <p:pic>
        <p:nvPicPr>
          <p:cNvPr id="6" name="Cognizant Logo_rgb_rev_2023" descr="Cognizant logo reversed, SVG format">
            <a:extLst>
              <a:ext uri="{FF2B5EF4-FFF2-40B4-BE49-F238E27FC236}">
                <a16:creationId xmlns:a16="http://schemas.microsoft.com/office/drawing/2014/main" id="{82FF47A8-7CF0-F27D-023E-57FE9B71381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3897666278"/>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2 - gradient 2">
    <p:bg bwMode="ltGray">
      <p:bgRef idx="1001">
        <a:schemeClr val="bg2"/>
      </p:bgRef>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C64370F-606D-5F7F-46E9-0C08C708F360}"/>
              </a:ext>
            </a:extLst>
          </p:cNvPr>
          <p:cNvSpPr>
            <a:spLocks noGrp="1"/>
          </p:cNvSpPr>
          <p:nvPr>
            <p:ph type="pic" sz="quarter" idx="22" hasCustomPrompt="1"/>
          </p:nvPr>
        </p:nvSpPr>
        <p:spPr>
          <a:xfrm>
            <a:off x="0" y="-1"/>
            <a:ext cx="12188952" cy="6857999"/>
          </a:xfrm>
          <a:custGeom>
            <a:avLst/>
            <a:gdLst>
              <a:gd name="connsiteX0" fmla="*/ 0 w 12188952"/>
              <a:gd name="connsiteY0" fmla="*/ 0 h 6857999"/>
              <a:gd name="connsiteX1" fmla="*/ 8540183 w 12188952"/>
              <a:gd name="connsiteY1" fmla="*/ 0 h 6857999"/>
              <a:gd name="connsiteX2" fmla="*/ 12188952 w 12188952"/>
              <a:gd name="connsiteY2" fmla="*/ 2025675 h 6857999"/>
              <a:gd name="connsiteX3" fmla="*/ 12188952 w 12188952"/>
              <a:gd name="connsiteY3" fmla="*/ 2029008 h 6857999"/>
              <a:gd name="connsiteX4" fmla="*/ 3779523 w 12188952"/>
              <a:gd name="connsiteY4" fmla="*/ 6857999 h 6857999"/>
              <a:gd name="connsiteX5" fmla="*/ 0 w 12188952"/>
              <a:gd name="connsiteY5"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952" h="6857999">
                <a:moveTo>
                  <a:pt x="0" y="0"/>
                </a:moveTo>
                <a:lnTo>
                  <a:pt x="8540183" y="0"/>
                </a:lnTo>
                <a:lnTo>
                  <a:pt x="12188952" y="2025675"/>
                </a:lnTo>
                <a:lnTo>
                  <a:pt x="12188952" y="2029008"/>
                </a:lnTo>
                <a:lnTo>
                  <a:pt x="3779523" y="6857999"/>
                </a:lnTo>
                <a:lnTo>
                  <a:pt x="0" y="6857999"/>
                </a:lnTo>
                <a:close/>
              </a:path>
            </a:pathLst>
          </a:custGeom>
          <a:solidFill>
            <a:srgbClr val="ECECEB"/>
          </a:solidFill>
        </p:spPr>
        <p:txBody>
          <a:bodyPr wrap="square" rIns="0" bIns="914400" anchor="ctr">
            <a:noAutofit/>
          </a:bodyPr>
          <a:lstStyle>
            <a:lvl1pPr marL="0" indent="0" algn="ctr">
              <a:buNone/>
              <a:defRPr sz="1200">
                <a:solidFill>
                  <a:schemeClr val="bg1"/>
                </a:solidFill>
              </a:defRPr>
            </a:lvl1pPr>
          </a:lstStyle>
          <a:p>
            <a:r>
              <a:rPr lang="en-US" dirty="0"/>
              <a:t>Click icon, drag, or paste to add picture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77643678-0F5B-564C-A597-241F698EF6B4}" type="datetime1">
              <a:rPr lang="en-US" smtClean="0"/>
              <a:t>1/7/2025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
        <p:nvSpPr>
          <p:cNvPr id="14" name="Freeform 13">
            <a:extLst>
              <a:ext uri="{FF2B5EF4-FFF2-40B4-BE49-F238E27FC236}">
                <a16:creationId xmlns:a16="http://schemas.microsoft.com/office/drawing/2014/main" id="{69E4B4AD-C523-76D6-5AD9-AFCAA5B2EB62}"/>
              </a:ext>
            </a:extLst>
          </p:cNvPr>
          <p:cNvSpPr/>
          <p:nvPr userDrawn="1"/>
        </p:nvSpPr>
        <p:spPr>
          <a:xfrm rot="16200000">
            <a:off x="12208180" y="2015939"/>
            <a:ext cx="11205" cy="11205"/>
          </a:xfrm>
          <a:custGeom>
            <a:avLst/>
            <a:gdLst>
              <a:gd name="connsiteX0" fmla="*/ 0 w 11205"/>
              <a:gd name="connsiteY0" fmla="*/ 0 h 11205"/>
              <a:gd name="connsiteX1" fmla="*/ 0 w 11205"/>
              <a:gd name="connsiteY1" fmla="*/ 0 h 11205"/>
              <a:gd name="connsiteX2" fmla="*/ 0 w 11205"/>
              <a:gd name="connsiteY2" fmla="*/ 0 h 11205"/>
            </a:gdLst>
            <a:ahLst/>
            <a:cxnLst>
              <a:cxn ang="0">
                <a:pos x="connsiteX0" y="connsiteY0"/>
              </a:cxn>
              <a:cxn ang="0">
                <a:pos x="connsiteX1" y="connsiteY1"/>
              </a:cxn>
              <a:cxn ang="0">
                <a:pos x="connsiteX2" y="connsiteY2"/>
              </a:cxn>
            </a:cxnLst>
            <a:rect l="l" t="t" r="r" b="b"/>
            <a:pathLst>
              <a:path w="11205" h="11205">
                <a:moveTo>
                  <a:pt x="0" y="0"/>
                </a:moveTo>
                <a:lnTo>
                  <a:pt x="0" y="0"/>
                </a:lnTo>
                <a:lnTo>
                  <a:pt x="0" y="0"/>
                </a:lnTo>
                <a:close/>
              </a:path>
            </a:pathLst>
          </a:custGeom>
          <a:noFill/>
          <a:ln w="11206" cap="flat">
            <a:noFill/>
            <a:prstDash val="solid"/>
            <a:miter/>
          </a:ln>
        </p:spPr>
        <p:txBody>
          <a:bodyPr rtlCol="0" anchor="ctr"/>
          <a:lstStyle/>
          <a:p>
            <a:endParaRPr lang="en-US"/>
          </a:p>
        </p:txBody>
      </p:sp>
      <p:pic>
        <p:nvPicPr>
          <p:cNvPr id="6" name="Picture 5">
            <a:extLst>
              <a:ext uri="{FF2B5EF4-FFF2-40B4-BE49-F238E27FC236}">
                <a16:creationId xmlns:a16="http://schemas.microsoft.com/office/drawing/2014/main" id="{D7B5A0F4-9AAB-4DDF-CF55-9A7C1A97CF2F}"/>
              </a:ext>
            </a:extLst>
          </p:cNvPr>
          <p:cNvPicPr>
            <a:picLocks noChangeAspect="1"/>
          </p:cNvPicPr>
          <p:nvPr userDrawn="1"/>
        </p:nvPicPr>
        <p:blipFill>
          <a:blip r:embed="rId2"/>
          <a:stretch>
            <a:fillRect/>
          </a:stretch>
        </p:blipFill>
        <p:spPr>
          <a:xfrm rot="16200000">
            <a:off x="4555190" y="-778808"/>
            <a:ext cx="6858000" cy="8415618"/>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822960" y="1053405"/>
            <a:ext cx="7152640" cy="1107996"/>
          </a:xfrm>
        </p:spPr>
        <p:txBody>
          <a:bodyPr wrap="square" anchor="ctr">
            <a:spAutoFit/>
          </a:bodyPr>
          <a:lstStyle>
            <a:lvl1pPr>
              <a:defRPr sz="4000">
                <a:solidFill>
                  <a:schemeClr val="tx1"/>
                </a:solidFill>
              </a:defRPr>
            </a:lvl1pPr>
          </a:lstStyle>
          <a:p>
            <a:r>
              <a:rPr lang="en-US" dirty="0"/>
              <a:t>Click to add</a:t>
            </a:r>
            <a:br>
              <a:rPr lang="en-US" dirty="0"/>
            </a:br>
            <a:r>
              <a:rPr lang="en-US" dirty="0"/>
              <a:t>divider title</a:t>
            </a:r>
          </a:p>
        </p:txBody>
      </p:sp>
      <p:pic>
        <p:nvPicPr>
          <p:cNvPr id="3" name="Cognizant Logo_rgb_rev_2023" descr="Cognizant logo reversed, SVG format">
            <a:extLst>
              <a:ext uri="{FF2B5EF4-FFF2-40B4-BE49-F238E27FC236}">
                <a16:creationId xmlns:a16="http://schemas.microsoft.com/office/drawing/2014/main" id="{10928C0D-93E9-B015-DAA2-F15DE1B8AA5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69366866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2 - gradient 3">
    <p:bg bwMode="ltGray">
      <p:bgRef idx="1001">
        <a:schemeClr val="bg2"/>
      </p:bgRef>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C64370F-606D-5F7F-46E9-0C08C708F360}"/>
              </a:ext>
            </a:extLst>
          </p:cNvPr>
          <p:cNvSpPr>
            <a:spLocks noGrp="1"/>
          </p:cNvSpPr>
          <p:nvPr>
            <p:ph type="pic" sz="quarter" idx="22" hasCustomPrompt="1"/>
          </p:nvPr>
        </p:nvSpPr>
        <p:spPr>
          <a:xfrm>
            <a:off x="0" y="-1"/>
            <a:ext cx="12188952" cy="6857999"/>
          </a:xfrm>
          <a:custGeom>
            <a:avLst/>
            <a:gdLst>
              <a:gd name="connsiteX0" fmla="*/ 0 w 12188952"/>
              <a:gd name="connsiteY0" fmla="*/ 0 h 6857999"/>
              <a:gd name="connsiteX1" fmla="*/ 8540183 w 12188952"/>
              <a:gd name="connsiteY1" fmla="*/ 0 h 6857999"/>
              <a:gd name="connsiteX2" fmla="*/ 12188952 w 12188952"/>
              <a:gd name="connsiteY2" fmla="*/ 2025675 h 6857999"/>
              <a:gd name="connsiteX3" fmla="*/ 12188952 w 12188952"/>
              <a:gd name="connsiteY3" fmla="*/ 2029008 h 6857999"/>
              <a:gd name="connsiteX4" fmla="*/ 3779523 w 12188952"/>
              <a:gd name="connsiteY4" fmla="*/ 6857999 h 6857999"/>
              <a:gd name="connsiteX5" fmla="*/ 0 w 12188952"/>
              <a:gd name="connsiteY5"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952" h="6857999">
                <a:moveTo>
                  <a:pt x="0" y="0"/>
                </a:moveTo>
                <a:lnTo>
                  <a:pt x="8540183" y="0"/>
                </a:lnTo>
                <a:lnTo>
                  <a:pt x="12188952" y="2025675"/>
                </a:lnTo>
                <a:lnTo>
                  <a:pt x="12188952" y="2029008"/>
                </a:lnTo>
                <a:lnTo>
                  <a:pt x="3779523" y="6857999"/>
                </a:lnTo>
                <a:lnTo>
                  <a:pt x="0" y="6857999"/>
                </a:lnTo>
                <a:close/>
              </a:path>
            </a:pathLst>
          </a:custGeom>
          <a:solidFill>
            <a:srgbClr val="ECECEB"/>
          </a:solidFill>
        </p:spPr>
        <p:txBody>
          <a:bodyPr wrap="square" rIns="0" bIns="914400" anchor="ctr">
            <a:noAutofit/>
          </a:bodyPr>
          <a:lstStyle>
            <a:lvl1pPr marL="0" indent="0" algn="ctr">
              <a:buNone/>
              <a:defRPr sz="1200">
                <a:solidFill>
                  <a:schemeClr val="bg1"/>
                </a:solidFill>
              </a:defRPr>
            </a:lvl1pPr>
          </a:lstStyle>
          <a:p>
            <a:r>
              <a:rPr lang="en-US" dirty="0"/>
              <a:t>Click icon, drag, or paste to add picture</a:t>
            </a:r>
          </a:p>
        </p:txBody>
      </p:sp>
      <p:pic>
        <p:nvPicPr>
          <p:cNvPr id="10" name="Picture 9">
            <a:extLst>
              <a:ext uri="{FF2B5EF4-FFF2-40B4-BE49-F238E27FC236}">
                <a16:creationId xmlns:a16="http://schemas.microsoft.com/office/drawing/2014/main" id="{A7CFA061-257C-B680-CB8A-410FE77C6A85}"/>
              </a:ext>
            </a:extLst>
          </p:cNvPr>
          <p:cNvPicPr>
            <a:picLocks noChangeAspect="1"/>
          </p:cNvPicPr>
          <p:nvPr userDrawn="1"/>
        </p:nvPicPr>
        <p:blipFill>
          <a:blip r:embed="rId2"/>
          <a:stretch>
            <a:fillRect/>
          </a:stretch>
        </p:blipFill>
        <p:spPr>
          <a:xfrm rot="16200000">
            <a:off x="4555190" y="-778808"/>
            <a:ext cx="6858000" cy="8415618"/>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822960" y="1053405"/>
            <a:ext cx="7152640" cy="1107996"/>
          </a:xfrm>
        </p:spPr>
        <p:txBody>
          <a:bodyPr wrap="square" anchor="ctr">
            <a:spAutoFit/>
          </a:bodyPr>
          <a:lstStyle>
            <a:lvl1pPr>
              <a:defRPr sz="4000">
                <a:solidFill>
                  <a:schemeClr val="tx1"/>
                </a:solidFill>
              </a:defRPr>
            </a:lvl1pPr>
          </a:lstStyle>
          <a:p>
            <a:r>
              <a:rPr lang="en-US" dirty="0"/>
              <a:t>Click to add </a:t>
            </a:r>
            <a:br>
              <a:rPr lang="en-US" dirty="0"/>
            </a:br>
            <a:r>
              <a:rPr lang="en-US" dirty="0"/>
              <a:t>divider title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77643678-0F5B-564C-A597-241F698EF6B4}" type="datetime1">
              <a:rPr lang="en-US" smtClean="0"/>
              <a:t>1/7/2025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pic>
        <p:nvPicPr>
          <p:cNvPr id="3" name="Cognizant Logo_rgb_rev_2023" descr="Cognizant logo reversed, SVG format">
            <a:extLst>
              <a:ext uri="{FF2B5EF4-FFF2-40B4-BE49-F238E27FC236}">
                <a16:creationId xmlns:a16="http://schemas.microsoft.com/office/drawing/2014/main" id="{9CDEB77C-83A9-471E-0DD7-632772E158A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104379831"/>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3 - gradient 1">
    <p:bg>
      <p:bgRef idx="1001">
        <a:schemeClr val="bg2"/>
      </p:bgRef>
    </p:bg>
    <p:spTree>
      <p:nvGrpSpPr>
        <p:cNvPr id="1" name=""/>
        <p:cNvGrpSpPr/>
        <p:nvPr/>
      </p:nvGrpSpPr>
      <p:grpSpPr>
        <a:xfrm>
          <a:off x="0" y="0"/>
          <a:ext cx="0" cy="0"/>
          <a:chOff x="0" y="0"/>
          <a:chExt cx="0" cy="0"/>
        </a:xfrm>
      </p:grpSpPr>
      <p:sp>
        <p:nvSpPr>
          <p:cNvPr id="3" name="Picture Placeholder 5">
            <a:extLst>
              <a:ext uri="{FF2B5EF4-FFF2-40B4-BE49-F238E27FC236}">
                <a16:creationId xmlns:a16="http://schemas.microsoft.com/office/drawing/2014/main" id="{6DF08015-38F6-54F7-EFDB-1C1EAF004ABF}"/>
              </a:ext>
            </a:extLst>
          </p:cNvPr>
          <p:cNvSpPr>
            <a:spLocks noGrp="1"/>
          </p:cNvSpPr>
          <p:nvPr>
            <p:ph type="pic" sz="quarter" idx="22" hasCustomPrompt="1"/>
          </p:nvPr>
        </p:nvSpPr>
        <p:spPr>
          <a:xfrm>
            <a:off x="2247884" y="-1"/>
            <a:ext cx="9944116" cy="6858001"/>
          </a:xfrm>
          <a:custGeom>
            <a:avLst/>
            <a:gdLst>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419787 w 9944116"/>
              <a:gd name="connsiteY9" fmla="*/ 2027338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597587 w 9944116"/>
              <a:gd name="connsiteY9" fmla="*/ 2198788 h 6858001"/>
              <a:gd name="connsiteX10" fmla="*/ 2591889 w 9944116"/>
              <a:gd name="connsiteY10"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2591889 w 9944116"/>
              <a:gd name="connsiteY9"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38975 w 9944116"/>
              <a:gd name="connsiteY8" fmla="*/ 2027258 h 6858001"/>
              <a:gd name="connsiteX9" fmla="*/ 2591889 w 9944116"/>
              <a:gd name="connsiteY9"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4116" h="6858001">
                <a:moveTo>
                  <a:pt x="2591889" y="0"/>
                </a:moveTo>
                <a:lnTo>
                  <a:pt x="8153432" y="0"/>
                </a:lnTo>
                <a:lnTo>
                  <a:pt x="9924238" y="0"/>
                </a:lnTo>
                <a:lnTo>
                  <a:pt x="9944116" y="0"/>
                </a:lnTo>
                <a:lnTo>
                  <a:pt x="9944116" y="6858001"/>
                </a:lnTo>
                <a:lnTo>
                  <a:pt x="8153432" y="6858001"/>
                </a:lnTo>
                <a:lnTo>
                  <a:pt x="8153432" y="6857999"/>
                </a:lnTo>
                <a:lnTo>
                  <a:pt x="0" y="6857999"/>
                </a:lnTo>
                <a:lnTo>
                  <a:pt x="4438975" y="2027258"/>
                </a:lnTo>
                <a:lnTo>
                  <a:pt x="2591889" y="0"/>
                </a:lnTo>
                <a:close/>
              </a:path>
            </a:pathLst>
          </a:custGeom>
          <a:solidFill>
            <a:srgbClr val="ECECEB"/>
          </a:solidFill>
        </p:spPr>
        <p:txBody>
          <a:bodyPr wrap="square" lIns="457200" rIns="0" bIns="914400" anchor="ctr">
            <a:noAutofit/>
          </a:bodyPr>
          <a:lstStyle>
            <a:lvl1pPr marL="0" indent="0" algn="ctr">
              <a:buNone/>
              <a:defRPr sz="1200">
                <a:solidFill>
                  <a:schemeClr val="bg1"/>
                </a:solidFill>
              </a:defRPr>
            </a:lvl1pPr>
          </a:lstStyle>
          <a:p>
            <a:r>
              <a:rPr lang="en-US" dirty="0"/>
              <a:t>Click icon, drag, or paste to add picture</a:t>
            </a:r>
          </a:p>
        </p:txBody>
      </p:sp>
      <p:pic>
        <p:nvPicPr>
          <p:cNvPr id="5" name="Picture 4">
            <a:extLst>
              <a:ext uri="{FF2B5EF4-FFF2-40B4-BE49-F238E27FC236}">
                <a16:creationId xmlns:a16="http://schemas.microsoft.com/office/drawing/2014/main" id="{A43E2038-CC00-155F-8A24-AE9D3A85692F}"/>
              </a:ext>
            </a:extLst>
          </p:cNvPr>
          <p:cNvPicPr>
            <a:picLocks noChangeAspect="1"/>
          </p:cNvPicPr>
          <p:nvPr userDrawn="1"/>
        </p:nvPicPr>
        <p:blipFill rotWithShape="1">
          <a:blip r:embed="rId2"/>
          <a:srcRect t="20568"/>
          <a:stretch/>
        </p:blipFill>
        <p:spPr>
          <a:xfrm rot="16200000">
            <a:off x="-86681" y="86681"/>
            <a:ext cx="6858000" cy="6684639"/>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457200" y="1445273"/>
            <a:ext cx="4770783" cy="1107996"/>
          </a:xfrm>
        </p:spPr>
        <p:txBody>
          <a:bodyPr wrap="square" anchor="ctr">
            <a:spAutoFit/>
          </a:bodyPr>
          <a:lstStyle>
            <a:lvl1pPr>
              <a:defRPr sz="4000">
                <a:solidFill>
                  <a:schemeClr val="tx1"/>
                </a:solidFill>
              </a:defRPr>
            </a:lvl1pPr>
          </a:lstStyle>
          <a:p>
            <a:r>
              <a:rPr lang="en-US" dirty="0"/>
              <a:t>Click to add </a:t>
            </a:r>
            <a:br>
              <a:rPr lang="en-US" dirty="0"/>
            </a:br>
            <a:r>
              <a:rPr lang="en-US" dirty="0"/>
              <a:t>divider title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77643678-0F5B-564C-A597-241F698EF6B4}" type="datetime1">
              <a:rPr lang="en-US" smtClean="0"/>
              <a:t>1/7/2025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
        <p:nvSpPr>
          <p:cNvPr id="7" name="Table Placeholder 6">
            <a:extLst>
              <a:ext uri="{FF2B5EF4-FFF2-40B4-BE49-F238E27FC236}">
                <a16:creationId xmlns:a16="http://schemas.microsoft.com/office/drawing/2014/main" id="{E6CF90BD-F1D4-0D82-4CDD-222505B22CE8}"/>
              </a:ext>
              <a:ext uri="{C183D7F6-B498-43B3-948B-1728B52AA6E4}">
                <adec:decorative xmlns:adec="http://schemas.microsoft.com/office/drawing/2017/decorative" val="1"/>
              </a:ext>
            </a:extLst>
          </p:cNvPr>
          <p:cNvSpPr>
            <a:spLocks noGrp="1"/>
          </p:cNvSpPr>
          <p:nvPr>
            <p:ph type="tbl" sz="quarter" idx="23" hasCustomPrompt="1"/>
          </p:nvPr>
        </p:nvSpPr>
        <p:spPr>
          <a:xfrm>
            <a:off x="10591107" y="6458351"/>
            <a:ext cx="1170432" cy="201168"/>
          </a:xfrm>
          <a:blipFill>
            <a:blip r:embed="rId3">
              <a:extLst>
                <a:ext uri="{96DAC541-7B7A-43D3-8B79-37D633B846F1}">
                  <asvg:svgBlip xmlns:asvg="http://schemas.microsoft.com/office/drawing/2016/SVG/main" r:embed="rId4"/>
                </a:ext>
              </a:extLst>
            </a:blip>
            <a:stretch>
              <a:fillRect/>
            </a:stretch>
          </a:blipFill>
        </p:spPr>
        <p:txBody>
          <a:bodyPr/>
          <a:lstStyle>
            <a:lvl1pPr marL="0" indent="0">
              <a:buNone/>
              <a:defRPr/>
            </a:lvl1pPr>
          </a:lstStyle>
          <a:p>
            <a:r>
              <a:rPr lang="en-US"/>
              <a:t> </a:t>
            </a:r>
          </a:p>
        </p:txBody>
      </p:sp>
    </p:spTree>
    <p:extLst>
      <p:ext uri="{BB962C8B-B14F-4D97-AF65-F5344CB8AC3E}">
        <p14:creationId xmlns:p14="http://schemas.microsoft.com/office/powerpoint/2010/main" val="2480968809"/>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3 - gradient 2">
    <p:bg>
      <p:bgRef idx="1001">
        <a:schemeClr val="bg2"/>
      </p:bgRef>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A0D8AB6-3AED-7935-402A-4053B324B5CB}"/>
              </a:ext>
            </a:extLst>
          </p:cNvPr>
          <p:cNvSpPr>
            <a:spLocks noGrp="1"/>
          </p:cNvSpPr>
          <p:nvPr>
            <p:ph type="pic" sz="quarter" idx="22" hasCustomPrompt="1"/>
          </p:nvPr>
        </p:nvSpPr>
        <p:spPr>
          <a:xfrm>
            <a:off x="2247884" y="-1"/>
            <a:ext cx="9944116" cy="6858001"/>
          </a:xfrm>
          <a:custGeom>
            <a:avLst/>
            <a:gdLst>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419787 w 9944116"/>
              <a:gd name="connsiteY9" fmla="*/ 2027338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597587 w 9944116"/>
              <a:gd name="connsiteY9" fmla="*/ 2198788 h 6858001"/>
              <a:gd name="connsiteX10" fmla="*/ 2591889 w 9944116"/>
              <a:gd name="connsiteY10"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2591889 w 9944116"/>
              <a:gd name="connsiteY9"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38975 w 9944116"/>
              <a:gd name="connsiteY8" fmla="*/ 2027258 h 6858001"/>
              <a:gd name="connsiteX9" fmla="*/ 2591889 w 9944116"/>
              <a:gd name="connsiteY9"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4116" h="6858001">
                <a:moveTo>
                  <a:pt x="2591889" y="0"/>
                </a:moveTo>
                <a:lnTo>
                  <a:pt x="8153432" y="0"/>
                </a:lnTo>
                <a:lnTo>
                  <a:pt x="9924238" y="0"/>
                </a:lnTo>
                <a:lnTo>
                  <a:pt x="9944116" y="0"/>
                </a:lnTo>
                <a:lnTo>
                  <a:pt x="9944116" y="6858001"/>
                </a:lnTo>
                <a:lnTo>
                  <a:pt x="8153432" y="6858001"/>
                </a:lnTo>
                <a:lnTo>
                  <a:pt x="8153432" y="6857999"/>
                </a:lnTo>
                <a:lnTo>
                  <a:pt x="0" y="6857999"/>
                </a:lnTo>
                <a:lnTo>
                  <a:pt x="4438975" y="2027258"/>
                </a:lnTo>
                <a:lnTo>
                  <a:pt x="2591889" y="0"/>
                </a:lnTo>
                <a:close/>
              </a:path>
            </a:pathLst>
          </a:custGeom>
          <a:solidFill>
            <a:srgbClr val="ECECEB"/>
          </a:solidFill>
        </p:spPr>
        <p:txBody>
          <a:bodyPr wrap="square" lIns="457200" rIns="0" bIns="914400" anchor="ctr">
            <a:noAutofit/>
          </a:bodyPr>
          <a:lstStyle>
            <a:lvl1pPr marL="0" indent="0" algn="ctr">
              <a:buNone/>
              <a:defRPr sz="1200">
                <a:solidFill>
                  <a:schemeClr val="bg1"/>
                </a:solidFill>
              </a:defRPr>
            </a:lvl1pPr>
          </a:lstStyle>
          <a:p>
            <a:r>
              <a:rPr lang="en-US" dirty="0"/>
              <a:t>Click icon, drag, or paste to add picture</a:t>
            </a:r>
          </a:p>
        </p:txBody>
      </p:sp>
      <p:pic>
        <p:nvPicPr>
          <p:cNvPr id="26" name="Picture 25">
            <a:extLst>
              <a:ext uri="{FF2B5EF4-FFF2-40B4-BE49-F238E27FC236}">
                <a16:creationId xmlns:a16="http://schemas.microsoft.com/office/drawing/2014/main" id="{2E287986-5735-CAAE-7F1D-D641F5BF13F7}"/>
              </a:ext>
            </a:extLst>
          </p:cNvPr>
          <p:cNvPicPr>
            <a:picLocks noChangeAspect="1"/>
          </p:cNvPicPr>
          <p:nvPr userDrawn="1"/>
        </p:nvPicPr>
        <p:blipFill rotWithShape="1">
          <a:blip r:embed="rId2"/>
          <a:srcRect t="20568"/>
          <a:stretch/>
        </p:blipFill>
        <p:spPr>
          <a:xfrm rot="16200000">
            <a:off x="-86682" y="86681"/>
            <a:ext cx="6858000" cy="6684637"/>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457200" y="1445273"/>
            <a:ext cx="4770783" cy="1107996"/>
          </a:xfrm>
        </p:spPr>
        <p:txBody>
          <a:bodyPr wrap="square" anchor="ctr">
            <a:spAutoFit/>
          </a:bodyPr>
          <a:lstStyle>
            <a:lvl1pPr>
              <a:defRPr sz="4000">
                <a:solidFill>
                  <a:schemeClr val="tx1"/>
                </a:solidFill>
              </a:defRPr>
            </a:lvl1pPr>
          </a:lstStyle>
          <a:p>
            <a:r>
              <a:rPr lang="en-US" dirty="0"/>
              <a:t>Click to add </a:t>
            </a:r>
            <a:br>
              <a:rPr lang="en-US" dirty="0"/>
            </a:br>
            <a:r>
              <a:rPr lang="en-US" dirty="0"/>
              <a:t>divider title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77643678-0F5B-564C-A597-241F698EF6B4}" type="datetime1">
              <a:rPr lang="en-US" smtClean="0"/>
              <a:t>1/7/2025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
        <p:nvSpPr>
          <p:cNvPr id="5" name="Table Placeholder 6">
            <a:extLst>
              <a:ext uri="{FF2B5EF4-FFF2-40B4-BE49-F238E27FC236}">
                <a16:creationId xmlns:a16="http://schemas.microsoft.com/office/drawing/2014/main" id="{E57C6CAD-0EE0-4D1F-585B-3C9CA1A4DCF4}"/>
              </a:ext>
              <a:ext uri="{C183D7F6-B498-43B3-948B-1728B52AA6E4}">
                <adec:decorative xmlns:adec="http://schemas.microsoft.com/office/drawing/2017/decorative" val="1"/>
              </a:ext>
            </a:extLst>
          </p:cNvPr>
          <p:cNvSpPr>
            <a:spLocks noGrp="1"/>
          </p:cNvSpPr>
          <p:nvPr>
            <p:ph type="tbl" sz="quarter" idx="23" hasCustomPrompt="1"/>
          </p:nvPr>
        </p:nvSpPr>
        <p:spPr>
          <a:xfrm>
            <a:off x="10591107" y="6458351"/>
            <a:ext cx="1170432" cy="201168"/>
          </a:xfrm>
          <a:blipFill>
            <a:blip r:embed="rId3">
              <a:extLst>
                <a:ext uri="{96DAC541-7B7A-43D3-8B79-37D633B846F1}">
                  <asvg:svgBlip xmlns:asvg="http://schemas.microsoft.com/office/drawing/2016/SVG/main" r:embed="rId4"/>
                </a:ext>
              </a:extLst>
            </a:blip>
            <a:stretch>
              <a:fillRect/>
            </a:stretch>
          </a:blipFill>
        </p:spPr>
        <p:txBody>
          <a:bodyPr/>
          <a:lstStyle>
            <a:lvl1pPr marL="0" indent="0">
              <a:buNone/>
              <a:defRPr/>
            </a:lvl1pPr>
          </a:lstStyle>
          <a:p>
            <a:r>
              <a:rPr lang="en-US"/>
              <a:t> </a:t>
            </a:r>
          </a:p>
        </p:txBody>
      </p:sp>
    </p:spTree>
    <p:extLst>
      <p:ext uri="{BB962C8B-B14F-4D97-AF65-F5344CB8AC3E}">
        <p14:creationId xmlns:p14="http://schemas.microsoft.com/office/powerpoint/2010/main" val="3858845412"/>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3 - gradient 3">
    <p:bg>
      <p:bgRef idx="1001">
        <a:schemeClr val="bg2"/>
      </p:bgRef>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DE083EF2-B9ED-A8EB-E84E-F0E0FBE4C14E}"/>
              </a:ext>
            </a:extLst>
          </p:cNvPr>
          <p:cNvSpPr>
            <a:spLocks noGrp="1"/>
          </p:cNvSpPr>
          <p:nvPr>
            <p:ph type="pic" sz="quarter" idx="22" hasCustomPrompt="1"/>
          </p:nvPr>
        </p:nvSpPr>
        <p:spPr>
          <a:xfrm>
            <a:off x="2247884" y="-1"/>
            <a:ext cx="9944116" cy="6858001"/>
          </a:xfrm>
          <a:custGeom>
            <a:avLst/>
            <a:gdLst>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419787 w 9944116"/>
              <a:gd name="connsiteY9" fmla="*/ 2027338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597587 w 9944116"/>
              <a:gd name="connsiteY9" fmla="*/ 2198788 h 6858001"/>
              <a:gd name="connsiteX10" fmla="*/ 2591889 w 9944116"/>
              <a:gd name="connsiteY10"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2591889 w 9944116"/>
              <a:gd name="connsiteY9"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38975 w 9944116"/>
              <a:gd name="connsiteY8" fmla="*/ 2027258 h 6858001"/>
              <a:gd name="connsiteX9" fmla="*/ 2591889 w 9944116"/>
              <a:gd name="connsiteY9"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4116" h="6858001">
                <a:moveTo>
                  <a:pt x="2591889" y="0"/>
                </a:moveTo>
                <a:lnTo>
                  <a:pt x="8153432" y="0"/>
                </a:lnTo>
                <a:lnTo>
                  <a:pt x="9924238" y="0"/>
                </a:lnTo>
                <a:lnTo>
                  <a:pt x="9944116" y="0"/>
                </a:lnTo>
                <a:lnTo>
                  <a:pt x="9944116" y="6858001"/>
                </a:lnTo>
                <a:lnTo>
                  <a:pt x="8153432" y="6858001"/>
                </a:lnTo>
                <a:lnTo>
                  <a:pt x="8153432" y="6857999"/>
                </a:lnTo>
                <a:lnTo>
                  <a:pt x="0" y="6857999"/>
                </a:lnTo>
                <a:lnTo>
                  <a:pt x="4438975" y="2027258"/>
                </a:lnTo>
                <a:lnTo>
                  <a:pt x="2591889" y="0"/>
                </a:lnTo>
                <a:close/>
              </a:path>
            </a:pathLst>
          </a:custGeom>
          <a:solidFill>
            <a:srgbClr val="ECECEB"/>
          </a:solidFill>
        </p:spPr>
        <p:txBody>
          <a:bodyPr wrap="square" lIns="457200" rIns="0" bIns="914400" anchor="ctr">
            <a:noAutofit/>
          </a:bodyPr>
          <a:lstStyle>
            <a:lvl1pPr marL="0" indent="0" algn="ctr">
              <a:buNone/>
              <a:defRPr sz="1200">
                <a:solidFill>
                  <a:schemeClr val="bg1"/>
                </a:solidFill>
              </a:defRPr>
            </a:lvl1pPr>
          </a:lstStyle>
          <a:p>
            <a:r>
              <a:rPr lang="en-US" dirty="0"/>
              <a:t>Click icon, drag, or paste to add picture</a:t>
            </a:r>
          </a:p>
        </p:txBody>
      </p:sp>
      <p:pic>
        <p:nvPicPr>
          <p:cNvPr id="24" name="Picture 23">
            <a:extLst>
              <a:ext uri="{FF2B5EF4-FFF2-40B4-BE49-F238E27FC236}">
                <a16:creationId xmlns:a16="http://schemas.microsoft.com/office/drawing/2014/main" id="{D3B5FB7A-3A13-9083-843A-06B731B02439}"/>
              </a:ext>
            </a:extLst>
          </p:cNvPr>
          <p:cNvPicPr>
            <a:picLocks noChangeAspect="1"/>
          </p:cNvPicPr>
          <p:nvPr userDrawn="1"/>
        </p:nvPicPr>
        <p:blipFill rotWithShape="1">
          <a:blip r:embed="rId2"/>
          <a:srcRect t="20568"/>
          <a:stretch/>
        </p:blipFill>
        <p:spPr>
          <a:xfrm rot="16200000">
            <a:off x="-86681" y="86682"/>
            <a:ext cx="6858000" cy="6684638"/>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457200" y="1445273"/>
            <a:ext cx="4770783" cy="1107996"/>
          </a:xfrm>
        </p:spPr>
        <p:txBody>
          <a:bodyPr wrap="square" anchor="ctr">
            <a:spAutoFit/>
          </a:bodyPr>
          <a:lstStyle>
            <a:lvl1pPr>
              <a:defRPr sz="4000">
                <a:solidFill>
                  <a:schemeClr val="tx1"/>
                </a:solidFill>
              </a:defRPr>
            </a:lvl1pPr>
          </a:lstStyle>
          <a:p>
            <a:r>
              <a:rPr lang="en-US" dirty="0"/>
              <a:t>Click to add </a:t>
            </a:r>
            <a:br>
              <a:rPr lang="en-US" dirty="0"/>
            </a:br>
            <a:r>
              <a:rPr lang="en-US" dirty="0"/>
              <a:t>divider title </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lvl1pPr>
              <a:defRPr>
                <a:solidFill>
                  <a:schemeClr val="bg1"/>
                </a:solidFill>
              </a:defRPr>
            </a:lvl1pPr>
          </a:lstStyle>
          <a:p>
            <a:fld id="{77643678-0F5B-564C-A597-241F698EF6B4}" type="datetime1">
              <a:rPr lang="en-US" smtClean="0"/>
              <a:pPr/>
              <a:t>1/7/2025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lvl1pPr>
              <a:defRPr>
                <a:solidFill>
                  <a:schemeClr val="bg1"/>
                </a:solidFill>
              </a:defRPr>
            </a:lvl1p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
        <p:nvSpPr>
          <p:cNvPr id="3" name="Table Placeholder 6">
            <a:extLst>
              <a:ext uri="{FF2B5EF4-FFF2-40B4-BE49-F238E27FC236}">
                <a16:creationId xmlns:a16="http://schemas.microsoft.com/office/drawing/2014/main" id="{14B17B9E-37F1-2E25-4E4D-4BE64E780B04}"/>
              </a:ext>
              <a:ext uri="{C183D7F6-B498-43B3-948B-1728B52AA6E4}">
                <adec:decorative xmlns:adec="http://schemas.microsoft.com/office/drawing/2017/decorative" val="1"/>
              </a:ext>
            </a:extLst>
          </p:cNvPr>
          <p:cNvSpPr>
            <a:spLocks noGrp="1"/>
          </p:cNvSpPr>
          <p:nvPr>
            <p:ph type="tbl" sz="quarter" idx="23" hasCustomPrompt="1"/>
          </p:nvPr>
        </p:nvSpPr>
        <p:spPr>
          <a:xfrm>
            <a:off x="10591107" y="6458351"/>
            <a:ext cx="1170432" cy="201168"/>
          </a:xfrm>
          <a:blipFill>
            <a:blip r:embed="rId3">
              <a:extLst>
                <a:ext uri="{96DAC541-7B7A-43D3-8B79-37D633B846F1}">
                  <asvg:svgBlip xmlns:asvg="http://schemas.microsoft.com/office/drawing/2016/SVG/main" r:embed="rId4"/>
                </a:ext>
              </a:extLst>
            </a:blip>
            <a:stretch>
              <a:fillRect/>
            </a:stretch>
          </a:blipFill>
        </p:spPr>
        <p:txBody>
          <a:bodyPr/>
          <a:lstStyle>
            <a:lvl1pPr marL="0" indent="0">
              <a:buNone/>
              <a:defRPr/>
            </a:lvl1pPr>
          </a:lstStyle>
          <a:p>
            <a:r>
              <a:rPr lang="en-US"/>
              <a:t> </a:t>
            </a:r>
          </a:p>
        </p:txBody>
      </p:sp>
    </p:spTree>
    <p:extLst>
      <p:ext uri="{BB962C8B-B14F-4D97-AF65-F5344CB8AC3E}">
        <p14:creationId xmlns:p14="http://schemas.microsoft.com/office/powerpoint/2010/main" val="3369510336"/>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4 - gradient 1">
    <p:bg>
      <p:bgRef idx="1001">
        <a:schemeClr val="bg1"/>
      </p:bgRef>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A4AB172D-1DAC-E1AC-7424-693B871FBA90}"/>
              </a:ext>
            </a:extLst>
          </p:cNvPr>
          <p:cNvSpPr>
            <a:spLocks noGrp="1"/>
          </p:cNvSpPr>
          <p:nvPr>
            <p:ph type="pic" sz="quarter" idx="23" hasCustomPrompt="1"/>
          </p:nvPr>
        </p:nvSpPr>
        <p:spPr>
          <a:xfrm>
            <a:off x="-1" y="1"/>
            <a:ext cx="7050305" cy="6857999"/>
          </a:xfrm>
          <a:custGeom>
            <a:avLst/>
            <a:gdLst>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4307988 w 12192000"/>
              <a:gd name="connsiteY4" fmla="*/ 6856286 h 6857999"/>
              <a:gd name="connsiteX5" fmla="*/ 7050400 w 12192000"/>
              <a:gd name="connsiteY5" fmla="*/ 2025542 h 6857999"/>
              <a:gd name="connsiteX6" fmla="*/ 7050313 w 12192000"/>
              <a:gd name="connsiteY6" fmla="*/ 2025622 h 6857999"/>
              <a:gd name="connsiteX7" fmla="*/ 5917127 w 12192000"/>
              <a:gd name="connsiteY7" fmla="*/ 0 h 6857999"/>
              <a:gd name="connsiteX8" fmla="*/ 12192000 w 12192000"/>
              <a:gd name="connsiteY8" fmla="*/ 0 h 6857999"/>
              <a:gd name="connsiteX9" fmla="*/ 12192000 w 12192000"/>
              <a:gd name="connsiteY9" fmla="*/ 6857999 h 6857999"/>
              <a:gd name="connsiteX10" fmla="*/ 0 w 12192000"/>
              <a:gd name="connsiteY10" fmla="*/ 6857999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5917127 w 12192000"/>
              <a:gd name="connsiteY6" fmla="*/ 0 h 6857999"/>
              <a:gd name="connsiteX7" fmla="*/ 12192000 w 12192000"/>
              <a:gd name="connsiteY7" fmla="*/ 0 h 6857999"/>
              <a:gd name="connsiteX8" fmla="*/ 12192000 w 12192000"/>
              <a:gd name="connsiteY8" fmla="*/ 6857999 h 6857999"/>
              <a:gd name="connsiteX9" fmla="*/ 0 w 12192000"/>
              <a:gd name="connsiteY9" fmla="*/ 6857999 h 6857999"/>
              <a:gd name="connsiteX10" fmla="*/ 0 w 12192000"/>
              <a:gd name="connsiteY10"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0 h 6857999"/>
              <a:gd name="connsiteX7" fmla="*/ 12192000 w 12192000"/>
              <a:gd name="connsiteY7" fmla="*/ 6857999 h 6857999"/>
              <a:gd name="connsiteX8" fmla="*/ 0 w 12192000"/>
              <a:gd name="connsiteY8" fmla="*/ 6857999 h 6857999"/>
              <a:gd name="connsiteX9" fmla="*/ 0 w 12192000"/>
              <a:gd name="connsiteY9"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6857999 h 6857999"/>
              <a:gd name="connsiteX7" fmla="*/ 0 w 12192000"/>
              <a:gd name="connsiteY7" fmla="*/ 6857999 h 6857999"/>
              <a:gd name="connsiteX8" fmla="*/ 0 w 12192000"/>
              <a:gd name="connsiteY8" fmla="*/ 0 h 6857999"/>
              <a:gd name="connsiteX0" fmla="*/ 0 w 12382010"/>
              <a:gd name="connsiteY0" fmla="*/ 0 h 6857999"/>
              <a:gd name="connsiteX1" fmla="*/ 4786422 w 12382010"/>
              <a:gd name="connsiteY1" fmla="*/ 0 h 6857999"/>
              <a:gd name="connsiteX2" fmla="*/ 7050305 w 12382010"/>
              <a:gd name="connsiteY2" fmla="*/ 2025630 h 6857999"/>
              <a:gd name="connsiteX3" fmla="*/ 1830747 w 12382010"/>
              <a:gd name="connsiteY3" fmla="*/ 6856286 h 6857999"/>
              <a:gd name="connsiteX4" fmla="*/ 7050400 w 12382010"/>
              <a:gd name="connsiteY4" fmla="*/ 2025542 h 6857999"/>
              <a:gd name="connsiteX5" fmla="*/ 12192000 w 12382010"/>
              <a:gd name="connsiteY5" fmla="*/ 6857999 h 6857999"/>
              <a:gd name="connsiteX6" fmla="*/ 0 w 12382010"/>
              <a:gd name="connsiteY6" fmla="*/ 6857999 h 6857999"/>
              <a:gd name="connsiteX7" fmla="*/ 0 w 12382010"/>
              <a:gd name="connsiteY7"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12192000 w 12192000"/>
              <a:gd name="connsiteY4" fmla="*/ 6857999 h 6857999"/>
              <a:gd name="connsiteX5" fmla="*/ 0 w 12192000"/>
              <a:gd name="connsiteY5" fmla="*/ 6857999 h 6857999"/>
              <a:gd name="connsiteX6" fmla="*/ 0 w 12192000"/>
              <a:gd name="connsiteY6" fmla="*/ 0 h 6857999"/>
              <a:gd name="connsiteX0" fmla="*/ 0 w 7050305"/>
              <a:gd name="connsiteY0" fmla="*/ 0 h 6857999"/>
              <a:gd name="connsiteX1" fmla="*/ 4786422 w 7050305"/>
              <a:gd name="connsiteY1" fmla="*/ 0 h 6857999"/>
              <a:gd name="connsiteX2" fmla="*/ 7050305 w 7050305"/>
              <a:gd name="connsiteY2" fmla="*/ 2025630 h 6857999"/>
              <a:gd name="connsiteX3" fmla="*/ 1830747 w 7050305"/>
              <a:gd name="connsiteY3" fmla="*/ 6856286 h 6857999"/>
              <a:gd name="connsiteX4" fmla="*/ 0 w 7050305"/>
              <a:gd name="connsiteY4" fmla="*/ 6857999 h 6857999"/>
              <a:gd name="connsiteX5" fmla="*/ 0 w 7050305"/>
              <a:gd name="connsiteY5"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50305" h="6857999">
                <a:moveTo>
                  <a:pt x="0" y="0"/>
                </a:moveTo>
                <a:lnTo>
                  <a:pt x="4786422" y="0"/>
                </a:lnTo>
                <a:lnTo>
                  <a:pt x="7050305" y="2025630"/>
                </a:lnTo>
                <a:lnTo>
                  <a:pt x="1830747" y="6856286"/>
                </a:lnTo>
                <a:lnTo>
                  <a:pt x="0" y="6857999"/>
                </a:lnTo>
                <a:lnTo>
                  <a:pt x="0" y="0"/>
                </a:lnTo>
                <a:close/>
              </a:path>
            </a:pathLst>
          </a:custGeom>
          <a:solidFill>
            <a:srgbClr val="ECECEB"/>
          </a:solidFill>
        </p:spPr>
        <p:txBody>
          <a:bodyPr wrap="square" lIns="457200" rIns="2743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7448603" y="1536250"/>
            <a:ext cx="4297680" cy="1107996"/>
          </a:xfrm>
        </p:spPr>
        <p:txBody>
          <a:bodyPr wrap="square" anchor="ctr">
            <a:spAutoFit/>
          </a:bodyPr>
          <a:lstStyle>
            <a:lvl1pPr>
              <a:defRPr sz="4000">
                <a:solidFill>
                  <a:schemeClr val="tx1"/>
                </a:solidFill>
              </a:defRPr>
            </a:lvl1pPr>
          </a:lstStyle>
          <a:p>
            <a:r>
              <a:rPr lang="en-US" dirty="0"/>
              <a:t>Click to add divider title</a:t>
            </a:r>
          </a:p>
        </p:txBody>
      </p:sp>
      <p:pic>
        <p:nvPicPr>
          <p:cNvPr id="5" name="Picture 4">
            <a:extLst>
              <a:ext uri="{FF2B5EF4-FFF2-40B4-BE49-F238E27FC236}">
                <a16:creationId xmlns:a16="http://schemas.microsoft.com/office/drawing/2014/main" id="{A43E2038-CC00-155F-8A24-AE9D3A85692F}"/>
              </a:ext>
            </a:extLst>
          </p:cNvPr>
          <p:cNvPicPr>
            <a:picLocks noChangeAspect="1"/>
          </p:cNvPicPr>
          <p:nvPr userDrawn="1"/>
        </p:nvPicPr>
        <p:blipFill>
          <a:blip r:embed="rId2"/>
          <a:stretch>
            <a:fillRect/>
          </a:stretch>
        </p:blipFill>
        <p:spPr>
          <a:xfrm rot="16200000">
            <a:off x="1010600" y="818200"/>
            <a:ext cx="6858000" cy="5221599"/>
          </a:xfrm>
          <a:prstGeom prst="rect">
            <a:avLst/>
          </a:prstGeom>
        </p:spPr>
      </p:pic>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lvl1pPr>
              <a:defRPr>
                <a:solidFill>
                  <a:schemeClr val="bg1"/>
                </a:solidFill>
              </a:defRPr>
            </a:lvl1pPr>
          </a:lstStyle>
          <a:p>
            <a:fld id="{77643678-0F5B-564C-A597-241F698EF6B4}" type="datetime1">
              <a:rPr lang="en-US" smtClean="0"/>
              <a:pPr/>
              <a:t>1/7/2025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lvl1pPr>
              <a:defRPr>
                <a:solidFill>
                  <a:schemeClr val="bg1"/>
                </a:solidFill>
              </a:defRPr>
            </a:lvl1p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236406410"/>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4 - gradient 2">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1231D93-F448-189B-0481-564A24064BF8}"/>
              </a:ext>
            </a:extLst>
          </p:cNvPr>
          <p:cNvPicPr>
            <a:picLocks noChangeAspect="1"/>
          </p:cNvPicPr>
          <p:nvPr userDrawn="1"/>
        </p:nvPicPr>
        <p:blipFill>
          <a:blip r:embed="rId2"/>
          <a:stretch>
            <a:fillRect/>
          </a:stretch>
        </p:blipFill>
        <p:spPr>
          <a:xfrm rot="16200000">
            <a:off x="1010600" y="818200"/>
            <a:ext cx="6858000" cy="5221599"/>
          </a:xfrm>
          <a:prstGeom prst="rect">
            <a:avLst/>
          </a:prstGeom>
        </p:spPr>
      </p:pic>
      <p:sp>
        <p:nvSpPr>
          <p:cNvPr id="25" name="Picture Placeholder 24">
            <a:extLst>
              <a:ext uri="{FF2B5EF4-FFF2-40B4-BE49-F238E27FC236}">
                <a16:creationId xmlns:a16="http://schemas.microsoft.com/office/drawing/2014/main" id="{A4AB172D-1DAC-E1AC-7424-693B871FBA90}"/>
              </a:ext>
            </a:extLst>
          </p:cNvPr>
          <p:cNvSpPr>
            <a:spLocks noGrp="1"/>
          </p:cNvSpPr>
          <p:nvPr>
            <p:ph type="pic" sz="quarter" idx="23" hasCustomPrompt="1"/>
          </p:nvPr>
        </p:nvSpPr>
        <p:spPr>
          <a:xfrm>
            <a:off x="-1" y="1"/>
            <a:ext cx="7050305" cy="6857999"/>
          </a:xfrm>
          <a:custGeom>
            <a:avLst/>
            <a:gdLst>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4307988 w 12192000"/>
              <a:gd name="connsiteY4" fmla="*/ 6856286 h 6857999"/>
              <a:gd name="connsiteX5" fmla="*/ 7050400 w 12192000"/>
              <a:gd name="connsiteY5" fmla="*/ 2025542 h 6857999"/>
              <a:gd name="connsiteX6" fmla="*/ 7050313 w 12192000"/>
              <a:gd name="connsiteY6" fmla="*/ 2025622 h 6857999"/>
              <a:gd name="connsiteX7" fmla="*/ 5917127 w 12192000"/>
              <a:gd name="connsiteY7" fmla="*/ 0 h 6857999"/>
              <a:gd name="connsiteX8" fmla="*/ 12192000 w 12192000"/>
              <a:gd name="connsiteY8" fmla="*/ 0 h 6857999"/>
              <a:gd name="connsiteX9" fmla="*/ 12192000 w 12192000"/>
              <a:gd name="connsiteY9" fmla="*/ 6857999 h 6857999"/>
              <a:gd name="connsiteX10" fmla="*/ 0 w 12192000"/>
              <a:gd name="connsiteY10" fmla="*/ 6857999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5917127 w 12192000"/>
              <a:gd name="connsiteY6" fmla="*/ 0 h 6857999"/>
              <a:gd name="connsiteX7" fmla="*/ 12192000 w 12192000"/>
              <a:gd name="connsiteY7" fmla="*/ 0 h 6857999"/>
              <a:gd name="connsiteX8" fmla="*/ 12192000 w 12192000"/>
              <a:gd name="connsiteY8" fmla="*/ 6857999 h 6857999"/>
              <a:gd name="connsiteX9" fmla="*/ 0 w 12192000"/>
              <a:gd name="connsiteY9" fmla="*/ 6857999 h 6857999"/>
              <a:gd name="connsiteX10" fmla="*/ 0 w 12192000"/>
              <a:gd name="connsiteY10"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0 h 6857999"/>
              <a:gd name="connsiteX7" fmla="*/ 12192000 w 12192000"/>
              <a:gd name="connsiteY7" fmla="*/ 6857999 h 6857999"/>
              <a:gd name="connsiteX8" fmla="*/ 0 w 12192000"/>
              <a:gd name="connsiteY8" fmla="*/ 6857999 h 6857999"/>
              <a:gd name="connsiteX9" fmla="*/ 0 w 12192000"/>
              <a:gd name="connsiteY9"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6857999 h 6857999"/>
              <a:gd name="connsiteX7" fmla="*/ 0 w 12192000"/>
              <a:gd name="connsiteY7" fmla="*/ 6857999 h 6857999"/>
              <a:gd name="connsiteX8" fmla="*/ 0 w 12192000"/>
              <a:gd name="connsiteY8" fmla="*/ 0 h 6857999"/>
              <a:gd name="connsiteX0" fmla="*/ 0 w 12382010"/>
              <a:gd name="connsiteY0" fmla="*/ 0 h 6857999"/>
              <a:gd name="connsiteX1" fmla="*/ 4786422 w 12382010"/>
              <a:gd name="connsiteY1" fmla="*/ 0 h 6857999"/>
              <a:gd name="connsiteX2" fmla="*/ 7050305 w 12382010"/>
              <a:gd name="connsiteY2" fmla="*/ 2025630 h 6857999"/>
              <a:gd name="connsiteX3" fmla="*/ 1830747 w 12382010"/>
              <a:gd name="connsiteY3" fmla="*/ 6856286 h 6857999"/>
              <a:gd name="connsiteX4" fmla="*/ 7050400 w 12382010"/>
              <a:gd name="connsiteY4" fmla="*/ 2025542 h 6857999"/>
              <a:gd name="connsiteX5" fmla="*/ 12192000 w 12382010"/>
              <a:gd name="connsiteY5" fmla="*/ 6857999 h 6857999"/>
              <a:gd name="connsiteX6" fmla="*/ 0 w 12382010"/>
              <a:gd name="connsiteY6" fmla="*/ 6857999 h 6857999"/>
              <a:gd name="connsiteX7" fmla="*/ 0 w 12382010"/>
              <a:gd name="connsiteY7"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12192000 w 12192000"/>
              <a:gd name="connsiteY4" fmla="*/ 6857999 h 6857999"/>
              <a:gd name="connsiteX5" fmla="*/ 0 w 12192000"/>
              <a:gd name="connsiteY5" fmla="*/ 6857999 h 6857999"/>
              <a:gd name="connsiteX6" fmla="*/ 0 w 12192000"/>
              <a:gd name="connsiteY6" fmla="*/ 0 h 6857999"/>
              <a:gd name="connsiteX0" fmla="*/ 0 w 7050305"/>
              <a:gd name="connsiteY0" fmla="*/ 0 h 6857999"/>
              <a:gd name="connsiteX1" fmla="*/ 4786422 w 7050305"/>
              <a:gd name="connsiteY1" fmla="*/ 0 h 6857999"/>
              <a:gd name="connsiteX2" fmla="*/ 7050305 w 7050305"/>
              <a:gd name="connsiteY2" fmla="*/ 2025630 h 6857999"/>
              <a:gd name="connsiteX3" fmla="*/ 1830747 w 7050305"/>
              <a:gd name="connsiteY3" fmla="*/ 6856286 h 6857999"/>
              <a:gd name="connsiteX4" fmla="*/ 0 w 7050305"/>
              <a:gd name="connsiteY4" fmla="*/ 6857999 h 6857999"/>
              <a:gd name="connsiteX5" fmla="*/ 0 w 7050305"/>
              <a:gd name="connsiteY5"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50305" h="6857999">
                <a:moveTo>
                  <a:pt x="0" y="0"/>
                </a:moveTo>
                <a:lnTo>
                  <a:pt x="4786422" y="0"/>
                </a:lnTo>
                <a:lnTo>
                  <a:pt x="7050305" y="2025630"/>
                </a:lnTo>
                <a:lnTo>
                  <a:pt x="1830747" y="6856286"/>
                </a:lnTo>
                <a:lnTo>
                  <a:pt x="0" y="6857999"/>
                </a:lnTo>
                <a:lnTo>
                  <a:pt x="0" y="0"/>
                </a:lnTo>
                <a:close/>
              </a:path>
            </a:pathLst>
          </a:custGeom>
          <a:solidFill>
            <a:srgbClr val="ECECEB"/>
          </a:solidFill>
        </p:spPr>
        <p:txBody>
          <a:bodyPr wrap="square" lIns="457200" rIns="2743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lvl1pPr>
              <a:defRPr>
                <a:solidFill>
                  <a:schemeClr val="bg1"/>
                </a:solidFill>
              </a:defRPr>
            </a:lvl1pPr>
          </a:lstStyle>
          <a:p>
            <a:fld id="{77643678-0F5B-564C-A597-241F698EF6B4}" type="datetime1">
              <a:rPr lang="en-US" smtClean="0"/>
              <a:pPr/>
              <a:t>1/7/2025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lvl1pPr>
              <a:defRPr>
                <a:solidFill>
                  <a:schemeClr val="bg1"/>
                </a:solidFill>
              </a:defRPr>
            </a:lvl1p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7448603" y="1536250"/>
            <a:ext cx="4297680" cy="1107996"/>
          </a:xfrm>
        </p:spPr>
        <p:txBody>
          <a:bodyPr wrap="square" anchor="ctr">
            <a:spAutoFit/>
          </a:bodyPr>
          <a:lstStyle>
            <a:lvl1pPr>
              <a:defRPr sz="4000">
                <a:solidFill>
                  <a:schemeClr val="tx1"/>
                </a:solidFill>
              </a:defRPr>
            </a:lvl1pPr>
          </a:lstStyle>
          <a:p>
            <a:r>
              <a:rPr lang="en-US" dirty="0"/>
              <a:t>Click to add divider title</a:t>
            </a:r>
          </a:p>
        </p:txBody>
      </p:sp>
    </p:spTree>
    <p:extLst>
      <p:ext uri="{BB962C8B-B14F-4D97-AF65-F5344CB8AC3E}">
        <p14:creationId xmlns:p14="http://schemas.microsoft.com/office/powerpoint/2010/main" val="182028784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4 - gradient 3">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C6B776-428C-5C39-6B96-46437F782E11}"/>
              </a:ext>
            </a:extLst>
          </p:cNvPr>
          <p:cNvPicPr>
            <a:picLocks noChangeAspect="1"/>
          </p:cNvPicPr>
          <p:nvPr userDrawn="1"/>
        </p:nvPicPr>
        <p:blipFill>
          <a:blip r:embed="rId2"/>
          <a:stretch>
            <a:fillRect/>
          </a:stretch>
        </p:blipFill>
        <p:spPr>
          <a:xfrm rot="16200000">
            <a:off x="1010600" y="818200"/>
            <a:ext cx="6858000" cy="5221599"/>
          </a:xfrm>
          <a:prstGeom prst="rect">
            <a:avLst/>
          </a:prstGeom>
        </p:spPr>
      </p:pic>
      <p:sp>
        <p:nvSpPr>
          <p:cNvPr id="25" name="Picture Placeholder 24">
            <a:extLst>
              <a:ext uri="{FF2B5EF4-FFF2-40B4-BE49-F238E27FC236}">
                <a16:creationId xmlns:a16="http://schemas.microsoft.com/office/drawing/2014/main" id="{A4AB172D-1DAC-E1AC-7424-693B871FBA90}"/>
              </a:ext>
            </a:extLst>
          </p:cNvPr>
          <p:cNvSpPr>
            <a:spLocks noGrp="1"/>
          </p:cNvSpPr>
          <p:nvPr>
            <p:ph type="pic" sz="quarter" idx="23" hasCustomPrompt="1"/>
          </p:nvPr>
        </p:nvSpPr>
        <p:spPr>
          <a:xfrm>
            <a:off x="-1" y="1"/>
            <a:ext cx="7050305" cy="6857999"/>
          </a:xfrm>
          <a:custGeom>
            <a:avLst/>
            <a:gdLst>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4307988 w 12192000"/>
              <a:gd name="connsiteY4" fmla="*/ 6856286 h 6857999"/>
              <a:gd name="connsiteX5" fmla="*/ 7050400 w 12192000"/>
              <a:gd name="connsiteY5" fmla="*/ 2025542 h 6857999"/>
              <a:gd name="connsiteX6" fmla="*/ 7050313 w 12192000"/>
              <a:gd name="connsiteY6" fmla="*/ 2025622 h 6857999"/>
              <a:gd name="connsiteX7" fmla="*/ 5917127 w 12192000"/>
              <a:gd name="connsiteY7" fmla="*/ 0 h 6857999"/>
              <a:gd name="connsiteX8" fmla="*/ 12192000 w 12192000"/>
              <a:gd name="connsiteY8" fmla="*/ 0 h 6857999"/>
              <a:gd name="connsiteX9" fmla="*/ 12192000 w 12192000"/>
              <a:gd name="connsiteY9" fmla="*/ 6857999 h 6857999"/>
              <a:gd name="connsiteX10" fmla="*/ 0 w 12192000"/>
              <a:gd name="connsiteY10" fmla="*/ 6857999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5917127 w 12192000"/>
              <a:gd name="connsiteY6" fmla="*/ 0 h 6857999"/>
              <a:gd name="connsiteX7" fmla="*/ 12192000 w 12192000"/>
              <a:gd name="connsiteY7" fmla="*/ 0 h 6857999"/>
              <a:gd name="connsiteX8" fmla="*/ 12192000 w 12192000"/>
              <a:gd name="connsiteY8" fmla="*/ 6857999 h 6857999"/>
              <a:gd name="connsiteX9" fmla="*/ 0 w 12192000"/>
              <a:gd name="connsiteY9" fmla="*/ 6857999 h 6857999"/>
              <a:gd name="connsiteX10" fmla="*/ 0 w 12192000"/>
              <a:gd name="connsiteY10"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0 h 6857999"/>
              <a:gd name="connsiteX7" fmla="*/ 12192000 w 12192000"/>
              <a:gd name="connsiteY7" fmla="*/ 6857999 h 6857999"/>
              <a:gd name="connsiteX8" fmla="*/ 0 w 12192000"/>
              <a:gd name="connsiteY8" fmla="*/ 6857999 h 6857999"/>
              <a:gd name="connsiteX9" fmla="*/ 0 w 12192000"/>
              <a:gd name="connsiteY9"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6857999 h 6857999"/>
              <a:gd name="connsiteX7" fmla="*/ 0 w 12192000"/>
              <a:gd name="connsiteY7" fmla="*/ 6857999 h 6857999"/>
              <a:gd name="connsiteX8" fmla="*/ 0 w 12192000"/>
              <a:gd name="connsiteY8" fmla="*/ 0 h 6857999"/>
              <a:gd name="connsiteX0" fmla="*/ 0 w 12382010"/>
              <a:gd name="connsiteY0" fmla="*/ 0 h 6857999"/>
              <a:gd name="connsiteX1" fmla="*/ 4786422 w 12382010"/>
              <a:gd name="connsiteY1" fmla="*/ 0 h 6857999"/>
              <a:gd name="connsiteX2" fmla="*/ 7050305 w 12382010"/>
              <a:gd name="connsiteY2" fmla="*/ 2025630 h 6857999"/>
              <a:gd name="connsiteX3" fmla="*/ 1830747 w 12382010"/>
              <a:gd name="connsiteY3" fmla="*/ 6856286 h 6857999"/>
              <a:gd name="connsiteX4" fmla="*/ 7050400 w 12382010"/>
              <a:gd name="connsiteY4" fmla="*/ 2025542 h 6857999"/>
              <a:gd name="connsiteX5" fmla="*/ 12192000 w 12382010"/>
              <a:gd name="connsiteY5" fmla="*/ 6857999 h 6857999"/>
              <a:gd name="connsiteX6" fmla="*/ 0 w 12382010"/>
              <a:gd name="connsiteY6" fmla="*/ 6857999 h 6857999"/>
              <a:gd name="connsiteX7" fmla="*/ 0 w 12382010"/>
              <a:gd name="connsiteY7"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12192000 w 12192000"/>
              <a:gd name="connsiteY4" fmla="*/ 6857999 h 6857999"/>
              <a:gd name="connsiteX5" fmla="*/ 0 w 12192000"/>
              <a:gd name="connsiteY5" fmla="*/ 6857999 h 6857999"/>
              <a:gd name="connsiteX6" fmla="*/ 0 w 12192000"/>
              <a:gd name="connsiteY6" fmla="*/ 0 h 6857999"/>
              <a:gd name="connsiteX0" fmla="*/ 0 w 7050305"/>
              <a:gd name="connsiteY0" fmla="*/ 0 h 6857999"/>
              <a:gd name="connsiteX1" fmla="*/ 4786422 w 7050305"/>
              <a:gd name="connsiteY1" fmla="*/ 0 h 6857999"/>
              <a:gd name="connsiteX2" fmla="*/ 7050305 w 7050305"/>
              <a:gd name="connsiteY2" fmla="*/ 2025630 h 6857999"/>
              <a:gd name="connsiteX3" fmla="*/ 1830747 w 7050305"/>
              <a:gd name="connsiteY3" fmla="*/ 6856286 h 6857999"/>
              <a:gd name="connsiteX4" fmla="*/ 0 w 7050305"/>
              <a:gd name="connsiteY4" fmla="*/ 6857999 h 6857999"/>
              <a:gd name="connsiteX5" fmla="*/ 0 w 7050305"/>
              <a:gd name="connsiteY5"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50305" h="6857999">
                <a:moveTo>
                  <a:pt x="0" y="0"/>
                </a:moveTo>
                <a:lnTo>
                  <a:pt x="4786422" y="0"/>
                </a:lnTo>
                <a:lnTo>
                  <a:pt x="7050305" y="2025630"/>
                </a:lnTo>
                <a:lnTo>
                  <a:pt x="1830747" y="6856286"/>
                </a:lnTo>
                <a:lnTo>
                  <a:pt x="0" y="6857999"/>
                </a:lnTo>
                <a:lnTo>
                  <a:pt x="0" y="0"/>
                </a:lnTo>
                <a:close/>
              </a:path>
            </a:pathLst>
          </a:custGeom>
          <a:solidFill>
            <a:srgbClr val="ECECEB"/>
          </a:solidFill>
        </p:spPr>
        <p:txBody>
          <a:bodyPr wrap="square" lIns="457200" rIns="2743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lvl1pPr>
              <a:defRPr>
                <a:solidFill>
                  <a:schemeClr val="bg1"/>
                </a:solidFill>
              </a:defRPr>
            </a:lvl1pPr>
          </a:lstStyle>
          <a:p>
            <a:fld id="{77643678-0F5B-564C-A597-241F698EF6B4}" type="datetime1">
              <a:rPr lang="en-US" smtClean="0"/>
              <a:pPr/>
              <a:t>1/7/2025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lvl1pPr>
              <a:defRPr>
                <a:solidFill>
                  <a:schemeClr val="bg1"/>
                </a:solidFill>
              </a:defRPr>
            </a:lvl1p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7448603" y="1536250"/>
            <a:ext cx="4297680" cy="1107996"/>
          </a:xfrm>
        </p:spPr>
        <p:txBody>
          <a:bodyPr wrap="square" anchor="ctr">
            <a:spAutoFit/>
          </a:bodyPr>
          <a:lstStyle>
            <a:lvl1pPr>
              <a:defRPr sz="4000">
                <a:solidFill>
                  <a:schemeClr val="tx1"/>
                </a:solidFill>
              </a:defRPr>
            </a:lvl1pPr>
          </a:lstStyle>
          <a:p>
            <a:r>
              <a:rPr lang="en-US" dirty="0"/>
              <a:t>Click to add divider title</a:t>
            </a:r>
          </a:p>
        </p:txBody>
      </p:sp>
    </p:spTree>
    <p:extLst>
      <p:ext uri="{BB962C8B-B14F-4D97-AF65-F5344CB8AC3E}">
        <p14:creationId xmlns:p14="http://schemas.microsoft.com/office/powerpoint/2010/main" val="227114782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1">
    <p:bg bwMode="auto">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8B373-B954-E6CF-C9C8-9AC20DDB2431}"/>
              </a:ext>
            </a:extLst>
          </p:cNvPr>
          <p:cNvSpPr>
            <a:spLocks noGrp="1"/>
          </p:cNvSpPr>
          <p:nvPr>
            <p:ph type="ctrTitle" hasCustomPrompt="1"/>
          </p:nvPr>
        </p:nvSpPr>
        <p:spPr bwMode="white">
          <a:xfrm>
            <a:off x="1005839" y="2936367"/>
            <a:ext cx="4023360" cy="997196"/>
          </a:xfrm>
        </p:spPr>
        <p:txBody>
          <a:bodyPr anchor="b"/>
          <a:lstStyle>
            <a:lvl1pPr algn="l">
              <a:defRPr sz="3600" b="1"/>
            </a:lvl1pPr>
          </a:lstStyle>
          <a:p>
            <a:r>
              <a:rPr lang="en-US" dirty="0"/>
              <a:t>Click to add title Arial 36pt bold</a:t>
            </a:r>
          </a:p>
        </p:txBody>
      </p:sp>
      <p:sp>
        <p:nvSpPr>
          <p:cNvPr id="3" name="Subtitle 2">
            <a:extLst>
              <a:ext uri="{FF2B5EF4-FFF2-40B4-BE49-F238E27FC236}">
                <a16:creationId xmlns:a16="http://schemas.microsoft.com/office/drawing/2014/main" id="{0C972F9C-09A7-DBD8-2D67-0D748097DF24}"/>
              </a:ext>
            </a:extLst>
          </p:cNvPr>
          <p:cNvSpPr>
            <a:spLocks noGrp="1"/>
          </p:cNvSpPr>
          <p:nvPr>
            <p:ph type="subTitle" idx="1" hasCustomPrompt="1"/>
          </p:nvPr>
        </p:nvSpPr>
        <p:spPr bwMode="white">
          <a:xfrm>
            <a:off x="1005839" y="4187952"/>
            <a:ext cx="4023360" cy="332399"/>
          </a:xfrm>
        </p:spPr>
        <p:txBody>
          <a:bodyPr>
            <a:spAutoFit/>
          </a:bodyPr>
          <a:lstStyle>
            <a:lvl1pPr marL="0" indent="0" algn="l">
              <a:lnSpc>
                <a:spcPct val="90000"/>
              </a:lnSpc>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6" name="Text Placeholder 15">
            <a:extLst>
              <a:ext uri="{FF2B5EF4-FFF2-40B4-BE49-F238E27FC236}">
                <a16:creationId xmlns:a16="http://schemas.microsoft.com/office/drawing/2014/main" id="{368BAD18-89D3-751D-5AD5-9D192969E4B8}"/>
              </a:ext>
            </a:extLst>
          </p:cNvPr>
          <p:cNvSpPr>
            <a:spLocks noGrp="1"/>
          </p:cNvSpPr>
          <p:nvPr>
            <p:ph type="body" sz="quarter" idx="13" hasCustomPrompt="1"/>
          </p:nvPr>
        </p:nvSpPr>
        <p:spPr bwMode="white">
          <a:xfrm>
            <a:off x="1005840" y="5221923"/>
            <a:ext cx="4023360" cy="187359"/>
          </a:xfrm>
        </p:spPr>
        <p:txBody>
          <a:bodyPr>
            <a:spAutoFit/>
          </a:bodyPr>
          <a:lstStyle>
            <a:lvl1pPr marL="0" indent="0">
              <a:buNone/>
              <a:defRPr sz="1200"/>
            </a:lvl1pPr>
          </a:lstStyle>
          <a:p>
            <a:pPr lvl="0"/>
            <a:r>
              <a:rPr lang="en-US" dirty="0"/>
              <a:t>Click to add date</a:t>
            </a:r>
          </a:p>
        </p:txBody>
      </p:sp>
      <p:pic>
        <p:nvPicPr>
          <p:cNvPr id="5" name="Cognizant Logo_rgb_rev_2023">
            <a:extLst>
              <a:ext uri="{FF2B5EF4-FFF2-40B4-BE49-F238E27FC236}">
                <a16:creationId xmlns:a16="http://schemas.microsoft.com/office/drawing/2014/main" id="{6D31EA89-5C1D-DE6B-0A5E-E426A85A66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7141" y="534665"/>
            <a:ext cx="1783080" cy="312988"/>
          </a:xfrm>
          <a:prstGeom prst="rect">
            <a:avLst/>
          </a:prstGeom>
        </p:spPr>
      </p:pic>
      <p:sp>
        <p:nvSpPr>
          <p:cNvPr id="4" name="Date Placeholder 3">
            <a:extLst>
              <a:ext uri="{FF2B5EF4-FFF2-40B4-BE49-F238E27FC236}">
                <a16:creationId xmlns:a16="http://schemas.microsoft.com/office/drawing/2014/main" id="{F704D708-80D4-E81A-396C-38F535D61CAA}"/>
              </a:ext>
            </a:extLst>
          </p:cNvPr>
          <p:cNvSpPr>
            <a:spLocks noGrp="1"/>
          </p:cNvSpPr>
          <p:nvPr>
            <p:ph type="dt" sz="half" idx="14"/>
          </p:nvPr>
        </p:nvSpPr>
        <p:spPr bwMode="white"/>
        <p:txBody>
          <a:bodyPr/>
          <a:lstStyle/>
          <a:p>
            <a:fld id="{286A2542-7993-A342-B210-6752144F2E92}" type="datetime1">
              <a:rPr lang="en-US" smtClean="0"/>
              <a:t>1/7/2025</a:t>
            </a:fld>
            <a:endParaRPr lang="en-US" dirty="0"/>
          </a:p>
        </p:txBody>
      </p:sp>
      <p:sp>
        <p:nvSpPr>
          <p:cNvPr id="6" name="Footer Placeholder 5">
            <a:extLst>
              <a:ext uri="{FF2B5EF4-FFF2-40B4-BE49-F238E27FC236}">
                <a16:creationId xmlns:a16="http://schemas.microsoft.com/office/drawing/2014/main" id="{A7F602FB-08B6-9224-2ED9-82E1EB902A97}"/>
              </a:ext>
            </a:extLst>
          </p:cNvPr>
          <p:cNvSpPr>
            <a:spLocks noGrp="1"/>
          </p:cNvSpPr>
          <p:nvPr>
            <p:ph type="ftr" sz="quarter" idx="15"/>
          </p:nvPr>
        </p:nvSpPr>
        <p:spPr bwMode="white">
          <a:xfrm>
            <a:off x="1005840" y="6400800"/>
            <a:ext cx="1371600" cy="228600"/>
          </a:xfrm>
        </p:spPr>
        <p:txBody>
          <a:bodyPr/>
          <a:lstStyle/>
          <a:p>
            <a:r>
              <a:rPr lang="en-US" dirty="0"/>
              <a:t>© 2024 Cognizant | Private</a:t>
            </a:r>
          </a:p>
        </p:txBody>
      </p:sp>
      <p:sp>
        <p:nvSpPr>
          <p:cNvPr id="12" name="Slide Number Placeholder 11">
            <a:extLst>
              <a:ext uri="{FF2B5EF4-FFF2-40B4-BE49-F238E27FC236}">
                <a16:creationId xmlns:a16="http://schemas.microsoft.com/office/drawing/2014/main" id="{C08A7654-3A43-87A9-ABBA-350B88EB467E}"/>
              </a:ext>
            </a:extLst>
          </p:cNvPr>
          <p:cNvSpPr>
            <a:spLocks noGrp="1"/>
          </p:cNvSpPr>
          <p:nvPr>
            <p:ph type="sldNum" sz="quarter" idx="16"/>
          </p:nvPr>
        </p:nvSpPr>
        <p:spPr bwMode="white"/>
        <p:txBody>
          <a:bodyPr/>
          <a:lstStyle/>
          <a:p>
            <a:fld id="{38826FC0-333C-E549-9FA3-0EE43DF298A3}" type="slidenum">
              <a:rPr lang="en-US" smtClean="0"/>
              <a:pPr/>
              <a:t>‹#›</a:t>
            </a:fld>
            <a:endParaRPr lang="en-US" dirty="0"/>
          </a:p>
        </p:txBody>
      </p:sp>
      <p:pic>
        <p:nvPicPr>
          <p:cNvPr id="14" name="Picture 13">
            <a:extLst>
              <a:ext uri="{FF2B5EF4-FFF2-40B4-BE49-F238E27FC236}">
                <a16:creationId xmlns:a16="http://schemas.microsoft.com/office/drawing/2014/main" id="{D0F03245-CDE7-48AA-BD1B-F0D6935521F6}"/>
              </a:ext>
            </a:extLst>
          </p:cNvPr>
          <p:cNvPicPr>
            <a:picLocks noChangeAspect="1"/>
          </p:cNvPicPr>
          <p:nvPr/>
        </p:nvPicPr>
        <p:blipFill rotWithShape="1">
          <a:blip r:embed="rId4">
            <a:alphaModFix/>
          </a:blip>
          <a:srcRect l="-2" r="-9" b="23"/>
          <a:stretch/>
        </p:blipFill>
        <p:spPr>
          <a:xfrm>
            <a:off x="5221960" y="-2"/>
            <a:ext cx="6970040" cy="6858002"/>
          </a:xfrm>
          <a:prstGeom prst="rect">
            <a:avLst/>
          </a:prstGeom>
        </p:spPr>
      </p:pic>
    </p:spTree>
    <p:extLst>
      <p:ext uri="{BB962C8B-B14F-4D97-AF65-F5344CB8AC3E}">
        <p14:creationId xmlns:p14="http://schemas.microsoft.com/office/powerpoint/2010/main" val="8384312"/>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5 - gradient 1">
    <p:bg>
      <p:bgRef idx="1001">
        <a:schemeClr val="bg1"/>
      </p:bgRef>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000023D-E955-5182-3282-0810B76F4603}"/>
              </a:ext>
            </a:extLst>
          </p:cNvPr>
          <p:cNvPicPr>
            <a:picLocks noChangeAspect="1"/>
          </p:cNvPicPr>
          <p:nvPr userDrawn="1"/>
        </p:nvPicPr>
        <p:blipFill>
          <a:blip r:embed="rId2"/>
          <a:stretch>
            <a:fillRect/>
          </a:stretch>
        </p:blipFill>
        <p:spPr>
          <a:xfrm>
            <a:off x="0" y="0"/>
            <a:ext cx="8749885" cy="6400800"/>
          </a:xfrm>
          <a:prstGeom prst="rect">
            <a:avLst/>
          </a:prstGeom>
        </p:spPr>
      </p:pic>
      <p:sp>
        <p:nvSpPr>
          <p:cNvPr id="43" name="Picture Placeholder 42">
            <a:extLst>
              <a:ext uri="{FF2B5EF4-FFF2-40B4-BE49-F238E27FC236}">
                <a16:creationId xmlns:a16="http://schemas.microsoft.com/office/drawing/2014/main" id="{EC842FEB-95BB-4FB4-3FA3-1E474B85B1F9}"/>
              </a:ext>
            </a:extLst>
          </p:cNvPr>
          <p:cNvSpPr>
            <a:spLocks noGrp="1"/>
          </p:cNvSpPr>
          <p:nvPr>
            <p:ph type="pic" sz="quarter" idx="22" hasCustomPrompt="1"/>
          </p:nvPr>
        </p:nvSpPr>
        <p:spPr>
          <a:xfrm>
            <a:off x="0" y="0"/>
            <a:ext cx="5706399" cy="6401387"/>
          </a:xfrm>
          <a:custGeom>
            <a:avLst/>
            <a:gdLst>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2377440 w 5706399"/>
              <a:gd name="connsiteY13" fmla="*/ 319372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5706399 w 5706399"/>
              <a:gd name="connsiteY13"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936746 h 6392243"/>
              <a:gd name="connsiteX10" fmla="*/ 0 w 5706399"/>
              <a:gd name="connsiteY10" fmla="*/ 1 h 6392243"/>
              <a:gd name="connsiteX11" fmla="*/ 2377440 w 5706399"/>
              <a:gd name="connsiteY11" fmla="*/ 1 h 6392243"/>
              <a:gd name="connsiteX12" fmla="*/ 5706399 w 5706399"/>
              <a:gd name="connsiteY12"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2377440 w 5706399"/>
              <a:gd name="connsiteY10" fmla="*/ 1 h 6392243"/>
              <a:gd name="connsiteX11" fmla="*/ 5706399 w 5706399"/>
              <a:gd name="connsiteY11"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5706399 w 5706399"/>
              <a:gd name="connsiteY10" fmla="*/ 0 h 6392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06399" h="6392243">
                <a:moveTo>
                  <a:pt x="2035486" y="6392186"/>
                </a:moveTo>
                <a:lnTo>
                  <a:pt x="2035518" y="6392243"/>
                </a:lnTo>
                <a:cubicBezTo>
                  <a:pt x="2035502" y="6392229"/>
                  <a:pt x="2035487" y="6392215"/>
                  <a:pt x="2035471" y="6392201"/>
                </a:cubicBezTo>
                <a:lnTo>
                  <a:pt x="2035426" y="6392243"/>
                </a:lnTo>
                <a:cubicBezTo>
                  <a:pt x="2035436" y="6392226"/>
                  <a:pt x="2035446" y="6392210"/>
                  <a:pt x="2035456" y="6392193"/>
                </a:cubicBezTo>
                <a:cubicBezTo>
                  <a:pt x="2035466" y="6392191"/>
                  <a:pt x="2035476" y="6392188"/>
                  <a:pt x="2035486" y="6392186"/>
                </a:cubicBezTo>
                <a:close/>
                <a:moveTo>
                  <a:pt x="5706399" y="0"/>
                </a:moveTo>
                <a:lnTo>
                  <a:pt x="2035473" y="6392162"/>
                </a:lnTo>
                <a:lnTo>
                  <a:pt x="0" y="2725968"/>
                </a:lnTo>
                <a:lnTo>
                  <a:pt x="0" y="1"/>
                </a:lnTo>
                <a:lnTo>
                  <a:pt x="5706399" y="0"/>
                </a:lnTo>
                <a:close/>
              </a:path>
            </a:pathLst>
          </a:custGeom>
          <a:solidFill>
            <a:srgbClr val="ECECEB"/>
          </a:solidFill>
        </p:spPr>
        <p:txBody>
          <a:bodyPr wrap="square" rIns="7315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black"/>
        <p:txBody>
          <a:bodyPr/>
          <a:lstStyle/>
          <a:p>
            <a:fld id="{77643678-0F5B-564C-A597-241F698EF6B4}" type="datetime1">
              <a:rPr lang="en-US" smtClean="0"/>
              <a:t>1/7/2025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black">
          <a:xfrm>
            <a:off x="1005840" y="6400800"/>
            <a:ext cx="1371600" cy="228600"/>
          </a:xfrm>
        </p:spPr>
        <p:txBody>
          <a:body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black"/>
        <p:txBody>
          <a:bodyPr/>
          <a:lstStyle/>
          <a:p>
            <a:fld id="{38826FC0-333C-E549-9FA3-0EE43DF298A3}" type="slidenum">
              <a:rPr lang="en-US" smtClean="0"/>
              <a:pPr/>
              <a:t>‹#›</a:t>
            </a:fld>
            <a:endParaRPr lang="en-US" dirty="0"/>
          </a:p>
        </p:txBody>
      </p:sp>
      <p:sp>
        <p:nvSpPr>
          <p:cNvPr id="44" name="Title 43">
            <a:extLst>
              <a:ext uri="{FF2B5EF4-FFF2-40B4-BE49-F238E27FC236}">
                <a16:creationId xmlns:a16="http://schemas.microsoft.com/office/drawing/2014/main" id="{B01F0658-A406-0A81-8740-42D0296493A0}"/>
              </a:ext>
            </a:extLst>
          </p:cNvPr>
          <p:cNvSpPr>
            <a:spLocks noGrp="1"/>
          </p:cNvSpPr>
          <p:nvPr>
            <p:ph type="title" hasCustomPrompt="1"/>
          </p:nvPr>
        </p:nvSpPr>
        <p:spPr>
          <a:xfrm>
            <a:off x="6107207" y="3429001"/>
            <a:ext cx="5627594" cy="1107996"/>
          </a:xfrm>
        </p:spPr>
        <p:txBody>
          <a:bodyPr>
            <a:spAutoFit/>
          </a:bodyPr>
          <a:lstStyle>
            <a:lvl1pPr>
              <a:defRPr sz="4000"/>
            </a:lvl1pPr>
          </a:lstStyle>
          <a:p>
            <a:r>
              <a:rPr lang="en-US" dirty="0"/>
              <a:t>Click to edit </a:t>
            </a:r>
            <a:br>
              <a:rPr lang="en-US" dirty="0"/>
            </a:br>
            <a:r>
              <a:rPr lang="en-US" dirty="0"/>
              <a:t>divider title</a:t>
            </a:r>
          </a:p>
        </p:txBody>
      </p:sp>
    </p:spTree>
    <p:extLst>
      <p:ext uri="{BB962C8B-B14F-4D97-AF65-F5344CB8AC3E}">
        <p14:creationId xmlns:p14="http://schemas.microsoft.com/office/powerpoint/2010/main" val="2026314163"/>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5 - gradient 2">
    <p:bg>
      <p:bgRef idx="1001">
        <a:schemeClr val="bg1"/>
      </p:bgRef>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2409E97D-0361-7DD7-5A21-A33316BCCCD6}"/>
              </a:ext>
            </a:extLst>
          </p:cNvPr>
          <p:cNvPicPr>
            <a:picLocks noChangeAspect="1"/>
          </p:cNvPicPr>
          <p:nvPr userDrawn="1"/>
        </p:nvPicPr>
        <p:blipFill>
          <a:blip r:embed="rId2"/>
          <a:stretch>
            <a:fillRect/>
          </a:stretch>
        </p:blipFill>
        <p:spPr>
          <a:xfrm>
            <a:off x="0" y="0"/>
            <a:ext cx="8749885" cy="6400800"/>
          </a:xfrm>
          <a:prstGeom prst="rect">
            <a:avLst/>
          </a:prstGeom>
        </p:spPr>
      </p:pic>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black"/>
        <p:txBody>
          <a:bodyPr/>
          <a:lstStyle/>
          <a:p>
            <a:fld id="{77643678-0F5B-564C-A597-241F698EF6B4}" type="datetime1">
              <a:rPr lang="en-US" smtClean="0"/>
              <a:t>1/7/2025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black">
          <a:xfrm>
            <a:off x="1005840" y="6400800"/>
            <a:ext cx="1371600" cy="228600"/>
          </a:xfrm>
        </p:spPr>
        <p:txBody>
          <a:body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black"/>
        <p:txBody>
          <a:bodyPr/>
          <a:lstStyle/>
          <a:p>
            <a:fld id="{38826FC0-333C-E549-9FA3-0EE43DF298A3}" type="slidenum">
              <a:rPr lang="en-US" smtClean="0"/>
              <a:pPr/>
              <a:t>‹#›</a:t>
            </a:fld>
            <a:endParaRPr lang="en-US" dirty="0"/>
          </a:p>
        </p:txBody>
      </p:sp>
      <p:sp>
        <p:nvSpPr>
          <p:cNvPr id="2" name="Picture Placeholder 1">
            <a:extLst>
              <a:ext uri="{FF2B5EF4-FFF2-40B4-BE49-F238E27FC236}">
                <a16:creationId xmlns:a16="http://schemas.microsoft.com/office/drawing/2014/main" id="{C783E89B-070C-A8F7-620B-402672D863BE}"/>
              </a:ext>
            </a:extLst>
          </p:cNvPr>
          <p:cNvSpPr>
            <a:spLocks noGrp="1"/>
          </p:cNvSpPr>
          <p:nvPr>
            <p:ph type="pic" sz="quarter" idx="22" hasCustomPrompt="1"/>
          </p:nvPr>
        </p:nvSpPr>
        <p:spPr>
          <a:xfrm>
            <a:off x="0" y="0"/>
            <a:ext cx="5706399" cy="6401387"/>
          </a:xfrm>
          <a:custGeom>
            <a:avLst/>
            <a:gdLst>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2377440 w 5706399"/>
              <a:gd name="connsiteY13" fmla="*/ 319372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5706399 w 5706399"/>
              <a:gd name="connsiteY13"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936746 h 6392243"/>
              <a:gd name="connsiteX10" fmla="*/ 0 w 5706399"/>
              <a:gd name="connsiteY10" fmla="*/ 1 h 6392243"/>
              <a:gd name="connsiteX11" fmla="*/ 2377440 w 5706399"/>
              <a:gd name="connsiteY11" fmla="*/ 1 h 6392243"/>
              <a:gd name="connsiteX12" fmla="*/ 5706399 w 5706399"/>
              <a:gd name="connsiteY12"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2377440 w 5706399"/>
              <a:gd name="connsiteY10" fmla="*/ 1 h 6392243"/>
              <a:gd name="connsiteX11" fmla="*/ 5706399 w 5706399"/>
              <a:gd name="connsiteY11"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5706399 w 5706399"/>
              <a:gd name="connsiteY10" fmla="*/ 0 h 6392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06399" h="6392243">
                <a:moveTo>
                  <a:pt x="2035486" y="6392186"/>
                </a:moveTo>
                <a:lnTo>
                  <a:pt x="2035518" y="6392243"/>
                </a:lnTo>
                <a:cubicBezTo>
                  <a:pt x="2035502" y="6392229"/>
                  <a:pt x="2035487" y="6392215"/>
                  <a:pt x="2035471" y="6392201"/>
                </a:cubicBezTo>
                <a:lnTo>
                  <a:pt x="2035426" y="6392243"/>
                </a:lnTo>
                <a:cubicBezTo>
                  <a:pt x="2035436" y="6392226"/>
                  <a:pt x="2035446" y="6392210"/>
                  <a:pt x="2035456" y="6392193"/>
                </a:cubicBezTo>
                <a:cubicBezTo>
                  <a:pt x="2035466" y="6392191"/>
                  <a:pt x="2035476" y="6392188"/>
                  <a:pt x="2035486" y="6392186"/>
                </a:cubicBezTo>
                <a:close/>
                <a:moveTo>
                  <a:pt x="5706399" y="0"/>
                </a:moveTo>
                <a:lnTo>
                  <a:pt x="2035473" y="6392162"/>
                </a:lnTo>
                <a:lnTo>
                  <a:pt x="0" y="2725968"/>
                </a:lnTo>
                <a:lnTo>
                  <a:pt x="0" y="1"/>
                </a:lnTo>
                <a:lnTo>
                  <a:pt x="5706399" y="0"/>
                </a:lnTo>
                <a:close/>
              </a:path>
            </a:pathLst>
          </a:custGeom>
          <a:solidFill>
            <a:srgbClr val="ECECEB"/>
          </a:solidFill>
        </p:spPr>
        <p:txBody>
          <a:bodyPr wrap="square" rIns="7315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3" name="Title 43">
            <a:extLst>
              <a:ext uri="{FF2B5EF4-FFF2-40B4-BE49-F238E27FC236}">
                <a16:creationId xmlns:a16="http://schemas.microsoft.com/office/drawing/2014/main" id="{6F701354-590A-2F87-01D8-E966A92E9AC2}"/>
              </a:ext>
            </a:extLst>
          </p:cNvPr>
          <p:cNvSpPr>
            <a:spLocks noGrp="1"/>
          </p:cNvSpPr>
          <p:nvPr>
            <p:ph type="title" hasCustomPrompt="1"/>
          </p:nvPr>
        </p:nvSpPr>
        <p:spPr>
          <a:xfrm>
            <a:off x="6107207" y="3429001"/>
            <a:ext cx="5627594" cy="1107996"/>
          </a:xfrm>
        </p:spPr>
        <p:txBody>
          <a:bodyPr>
            <a:spAutoFit/>
          </a:bodyPr>
          <a:lstStyle>
            <a:lvl1pPr>
              <a:defRPr sz="4000"/>
            </a:lvl1pPr>
          </a:lstStyle>
          <a:p>
            <a:r>
              <a:rPr lang="en-US" dirty="0"/>
              <a:t>Click to edit </a:t>
            </a:r>
            <a:br>
              <a:rPr lang="en-US" dirty="0"/>
            </a:br>
            <a:r>
              <a:rPr lang="en-US" dirty="0"/>
              <a:t>divider title</a:t>
            </a:r>
          </a:p>
        </p:txBody>
      </p:sp>
    </p:spTree>
    <p:extLst>
      <p:ext uri="{BB962C8B-B14F-4D97-AF65-F5344CB8AC3E}">
        <p14:creationId xmlns:p14="http://schemas.microsoft.com/office/powerpoint/2010/main" val="1429952451"/>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5 - gradient 3">
    <p:bg>
      <p:bgRef idx="1001">
        <a:schemeClr val="bg1"/>
      </p:bgRef>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14C4F196-D7A9-ED2E-C141-813614D36A3A}"/>
              </a:ext>
            </a:extLst>
          </p:cNvPr>
          <p:cNvPicPr>
            <a:picLocks noChangeAspect="1"/>
          </p:cNvPicPr>
          <p:nvPr userDrawn="1"/>
        </p:nvPicPr>
        <p:blipFill>
          <a:blip r:embed="rId2"/>
          <a:stretch>
            <a:fillRect/>
          </a:stretch>
        </p:blipFill>
        <p:spPr>
          <a:xfrm>
            <a:off x="0" y="0"/>
            <a:ext cx="8749885" cy="6400800"/>
          </a:xfrm>
          <a:prstGeom prst="rect">
            <a:avLst/>
          </a:prstGeom>
        </p:spPr>
      </p:pic>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black"/>
        <p:txBody>
          <a:bodyPr/>
          <a:lstStyle/>
          <a:p>
            <a:fld id="{77643678-0F5B-564C-A597-241F698EF6B4}" type="datetime1">
              <a:rPr lang="en-US" smtClean="0"/>
              <a:t>1/7/2025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black">
          <a:xfrm>
            <a:off x="1005840" y="6400800"/>
            <a:ext cx="1371600" cy="228600"/>
          </a:xfrm>
        </p:spPr>
        <p:txBody>
          <a:body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black"/>
        <p:txBody>
          <a:bodyPr/>
          <a:lstStyle/>
          <a:p>
            <a:fld id="{38826FC0-333C-E549-9FA3-0EE43DF298A3}" type="slidenum">
              <a:rPr lang="en-US" smtClean="0"/>
              <a:pPr/>
              <a:t>‹#›</a:t>
            </a:fld>
            <a:endParaRPr lang="en-US" dirty="0"/>
          </a:p>
        </p:txBody>
      </p:sp>
      <p:sp>
        <p:nvSpPr>
          <p:cNvPr id="2" name="Picture Placeholder 1">
            <a:extLst>
              <a:ext uri="{FF2B5EF4-FFF2-40B4-BE49-F238E27FC236}">
                <a16:creationId xmlns:a16="http://schemas.microsoft.com/office/drawing/2014/main" id="{4C31AD8D-BE37-52EE-F12C-2DD4458EFD1C}"/>
              </a:ext>
            </a:extLst>
          </p:cNvPr>
          <p:cNvSpPr>
            <a:spLocks noGrp="1"/>
          </p:cNvSpPr>
          <p:nvPr>
            <p:ph type="pic" sz="quarter" idx="22" hasCustomPrompt="1"/>
          </p:nvPr>
        </p:nvSpPr>
        <p:spPr>
          <a:xfrm>
            <a:off x="0" y="0"/>
            <a:ext cx="5706399" cy="6401387"/>
          </a:xfrm>
          <a:custGeom>
            <a:avLst/>
            <a:gdLst>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2377440 w 5706399"/>
              <a:gd name="connsiteY13" fmla="*/ 319372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5706399 w 5706399"/>
              <a:gd name="connsiteY13"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936746 h 6392243"/>
              <a:gd name="connsiteX10" fmla="*/ 0 w 5706399"/>
              <a:gd name="connsiteY10" fmla="*/ 1 h 6392243"/>
              <a:gd name="connsiteX11" fmla="*/ 2377440 w 5706399"/>
              <a:gd name="connsiteY11" fmla="*/ 1 h 6392243"/>
              <a:gd name="connsiteX12" fmla="*/ 5706399 w 5706399"/>
              <a:gd name="connsiteY12"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2377440 w 5706399"/>
              <a:gd name="connsiteY10" fmla="*/ 1 h 6392243"/>
              <a:gd name="connsiteX11" fmla="*/ 5706399 w 5706399"/>
              <a:gd name="connsiteY11"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5706399 w 5706399"/>
              <a:gd name="connsiteY10" fmla="*/ 0 h 6392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06399" h="6392243">
                <a:moveTo>
                  <a:pt x="2035486" y="6392186"/>
                </a:moveTo>
                <a:lnTo>
                  <a:pt x="2035518" y="6392243"/>
                </a:lnTo>
                <a:cubicBezTo>
                  <a:pt x="2035502" y="6392229"/>
                  <a:pt x="2035487" y="6392215"/>
                  <a:pt x="2035471" y="6392201"/>
                </a:cubicBezTo>
                <a:lnTo>
                  <a:pt x="2035426" y="6392243"/>
                </a:lnTo>
                <a:cubicBezTo>
                  <a:pt x="2035436" y="6392226"/>
                  <a:pt x="2035446" y="6392210"/>
                  <a:pt x="2035456" y="6392193"/>
                </a:cubicBezTo>
                <a:cubicBezTo>
                  <a:pt x="2035466" y="6392191"/>
                  <a:pt x="2035476" y="6392188"/>
                  <a:pt x="2035486" y="6392186"/>
                </a:cubicBezTo>
                <a:close/>
                <a:moveTo>
                  <a:pt x="5706399" y="0"/>
                </a:moveTo>
                <a:lnTo>
                  <a:pt x="2035473" y="6392162"/>
                </a:lnTo>
                <a:lnTo>
                  <a:pt x="0" y="2725968"/>
                </a:lnTo>
                <a:lnTo>
                  <a:pt x="0" y="1"/>
                </a:lnTo>
                <a:lnTo>
                  <a:pt x="5706399" y="0"/>
                </a:lnTo>
                <a:close/>
              </a:path>
            </a:pathLst>
          </a:custGeom>
          <a:solidFill>
            <a:srgbClr val="ECECEB"/>
          </a:solidFill>
        </p:spPr>
        <p:txBody>
          <a:bodyPr wrap="square" rIns="7315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3" name="Title 43">
            <a:extLst>
              <a:ext uri="{FF2B5EF4-FFF2-40B4-BE49-F238E27FC236}">
                <a16:creationId xmlns:a16="http://schemas.microsoft.com/office/drawing/2014/main" id="{142A0D92-C0EF-2935-ECF6-3D38467DA7E3}"/>
              </a:ext>
            </a:extLst>
          </p:cNvPr>
          <p:cNvSpPr>
            <a:spLocks noGrp="1"/>
          </p:cNvSpPr>
          <p:nvPr>
            <p:ph type="title" hasCustomPrompt="1"/>
          </p:nvPr>
        </p:nvSpPr>
        <p:spPr>
          <a:xfrm>
            <a:off x="6107207" y="3429001"/>
            <a:ext cx="5627594" cy="1107996"/>
          </a:xfrm>
        </p:spPr>
        <p:txBody>
          <a:bodyPr>
            <a:spAutoFit/>
          </a:bodyPr>
          <a:lstStyle>
            <a:lvl1pPr>
              <a:defRPr sz="4000"/>
            </a:lvl1pPr>
          </a:lstStyle>
          <a:p>
            <a:r>
              <a:rPr lang="en-US" dirty="0"/>
              <a:t>Click to edit </a:t>
            </a:r>
            <a:br>
              <a:rPr lang="en-US" dirty="0"/>
            </a:br>
            <a:r>
              <a:rPr lang="en-US" dirty="0"/>
              <a:t>divider title</a:t>
            </a:r>
          </a:p>
        </p:txBody>
      </p:sp>
    </p:spTree>
    <p:extLst>
      <p:ext uri="{BB962C8B-B14F-4D97-AF65-F5344CB8AC3E}">
        <p14:creationId xmlns:p14="http://schemas.microsoft.com/office/powerpoint/2010/main" val="3167360719"/>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ontent">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951966" y="2407183"/>
            <a:ext cx="10288073" cy="2043636"/>
          </a:xfrm>
          <a:prstGeom prst="rect">
            <a:avLst/>
          </a:prstGeom>
          <a:noFill/>
        </p:spPr>
        <p:txBody>
          <a:bodyPr wrap="non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CONTENT</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984837384"/>
      </p:ext>
    </p:extLst>
  </p:cSld>
  <p:clrMapOvr>
    <a:overrideClrMapping bg1="dk1" tx1="lt1" bg2="dk2" tx2="lt2" accent1="accent1" accent2="accent2" accent3="accent3" accent4="accent4" accent5="accent5" accent6="accent6" hlink="hlink" folHlink="folHlink"/>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9" name="Date Placeholder 8">
            <a:extLst>
              <a:ext uri="{FF2B5EF4-FFF2-40B4-BE49-F238E27FC236}">
                <a16:creationId xmlns:a16="http://schemas.microsoft.com/office/drawing/2014/main" id="{3DA6F676-1432-9BD5-293D-3B121AF2F0B9}"/>
              </a:ext>
            </a:extLst>
          </p:cNvPr>
          <p:cNvSpPr>
            <a:spLocks noGrp="1"/>
          </p:cNvSpPr>
          <p:nvPr>
            <p:ph type="dt" sz="half" idx="10"/>
          </p:nvPr>
        </p:nvSpPr>
        <p:spPr/>
        <p:txBody>
          <a:bodyPr/>
          <a:lstStyle/>
          <a:p>
            <a:fld id="{BB14CF30-9A72-6841-BB42-CFA3EC5EE1FA}" type="datetime1">
              <a:rPr lang="en-US" smtClean="0"/>
              <a:t>1/7/2025</a:t>
            </a:fld>
            <a:endParaRPr lang="en-US" dirty="0"/>
          </a:p>
        </p:txBody>
      </p:sp>
      <p:sp>
        <p:nvSpPr>
          <p:cNvPr id="10" name="Footer Placeholder 9">
            <a:extLst>
              <a:ext uri="{FF2B5EF4-FFF2-40B4-BE49-F238E27FC236}">
                <a16:creationId xmlns:a16="http://schemas.microsoft.com/office/drawing/2014/main" id="{B0C8C277-B1F1-8DA5-6AF5-ACB3ECF2B2EC}"/>
              </a:ext>
            </a:extLst>
          </p:cNvPr>
          <p:cNvSpPr>
            <a:spLocks noGrp="1"/>
          </p:cNvSpPr>
          <p:nvPr>
            <p:ph type="ftr" sz="quarter" idx="11"/>
          </p:nvPr>
        </p:nvSpPr>
        <p:spPr/>
        <p:txBody>
          <a:bodyPr/>
          <a:lstStyle/>
          <a:p>
            <a:r>
              <a:rPr lang="en-US" dirty="0"/>
              <a:t>© 2024 Cognizant | Private</a:t>
            </a:r>
          </a:p>
        </p:txBody>
      </p:sp>
      <p:sp>
        <p:nvSpPr>
          <p:cNvPr id="11" name="Slide Number Placeholder 10">
            <a:extLst>
              <a:ext uri="{FF2B5EF4-FFF2-40B4-BE49-F238E27FC236}">
                <a16:creationId xmlns:a16="http://schemas.microsoft.com/office/drawing/2014/main" id="{80F779E1-4E24-F611-3CF0-B2C64B13509B}"/>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1541436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uper head, sub head, footnote - Super head, sub head, footnote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457200" y="1447800"/>
            <a:ext cx="7518400" cy="42976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ext Placeholder 7">
            <a:extLst>
              <a:ext uri="{FF2B5EF4-FFF2-40B4-BE49-F238E27FC236}">
                <a16:creationId xmlns:a16="http://schemas.microsoft.com/office/drawing/2014/main" id="{EDCB0FDA-E923-182E-F7E1-D663EE4D60C4}"/>
              </a:ext>
            </a:extLst>
          </p:cNvPr>
          <p:cNvSpPr>
            <a:spLocks noGrp="1"/>
          </p:cNvSpPr>
          <p:nvPr>
            <p:ph type="body" sz="quarter" idx="14" hasCustomPrompt="1"/>
          </p:nvPr>
        </p:nvSpPr>
        <p:spPr>
          <a:xfrm>
            <a:off x="457200" y="228600"/>
            <a:ext cx="11277600" cy="163956"/>
          </a:xfrm>
        </p:spPr>
        <p:txBody>
          <a:bodyPr anchor="b">
            <a:spAutoFit/>
          </a:bodyPr>
          <a:lstStyle>
            <a:lvl1pPr marL="0" indent="0">
              <a:buNone/>
              <a:defRPr sz="1050">
                <a:solidFill>
                  <a:schemeClr val="accent2"/>
                </a:solidFill>
              </a:defRPr>
            </a:lvl1pPr>
          </a:lstStyle>
          <a:p>
            <a:pPr lvl="0"/>
            <a:r>
              <a:rPr lang="en-US"/>
              <a:t>Super head</a:t>
            </a:r>
          </a:p>
        </p:txBody>
      </p:sp>
      <p:sp>
        <p:nvSpPr>
          <p:cNvPr id="8" name="Text Placeholder 7">
            <a:extLst>
              <a:ext uri="{FF2B5EF4-FFF2-40B4-BE49-F238E27FC236}">
                <a16:creationId xmlns:a16="http://schemas.microsoft.com/office/drawing/2014/main" id="{8D4F1D73-B5B0-2DD9-9E22-084F619A1164}"/>
              </a:ext>
            </a:extLst>
          </p:cNvPr>
          <p:cNvSpPr>
            <a:spLocks noGrp="1"/>
          </p:cNvSpPr>
          <p:nvPr>
            <p:ph type="body" sz="quarter" idx="15" hasCustomPrompt="1"/>
          </p:nvPr>
        </p:nvSpPr>
        <p:spPr>
          <a:xfrm>
            <a:off x="457200" y="822960"/>
            <a:ext cx="11277600" cy="281039"/>
          </a:xfrm>
        </p:spPr>
        <p:txBody>
          <a:bodyPr anchor="t">
            <a:spAutoFit/>
          </a:bodyPr>
          <a:lstStyle>
            <a:lvl1pPr marL="0" indent="0">
              <a:lnSpc>
                <a:spcPct val="100000"/>
              </a:lnSpc>
              <a:buNone/>
              <a:defRPr sz="1800">
                <a:solidFill>
                  <a:schemeClr val="accent2"/>
                </a:solidFill>
              </a:defRPr>
            </a:lvl1pPr>
          </a:lstStyle>
          <a:p>
            <a:pPr lvl="0"/>
            <a:r>
              <a:rPr lang="en-US" dirty="0"/>
              <a:t>Subhead</a:t>
            </a:r>
          </a:p>
        </p:txBody>
      </p:sp>
      <p:sp>
        <p:nvSpPr>
          <p:cNvPr id="9" name="Text Placeholder 7">
            <a:extLst>
              <a:ext uri="{FF2B5EF4-FFF2-40B4-BE49-F238E27FC236}">
                <a16:creationId xmlns:a16="http://schemas.microsoft.com/office/drawing/2014/main" id="{8B225166-D739-CEC1-F817-8B08A1CA46F7}"/>
              </a:ext>
            </a:extLst>
          </p:cNvPr>
          <p:cNvSpPr>
            <a:spLocks noGrp="1"/>
          </p:cNvSpPr>
          <p:nvPr>
            <p:ph type="body" sz="quarter" idx="16" hasCustomPrompt="1"/>
          </p:nvPr>
        </p:nvSpPr>
        <p:spPr>
          <a:xfrm>
            <a:off x="457200" y="5947090"/>
            <a:ext cx="7518400" cy="124906"/>
          </a:xfrm>
        </p:spPr>
        <p:txBody>
          <a:bodyPr wrap="square" anchor="t" anchorCtr="0">
            <a:spAutoFit/>
          </a:bodyPr>
          <a:lstStyle>
            <a:lvl1pPr marL="0" indent="0">
              <a:buNone/>
              <a:defRPr sz="800">
                <a:solidFill>
                  <a:schemeClr val="accent6">
                    <a:lumMod val="50000"/>
                  </a:schemeClr>
                </a:solidFill>
              </a:defRPr>
            </a:lvl1pPr>
          </a:lstStyle>
          <a:p>
            <a:pPr lvl="0"/>
            <a:r>
              <a:rPr lang="en-US" dirty="0"/>
              <a:t>Insert source or footnote here</a:t>
            </a:r>
          </a:p>
        </p:txBody>
      </p:sp>
      <p:sp>
        <p:nvSpPr>
          <p:cNvPr id="10" name="Date Placeholder 9">
            <a:extLst>
              <a:ext uri="{FF2B5EF4-FFF2-40B4-BE49-F238E27FC236}">
                <a16:creationId xmlns:a16="http://schemas.microsoft.com/office/drawing/2014/main" id="{BB09AAF3-3252-489D-5FB0-6293AC9FF0F1}"/>
              </a:ext>
            </a:extLst>
          </p:cNvPr>
          <p:cNvSpPr>
            <a:spLocks noGrp="1"/>
          </p:cNvSpPr>
          <p:nvPr>
            <p:ph type="dt" sz="half" idx="17"/>
          </p:nvPr>
        </p:nvSpPr>
        <p:spPr/>
        <p:txBody>
          <a:bodyPr/>
          <a:lstStyle/>
          <a:p>
            <a:fld id="{B567F918-D731-F949-BFA2-99DC86212F53}" type="datetime1">
              <a:rPr lang="en-US" smtClean="0"/>
              <a:t>1/7/2025</a:t>
            </a:fld>
            <a:endParaRPr lang="en-US" dirty="0"/>
          </a:p>
        </p:txBody>
      </p:sp>
      <p:sp>
        <p:nvSpPr>
          <p:cNvPr id="11" name="Footer Placeholder 10">
            <a:extLst>
              <a:ext uri="{FF2B5EF4-FFF2-40B4-BE49-F238E27FC236}">
                <a16:creationId xmlns:a16="http://schemas.microsoft.com/office/drawing/2014/main" id="{0D47B63B-3488-B9A8-9702-4FB8F539BC94}"/>
              </a:ext>
            </a:extLst>
          </p:cNvPr>
          <p:cNvSpPr>
            <a:spLocks noGrp="1"/>
          </p:cNvSpPr>
          <p:nvPr>
            <p:ph type="ftr" sz="quarter" idx="18"/>
          </p:nvPr>
        </p:nvSpPr>
        <p:spPr/>
        <p:txBody>
          <a:bodyPr/>
          <a:lstStyle/>
          <a:p>
            <a:r>
              <a:rPr lang="en-US" dirty="0"/>
              <a:t>© 2024 Cognizant | Private</a:t>
            </a:r>
          </a:p>
        </p:txBody>
      </p:sp>
      <p:sp>
        <p:nvSpPr>
          <p:cNvPr id="12" name="Slide Number Placeholder 11">
            <a:extLst>
              <a:ext uri="{FF2B5EF4-FFF2-40B4-BE49-F238E27FC236}">
                <a16:creationId xmlns:a16="http://schemas.microsoft.com/office/drawing/2014/main" id="{1BA67573-B992-F2E1-F4A6-9434D3134383}"/>
              </a:ext>
            </a:extLst>
          </p:cNvPr>
          <p:cNvSpPr>
            <a:spLocks noGrp="1"/>
          </p:cNvSpPr>
          <p:nvPr>
            <p:ph type="sldNum" sz="quarter" idx="19"/>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0923293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 light">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AE93934B-F4CE-AD9A-35D6-CC331792B5C3}"/>
              </a:ext>
            </a:extLst>
          </p:cNvPr>
          <p:cNvSpPr/>
          <p:nvPr userDrawn="1">
            <p:custDataLst>
              <p:tags r:id="rId1"/>
            </p:custDataLst>
          </p:nvPr>
        </p:nvSpPr>
        <p:spPr>
          <a:xfrm>
            <a:off x="0" y="0"/>
            <a:ext cx="12700" cy="12700"/>
          </a:xfrm>
          <a:prstGeom prst="octagon">
            <a:avLst/>
          </a:prstGeom>
          <a:noFill/>
          <a:ln w="19050" cap="flat" cmpd="sng" algn="ctr">
            <a:no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CA3A05-DC05-1CC5-ED65-5734138EE80C}"/>
              </a:ext>
            </a:extLst>
          </p:cNvPr>
          <p:cNvSpPr>
            <a:spLocks noGrp="1"/>
          </p:cNvSpPr>
          <p:nvPr>
            <p:ph type="title" hasCustomPrompt="1"/>
          </p:nvPr>
        </p:nvSpPr>
        <p:spPr/>
        <p:txBody>
          <a:bodyPr/>
          <a:lstStyle/>
          <a:p>
            <a:r>
              <a:rPr lang="en-US" dirty="0"/>
              <a:t>Click to add title</a:t>
            </a:r>
          </a:p>
        </p:txBody>
      </p:sp>
      <p:sp>
        <p:nvSpPr>
          <p:cNvPr id="3" name="Date Placeholder 2">
            <a:extLst>
              <a:ext uri="{FF2B5EF4-FFF2-40B4-BE49-F238E27FC236}">
                <a16:creationId xmlns:a16="http://schemas.microsoft.com/office/drawing/2014/main" id="{84022F7E-4713-F54B-0D06-50B8F5080741}"/>
              </a:ext>
            </a:extLst>
          </p:cNvPr>
          <p:cNvSpPr>
            <a:spLocks noGrp="1"/>
          </p:cNvSpPr>
          <p:nvPr>
            <p:ph type="dt" sz="half" idx="10"/>
          </p:nvPr>
        </p:nvSpPr>
        <p:spPr/>
        <p:txBody>
          <a:bodyPr/>
          <a:lstStyle/>
          <a:p>
            <a:fld id="{CD6FB6BF-6617-D64D-B620-750DF5173AE2}" type="datetime1">
              <a:rPr lang="en-US" smtClean="0"/>
              <a:t>1/7/2025</a:t>
            </a:fld>
            <a:endParaRPr lang="en-US" dirty="0"/>
          </a:p>
        </p:txBody>
      </p:sp>
      <p:sp>
        <p:nvSpPr>
          <p:cNvPr id="7" name="Footer Placeholder 6">
            <a:extLst>
              <a:ext uri="{FF2B5EF4-FFF2-40B4-BE49-F238E27FC236}">
                <a16:creationId xmlns:a16="http://schemas.microsoft.com/office/drawing/2014/main" id="{E800DDDC-1A7E-DB83-3DF7-C1422F0007E3}"/>
              </a:ext>
            </a:extLst>
          </p:cNvPr>
          <p:cNvSpPr>
            <a:spLocks noGrp="1"/>
          </p:cNvSpPr>
          <p:nvPr>
            <p:ph type="ftr" sz="quarter" idx="11"/>
          </p:nvPr>
        </p:nvSpPr>
        <p:spPr/>
        <p:txBody>
          <a:bodyPr/>
          <a:lstStyle/>
          <a:p>
            <a:r>
              <a:rPr lang="en-US" dirty="0"/>
              <a:t>© 2024 Cognizant | Private</a:t>
            </a:r>
          </a:p>
        </p:txBody>
      </p:sp>
      <p:sp>
        <p:nvSpPr>
          <p:cNvPr id="8" name="Slide Number Placeholder 7">
            <a:extLst>
              <a:ext uri="{FF2B5EF4-FFF2-40B4-BE49-F238E27FC236}">
                <a16:creationId xmlns:a16="http://schemas.microsoft.com/office/drawing/2014/main" id="{ACBA0657-9DC2-4B9A-96F7-59E8C05D92C8}"/>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8471106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86AB16-C89B-C286-D054-A2D5DB5C460C}"/>
              </a:ext>
            </a:extLst>
          </p:cNvPr>
          <p:cNvSpPr>
            <a:spLocks noGrp="1"/>
          </p:cNvSpPr>
          <p:nvPr>
            <p:ph type="title" hasCustomPrompt="1"/>
          </p:nvPr>
        </p:nvSpPr>
        <p:spPr>
          <a:xfrm>
            <a:off x="457200" y="-357975"/>
            <a:ext cx="11277600" cy="193899"/>
          </a:xfrm>
        </p:spPr>
        <p:txBody>
          <a:bodyPr anchor="b" anchorCtr="0"/>
          <a:lstStyle>
            <a:lvl1pPr>
              <a:defRPr sz="1400"/>
            </a:lvl1pPr>
          </a:lstStyle>
          <a:p>
            <a:r>
              <a:rPr lang="en-US" dirty="0"/>
              <a:t>Click to add title (for accessibility purposes)</a:t>
            </a:r>
          </a:p>
        </p:txBody>
      </p:sp>
      <p:sp>
        <p:nvSpPr>
          <p:cNvPr id="2" name="Date Placeholder 1">
            <a:extLst>
              <a:ext uri="{FF2B5EF4-FFF2-40B4-BE49-F238E27FC236}">
                <a16:creationId xmlns:a16="http://schemas.microsoft.com/office/drawing/2014/main" id="{782BD780-BD7C-D16D-9867-3767997FAF91}"/>
              </a:ext>
            </a:extLst>
          </p:cNvPr>
          <p:cNvSpPr>
            <a:spLocks noGrp="1"/>
          </p:cNvSpPr>
          <p:nvPr>
            <p:ph type="dt" sz="half" idx="10"/>
          </p:nvPr>
        </p:nvSpPr>
        <p:spPr/>
        <p:txBody>
          <a:bodyPr/>
          <a:lstStyle/>
          <a:p>
            <a:fld id="{8D0CC1A4-EC1E-954F-93E3-20FAE017D170}" type="datetime1">
              <a:rPr lang="en-US" smtClean="0"/>
              <a:t>1/7/2025</a:t>
            </a:fld>
            <a:endParaRPr lang="en-US" dirty="0"/>
          </a:p>
        </p:txBody>
      </p:sp>
      <p:sp>
        <p:nvSpPr>
          <p:cNvPr id="7" name="Footer Placeholder 6">
            <a:extLst>
              <a:ext uri="{FF2B5EF4-FFF2-40B4-BE49-F238E27FC236}">
                <a16:creationId xmlns:a16="http://schemas.microsoft.com/office/drawing/2014/main" id="{A5ABA333-FF45-AB19-E8F1-74BC796D7D7D}"/>
              </a:ext>
            </a:extLst>
          </p:cNvPr>
          <p:cNvSpPr>
            <a:spLocks noGrp="1"/>
          </p:cNvSpPr>
          <p:nvPr>
            <p:ph type="ftr" sz="quarter" idx="11"/>
          </p:nvPr>
        </p:nvSpPr>
        <p:spPr/>
        <p:txBody>
          <a:bodyPr/>
          <a:lstStyle/>
          <a:p>
            <a:r>
              <a:rPr lang="en-US" dirty="0"/>
              <a:t>© 2024 Cognizant | Private</a:t>
            </a:r>
          </a:p>
        </p:txBody>
      </p:sp>
      <p:sp>
        <p:nvSpPr>
          <p:cNvPr id="8" name="Slide Number Placeholder 7">
            <a:extLst>
              <a:ext uri="{FF2B5EF4-FFF2-40B4-BE49-F238E27FC236}">
                <a16:creationId xmlns:a16="http://schemas.microsoft.com/office/drawing/2014/main" id="{D83C6AAA-8E03-CCE1-302E-C26D372E0547}"/>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41404100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0CFA-C95C-83CB-71E9-4274D942BC47}"/>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Text Placeholder 2">
            <a:extLst>
              <a:ext uri="{FF2B5EF4-FFF2-40B4-BE49-F238E27FC236}">
                <a16:creationId xmlns:a16="http://schemas.microsoft.com/office/drawing/2014/main" id="{2FBB040B-AA5C-6A8F-D56C-52A1535E2C6D}"/>
              </a:ext>
            </a:extLst>
          </p:cNvPr>
          <p:cNvSpPr>
            <a:spLocks noGrp="1"/>
          </p:cNvSpPr>
          <p:nvPr>
            <p:ph type="body" idx="1" hasCustomPrompt="1"/>
          </p:nvPr>
        </p:nvSpPr>
        <p:spPr>
          <a:xfrm>
            <a:off x="457199" y="1447800"/>
            <a:ext cx="5212080" cy="281103"/>
          </a:xfrm>
        </p:spPr>
        <p:txBody>
          <a:bodyPr anchor="b">
            <a:spAutoFit/>
          </a:bodyPr>
          <a:lstStyle>
            <a:lvl1pPr marL="0" indent="0">
              <a:lnSpc>
                <a:spcPct val="100000"/>
              </a:lnSpc>
              <a:spcAft>
                <a:spcPts val="0"/>
              </a:spcAft>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D0973171-3D9B-E0BE-A9C6-BFF552EC6163}"/>
              </a:ext>
            </a:extLst>
          </p:cNvPr>
          <p:cNvSpPr>
            <a:spLocks noGrp="1"/>
          </p:cNvSpPr>
          <p:nvPr>
            <p:ph sz="half" idx="2" hasCustomPrompt="1"/>
          </p:nvPr>
        </p:nvSpPr>
        <p:spPr>
          <a:xfrm>
            <a:off x="457199" y="1943099"/>
            <a:ext cx="521208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Text Placeholder 4">
            <a:extLst>
              <a:ext uri="{FF2B5EF4-FFF2-40B4-BE49-F238E27FC236}">
                <a16:creationId xmlns:a16="http://schemas.microsoft.com/office/drawing/2014/main" id="{73D4243E-50F7-E6A4-A28E-F299D4BD0477}"/>
              </a:ext>
            </a:extLst>
          </p:cNvPr>
          <p:cNvSpPr>
            <a:spLocks noGrp="1"/>
          </p:cNvSpPr>
          <p:nvPr>
            <p:ph type="body" sz="quarter" idx="3" hasCustomPrompt="1"/>
          </p:nvPr>
        </p:nvSpPr>
        <p:spPr>
          <a:xfrm>
            <a:off x="6522720" y="1447800"/>
            <a:ext cx="5183188" cy="281103"/>
          </a:xfrm>
        </p:spPr>
        <p:txBody>
          <a:bodyPr anchor="b">
            <a:spAutoFit/>
          </a:bodyPr>
          <a:lstStyle>
            <a:lvl1pPr marL="0" indent="0">
              <a:lnSpc>
                <a:spcPct val="100000"/>
              </a:lnSpc>
              <a:spcAft>
                <a:spcPts val="0"/>
              </a:spcAft>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E9290F11-9C52-DB05-1E6C-9491409F37B3}"/>
              </a:ext>
            </a:extLst>
          </p:cNvPr>
          <p:cNvSpPr>
            <a:spLocks noGrp="1"/>
          </p:cNvSpPr>
          <p:nvPr>
            <p:ph sz="quarter" idx="4" hasCustomPrompt="1"/>
          </p:nvPr>
        </p:nvSpPr>
        <p:spPr>
          <a:xfrm>
            <a:off x="6522720" y="1943099"/>
            <a:ext cx="5212080" cy="3840480"/>
          </a:xfrm>
        </p:spPr>
        <p:txBody>
          <a:bodyPr/>
          <a:lstStyle>
            <a:lvl1pPr marL="0" indent="0">
              <a:buNone/>
              <a:defRPr/>
            </a:lvl1pPr>
          </a:lstStyle>
          <a:p>
            <a:pPr marL="182880" marR="0" lvl="0" indent="-182880" algn="l" defTabSz="914400" rtl="0" eaLnBrk="1" fontAlgn="auto" latinLnBrk="0" hangingPunct="1">
              <a:lnSpc>
                <a:spcPct val="110000"/>
              </a:lnSpc>
              <a:spcBef>
                <a:spcPts val="600"/>
              </a:spcBef>
              <a:spcAft>
                <a:spcPts val="0"/>
              </a:spcAft>
              <a:buClr>
                <a:schemeClr val="tx1"/>
              </a:buClr>
              <a:buSzTx/>
              <a:buFont typeface="Arial" panose="020B0604020202020204" pitchFamily="34" charset="0"/>
              <a:buChar char="•"/>
              <a:tabLst/>
              <a:defRPr/>
            </a:pPr>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cxnSp>
        <p:nvCxnSpPr>
          <p:cNvPr id="11" name="Straight Connector 10">
            <a:extLst>
              <a:ext uri="{FF2B5EF4-FFF2-40B4-BE49-F238E27FC236}">
                <a16:creationId xmlns:a16="http://schemas.microsoft.com/office/drawing/2014/main" id="{CAC5B4FD-126E-C923-20FE-0F5752D73F74}"/>
              </a:ext>
            </a:extLst>
          </p:cNvPr>
          <p:cNvCxnSpPr>
            <a:cxnSpLocks/>
          </p:cNvCxnSpPr>
          <p:nvPr/>
        </p:nvCxnSpPr>
        <p:spPr>
          <a:xfrm>
            <a:off x="6096000" y="1444752"/>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Date Placeholder 11">
            <a:extLst>
              <a:ext uri="{FF2B5EF4-FFF2-40B4-BE49-F238E27FC236}">
                <a16:creationId xmlns:a16="http://schemas.microsoft.com/office/drawing/2014/main" id="{3935A7ED-6F86-9D0C-DCB0-7B1E2AC5270D}"/>
              </a:ext>
            </a:extLst>
          </p:cNvPr>
          <p:cNvSpPr>
            <a:spLocks noGrp="1"/>
          </p:cNvSpPr>
          <p:nvPr>
            <p:ph type="dt" sz="half" idx="10"/>
          </p:nvPr>
        </p:nvSpPr>
        <p:spPr/>
        <p:txBody>
          <a:bodyPr/>
          <a:lstStyle/>
          <a:p>
            <a:fld id="{2C2AF87E-BB6C-C34C-94E2-85566BBDC140}" type="datetime1">
              <a:rPr lang="en-US" smtClean="0"/>
              <a:t>1/7/2025</a:t>
            </a:fld>
            <a:endParaRPr lang="en-US" dirty="0"/>
          </a:p>
        </p:txBody>
      </p:sp>
      <p:sp>
        <p:nvSpPr>
          <p:cNvPr id="13" name="Footer Placeholder 12">
            <a:extLst>
              <a:ext uri="{FF2B5EF4-FFF2-40B4-BE49-F238E27FC236}">
                <a16:creationId xmlns:a16="http://schemas.microsoft.com/office/drawing/2014/main" id="{3B6D255F-8835-8DBB-9F90-569D07917B7B}"/>
              </a:ext>
            </a:extLst>
          </p:cNvPr>
          <p:cNvSpPr>
            <a:spLocks noGrp="1"/>
          </p:cNvSpPr>
          <p:nvPr>
            <p:ph type="ftr" sz="quarter" idx="11"/>
          </p:nvPr>
        </p:nvSpPr>
        <p:spPr/>
        <p:txBody>
          <a:bodyPr/>
          <a:lstStyle/>
          <a:p>
            <a:r>
              <a:rPr lang="en-US" dirty="0"/>
              <a:t>© 2024 Cognizant | Private</a:t>
            </a:r>
          </a:p>
        </p:txBody>
      </p:sp>
      <p:sp>
        <p:nvSpPr>
          <p:cNvPr id="14" name="Slide Number Placeholder 13">
            <a:extLst>
              <a:ext uri="{FF2B5EF4-FFF2-40B4-BE49-F238E27FC236}">
                <a16:creationId xmlns:a16="http://schemas.microsoft.com/office/drawing/2014/main" id="{22927497-DF06-5FD3-E29B-027FB589C8A5}"/>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9334579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0CFA-C95C-83CB-71E9-4274D942BC47}"/>
              </a:ext>
            </a:extLst>
          </p:cNvPr>
          <p:cNvSpPr>
            <a:spLocks noGrp="1"/>
          </p:cNvSpPr>
          <p:nvPr>
            <p:ph type="title" hasCustomPrompt="1"/>
          </p:nvPr>
        </p:nvSpPr>
        <p:spPr>
          <a:xfrm>
            <a:off x="457200" y="457200"/>
            <a:ext cx="11277600" cy="332399"/>
          </a:xfrm>
        </p:spPr>
        <p:txBody>
          <a:bodyPr/>
          <a:lstStyle/>
          <a:p>
            <a:r>
              <a:rPr lang="en-US"/>
              <a:t>Click to add title</a:t>
            </a:r>
          </a:p>
        </p:txBody>
      </p:sp>
      <p:sp>
        <p:nvSpPr>
          <p:cNvPr id="3" name="Text Placeholder 2">
            <a:extLst>
              <a:ext uri="{FF2B5EF4-FFF2-40B4-BE49-F238E27FC236}">
                <a16:creationId xmlns:a16="http://schemas.microsoft.com/office/drawing/2014/main" id="{2FBB040B-AA5C-6A8F-D56C-52A1535E2C6D}"/>
              </a:ext>
            </a:extLst>
          </p:cNvPr>
          <p:cNvSpPr>
            <a:spLocks noGrp="1"/>
          </p:cNvSpPr>
          <p:nvPr>
            <p:ph type="body" idx="1" hasCustomPrompt="1"/>
          </p:nvPr>
        </p:nvSpPr>
        <p:spPr>
          <a:xfrm>
            <a:off x="457200" y="1444752"/>
            <a:ext cx="3474720" cy="281103"/>
          </a:xfrm>
        </p:spPr>
        <p:txBody>
          <a:bodyPr wrap="square" anchor="b">
            <a:spAutoFit/>
          </a:bodyPr>
          <a:lstStyle>
            <a:lvl1pPr marL="0" indent="0">
              <a:lnSpc>
                <a:spcPct val="100000"/>
              </a:lnSpc>
              <a:spcAft>
                <a:spcPts val="0"/>
              </a:spcAft>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D0973171-3D9B-E0BE-A9C6-BFF552EC6163}"/>
              </a:ext>
            </a:extLst>
          </p:cNvPr>
          <p:cNvSpPr>
            <a:spLocks noGrp="1"/>
          </p:cNvSpPr>
          <p:nvPr>
            <p:ph sz="half" idx="2" hasCustomPrompt="1"/>
          </p:nvPr>
        </p:nvSpPr>
        <p:spPr>
          <a:xfrm>
            <a:off x="457199" y="1943099"/>
            <a:ext cx="347472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4th level text</a:t>
            </a:r>
          </a:p>
        </p:txBody>
      </p:sp>
      <p:sp>
        <p:nvSpPr>
          <p:cNvPr id="5" name="Text Placeholder 4">
            <a:extLst>
              <a:ext uri="{FF2B5EF4-FFF2-40B4-BE49-F238E27FC236}">
                <a16:creationId xmlns:a16="http://schemas.microsoft.com/office/drawing/2014/main" id="{73D4243E-50F7-E6A4-A28E-F299D4BD0477}"/>
              </a:ext>
            </a:extLst>
          </p:cNvPr>
          <p:cNvSpPr>
            <a:spLocks noGrp="1"/>
          </p:cNvSpPr>
          <p:nvPr>
            <p:ph type="body" sz="quarter" idx="3" hasCustomPrompt="1"/>
          </p:nvPr>
        </p:nvSpPr>
        <p:spPr>
          <a:xfrm>
            <a:off x="4358640" y="1444752"/>
            <a:ext cx="3474720" cy="281103"/>
          </a:xfrm>
        </p:spPr>
        <p:txBody>
          <a:bodyPr wrap="square" anchor="b">
            <a:spAutoFit/>
          </a:bodyPr>
          <a:lstStyle>
            <a:lvl1pPr marL="0" indent="0">
              <a:lnSpc>
                <a:spcPct val="100000"/>
              </a:lnSpc>
              <a:spcAft>
                <a:spcPts val="0"/>
              </a:spcAft>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E9290F11-9C52-DB05-1E6C-9491409F37B3}"/>
              </a:ext>
            </a:extLst>
          </p:cNvPr>
          <p:cNvSpPr>
            <a:spLocks noGrp="1"/>
          </p:cNvSpPr>
          <p:nvPr>
            <p:ph sz="quarter" idx="4" hasCustomPrompt="1"/>
          </p:nvPr>
        </p:nvSpPr>
        <p:spPr>
          <a:xfrm>
            <a:off x="4358640" y="1943099"/>
            <a:ext cx="3474720" cy="3840480"/>
          </a:xfrm>
        </p:spPr>
        <p:txBody>
          <a:bodyPr/>
          <a:lstStyle/>
          <a:p>
            <a:pPr lvl="0"/>
            <a:r>
              <a:rPr lang="en-US" dirty="0"/>
              <a:t>Click to add content</a:t>
            </a:r>
          </a:p>
          <a:p>
            <a:pPr lvl="1"/>
            <a:r>
              <a:rPr lang="en-US" dirty="0"/>
              <a:t>2nd level</a:t>
            </a:r>
          </a:p>
          <a:p>
            <a:pPr lvl="2"/>
            <a:r>
              <a:rPr lang="en-US" dirty="0"/>
              <a:t>3rd level text</a:t>
            </a:r>
          </a:p>
          <a:p>
            <a:pPr lvl="3"/>
            <a:r>
              <a:rPr lang="en-US" dirty="0"/>
              <a:t>4th level text</a:t>
            </a:r>
          </a:p>
          <a:p>
            <a:pPr lvl="4"/>
            <a:r>
              <a:rPr lang="en-US" dirty="0"/>
              <a:t>4th level text</a:t>
            </a:r>
          </a:p>
        </p:txBody>
      </p:sp>
      <p:sp>
        <p:nvSpPr>
          <p:cNvPr id="11" name="Text Placeholder 4">
            <a:extLst>
              <a:ext uri="{FF2B5EF4-FFF2-40B4-BE49-F238E27FC236}">
                <a16:creationId xmlns:a16="http://schemas.microsoft.com/office/drawing/2014/main" id="{86FD443D-34B0-9A83-29DB-8F197FDBF4CC}"/>
              </a:ext>
            </a:extLst>
          </p:cNvPr>
          <p:cNvSpPr>
            <a:spLocks noGrp="1"/>
          </p:cNvSpPr>
          <p:nvPr>
            <p:ph type="body" sz="quarter" idx="14" hasCustomPrompt="1"/>
          </p:nvPr>
        </p:nvSpPr>
        <p:spPr>
          <a:xfrm>
            <a:off x="8260080" y="1444752"/>
            <a:ext cx="3474720" cy="281103"/>
          </a:xfrm>
        </p:spPr>
        <p:txBody>
          <a:bodyPr wrap="square" anchor="b">
            <a:spAutoFit/>
          </a:bodyPr>
          <a:lstStyle>
            <a:lvl1pPr marL="0" indent="0">
              <a:lnSpc>
                <a:spcPct val="100000"/>
              </a:lnSpc>
              <a:spcAft>
                <a:spcPts val="0"/>
              </a:spcAft>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Content Placeholder 5">
            <a:extLst>
              <a:ext uri="{FF2B5EF4-FFF2-40B4-BE49-F238E27FC236}">
                <a16:creationId xmlns:a16="http://schemas.microsoft.com/office/drawing/2014/main" id="{149D936A-CA93-6EC3-649C-C64805636A41}"/>
              </a:ext>
            </a:extLst>
          </p:cNvPr>
          <p:cNvSpPr>
            <a:spLocks noGrp="1"/>
          </p:cNvSpPr>
          <p:nvPr>
            <p:ph sz="quarter" idx="15" hasCustomPrompt="1"/>
          </p:nvPr>
        </p:nvSpPr>
        <p:spPr>
          <a:xfrm>
            <a:off x="8260080" y="1943099"/>
            <a:ext cx="347472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4th level text</a:t>
            </a:r>
          </a:p>
        </p:txBody>
      </p:sp>
      <p:cxnSp>
        <p:nvCxnSpPr>
          <p:cNvPr id="13" name="Straight Connector 12">
            <a:extLst>
              <a:ext uri="{FF2B5EF4-FFF2-40B4-BE49-F238E27FC236}">
                <a16:creationId xmlns:a16="http://schemas.microsoft.com/office/drawing/2014/main" id="{68E36702-0CEF-D114-17AE-83A7C377C9A7}"/>
              </a:ext>
            </a:extLst>
          </p:cNvPr>
          <p:cNvCxnSpPr>
            <a:cxnSpLocks/>
          </p:cNvCxnSpPr>
          <p:nvPr/>
        </p:nvCxnSpPr>
        <p:spPr>
          <a:xfrm>
            <a:off x="4145280" y="1438275"/>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B5AB7EC-316C-897C-CA19-9CEC9B880398}"/>
              </a:ext>
            </a:extLst>
          </p:cNvPr>
          <p:cNvCxnSpPr>
            <a:cxnSpLocks/>
          </p:cNvCxnSpPr>
          <p:nvPr/>
        </p:nvCxnSpPr>
        <p:spPr>
          <a:xfrm>
            <a:off x="8046720" y="1438275"/>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Date Placeholder 15">
            <a:extLst>
              <a:ext uri="{FF2B5EF4-FFF2-40B4-BE49-F238E27FC236}">
                <a16:creationId xmlns:a16="http://schemas.microsoft.com/office/drawing/2014/main" id="{F5B8B50B-AB16-A20B-185B-36DFF37B0A24}"/>
              </a:ext>
            </a:extLst>
          </p:cNvPr>
          <p:cNvSpPr>
            <a:spLocks noGrp="1"/>
          </p:cNvSpPr>
          <p:nvPr>
            <p:ph type="dt" sz="half" idx="16"/>
          </p:nvPr>
        </p:nvSpPr>
        <p:spPr/>
        <p:txBody>
          <a:bodyPr/>
          <a:lstStyle/>
          <a:p>
            <a:fld id="{BBF0144B-5F91-4D45-8592-3540D443DD15}" type="datetime1">
              <a:rPr lang="en-US" smtClean="0"/>
              <a:t>1/7/2025</a:t>
            </a:fld>
            <a:endParaRPr lang="en-US" dirty="0"/>
          </a:p>
        </p:txBody>
      </p:sp>
      <p:sp>
        <p:nvSpPr>
          <p:cNvPr id="17" name="Footer Placeholder 16">
            <a:extLst>
              <a:ext uri="{FF2B5EF4-FFF2-40B4-BE49-F238E27FC236}">
                <a16:creationId xmlns:a16="http://schemas.microsoft.com/office/drawing/2014/main" id="{05375221-EE8E-370B-A5A8-1CA07AEA3C8F}"/>
              </a:ext>
            </a:extLst>
          </p:cNvPr>
          <p:cNvSpPr>
            <a:spLocks noGrp="1"/>
          </p:cNvSpPr>
          <p:nvPr>
            <p:ph type="ftr" sz="quarter" idx="17"/>
          </p:nvPr>
        </p:nvSpPr>
        <p:spPr/>
        <p:txBody>
          <a:bodyPr/>
          <a:lstStyle/>
          <a:p>
            <a:r>
              <a:rPr lang="en-US" dirty="0"/>
              <a:t>© 2024 Cognizant | Private</a:t>
            </a:r>
          </a:p>
        </p:txBody>
      </p:sp>
      <p:sp>
        <p:nvSpPr>
          <p:cNvPr id="18" name="Slide Number Placeholder 17">
            <a:extLst>
              <a:ext uri="{FF2B5EF4-FFF2-40B4-BE49-F238E27FC236}">
                <a16:creationId xmlns:a16="http://schemas.microsoft.com/office/drawing/2014/main" id="{6267E76B-A742-758B-F8B4-A2ECF5BC1DDB}"/>
              </a:ext>
            </a:extLst>
          </p:cNvPr>
          <p:cNvSpPr>
            <a:spLocks noGrp="1"/>
          </p:cNvSpPr>
          <p:nvPr>
            <p:ph type="sldNum" sz="quarter" idx="18"/>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822441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ver 2">
    <p:bg>
      <p:bgRef idx="1001">
        <a:schemeClr val="bg2"/>
      </p:bgRef>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BF4556C-7350-8344-8FD3-376E341E16C7}"/>
              </a:ext>
            </a:extLst>
          </p:cNvPr>
          <p:cNvSpPr>
            <a:spLocks noGrp="1"/>
          </p:cNvSpPr>
          <p:nvPr>
            <p:ph type="ctrTitle" hasCustomPrompt="1"/>
          </p:nvPr>
        </p:nvSpPr>
        <p:spPr>
          <a:xfrm>
            <a:off x="1005840" y="2431804"/>
            <a:ext cx="8712200" cy="997196"/>
          </a:xfrm>
        </p:spPr>
        <p:txBody>
          <a:bodyPr anchor="b">
            <a:spAutoFit/>
          </a:bodyPr>
          <a:lstStyle>
            <a:lvl1pPr algn="l">
              <a:defRPr sz="3600" b="1">
                <a:solidFill>
                  <a:schemeClr val="tx2"/>
                </a:solidFill>
              </a:defRPr>
            </a:lvl1pPr>
          </a:lstStyle>
          <a:p>
            <a:r>
              <a:rPr lang="en-US" dirty="0"/>
              <a:t>Click to add extra long presentation </a:t>
            </a:r>
            <a:br>
              <a:rPr lang="en-US" dirty="0"/>
            </a:br>
            <a:r>
              <a:rPr lang="en-US" dirty="0"/>
              <a:t>title Arial 36pt bold</a:t>
            </a:r>
          </a:p>
        </p:txBody>
      </p:sp>
      <p:sp>
        <p:nvSpPr>
          <p:cNvPr id="17" name="Subtitle 2">
            <a:extLst>
              <a:ext uri="{FF2B5EF4-FFF2-40B4-BE49-F238E27FC236}">
                <a16:creationId xmlns:a16="http://schemas.microsoft.com/office/drawing/2014/main" id="{57AC9073-4735-234C-8722-537F8383011D}"/>
              </a:ext>
            </a:extLst>
          </p:cNvPr>
          <p:cNvSpPr>
            <a:spLocks noGrp="1"/>
          </p:cNvSpPr>
          <p:nvPr>
            <p:ph type="subTitle" idx="1" hasCustomPrompt="1"/>
          </p:nvPr>
        </p:nvSpPr>
        <p:spPr>
          <a:xfrm>
            <a:off x="1005840" y="3885739"/>
            <a:ext cx="8712200" cy="276999"/>
          </a:xfrm>
          <a:prstGeom prst="rect">
            <a:avLst/>
          </a:prstGeom>
        </p:spPr>
        <p:txBody>
          <a:bodyPr wrap="square" lIns="0" tIns="0" rIns="0" bIns="0">
            <a:spAutoFit/>
          </a:bodyPr>
          <a:lstStyle>
            <a:lvl1pPr marL="0" indent="0" algn="l">
              <a:lnSpc>
                <a:spcPct val="90000"/>
              </a:lnSpc>
              <a:buNone/>
              <a:defRPr sz="20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18" name="Text Placeholder 2">
            <a:extLst>
              <a:ext uri="{FF2B5EF4-FFF2-40B4-BE49-F238E27FC236}">
                <a16:creationId xmlns:a16="http://schemas.microsoft.com/office/drawing/2014/main" id="{FBEE8D4C-39E3-9745-8EF7-EE363873ECE4}"/>
              </a:ext>
            </a:extLst>
          </p:cNvPr>
          <p:cNvSpPr>
            <a:spLocks noGrp="1"/>
          </p:cNvSpPr>
          <p:nvPr>
            <p:ph type="body" idx="12" hasCustomPrompt="1"/>
          </p:nvPr>
        </p:nvSpPr>
        <p:spPr>
          <a:xfrm>
            <a:off x="1005840" y="5221922"/>
            <a:ext cx="4023360" cy="187359"/>
          </a:xfrm>
          <a:prstGeom prst="rect">
            <a:avLst/>
          </a:prstGeom>
        </p:spPr>
        <p:txBody>
          <a:bodyPr wrap="none">
            <a:spAutoFit/>
          </a:bodyPr>
          <a:lstStyle>
            <a:lvl1pPr marL="0" indent="0">
              <a:buNone/>
              <a:defRPr sz="1200">
                <a:solidFill>
                  <a:schemeClr val="tx1"/>
                </a:solidFill>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dirty="0"/>
              <a:t>Click to add date</a:t>
            </a:r>
          </a:p>
        </p:txBody>
      </p:sp>
      <p:pic>
        <p:nvPicPr>
          <p:cNvPr id="2" name="Cognizant Logo_rgb_rev_2023">
            <a:extLst>
              <a:ext uri="{FF2B5EF4-FFF2-40B4-BE49-F238E27FC236}">
                <a16:creationId xmlns:a16="http://schemas.microsoft.com/office/drawing/2014/main" id="{A289B6B7-484E-820F-55A6-B545B1D7FE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bwMode="invGray">
          <a:xfrm>
            <a:off x="376990" y="1095300"/>
            <a:ext cx="2624328" cy="460654"/>
          </a:xfrm>
          <a:prstGeom prst="rect">
            <a:avLst/>
          </a:prstGeom>
        </p:spPr>
      </p:pic>
      <p:sp>
        <p:nvSpPr>
          <p:cNvPr id="5" name="Date Placeholder 4">
            <a:extLst>
              <a:ext uri="{FF2B5EF4-FFF2-40B4-BE49-F238E27FC236}">
                <a16:creationId xmlns:a16="http://schemas.microsoft.com/office/drawing/2014/main" id="{7ED7D619-D61B-E60B-63C9-B090CABB0105}"/>
              </a:ext>
            </a:extLst>
          </p:cNvPr>
          <p:cNvSpPr>
            <a:spLocks noGrp="1"/>
          </p:cNvSpPr>
          <p:nvPr>
            <p:ph type="dt" sz="half" idx="13"/>
          </p:nvPr>
        </p:nvSpPr>
        <p:spPr/>
        <p:txBody>
          <a:bodyPr/>
          <a:lstStyle/>
          <a:p>
            <a:fld id="{8A7A8D7F-117B-444E-ACF4-1566747F9641}" type="datetime1">
              <a:rPr lang="en-US" smtClean="0"/>
              <a:t>1/7/2025</a:t>
            </a:fld>
            <a:endParaRPr lang="en-US" dirty="0"/>
          </a:p>
        </p:txBody>
      </p:sp>
      <p:sp>
        <p:nvSpPr>
          <p:cNvPr id="6" name="Footer Placeholder 5">
            <a:extLst>
              <a:ext uri="{FF2B5EF4-FFF2-40B4-BE49-F238E27FC236}">
                <a16:creationId xmlns:a16="http://schemas.microsoft.com/office/drawing/2014/main" id="{70F51BFC-5EC2-9CD1-7F12-40FA9671C977}"/>
              </a:ext>
            </a:extLst>
          </p:cNvPr>
          <p:cNvSpPr>
            <a:spLocks noGrp="1"/>
          </p:cNvSpPr>
          <p:nvPr>
            <p:ph type="ftr" sz="quarter" idx="14"/>
          </p:nvPr>
        </p:nvSpPr>
        <p:spPr>
          <a:xfrm>
            <a:off x="1005840" y="6400800"/>
            <a:ext cx="1371600" cy="228600"/>
          </a:xfrm>
        </p:spPr>
        <p:txBody>
          <a:bodyPr/>
          <a:lstStyle/>
          <a:p>
            <a:r>
              <a:rPr lang="en-US" dirty="0"/>
              <a:t>© 2024 Cognizant | Private</a:t>
            </a:r>
          </a:p>
        </p:txBody>
      </p:sp>
      <p:sp>
        <p:nvSpPr>
          <p:cNvPr id="7" name="Slide Number Placeholder 6">
            <a:extLst>
              <a:ext uri="{FF2B5EF4-FFF2-40B4-BE49-F238E27FC236}">
                <a16:creationId xmlns:a16="http://schemas.microsoft.com/office/drawing/2014/main" id="{5A2E8399-6911-0E44-17E5-8C2D8297AA27}"/>
              </a:ext>
            </a:extLst>
          </p:cNvPr>
          <p:cNvSpPr>
            <a:spLocks noGrp="1"/>
          </p:cNvSpPr>
          <p:nvPr>
            <p:ph type="sldNum" sz="quarter" idx="1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96313272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 horizontal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0" y="457200"/>
            <a:ext cx="11277600" cy="332399"/>
          </a:xfrm>
        </p:spPr>
        <p:txBody>
          <a:bodyPr/>
          <a:lstStyle/>
          <a:p>
            <a:r>
              <a:rPr lang="en-US"/>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3962400" y="1447800"/>
            <a:ext cx="7772400" cy="1308100"/>
          </a:xfrm>
        </p:spPr>
        <p:txBody>
          <a:bodyPr>
            <a:noAutofit/>
          </a:bodyPr>
          <a:lstStyle/>
          <a:p>
            <a:pPr lvl="0"/>
            <a:r>
              <a:rPr lang="en-US" dirty="0"/>
              <a:t>Click to add content</a:t>
            </a:r>
          </a:p>
          <a:p>
            <a:pPr lvl="1"/>
            <a:r>
              <a:rPr lang="en-US" dirty="0"/>
              <a:t>2nd level text</a:t>
            </a:r>
          </a:p>
          <a:p>
            <a:pPr lvl="2"/>
            <a:r>
              <a:rPr lang="en-US" dirty="0"/>
              <a:t>3rd level text</a:t>
            </a:r>
          </a:p>
        </p:txBody>
      </p:sp>
      <p:sp>
        <p:nvSpPr>
          <p:cNvPr id="9" name="Date Placeholder 8">
            <a:extLst>
              <a:ext uri="{FF2B5EF4-FFF2-40B4-BE49-F238E27FC236}">
                <a16:creationId xmlns:a16="http://schemas.microsoft.com/office/drawing/2014/main" id="{3DA6F676-1432-9BD5-293D-3B121AF2F0B9}"/>
              </a:ext>
            </a:extLst>
          </p:cNvPr>
          <p:cNvSpPr>
            <a:spLocks noGrp="1"/>
          </p:cNvSpPr>
          <p:nvPr>
            <p:ph type="dt" sz="half" idx="10"/>
          </p:nvPr>
        </p:nvSpPr>
        <p:spPr/>
        <p:txBody>
          <a:bodyPr/>
          <a:lstStyle/>
          <a:p>
            <a:fld id="{00A4357C-AC8D-DC4C-9095-09E2CD5356C5}" type="datetime1">
              <a:rPr lang="en-US" smtClean="0"/>
              <a:t>1/7/2025</a:t>
            </a:fld>
            <a:endParaRPr lang="en-US" dirty="0"/>
          </a:p>
        </p:txBody>
      </p:sp>
      <p:sp>
        <p:nvSpPr>
          <p:cNvPr id="10" name="Footer Placeholder 9">
            <a:extLst>
              <a:ext uri="{FF2B5EF4-FFF2-40B4-BE49-F238E27FC236}">
                <a16:creationId xmlns:a16="http://schemas.microsoft.com/office/drawing/2014/main" id="{B0C8C277-B1F1-8DA5-6AF5-ACB3ECF2B2EC}"/>
              </a:ext>
            </a:extLst>
          </p:cNvPr>
          <p:cNvSpPr>
            <a:spLocks noGrp="1"/>
          </p:cNvSpPr>
          <p:nvPr>
            <p:ph type="ftr" sz="quarter" idx="11"/>
          </p:nvPr>
        </p:nvSpPr>
        <p:spPr/>
        <p:txBody>
          <a:bodyPr/>
          <a:lstStyle/>
          <a:p>
            <a:r>
              <a:rPr lang="en-US" dirty="0"/>
              <a:t>© 2024 Cognizant | Private</a:t>
            </a:r>
          </a:p>
        </p:txBody>
      </p:sp>
      <p:sp>
        <p:nvSpPr>
          <p:cNvPr id="11" name="Slide Number Placeholder 10">
            <a:extLst>
              <a:ext uri="{FF2B5EF4-FFF2-40B4-BE49-F238E27FC236}">
                <a16:creationId xmlns:a16="http://schemas.microsoft.com/office/drawing/2014/main" id="{80F779E1-4E24-F611-3CF0-B2C64B13509B}"/>
              </a:ext>
            </a:extLst>
          </p:cNvPr>
          <p:cNvSpPr>
            <a:spLocks noGrp="1"/>
          </p:cNvSpPr>
          <p:nvPr>
            <p:ph type="sldNum" sz="quarter" idx="12"/>
          </p:nvPr>
        </p:nvSpPr>
        <p:spPr/>
        <p:txBody>
          <a:bodyPr/>
          <a:lstStyle/>
          <a:p>
            <a:fld id="{38826FC0-333C-E549-9FA3-0EE43DF298A3}" type="slidenum">
              <a:rPr lang="en-US" smtClean="0"/>
              <a:pPr/>
              <a:t>‹#›</a:t>
            </a:fld>
            <a:endParaRPr lang="en-US" dirty="0"/>
          </a:p>
        </p:txBody>
      </p:sp>
      <p:sp>
        <p:nvSpPr>
          <p:cNvPr id="6" name="Text Placeholder 5">
            <a:extLst>
              <a:ext uri="{FF2B5EF4-FFF2-40B4-BE49-F238E27FC236}">
                <a16:creationId xmlns:a16="http://schemas.microsoft.com/office/drawing/2014/main" id="{E5983A4D-2A2C-B635-2F97-8FF9365D1E60}"/>
              </a:ext>
            </a:extLst>
          </p:cNvPr>
          <p:cNvSpPr>
            <a:spLocks noGrp="1"/>
          </p:cNvSpPr>
          <p:nvPr>
            <p:ph type="body" sz="quarter" idx="13" hasCustomPrompt="1"/>
          </p:nvPr>
        </p:nvSpPr>
        <p:spPr>
          <a:xfrm>
            <a:off x="457200" y="1447800"/>
            <a:ext cx="2971800" cy="1308100"/>
          </a:xfrm>
        </p:spPr>
        <p:txBody>
          <a:bodyPr>
            <a:noAutofit/>
          </a:bodyPr>
          <a:lstStyle>
            <a:lvl1pPr marL="0" indent="0">
              <a:buNone/>
              <a:defRPr sz="1800" b="1">
                <a:solidFill>
                  <a:schemeClr val="accent2"/>
                </a:solidFill>
              </a:defRPr>
            </a:lvl1pPr>
          </a:lstStyle>
          <a:p>
            <a:pPr lvl="0"/>
            <a:r>
              <a:rPr lang="en-US" dirty="0"/>
              <a:t>Subtitle here</a:t>
            </a:r>
          </a:p>
        </p:txBody>
      </p:sp>
      <p:cxnSp>
        <p:nvCxnSpPr>
          <p:cNvPr id="7" name="Straight Connector 6">
            <a:extLst>
              <a:ext uri="{FF2B5EF4-FFF2-40B4-BE49-F238E27FC236}">
                <a16:creationId xmlns:a16="http://schemas.microsoft.com/office/drawing/2014/main" id="{D44ACB01-6B78-648D-EBF4-7043D32A4DCC}"/>
              </a:ext>
            </a:extLst>
          </p:cNvPr>
          <p:cNvCxnSpPr>
            <a:cxnSpLocks/>
          </p:cNvCxnSpPr>
          <p:nvPr/>
        </p:nvCxnSpPr>
        <p:spPr>
          <a:xfrm>
            <a:off x="452438" y="2847490"/>
            <a:ext cx="29718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B55E037-1D4C-9E0D-9DB6-DCBB7033AC21}"/>
              </a:ext>
            </a:extLst>
          </p:cNvPr>
          <p:cNvCxnSpPr>
            <a:cxnSpLocks/>
          </p:cNvCxnSpPr>
          <p:nvPr/>
        </p:nvCxnSpPr>
        <p:spPr>
          <a:xfrm>
            <a:off x="3962400" y="2847490"/>
            <a:ext cx="77724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4B4CBE33-0E3B-B5D6-D276-A5FBB088DD56}"/>
              </a:ext>
            </a:extLst>
          </p:cNvPr>
          <p:cNvSpPr>
            <a:spLocks noGrp="1"/>
          </p:cNvSpPr>
          <p:nvPr>
            <p:ph idx="14" hasCustomPrompt="1"/>
          </p:nvPr>
        </p:nvSpPr>
        <p:spPr>
          <a:xfrm>
            <a:off x="3962400" y="2939080"/>
            <a:ext cx="7772400" cy="1308100"/>
          </a:xfrm>
        </p:spPr>
        <p:txBody>
          <a:bodyPr>
            <a:noAutofit/>
          </a:bodyPr>
          <a:lstStyle/>
          <a:p>
            <a:pPr lvl="0"/>
            <a:r>
              <a:rPr lang="en-US"/>
              <a:t>Click to add content</a:t>
            </a:r>
          </a:p>
          <a:p>
            <a:pPr lvl="1"/>
            <a:r>
              <a:rPr lang="en-US"/>
              <a:t>2nd level text</a:t>
            </a:r>
          </a:p>
          <a:p>
            <a:pPr lvl="2"/>
            <a:r>
              <a:rPr lang="en-US"/>
              <a:t>3rd level text</a:t>
            </a:r>
          </a:p>
        </p:txBody>
      </p:sp>
      <p:sp>
        <p:nvSpPr>
          <p:cNvPr id="15" name="Text Placeholder 5">
            <a:extLst>
              <a:ext uri="{FF2B5EF4-FFF2-40B4-BE49-F238E27FC236}">
                <a16:creationId xmlns:a16="http://schemas.microsoft.com/office/drawing/2014/main" id="{300D1863-6D9F-D386-3272-7AE775F597AD}"/>
              </a:ext>
            </a:extLst>
          </p:cNvPr>
          <p:cNvSpPr>
            <a:spLocks noGrp="1"/>
          </p:cNvSpPr>
          <p:nvPr>
            <p:ph type="body" sz="quarter" idx="15" hasCustomPrompt="1"/>
          </p:nvPr>
        </p:nvSpPr>
        <p:spPr>
          <a:xfrm>
            <a:off x="457200" y="2939080"/>
            <a:ext cx="2971800" cy="1308100"/>
          </a:xfrm>
        </p:spPr>
        <p:txBody>
          <a:bodyPr>
            <a:noAutofit/>
          </a:bodyPr>
          <a:lstStyle>
            <a:lvl1pPr marL="0" indent="0">
              <a:buNone/>
              <a:defRPr sz="1800" b="1">
                <a:solidFill>
                  <a:schemeClr val="accent2"/>
                </a:solidFill>
              </a:defRPr>
            </a:lvl1pPr>
          </a:lstStyle>
          <a:p>
            <a:pPr lvl="0"/>
            <a:r>
              <a:rPr lang="en-US" dirty="0"/>
              <a:t>Subtitle here</a:t>
            </a:r>
          </a:p>
        </p:txBody>
      </p:sp>
      <p:cxnSp>
        <p:nvCxnSpPr>
          <p:cNvPr id="16" name="Straight Connector 15">
            <a:extLst>
              <a:ext uri="{FF2B5EF4-FFF2-40B4-BE49-F238E27FC236}">
                <a16:creationId xmlns:a16="http://schemas.microsoft.com/office/drawing/2014/main" id="{AA5D8537-3CEF-DF78-41F1-0F6312E9645F}"/>
              </a:ext>
            </a:extLst>
          </p:cNvPr>
          <p:cNvCxnSpPr>
            <a:cxnSpLocks/>
          </p:cNvCxnSpPr>
          <p:nvPr/>
        </p:nvCxnSpPr>
        <p:spPr>
          <a:xfrm>
            <a:off x="452438" y="4338770"/>
            <a:ext cx="29718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FE904F-D475-7593-E45F-BF79A922E831}"/>
              </a:ext>
            </a:extLst>
          </p:cNvPr>
          <p:cNvCxnSpPr>
            <a:cxnSpLocks/>
          </p:cNvCxnSpPr>
          <p:nvPr/>
        </p:nvCxnSpPr>
        <p:spPr>
          <a:xfrm>
            <a:off x="3962400" y="4338770"/>
            <a:ext cx="77724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C42A06B7-2FE2-2908-5164-0845DA34203C}"/>
              </a:ext>
            </a:extLst>
          </p:cNvPr>
          <p:cNvSpPr>
            <a:spLocks noGrp="1"/>
          </p:cNvSpPr>
          <p:nvPr>
            <p:ph idx="16" hasCustomPrompt="1"/>
          </p:nvPr>
        </p:nvSpPr>
        <p:spPr>
          <a:xfrm>
            <a:off x="3962400" y="4430359"/>
            <a:ext cx="7772400" cy="1308100"/>
          </a:xfrm>
        </p:spPr>
        <p:txBody>
          <a:bodyPr>
            <a:noAutofit/>
          </a:bodyPr>
          <a:lstStyle/>
          <a:p>
            <a:pPr lvl="0"/>
            <a:r>
              <a:rPr lang="en-US"/>
              <a:t>Click to add content</a:t>
            </a:r>
          </a:p>
          <a:p>
            <a:pPr lvl="1"/>
            <a:r>
              <a:rPr lang="en-US"/>
              <a:t>2nd level text</a:t>
            </a:r>
          </a:p>
          <a:p>
            <a:pPr lvl="2"/>
            <a:r>
              <a:rPr lang="en-US"/>
              <a:t>3rd level text</a:t>
            </a:r>
          </a:p>
        </p:txBody>
      </p:sp>
      <p:sp>
        <p:nvSpPr>
          <p:cNvPr id="19" name="Text Placeholder 5">
            <a:extLst>
              <a:ext uri="{FF2B5EF4-FFF2-40B4-BE49-F238E27FC236}">
                <a16:creationId xmlns:a16="http://schemas.microsoft.com/office/drawing/2014/main" id="{6F293747-E822-8B9A-B250-BD09178A5F10}"/>
              </a:ext>
            </a:extLst>
          </p:cNvPr>
          <p:cNvSpPr>
            <a:spLocks noGrp="1"/>
          </p:cNvSpPr>
          <p:nvPr>
            <p:ph type="body" sz="quarter" idx="17" hasCustomPrompt="1"/>
          </p:nvPr>
        </p:nvSpPr>
        <p:spPr>
          <a:xfrm>
            <a:off x="457200" y="4430359"/>
            <a:ext cx="2971800" cy="1308100"/>
          </a:xfrm>
        </p:spPr>
        <p:txBody>
          <a:bodyPr>
            <a:noAutofit/>
          </a:bodyPr>
          <a:lstStyle>
            <a:lvl1pPr marL="0" indent="0">
              <a:buNone/>
              <a:defRPr sz="1800" b="1">
                <a:solidFill>
                  <a:schemeClr val="accent2"/>
                </a:solidFill>
              </a:defRPr>
            </a:lvl1pPr>
          </a:lstStyle>
          <a:p>
            <a:pPr lvl="0"/>
            <a:r>
              <a:rPr lang="en-US" dirty="0"/>
              <a:t>Subtitle here</a:t>
            </a:r>
          </a:p>
        </p:txBody>
      </p:sp>
      <p:cxnSp>
        <p:nvCxnSpPr>
          <p:cNvPr id="5" name="Straight Connector 4">
            <a:extLst>
              <a:ext uri="{FF2B5EF4-FFF2-40B4-BE49-F238E27FC236}">
                <a16:creationId xmlns:a16="http://schemas.microsoft.com/office/drawing/2014/main" id="{429A3035-2EDB-6331-792C-C204BF38F6AC}"/>
              </a:ext>
            </a:extLst>
          </p:cNvPr>
          <p:cNvCxnSpPr>
            <a:cxnSpLocks/>
          </p:cNvCxnSpPr>
          <p:nvPr/>
        </p:nvCxnSpPr>
        <p:spPr>
          <a:xfrm>
            <a:off x="452438" y="1342781"/>
            <a:ext cx="29718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6E72534-59BF-D450-E5D9-32D085C7E6D9}"/>
              </a:ext>
            </a:extLst>
          </p:cNvPr>
          <p:cNvCxnSpPr>
            <a:cxnSpLocks/>
          </p:cNvCxnSpPr>
          <p:nvPr/>
        </p:nvCxnSpPr>
        <p:spPr>
          <a:xfrm>
            <a:off x="3962400" y="1342781"/>
            <a:ext cx="77724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1774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EB62-7BE1-5D8C-1B24-A6872199ABCA}"/>
              </a:ext>
            </a:extLst>
          </p:cNvPr>
          <p:cNvSpPr>
            <a:spLocks noGrp="1"/>
          </p:cNvSpPr>
          <p:nvPr>
            <p:ph type="title" hasCustomPrompt="1"/>
          </p:nvPr>
        </p:nvSpPr>
        <p:spPr/>
        <p:txBody>
          <a:bodyPr/>
          <a:lstStyle/>
          <a:p>
            <a:r>
              <a:rPr lang="en-US" dirty="0"/>
              <a:t>Click to add title</a:t>
            </a:r>
          </a:p>
        </p:txBody>
      </p:sp>
      <p:sp>
        <p:nvSpPr>
          <p:cNvPr id="3" name="Content Placeholder 2">
            <a:extLst>
              <a:ext uri="{FF2B5EF4-FFF2-40B4-BE49-F238E27FC236}">
                <a16:creationId xmlns:a16="http://schemas.microsoft.com/office/drawing/2014/main" id="{F3764D86-105F-2A88-55B5-2DAECBD3E8E3}"/>
              </a:ext>
            </a:extLst>
          </p:cNvPr>
          <p:cNvSpPr>
            <a:spLocks noGrp="1"/>
          </p:cNvSpPr>
          <p:nvPr>
            <p:ph sz="half" idx="1" hasCustomPrompt="1"/>
          </p:nvPr>
        </p:nvSpPr>
        <p:spPr>
          <a:xfrm>
            <a:off x="457200" y="1444751"/>
            <a:ext cx="5212080" cy="457200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Content Placeholder 3">
            <a:extLst>
              <a:ext uri="{FF2B5EF4-FFF2-40B4-BE49-F238E27FC236}">
                <a16:creationId xmlns:a16="http://schemas.microsoft.com/office/drawing/2014/main" id="{14AB8798-DFE7-49BE-4E9F-920D1EB6D54B}"/>
              </a:ext>
            </a:extLst>
          </p:cNvPr>
          <p:cNvSpPr>
            <a:spLocks noGrp="1"/>
          </p:cNvSpPr>
          <p:nvPr>
            <p:ph sz="half" idx="2" hasCustomPrompt="1"/>
          </p:nvPr>
        </p:nvSpPr>
        <p:spPr>
          <a:xfrm>
            <a:off x="6522720" y="1444750"/>
            <a:ext cx="5212080" cy="4571999"/>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Date Placeholder 4">
            <a:extLst>
              <a:ext uri="{FF2B5EF4-FFF2-40B4-BE49-F238E27FC236}">
                <a16:creationId xmlns:a16="http://schemas.microsoft.com/office/drawing/2014/main" id="{F095D326-A1CD-53C0-6E4B-3792BB1FD4A9}"/>
              </a:ext>
            </a:extLst>
          </p:cNvPr>
          <p:cNvSpPr>
            <a:spLocks noGrp="1"/>
          </p:cNvSpPr>
          <p:nvPr>
            <p:ph type="dt" sz="half" idx="10"/>
          </p:nvPr>
        </p:nvSpPr>
        <p:spPr/>
        <p:txBody>
          <a:bodyPr/>
          <a:lstStyle/>
          <a:p>
            <a:fld id="{93B28A36-1925-7444-A23C-A0E414D27D50}" type="datetime1">
              <a:rPr lang="en-US" smtClean="0"/>
              <a:t>1/7/2025</a:t>
            </a:fld>
            <a:endParaRPr lang="en-US" dirty="0"/>
          </a:p>
        </p:txBody>
      </p:sp>
      <p:sp>
        <p:nvSpPr>
          <p:cNvPr id="9" name="Footer Placeholder 8">
            <a:extLst>
              <a:ext uri="{FF2B5EF4-FFF2-40B4-BE49-F238E27FC236}">
                <a16:creationId xmlns:a16="http://schemas.microsoft.com/office/drawing/2014/main" id="{52D2E00C-B7D1-9930-4311-FC69249A0E4C}"/>
              </a:ext>
            </a:extLst>
          </p:cNvPr>
          <p:cNvSpPr>
            <a:spLocks noGrp="1"/>
          </p:cNvSpPr>
          <p:nvPr>
            <p:ph type="ftr" sz="quarter" idx="11"/>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2270ADC6-D307-E812-97FA-15F07F1166A3}"/>
              </a:ext>
            </a:extLst>
          </p:cNvPr>
          <p:cNvSpPr>
            <a:spLocks noGrp="1"/>
          </p:cNvSpPr>
          <p:nvPr>
            <p:ph type="sldNum" sz="quarter" idx="12"/>
          </p:nvPr>
        </p:nvSpPr>
        <p:spPr/>
        <p:txBody>
          <a:bodyPr/>
          <a:lstStyle/>
          <a:p>
            <a:fld id="{38826FC0-333C-E549-9FA3-0EE43DF298A3}" type="slidenum">
              <a:rPr lang="en-US" smtClean="0"/>
              <a:pPr/>
              <a:t>‹#›</a:t>
            </a:fld>
            <a:endParaRPr lang="en-US" dirty="0"/>
          </a:p>
        </p:txBody>
      </p:sp>
      <p:cxnSp>
        <p:nvCxnSpPr>
          <p:cNvPr id="6" name="Straight Connector 5">
            <a:extLst>
              <a:ext uri="{FF2B5EF4-FFF2-40B4-BE49-F238E27FC236}">
                <a16:creationId xmlns:a16="http://schemas.microsoft.com/office/drawing/2014/main" id="{124E5F2F-71BE-F7DA-234E-403E9123E2E3}"/>
              </a:ext>
            </a:extLst>
          </p:cNvPr>
          <p:cNvCxnSpPr>
            <a:cxnSpLocks/>
          </p:cNvCxnSpPr>
          <p:nvPr/>
        </p:nvCxnSpPr>
        <p:spPr>
          <a:xfrm>
            <a:off x="6096000" y="1444750"/>
            <a:ext cx="0" cy="457199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2424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6507-4F3C-6F06-CC64-DCB416815963}"/>
              </a:ext>
            </a:extLst>
          </p:cNvPr>
          <p:cNvSpPr>
            <a:spLocks noGrp="1"/>
          </p:cNvSpPr>
          <p:nvPr>
            <p:ph type="title" hasCustomPrompt="1"/>
          </p:nvPr>
        </p:nvSpPr>
        <p:spPr>
          <a:xfrm>
            <a:off x="457200" y="457200"/>
            <a:ext cx="11277600" cy="329184"/>
          </a:xfrm>
        </p:spPr>
        <p:txBody>
          <a:bodyPr anchor="t"/>
          <a:lstStyle>
            <a:lvl1pPr>
              <a:defRPr sz="2400"/>
            </a:lvl1pPr>
          </a:lstStyle>
          <a:p>
            <a:r>
              <a:rPr lang="en-US" dirty="0"/>
              <a:t>Click to add title</a:t>
            </a:r>
          </a:p>
        </p:txBody>
      </p:sp>
      <p:sp>
        <p:nvSpPr>
          <p:cNvPr id="3" name="Content Placeholder 2">
            <a:extLst>
              <a:ext uri="{FF2B5EF4-FFF2-40B4-BE49-F238E27FC236}">
                <a16:creationId xmlns:a16="http://schemas.microsoft.com/office/drawing/2014/main" id="{9521B89B-1396-CE54-BDAC-657C3A1FCF13}"/>
              </a:ext>
            </a:extLst>
          </p:cNvPr>
          <p:cNvSpPr>
            <a:spLocks noGrp="1"/>
          </p:cNvSpPr>
          <p:nvPr>
            <p:ph idx="1" hasCustomPrompt="1"/>
          </p:nvPr>
        </p:nvSpPr>
        <p:spPr>
          <a:xfrm>
            <a:off x="6096000" y="1447799"/>
            <a:ext cx="5638800" cy="4663440"/>
          </a:xfrm>
        </p:spPr>
        <p:txBody>
          <a:bodyPr>
            <a:noAutofit/>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ext Placeholder 3">
            <a:extLst>
              <a:ext uri="{FF2B5EF4-FFF2-40B4-BE49-F238E27FC236}">
                <a16:creationId xmlns:a16="http://schemas.microsoft.com/office/drawing/2014/main" id="{68C39DE7-C187-B4C9-7F93-CF29330E94C1}"/>
              </a:ext>
            </a:extLst>
          </p:cNvPr>
          <p:cNvSpPr>
            <a:spLocks noGrp="1"/>
          </p:cNvSpPr>
          <p:nvPr>
            <p:ph type="body" sz="half" idx="2" hasCustomPrompt="1"/>
          </p:nvPr>
        </p:nvSpPr>
        <p:spPr>
          <a:xfrm>
            <a:off x="457199" y="1447799"/>
            <a:ext cx="4754880" cy="4663440"/>
          </a:xfrm>
        </p:spPr>
        <p:txBody>
          <a:bodyPr/>
          <a:lstStyle>
            <a:lvl1pPr marL="0" indent="0">
              <a:buNone/>
              <a:defRPr sz="1600" b="1">
                <a:solidFill>
                  <a:schemeClr val="accent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caption</a:t>
            </a:r>
          </a:p>
        </p:txBody>
      </p:sp>
      <p:sp>
        <p:nvSpPr>
          <p:cNvPr id="5" name="Date Placeholder 4">
            <a:extLst>
              <a:ext uri="{FF2B5EF4-FFF2-40B4-BE49-F238E27FC236}">
                <a16:creationId xmlns:a16="http://schemas.microsoft.com/office/drawing/2014/main" id="{35724D44-8249-FD9B-C453-3AE49B5F4FF2}"/>
              </a:ext>
            </a:extLst>
          </p:cNvPr>
          <p:cNvSpPr>
            <a:spLocks noGrp="1"/>
          </p:cNvSpPr>
          <p:nvPr>
            <p:ph type="dt" sz="half" idx="10"/>
          </p:nvPr>
        </p:nvSpPr>
        <p:spPr/>
        <p:txBody>
          <a:bodyPr/>
          <a:lstStyle/>
          <a:p>
            <a:fld id="{F201B2EF-4305-1641-9FC3-B27A37707FB8}" type="datetime1">
              <a:rPr lang="en-US" smtClean="0"/>
              <a:t>1/7/2025</a:t>
            </a:fld>
            <a:endParaRPr lang="en-US" dirty="0"/>
          </a:p>
        </p:txBody>
      </p:sp>
      <p:sp>
        <p:nvSpPr>
          <p:cNvPr id="9" name="Footer Placeholder 8">
            <a:extLst>
              <a:ext uri="{FF2B5EF4-FFF2-40B4-BE49-F238E27FC236}">
                <a16:creationId xmlns:a16="http://schemas.microsoft.com/office/drawing/2014/main" id="{FC414F21-A578-2B13-3FC0-80CE780DACE8}"/>
              </a:ext>
            </a:extLst>
          </p:cNvPr>
          <p:cNvSpPr>
            <a:spLocks noGrp="1"/>
          </p:cNvSpPr>
          <p:nvPr>
            <p:ph type="ftr" sz="quarter" idx="11"/>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0594F499-4E58-F60A-D1FE-CA8DBFA3324D}"/>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0013306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CFF2-1ECE-33A6-68A7-0317E0C84DFC}"/>
              </a:ext>
            </a:extLst>
          </p:cNvPr>
          <p:cNvSpPr>
            <a:spLocks noGrp="1"/>
          </p:cNvSpPr>
          <p:nvPr>
            <p:ph type="title" hasCustomPrompt="1"/>
          </p:nvPr>
        </p:nvSpPr>
        <p:spPr>
          <a:xfrm>
            <a:off x="457200" y="457200"/>
            <a:ext cx="11277600" cy="332399"/>
          </a:xfrm>
        </p:spPr>
        <p:txBody>
          <a:bodyPr anchor="t"/>
          <a:lstStyle>
            <a:lvl1pPr>
              <a:defRPr sz="2400"/>
            </a:lvl1pPr>
          </a:lstStyle>
          <a:p>
            <a:r>
              <a:rPr lang="en-US" dirty="0"/>
              <a:t>Click to add title</a:t>
            </a:r>
          </a:p>
        </p:txBody>
      </p:sp>
      <p:sp>
        <p:nvSpPr>
          <p:cNvPr id="3" name="Picture Placeholder 2">
            <a:extLst>
              <a:ext uri="{FF2B5EF4-FFF2-40B4-BE49-F238E27FC236}">
                <a16:creationId xmlns:a16="http://schemas.microsoft.com/office/drawing/2014/main" id="{B2C56658-0960-E18E-D91E-AA04D27572E7}"/>
              </a:ext>
            </a:extLst>
          </p:cNvPr>
          <p:cNvSpPr>
            <a:spLocks noGrp="1"/>
          </p:cNvSpPr>
          <p:nvPr>
            <p:ph type="pic" idx="1" hasCustomPrompt="1"/>
          </p:nvPr>
        </p:nvSpPr>
        <p:spPr>
          <a:xfrm>
            <a:off x="6096000" y="1447799"/>
            <a:ext cx="5638800" cy="4663439"/>
          </a:xfrm>
          <a:solidFill>
            <a:srgbClr val="ECECEB"/>
          </a:solidFill>
        </p:spPr>
        <p:txBody>
          <a:bodyPr bIns="640080" anchor="ctr">
            <a:normAutofit/>
          </a:bodyPr>
          <a:lstStyle>
            <a:lvl1pPr marL="0" indent="0" algn="ctr">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drag, or paste to add picture</a:t>
            </a:r>
          </a:p>
        </p:txBody>
      </p:sp>
      <p:sp>
        <p:nvSpPr>
          <p:cNvPr id="4" name="Text Placeholder 3">
            <a:extLst>
              <a:ext uri="{FF2B5EF4-FFF2-40B4-BE49-F238E27FC236}">
                <a16:creationId xmlns:a16="http://schemas.microsoft.com/office/drawing/2014/main" id="{8801F393-8308-0D1E-52A2-FC57E4512CCF}"/>
              </a:ext>
            </a:extLst>
          </p:cNvPr>
          <p:cNvSpPr>
            <a:spLocks noGrp="1"/>
          </p:cNvSpPr>
          <p:nvPr>
            <p:ph type="body" sz="half" idx="2" hasCustomPrompt="1"/>
          </p:nvPr>
        </p:nvSpPr>
        <p:spPr>
          <a:xfrm>
            <a:off x="457199" y="1447799"/>
            <a:ext cx="4754880" cy="4663440"/>
          </a:xfrm>
        </p:spPr>
        <p:txBody>
          <a:bodyPr/>
          <a:lstStyle>
            <a:lvl1pPr marL="0" indent="0">
              <a:buNone/>
              <a:defRPr sz="1600" b="1">
                <a:solidFill>
                  <a:schemeClr val="accent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caption</a:t>
            </a:r>
          </a:p>
        </p:txBody>
      </p:sp>
      <p:sp>
        <p:nvSpPr>
          <p:cNvPr id="5" name="Date Placeholder 4">
            <a:extLst>
              <a:ext uri="{FF2B5EF4-FFF2-40B4-BE49-F238E27FC236}">
                <a16:creationId xmlns:a16="http://schemas.microsoft.com/office/drawing/2014/main" id="{380241F3-9135-92CE-6A1A-5BE0AECC9970}"/>
              </a:ext>
            </a:extLst>
          </p:cNvPr>
          <p:cNvSpPr>
            <a:spLocks noGrp="1"/>
          </p:cNvSpPr>
          <p:nvPr>
            <p:ph type="dt" sz="half" idx="10"/>
          </p:nvPr>
        </p:nvSpPr>
        <p:spPr/>
        <p:txBody>
          <a:bodyPr/>
          <a:lstStyle/>
          <a:p>
            <a:fld id="{7F9FA7AC-0CA4-A94F-B9AD-913C6E27D52C}" type="datetime1">
              <a:rPr lang="en-US" smtClean="0"/>
              <a:t>1/7/2025</a:t>
            </a:fld>
            <a:endParaRPr lang="en-US" dirty="0"/>
          </a:p>
        </p:txBody>
      </p:sp>
      <p:sp>
        <p:nvSpPr>
          <p:cNvPr id="9" name="Footer Placeholder 8">
            <a:extLst>
              <a:ext uri="{FF2B5EF4-FFF2-40B4-BE49-F238E27FC236}">
                <a16:creationId xmlns:a16="http://schemas.microsoft.com/office/drawing/2014/main" id="{188FFC8B-A41D-691D-C8C9-0C363B1FD284}"/>
              </a:ext>
            </a:extLst>
          </p:cNvPr>
          <p:cNvSpPr>
            <a:spLocks noGrp="1"/>
          </p:cNvSpPr>
          <p:nvPr>
            <p:ph type="ftr" sz="quarter" idx="11"/>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B0EC0125-3406-DCE1-A443-16278DF39252}"/>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5250528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tatement - light">
    <p:bg>
      <p:bgRef idx="1001">
        <a:schemeClr val="bg2"/>
      </p:bgRef>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98BC2B5B-70BA-CE41-9C8E-4A1C418D7D8E}"/>
              </a:ext>
            </a:extLst>
          </p:cNvPr>
          <p:cNvSpPr>
            <a:spLocks noGrp="1"/>
          </p:cNvSpPr>
          <p:nvPr>
            <p:ph type="body" sz="quarter" idx="13" hasCustomPrompt="1"/>
          </p:nvPr>
        </p:nvSpPr>
        <p:spPr>
          <a:xfrm>
            <a:off x="1005840" y="3429000"/>
            <a:ext cx="8849360" cy="1500188"/>
          </a:xfrm>
          <a:prstGeom prst="rect">
            <a:avLst/>
          </a:prstGeom>
        </p:spPr>
        <p:txBody>
          <a:bodyPr>
            <a:noAutofit/>
          </a:bodyPr>
          <a:lstStyle>
            <a:lvl1pPr marL="0" indent="0">
              <a:buNone/>
              <a:defRPr>
                <a:solidFill>
                  <a:schemeClr val="accent2"/>
                </a:solidFill>
              </a:defRPr>
            </a:lvl1pPr>
            <a:lvl2pPr marL="457200" indent="0">
              <a:buNone/>
              <a:defRPr>
                <a:solidFill>
                  <a:schemeClr val="accent5"/>
                </a:solidFill>
              </a:defRPr>
            </a:lvl2pPr>
            <a:lvl3pPr marL="914400" indent="0">
              <a:buNone/>
              <a:defRPr>
                <a:solidFill>
                  <a:schemeClr val="accent3"/>
                </a:solidFill>
              </a:defRPr>
            </a:lvl3pPr>
            <a:lvl4pPr marL="1371600" indent="0">
              <a:buNone/>
              <a:defRPr>
                <a:solidFill>
                  <a:schemeClr val="accent3"/>
                </a:solidFill>
              </a:defRPr>
            </a:lvl4pPr>
            <a:lvl5pPr marL="1828800" indent="0">
              <a:buNone/>
              <a:defRPr>
                <a:solidFill>
                  <a:schemeClr val="accent3"/>
                </a:solidFill>
              </a:defRPr>
            </a:lvl5pPr>
          </a:lstStyle>
          <a:p>
            <a:pPr lvl="0"/>
            <a:r>
              <a:rPr lang="en-US" dirty="0"/>
              <a:t>Attributor name is 16pt Arial</a:t>
            </a:r>
          </a:p>
        </p:txBody>
      </p:sp>
      <p:sp>
        <p:nvSpPr>
          <p:cNvPr id="13" name="Title 1">
            <a:extLst>
              <a:ext uri="{FF2B5EF4-FFF2-40B4-BE49-F238E27FC236}">
                <a16:creationId xmlns:a16="http://schemas.microsoft.com/office/drawing/2014/main" id="{0A13EBB4-2E96-D446-A07D-04B750732870}"/>
              </a:ext>
            </a:extLst>
          </p:cNvPr>
          <p:cNvSpPr>
            <a:spLocks noGrp="1"/>
          </p:cNvSpPr>
          <p:nvPr>
            <p:ph type="ctrTitle" hasCustomPrompt="1"/>
          </p:nvPr>
        </p:nvSpPr>
        <p:spPr>
          <a:xfrm>
            <a:off x="1005840" y="1943100"/>
            <a:ext cx="8849360" cy="997196"/>
          </a:xfrm>
        </p:spPr>
        <p:txBody>
          <a:bodyPr anchor="b" anchorCtr="0"/>
          <a:lstStyle>
            <a:lvl1pPr algn="l" rtl="0" eaLnBrk="1" latinLnBrk="0" hangingPunct="1">
              <a:defRPr lang="en-US" sz="3600" smtClean="0">
                <a:effectLst/>
              </a:defRPr>
            </a:lvl1pPr>
          </a:lstStyle>
          <a:p>
            <a:pPr rtl="0" eaLnBrk="1" latinLnBrk="0" hangingPunct="1"/>
            <a:r>
              <a:rPr lang="en-US" dirty="0"/>
              <a:t>Click to edit statement or quote </a:t>
            </a:r>
            <a:br>
              <a:rPr lang="en-US" dirty="0"/>
            </a:br>
            <a:r>
              <a:rPr lang="en-US" dirty="0"/>
              <a:t>in Arial 36pt bold</a:t>
            </a:r>
          </a:p>
        </p:txBody>
      </p:sp>
      <p:sp>
        <p:nvSpPr>
          <p:cNvPr id="4" name="Date Placeholder 3">
            <a:extLst>
              <a:ext uri="{FF2B5EF4-FFF2-40B4-BE49-F238E27FC236}">
                <a16:creationId xmlns:a16="http://schemas.microsoft.com/office/drawing/2014/main" id="{A90C7F1F-725F-1A52-1D97-F08B00EAAD97}"/>
              </a:ext>
            </a:extLst>
          </p:cNvPr>
          <p:cNvSpPr>
            <a:spLocks noGrp="1"/>
          </p:cNvSpPr>
          <p:nvPr>
            <p:ph type="dt" sz="half" idx="14"/>
          </p:nvPr>
        </p:nvSpPr>
        <p:spPr/>
        <p:txBody>
          <a:bodyPr/>
          <a:lstStyle/>
          <a:p>
            <a:fld id="{C7A24A1D-F3BF-1A41-B122-C74AA003EAC6}" type="datetime1">
              <a:rPr lang="en-US" smtClean="0"/>
              <a:t>1/7/2025</a:t>
            </a:fld>
            <a:endParaRPr lang="en-US" dirty="0"/>
          </a:p>
        </p:txBody>
      </p:sp>
      <p:sp>
        <p:nvSpPr>
          <p:cNvPr id="7" name="Footer Placeholder 6">
            <a:extLst>
              <a:ext uri="{FF2B5EF4-FFF2-40B4-BE49-F238E27FC236}">
                <a16:creationId xmlns:a16="http://schemas.microsoft.com/office/drawing/2014/main" id="{D50B4EFF-B670-387B-EBF2-318801CE65AB}"/>
              </a:ext>
            </a:extLst>
          </p:cNvPr>
          <p:cNvSpPr>
            <a:spLocks noGrp="1"/>
          </p:cNvSpPr>
          <p:nvPr>
            <p:ph type="ftr" sz="quarter" idx="15"/>
          </p:nvPr>
        </p:nvSpPr>
        <p:spPr/>
        <p:txBody>
          <a:bodyPr/>
          <a:lstStyle/>
          <a:p>
            <a:r>
              <a:rPr lang="en-US" dirty="0"/>
              <a:t>© 2024 Cognizant | Private</a:t>
            </a:r>
          </a:p>
        </p:txBody>
      </p:sp>
      <p:sp>
        <p:nvSpPr>
          <p:cNvPr id="8" name="Slide Number Placeholder 7">
            <a:extLst>
              <a:ext uri="{FF2B5EF4-FFF2-40B4-BE49-F238E27FC236}">
                <a16:creationId xmlns:a16="http://schemas.microsoft.com/office/drawing/2014/main" id="{B54DEEBD-7FD8-B1BF-8875-FF2A60284D39}"/>
              </a:ext>
            </a:extLst>
          </p:cNvPr>
          <p:cNvSpPr>
            <a:spLocks noGrp="1"/>
          </p:cNvSpPr>
          <p:nvPr>
            <p:ph type="sldNum" sz="quarter" idx="16"/>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72647368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24"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ase study - light">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0" y="0"/>
            <a:ext cx="4216400" cy="6858000"/>
          </a:xfrm>
          <a:solidFill>
            <a:srgbClr val="ECECEB"/>
          </a:solidFill>
        </p:spPr>
        <p:txBody>
          <a:bodyPr bIns="914400" anchor="ctr">
            <a:normAutofit/>
          </a:bodyPr>
          <a:lstStyle>
            <a:lvl1pPr marL="0" indent="0" algn="ctr">
              <a:buNone/>
              <a:defRPr sz="1200">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201" y="1078468"/>
            <a:ext cx="3200400" cy="369332"/>
          </a:xfrm>
        </p:spPr>
        <p:txBody>
          <a:bodyPr wrap="square" lIns="0" tIns="0" rIns="0" bIns="0" anchor="t" anchorCtr="0">
            <a:spAutoFit/>
          </a:bodyPr>
          <a:lstStyle>
            <a:lvl1pPr>
              <a:lnSpc>
                <a:spcPct val="100000"/>
              </a:lnSpc>
              <a:defRPr sz="2400" b="1">
                <a:solidFill>
                  <a:schemeClr val="bg1"/>
                </a:solidFill>
              </a:defRPr>
            </a:lvl1pPr>
          </a:lstStyle>
          <a:p>
            <a:r>
              <a:rPr lang="en-US" dirty="0"/>
              <a:t>Case study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bg1"/>
                </a:solidFill>
              </a:defRPr>
            </a:lvl1pPr>
          </a:lstStyle>
          <a:p>
            <a:fld id="{FAFDDD03-639A-8D4E-860C-2002B6D03365}" type="datetime1">
              <a:rPr lang="en-US" smtClean="0"/>
              <a:pPr/>
              <a:t>1/7/2025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bg1"/>
                </a:solidFill>
              </a:defRPr>
            </a:lvl1pPr>
          </a:lstStyle>
          <a:p>
            <a:r>
              <a:rPr lang="en-US" dirty="0"/>
              <a:t>© 2024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bg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a:xfrm>
            <a:off x="457200" y="457200"/>
            <a:ext cx="3200401" cy="171778"/>
          </a:xfrm>
        </p:spPr>
        <p:txBody>
          <a:bodyPr wrap="square">
            <a:spAutoFit/>
          </a:bodyPr>
          <a:lstStyle>
            <a:lvl1pPr marL="0" indent="0">
              <a:buNone/>
              <a:defRPr sz="1100">
                <a:solidFill>
                  <a:schemeClr val="bg1"/>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Case study super head</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p:nvPr>
        </p:nvSpPr>
        <p:spPr>
          <a:xfrm>
            <a:off x="5151120" y="1447800"/>
            <a:ext cx="6583680" cy="4754880"/>
          </a:xfrm>
        </p:spPr>
        <p:txBody>
          <a:bodyPr/>
          <a:lstStyle>
            <a:lvl1pPr marL="0" indent="0">
              <a:spcBef>
                <a:spcPts val="1200"/>
              </a:spcBef>
              <a:buNone/>
              <a:defRPr sz="1400"/>
            </a:lvl1pPr>
            <a:lvl2pPr>
              <a:spcBef>
                <a:spcPts val="1200"/>
              </a:spcBef>
              <a:defRPr sz="1200"/>
            </a:lvl2pPr>
            <a:lvl3pPr>
              <a:spcBef>
                <a:spcPts val="1200"/>
              </a:spcBef>
              <a:defRPr sz="1100"/>
            </a:lvl3pPr>
            <a:lvl4pPr>
              <a:spcBef>
                <a:spcPts val="1200"/>
              </a:spcBef>
              <a:defRPr sz="1100"/>
            </a:lvl4pPr>
            <a:lvl5pPr>
              <a:spcBef>
                <a:spcPts val="12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Picture Placeholder 6">
            <a:extLst>
              <a:ext uri="{FF2B5EF4-FFF2-40B4-BE49-F238E27FC236}">
                <a16:creationId xmlns:a16="http://schemas.microsoft.com/office/drawing/2014/main" id="{2240FDEC-D5D2-8E2B-9CB8-49F6FABD320A}"/>
              </a:ext>
            </a:extLst>
          </p:cNvPr>
          <p:cNvSpPr>
            <a:spLocks noGrp="1"/>
          </p:cNvSpPr>
          <p:nvPr>
            <p:ph type="pic" sz="quarter" idx="28" hasCustomPrompt="1"/>
          </p:nvPr>
        </p:nvSpPr>
        <p:spPr>
          <a:xfrm>
            <a:off x="9855200" y="457200"/>
            <a:ext cx="1879600" cy="685800"/>
          </a:xfrm>
          <a:noFill/>
        </p:spPr>
        <p:txBody>
          <a:bodyPr bIns="0" anchor="ctr">
            <a:normAutofit/>
          </a:bodyPr>
          <a:lstStyle>
            <a:lvl1pPr marL="0" indent="0" algn="ctr">
              <a:lnSpc>
                <a:spcPct val="100000"/>
              </a:lnSpc>
              <a:buNone/>
              <a:defRPr sz="900">
                <a:solidFill>
                  <a:schemeClr val="tx1"/>
                </a:solidFill>
              </a:defRPr>
            </a:lvl1pPr>
          </a:lstStyle>
          <a:p>
            <a:r>
              <a:rPr lang="en-US" dirty="0"/>
              <a:t>Client logo</a:t>
            </a:r>
            <a:br>
              <a:rPr lang="en-US" dirty="0"/>
            </a:br>
            <a:r>
              <a:rPr lang="en-US" dirty="0"/>
              <a:t>(crop: fit to make sure </a:t>
            </a:r>
            <a:br>
              <a:rPr lang="en-US" dirty="0"/>
            </a:br>
            <a:r>
              <a:rPr lang="en-US" dirty="0"/>
              <a:t>entire logo is visible)</a:t>
            </a:r>
          </a:p>
        </p:txBody>
      </p:sp>
    </p:spTree>
    <p:extLst>
      <p:ext uri="{BB962C8B-B14F-4D97-AF65-F5344CB8AC3E}">
        <p14:creationId xmlns:p14="http://schemas.microsoft.com/office/powerpoint/2010/main" val="2442934130"/>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ase study light - no imag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E73A3D6-80E4-AC3E-7815-5FDC789342D0}"/>
              </a:ext>
            </a:extLst>
          </p:cNvPr>
          <p:cNvSpPr/>
          <p:nvPr userDrawn="1"/>
        </p:nvSpPr>
        <p:spPr>
          <a:xfrm>
            <a:off x="0" y="0"/>
            <a:ext cx="42164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bwMode="white">
          <a:xfrm>
            <a:off x="457201" y="1078468"/>
            <a:ext cx="3200400" cy="369332"/>
          </a:xfrm>
        </p:spPr>
        <p:txBody>
          <a:bodyPr wrap="square" lIns="0" tIns="0" rIns="0" bIns="0" anchor="t" anchorCtr="0">
            <a:spAutoFit/>
          </a:bodyPr>
          <a:lstStyle>
            <a:lvl1pPr>
              <a:lnSpc>
                <a:spcPct val="100000"/>
              </a:lnSpc>
              <a:defRPr sz="2400" b="1">
                <a:solidFill>
                  <a:schemeClr val="bg1"/>
                </a:solidFill>
              </a:defRPr>
            </a:lvl1pPr>
          </a:lstStyle>
          <a:p>
            <a:r>
              <a:rPr lang="en-US" dirty="0"/>
              <a:t>Case study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bwMode="white"/>
        <p:txBody>
          <a:bodyPr/>
          <a:lstStyle>
            <a:lvl1pPr>
              <a:defRPr>
                <a:solidFill>
                  <a:schemeClr val="bg1"/>
                </a:solidFill>
              </a:defRPr>
            </a:lvl1pPr>
          </a:lstStyle>
          <a:p>
            <a:fld id="{FAFDDD03-639A-8D4E-860C-2002B6D03365}" type="datetime1">
              <a:rPr lang="en-US" smtClean="0"/>
              <a:pPr/>
              <a:t>1/7/2025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bwMode="white"/>
        <p:txBody>
          <a:bodyPr/>
          <a:lstStyle>
            <a:lvl1pPr>
              <a:defRPr>
                <a:solidFill>
                  <a:schemeClr val="bg1"/>
                </a:solidFill>
              </a:defRPr>
            </a:lvl1pPr>
          </a:lstStyle>
          <a:p>
            <a:r>
              <a:rPr lang="en-US" dirty="0"/>
              <a:t>© 2024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bwMode="white">
          <a:xfrm>
            <a:off x="457200" y="457200"/>
            <a:ext cx="3200401" cy="171778"/>
          </a:xfrm>
        </p:spPr>
        <p:txBody>
          <a:bodyPr wrap="square">
            <a:spAutoFit/>
          </a:bodyPr>
          <a:lstStyle>
            <a:lvl1pPr marL="0" indent="0">
              <a:buNone/>
              <a:defRPr sz="1100">
                <a:solidFill>
                  <a:schemeClr val="bg1"/>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Case study super head</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p:nvPr>
        </p:nvSpPr>
        <p:spPr>
          <a:xfrm>
            <a:off x="5151120" y="1447800"/>
            <a:ext cx="6583680" cy="4754880"/>
          </a:xfrm>
        </p:spPr>
        <p:txBody>
          <a:bodyPr/>
          <a:lstStyle>
            <a:lvl1pPr marL="0" indent="0">
              <a:spcBef>
                <a:spcPts val="1200"/>
              </a:spcBef>
              <a:buNone/>
              <a:defRPr sz="1400"/>
            </a:lvl1pPr>
            <a:lvl2pPr>
              <a:spcBef>
                <a:spcPts val="1200"/>
              </a:spcBef>
              <a:defRPr sz="1200"/>
            </a:lvl2pPr>
            <a:lvl3pPr>
              <a:spcBef>
                <a:spcPts val="1200"/>
              </a:spcBef>
              <a:defRPr sz="1100"/>
            </a:lvl3pPr>
            <a:lvl4pPr>
              <a:spcBef>
                <a:spcPts val="1200"/>
              </a:spcBef>
              <a:defRPr sz="1100"/>
            </a:lvl4pPr>
            <a:lvl5pPr>
              <a:spcBef>
                <a:spcPts val="12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Picture Placeholder 6">
            <a:extLst>
              <a:ext uri="{FF2B5EF4-FFF2-40B4-BE49-F238E27FC236}">
                <a16:creationId xmlns:a16="http://schemas.microsoft.com/office/drawing/2014/main" id="{2240FDEC-D5D2-8E2B-9CB8-49F6FABD320A}"/>
              </a:ext>
            </a:extLst>
          </p:cNvPr>
          <p:cNvSpPr>
            <a:spLocks noGrp="1"/>
          </p:cNvSpPr>
          <p:nvPr>
            <p:ph type="pic" sz="quarter" idx="28" hasCustomPrompt="1"/>
          </p:nvPr>
        </p:nvSpPr>
        <p:spPr>
          <a:xfrm>
            <a:off x="9855200" y="457200"/>
            <a:ext cx="1879600" cy="685800"/>
          </a:xfrm>
          <a:noFill/>
        </p:spPr>
        <p:txBody>
          <a:bodyPr bIns="0" anchor="ctr">
            <a:normAutofit/>
          </a:bodyPr>
          <a:lstStyle>
            <a:lvl1pPr marL="0" indent="0" algn="ctr">
              <a:lnSpc>
                <a:spcPct val="100000"/>
              </a:lnSpc>
              <a:buNone/>
              <a:defRPr sz="900">
                <a:solidFill>
                  <a:schemeClr val="tx1"/>
                </a:solidFill>
              </a:defRPr>
            </a:lvl1pPr>
          </a:lstStyle>
          <a:p>
            <a:r>
              <a:rPr lang="en-US" dirty="0"/>
              <a:t>Client logo</a:t>
            </a:r>
            <a:br>
              <a:rPr lang="en-US" dirty="0"/>
            </a:br>
            <a:r>
              <a:rPr lang="en-US" dirty="0"/>
              <a:t>(crop: fit to make sure </a:t>
            </a:r>
            <a:br>
              <a:rPr lang="en-US" dirty="0"/>
            </a:br>
            <a:r>
              <a:rPr lang="en-US" dirty="0"/>
              <a:t>entire logo is visible)</a:t>
            </a:r>
          </a:p>
        </p:txBody>
      </p:sp>
    </p:spTree>
    <p:extLst>
      <p:ext uri="{BB962C8B-B14F-4D97-AF65-F5344CB8AC3E}">
        <p14:creationId xmlns:p14="http://schemas.microsoft.com/office/powerpoint/2010/main" val="1625816533"/>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DARK LAYOUTS">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775811" y="1385364"/>
            <a:ext cx="10640378" cy="4087273"/>
          </a:xfrm>
          <a:prstGeom prst="rect">
            <a:avLst/>
          </a:prstGeom>
          <a:noFill/>
        </p:spPr>
        <p:txBody>
          <a:bodyPr wrap="squar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DARK LAYOUTS</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2891603830"/>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obj" preserve="1">
  <p:cSld name="Title and Content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p:txBody>
          <a:bodyPr/>
          <a:lstStyle/>
          <a:p>
            <a:pPr lvl="0"/>
            <a:r>
              <a:rPr lang="en-US" dirty="0"/>
              <a:t>Click to add content</a:t>
            </a:r>
          </a:p>
          <a:p>
            <a:pPr lvl="1"/>
            <a:r>
              <a:rPr lang="en-US" dirty="0"/>
              <a:t>2nd level</a:t>
            </a:r>
          </a:p>
          <a:p>
            <a:pPr lvl="2"/>
            <a:r>
              <a:rPr lang="en-US" dirty="0"/>
              <a:t>3rd level text</a:t>
            </a:r>
          </a:p>
          <a:p>
            <a:pPr lvl="3"/>
            <a:r>
              <a:rPr lang="en-US" dirty="0"/>
              <a:t>4th level text</a:t>
            </a:r>
          </a:p>
          <a:p>
            <a:pPr lvl="4"/>
            <a:r>
              <a:rPr lang="en-US" dirty="0"/>
              <a:t>5th level text</a:t>
            </a:r>
          </a:p>
        </p:txBody>
      </p:sp>
      <p:sp>
        <p:nvSpPr>
          <p:cNvPr id="9" name="Date Placeholder 8">
            <a:extLst>
              <a:ext uri="{FF2B5EF4-FFF2-40B4-BE49-F238E27FC236}">
                <a16:creationId xmlns:a16="http://schemas.microsoft.com/office/drawing/2014/main" id="{F383D916-FBF7-8EA7-4311-2FD3E10E8254}"/>
              </a:ext>
            </a:extLst>
          </p:cNvPr>
          <p:cNvSpPr>
            <a:spLocks noGrp="1"/>
          </p:cNvSpPr>
          <p:nvPr>
            <p:ph type="dt" sz="half" idx="10"/>
          </p:nvPr>
        </p:nvSpPr>
        <p:spPr/>
        <p:txBody>
          <a:bodyPr/>
          <a:lstStyle/>
          <a:p>
            <a:fld id="{62B992DF-0A30-4346-A305-F697A2247CA4}" type="datetime1">
              <a:rPr lang="en-US" smtClean="0"/>
              <a:t>1/7/2025</a:t>
            </a:fld>
            <a:endParaRPr lang="en-US" dirty="0"/>
          </a:p>
        </p:txBody>
      </p:sp>
      <p:sp>
        <p:nvSpPr>
          <p:cNvPr id="10" name="Footer Placeholder 9">
            <a:extLst>
              <a:ext uri="{FF2B5EF4-FFF2-40B4-BE49-F238E27FC236}">
                <a16:creationId xmlns:a16="http://schemas.microsoft.com/office/drawing/2014/main" id="{69D40ACC-00F3-03AD-3DB1-6487497FA161}"/>
              </a:ext>
            </a:extLst>
          </p:cNvPr>
          <p:cNvSpPr>
            <a:spLocks noGrp="1"/>
          </p:cNvSpPr>
          <p:nvPr>
            <p:ph type="ftr" sz="quarter" idx="11"/>
          </p:nvPr>
        </p:nvSpPr>
        <p:spPr/>
        <p:txBody>
          <a:bodyPr/>
          <a:lstStyle/>
          <a:p>
            <a:r>
              <a:rPr lang="en-US" dirty="0"/>
              <a:t>© 2024 Cognizant | Private</a:t>
            </a:r>
          </a:p>
        </p:txBody>
      </p:sp>
      <p:sp>
        <p:nvSpPr>
          <p:cNvPr id="11" name="Slide Number Placeholder 10">
            <a:extLst>
              <a:ext uri="{FF2B5EF4-FFF2-40B4-BE49-F238E27FC236}">
                <a16:creationId xmlns:a16="http://schemas.microsoft.com/office/drawing/2014/main" id="{1DA0B9D4-7BD8-9FB8-A351-972423D1D772}"/>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4" name="Cognizant Logo_rgb_rev_2023" descr="Cognizant logo reversed, SVG format">
            <a:extLst>
              <a:ext uri="{FF2B5EF4-FFF2-40B4-BE49-F238E27FC236}">
                <a16:creationId xmlns:a16="http://schemas.microsoft.com/office/drawing/2014/main" id="{591ACBB7-11CF-0324-65ED-7CE580E3A1A8}"/>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111587575"/>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uper head, sub head, footnote - Super head, sub head, footnote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457200" y="1447800"/>
            <a:ext cx="7518400" cy="42976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ext Placeholder 7">
            <a:extLst>
              <a:ext uri="{FF2B5EF4-FFF2-40B4-BE49-F238E27FC236}">
                <a16:creationId xmlns:a16="http://schemas.microsoft.com/office/drawing/2014/main" id="{EDCB0FDA-E923-182E-F7E1-D663EE4D60C4}"/>
              </a:ext>
            </a:extLst>
          </p:cNvPr>
          <p:cNvSpPr>
            <a:spLocks noGrp="1"/>
          </p:cNvSpPr>
          <p:nvPr>
            <p:ph type="body" sz="quarter" idx="14" hasCustomPrompt="1"/>
          </p:nvPr>
        </p:nvSpPr>
        <p:spPr>
          <a:xfrm>
            <a:off x="457200" y="228600"/>
            <a:ext cx="11277600" cy="163956"/>
          </a:xfrm>
        </p:spPr>
        <p:txBody>
          <a:bodyPr anchor="b">
            <a:spAutoFit/>
          </a:bodyPr>
          <a:lstStyle>
            <a:lvl1pPr marL="0" indent="0">
              <a:buNone/>
              <a:defRPr sz="1050">
                <a:solidFill>
                  <a:schemeClr val="accent3"/>
                </a:solidFill>
              </a:defRPr>
            </a:lvl1pPr>
          </a:lstStyle>
          <a:p>
            <a:pPr lvl="0"/>
            <a:r>
              <a:rPr lang="en-US"/>
              <a:t>Super head</a:t>
            </a:r>
          </a:p>
        </p:txBody>
      </p:sp>
      <p:sp>
        <p:nvSpPr>
          <p:cNvPr id="8" name="Text Placeholder 7">
            <a:extLst>
              <a:ext uri="{FF2B5EF4-FFF2-40B4-BE49-F238E27FC236}">
                <a16:creationId xmlns:a16="http://schemas.microsoft.com/office/drawing/2014/main" id="{8D4F1D73-B5B0-2DD9-9E22-084F619A1164}"/>
              </a:ext>
            </a:extLst>
          </p:cNvPr>
          <p:cNvSpPr>
            <a:spLocks noGrp="1"/>
          </p:cNvSpPr>
          <p:nvPr>
            <p:ph type="body" sz="quarter" idx="15" hasCustomPrompt="1"/>
          </p:nvPr>
        </p:nvSpPr>
        <p:spPr>
          <a:xfrm>
            <a:off x="457200" y="822960"/>
            <a:ext cx="11277600" cy="281039"/>
          </a:xfrm>
        </p:spPr>
        <p:txBody>
          <a:bodyPr anchor="t">
            <a:spAutoFit/>
          </a:bodyPr>
          <a:lstStyle>
            <a:lvl1pPr marL="0" indent="0">
              <a:lnSpc>
                <a:spcPct val="100000"/>
              </a:lnSpc>
              <a:buNone/>
              <a:defRPr sz="1800">
                <a:solidFill>
                  <a:schemeClr val="accent3"/>
                </a:solidFill>
              </a:defRPr>
            </a:lvl1pPr>
          </a:lstStyle>
          <a:p>
            <a:pPr lvl="0"/>
            <a:r>
              <a:rPr lang="en-US" dirty="0"/>
              <a:t>Subhead</a:t>
            </a:r>
          </a:p>
        </p:txBody>
      </p:sp>
      <p:sp>
        <p:nvSpPr>
          <p:cNvPr id="9" name="Text Placeholder 7">
            <a:extLst>
              <a:ext uri="{FF2B5EF4-FFF2-40B4-BE49-F238E27FC236}">
                <a16:creationId xmlns:a16="http://schemas.microsoft.com/office/drawing/2014/main" id="{8B225166-D739-CEC1-F817-8B08A1CA46F7}"/>
              </a:ext>
            </a:extLst>
          </p:cNvPr>
          <p:cNvSpPr>
            <a:spLocks noGrp="1"/>
          </p:cNvSpPr>
          <p:nvPr>
            <p:ph type="body" sz="quarter" idx="16" hasCustomPrompt="1"/>
          </p:nvPr>
        </p:nvSpPr>
        <p:spPr>
          <a:xfrm>
            <a:off x="457200" y="5947090"/>
            <a:ext cx="7518400" cy="124906"/>
          </a:xfrm>
        </p:spPr>
        <p:txBody>
          <a:bodyPr wrap="square" anchor="t" anchorCtr="0">
            <a:spAutoFit/>
          </a:bodyPr>
          <a:lstStyle>
            <a:lvl1pPr marL="0" indent="0">
              <a:buNone/>
              <a:defRPr sz="800">
                <a:solidFill>
                  <a:schemeClr val="tx1"/>
                </a:solidFill>
              </a:defRPr>
            </a:lvl1pPr>
          </a:lstStyle>
          <a:p>
            <a:pPr lvl="0"/>
            <a:r>
              <a:rPr lang="en-US" dirty="0"/>
              <a:t>Insert source or footnote here</a:t>
            </a:r>
          </a:p>
        </p:txBody>
      </p:sp>
      <p:sp>
        <p:nvSpPr>
          <p:cNvPr id="10" name="Date Placeholder 9">
            <a:extLst>
              <a:ext uri="{FF2B5EF4-FFF2-40B4-BE49-F238E27FC236}">
                <a16:creationId xmlns:a16="http://schemas.microsoft.com/office/drawing/2014/main" id="{BB09AAF3-3252-489D-5FB0-6293AC9FF0F1}"/>
              </a:ext>
            </a:extLst>
          </p:cNvPr>
          <p:cNvSpPr>
            <a:spLocks noGrp="1"/>
          </p:cNvSpPr>
          <p:nvPr>
            <p:ph type="dt" sz="half" idx="17"/>
          </p:nvPr>
        </p:nvSpPr>
        <p:spPr/>
        <p:txBody>
          <a:bodyPr/>
          <a:lstStyle/>
          <a:p>
            <a:fld id="{F038E6F7-2112-7146-A379-7AD5AE1DBC42}" type="datetime1">
              <a:rPr lang="en-US" smtClean="0"/>
              <a:t>1/7/2025</a:t>
            </a:fld>
            <a:endParaRPr lang="en-US" dirty="0"/>
          </a:p>
        </p:txBody>
      </p:sp>
      <p:sp>
        <p:nvSpPr>
          <p:cNvPr id="11" name="Footer Placeholder 10">
            <a:extLst>
              <a:ext uri="{FF2B5EF4-FFF2-40B4-BE49-F238E27FC236}">
                <a16:creationId xmlns:a16="http://schemas.microsoft.com/office/drawing/2014/main" id="{0D47B63B-3488-B9A8-9702-4FB8F539BC94}"/>
              </a:ext>
            </a:extLst>
          </p:cNvPr>
          <p:cNvSpPr>
            <a:spLocks noGrp="1"/>
          </p:cNvSpPr>
          <p:nvPr>
            <p:ph type="ftr" sz="quarter" idx="18"/>
          </p:nvPr>
        </p:nvSpPr>
        <p:spPr/>
        <p:txBody>
          <a:bodyPr/>
          <a:lstStyle/>
          <a:p>
            <a:r>
              <a:rPr lang="en-US" dirty="0"/>
              <a:t>© 2024 Cognizant | Private</a:t>
            </a:r>
          </a:p>
        </p:txBody>
      </p:sp>
      <p:sp>
        <p:nvSpPr>
          <p:cNvPr id="12" name="Slide Number Placeholder 11">
            <a:extLst>
              <a:ext uri="{FF2B5EF4-FFF2-40B4-BE49-F238E27FC236}">
                <a16:creationId xmlns:a16="http://schemas.microsoft.com/office/drawing/2014/main" id="{1BA67573-B992-F2E1-F4A6-9434D3134383}"/>
              </a:ext>
            </a:extLst>
          </p:cNvPr>
          <p:cNvSpPr>
            <a:spLocks noGrp="1"/>
          </p:cNvSpPr>
          <p:nvPr>
            <p:ph type="sldNum" sz="quarter" idx="19"/>
          </p:nvPr>
        </p:nvSpPr>
        <p:spPr/>
        <p:txBody>
          <a:bodyPr/>
          <a:lstStyle/>
          <a:p>
            <a:fld id="{38826FC0-333C-E549-9FA3-0EE43DF298A3}" type="slidenum">
              <a:rPr lang="en-US" smtClean="0"/>
              <a:pPr/>
              <a:t>‹#›</a:t>
            </a:fld>
            <a:endParaRPr lang="en-US" dirty="0"/>
          </a:p>
        </p:txBody>
      </p:sp>
      <p:pic>
        <p:nvPicPr>
          <p:cNvPr id="6" name="Cognizant Logo_rgb_rev_2023" descr="Cognizant logo reversed, SVG format">
            <a:extLst>
              <a:ext uri="{FF2B5EF4-FFF2-40B4-BE49-F238E27FC236}">
                <a16:creationId xmlns:a16="http://schemas.microsoft.com/office/drawing/2014/main" id="{C58C5DC1-02D1-ACC1-37E9-20232B40787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16204469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 ligh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1" y="2930402"/>
            <a:ext cx="4754880" cy="997196"/>
          </a:xfrm>
        </p:spPr>
        <p:txBody>
          <a:bodyPr anchor="ctr"/>
          <a:lstStyle>
            <a:lvl1pPr algn="l">
              <a:defRPr sz="3600"/>
            </a:lvl1pPr>
          </a:lstStyle>
          <a:p>
            <a:r>
              <a:rPr lang="en-US" dirty="0"/>
              <a:t>Click to add agenda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6096000" y="914400"/>
            <a:ext cx="5635752" cy="5029200"/>
          </a:xfrm>
        </p:spPr>
        <p:txBody>
          <a:bodyPr anchor="ctr">
            <a:noAutofit/>
          </a:bodyPr>
          <a:lstStyle>
            <a:lvl1pPr marL="457200" indent="-457200">
              <a:spcBef>
                <a:spcPts val="900"/>
              </a:spcBef>
              <a:spcAft>
                <a:spcPts val="0"/>
              </a:spcAft>
              <a:buClrTx/>
              <a:buFont typeface="+mj-lt"/>
              <a:buAutoNum type="arabicPeriod"/>
              <a:defRPr sz="2000"/>
            </a:lvl1pPr>
            <a:lvl2pPr marL="731520" indent="-228600">
              <a:spcBef>
                <a:spcPts val="600"/>
              </a:spcBef>
              <a:spcAft>
                <a:spcPts val="0"/>
              </a:spcAft>
              <a:buClrTx/>
              <a:buFont typeface="Arial" panose="020B0604020202020204" pitchFamily="34" charset="0"/>
              <a:buChar char="•"/>
              <a:tabLst/>
              <a:defRPr sz="1600"/>
            </a:lvl2pPr>
            <a:lvl3pPr marL="1005840" indent="-228600">
              <a:spcBef>
                <a:spcPts val="600"/>
              </a:spcBef>
              <a:spcAft>
                <a:spcPts val="0"/>
              </a:spcAft>
              <a:buClrTx/>
              <a:buFont typeface="Arial" panose="020B0604020202020204" pitchFamily="34" charset="0"/>
              <a:buChar char="•"/>
              <a:tabLst/>
              <a:defRPr sz="1400"/>
            </a:lvl3pPr>
            <a:lvl4pPr marL="1051560" indent="-228600">
              <a:spcBef>
                <a:spcPts val="900"/>
              </a:spcBef>
              <a:buFont typeface="+mj-lt"/>
              <a:buAutoNum type="arabicPeriod"/>
              <a:defRPr sz="1400"/>
            </a:lvl4pPr>
            <a:lvl5pPr marL="1325880" indent="-228600">
              <a:spcBef>
                <a:spcPts val="900"/>
              </a:spcBef>
              <a:buFont typeface="+mj-lt"/>
              <a:buAutoNum type="arabicPeriod"/>
              <a:defRPr sz="1400"/>
            </a:lvl5pPr>
          </a:lstStyle>
          <a:p>
            <a:pPr lvl="0"/>
            <a:r>
              <a:rPr lang="en-US" dirty="0"/>
              <a:t>Click to add content</a:t>
            </a:r>
          </a:p>
          <a:p>
            <a:pPr lvl="1"/>
            <a:r>
              <a:rPr lang="en-US" dirty="0"/>
              <a:t>2nd level text</a:t>
            </a:r>
          </a:p>
          <a:p>
            <a:pPr lvl="2"/>
            <a:r>
              <a:rPr lang="en-US" dirty="0"/>
              <a:t>3rd level text</a:t>
            </a:r>
          </a:p>
        </p:txBody>
      </p:sp>
      <p:cxnSp>
        <p:nvCxnSpPr>
          <p:cNvPr id="9" name="Straight Connector 8">
            <a:extLst>
              <a:ext uri="{FF2B5EF4-FFF2-40B4-BE49-F238E27FC236}">
                <a16:creationId xmlns:a16="http://schemas.microsoft.com/office/drawing/2014/main" id="{06654D8E-53D7-24EA-BE00-553663804946}"/>
              </a:ext>
            </a:extLst>
          </p:cNvPr>
          <p:cNvCxnSpPr>
            <a:cxnSpLocks/>
          </p:cNvCxnSpPr>
          <p:nvPr/>
        </p:nvCxnSpPr>
        <p:spPr>
          <a:xfrm>
            <a:off x="5654040" y="914400"/>
            <a:ext cx="0" cy="5029200"/>
          </a:xfrm>
          <a:prstGeom prst="line">
            <a:avLst/>
          </a:prstGeom>
          <a:ln w="12700">
            <a:solidFill>
              <a:schemeClr val="accent6"/>
            </a:solidFill>
          </a:ln>
        </p:spPr>
        <p:style>
          <a:lnRef idx="2">
            <a:schemeClr val="accent1"/>
          </a:lnRef>
          <a:fillRef idx="0">
            <a:schemeClr val="accent1"/>
          </a:fillRef>
          <a:effectRef idx="1">
            <a:schemeClr val="accent1"/>
          </a:effectRef>
          <a:fontRef idx="minor">
            <a:schemeClr val="tx1"/>
          </a:fontRef>
        </p:style>
      </p:cxnSp>
      <p:sp>
        <p:nvSpPr>
          <p:cNvPr id="4" name="Date Placeholder 3">
            <a:extLst>
              <a:ext uri="{FF2B5EF4-FFF2-40B4-BE49-F238E27FC236}">
                <a16:creationId xmlns:a16="http://schemas.microsoft.com/office/drawing/2014/main" id="{31347B8F-702B-F8D2-3BCF-E1C9AEB86CEC}"/>
              </a:ext>
            </a:extLst>
          </p:cNvPr>
          <p:cNvSpPr>
            <a:spLocks noGrp="1"/>
          </p:cNvSpPr>
          <p:nvPr>
            <p:ph type="dt" sz="half" idx="10"/>
          </p:nvPr>
        </p:nvSpPr>
        <p:spPr/>
        <p:txBody>
          <a:bodyPr/>
          <a:lstStyle/>
          <a:p>
            <a:fld id="{CCE15D93-701F-AD45-BF63-B5231D171A5D}" type="datetime1">
              <a:rPr lang="en-US" smtClean="0"/>
              <a:t>1/7/2025</a:t>
            </a:fld>
            <a:endParaRPr lang="en-US" dirty="0"/>
          </a:p>
        </p:txBody>
      </p:sp>
      <p:sp>
        <p:nvSpPr>
          <p:cNvPr id="8" name="Footer Placeholder 7">
            <a:extLst>
              <a:ext uri="{FF2B5EF4-FFF2-40B4-BE49-F238E27FC236}">
                <a16:creationId xmlns:a16="http://schemas.microsoft.com/office/drawing/2014/main" id="{2D295671-87C9-E086-9979-83CE71CF0FF1}"/>
              </a:ext>
            </a:extLst>
          </p:cNvPr>
          <p:cNvSpPr>
            <a:spLocks noGrp="1"/>
          </p:cNvSpPr>
          <p:nvPr>
            <p:ph type="ftr" sz="quarter" idx="11"/>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D3DF2403-9115-12D2-6006-6F820363A79D}"/>
              </a:ext>
            </a:extLst>
          </p:cNvPr>
          <p:cNvSpPr>
            <a:spLocks noGrp="1"/>
          </p:cNvSpPr>
          <p:nvPr>
            <p:ph type="sldNum" sz="quarter" idx="12"/>
          </p:nvPr>
        </p:nvSpPr>
        <p:spPr/>
        <p:txBody>
          <a:bodyPr/>
          <a:lstStyle/>
          <a:p>
            <a:fld id="{38826FC0-333C-E549-9FA3-0EE43DF298A3}" type="slidenum">
              <a:rPr lang="en-US" smtClean="0"/>
              <a:pPr/>
              <a:t>‹#›</a:t>
            </a:fld>
            <a:endParaRPr lang="en-US" dirty="0"/>
          </a:p>
        </p:txBody>
      </p:sp>
      <p:cxnSp>
        <p:nvCxnSpPr>
          <p:cNvPr id="5" name="Straight Connector 4">
            <a:extLst>
              <a:ext uri="{FF2B5EF4-FFF2-40B4-BE49-F238E27FC236}">
                <a16:creationId xmlns:a16="http://schemas.microsoft.com/office/drawing/2014/main" id="{46BFA7A6-B1A7-45E7-3AC5-3E0FB62C8ACD}"/>
              </a:ext>
            </a:extLst>
          </p:cNvPr>
          <p:cNvCxnSpPr>
            <a:cxnSpLocks/>
          </p:cNvCxnSpPr>
          <p:nvPr/>
        </p:nvCxnSpPr>
        <p:spPr>
          <a:xfrm>
            <a:off x="5654040" y="914400"/>
            <a:ext cx="0" cy="5029200"/>
          </a:xfrm>
          <a:prstGeom prst="line">
            <a:avLst/>
          </a:prstGeom>
          <a:ln w="12700">
            <a:solidFill>
              <a:schemeClr val="accent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4722089"/>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Only" preserve="1">
  <p:cSld name="Title only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3A05-DC05-1CC5-ED65-5734138EE80C}"/>
              </a:ext>
            </a:extLst>
          </p:cNvPr>
          <p:cNvSpPr>
            <a:spLocks noGrp="1"/>
          </p:cNvSpPr>
          <p:nvPr>
            <p:ph type="title" hasCustomPrompt="1"/>
          </p:nvPr>
        </p:nvSpPr>
        <p:spPr/>
        <p:txBody>
          <a:bodyPr/>
          <a:lstStyle/>
          <a:p>
            <a:r>
              <a:rPr lang="en-US" dirty="0"/>
              <a:t>Click to add title</a:t>
            </a:r>
          </a:p>
        </p:txBody>
      </p:sp>
      <p:sp>
        <p:nvSpPr>
          <p:cNvPr id="8" name="Date Placeholder 7">
            <a:extLst>
              <a:ext uri="{FF2B5EF4-FFF2-40B4-BE49-F238E27FC236}">
                <a16:creationId xmlns:a16="http://schemas.microsoft.com/office/drawing/2014/main" id="{D1C004D1-9C96-9E3A-B3CF-E648F1817884}"/>
              </a:ext>
            </a:extLst>
          </p:cNvPr>
          <p:cNvSpPr>
            <a:spLocks noGrp="1"/>
          </p:cNvSpPr>
          <p:nvPr>
            <p:ph type="dt" sz="half" idx="10"/>
          </p:nvPr>
        </p:nvSpPr>
        <p:spPr/>
        <p:txBody>
          <a:bodyPr/>
          <a:lstStyle/>
          <a:p>
            <a:fld id="{95A8BB47-FFEE-CC40-B60B-C46D6D449673}" type="datetime1">
              <a:rPr lang="en-US" smtClean="0"/>
              <a:t>1/7/2025</a:t>
            </a:fld>
            <a:endParaRPr lang="en-US" dirty="0"/>
          </a:p>
        </p:txBody>
      </p:sp>
      <p:sp>
        <p:nvSpPr>
          <p:cNvPr id="9" name="Footer Placeholder 8">
            <a:extLst>
              <a:ext uri="{FF2B5EF4-FFF2-40B4-BE49-F238E27FC236}">
                <a16:creationId xmlns:a16="http://schemas.microsoft.com/office/drawing/2014/main" id="{C8F63855-627B-94BE-7770-B3F2F8F1DAD6}"/>
              </a:ext>
            </a:extLst>
          </p:cNvPr>
          <p:cNvSpPr>
            <a:spLocks noGrp="1"/>
          </p:cNvSpPr>
          <p:nvPr>
            <p:ph type="ftr" sz="quarter" idx="11"/>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64918DA7-E1E1-1CFE-6E02-09FE2AA2F07F}"/>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3" name="Cognizant Logo_rgb_rev_2023" descr="Cognizant logo reversed, SVG format">
            <a:extLst>
              <a:ext uri="{FF2B5EF4-FFF2-40B4-BE49-F238E27FC236}">
                <a16:creationId xmlns:a16="http://schemas.microsoft.com/office/drawing/2014/main" id="{39ECF048-F463-0BC0-00A8-80B618B315F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90993053"/>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Blank - dark">
    <p:bg>
      <p:bgRef idx="1001">
        <a:schemeClr val="bg1"/>
      </p:bgRef>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86AB16-C89B-C286-D054-A2D5DB5C460C}"/>
              </a:ext>
            </a:extLst>
          </p:cNvPr>
          <p:cNvSpPr>
            <a:spLocks noGrp="1"/>
          </p:cNvSpPr>
          <p:nvPr>
            <p:ph type="title" hasCustomPrompt="1"/>
          </p:nvPr>
        </p:nvSpPr>
        <p:spPr>
          <a:xfrm>
            <a:off x="457200" y="-357975"/>
            <a:ext cx="11277600" cy="193899"/>
          </a:xfrm>
        </p:spPr>
        <p:txBody>
          <a:bodyPr/>
          <a:lstStyle>
            <a:lvl1pPr>
              <a:defRPr sz="1400">
                <a:solidFill>
                  <a:schemeClr val="bg1"/>
                </a:solidFill>
              </a:defRPr>
            </a:lvl1pPr>
          </a:lstStyle>
          <a:p>
            <a:r>
              <a:rPr lang="en-US"/>
              <a:t>Click to add title (for accessibility purposes)</a:t>
            </a:r>
          </a:p>
        </p:txBody>
      </p:sp>
      <p:sp>
        <p:nvSpPr>
          <p:cNvPr id="2" name="Date Placeholder 1">
            <a:extLst>
              <a:ext uri="{FF2B5EF4-FFF2-40B4-BE49-F238E27FC236}">
                <a16:creationId xmlns:a16="http://schemas.microsoft.com/office/drawing/2014/main" id="{782BD780-BD7C-D16D-9867-3767997FAF91}"/>
              </a:ext>
            </a:extLst>
          </p:cNvPr>
          <p:cNvSpPr>
            <a:spLocks noGrp="1"/>
          </p:cNvSpPr>
          <p:nvPr>
            <p:ph type="dt" sz="half" idx="10"/>
          </p:nvPr>
        </p:nvSpPr>
        <p:spPr/>
        <p:txBody>
          <a:bodyPr/>
          <a:lstStyle/>
          <a:p>
            <a:fld id="{8D0CC1A4-EC1E-954F-93E3-20FAE017D170}" type="datetime1">
              <a:rPr lang="en-US" smtClean="0"/>
              <a:t>1/7/2025</a:t>
            </a:fld>
            <a:endParaRPr lang="en-US" dirty="0"/>
          </a:p>
        </p:txBody>
      </p:sp>
      <p:sp>
        <p:nvSpPr>
          <p:cNvPr id="7" name="Footer Placeholder 6">
            <a:extLst>
              <a:ext uri="{FF2B5EF4-FFF2-40B4-BE49-F238E27FC236}">
                <a16:creationId xmlns:a16="http://schemas.microsoft.com/office/drawing/2014/main" id="{A5ABA333-FF45-AB19-E8F1-74BC796D7D7D}"/>
              </a:ext>
            </a:extLst>
          </p:cNvPr>
          <p:cNvSpPr>
            <a:spLocks noGrp="1"/>
          </p:cNvSpPr>
          <p:nvPr>
            <p:ph type="ftr" sz="quarter" idx="11"/>
          </p:nvPr>
        </p:nvSpPr>
        <p:spPr/>
        <p:txBody>
          <a:bodyPr/>
          <a:lstStyle/>
          <a:p>
            <a:r>
              <a:rPr lang="en-US" dirty="0"/>
              <a:t>© 2024 Cognizant | Private</a:t>
            </a:r>
          </a:p>
        </p:txBody>
      </p:sp>
      <p:sp>
        <p:nvSpPr>
          <p:cNvPr id="8" name="Slide Number Placeholder 7">
            <a:extLst>
              <a:ext uri="{FF2B5EF4-FFF2-40B4-BE49-F238E27FC236}">
                <a16:creationId xmlns:a16="http://schemas.microsoft.com/office/drawing/2014/main" id="{D83C6AAA-8E03-CCE1-302E-C26D372E0547}"/>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4" name="Cognizant Logo_rgb_rev_2023" descr="Cognizant logo reversed, SVG format">
            <a:extLst>
              <a:ext uri="{FF2B5EF4-FFF2-40B4-BE49-F238E27FC236}">
                <a16:creationId xmlns:a16="http://schemas.microsoft.com/office/drawing/2014/main" id="{F805300B-96D9-F036-71EF-3F86B3B72D1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3794437884"/>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wo column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0CFA-C95C-83CB-71E9-4274D942BC47}"/>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Text Placeholder 2">
            <a:extLst>
              <a:ext uri="{FF2B5EF4-FFF2-40B4-BE49-F238E27FC236}">
                <a16:creationId xmlns:a16="http://schemas.microsoft.com/office/drawing/2014/main" id="{2FBB040B-AA5C-6A8F-D56C-52A1535E2C6D}"/>
              </a:ext>
            </a:extLst>
          </p:cNvPr>
          <p:cNvSpPr>
            <a:spLocks noGrp="1"/>
          </p:cNvSpPr>
          <p:nvPr>
            <p:ph type="body" idx="1" hasCustomPrompt="1"/>
          </p:nvPr>
        </p:nvSpPr>
        <p:spPr>
          <a:xfrm>
            <a:off x="457200" y="1447800"/>
            <a:ext cx="5212076" cy="281103"/>
          </a:xfrm>
        </p:spPr>
        <p:txBody>
          <a:bodyPr wrap="square" anchor="b">
            <a:spAutoFit/>
          </a:bodyPr>
          <a:lstStyle>
            <a:lvl1pPr marL="0" indent="0">
              <a:lnSpc>
                <a:spcPct val="100000"/>
              </a:lnSpc>
              <a:spcAft>
                <a:spcPts val="0"/>
              </a:spcAft>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D0973171-3D9B-E0BE-A9C6-BFF552EC6163}"/>
              </a:ext>
            </a:extLst>
          </p:cNvPr>
          <p:cNvSpPr>
            <a:spLocks noGrp="1"/>
          </p:cNvSpPr>
          <p:nvPr>
            <p:ph sz="half" idx="2" hasCustomPrompt="1"/>
          </p:nvPr>
        </p:nvSpPr>
        <p:spPr>
          <a:xfrm>
            <a:off x="457199" y="1943099"/>
            <a:ext cx="521208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Text Placeholder 4">
            <a:extLst>
              <a:ext uri="{FF2B5EF4-FFF2-40B4-BE49-F238E27FC236}">
                <a16:creationId xmlns:a16="http://schemas.microsoft.com/office/drawing/2014/main" id="{73D4243E-50F7-E6A4-A28E-F299D4BD0477}"/>
              </a:ext>
            </a:extLst>
          </p:cNvPr>
          <p:cNvSpPr>
            <a:spLocks noGrp="1"/>
          </p:cNvSpPr>
          <p:nvPr>
            <p:ph type="body" sz="quarter" idx="3" hasCustomPrompt="1"/>
          </p:nvPr>
        </p:nvSpPr>
        <p:spPr>
          <a:xfrm>
            <a:off x="6522720" y="1447800"/>
            <a:ext cx="5183188" cy="281103"/>
          </a:xfrm>
        </p:spPr>
        <p:txBody>
          <a:bodyPr anchor="b">
            <a:spAutoFit/>
          </a:bodyPr>
          <a:lstStyle>
            <a:lvl1pPr marL="0" indent="0">
              <a:lnSpc>
                <a:spcPct val="100000"/>
              </a:lnSpc>
              <a:spcAft>
                <a:spcPts val="0"/>
              </a:spcAft>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E9290F11-9C52-DB05-1E6C-9491409F37B3}"/>
              </a:ext>
            </a:extLst>
          </p:cNvPr>
          <p:cNvSpPr>
            <a:spLocks noGrp="1"/>
          </p:cNvSpPr>
          <p:nvPr>
            <p:ph sz="quarter" idx="4" hasCustomPrompt="1"/>
          </p:nvPr>
        </p:nvSpPr>
        <p:spPr>
          <a:xfrm>
            <a:off x="6522720" y="1943099"/>
            <a:ext cx="521208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a:t>
            </a:r>
          </a:p>
          <a:p>
            <a:pPr lvl="4"/>
            <a:r>
              <a:rPr lang="en-US" dirty="0"/>
              <a:t>Fifth level</a:t>
            </a:r>
          </a:p>
        </p:txBody>
      </p:sp>
      <p:cxnSp>
        <p:nvCxnSpPr>
          <p:cNvPr id="11" name="Straight Connector 10">
            <a:extLst>
              <a:ext uri="{FF2B5EF4-FFF2-40B4-BE49-F238E27FC236}">
                <a16:creationId xmlns:a16="http://schemas.microsoft.com/office/drawing/2014/main" id="{CAC5B4FD-126E-C923-20FE-0F5752D73F74}"/>
              </a:ext>
            </a:extLst>
          </p:cNvPr>
          <p:cNvCxnSpPr>
            <a:cxnSpLocks/>
          </p:cNvCxnSpPr>
          <p:nvPr/>
        </p:nvCxnSpPr>
        <p:spPr>
          <a:xfrm>
            <a:off x="6096000" y="1444752"/>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Date Placeholder 11">
            <a:extLst>
              <a:ext uri="{FF2B5EF4-FFF2-40B4-BE49-F238E27FC236}">
                <a16:creationId xmlns:a16="http://schemas.microsoft.com/office/drawing/2014/main" id="{3935A7ED-6F86-9D0C-DCB0-7B1E2AC5270D}"/>
              </a:ext>
            </a:extLst>
          </p:cNvPr>
          <p:cNvSpPr>
            <a:spLocks noGrp="1"/>
          </p:cNvSpPr>
          <p:nvPr>
            <p:ph type="dt" sz="half" idx="10"/>
          </p:nvPr>
        </p:nvSpPr>
        <p:spPr/>
        <p:txBody>
          <a:bodyPr/>
          <a:lstStyle/>
          <a:p>
            <a:fld id="{9D58F847-15B5-FC42-B011-59EA55B0831B}" type="datetime1">
              <a:rPr lang="en-US" smtClean="0"/>
              <a:t>1/7/2025</a:t>
            </a:fld>
            <a:endParaRPr lang="en-US" dirty="0"/>
          </a:p>
        </p:txBody>
      </p:sp>
      <p:sp>
        <p:nvSpPr>
          <p:cNvPr id="13" name="Footer Placeholder 12">
            <a:extLst>
              <a:ext uri="{FF2B5EF4-FFF2-40B4-BE49-F238E27FC236}">
                <a16:creationId xmlns:a16="http://schemas.microsoft.com/office/drawing/2014/main" id="{3B6D255F-8835-8DBB-9F90-569D07917B7B}"/>
              </a:ext>
            </a:extLst>
          </p:cNvPr>
          <p:cNvSpPr>
            <a:spLocks noGrp="1"/>
          </p:cNvSpPr>
          <p:nvPr>
            <p:ph type="ftr" sz="quarter" idx="11"/>
          </p:nvPr>
        </p:nvSpPr>
        <p:spPr/>
        <p:txBody>
          <a:bodyPr/>
          <a:lstStyle/>
          <a:p>
            <a:r>
              <a:rPr lang="en-US" dirty="0"/>
              <a:t>© 2024 Cognizant | Private</a:t>
            </a:r>
          </a:p>
        </p:txBody>
      </p:sp>
      <p:sp>
        <p:nvSpPr>
          <p:cNvPr id="14" name="Slide Number Placeholder 13">
            <a:extLst>
              <a:ext uri="{FF2B5EF4-FFF2-40B4-BE49-F238E27FC236}">
                <a16:creationId xmlns:a16="http://schemas.microsoft.com/office/drawing/2014/main" id="{22927497-DF06-5FD3-E29B-027FB589C8A5}"/>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7" name="Cognizant Logo_rgb_rev_2023" descr="Cognizant logo reversed, SVG format">
            <a:extLst>
              <a:ext uri="{FF2B5EF4-FFF2-40B4-BE49-F238E27FC236}">
                <a16:creationId xmlns:a16="http://schemas.microsoft.com/office/drawing/2014/main" id="{1DE60F7F-2598-AFEF-3685-42666554AD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092546887"/>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hree column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0CFA-C95C-83CB-71E9-4274D942BC47}"/>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Text Placeholder 2">
            <a:extLst>
              <a:ext uri="{FF2B5EF4-FFF2-40B4-BE49-F238E27FC236}">
                <a16:creationId xmlns:a16="http://schemas.microsoft.com/office/drawing/2014/main" id="{2FBB040B-AA5C-6A8F-D56C-52A1535E2C6D}"/>
              </a:ext>
            </a:extLst>
          </p:cNvPr>
          <p:cNvSpPr>
            <a:spLocks noGrp="1"/>
          </p:cNvSpPr>
          <p:nvPr>
            <p:ph type="body" idx="1" hasCustomPrompt="1"/>
          </p:nvPr>
        </p:nvSpPr>
        <p:spPr>
          <a:xfrm>
            <a:off x="457200" y="1444752"/>
            <a:ext cx="3474720" cy="281103"/>
          </a:xfrm>
        </p:spPr>
        <p:txBody>
          <a:bodyPr wrap="square" anchor="b">
            <a:spAutoFit/>
          </a:bodyPr>
          <a:lstStyle>
            <a:lvl1pPr marL="0" indent="0">
              <a:lnSpc>
                <a:spcPct val="100000"/>
              </a:lnSpc>
              <a:spcAft>
                <a:spcPts val="0"/>
              </a:spcAft>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D0973171-3D9B-E0BE-A9C6-BFF552EC6163}"/>
              </a:ext>
            </a:extLst>
          </p:cNvPr>
          <p:cNvSpPr>
            <a:spLocks noGrp="1"/>
          </p:cNvSpPr>
          <p:nvPr>
            <p:ph sz="half" idx="2" hasCustomPrompt="1"/>
          </p:nvPr>
        </p:nvSpPr>
        <p:spPr>
          <a:xfrm>
            <a:off x="457199" y="1943099"/>
            <a:ext cx="347472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Text Placeholder 4">
            <a:extLst>
              <a:ext uri="{FF2B5EF4-FFF2-40B4-BE49-F238E27FC236}">
                <a16:creationId xmlns:a16="http://schemas.microsoft.com/office/drawing/2014/main" id="{73D4243E-50F7-E6A4-A28E-F299D4BD0477}"/>
              </a:ext>
            </a:extLst>
          </p:cNvPr>
          <p:cNvSpPr>
            <a:spLocks noGrp="1"/>
          </p:cNvSpPr>
          <p:nvPr>
            <p:ph type="body" sz="quarter" idx="3" hasCustomPrompt="1"/>
          </p:nvPr>
        </p:nvSpPr>
        <p:spPr>
          <a:xfrm>
            <a:off x="4358640" y="1444752"/>
            <a:ext cx="3474720" cy="281103"/>
          </a:xfrm>
        </p:spPr>
        <p:txBody>
          <a:bodyPr wrap="square" anchor="b">
            <a:spAutoFit/>
          </a:bodyPr>
          <a:lstStyle>
            <a:lvl1pPr marL="0" indent="0">
              <a:lnSpc>
                <a:spcPct val="100000"/>
              </a:lnSpc>
              <a:spcAft>
                <a:spcPts val="0"/>
              </a:spcAft>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E9290F11-9C52-DB05-1E6C-9491409F37B3}"/>
              </a:ext>
            </a:extLst>
          </p:cNvPr>
          <p:cNvSpPr>
            <a:spLocks noGrp="1"/>
          </p:cNvSpPr>
          <p:nvPr>
            <p:ph sz="quarter" idx="4" hasCustomPrompt="1"/>
          </p:nvPr>
        </p:nvSpPr>
        <p:spPr>
          <a:xfrm>
            <a:off x="4358640" y="1943099"/>
            <a:ext cx="347472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11" name="Text Placeholder 4">
            <a:extLst>
              <a:ext uri="{FF2B5EF4-FFF2-40B4-BE49-F238E27FC236}">
                <a16:creationId xmlns:a16="http://schemas.microsoft.com/office/drawing/2014/main" id="{86FD443D-34B0-9A83-29DB-8F197FDBF4CC}"/>
              </a:ext>
            </a:extLst>
          </p:cNvPr>
          <p:cNvSpPr>
            <a:spLocks noGrp="1"/>
          </p:cNvSpPr>
          <p:nvPr>
            <p:ph type="body" sz="quarter" idx="14" hasCustomPrompt="1"/>
          </p:nvPr>
        </p:nvSpPr>
        <p:spPr>
          <a:xfrm>
            <a:off x="8260080" y="1444752"/>
            <a:ext cx="3474720" cy="281103"/>
          </a:xfrm>
        </p:spPr>
        <p:txBody>
          <a:bodyPr wrap="square" anchor="b">
            <a:spAutoFit/>
          </a:bodyPr>
          <a:lstStyle>
            <a:lvl1pPr marL="0" indent="0">
              <a:lnSpc>
                <a:spcPct val="100000"/>
              </a:lnSpc>
              <a:spcAft>
                <a:spcPts val="0"/>
              </a:spcAft>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Content Placeholder 5">
            <a:extLst>
              <a:ext uri="{FF2B5EF4-FFF2-40B4-BE49-F238E27FC236}">
                <a16:creationId xmlns:a16="http://schemas.microsoft.com/office/drawing/2014/main" id="{149D936A-CA93-6EC3-649C-C64805636A41}"/>
              </a:ext>
            </a:extLst>
          </p:cNvPr>
          <p:cNvSpPr>
            <a:spLocks noGrp="1"/>
          </p:cNvSpPr>
          <p:nvPr>
            <p:ph sz="quarter" idx="15" hasCustomPrompt="1"/>
          </p:nvPr>
        </p:nvSpPr>
        <p:spPr>
          <a:xfrm>
            <a:off x="8260080" y="1943099"/>
            <a:ext cx="347472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cxnSp>
        <p:nvCxnSpPr>
          <p:cNvPr id="13" name="Straight Connector 12">
            <a:extLst>
              <a:ext uri="{FF2B5EF4-FFF2-40B4-BE49-F238E27FC236}">
                <a16:creationId xmlns:a16="http://schemas.microsoft.com/office/drawing/2014/main" id="{68E36702-0CEF-D114-17AE-83A7C377C9A7}"/>
              </a:ext>
            </a:extLst>
          </p:cNvPr>
          <p:cNvCxnSpPr>
            <a:cxnSpLocks/>
          </p:cNvCxnSpPr>
          <p:nvPr/>
        </p:nvCxnSpPr>
        <p:spPr>
          <a:xfrm>
            <a:off x="4145280" y="1438275"/>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B5AB7EC-316C-897C-CA19-9CEC9B880398}"/>
              </a:ext>
            </a:extLst>
          </p:cNvPr>
          <p:cNvCxnSpPr>
            <a:cxnSpLocks/>
          </p:cNvCxnSpPr>
          <p:nvPr/>
        </p:nvCxnSpPr>
        <p:spPr>
          <a:xfrm>
            <a:off x="8046720" y="1438275"/>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Date Placeholder 15">
            <a:extLst>
              <a:ext uri="{FF2B5EF4-FFF2-40B4-BE49-F238E27FC236}">
                <a16:creationId xmlns:a16="http://schemas.microsoft.com/office/drawing/2014/main" id="{F5B8B50B-AB16-A20B-185B-36DFF37B0A24}"/>
              </a:ext>
            </a:extLst>
          </p:cNvPr>
          <p:cNvSpPr>
            <a:spLocks noGrp="1"/>
          </p:cNvSpPr>
          <p:nvPr>
            <p:ph type="dt" sz="half" idx="16"/>
          </p:nvPr>
        </p:nvSpPr>
        <p:spPr/>
        <p:txBody>
          <a:bodyPr/>
          <a:lstStyle/>
          <a:p>
            <a:fld id="{13D1F7B9-93C8-664D-A904-37BC09BC8A3C}" type="datetime1">
              <a:rPr lang="en-US" smtClean="0"/>
              <a:t>1/7/2025</a:t>
            </a:fld>
            <a:endParaRPr lang="en-US" dirty="0"/>
          </a:p>
        </p:txBody>
      </p:sp>
      <p:sp>
        <p:nvSpPr>
          <p:cNvPr id="17" name="Footer Placeholder 16">
            <a:extLst>
              <a:ext uri="{FF2B5EF4-FFF2-40B4-BE49-F238E27FC236}">
                <a16:creationId xmlns:a16="http://schemas.microsoft.com/office/drawing/2014/main" id="{05375221-EE8E-370B-A5A8-1CA07AEA3C8F}"/>
              </a:ext>
            </a:extLst>
          </p:cNvPr>
          <p:cNvSpPr>
            <a:spLocks noGrp="1"/>
          </p:cNvSpPr>
          <p:nvPr>
            <p:ph type="ftr" sz="quarter" idx="17"/>
          </p:nvPr>
        </p:nvSpPr>
        <p:spPr/>
        <p:txBody>
          <a:bodyPr/>
          <a:lstStyle/>
          <a:p>
            <a:r>
              <a:rPr lang="en-US" dirty="0"/>
              <a:t>© 2024 Cognizant | Private</a:t>
            </a:r>
          </a:p>
        </p:txBody>
      </p:sp>
      <p:sp>
        <p:nvSpPr>
          <p:cNvPr id="18" name="Slide Number Placeholder 17">
            <a:extLst>
              <a:ext uri="{FF2B5EF4-FFF2-40B4-BE49-F238E27FC236}">
                <a16:creationId xmlns:a16="http://schemas.microsoft.com/office/drawing/2014/main" id="{6267E76B-A742-758B-F8B4-A2ECF5BC1DDB}"/>
              </a:ext>
            </a:extLst>
          </p:cNvPr>
          <p:cNvSpPr>
            <a:spLocks noGrp="1"/>
          </p:cNvSpPr>
          <p:nvPr>
            <p:ph type="sldNum" sz="quarter" idx="18"/>
          </p:nvPr>
        </p:nvSpPr>
        <p:spPr/>
        <p:txBody>
          <a:bodyPr/>
          <a:lstStyle/>
          <a:p>
            <a:fld id="{38826FC0-333C-E549-9FA3-0EE43DF298A3}" type="slidenum">
              <a:rPr lang="en-US" smtClean="0"/>
              <a:pPr/>
              <a:t>‹#›</a:t>
            </a:fld>
            <a:endParaRPr lang="en-US" dirty="0"/>
          </a:p>
        </p:txBody>
      </p:sp>
      <p:pic>
        <p:nvPicPr>
          <p:cNvPr id="7" name="Cognizant Logo_rgb_rev_2023" descr="Cognizant logo reversed, SVG format">
            <a:extLst>
              <a:ext uri="{FF2B5EF4-FFF2-40B4-BE49-F238E27FC236}">
                <a16:creationId xmlns:a16="http://schemas.microsoft.com/office/drawing/2014/main" id="{4D269101-9011-77BF-B029-F362C603BBB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205733390"/>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Comparison horizontal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3962400" y="1447800"/>
            <a:ext cx="7772400" cy="1308100"/>
          </a:xfrm>
        </p:spPr>
        <p:txBody>
          <a:bodyPr>
            <a:noAutofit/>
          </a:bodyPr>
          <a:lstStyle/>
          <a:p>
            <a:pPr lvl="0"/>
            <a:r>
              <a:rPr lang="en-US" dirty="0"/>
              <a:t>Click to add content</a:t>
            </a:r>
          </a:p>
          <a:p>
            <a:pPr lvl="1"/>
            <a:r>
              <a:rPr lang="en-US" dirty="0"/>
              <a:t>2nd level text</a:t>
            </a:r>
          </a:p>
          <a:p>
            <a:pPr lvl="2"/>
            <a:r>
              <a:rPr lang="en-US" dirty="0"/>
              <a:t>3rd level text</a:t>
            </a:r>
          </a:p>
        </p:txBody>
      </p:sp>
      <p:sp>
        <p:nvSpPr>
          <p:cNvPr id="9" name="Date Placeholder 8">
            <a:extLst>
              <a:ext uri="{FF2B5EF4-FFF2-40B4-BE49-F238E27FC236}">
                <a16:creationId xmlns:a16="http://schemas.microsoft.com/office/drawing/2014/main" id="{3DA6F676-1432-9BD5-293D-3B121AF2F0B9}"/>
              </a:ext>
            </a:extLst>
          </p:cNvPr>
          <p:cNvSpPr>
            <a:spLocks noGrp="1"/>
          </p:cNvSpPr>
          <p:nvPr>
            <p:ph type="dt" sz="half" idx="10"/>
          </p:nvPr>
        </p:nvSpPr>
        <p:spPr/>
        <p:txBody>
          <a:bodyPr/>
          <a:lstStyle/>
          <a:p>
            <a:fld id="{858CC89B-9FBC-D34F-9643-4C80243D9DBA}" type="datetime1">
              <a:rPr lang="en-US" smtClean="0"/>
              <a:t>1/7/2025</a:t>
            </a:fld>
            <a:endParaRPr lang="en-US" dirty="0"/>
          </a:p>
        </p:txBody>
      </p:sp>
      <p:sp>
        <p:nvSpPr>
          <p:cNvPr id="10" name="Footer Placeholder 9">
            <a:extLst>
              <a:ext uri="{FF2B5EF4-FFF2-40B4-BE49-F238E27FC236}">
                <a16:creationId xmlns:a16="http://schemas.microsoft.com/office/drawing/2014/main" id="{B0C8C277-B1F1-8DA5-6AF5-ACB3ECF2B2EC}"/>
              </a:ext>
            </a:extLst>
          </p:cNvPr>
          <p:cNvSpPr>
            <a:spLocks noGrp="1"/>
          </p:cNvSpPr>
          <p:nvPr>
            <p:ph type="ftr" sz="quarter" idx="11"/>
          </p:nvPr>
        </p:nvSpPr>
        <p:spPr/>
        <p:txBody>
          <a:bodyPr/>
          <a:lstStyle/>
          <a:p>
            <a:r>
              <a:rPr lang="en-US" dirty="0"/>
              <a:t>© 2024 Cognizant | Private</a:t>
            </a:r>
          </a:p>
        </p:txBody>
      </p:sp>
      <p:sp>
        <p:nvSpPr>
          <p:cNvPr id="11" name="Slide Number Placeholder 10">
            <a:extLst>
              <a:ext uri="{FF2B5EF4-FFF2-40B4-BE49-F238E27FC236}">
                <a16:creationId xmlns:a16="http://schemas.microsoft.com/office/drawing/2014/main" id="{80F779E1-4E24-F611-3CF0-B2C64B13509B}"/>
              </a:ext>
            </a:extLst>
          </p:cNvPr>
          <p:cNvSpPr>
            <a:spLocks noGrp="1"/>
          </p:cNvSpPr>
          <p:nvPr>
            <p:ph type="sldNum" sz="quarter" idx="12"/>
          </p:nvPr>
        </p:nvSpPr>
        <p:spPr/>
        <p:txBody>
          <a:bodyPr/>
          <a:lstStyle/>
          <a:p>
            <a:fld id="{38826FC0-333C-E549-9FA3-0EE43DF298A3}" type="slidenum">
              <a:rPr lang="en-US" smtClean="0"/>
              <a:pPr/>
              <a:t>‹#›</a:t>
            </a:fld>
            <a:endParaRPr lang="en-US" dirty="0"/>
          </a:p>
        </p:txBody>
      </p:sp>
      <p:sp>
        <p:nvSpPr>
          <p:cNvPr id="6" name="Text Placeholder 5">
            <a:extLst>
              <a:ext uri="{FF2B5EF4-FFF2-40B4-BE49-F238E27FC236}">
                <a16:creationId xmlns:a16="http://schemas.microsoft.com/office/drawing/2014/main" id="{E5983A4D-2A2C-B635-2F97-8FF9365D1E60}"/>
              </a:ext>
            </a:extLst>
          </p:cNvPr>
          <p:cNvSpPr>
            <a:spLocks noGrp="1"/>
          </p:cNvSpPr>
          <p:nvPr>
            <p:ph type="body" sz="quarter" idx="13" hasCustomPrompt="1"/>
          </p:nvPr>
        </p:nvSpPr>
        <p:spPr>
          <a:xfrm>
            <a:off x="457200" y="1447800"/>
            <a:ext cx="2971800" cy="1308100"/>
          </a:xfrm>
        </p:spPr>
        <p:txBody>
          <a:bodyPr>
            <a:noAutofit/>
          </a:bodyPr>
          <a:lstStyle>
            <a:lvl1pPr marL="0" indent="0">
              <a:buNone/>
              <a:defRPr sz="1800" b="1">
                <a:solidFill>
                  <a:schemeClr val="accent3"/>
                </a:solidFill>
              </a:defRPr>
            </a:lvl1pPr>
          </a:lstStyle>
          <a:p>
            <a:pPr lvl="0"/>
            <a:r>
              <a:rPr lang="en-US" dirty="0"/>
              <a:t>Subtitle here</a:t>
            </a:r>
          </a:p>
        </p:txBody>
      </p:sp>
      <p:cxnSp>
        <p:nvCxnSpPr>
          <p:cNvPr id="7" name="Straight Connector 6">
            <a:extLst>
              <a:ext uri="{FF2B5EF4-FFF2-40B4-BE49-F238E27FC236}">
                <a16:creationId xmlns:a16="http://schemas.microsoft.com/office/drawing/2014/main" id="{D44ACB01-6B78-648D-EBF4-7043D32A4DCC}"/>
              </a:ext>
            </a:extLst>
          </p:cNvPr>
          <p:cNvCxnSpPr>
            <a:cxnSpLocks/>
          </p:cNvCxnSpPr>
          <p:nvPr/>
        </p:nvCxnSpPr>
        <p:spPr>
          <a:xfrm>
            <a:off x="452438" y="2847490"/>
            <a:ext cx="29718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B55E037-1D4C-9E0D-9DB6-DCBB7033AC21}"/>
              </a:ext>
            </a:extLst>
          </p:cNvPr>
          <p:cNvCxnSpPr>
            <a:cxnSpLocks/>
          </p:cNvCxnSpPr>
          <p:nvPr/>
        </p:nvCxnSpPr>
        <p:spPr>
          <a:xfrm>
            <a:off x="3962400" y="2847490"/>
            <a:ext cx="77724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4B4CBE33-0E3B-B5D6-D276-A5FBB088DD56}"/>
              </a:ext>
            </a:extLst>
          </p:cNvPr>
          <p:cNvSpPr>
            <a:spLocks noGrp="1"/>
          </p:cNvSpPr>
          <p:nvPr>
            <p:ph idx="14" hasCustomPrompt="1"/>
          </p:nvPr>
        </p:nvSpPr>
        <p:spPr>
          <a:xfrm>
            <a:off x="3962400" y="2939080"/>
            <a:ext cx="7772400" cy="1308100"/>
          </a:xfrm>
        </p:spPr>
        <p:txBody>
          <a:bodyPr>
            <a:noAutofit/>
          </a:bodyPr>
          <a:lstStyle/>
          <a:p>
            <a:pPr lvl="0"/>
            <a:r>
              <a:rPr lang="en-US" dirty="0"/>
              <a:t>Click to add content</a:t>
            </a:r>
          </a:p>
          <a:p>
            <a:pPr lvl="1"/>
            <a:r>
              <a:rPr lang="en-US" dirty="0"/>
              <a:t>2nd level text</a:t>
            </a:r>
          </a:p>
          <a:p>
            <a:pPr lvl="2"/>
            <a:r>
              <a:rPr lang="en-US" dirty="0"/>
              <a:t>3rd level text</a:t>
            </a:r>
          </a:p>
        </p:txBody>
      </p:sp>
      <p:sp>
        <p:nvSpPr>
          <p:cNvPr id="15" name="Text Placeholder 5">
            <a:extLst>
              <a:ext uri="{FF2B5EF4-FFF2-40B4-BE49-F238E27FC236}">
                <a16:creationId xmlns:a16="http://schemas.microsoft.com/office/drawing/2014/main" id="{300D1863-6D9F-D386-3272-7AE775F597AD}"/>
              </a:ext>
            </a:extLst>
          </p:cNvPr>
          <p:cNvSpPr>
            <a:spLocks noGrp="1"/>
          </p:cNvSpPr>
          <p:nvPr>
            <p:ph type="body" sz="quarter" idx="15" hasCustomPrompt="1"/>
          </p:nvPr>
        </p:nvSpPr>
        <p:spPr>
          <a:xfrm>
            <a:off x="457200" y="2939080"/>
            <a:ext cx="2971800" cy="1308100"/>
          </a:xfrm>
        </p:spPr>
        <p:txBody>
          <a:bodyPr>
            <a:noAutofit/>
          </a:bodyPr>
          <a:lstStyle>
            <a:lvl1pPr marL="0" indent="0">
              <a:buNone/>
              <a:defRPr sz="1800" b="1">
                <a:solidFill>
                  <a:schemeClr val="accent3"/>
                </a:solidFill>
              </a:defRPr>
            </a:lvl1pPr>
          </a:lstStyle>
          <a:p>
            <a:pPr lvl="0"/>
            <a:r>
              <a:rPr lang="en-US" dirty="0"/>
              <a:t>Subtitle here</a:t>
            </a:r>
          </a:p>
        </p:txBody>
      </p:sp>
      <p:cxnSp>
        <p:nvCxnSpPr>
          <p:cNvPr id="16" name="Straight Connector 15">
            <a:extLst>
              <a:ext uri="{FF2B5EF4-FFF2-40B4-BE49-F238E27FC236}">
                <a16:creationId xmlns:a16="http://schemas.microsoft.com/office/drawing/2014/main" id="{AA5D8537-3CEF-DF78-41F1-0F6312E9645F}"/>
              </a:ext>
            </a:extLst>
          </p:cNvPr>
          <p:cNvCxnSpPr>
            <a:cxnSpLocks/>
          </p:cNvCxnSpPr>
          <p:nvPr/>
        </p:nvCxnSpPr>
        <p:spPr>
          <a:xfrm>
            <a:off x="452438" y="4338770"/>
            <a:ext cx="29718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FE904F-D475-7593-E45F-BF79A922E831}"/>
              </a:ext>
            </a:extLst>
          </p:cNvPr>
          <p:cNvCxnSpPr>
            <a:cxnSpLocks/>
          </p:cNvCxnSpPr>
          <p:nvPr/>
        </p:nvCxnSpPr>
        <p:spPr>
          <a:xfrm>
            <a:off x="3962400" y="4338770"/>
            <a:ext cx="77724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C42A06B7-2FE2-2908-5164-0845DA34203C}"/>
              </a:ext>
            </a:extLst>
          </p:cNvPr>
          <p:cNvSpPr>
            <a:spLocks noGrp="1"/>
          </p:cNvSpPr>
          <p:nvPr>
            <p:ph idx="16" hasCustomPrompt="1"/>
          </p:nvPr>
        </p:nvSpPr>
        <p:spPr>
          <a:xfrm>
            <a:off x="3962400" y="4430359"/>
            <a:ext cx="7772400" cy="1308100"/>
          </a:xfrm>
        </p:spPr>
        <p:txBody>
          <a:bodyPr>
            <a:noAutofit/>
          </a:bodyPr>
          <a:lstStyle/>
          <a:p>
            <a:pPr lvl="0"/>
            <a:r>
              <a:rPr lang="en-US" dirty="0"/>
              <a:t>Click to add content</a:t>
            </a:r>
          </a:p>
          <a:p>
            <a:pPr lvl="1"/>
            <a:r>
              <a:rPr lang="en-US" dirty="0"/>
              <a:t>2nd level text</a:t>
            </a:r>
          </a:p>
          <a:p>
            <a:pPr lvl="2"/>
            <a:r>
              <a:rPr lang="en-US" dirty="0"/>
              <a:t>3rd level text</a:t>
            </a:r>
          </a:p>
        </p:txBody>
      </p:sp>
      <p:sp>
        <p:nvSpPr>
          <p:cNvPr id="19" name="Text Placeholder 5">
            <a:extLst>
              <a:ext uri="{FF2B5EF4-FFF2-40B4-BE49-F238E27FC236}">
                <a16:creationId xmlns:a16="http://schemas.microsoft.com/office/drawing/2014/main" id="{6F293747-E822-8B9A-B250-BD09178A5F10}"/>
              </a:ext>
            </a:extLst>
          </p:cNvPr>
          <p:cNvSpPr>
            <a:spLocks noGrp="1"/>
          </p:cNvSpPr>
          <p:nvPr>
            <p:ph type="body" sz="quarter" idx="17" hasCustomPrompt="1"/>
          </p:nvPr>
        </p:nvSpPr>
        <p:spPr>
          <a:xfrm>
            <a:off x="457200" y="4430359"/>
            <a:ext cx="2971800" cy="1308100"/>
          </a:xfrm>
        </p:spPr>
        <p:txBody>
          <a:bodyPr>
            <a:noAutofit/>
          </a:bodyPr>
          <a:lstStyle>
            <a:lvl1pPr marL="0" indent="0">
              <a:buNone/>
              <a:defRPr sz="1800" b="1">
                <a:solidFill>
                  <a:schemeClr val="accent3"/>
                </a:solidFill>
              </a:defRPr>
            </a:lvl1pPr>
          </a:lstStyle>
          <a:p>
            <a:pPr lvl="0"/>
            <a:r>
              <a:rPr lang="en-US" dirty="0"/>
              <a:t>Subtitle here</a:t>
            </a:r>
          </a:p>
        </p:txBody>
      </p:sp>
      <p:sp>
        <p:nvSpPr>
          <p:cNvPr id="4" name="Text Placeholder 7">
            <a:extLst>
              <a:ext uri="{FF2B5EF4-FFF2-40B4-BE49-F238E27FC236}">
                <a16:creationId xmlns:a16="http://schemas.microsoft.com/office/drawing/2014/main" id="{72C70445-48B0-9FD3-49CD-384BFCCB6776}"/>
              </a:ext>
            </a:extLst>
          </p:cNvPr>
          <p:cNvSpPr>
            <a:spLocks noGrp="1"/>
          </p:cNvSpPr>
          <p:nvPr>
            <p:ph type="body" sz="quarter" idx="18" hasCustomPrompt="1"/>
          </p:nvPr>
        </p:nvSpPr>
        <p:spPr>
          <a:xfrm>
            <a:off x="457200" y="5947090"/>
            <a:ext cx="11277600" cy="124906"/>
          </a:xfrm>
        </p:spPr>
        <p:txBody>
          <a:bodyPr anchor="b">
            <a:spAutoFit/>
          </a:bodyPr>
          <a:lstStyle>
            <a:lvl1pPr marL="0" indent="0">
              <a:buNone/>
              <a:defRPr sz="800">
                <a:solidFill>
                  <a:schemeClr val="tx1"/>
                </a:solidFill>
              </a:defRPr>
            </a:lvl1pPr>
          </a:lstStyle>
          <a:p>
            <a:pPr lvl="0"/>
            <a:r>
              <a:rPr lang="en-US"/>
              <a:t>Insert source or footnote here</a:t>
            </a:r>
          </a:p>
        </p:txBody>
      </p:sp>
      <p:cxnSp>
        <p:nvCxnSpPr>
          <p:cNvPr id="8" name="Straight Connector 7">
            <a:extLst>
              <a:ext uri="{FF2B5EF4-FFF2-40B4-BE49-F238E27FC236}">
                <a16:creationId xmlns:a16="http://schemas.microsoft.com/office/drawing/2014/main" id="{35EE48CC-AC3C-AD12-0F6B-6F8CB2E6EC5E}"/>
              </a:ext>
            </a:extLst>
          </p:cNvPr>
          <p:cNvCxnSpPr>
            <a:cxnSpLocks/>
          </p:cNvCxnSpPr>
          <p:nvPr/>
        </p:nvCxnSpPr>
        <p:spPr>
          <a:xfrm>
            <a:off x="452438" y="1342781"/>
            <a:ext cx="29718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28B6686-C28E-A83C-319D-33930A551B41}"/>
              </a:ext>
            </a:extLst>
          </p:cNvPr>
          <p:cNvCxnSpPr>
            <a:cxnSpLocks/>
          </p:cNvCxnSpPr>
          <p:nvPr/>
        </p:nvCxnSpPr>
        <p:spPr>
          <a:xfrm>
            <a:off x="3962400" y="1342781"/>
            <a:ext cx="77724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20" name="Cognizant Logo_rgb_rev_2023" descr="Cognizant logo reversed, SVG format">
            <a:extLst>
              <a:ext uri="{FF2B5EF4-FFF2-40B4-BE49-F238E27FC236}">
                <a16:creationId xmlns:a16="http://schemas.microsoft.com/office/drawing/2014/main" id="{8EF2B9B7-A970-B060-F759-FFA1C8972DF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1122974737"/>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Obj" preserve="1">
  <p:cSld name="Two Content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EB62-7BE1-5D8C-1B24-A6872199ABCA}"/>
              </a:ext>
            </a:extLst>
          </p:cNvPr>
          <p:cNvSpPr>
            <a:spLocks noGrp="1"/>
          </p:cNvSpPr>
          <p:nvPr>
            <p:ph type="title" hasCustomPrompt="1"/>
          </p:nvPr>
        </p:nvSpPr>
        <p:spPr/>
        <p:txBody>
          <a:bodyPr/>
          <a:lstStyle/>
          <a:p>
            <a:r>
              <a:rPr lang="en-US" dirty="0"/>
              <a:t>Click to add title</a:t>
            </a:r>
          </a:p>
        </p:txBody>
      </p:sp>
      <p:sp>
        <p:nvSpPr>
          <p:cNvPr id="3" name="Content Placeholder 2">
            <a:extLst>
              <a:ext uri="{FF2B5EF4-FFF2-40B4-BE49-F238E27FC236}">
                <a16:creationId xmlns:a16="http://schemas.microsoft.com/office/drawing/2014/main" id="{F3764D86-105F-2A88-55B5-2DAECBD3E8E3}"/>
              </a:ext>
            </a:extLst>
          </p:cNvPr>
          <p:cNvSpPr>
            <a:spLocks noGrp="1"/>
          </p:cNvSpPr>
          <p:nvPr>
            <p:ph sz="half" idx="1" hasCustomPrompt="1"/>
          </p:nvPr>
        </p:nvSpPr>
        <p:spPr>
          <a:xfrm>
            <a:off x="457200" y="1444751"/>
            <a:ext cx="5212080" cy="457200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Content Placeholder 3">
            <a:extLst>
              <a:ext uri="{FF2B5EF4-FFF2-40B4-BE49-F238E27FC236}">
                <a16:creationId xmlns:a16="http://schemas.microsoft.com/office/drawing/2014/main" id="{14AB8798-DFE7-49BE-4E9F-920D1EB6D54B}"/>
              </a:ext>
            </a:extLst>
          </p:cNvPr>
          <p:cNvSpPr>
            <a:spLocks noGrp="1"/>
          </p:cNvSpPr>
          <p:nvPr>
            <p:ph sz="half" idx="2" hasCustomPrompt="1"/>
          </p:nvPr>
        </p:nvSpPr>
        <p:spPr>
          <a:xfrm>
            <a:off x="6522720" y="1444751"/>
            <a:ext cx="5212080" cy="457200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Date Placeholder 4">
            <a:extLst>
              <a:ext uri="{FF2B5EF4-FFF2-40B4-BE49-F238E27FC236}">
                <a16:creationId xmlns:a16="http://schemas.microsoft.com/office/drawing/2014/main" id="{F095D326-A1CD-53C0-6E4B-3792BB1FD4A9}"/>
              </a:ext>
            </a:extLst>
          </p:cNvPr>
          <p:cNvSpPr>
            <a:spLocks noGrp="1"/>
          </p:cNvSpPr>
          <p:nvPr>
            <p:ph type="dt" sz="half" idx="10"/>
          </p:nvPr>
        </p:nvSpPr>
        <p:spPr/>
        <p:txBody>
          <a:bodyPr/>
          <a:lstStyle/>
          <a:p>
            <a:fld id="{93B28A36-1925-7444-A23C-A0E414D27D50}" type="datetime1">
              <a:rPr lang="en-US" smtClean="0"/>
              <a:t>1/7/2025</a:t>
            </a:fld>
            <a:endParaRPr lang="en-US" dirty="0"/>
          </a:p>
        </p:txBody>
      </p:sp>
      <p:sp>
        <p:nvSpPr>
          <p:cNvPr id="9" name="Footer Placeholder 8">
            <a:extLst>
              <a:ext uri="{FF2B5EF4-FFF2-40B4-BE49-F238E27FC236}">
                <a16:creationId xmlns:a16="http://schemas.microsoft.com/office/drawing/2014/main" id="{52D2E00C-B7D1-9930-4311-FC69249A0E4C}"/>
              </a:ext>
            </a:extLst>
          </p:cNvPr>
          <p:cNvSpPr>
            <a:spLocks noGrp="1"/>
          </p:cNvSpPr>
          <p:nvPr>
            <p:ph type="ftr" sz="quarter" idx="11"/>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2270ADC6-D307-E812-97FA-15F07F1166A3}"/>
              </a:ext>
            </a:extLst>
          </p:cNvPr>
          <p:cNvSpPr>
            <a:spLocks noGrp="1"/>
          </p:cNvSpPr>
          <p:nvPr>
            <p:ph type="sldNum" sz="quarter" idx="12"/>
          </p:nvPr>
        </p:nvSpPr>
        <p:spPr/>
        <p:txBody>
          <a:bodyPr/>
          <a:lstStyle/>
          <a:p>
            <a:fld id="{38826FC0-333C-E549-9FA3-0EE43DF298A3}" type="slidenum">
              <a:rPr lang="en-US" smtClean="0"/>
              <a:pPr/>
              <a:t>‹#›</a:t>
            </a:fld>
            <a:endParaRPr lang="en-US" dirty="0"/>
          </a:p>
        </p:txBody>
      </p:sp>
      <p:cxnSp>
        <p:nvCxnSpPr>
          <p:cNvPr id="7" name="Straight Connector 6">
            <a:extLst>
              <a:ext uri="{FF2B5EF4-FFF2-40B4-BE49-F238E27FC236}">
                <a16:creationId xmlns:a16="http://schemas.microsoft.com/office/drawing/2014/main" id="{E37B872B-0E81-EACD-CA82-14E1DB182F48}"/>
              </a:ext>
            </a:extLst>
          </p:cNvPr>
          <p:cNvCxnSpPr>
            <a:cxnSpLocks/>
          </p:cNvCxnSpPr>
          <p:nvPr/>
        </p:nvCxnSpPr>
        <p:spPr>
          <a:xfrm>
            <a:off x="6096000" y="1444752"/>
            <a:ext cx="0" cy="45720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Cognizant Logo_rgb_rev_2023" descr="Cognizant logo reversed, SVG format">
            <a:extLst>
              <a:ext uri="{FF2B5EF4-FFF2-40B4-BE49-F238E27FC236}">
                <a16:creationId xmlns:a16="http://schemas.microsoft.com/office/drawing/2014/main" id="{FC29E878-865C-DE37-D860-F62A7822B47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036684699"/>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6507-4F3C-6F06-CC64-DCB416815963}"/>
              </a:ext>
            </a:extLst>
          </p:cNvPr>
          <p:cNvSpPr>
            <a:spLocks noGrp="1"/>
          </p:cNvSpPr>
          <p:nvPr>
            <p:ph type="title" hasCustomPrompt="1"/>
          </p:nvPr>
        </p:nvSpPr>
        <p:spPr>
          <a:xfrm>
            <a:off x="457200" y="457200"/>
            <a:ext cx="11277600" cy="332399"/>
          </a:xfrm>
        </p:spPr>
        <p:txBody>
          <a:bodyPr anchor="t"/>
          <a:lstStyle>
            <a:lvl1pPr>
              <a:defRPr sz="2400"/>
            </a:lvl1pPr>
          </a:lstStyle>
          <a:p>
            <a:r>
              <a:rPr lang="en-US" dirty="0"/>
              <a:t>Click to add title</a:t>
            </a:r>
          </a:p>
        </p:txBody>
      </p:sp>
      <p:sp>
        <p:nvSpPr>
          <p:cNvPr id="3" name="Content Placeholder 2">
            <a:extLst>
              <a:ext uri="{FF2B5EF4-FFF2-40B4-BE49-F238E27FC236}">
                <a16:creationId xmlns:a16="http://schemas.microsoft.com/office/drawing/2014/main" id="{9521B89B-1396-CE54-BDAC-657C3A1FCF13}"/>
              </a:ext>
            </a:extLst>
          </p:cNvPr>
          <p:cNvSpPr>
            <a:spLocks noGrp="1"/>
          </p:cNvSpPr>
          <p:nvPr>
            <p:ph idx="1" hasCustomPrompt="1"/>
          </p:nvPr>
        </p:nvSpPr>
        <p:spPr>
          <a:xfrm>
            <a:off x="6096000" y="1447799"/>
            <a:ext cx="5638800" cy="4663440"/>
          </a:xfrm>
        </p:spPr>
        <p:txBody>
          <a:bodyPr>
            <a:noAutofit/>
          </a:bodyPr>
          <a:lstStyle>
            <a:lvl1pPr marL="0" indent="0">
              <a:buNone/>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marL="182880" marR="0" lvl="0" indent="-182880" algn="l" defTabSz="914400" rtl="0" eaLnBrk="1" fontAlgn="auto" latinLnBrk="0" hangingPunct="1">
              <a:lnSpc>
                <a:spcPct val="110000"/>
              </a:lnSpc>
              <a:spcBef>
                <a:spcPts val="600"/>
              </a:spcBef>
              <a:spcAft>
                <a:spcPts val="0"/>
              </a:spcAft>
              <a:buClr>
                <a:schemeClr val="tx1"/>
              </a:buClr>
              <a:buSzTx/>
              <a:buFont typeface="Arial" panose="020B0604020202020204" pitchFamily="34" charset="0"/>
              <a:buChar char="•"/>
              <a:tabLst/>
              <a:defRPr/>
            </a:pPr>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ext Placeholder 3">
            <a:extLst>
              <a:ext uri="{FF2B5EF4-FFF2-40B4-BE49-F238E27FC236}">
                <a16:creationId xmlns:a16="http://schemas.microsoft.com/office/drawing/2014/main" id="{68C39DE7-C187-B4C9-7F93-CF29330E94C1}"/>
              </a:ext>
            </a:extLst>
          </p:cNvPr>
          <p:cNvSpPr>
            <a:spLocks noGrp="1"/>
          </p:cNvSpPr>
          <p:nvPr>
            <p:ph type="body" sz="half" idx="2" hasCustomPrompt="1"/>
          </p:nvPr>
        </p:nvSpPr>
        <p:spPr>
          <a:xfrm>
            <a:off x="457199" y="1447799"/>
            <a:ext cx="4754880" cy="4663440"/>
          </a:xfrm>
        </p:spPr>
        <p:txBody>
          <a:bodyPr/>
          <a:lstStyle>
            <a:lvl1pPr marL="0" indent="0">
              <a:buNone/>
              <a:defRPr sz="1600" b="1">
                <a:solidFill>
                  <a:schemeClr val="accent3"/>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caption</a:t>
            </a:r>
          </a:p>
        </p:txBody>
      </p:sp>
      <p:sp>
        <p:nvSpPr>
          <p:cNvPr id="5" name="Date Placeholder 4">
            <a:extLst>
              <a:ext uri="{FF2B5EF4-FFF2-40B4-BE49-F238E27FC236}">
                <a16:creationId xmlns:a16="http://schemas.microsoft.com/office/drawing/2014/main" id="{35724D44-8249-FD9B-C453-3AE49B5F4FF2}"/>
              </a:ext>
            </a:extLst>
          </p:cNvPr>
          <p:cNvSpPr>
            <a:spLocks noGrp="1"/>
          </p:cNvSpPr>
          <p:nvPr>
            <p:ph type="dt" sz="half" idx="10"/>
          </p:nvPr>
        </p:nvSpPr>
        <p:spPr/>
        <p:txBody>
          <a:bodyPr/>
          <a:lstStyle/>
          <a:p>
            <a:fld id="{F201B2EF-4305-1641-9FC3-B27A37707FB8}" type="datetime1">
              <a:rPr lang="en-US" smtClean="0"/>
              <a:t>1/7/2025</a:t>
            </a:fld>
            <a:endParaRPr lang="en-US" dirty="0"/>
          </a:p>
        </p:txBody>
      </p:sp>
      <p:sp>
        <p:nvSpPr>
          <p:cNvPr id="9" name="Footer Placeholder 8">
            <a:extLst>
              <a:ext uri="{FF2B5EF4-FFF2-40B4-BE49-F238E27FC236}">
                <a16:creationId xmlns:a16="http://schemas.microsoft.com/office/drawing/2014/main" id="{FC414F21-A578-2B13-3FC0-80CE780DACE8}"/>
              </a:ext>
            </a:extLst>
          </p:cNvPr>
          <p:cNvSpPr>
            <a:spLocks noGrp="1"/>
          </p:cNvSpPr>
          <p:nvPr>
            <p:ph type="ftr" sz="quarter" idx="11"/>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0594F499-4E58-F60A-D1FE-CA8DBFA3324D}"/>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7" name="Cognizant Logo_rgb_rev_2023" descr="Cognizant logo reversed, SVG format">
            <a:extLst>
              <a:ext uri="{FF2B5EF4-FFF2-40B4-BE49-F238E27FC236}">
                <a16:creationId xmlns:a16="http://schemas.microsoft.com/office/drawing/2014/main" id="{C4BD05FC-72E2-D49F-5723-85E3F31D26F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4028391651"/>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CFF2-1ECE-33A6-68A7-0317E0C84DFC}"/>
              </a:ext>
            </a:extLst>
          </p:cNvPr>
          <p:cNvSpPr>
            <a:spLocks noGrp="1"/>
          </p:cNvSpPr>
          <p:nvPr>
            <p:ph type="title" hasCustomPrompt="1"/>
          </p:nvPr>
        </p:nvSpPr>
        <p:spPr>
          <a:xfrm>
            <a:off x="457200" y="457200"/>
            <a:ext cx="11277600" cy="332399"/>
          </a:xfrm>
        </p:spPr>
        <p:txBody>
          <a:bodyPr anchor="t"/>
          <a:lstStyle>
            <a:lvl1pPr>
              <a:defRPr sz="2400"/>
            </a:lvl1pPr>
          </a:lstStyle>
          <a:p>
            <a:r>
              <a:rPr lang="en-US" dirty="0"/>
              <a:t>Click to add title</a:t>
            </a:r>
          </a:p>
        </p:txBody>
      </p:sp>
      <p:sp>
        <p:nvSpPr>
          <p:cNvPr id="3" name="Picture Placeholder 2">
            <a:extLst>
              <a:ext uri="{FF2B5EF4-FFF2-40B4-BE49-F238E27FC236}">
                <a16:creationId xmlns:a16="http://schemas.microsoft.com/office/drawing/2014/main" id="{B2C56658-0960-E18E-D91E-AA04D27572E7}"/>
              </a:ext>
            </a:extLst>
          </p:cNvPr>
          <p:cNvSpPr>
            <a:spLocks noGrp="1"/>
          </p:cNvSpPr>
          <p:nvPr>
            <p:ph type="pic" idx="1" hasCustomPrompt="1"/>
          </p:nvPr>
        </p:nvSpPr>
        <p:spPr>
          <a:xfrm>
            <a:off x="6096000" y="1447799"/>
            <a:ext cx="5638800" cy="4663439"/>
          </a:xfrm>
          <a:solidFill>
            <a:srgbClr val="ECECEB"/>
          </a:solidFill>
        </p:spPr>
        <p:txBody>
          <a:bodyPr bIns="640080" anchor="ctr">
            <a:normAutofit/>
          </a:bodyPr>
          <a:lstStyle>
            <a:lvl1pPr marL="0" indent="0" algn="ctr">
              <a:buNone/>
              <a:defRPr sz="1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drag, or paste to add picture</a:t>
            </a:r>
          </a:p>
        </p:txBody>
      </p:sp>
      <p:sp>
        <p:nvSpPr>
          <p:cNvPr id="4" name="Text Placeholder 3">
            <a:extLst>
              <a:ext uri="{FF2B5EF4-FFF2-40B4-BE49-F238E27FC236}">
                <a16:creationId xmlns:a16="http://schemas.microsoft.com/office/drawing/2014/main" id="{8801F393-8308-0D1E-52A2-FC57E4512CCF}"/>
              </a:ext>
            </a:extLst>
          </p:cNvPr>
          <p:cNvSpPr>
            <a:spLocks noGrp="1"/>
          </p:cNvSpPr>
          <p:nvPr>
            <p:ph type="body" sz="half" idx="2" hasCustomPrompt="1"/>
          </p:nvPr>
        </p:nvSpPr>
        <p:spPr>
          <a:xfrm>
            <a:off x="457199" y="1447799"/>
            <a:ext cx="4754880" cy="4663440"/>
          </a:xfrm>
        </p:spPr>
        <p:txBody>
          <a:bodyPr/>
          <a:lstStyle>
            <a:lvl1pPr marL="0" indent="0">
              <a:buNone/>
              <a:defRPr sz="1600" b="1">
                <a:solidFill>
                  <a:schemeClr val="accent3"/>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caption</a:t>
            </a:r>
          </a:p>
        </p:txBody>
      </p:sp>
      <p:sp>
        <p:nvSpPr>
          <p:cNvPr id="5" name="Date Placeholder 4">
            <a:extLst>
              <a:ext uri="{FF2B5EF4-FFF2-40B4-BE49-F238E27FC236}">
                <a16:creationId xmlns:a16="http://schemas.microsoft.com/office/drawing/2014/main" id="{380241F3-9135-92CE-6A1A-5BE0AECC9970}"/>
              </a:ext>
            </a:extLst>
          </p:cNvPr>
          <p:cNvSpPr>
            <a:spLocks noGrp="1"/>
          </p:cNvSpPr>
          <p:nvPr>
            <p:ph type="dt" sz="half" idx="10"/>
          </p:nvPr>
        </p:nvSpPr>
        <p:spPr/>
        <p:txBody>
          <a:bodyPr/>
          <a:lstStyle/>
          <a:p>
            <a:fld id="{7F9FA7AC-0CA4-A94F-B9AD-913C6E27D52C}" type="datetime1">
              <a:rPr lang="en-US" smtClean="0"/>
              <a:t>1/7/2025</a:t>
            </a:fld>
            <a:endParaRPr lang="en-US" dirty="0"/>
          </a:p>
        </p:txBody>
      </p:sp>
      <p:sp>
        <p:nvSpPr>
          <p:cNvPr id="9" name="Footer Placeholder 8">
            <a:extLst>
              <a:ext uri="{FF2B5EF4-FFF2-40B4-BE49-F238E27FC236}">
                <a16:creationId xmlns:a16="http://schemas.microsoft.com/office/drawing/2014/main" id="{188FFC8B-A41D-691D-C8C9-0C363B1FD284}"/>
              </a:ext>
            </a:extLst>
          </p:cNvPr>
          <p:cNvSpPr>
            <a:spLocks noGrp="1"/>
          </p:cNvSpPr>
          <p:nvPr>
            <p:ph type="ftr" sz="quarter" idx="11"/>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B0EC0125-3406-DCE1-A443-16278DF39252}"/>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7" name="Cognizant Logo_rgb_rev_2023" descr="Cognizant logo reversed, SVG format">
            <a:extLst>
              <a:ext uri="{FF2B5EF4-FFF2-40B4-BE49-F238E27FC236}">
                <a16:creationId xmlns:a16="http://schemas.microsoft.com/office/drawing/2014/main" id="{0967F69A-1700-3CED-CEEE-EDC58785000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887558208"/>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Statement - dark">
    <p:bg>
      <p:bgPr>
        <a:solidFill>
          <a:schemeClr val="bg1"/>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98BC2B5B-70BA-CE41-9C8E-4A1C418D7D8E}"/>
              </a:ext>
            </a:extLst>
          </p:cNvPr>
          <p:cNvSpPr>
            <a:spLocks noGrp="1"/>
          </p:cNvSpPr>
          <p:nvPr>
            <p:ph type="body" sz="quarter" idx="13" hasCustomPrompt="1"/>
          </p:nvPr>
        </p:nvSpPr>
        <p:spPr>
          <a:xfrm>
            <a:off x="1005840" y="3429000"/>
            <a:ext cx="8849360" cy="1500188"/>
          </a:xfrm>
          <a:prstGeom prst="rect">
            <a:avLst/>
          </a:prstGeom>
        </p:spPr>
        <p:txBody>
          <a:bodyPr>
            <a:noAutofit/>
          </a:bodyPr>
          <a:lstStyle>
            <a:lvl1pPr marL="0" indent="0">
              <a:buNone/>
              <a:defRPr>
                <a:solidFill>
                  <a:schemeClr val="accent3"/>
                </a:solidFill>
              </a:defRPr>
            </a:lvl1pPr>
            <a:lvl2pPr marL="457200" indent="0">
              <a:buNone/>
              <a:defRPr>
                <a:solidFill>
                  <a:schemeClr val="accent5"/>
                </a:solidFill>
              </a:defRPr>
            </a:lvl2pPr>
            <a:lvl3pPr marL="914400" indent="0">
              <a:buNone/>
              <a:defRPr>
                <a:solidFill>
                  <a:schemeClr val="accent3"/>
                </a:solidFill>
              </a:defRPr>
            </a:lvl3pPr>
            <a:lvl4pPr marL="1371600" indent="0">
              <a:buNone/>
              <a:defRPr>
                <a:solidFill>
                  <a:schemeClr val="accent3"/>
                </a:solidFill>
              </a:defRPr>
            </a:lvl4pPr>
            <a:lvl5pPr marL="1828800" indent="0">
              <a:buNone/>
              <a:defRPr>
                <a:solidFill>
                  <a:schemeClr val="accent3"/>
                </a:solidFill>
              </a:defRPr>
            </a:lvl5pPr>
          </a:lstStyle>
          <a:p>
            <a:pPr lvl="0"/>
            <a:r>
              <a:rPr lang="en-US"/>
              <a:t>Attributor name is 16pt Arial</a:t>
            </a:r>
          </a:p>
        </p:txBody>
      </p:sp>
      <p:sp>
        <p:nvSpPr>
          <p:cNvPr id="13" name="Title 1">
            <a:extLst>
              <a:ext uri="{FF2B5EF4-FFF2-40B4-BE49-F238E27FC236}">
                <a16:creationId xmlns:a16="http://schemas.microsoft.com/office/drawing/2014/main" id="{0A13EBB4-2E96-D446-A07D-04B750732870}"/>
              </a:ext>
            </a:extLst>
          </p:cNvPr>
          <p:cNvSpPr>
            <a:spLocks noGrp="1"/>
          </p:cNvSpPr>
          <p:nvPr>
            <p:ph type="ctrTitle" hasCustomPrompt="1"/>
          </p:nvPr>
        </p:nvSpPr>
        <p:spPr>
          <a:xfrm>
            <a:off x="1005840" y="1943100"/>
            <a:ext cx="8849360" cy="997196"/>
          </a:xfrm>
        </p:spPr>
        <p:txBody>
          <a:bodyPr anchor="b" anchorCtr="0"/>
          <a:lstStyle>
            <a:lvl1pPr algn="l" rtl="0" eaLnBrk="1" latinLnBrk="0" hangingPunct="1">
              <a:defRPr lang="en-US" sz="3600" smtClean="0">
                <a:effectLst/>
              </a:defRPr>
            </a:lvl1pPr>
          </a:lstStyle>
          <a:p>
            <a:pPr rtl="0" eaLnBrk="1" latinLnBrk="0" hangingPunct="1"/>
            <a:r>
              <a:rPr lang="en-US" dirty="0"/>
              <a:t>Click to edit statement or quote </a:t>
            </a:r>
            <a:br>
              <a:rPr lang="en-US" dirty="0"/>
            </a:br>
            <a:r>
              <a:rPr lang="en-US" dirty="0"/>
              <a:t>in Arial 36pt bold</a:t>
            </a:r>
          </a:p>
        </p:txBody>
      </p:sp>
      <p:sp>
        <p:nvSpPr>
          <p:cNvPr id="11" name="Date Placeholder 10">
            <a:extLst>
              <a:ext uri="{FF2B5EF4-FFF2-40B4-BE49-F238E27FC236}">
                <a16:creationId xmlns:a16="http://schemas.microsoft.com/office/drawing/2014/main" id="{37922929-B64F-A5FD-E813-DE4E4B47609B}"/>
              </a:ext>
            </a:extLst>
          </p:cNvPr>
          <p:cNvSpPr>
            <a:spLocks noGrp="1"/>
          </p:cNvSpPr>
          <p:nvPr>
            <p:ph type="dt" sz="half" idx="14"/>
          </p:nvPr>
        </p:nvSpPr>
        <p:spPr/>
        <p:txBody>
          <a:bodyPr/>
          <a:lstStyle/>
          <a:p>
            <a:fld id="{D4262893-26CE-4342-A3C5-68D2643A2179}" type="datetime1">
              <a:rPr lang="en-US" smtClean="0"/>
              <a:t>1/7/2025</a:t>
            </a:fld>
            <a:endParaRPr lang="en-US" dirty="0"/>
          </a:p>
        </p:txBody>
      </p:sp>
      <p:sp>
        <p:nvSpPr>
          <p:cNvPr id="12" name="Footer Placeholder 11">
            <a:extLst>
              <a:ext uri="{FF2B5EF4-FFF2-40B4-BE49-F238E27FC236}">
                <a16:creationId xmlns:a16="http://schemas.microsoft.com/office/drawing/2014/main" id="{A6D064D0-10B1-84E9-43BC-A587DFCF2552}"/>
              </a:ext>
            </a:extLst>
          </p:cNvPr>
          <p:cNvSpPr>
            <a:spLocks noGrp="1"/>
          </p:cNvSpPr>
          <p:nvPr>
            <p:ph type="ftr" sz="quarter" idx="15"/>
          </p:nvPr>
        </p:nvSpPr>
        <p:spPr/>
        <p:txBody>
          <a:bodyPr/>
          <a:lstStyle/>
          <a:p>
            <a:r>
              <a:rPr lang="en-US" dirty="0"/>
              <a:t>© 2024 Cognizant | Private</a:t>
            </a:r>
          </a:p>
        </p:txBody>
      </p:sp>
      <p:sp>
        <p:nvSpPr>
          <p:cNvPr id="14" name="Slide Number Placeholder 13">
            <a:extLst>
              <a:ext uri="{FF2B5EF4-FFF2-40B4-BE49-F238E27FC236}">
                <a16:creationId xmlns:a16="http://schemas.microsoft.com/office/drawing/2014/main" id="{157F07D9-AB26-FAA7-F6B2-13FC833B9175}"/>
              </a:ext>
            </a:extLst>
          </p:cNvPr>
          <p:cNvSpPr>
            <a:spLocks noGrp="1"/>
          </p:cNvSpPr>
          <p:nvPr>
            <p:ph type="sldNum" sz="quarter" idx="16"/>
          </p:nvPr>
        </p:nvSpPr>
        <p:spPr/>
        <p:txBody>
          <a:bodyPr/>
          <a:lstStyle/>
          <a:p>
            <a:fld id="{38826FC0-333C-E549-9FA3-0EE43DF298A3}" type="slidenum">
              <a:rPr lang="en-US" smtClean="0"/>
              <a:pPr/>
              <a:t>‹#›</a:t>
            </a:fld>
            <a:endParaRPr lang="en-US" dirty="0"/>
          </a:p>
        </p:txBody>
      </p:sp>
      <p:pic>
        <p:nvPicPr>
          <p:cNvPr id="2" name="Cognizant Logo_rgb_rev_2023" descr="Cognizant logo reversed, SVG format">
            <a:extLst>
              <a:ext uri="{FF2B5EF4-FFF2-40B4-BE49-F238E27FC236}">
                <a16:creationId xmlns:a16="http://schemas.microsoft.com/office/drawing/2014/main" id="{3F28610E-22AA-1C1B-C7F0-DD2EE706F71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112893017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24"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IMAGERY">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1128298" y="2407183"/>
            <a:ext cx="9935412" cy="2043636"/>
          </a:xfrm>
          <a:prstGeom prst="rect">
            <a:avLst/>
          </a:prstGeom>
          <a:noFill/>
        </p:spPr>
        <p:txBody>
          <a:bodyPr wrap="non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IMAGERY</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83364214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Agenda - dark">
    <p:bg bwMode="ltGray">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bwMode="white">
          <a:xfrm>
            <a:off x="457201" y="2930402"/>
            <a:ext cx="4754880" cy="997196"/>
          </a:xfrm>
        </p:spPr>
        <p:txBody>
          <a:bodyPr anchor="ctr"/>
          <a:lstStyle>
            <a:lvl1pPr algn="l">
              <a:defRPr sz="3600"/>
            </a:lvl1pPr>
          </a:lstStyle>
          <a:p>
            <a:r>
              <a:rPr lang="en-US" dirty="0"/>
              <a:t>Click to add agenda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bwMode="white">
          <a:xfrm>
            <a:off x="6096000" y="914400"/>
            <a:ext cx="5635752" cy="5029200"/>
          </a:xfrm>
        </p:spPr>
        <p:txBody>
          <a:bodyPr anchor="ctr">
            <a:noAutofit/>
          </a:bodyPr>
          <a:lstStyle>
            <a:lvl1pPr marL="457200" indent="-457200">
              <a:spcBef>
                <a:spcPts val="900"/>
              </a:spcBef>
              <a:spcAft>
                <a:spcPts val="0"/>
              </a:spcAft>
              <a:buClrTx/>
              <a:buFont typeface="+mj-lt"/>
              <a:buAutoNum type="arabicPeriod"/>
              <a:defRPr sz="2000"/>
            </a:lvl1pPr>
            <a:lvl2pPr marL="731520" indent="-228600">
              <a:spcBef>
                <a:spcPts val="600"/>
              </a:spcBef>
              <a:spcAft>
                <a:spcPts val="0"/>
              </a:spcAft>
              <a:buClrTx/>
              <a:buFont typeface="Arial" panose="020B0604020202020204" pitchFamily="34" charset="0"/>
              <a:buChar char="•"/>
              <a:tabLst/>
              <a:defRPr sz="1600"/>
            </a:lvl2pPr>
            <a:lvl3pPr marL="1005840" indent="-228600">
              <a:spcBef>
                <a:spcPts val="600"/>
              </a:spcBef>
              <a:spcAft>
                <a:spcPts val="0"/>
              </a:spcAft>
              <a:buClrTx/>
              <a:buFont typeface="Arial" panose="020B0604020202020204" pitchFamily="34" charset="0"/>
              <a:buChar char="•"/>
              <a:tabLst/>
              <a:defRPr sz="1400"/>
            </a:lvl3pPr>
            <a:lvl4pPr marL="1051560" indent="-228600">
              <a:spcBef>
                <a:spcPts val="900"/>
              </a:spcBef>
              <a:buFont typeface="+mj-lt"/>
              <a:buAutoNum type="arabicPeriod"/>
              <a:defRPr sz="1400"/>
            </a:lvl4pPr>
            <a:lvl5pPr marL="1325880" indent="-228600">
              <a:spcBef>
                <a:spcPts val="900"/>
              </a:spcBef>
              <a:buFont typeface="+mj-lt"/>
              <a:buAutoNum type="arabicPeriod"/>
              <a:defRPr sz="1400"/>
            </a:lvl5pPr>
          </a:lstStyle>
          <a:p>
            <a:pPr lvl="0"/>
            <a:r>
              <a:rPr lang="en-US" dirty="0"/>
              <a:t>Click to add text</a:t>
            </a:r>
          </a:p>
          <a:p>
            <a:pPr lvl="1"/>
            <a:r>
              <a:rPr lang="en-US" dirty="0"/>
              <a:t>Second level</a:t>
            </a:r>
          </a:p>
          <a:p>
            <a:pPr lvl="2"/>
            <a:r>
              <a:rPr lang="en-US" dirty="0"/>
              <a:t>Third level</a:t>
            </a:r>
          </a:p>
        </p:txBody>
      </p:sp>
      <p:cxnSp>
        <p:nvCxnSpPr>
          <p:cNvPr id="9" name="Straight Connector 8">
            <a:extLst>
              <a:ext uri="{FF2B5EF4-FFF2-40B4-BE49-F238E27FC236}">
                <a16:creationId xmlns:a16="http://schemas.microsoft.com/office/drawing/2014/main" id="{06654D8E-53D7-24EA-BE00-553663804946}"/>
              </a:ext>
            </a:extLst>
          </p:cNvPr>
          <p:cNvCxnSpPr>
            <a:cxnSpLocks/>
          </p:cNvCxnSpPr>
          <p:nvPr/>
        </p:nvCxnSpPr>
        <p:spPr bwMode="white">
          <a:xfrm>
            <a:off x="5654040" y="914400"/>
            <a:ext cx="0" cy="5029200"/>
          </a:xfrm>
          <a:prstGeom prst="line">
            <a:avLst/>
          </a:prstGeom>
          <a:ln w="12700">
            <a:solidFill>
              <a:schemeClr val="accent6"/>
            </a:solidFill>
          </a:ln>
        </p:spPr>
        <p:style>
          <a:lnRef idx="2">
            <a:schemeClr val="accent1"/>
          </a:lnRef>
          <a:fillRef idx="0">
            <a:schemeClr val="accent1"/>
          </a:fillRef>
          <a:effectRef idx="1">
            <a:schemeClr val="accent1"/>
          </a:effectRef>
          <a:fontRef idx="minor">
            <a:schemeClr val="tx1"/>
          </a:fontRef>
        </p:style>
      </p:cxnSp>
      <p:sp>
        <p:nvSpPr>
          <p:cNvPr id="10" name="Date Placeholder 9">
            <a:extLst>
              <a:ext uri="{FF2B5EF4-FFF2-40B4-BE49-F238E27FC236}">
                <a16:creationId xmlns:a16="http://schemas.microsoft.com/office/drawing/2014/main" id="{3721A195-6B8B-725F-D366-5DEA3DB95C6B}"/>
              </a:ext>
            </a:extLst>
          </p:cNvPr>
          <p:cNvSpPr>
            <a:spLocks noGrp="1"/>
          </p:cNvSpPr>
          <p:nvPr>
            <p:ph type="dt" sz="half" idx="10"/>
          </p:nvPr>
        </p:nvSpPr>
        <p:spPr bwMode="white"/>
        <p:txBody>
          <a:bodyPr/>
          <a:lstStyle/>
          <a:p>
            <a:fld id="{3C80D56A-092C-7C43-AECB-57F4A9F97943}" type="datetime1">
              <a:rPr lang="en-US" smtClean="0"/>
              <a:t>1/7/2025</a:t>
            </a:fld>
            <a:endParaRPr lang="en-US" dirty="0"/>
          </a:p>
        </p:txBody>
      </p:sp>
      <p:sp>
        <p:nvSpPr>
          <p:cNvPr id="11" name="Footer Placeholder 10">
            <a:extLst>
              <a:ext uri="{FF2B5EF4-FFF2-40B4-BE49-F238E27FC236}">
                <a16:creationId xmlns:a16="http://schemas.microsoft.com/office/drawing/2014/main" id="{0526A62E-F7DF-7CEE-ED9A-0CD867A6E84B}"/>
              </a:ext>
            </a:extLst>
          </p:cNvPr>
          <p:cNvSpPr>
            <a:spLocks noGrp="1"/>
          </p:cNvSpPr>
          <p:nvPr>
            <p:ph type="ftr" sz="quarter" idx="11"/>
          </p:nvPr>
        </p:nvSpPr>
        <p:spPr bwMode="white"/>
        <p:txBody>
          <a:bodyPr/>
          <a:lstStyle/>
          <a:p>
            <a:r>
              <a:rPr lang="en-US" dirty="0"/>
              <a:t>© 2024 Cognizant | Private</a:t>
            </a:r>
          </a:p>
        </p:txBody>
      </p:sp>
      <p:sp>
        <p:nvSpPr>
          <p:cNvPr id="12" name="Slide Number Placeholder 11">
            <a:extLst>
              <a:ext uri="{FF2B5EF4-FFF2-40B4-BE49-F238E27FC236}">
                <a16:creationId xmlns:a16="http://schemas.microsoft.com/office/drawing/2014/main" id="{7A014AE8-178B-A9BA-EAEA-F7363ADD19D1}"/>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cxnSp>
        <p:nvCxnSpPr>
          <p:cNvPr id="4" name="Straight Connector 3">
            <a:extLst>
              <a:ext uri="{FF2B5EF4-FFF2-40B4-BE49-F238E27FC236}">
                <a16:creationId xmlns:a16="http://schemas.microsoft.com/office/drawing/2014/main" id="{02972682-3F2E-080B-6434-DA84A8F99BEB}"/>
              </a:ext>
            </a:extLst>
          </p:cNvPr>
          <p:cNvCxnSpPr>
            <a:cxnSpLocks/>
          </p:cNvCxnSpPr>
          <p:nvPr/>
        </p:nvCxnSpPr>
        <p:spPr bwMode="white">
          <a:xfrm>
            <a:off x="5654040" y="914400"/>
            <a:ext cx="0" cy="5029200"/>
          </a:xfrm>
          <a:prstGeom prst="line">
            <a:avLst/>
          </a:prstGeom>
          <a:ln w="12700">
            <a:solidFill>
              <a:schemeClr val="accent6"/>
            </a:solidFill>
          </a:ln>
        </p:spPr>
        <p:style>
          <a:lnRef idx="2">
            <a:schemeClr val="accent1"/>
          </a:lnRef>
          <a:fillRef idx="0">
            <a:schemeClr val="accent1"/>
          </a:fillRef>
          <a:effectRef idx="1">
            <a:schemeClr val="accent1"/>
          </a:effectRef>
          <a:fontRef idx="minor">
            <a:schemeClr val="tx1"/>
          </a:fontRef>
        </p:style>
      </p:cxnSp>
      <p:pic>
        <p:nvPicPr>
          <p:cNvPr id="5" name="Cognizant Logo_rgb_rev_2023" descr="Cognizant logo reversed, SVG format">
            <a:extLst>
              <a:ext uri="{FF2B5EF4-FFF2-40B4-BE49-F238E27FC236}">
                <a16:creationId xmlns:a16="http://schemas.microsoft.com/office/drawing/2014/main" id="{EC1DBD74-512D-7084-97CF-8AB4F27F93C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3947480793"/>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Full bleed image">
    <p:spTree>
      <p:nvGrpSpPr>
        <p:cNvPr id="1" name=""/>
        <p:cNvGrpSpPr/>
        <p:nvPr/>
      </p:nvGrpSpPr>
      <p:grpSpPr>
        <a:xfrm>
          <a:off x="0" y="0"/>
          <a:ext cx="0" cy="0"/>
          <a:chOff x="0" y="0"/>
          <a:chExt cx="0" cy="0"/>
        </a:xfrm>
      </p:grpSpPr>
      <p:sp>
        <p:nvSpPr>
          <p:cNvPr id="2" name="Picture Placeholder 6">
            <a:extLst>
              <a:ext uri="{FF2B5EF4-FFF2-40B4-BE49-F238E27FC236}">
                <a16:creationId xmlns:a16="http://schemas.microsoft.com/office/drawing/2014/main" id="{88C8F82A-3BDD-4832-FBE3-E4EA9DC8D02A}"/>
              </a:ext>
            </a:extLst>
          </p:cNvPr>
          <p:cNvSpPr>
            <a:spLocks noGrp="1"/>
          </p:cNvSpPr>
          <p:nvPr>
            <p:ph type="pic" sz="quarter" idx="10" hasCustomPrompt="1"/>
          </p:nvPr>
        </p:nvSpPr>
        <p:spPr>
          <a:xfrm>
            <a:off x="0" y="0"/>
            <a:ext cx="12192000" cy="6858000"/>
          </a:xfrm>
          <a:solidFill>
            <a:srgbClr val="ECECEB"/>
          </a:solidFill>
        </p:spPr>
        <p:txBody>
          <a:bodyPr bIns="914400" anchor="ctr">
            <a:normAutofit/>
          </a:bodyPr>
          <a:lstStyle>
            <a:lvl1pPr marL="0" indent="0" algn="ctr">
              <a:buNone/>
              <a:defRPr sz="1200"/>
            </a:lvl1pPr>
          </a:lstStyle>
          <a:p>
            <a:r>
              <a:rPr lang="en-US" dirty="0"/>
              <a:t>Click icon, drag, or paste to add picture</a:t>
            </a:r>
          </a:p>
        </p:txBody>
      </p:sp>
      <p:sp>
        <p:nvSpPr>
          <p:cNvPr id="3" name="Title 2">
            <a:extLst>
              <a:ext uri="{FF2B5EF4-FFF2-40B4-BE49-F238E27FC236}">
                <a16:creationId xmlns:a16="http://schemas.microsoft.com/office/drawing/2014/main" id="{53B7DBAB-080F-4B67-994D-0695A8EEE08C}"/>
              </a:ext>
            </a:extLst>
          </p:cNvPr>
          <p:cNvSpPr>
            <a:spLocks noGrp="1"/>
          </p:cNvSpPr>
          <p:nvPr>
            <p:ph type="title" hasCustomPrompt="1"/>
          </p:nvPr>
        </p:nvSpPr>
        <p:spPr>
          <a:xfrm>
            <a:off x="457200" y="-357975"/>
            <a:ext cx="11277600" cy="193899"/>
          </a:xfrm>
        </p:spPr>
        <p:txBody>
          <a:bodyPr anchor="b" anchorCtr="0"/>
          <a:lstStyle>
            <a:lvl1pPr>
              <a:defRPr sz="1400"/>
            </a:lvl1pPr>
          </a:lstStyle>
          <a:p>
            <a:r>
              <a:rPr lang="en-US" dirty="0"/>
              <a:t>Click to add title (for accessibility purposes)</a:t>
            </a:r>
          </a:p>
        </p:txBody>
      </p:sp>
      <p:sp>
        <p:nvSpPr>
          <p:cNvPr id="4" name="Date Placeholder 3">
            <a:extLst>
              <a:ext uri="{FF2B5EF4-FFF2-40B4-BE49-F238E27FC236}">
                <a16:creationId xmlns:a16="http://schemas.microsoft.com/office/drawing/2014/main" id="{5BFB887B-6507-E9E7-6352-B825F1F0F5F9}"/>
              </a:ext>
            </a:extLst>
          </p:cNvPr>
          <p:cNvSpPr>
            <a:spLocks noGrp="1"/>
          </p:cNvSpPr>
          <p:nvPr>
            <p:ph type="dt" sz="half" idx="11"/>
          </p:nvPr>
        </p:nvSpPr>
        <p:spPr/>
        <p:txBody>
          <a:bodyPr/>
          <a:lstStyle>
            <a:lvl1pPr>
              <a:defRPr>
                <a:solidFill>
                  <a:schemeClr val="bg1"/>
                </a:solidFill>
              </a:defRPr>
            </a:lvl1pPr>
          </a:lstStyle>
          <a:p>
            <a:fld id="{8EB84BCC-F734-8048-8197-BE14B7B6EE4C}" type="datetime1">
              <a:rPr lang="en-US" smtClean="0"/>
              <a:pPr/>
              <a:t>1/7/2025</a:t>
            </a:fld>
            <a:endParaRPr lang="en-US" dirty="0"/>
          </a:p>
        </p:txBody>
      </p:sp>
      <p:sp>
        <p:nvSpPr>
          <p:cNvPr id="5" name="Footer Placeholder 4">
            <a:extLst>
              <a:ext uri="{FF2B5EF4-FFF2-40B4-BE49-F238E27FC236}">
                <a16:creationId xmlns:a16="http://schemas.microsoft.com/office/drawing/2014/main" id="{6B5E64F9-7C61-C44F-A370-C65AE1081941}"/>
              </a:ext>
            </a:extLst>
          </p:cNvPr>
          <p:cNvSpPr>
            <a:spLocks noGrp="1"/>
          </p:cNvSpPr>
          <p:nvPr>
            <p:ph type="ftr" sz="quarter" idx="12"/>
          </p:nvPr>
        </p:nvSpPr>
        <p:spPr/>
        <p:txBody>
          <a:bodyPr/>
          <a:lstStyle>
            <a:lvl1pPr>
              <a:defRPr>
                <a:solidFill>
                  <a:schemeClr val="bg1"/>
                </a:solidFill>
              </a:defRPr>
            </a:lvl1pPr>
          </a:lstStyle>
          <a:p>
            <a:r>
              <a:rPr lang="en-US" dirty="0"/>
              <a:t>© 2024 Cognizant | Private</a:t>
            </a:r>
          </a:p>
        </p:txBody>
      </p:sp>
      <p:sp>
        <p:nvSpPr>
          <p:cNvPr id="6" name="Slide Number Placeholder 5">
            <a:extLst>
              <a:ext uri="{FF2B5EF4-FFF2-40B4-BE49-F238E27FC236}">
                <a16:creationId xmlns:a16="http://schemas.microsoft.com/office/drawing/2014/main" id="{ED7E8873-455E-923B-1219-1607269A283F}"/>
              </a:ext>
            </a:extLst>
          </p:cNvPr>
          <p:cNvSpPr>
            <a:spLocks noGrp="1"/>
          </p:cNvSpPr>
          <p:nvPr>
            <p:ph type="sldNum" sz="quarter" idx="13"/>
          </p:nvPr>
        </p:nvSpPr>
        <p:spPr/>
        <p:txBody>
          <a:bodyPr/>
          <a:lstStyle>
            <a:lvl1pPr>
              <a:defRPr>
                <a:solidFill>
                  <a:schemeClr val="bg1"/>
                </a:solidFill>
              </a:defRPr>
            </a:lvl1p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5525849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Two full bleed images">
    <p:spTree>
      <p:nvGrpSpPr>
        <p:cNvPr id="1" name=""/>
        <p:cNvGrpSpPr/>
        <p:nvPr/>
      </p:nvGrpSpPr>
      <p:grpSpPr>
        <a:xfrm>
          <a:off x="0" y="0"/>
          <a:ext cx="0" cy="0"/>
          <a:chOff x="0" y="0"/>
          <a:chExt cx="0" cy="0"/>
        </a:xfrm>
      </p:grpSpPr>
      <p:sp>
        <p:nvSpPr>
          <p:cNvPr id="2" name="Picture Placeholder 6">
            <a:extLst>
              <a:ext uri="{FF2B5EF4-FFF2-40B4-BE49-F238E27FC236}">
                <a16:creationId xmlns:a16="http://schemas.microsoft.com/office/drawing/2014/main" id="{ADE4608A-2C9D-8AC0-0EE2-0A3DE403F95E}"/>
              </a:ext>
            </a:extLst>
          </p:cNvPr>
          <p:cNvSpPr>
            <a:spLocks noGrp="1"/>
          </p:cNvSpPr>
          <p:nvPr>
            <p:ph type="pic" sz="quarter" idx="10" hasCustomPrompt="1"/>
          </p:nvPr>
        </p:nvSpPr>
        <p:spPr>
          <a:xfrm>
            <a:off x="0" y="0"/>
            <a:ext cx="6080760" cy="6858000"/>
          </a:xfrm>
          <a:solidFill>
            <a:srgbClr val="ECECEB"/>
          </a:solidFill>
        </p:spPr>
        <p:txBody>
          <a:bodyPr bIns="914400" anchor="ctr">
            <a:normAutofit/>
          </a:bodyPr>
          <a:lstStyle>
            <a:lvl1pPr marL="0" indent="0" algn="ctr">
              <a:buNone/>
              <a:defRPr sz="1200"/>
            </a:lvl1pPr>
          </a:lstStyle>
          <a:p>
            <a:r>
              <a:rPr lang="en-US" dirty="0"/>
              <a:t>Click icon, drag, or paste to add picture</a:t>
            </a:r>
          </a:p>
        </p:txBody>
      </p:sp>
      <p:sp>
        <p:nvSpPr>
          <p:cNvPr id="4" name="Picture Placeholder 6">
            <a:extLst>
              <a:ext uri="{FF2B5EF4-FFF2-40B4-BE49-F238E27FC236}">
                <a16:creationId xmlns:a16="http://schemas.microsoft.com/office/drawing/2014/main" id="{18BDCDEC-14FD-8C34-93CD-BF169FDDE985}"/>
              </a:ext>
            </a:extLst>
          </p:cNvPr>
          <p:cNvSpPr>
            <a:spLocks noGrp="1"/>
          </p:cNvSpPr>
          <p:nvPr>
            <p:ph type="pic" sz="quarter" idx="11" hasCustomPrompt="1"/>
          </p:nvPr>
        </p:nvSpPr>
        <p:spPr>
          <a:xfrm>
            <a:off x="6111240" y="0"/>
            <a:ext cx="6080760" cy="6858000"/>
          </a:xfrm>
          <a:solidFill>
            <a:srgbClr val="ECECEB"/>
          </a:solidFill>
        </p:spPr>
        <p:txBody>
          <a:bodyPr bIns="914400" anchor="ctr">
            <a:normAutofit/>
          </a:bodyPr>
          <a:lstStyle>
            <a:lvl1pPr marL="0" indent="0" algn="ctr">
              <a:buNone/>
              <a:defRPr sz="1200"/>
            </a:lvl1pPr>
          </a:lstStyle>
          <a:p>
            <a:r>
              <a:rPr lang="en-US" dirty="0"/>
              <a:t>Click icon, drag, or paste to add picture</a:t>
            </a:r>
          </a:p>
        </p:txBody>
      </p:sp>
      <p:sp>
        <p:nvSpPr>
          <p:cNvPr id="3" name="Title 2">
            <a:extLst>
              <a:ext uri="{FF2B5EF4-FFF2-40B4-BE49-F238E27FC236}">
                <a16:creationId xmlns:a16="http://schemas.microsoft.com/office/drawing/2014/main" id="{9E428EDA-797C-145E-CD31-0E63FC891181}"/>
              </a:ext>
            </a:extLst>
          </p:cNvPr>
          <p:cNvSpPr>
            <a:spLocks noGrp="1"/>
          </p:cNvSpPr>
          <p:nvPr>
            <p:ph type="title" hasCustomPrompt="1"/>
          </p:nvPr>
        </p:nvSpPr>
        <p:spPr>
          <a:xfrm>
            <a:off x="457200" y="-357975"/>
            <a:ext cx="11277600" cy="193899"/>
          </a:xfrm>
        </p:spPr>
        <p:txBody>
          <a:bodyPr anchor="b" anchorCtr="0"/>
          <a:lstStyle>
            <a:lvl1pPr>
              <a:defRPr sz="1400"/>
            </a:lvl1pPr>
          </a:lstStyle>
          <a:p>
            <a:r>
              <a:rPr lang="en-US" dirty="0"/>
              <a:t>Click to add title (for accessibility purposes)</a:t>
            </a:r>
          </a:p>
        </p:txBody>
      </p:sp>
    </p:spTree>
    <p:extLst>
      <p:ext uri="{BB962C8B-B14F-4D97-AF65-F5344CB8AC3E}">
        <p14:creationId xmlns:p14="http://schemas.microsoft.com/office/powerpoint/2010/main" val="1506483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Half image - light">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9D0BA1AC-2FDD-B8DE-0D23-59B3662CDD8C}"/>
              </a:ext>
            </a:extLst>
          </p:cNvPr>
          <p:cNvSpPr>
            <a:spLocks noGrp="1"/>
          </p:cNvSpPr>
          <p:nvPr>
            <p:ph type="pic" sz="quarter" idx="22" hasCustomPrompt="1"/>
          </p:nvPr>
        </p:nvSpPr>
        <p:spPr>
          <a:xfrm>
            <a:off x="6111240" y="0"/>
            <a:ext cx="6080760" cy="6858000"/>
          </a:xfrm>
          <a:solidFill>
            <a:srgbClr val="ECECEB"/>
          </a:solidFill>
        </p:spPr>
        <p:txBody>
          <a:bodyPr bIns="914400" anchor="ctr">
            <a:normAutofit/>
          </a:bodyPr>
          <a:lstStyle>
            <a:lvl1pPr marL="0" indent="0" algn="ctr">
              <a:buNone/>
              <a:defRPr sz="1200"/>
            </a:lvl1pPr>
          </a:lstStyle>
          <a:p>
            <a:r>
              <a:rPr lang="en-US" dirty="0"/>
              <a:t>Click icon, drag, or paste to add picture</a:t>
            </a:r>
          </a:p>
        </p:txBody>
      </p:sp>
      <p:sp>
        <p:nvSpPr>
          <p:cNvPr id="2" name="Content Placeholder 4">
            <a:extLst>
              <a:ext uri="{FF2B5EF4-FFF2-40B4-BE49-F238E27FC236}">
                <a16:creationId xmlns:a16="http://schemas.microsoft.com/office/drawing/2014/main" id="{1D050447-227B-4CC5-3DE0-91C29FFDFDDB}"/>
              </a:ext>
            </a:extLst>
          </p:cNvPr>
          <p:cNvSpPr>
            <a:spLocks noGrp="1"/>
          </p:cNvSpPr>
          <p:nvPr>
            <p:ph sz="quarter" idx="21" hasCustomPrompt="1"/>
          </p:nvPr>
        </p:nvSpPr>
        <p:spPr>
          <a:xfrm>
            <a:off x="457200" y="1524003"/>
            <a:ext cx="4652128" cy="419100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p:nvPr>
        </p:nvSpPr>
        <p:spPr>
          <a:xfrm>
            <a:off x="457199" y="457200"/>
            <a:ext cx="4652347" cy="369332"/>
          </a:xfrm>
        </p:spPr>
        <p:txBody>
          <a:bodyPr wrap="square" lIns="0" tIns="0" rIns="0" bIns="0" anchor="t" anchorCtr="0">
            <a:spAutoFit/>
          </a:bodyPr>
          <a:lstStyle>
            <a:lvl1pPr>
              <a:lnSpc>
                <a:spcPct val="100000"/>
              </a:lnSpc>
              <a:defRPr sz="2400" b="1">
                <a:solidFill>
                  <a:schemeClr val="tx1"/>
                </a:solidFill>
              </a:defRPr>
            </a:lvl1pPr>
          </a:lstStyle>
          <a:p>
            <a:r>
              <a:rPr lang="en-US"/>
              <a:t>Click to edit Master title style</a:t>
            </a:r>
            <a:endParaRPr lang="en-US" dirty="0"/>
          </a:p>
        </p:txBody>
      </p:sp>
      <p:sp>
        <p:nvSpPr>
          <p:cNvPr id="8" name="Date Placeholder 7">
            <a:extLst>
              <a:ext uri="{FF2B5EF4-FFF2-40B4-BE49-F238E27FC236}">
                <a16:creationId xmlns:a16="http://schemas.microsoft.com/office/drawing/2014/main" id="{358392FA-D6DF-FCAF-E803-8555424D300A}"/>
              </a:ext>
            </a:extLst>
          </p:cNvPr>
          <p:cNvSpPr>
            <a:spLocks noGrp="1"/>
          </p:cNvSpPr>
          <p:nvPr>
            <p:ph type="dt" sz="half" idx="23"/>
          </p:nvPr>
        </p:nvSpPr>
        <p:spPr/>
        <p:txBody>
          <a:bodyPr/>
          <a:lstStyle/>
          <a:p>
            <a:fld id="{BAA31C55-5292-5C45-AD5F-2C80F4D4A844}" type="datetime1">
              <a:rPr lang="en-US" smtClean="0"/>
              <a:t>1/7/2025</a:t>
            </a:fld>
            <a:endParaRPr lang="en-US" dirty="0"/>
          </a:p>
        </p:txBody>
      </p:sp>
      <p:sp>
        <p:nvSpPr>
          <p:cNvPr id="9" name="Footer Placeholder 8">
            <a:extLst>
              <a:ext uri="{FF2B5EF4-FFF2-40B4-BE49-F238E27FC236}">
                <a16:creationId xmlns:a16="http://schemas.microsoft.com/office/drawing/2014/main" id="{D04C9833-094E-DA04-2919-A461A1E31A6C}"/>
              </a:ext>
            </a:extLst>
          </p:cNvPr>
          <p:cNvSpPr>
            <a:spLocks noGrp="1"/>
          </p:cNvSpPr>
          <p:nvPr>
            <p:ph type="ftr" sz="quarter" idx="24"/>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D7BCA492-737B-E26F-1FCC-903C7DCADCEA}"/>
              </a:ext>
            </a:extLst>
          </p:cNvPr>
          <p:cNvSpPr>
            <a:spLocks noGrp="1"/>
          </p:cNvSpPr>
          <p:nvPr>
            <p:ph type="sldNum" sz="quarter" idx="2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174820804"/>
      </p:ext>
    </p:extLst>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Half image - dark">
    <p:bg>
      <p:bgRef idx="1001">
        <a:schemeClr val="bg1"/>
      </p:bgRef>
    </p:bg>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1D050447-227B-4CC5-3DE0-91C29FFDFDDB}"/>
              </a:ext>
            </a:extLst>
          </p:cNvPr>
          <p:cNvSpPr>
            <a:spLocks noGrp="1"/>
          </p:cNvSpPr>
          <p:nvPr>
            <p:ph sz="quarter" idx="21" hasCustomPrompt="1"/>
          </p:nvPr>
        </p:nvSpPr>
        <p:spPr>
          <a:xfrm>
            <a:off x="457200" y="1524003"/>
            <a:ext cx="4652128" cy="419100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p:nvPr>
        </p:nvSpPr>
        <p:spPr>
          <a:xfrm>
            <a:off x="457199" y="457200"/>
            <a:ext cx="4652347" cy="369332"/>
          </a:xfrm>
        </p:spPr>
        <p:txBody>
          <a:bodyPr wrap="square" lIns="0" tIns="0" rIns="0" bIns="0" anchor="t" anchorCtr="0">
            <a:spAutoFit/>
          </a:bodyPr>
          <a:lstStyle>
            <a:lvl1pPr>
              <a:lnSpc>
                <a:spcPct val="100000"/>
              </a:lnSpc>
              <a:defRPr sz="2400" b="1">
                <a:solidFill>
                  <a:schemeClr val="tx1"/>
                </a:solidFill>
              </a:defRPr>
            </a:lvl1pPr>
          </a:lstStyle>
          <a:p>
            <a:r>
              <a:rPr lang="en-US"/>
              <a:t>Click to edit Master title style</a:t>
            </a:r>
            <a:endParaRPr lang="en-US" dirty="0"/>
          </a:p>
        </p:txBody>
      </p:sp>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6111240" y="0"/>
            <a:ext cx="6080760" cy="6858000"/>
          </a:xfrm>
          <a:solidFill>
            <a:srgbClr val="ECECEB"/>
          </a:solidFill>
        </p:spPr>
        <p:txBody>
          <a:bodyPr bIns="914400" anchor="ctr">
            <a:normAutofit/>
          </a:bodyPr>
          <a:lstStyle>
            <a:lvl1pPr marL="0" indent="0" algn="ctr">
              <a:buNone/>
              <a:defRPr sz="1200">
                <a:solidFill>
                  <a:schemeClr val="bg1"/>
                </a:solidFill>
              </a:defRPr>
            </a:lvl1pPr>
          </a:lstStyle>
          <a:p>
            <a:r>
              <a:rPr lang="en-US" dirty="0"/>
              <a:t>Click icon, drag, or paste to add picture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p>
            <a:fld id="{FAFDDD03-639A-8D4E-860C-2002B6D03365}" type="datetime1">
              <a:rPr lang="en-US" smtClean="0"/>
              <a:t>1/7/2025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708625479"/>
      </p:ext>
    </p:extLst>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Half image big statement - light">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9D0BA1AC-2FDD-B8DE-0D23-59B3662CDD8C}"/>
              </a:ext>
            </a:extLst>
          </p:cNvPr>
          <p:cNvSpPr>
            <a:spLocks noGrp="1"/>
          </p:cNvSpPr>
          <p:nvPr>
            <p:ph type="pic" sz="quarter" idx="22" hasCustomPrompt="1"/>
          </p:nvPr>
        </p:nvSpPr>
        <p:spPr>
          <a:xfrm>
            <a:off x="6111240" y="0"/>
            <a:ext cx="6080760" cy="6858000"/>
          </a:xfrm>
          <a:solidFill>
            <a:srgbClr val="ECECEB"/>
          </a:solidFill>
        </p:spPr>
        <p:txBody>
          <a:bodyPr bIns="914400" anchor="ctr">
            <a:normAutofit/>
          </a:bodyPr>
          <a:lstStyle>
            <a:lvl1pPr marL="0" indent="0" algn="ctr">
              <a:buNone/>
              <a:defRPr sz="1200"/>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199" y="2853458"/>
            <a:ext cx="4652347" cy="1151084"/>
          </a:xfrm>
        </p:spPr>
        <p:txBody>
          <a:bodyPr wrap="square" lIns="0" tIns="0" rIns="0" bIns="0" anchor="ctr" anchorCtr="0">
            <a:spAutoFit/>
          </a:bodyPr>
          <a:lstStyle>
            <a:lvl1pPr>
              <a:lnSpc>
                <a:spcPct val="85000"/>
              </a:lnSpc>
              <a:defRPr sz="4400" b="1">
                <a:solidFill>
                  <a:schemeClr val="tx1"/>
                </a:solidFill>
              </a:defRPr>
            </a:lvl1pPr>
          </a:lstStyle>
          <a:p>
            <a:r>
              <a:rPr lang="en-US" dirty="0"/>
              <a:t>Click to add </a:t>
            </a:r>
            <a:br>
              <a:rPr lang="en-US" dirty="0"/>
            </a:br>
            <a:r>
              <a:rPr lang="en-US" dirty="0"/>
              <a:t>big statement</a:t>
            </a:r>
          </a:p>
        </p:txBody>
      </p:sp>
      <p:sp>
        <p:nvSpPr>
          <p:cNvPr id="8" name="Date Placeholder 7">
            <a:extLst>
              <a:ext uri="{FF2B5EF4-FFF2-40B4-BE49-F238E27FC236}">
                <a16:creationId xmlns:a16="http://schemas.microsoft.com/office/drawing/2014/main" id="{358392FA-D6DF-FCAF-E803-8555424D300A}"/>
              </a:ext>
            </a:extLst>
          </p:cNvPr>
          <p:cNvSpPr>
            <a:spLocks noGrp="1"/>
          </p:cNvSpPr>
          <p:nvPr>
            <p:ph type="dt" sz="half" idx="23"/>
          </p:nvPr>
        </p:nvSpPr>
        <p:spPr/>
        <p:txBody>
          <a:bodyPr/>
          <a:lstStyle/>
          <a:p>
            <a:fld id="{BAA31C55-5292-5C45-AD5F-2C80F4D4A844}" type="datetime1">
              <a:rPr lang="en-US" smtClean="0"/>
              <a:t>1/7/2025</a:t>
            </a:fld>
            <a:endParaRPr lang="en-US" dirty="0"/>
          </a:p>
        </p:txBody>
      </p:sp>
      <p:sp>
        <p:nvSpPr>
          <p:cNvPr id="9" name="Footer Placeholder 8">
            <a:extLst>
              <a:ext uri="{FF2B5EF4-FFF2-40B4-BE49-F238E27FC236}">
                <a16:creationId xmlns:a16="http://schemas.microsoft.com/office/drawing/2014/main" id="{D04C9833-094E-DA04-2919-A461A1E31A6C}"/>
              </a:ext>
            </a:extLst>
          </p:cNvPr>
          <p:cNvSpPr>
            <a:spLocks noGrp="1"/>
          </p:cNvSpPr>
          <p:nvPr>
            <p:ph type="ftr" sz="quarter" idx="24"/>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D7BCA492-737B-E26F-1FCC-903C7DCADCEA}"/>
              </a:ext>
            </a:extLst>
          </p:cNvPr>
          <p:cNvSpPr>
            <a:spLocks noGrp="1"/>
          </p:cNvSpPr>
          <p:nvPr>
            <p:ph type="sldNum" sz="quarter" idx="2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004170106"/>
      </p:ext>
    </p:extLst>
  </p:cSld>
  <p:clrMapOvr>
    <a:overrideClrMapping bg1="lt1" tx1="dk1" bg2="lt2" tx2="dk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Half image big statement - dark">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9D0BA1AC-2FDD-B8DE-0D23-59B3662CDD8C}"/>
              </a:ext>
            </a:extLst>
          </p:cNvPr>
          <p:cNvSpPr>
            <a:spLocks noGrp="1"/>
          </p:cNvSpPr>
          <p:nvPr>
            <p:ph type="pic" sz="quarter" idx="22" hasCustomPrompt="1"/>
          </p:nvPr>
        </p:nvSpPr>
        <p:spPr>
          <a:xfrm>
            <a:off x="6111240" y="0"/>
            <a:ext cx="6080760" cy="6858000"/>
          </a:xfrm>
          <a:solidFill>
            <a:srgbClr val="ECECEB"/>
          </a:solidFill>
        </p:spPr>
        <p:txBody>
          <a:bodyPr bIns="914400" anchor="ctr">
            <a:normAutofit/>
          </a:bodyPr>
          <a:lstStyle>
            <a:lvl1pPr marL="0" indent="0" algn="ctr">
              <a:buNone/>
              <a:defRPr sz="1200">
                <a:solidFill>
                  <a:schemeClr val="bg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199" y="2853458"/>
            <a:ext cx="4652347" cy="1151084"/>
          </a:xfrm>
        </p:spPr>
        <p:txBody>
          <a:bodyPr wrap="square" lIns="0" tIns="0" rIns="0" bIns="0" anchor="ctr" anchorCtr="0">
            <a:spAutoFit/>
          </a:bodyPr>
          <a:lstStyle>
            <a:lvl1pPr>
              <a:lnSpc>
                <a:spcPct val="85000"/>
              </a:lnSpc>
              <a:defRPr sz="4400" b="1">
                <a:solidFill>
                  <a:schemeClr val="tx1"/>
                </a:solidFill>
              </a:defRPr>
            </a:lvl1pPr>
          </a:lstStyle>
          <a:p>
            <a:r>
              <a:rPr lang="en-US" dirty="0"/>
              <a:t>Click to add </a:t>
            </a:r>
            <a:br>
              <a:rPr lang="en-US" dirty="0"/>
            </a:br>
            <a:r>
              <a:rPr lang="en-US" dirty="0"/>
              <a:t>big statement</a:t>
            </a:r>
          </a:p>
        </p:txBody>
      </p:sp>
      <p:sp>
        <p:nvSpPr>
          <p:cNvPr id="8" name="Date Placeholder 7">
            <a:extLst>
              <a:ext uri="{FF2B5EF4-FFF2-40B4-BE49-F238E27FC236}">
                <a16:creationId xmlns:a16="http://schemas.microsoft.com/office/drawing/2014/main" id="{358392FA-D6DF-FCAF-E803-8555424D300A}"/>
              </a:ext>
            </a:extLst>
          </p:cNvPr>
          <p:cNvSpPr>
            <a:spLocks noGrp="1"/>
          </p:cNvSpPr>
          <p:nvPr>
            <p:ph type="dt" sz="half" idx="23"/>
          </p:nvPr>
        </p:nvSpPr>
        <p:spPr/>
        <p:txBody>
          <a:bodyPr/>
          <a:lstStyle/>
          <a:p>
            <a:fld id="{BAA31C55-5292-5C45-AD5F-2C80F4D4A844}" type="datetime1">
              <a:rPr lang="en-US" smtClean="0"/>
              <a:t>1/7/2025</a:t>
            </a:fld>
            <a:endParaRPr lang="en-US" dirty="0"/>
          </a:p>
        </p:txBody>
      </p:sp>
      <p:sp>
        <p:nvSpPr>
          <p:cNvPr id="9" name="Footer Placeholder 8">
            <a:extLst>
              <a:ext uri="{FF2B5EF4-FFF2-40B4-BE49-F238E27FC236}">
                <a16:creationId xmlns:a16="http://schemas.microsoft.com/office/drawing/2014/main" id="{D04C9833-094E-DA04-2919-A461A1E31A6C}"/>
              </a:ext>
            </a:extLst>
          </p:cNvPr>
          <p:cNvSpPr>
            <a:spLocks noGrp="1"/>
          </p:cNvSpPr>
          <p:nvPr>
            <p:ph type="ftr" sz="quarter" idx="24"/>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D7BCA492-737B-E26F-1FCC-903C7DCADCEA}"/>
              </a:ext>
            </a:extLst>
          </p:cNvPr>
          <p:cNvSpPr>
            <a:spLocks noGrp="1"/>
          </p:cNvSpPr>
          <p:nvPr>
            <p:ph type="sldNum" sz="quarter" idx="2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880592317"/>
      </p:ext>
    </p:extLst>
  </p:cSld>
  <p:clrMapOvr>
    <a:overrideClrMapping bg1="dk1" tx1="lt1" bg2="dk2" tx2="lt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Bio - dark">
    <p:bg bwMode="ltGray">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0" y="0"/>
            <a:ext cx="5212080" cy="6858000"/>
          </a:xfrm>
          <a:solidFill>
            <a:srgbClr val="ECECEB"/>
          </a:solidFill>
        </p:spPr>
        <p:txBody>
          <a:bodyPr bIns="914400" anchor="ctr">
            <a:normAutofit/>
          </a:bodyPr>
          <a:lstStyle>
            <a:lvl1pPr marL="0" indent="0" algn="ctr">
              <a:buNone/>
              <a:defRPr sz="1200">
                <a:solidFill>
                  <a:schemeClr val="bg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bwMode="white">
          <a:xfrm>
            <a:off x="6095999" y="457200"/>
            <a:ext cx="5213169" cy="369332"/>
          </a:xfrm>
        </p:spPr>
        <p:txBody>
          <a:bodyPr wrap="square" lIns="0" tIns="0" rIns="0" bIns="0" anchor="t" anchorCtr="0">
            <a:spAutoFit/>
          </a:bodyPr>
          <a:lstStyle>
            <a:lvl1pPr>
              <a:lnSpc>
                <a:spcPct val="100000"/>
              </a:lnSpc>
              <a:defRPr sz="2400" b="1">
                <a:solidFill>
                  <a:schemeClr val="tx1"/>
                </a:solidFill>
              </a:defRPr>
            </a:lvl1pPr>
          </a:lstStyle>
          <a:p>
            <a:r>
              <a:rPr lang="en-US" dirty="0"/>
              <a:t>Click to edit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bg1"/>
                </a:solidFill>
              </a:defRPr>
            </a:lvl1pPr>
          </a:lstStyle>
          <a:p>
            <a:fld id="{FAFDDD03-639A-8D4E-860C-2002B6D03365}" type="datetime1">
              <a:rPr lang="en-US" smtClean="0"/>
              <a:pPr/>
              <a:t>1/7/2025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bg1"/>
                </a:solidFill>
              </a:defRPr>
            </a:lvl1pPr>
          </a:lstStyle>
          <a:p>
            <a:r>
              <a:rPr lang="en-US"/>
              <a:t>© 2024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bg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bwMode="white">
          <a:xfrm>
            <a:off x="6096112" y="1000124"/>
            <a:ext cx="5212079" cy="249812"/>
          </a:xfrm>
        </p:spPr>
        <p:txBody>
          <a:bodyPr wrap="square">
            <a:spAutoFit/>
          </a:bodyPr>
          <a:lstStyle>
            <a:lvl1pPr marL="0" indent="0">
              <a:lnSpc>
                <a:spcPct val="100000"/>
              </a:lnSpc>
              <a:buNone/>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title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p:nvPr>
        </p:nvSpPr>
        <p:spPr bwMode="white">
          <a:xfrm>
            <a:off x="6096112" y="1645920"/>
            <a:ext cx="5212079" cy="4754880"/>
          </a:xfrm>
        </p:spPr>
        <p:txBody>
          <a:bodyPr/>
          <a:lstStyle>
            <a:lvl1pPr marL="0" indent="0">
              <a:spcBef>
                <a:spcPts val="1200"/>
              </a:spcBef>
              <a:buNone/>
              <a:defRPr sz="1400"/>
            </a:lvl1pPr>
            <a:lvl2pPr>
              <a:spcBef>
                <a:spcPts val="1200"/>
              </a:spcBef>
              <a:defRPr sz="1200"/>
            </a:lvl2pPr>
            <a:lvl3pPr>
              <a:spcBef>
                <a:spcPts val="1200"/>
              </a:spcBef>
              <a:defRPr sz="1100"/>
            </a:lvl3pPr>
            <a:lvl4pPr>
              <a:spcBef>
                <a:spcPts val="1200"/>
              </a:spcBef>
              <a:defRPr sz="1100"/>
            </a:lvl4pPr>
            <a:lvl5pPr>
              <a:spcBef>
                <a:spcPts val="12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2" name="Cognizant Logo_rgb_rev_2023" descr="Cognizant logo reversed, SVG format">
            <a:extLst>
              <a:ext uri="{FF2B5EF4-FFF2-40B4-BE49-F238E27FC236}">
                <a16:creationId xmlns:a16="http://schemas.microsoft.com/office/drawing/2014/main" id="{2B4BD740-217D-D8B8-0418-4E6D1550639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37795905"/>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io - light">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0" y="0"/>
            <a:ext cx="5212080" cy="6858000"/>
          </a:xfrm>
          <a:solidFill>
            <a:srgbClr val="ECECEB"/>
          </a:solidFill>
        </p:spPr>
        <p:txBody>
          <a:bodyPr bIns="914400" anchor="ctr">
            <a:normAutofit/>
          </a:bodyPr>
          <a:lstStyle>
            <a:lvl1pPr marL="0" indent="0" algn="ctr">
              <a:buNone/>
              <a:defRPr sz="1200">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6095999" y="457200"/>
            <a:ext cx="5213169" cy="369332"/>
          </a:xfrm>
        </p:spPr>
        <p:txBody>
          <a:bodyPr wrap="square" lIns="0" tIns="0" rIns="0" bIns="0" anchor="t" anchorCtr="0">
            <a:spAutoFit/>
          </a:bodyPr>
          <a:lstStyle>
            <a:lvl1pPr>
              <a:lnSpc>
                <a:spcPct val="100000"/>
              </a:lnSpc>
              <a:defRPr sz="2400" b="1">
                <a:solidFill>
                  <a:schemeClr val="tx1"/>
                </a:solidFill>
              </a:defRPr>
            </a:lvl1pPr>
          </a:lstStyle>
          <a:p>
            <a:r>
              <a:rPr lang="en-US" dirty="0"/>
              <a:t>Click to edit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tx1"/>
                </a:solidFill>
              </a:defRPr>
            </a:lvl1pPr>
          </a:lstStyle>
          <a:p>
            <a:fld id="{FAFDDD03-639A-8D4E-860C-2002B6D03365}" type="datetime1">
              <a:rPr lang="en-US" smtClean="0"/>
              <a:pPr/>
              <a:t>1/7/2025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tx1"/>
                </a:solidFill>
              </a:defRPr>
            </a:lvl1pPr>
          </a:lstStyle>
          <a:p>
            <a:r>
              <a:rPr lang="en-US"/>
              <a:t>© 2024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a:xfrm>
            <a:off x="6096112" y="1000124"/>
            <a:ext cx="5212079" cy="249812"/>
          </a:xfrm>
        </p:spPr>
        <p:txBody>
          <a:bodyPr wrap="square">
            <a:spAutoFit/>
          </a:bodyPr>
          <a:lstStyle>
            <a:lvl1pPr marL="0" indent="0">
              <a:lnSpc>
                <a:spcPct val="100000"/>
              </a:lnSpc>
              <a:buNone/>
              <a:defRPr>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title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p:nvPr>
        </p:nvSpPr>
        <p:spPr>
          <a:xfrm>
            <a:off x="6096112" y="1645920"/>
            <a:ext cx="5212079" cy="4754880"/>
          </a:xfrm>
        </p:spPr>
        <p:txBody>
          <a:bodyPr/>
          <a:lstStyle>
            <a:lvl1pPr marL="0" indent="0">
              <a:spcBef>
                <a:spcPts val="1200"/>
              </a:spcBef>
              <a:buNone/>
              <a:defRPr sz="1400"/>
            </a:lvl1pPr>
            <a:lvl2pPr>
              <a:spcBef>
                <a:spcPts val="1200"/>
              </a:spcBef>
              <a:defRPr sz="1200"/>
            </a:lvl2pPr>
            <a:lvl3pPr>
              <a:spcBef>
                <a:spcPts val="1200"/>
              </a:spcBef>
              <a:defRPr sz="1100"/>
            </a:lvl3pPr>
            <a:lvl4pPr>
              <a:spcBef>
                <a:spcPts val="1200"/>
              </a:spcBef>
              <a:defRPr sz="1100"/>
            </a:lvl4pPr>
            <a:lvl5pPr>
              <a:spcBef>
                <a:spcPts val="1200"/>
              </a:spcBef>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97481656"/>
      </p:ext>
    </p:extLst>
  </p:cSld>
  <p:clrMapOvr>
    <a:overrideClrMapping bg1="lt1" tx1="dk1" bg2="lt2" tx2="dk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eam introduction - dark">
    <p:bg bwMode="ltGray">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noChangeAspect="1"/>
          </p:cNvSpPr>
          <p:nvPr>
            <p:ph type="pic" sz="quarter" idx="22" hasCustomPrompt="1"/>
          </p:nvPr>
        </p:nvSpPr>
        <p:spPr bwMode="white">
          <a:xfrm>
            <a:off x="1416614" y="2438400"/>
            <a:ext cx="1828800" cy="1828800"/>
          </a:xfrm>
          <a:solidFill>
            <a:srgbClr val="ECECEB"/>
          </a:solidFill>
        </p:spPr>
        <p:txBody>
          <a:bodyPr bIns="914400" anchor="ctr">
            <a:normAutofit/>
          </a:bodyPr>
          <a:lstStyle>
            <a:lvl1pPr marL="0" indent="0" algn="ctr">
              <a:buNone/>
              <a:defRPr sz="1100">
                <a:solidFill>
                  <a:schemeClr val="bg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bwMode="white">
          <a:xfrm>
            <a:off x="457200" y="457200"/>
            <a:ext cx="11277600" cy="332399"/>
          </a:xfrm>
        </p:spPr>
        <p:txBody>
          <a:bodyPr wrap="square" lIns="0" tIns="0" rIns="0" bIns="0" anchor="t" anchorCtr="0">
            <a:spAutoFit/>
          </a:bodyPr>
          <a:lstStyle>
            <a:lvl1pPr>
              <a:lnSpc>
                <a:spcPct val="100000"/>
              </a:lnSpc>
              <a:defRPr sz="2400" b="1">
                <a:solidFill>
                  <a:schemeClr val="tx1"/>
                </a:solidFill>
              </a:defRPr>
            </a:lvl1pPr>
          </a:lstStyle>
          <a:p>
            <a:r>
              <a:rPr lang="en-US" dirty="0"/>
              <a:t>Click to edit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bwMode="white"/>
        <p:txBody>
          <a:bodyPr/>
          <a:lstStyle>
            <a:lvl1pPr>
              <a:defRPr>
                <a:solidFill>
                  <a:schemeClr val="tx1"/>
                </a:solidFill>
              </a:defRPr>
            </a:lvl1pPr>
          </a:lstStyle>
          <a:p>
            <a:fld id="{FAFDDD03-639A-8D4E-860C-2002B6D03365}" type="datetime1">
              <a:rPr lang="en-US" smtClean="0"/>
              <a:pPr/>
              <a:t>1/7/2025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bwMode="white"/>
        <p:txBody>
          <a:bodyPr/>
          <a:lstStyle>
            <a:lvl1pPr>
              <a:defRPr>
                <a:solidFill>
                  <a:schemeClr val="tx1"/>
                </a:solidFill>
              </a:defRPr>
            </a:lvl1pPr>
          </a:lstStyle>
          <a:p>
            <a:r>
              <a:rPr lang="en-US" dirty="0"/>
              <a:t>© 2024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bwMode="white"/>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bwMode="white">
          <a:xfrm>
            <a:off x="1437641" y="4437090"/>
            <a:ext cx="1828800" cy="187359"/>
          </a:xfrm>
        </p:spPr>
        <p:txBody>
          <a:bodyPr wrap="square">
            <a:spAutoFit/>
          </a:bodyPr>
          <a:lstStyle>
            <a:lvl1pPr marL="0" indent="0">
              <a:buNone/>
              <a:defRPr sz="12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hasCustomPrompt="1"/>
          </p:nvPr>
        </p:nvSpPr>
        <p:spPr bwMode="white">
          <a:xfrm>
            <a:off x="1437639"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2" name="Picture Placeholder 6">
            <a:extLst>
              <a:ext uri="{FF2B5EF4-FFF2-40B4-BE49-F238E27FC236}">
                <a16:creationId xmlns:a16="http://schemas.microsoft.com/office/drawing/2014/main" id="{AD48ABD9-411C-A5A5-77B2-A15373D08533}"/>
              </a:ext>
            </a:extLst>
          </p:cNvPr>
          <p:cNvSpPr>
            <a:spLocks noGrp="1" noChangeAspect="1"/>
          </p:cNvSpPr>
          <p:nvPr>
            <p:ph type="pic" sz="quarter" idx="28" hasCustomPrompt="1"/>
          </p:nvPr>
        </p:nvSpPr>
        <p:spPr bwMode="white">
          <a:xfrm>
            <a:off x="3926605" y="2438400"/>
            <a:ext cx="1828800" cy="1828800"/>
          </a:xfrm>
          <a:solidFill>
            <a:srgbClr val="ECECEB"/>
          </a:solidFill>
        </p:spPr>
        <p:txBody>
          <a:bodyPr bIns="914400" anchor="ctr">
            <a:normAutofit/>
          </a:bodyPr>
          <a:lstStyle>
            <a:lvl1pPr marL="0" indent="0" algn="ctr">
              <a:buNone/>
              <a:defRPr sz="1100">
                <a:solidFill>
                  <a:schemeClr val="bg1"/>
                </a:solidFill>
              </a:defRPr>
            </a:lvl1pPr>
          </a:lstStyle>
          <a:p>
            <a:r>
              <a:rPr lang="en-US" dirty="0"/>
              <a:t>Click icon, drag, or paste to add picture</a:t>
            </a:r>
          </a:p>
        </p:txBody>
      </p:sp>
      <p:sp>
        <p:nvSpPr>
          <p:cNvPr id="5" name="Text Placeholder 6">
            <a:extLst>
              <a:ext uri="{FF2B5EF4-FFF2-40B4-BE49-F238E27FC236}">
                <a16:creationId xmlns:a16="http://schemas.microsoft.com/office/drawing/2014/main" id="{1747DB1F-929C-459A-4FE5-FADEF2D3FDEB}"/>
              </a:ext>
            </a:extLst>
          </p:cNvPr>
          <p:cNvSpPr>
            <a:spLocks noGrp="1"/>
          </p:cNvSpPr>
          <p:nvPr>
            <p:ph type="body" sz="quarter" idx="29" hasCustomPrompt="1"/>
          </p:nvPr>
        </p:nvSpPr>
        <p:spPr bwMode="white">
          <a:xfrm>
            <a:off x="3926605" y="4437090"/>
            <a:ext cx="1828800" cy="187359"/>
          </a:xfrm>
        </p:spPr>
        <p:txBody>
          <a:bodyPr wrap="square">
            <a:spAutoFit/>
          </a:bodyPr>
          <a:lstStyle>
            <a:lvl1pPr marL="0" indent="0">
              <a:buNone/>
              <a:defRPr sz="12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1" name="Picture Placeholder 6">
            <a:extLst>
              <a:ext uri="{FF2B5EF4-FFF2-40B4-BE49-F238E27FC236}">
                <a16:creationId xmlns:a16="http://schemas.microsoft.com/office/drawing/2014/main" id="{FB34C272-EB9E-4D99-17B2-D4754377E7E7}"/>
              </a:ext>
            </a:extLst>
          </p:cNvPr>
          <p:cNvSpPr>
            <a:spLocks noGrp="1" noChangeAspect="1"/>
          </p:cNvSpPr>
          <p:nvPr>
            <p:ph type="pic" sz="quarter" idx="30" hasCustomPrompt="1"/>
          </p:nvPr>
        </p:nvSpPr>
        <p:spPr bwMode="white">
          <a:xfrm>
            <a:off x="6436596" y="2438400"/>
            <a:ext cx="1828800" cy="1828800"/>
          </a:xfrm>
          <a:solidFill>
            <a:srgbClr val="ECECEB"/>
          </a:solidFill>
        </p:spPr>
        <p:txBody>
          <a:bodyPr bIns="914400" anchor="ctr">
            <a:normAutofit/>
          </a:bodyPr>
          <a:lstStyle>
            <a:lvl1pPr marL="0" indent="0" algn="ctr">
              <a:buNone/>
              <a:defRPr sz="1100">
                <a:solidFill>
                  <a:schemeClr val="bg1"/>
                </a:solidFill>
              </a:defRPr>
            </a:lvl1pPr>
          </a:lstStyle>
          <a:p>
            <a:r>
              <a:rPr lang="en-US" dirty="0"/>
              <a:t>Click icon, drag, or paste to add picture</a:t>
            </a:r>
          </a:p>
        </p:txBody>
      </p:sp>
      <p:sp>
        <p:nvSpPr>
          <p:cNvPr id="13" name="Text Placeholder 6">
            <a:extLst>
              <a:ext uri="{FF2B5EF4-FFF2-40B4-BE49-F238E27FC236}">
                <a16:creationId xmlns:a16="http://schemas.microsoft.com/office/drawing/2014/main" id="{B26B660B-B390-9A95-B8D1-DC4964F354BF}"/>
              </a:ext>
            </a:extLst>
          </p:cNvPr>
          <p:cNvSpPr>
            <a:spLocks noGrp="1"/>
          </p:cNvSpPr>
          <p:nvPr>
            <p:ph type="body" sz="quarter" idx="31" hasCustomPrompt="1"/>
          </p:nvPr>
        </p:nvSpPr>
        <p:spPr bwMode="white">
          <a:xfrm>
            <a:off x="6436596" y="4437090"/>
            <a:ext cx="1828800" cy="187359"/>
          </a:xfrm>
        </p:spPr>
        <p:txBody>
          <a:bodyPr wrap="square">
            <a:spAutoFit/>
          </a:bodyPr>
          <a:lstStyle>
            <a:lvl1pPr marL="0" indent="0">
              <a:buNone/>
              <a:defRPr sz="12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4" name="Picture Placeholder 6">
            <a:extLst>
              <a:ext uri="{FF2B5EF4-FFF2-40B4-BE49-F238E27FC236}">
                <a16:creationId xmlns:a16="http://schemas.microsoft.com/office/drawing/2014/main" id="{3A5A0582-3273-F488-E828-D319740EFE5A}"/>
              </a:ext>
            </a:extLst>
          </p:cNvPr>
          <p:cNvSpPr>
            <a:spLocks noGrp="1" noChangeAspect="1"/>
          </p:cNvSpPr>
          <p:nvPr>
            <p:ph type="pic" sz="quarter" idx="32" hasCustomPrompt="1"/>
          </p:nvPr>
        </p:nvSpPr>
        <p:spPr bwMode="white">
          <a:xfrm>
            <a:off x="8946586" y="2438400"/>
            <a:ext cx="1828800" cy="1828800"/>
          </a:xfrm>
          <a:solidFill>
            <a:srgbClr val="ECECEB"/>
          </a:solidFill>
        </p:spPr>
        <p:txBody>
          <a:bodyPr bIns="914400" anchor="ctr">
            <a:normAutofit/>
          </a:bodyPr>
          <a:lstStyle>
            <a:lvl1pPr marL="0" indent="0" algn="ctr">
              <a:buNone/>
              <a:defRPr sz="1100">
                <a:solidFill>
                  <a:schemeClr val="bg1"/>
                </a:solidFill>
              </a:defRPr>
            </a:lvl1pPr>
          </a:lstStyle>
          <a:p>
            <a:r>
              <a:rPr lang="en-US" dirty="0"/>
              <a:t>Click icon, drag, or paste to add picture</a:t>
            </a:r>
          </a:p>
        </p:txBody>
      </p:sp>
      <p:sp>
        <p:nvSpPr>
          <p:cNvPr id="15" name="Text Placeholder 6">
            <a:extLst>
              <a:ext uri="{FF2B5EF4-FFF2-40B4-BE49-F238E27FC236}">
                <a16:creationId xmlns:a16="http://schemas.microsoft.com/office/drawing/2014/main" id="{FB4CF7E9-01C0-12B5-2B09-771996358801}"/>
              </a:ext>
            </a:extLst>
          </p:cNvPr>
          <p:cNvSpPr>
            <a:spLocks noGrp="1"/>
          </p:cNvSpPr>
          <p:nvPr>
            <p:ph type="body" sz="quarter" idx="33" hasCustomPrompt="1"/>
          </p:nvPr>
        </p:nvSpPr>
        <p:spPr bwMode="white">
          <a:xfrm>
            <a:off x="8946586" y="4437090"/>
            <a:ext cx="1828800" cy="187359"/>
          </a:xfrm>
        </p:spPr>
        <p:txBody>
          <a:bodyPr wrap="square">
            <a:spAutoFit/>
          </a:bodyPr>
          <a:lstStyle>
            <a:lvl1pPr marL="0" indent="0">
              <a:buNone/>
              <a:defRPr sz="12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6" name="Text Placeholder 11">
            <a:extLst>
              <a:ext uri="{FF2B5EF4-FFF2-40B4-BE49-F238E27FC236}">
                <a16:creationId xmlns:a16="http://schemas.microsoft.com/office/drawing/2014/main" id="{5C0DE360-379A-181A-9F66-A4E5E1F82FFB}"/>
              </a:ext>
            </a:extLst>
          </p:cNvPr>
          <p:cNvSpPr>
            <a:spLocks noGrp="1"/>
          </p:cNvSpPr>
          <p:nvPr>
            <p:ph type="body" sz="quarter" idx="34" hasCustomPrompt="1"/>
          </p:nvPr>
        </p:nvSpPr>
        <p:spPr bwMode="white">
          <a:xfrm>
            <a:off x="3926605"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17" name="Text Placeholder 11">
            <a:extLst>
              <a:ext uri="{FF2B5EF4-FFF2-40B4-BE49-F238E27FC236}">
                <a16:creationId xmlns:a16="http://schemas.microsoft.com/office/drawing/2014/main" id="{7B8A09A5-93C8-4A70-0E67-E9F18DFBA7CD}"/>
              </a:ext>
            </a:extLst>
          </p:cNvPr>
          <p:cNvSpPr>
            <a:spLocks noGrp="1"/>
          </p:cNvSpPr>
          <p:nvPr>
            <p:ph type="body" sz="quarter" idx="35" hasCustomPrompt="1"/>
          </p:nvPr>
        </p:nvSpPr>
        <p:spPr bwMode="white">
          <a:xfrm>
            <a:off x="6436596"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18" name="Text Placeholder 11">
            <a:extLst>
              <a:ext uri="{FF2B5EF4-FFF2-40B4-BE49-F238E27FC236}">
                <a16:creationId xmlns:a16="http://schemas.microsoft.com/office/drawing/2014/main" id="{3CBEF3CF-8EAA-624F-DCD1-4164D144A13A}"/>
              </a:ext>
            </a:extLst>
          </p:cNvPr>
          <p:cNvSpPr>
            <a:spLocks noGrp="1"/>
          </p:cNvSpPr>
          <p:nvPr>
            <p:ph type="body" sz="quarter" idx="36" hasCustomPrompt="1"/>
          </p:nvPr>
        </p:nvSpPr>
        <p:spPr bwMode="white">
          <a:xfrm>
            <a:off x="8946586"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pic>
        <p:nvPicPr>
          <p:cNvPr id="3" name="Cognizant Logo_rgb_rev_2023" descr="Cognizant logo reversed, SVG format">
            <a:extLst>
              <a:ext uri="{FF2B5EF4-FFF2-40B4-BE49-F238E27FC236}">
                <a16:creationId xmlns:a16="http://schemas.microsoft.com/office/drawing/2014/main" id="{289D256D-EB50-B40B-6594-8D04791EFFC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4042138913"/>
      </p:ext>
    </p:extLst>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Bio alt - dark">
    <p:bg bwMode="ltGray">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noChangeAspect="1"/>
          </p:cNvSpPr>
          <p:nvPr>
            <p:ph type="pic" sz="quarter" idx="22" hasCustomPrompt="1"/>
          </p:nvPr>
        </p:nvSpPr>
        <p:spPr bwMode="white">
          <a:xfrm>
            <a:off x="1416614" y="1619814"/>
            <a:ext cx="2799786" cy="2799786"/>
          </a:xfrm>
          <a:solidFill>
            <a:srgbClr val="ECECEB"/>
          </a:solidFill>
        </p:spPr>
        <p:txBody>
          <a:bodyPr bIns="914400" anchor="ctr">
            <a:normAutofit/>
          </a:bodyPr>
          <a:lstStyle>
            <a:lvl1pPr marL="0" indent="0" algn="ctr">
              <a:buNone/>
              <a:defRPr sz="1100">
                <a:solidFill>
                  <a:schemeClr val="bg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bwMode="white">
          <a:xfrm>
            <a:off x="457200" y="457200"/>
            <a:ext cx="11277600" cy="332399"/>
          </a:xfrm>
        </p:spPr>
        <p:txBody>
          <a:bodyPr wrap="square" lIns="0" tIns="0" rIns="0" bIns="0" anchor="t" anchorCtr="0">
            <a:spAutoFit/>
          </a:bodyPr>
          <a:lstStyle>
            <a:lvl1pPr>
              <a:lnSpc>
                <a:spcPct val="100000"/>
              </a:lnSpc>
              <a:defRPr sz="2400" b="1">
                <a:solidFill>
                  <a:schemeClr val="tx1"/>
                </a:solidFill>
              </a:defRPr>
            </a:lvl1pPr>
          </a:lstStyle>
          <a:p>
            <a:r>
              <a:rPr lang="en-US"/>
              <a:t>Click to edit name</a:t>
            </a:r>
            <a:endParaRPr lang="en-US" dirty="0"/>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bwMode="white"/>
        <p:txBody>
          <a:bodyPr/>
          <a:lstStyle>
            <a:lvl1pPr>
              <a:defRPr>
                <a:solidFill>
                  <a:schemeClr val="tx1"/>
                </a:solidFill>
              </a:defRPr>
            </a:lvl1pPr>
          </a:lstStyle>
          <a:p>
            <a:fld id="{FAFDDD03-639A-8D4E-860C-2002B6D03365}" type="datetime1">
              <a:rPr lang="en-US" smtClean="0"/>
              <a:pPr/>
              <a:t>1/7/2025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bwMode="white"/>
        <p:txBody>
          <a:bodyPr/>
          <a:lstStyle>
            <a:lvl1pPr>
              <a:defRPr>
                <a:solidFill>
                  <a:schemeClr val="tx1"/>
                </a:solidFill>
              </a:defRPr>
            </a:lvl1pPr>
          </a:lstStyle>
          <a:p>
            <a:r>
              <a:rPr lang="en-US" dirty="0"/>
              <a:t>© 2024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bwMode="white"/>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bwMode="white">
          <a:xfrm>
            <a:off x="4840598" y="3450611"/>
            <a:ext cx="5014602" cy="249812"/>
          </a:xfrm>
        </p:spPr>
        <p:txBody>
          <a:bodyPr wrap="square">
            <a:spAutoFit/>
          </a:bodyPr>
          <a:lstStyle>
            <a:lvl1pPr marL="0" indent="0">
              <a:buNone/>
              <a:defRPr sz="16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Name here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hasCustomPrompt="1"/>
          </p:nvPr>
        </p:nvSpPr>
        <p:spPr bwMode="white">
          <a:xfrm>
            <a:off x="4840596" y="3033418"/>
            <a:ext cx="6894204" cy="218586"/>
          </a:xfrm>
        </p:spPr>
        <p:txBody>
          <a:bodyPr wrap="square" anchor="b">
            <a:spAutoFit/>
          </a:bodyPr>
          <a:lstStyle>
            <a:lvl1pPr marL="0" indent="0">
              <a:spcBef>
                <a:spcPts val="600"/>
              </a:spcBef>
              <a:buNone/>
              <a:defRPr sz="14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Bio here</a:t>
            </a:r>
          </a:p>
        </p:txBody>
      </p:sp>
      <p:sp>
        <p:nvSpPr>
          <p:cNvPr id="19" name="Text Placeholder 6">
            <a:extLst>
              <a:ext uri="{FF2B5EF4-FFF2-40B4-BE49-F238E27FC236}">
                <a16:creationId xmlns:a16="http://schemas.microsoft.com/office/drawing/2014/main" id="{42B6C9C1-3E19-05D1-F320-DE21BED97E9F}"/>
              </a:ext>
            </a:extLst>
          </p:cNvPr>
          <p:cNvSpPr>
            <a:spLocks noGrp="1"/>
          </p:cNvSpPr>
          <p:nvPr>
            <p:ph type="body" sz="quarter" idx="28" hasCustomPrompt="1"/>
          </p:nvPr>
        </p:nvSpPr>
        <p:spPr bwMode="white">
          <a:xfrm>
            <a:off x="4840597" y="3868550"/>
            <a:ext cx="5014599" cy="187359"/>
          </a:xfrm>
        </p:spPr>
        <p:txBody>
          <a:bodyPr wrap="square">
            <a:spAutoFit/>
          </a:bodyPr>
          <a:lstStyle>
            <a:lvl1pPr marL="0" indent="0">
              <a:lnSpc>
                <a:spcPct val="100000"/>
              </a:lnSpc>
              <a:buNone/>
              <a:defRPr sz="12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Title here</a:t>
            </a:r>
          </a:p>
        </p:txBody>
      </p:sp>
      <p:pic>
        <p:nvPicPr>
          <p:cNvPr id="2" name="Cognizant Logo_rgb_rev_2023" descr="Cognizant logo reversed, SVG format">
            <a:extLst>
              <a:ext uri="{FF2B5EF4-FFF2-40B4-BE49-F238E27FC236}">
                <a16:creationId xmlns:a16="http://schemas.microsoft.com/office/drawing/2014/main" id="{BECD7034-456B-359A-4008-D8F48DBDB2E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1918756601"/>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losing">
    <p:bg>
      <p:bgRef idx="1001">
        <a:schemeClr val="bg2"/>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0EC9DA8-4888-CD46-8867-018922635CC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02199" y="-16933"/>
            <a:ext cx="7307799" cy="6874933"/>
          </a:xfrm>
          <a:prstGeom prst="rect">
            <a:avLst/>
          </a:prstGeom>
        </p:spPr>
      </p:pic>
      <p:sp>
        <p:nvSpPr>
          <p:cNvPr id="2" name="Title 1">
            <a:extLst>
              <a:ext uri="{FF2B5EF4-FFF2-40B4-BE49-F238E27FC236}">
                <a16:creationId xmlns:a16="http://schemas.microsoft.com/office/drawing/2014/main" id="{D545B5F9-B0CC-474A-9C3C-A26A32768AF8}"/>
              </a:ext>
            </a:extLst>
          </p:cNvPr>
          <p:cNvSpPr>
            <a:spLocks noGrp="1"/>
          </p:cNvSpPr>
          <p:nvPr>
            <p:ph type="ctrTitle" hasCustomPrompt="1"/>
          </p:nvPr>
        </p:nvSpPr>
        <p:spPr>
          <a:xfrm>
            <a:off x="1005840" y="2563670"/>
            <a:ext cx="6969760" cy="1477328"/>
          </a:xfrm>
        </p:spPr>
        <p:txBody>
          <a:bodyPr wrap="square" anchor="b" anchorCtr="0">
            <a:spAutoFit/>
          </a:bodyPr>
          <a:lstStyle>
            <a:lvl1pPr algn="l">
              <a:lnSpc>
                <a:spcPct val="80000"/>
              </a:lnSpc>
              <a:defRPr sz="6000" b="1">
                <a:solidFill>
                  <a:schemeClr val="tx1"/>
                </a:solidFill>
              </a:defRPr>
            </a:lvl1pPr>
          </a:lstStyle>
          <a:p>
            <a:r>
              <a:rPr lang="en-US" dirty="0"/>
              <a:t>Click to add thank you Arial 60pt bold</a:t>
            </a:r>
          </a:p>
        </p:txBody>
      </p:sp>
      <p:sp>
        <p:nvSpPr>
          <p:cNvPr id="14" name="Text Placeholder 12">
            <a:extLst>
              <a:ext uri="{FF2B5EF4-FFF2-40B4-BE49-F238E27FC236}">
                <a16:creationId xmlns:a16="http://schemas.microsoft.com/office/drawing/2014/main" id="{C7BDEB1A-BAD0-BF40-B60C-ADBD28409201}"/>
              </a:ext>
            </a:extLst>
          </p:cNvPr>
          <p:cNvSpPr>
            <a:spLocks noGrp="1"/>
          </p:cNvSpPr>
          <p:nvPr>
            <p:ph type="body" sz="quarter" idx="13" hasCustomPrompt="1"/>
          </p:nvPr>
        </p:nvSpPr>
        <p:spPr>
          <a:xfrm>
            <a:off x="1005839" y="4187952"/>
            <a:ext cx="6969759" cy="738664"/>
          </a:xfrm>
          <a:prstGeom prst="rect">
            <a:avLst/>
          </a:prstGeom>
        </p:spPr>
        <p:txBody>
          <a:bodyPr wrap="square">
            <a:spAutoFit/>
          </a:bodyPr>
          <a:lstStyle>
            <a:lvl1pPr marL="0" indent="0">
              <a:lnSpc>
                <a:spcPct val="100000"/>
              </a:lnSpc>
              <a:buNone/>
              <a:defRPr sz="2400"/>
            </a:lvl1pPr>
          </a:lstStyle>
          <a:p>
            <a:r>
              <a:rPr lang="en-US" dirty="0"/>
              <a:t>Presenter’s name will go here</a:t>
            </a:r>
            <a:br>
              <a:rPr lang="en-US" dirty="0"/>
            </a:br>
            <a:r>
              <a:rPr lang="en-US" dirty="0"/>
              <a:t>Contact information will go here</a:t>
            </a:r>
          </a:p>
        </p:txBody>
      </p:sp>
      <p:pic>
        <p:nvPicPr>
          <p:cNvPr id="4" name="Cognizant Logo_rgb_pos_2023">
            <a:extLst>
              <a:ext uri="{FF2B5EF4-FFF2-40B4-BE49-F238E27FC236}">
                <a16:creationId xmlns:a16="http://schemas.microsoft.com/office/drawing/2014/main" id="{933CBE7C-62A0-B842-444A-9CB149FE47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141" y="536757"/>
            <a:ext cx="1771158" cy="310896"/>
          </a:xfrm>
          <a:prstGeom prst="rect">
            <a:avLst/>
          </a:prstGeom>
        </p:spPr>
      </p:pic>
      <p:sp>
        <p:nvSpPr>
          <p:cNvPr id="8" name="Date Placeholder 7">
            <a:extLst>
              <a:ext uri="{FF2B5EF4-FFF2-40B4-BE49-F238E27FC236}">
                <a16:creationId xmlns:a16="http://schemas.microsoft.com/office/drawing/2014/main" id="{63AB218E-6446-9119-F020-EA0226D5EA00}"/>
              </a:ext>
            </a:extLst>
          </p:cNvPr>
          <p:cNvSpPr>
            <a:spLocks noGrp="1"/>
          </p:cNvSpPr>
          <p:nvPr>
            <p:ph type="dt" sz="half" idx="14"/>
          </p:nvPr>
        </p:nvSpPr>
        <p:spPr/>
        <p:txBody>
          <a:bodyPr/>
          <a:lstStyle/>
          <a:p>
            <a:fld id="{573FA3B9-C6DE-BE42-9D23-7FE671AC76FC}" type="datetime1">
              <a:rPr lang="en-US" smtClean="0"/>
              <a:t>1/7/2025</a:t>
            </a:fld>
            <a:endParaRPr lang="en-US" dirty="0"/>
          </a:p>
        </p:txBody>
      </p:sp>
      <p:sp>
        <p:nvSpPr>
          <p:cNvPr id="10" name="Footer Placeholder 9">
            <a:extLst>
              <a:ext uri="{FF2B5EF4-FFF2-40B4-BE49-F238E27FC236}">
                <a16:creationId xmlns:a16="http://schemas.microsoft.com/office/drawing/2014/main" id="{6A69099E-58E8-F0C3-D6AC-8BF8CA47CAAD}"/>
              </a:ext>
            </a:extLst>
          </p:cNvPr>
          <p:cNvSpPr>
            <a:spLocks noGrp="1"/>
          </p:cNvSpPr>
          <p:nvPr>
            <p:ph type="ftr" sz="quarter" idx="15"/>
          </p:nvPr>
        </p:nvSpPr>
        <p:spPr>
          <a:xfrm>
            <a:off x="1005840" y="6400800"/>
            <a:ext cx="1371600" cy="228600"/>
          </a:xfrm>
        </p:spPr>
        <p:txBody>
          <a:bodyPr/>
          <a:lstStyle/>
          <a:p>
            <a:r>
              <a:rPr lang="en-US" dirty="0"/>
              <a:t>© 2024 Cognizant | Private</a:t>
            </a:r>
          </a:p>
        </p:txBody>
      </p:sp>
      <p:sp>
        <p:nvSpPr>
          <p:cNvPr id="12" name="Slide Number Placeholder 11">
            <a:extLst>
              <a:ext uri="{FF2B5EF4-FFF2-40B4-BE49-F238E27FC236}">
                <a16:creationId xmlns:a16="http://schemas.microsoft.com/office/drawing/2014/main" id="{007F51C3-FF3D-0A66-9CCC-77DE445C7F3A}"/>
              </a:ext>
            </a:extLst>
          </p:cNvPr>
          <p:cNvSpPr>
            <a:spLocks noGrp="1"/>
          </p:cNvSpPr>
          <p:nvPr>
            <p:ph type="sldNum" sz="quarter" idx="16"/>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82390701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24">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am introduction - light">
    <p:bg>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noChangeAspect="1"/>
          </p:cNvSpPr>
          <p:nvPr>
            <p:ph type="pic" sz="quarter" idx="22" hasCustomPrompt="1"/>
          </p:nvPr>
        </p:nvSpPr>
        <p:spPr>
          <a:xfrm>
            <a:off x="1416614" y="2438400"/>
            <a:ext cx="1828800" cy="1828800"/>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200" y="457200"/>
            <a:ext cx="11277600" cy="332399"/>
          </a:xfrm>
        </p:spPr>
        <p:txBody>
          <a:bodyPr wrap="square" lIns="0" tIns="0" rIns="0" bIns="0" anchor="t" anchorCtr="0">
            <a:spAutoFit/>
          </a:bodyPr>
          <a:lstStyle>
            <a:lvl1pPr>
              <a:lnSpc>
                <a:spcPct val="100000"/>
              </a:lnSpc>
              <a:defRPr sz="2400" b="1">
                <a:solidFill>
                  <a:schemeClr val="tx1"/>
                </a:solidFill>
              </a:defRPr>
            </a:lvl1pPr>
          </a:lstStyle>
          <a:p>
            <a:r>
              <a:rPr lang="en-US" dirty="0"/>
              <a:t>Click to edit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tx1"/>
                </a:solidFill>
              </a:defRPr>
            </a:lvl1pPr>
          </a:lstStyle>
          <a:p>
            <a:fld id="{FAFDDD03-639A-8D4E-860C-2002B6D03365}" type="datetime1">
              <a:rPr lang="en-US" smtClean="0"/>
              <a:pPr/>
              <a:t>1/7/2025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tx1"/>
                </a:solidFill>
              </a:defRPr>
            </a:lvl1pPr>
          </a:lstStyle>
          <a:p>
            <a:r>
              <a:rPr lang="en-US" dirty="0"/>
              <a:t>© 2024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a:xfrm>
            <a:off x="1437641" y="4437090"/>
            <a:ext cx="1828800" cy="187359"/>
          </a:xfrm>
        </p:spPr>
        <p:txBody>
          <a:bodyPr wrap="square">
            <a:spAutoFit/>
          </a:bodyPr>
          <a:lstStyle>
            <a:lvl1pPr marL="0" indent="0">
              <a:buNone/>
              <a:defRPr sz="12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a:t>First name, last name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hasCustomPrompt="1"/>
          </p:nvPr>
        </p:nvSpPr>
        <p:spPr>
          <a:xfrm>
            <a:off x="1437639"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2" name="Picture Placeholder 6">
            <a:extLst>
              <a:ext uri="{FF2B5EF4-FFF2-40B4-BE49-F238E27FC236}">
                <a16:creationId xmlns:a16="http://schemas.microsoft.com/office/drawing/2014/main" id="{AD48ABD9-411C-A5A5-77B2-A15373D08533}"/>
              </a:ext>
            </a:extLst>
          </p:cNvPr>
          <p:cNvSpPr>
            <a:spLocks noGrp="1" noChangeAspect="1"/>
          </p:cNvSpPr>
          <p:nvPr>
            <p:ph type="pic" sz="quarter" idx="28" hasCustomPrompt="1"/>
          </p:nvPr>
        </p:nvSpPr>
        <p:spPr>
          <a:xfrm>
            <a:off x="3926605" y="2438400"/>
            <a:ext cx="1828800" cy="1828800"/>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
        <p:nvSpPr>
          <p:cNvPr id="5" name="Text Placeholder 6">
            <a:extLst>
              <a:ext uri="{FF2B5EF4-FFF2-40B4-BE49-F238E27FC236}">
                <a16:creationId xmlns:a16="http://schemas.microsoft.com/office/drawing/2014/main" id="{1747DB1F-929C-459A-4FE5-FADEF2D3FDEB}"/>
              </a:ext>
            </a:extLst>
          </p:cNvPr>
          <p:cNvSpPr>
            <a:spLocks noGrp="1"/>
          </p:cNvSpPr>
          <p:nvPr>
            <p:ph type="body" sz="quarter" idx="29" hasCustomPrompt="1"/>
          </p:nvPr>
        </p:nvSpPr>
        <p:spPr>
          <a:xfrm>
            <a:off x="3926605" y="4437090"/>
            <a:ext cx="1828800" cy="187359"/>
          </a:xfrm>
        </p:spPr>
        <p:txBody>
          <a:bodyPr wrap="square">
            <a:spAutoFit/>
          </a:bodyPr>
          <a:lstStyle>
            <a:lvl1pPr marL="0" indent="0">
              <a:buNone/>
              <a:defRPr sz="12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1" name="Picture Placeholder 6">
            <a:extLst>
              <a:ext uri="{FF2B5EF4-FFF2-40B4-BE49-F238E27FC236}">
                <a16:creationId xmlns:a16="http://schemas.microsoft.com/office/drawing/2014/main" id="{FB34C272-EB9E-4D99-17B2-D4754377E7E7}"/>
              </a:ext>
            </a:extLst>
          </p:cNvPr>
          <p:cNvSpPr>
            <a:spLocks noGrp="1" noChangeAspect="1"/>
          </p:cNvSpPr>
          <p:nvPr>
            <p:ph type="pic" sz="quarter" idx="30" hasCustomPrompt="1"/>
          </p:nvPr>
        </p:nvSpPr>
        <p:spPr>
          <a:xfrm>
            <a:off x="6436596" y="2438400"/>
            <a:ext cx="1828800" cy="1828800"/>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
        <p:nvSpPr>
          <p:cNvPr id="13" name="Text Placeholder 6">
            <a:extLst>
              <a:ext uri="{FF2B5EF4-FFF2-40B4-BE49-F238E27FC236}">
                <a16:creationId xmlns:a16="http://schemas.microsoft.com/office/drawing/2014/main" id="{B26B660B-B390-9A95-B8D1-DC4964F354BF}"/>
              </a:ext>
            </a:extLst>
          </p:cNvPr>
          <p:cNvSpPr>
            <a:spLocks noGrp="1"/>
          </p:cNvSpPr>
          <p:nvPr>
            <p:ph type="body" sz="quarter" idx="31" hasCustomPrompt="1"/>
          </p:nvPr>
        </p:nvSpPr>
        <p:spPr>
          <a:xfrm>
            <a:off x="6436596" y="4437090"/>
            <a:ext cx="1828800" cy="187359"/>
          </a:xfrm>
        </p:spPr>
        <p:txBody>
          <a:bodyPr wrap="square">
            <a:spAutoFit/>
          </a:bodyPr>
          <a:lstStyle>
            <a:lvl1pPr marL="0" indent="0">
              <a:buNone/>
              <a:defRPr sz="12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a:t>First name, last name</a:t>
            </a:r>
          </a:p>
        </p:txBody>
      </p:sp>
      <p:sp>
        <p:nvSpPr>
          <p:cNvPr id="14" name="Picture Placeholder 6">
            <a:extLst>
              <a:ext uri="{FF2B5EF4-FFF2-40B4-BE49-F238E27FC236}">
                <a16:creationId xmlns:a16="http://schemas.microsoft.com/office/drawing/2014/main" id="{3A5A0582-3273-F488-E828-D319740EFE5A}"/>
              </a:ext>
            </a:extLst>
          </p:cNvPr>
          <p:cNvSpPr>
            <a:spLocks noGrp="1" noChangeAspect="1"/>
          </p:cNvSpPr>
          <p:nvPr>
            <p:ph type="pic" sz="quarter" idx="32" hasCustomPrompt="1"/>
          </p:nvPr>
        </p:nvSpPr>
        <p:spPr>
          <a:xfrm>
            <a:off x="8946586" y="2438400"/>
            <a:ext cx="1828800" cy="1828800"/>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
        <p:nvSpPr>
          <p:cNvPr id="15" name="Text Placeholder 6">
            <a:extLst>
              <a:ext uri="{FF2B5EF4-FFF2-40B4-BE49-F238E27FC236}">
                <a16:creationId xmlns:a16="http://schemas.microsoft.com/office/drawing/2014/main" id="{FB4CF7E9-01C0-12B5-2B09-771996358801}"/>
              </a:ext>
            </a:extLst>
          </p:cNvPr>
          <p:cNvSpPr>
            <a:spLocks noGrp="1"/>
          </p:cNvSpPr>
          <p:nvPr>
            <p:ph type="body" sz="quarter" idx="33" hasCustomPrompt="1"/>
          </p:nvPr>
        </p:nvSpPr>
        <p:spPr>
          <a:xfrm>
            <a:off x="8946586" y="4437090"/>
            <a:ext cx="1828800" cy="187359"/>
          </a:xfrm>
        </p:spPr>
        <p:txBody>
          <a:bodyPr wrap="square">
            <a:spAutoFit/>
          </a:bodyPr>
          <a:lstStyle>
            <a:lvl1pPr marL="0" indent="0">
              <a:buNone/>
              <a:defRPr sz="12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6" name="Text Placeholder 11">
            <a:extLst>
              <a:ext uri="{FF2B5EF4-FFF2-40B4-BE49-F238E27FC236}">
                <a16:creationId xmlns:a16="http://schemas.microsoft.com/office/drawing/2014/main" id="{5C0DE360-379A-181A-9F66-A4E5E1F82FFB}"/>
              </a:ext>
            </a:extLst>
          </p:cNvPr>
          <p:cNvSpPr>
            <a:spLocks noGrp="1"/>
          </p:cNvSpPr>
          <p:nvPr>
            <p:ph type="body" sz="quarter" idx="34" hasCustomPrompt="1"/>
          </p:nvPr>
        </p:nvSpPr>
        <p:spPr>
          <a:xfrm>
            <a:off x="3926605"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17" name="Text Placeholder 11">
            <a:extLst>
              <a:ext uri="{FF2B5EF4-FFF2-40B4-BE49-F238E27FC236}">
                <a16:creationId xmlns:a16="http://schemas.microsoft.com/office/drawing/2014/main" id="{7B8A09A5-93C8-4A70-0E67-E9F18DFBA7CD}"/>
              </a:ext>
            </a:extLst>
          </p:cNvPr>
          <p:cNvSpPr>
            <a:spLocks noGrp="1"/>
          </p:cNvSpPr>
          <p:nvPr>
            <p:ph type="body" sz="quarter" idx="35" hasCustomPrompt="1"/>
          </p:nvPr>
        </p:nvSpPr>
        <p:spPr>
          <a:xfrm>
            <a:off x="6436596"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18" name="Text Placeholder 11">
            <a:extLst>
              <a:ext uri="{FF2B5EF4-FFF2-40B4-BE49-F238E27FC236}">
                <a16:creationId xmlns:a16="http://schemas.microsoft.com/office/drawing/2014/main" id="{3CBEF3CF-8EAA-624F-DCD1-4164D144A13A}"/>
              </a:ext>
            </a:extLst>
          </p:cNvPr>
          <p:cNvSpPr>
            <a:spLocks noGrp="1"/>
          </p:cNvSpPr>
          <p:nvPr>
            <p:ph type="body" sz="quarter" idx="36" hasCustomPrompt="1"/>
          </p:nvPr>
        </p:nvSpPr>
        <p:spPr>
          <a:xfrm>
            <a:off x="8946586"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Tree>
    <p:extLst>
      <p:ext uri="{BB962C8B-B14F-4D97-AF65-F5344CB8AC3E}">
        <p14:creationId xmlns:p14="http://schemas.microsoft.com/office/powerpoint/2010/main" val="2487450006"/>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io alt - light">
    <p:bg>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noChangeAspect="1"/>
          </p:cNvSpPr>
          <p:nvPr>
            <p:ph type="pic" sz="quarter" idx="22" hasCustomPrompt="1"/>
          </p:nvPr>
        </p:nvSpPr>
        <p:spPr>
          <a:xfrm>
            <a:off x="1416614" y="1619814"/>
            <a:ext cx="2799786" cy="2799786"/>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200" y="457200"/>
            <a:ext cx="11277600" cy="332399"/>
          </a:xfrm>
        </p:spPr>
        <p:txBody>
          <a:bodyPr wrap="square" lIns="0" tIns="0" rIns="0" bIns="0" anchor="t" anchorCtr="0">
            <a:spAutoFit/>
          </a:bodyPr>
          <a:lstStyle>
            <a:lvl1pPr>
              <a:lnSpc>
                <a:spcPct val="100000"/>
              </a:lnSpc>
              <a:defRPr sz="2400" b="1">
                <a:solidFill>
                  <a:schemeClr val="tx1"/>
                </a:solidFill>
              </a:defRPr>
            </a:lvl1pPr>
          </a:lstStyle>
          <a:p>
            <a:r>
              <a:rPr lang="en-US"/>
              <a:t>Click to edit name</a:t>
            </a:r>
            <a:endParaRPr lang="en-US" dirty="0"/>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tx1"/>
                </a:solidFill>
              </a:defRPr>
            </a:lvl1pPr>
          </a:lstStyle>
          <a:p>
            <a:fld id="{FAFDDD03-639A-8D4E-860C-2002B6D03365}" type="datetime1">
              <a:rPr lang="en-US" smtClean="0"/>
              <a:pPr/>
              <a:t>1/7/2025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tx1"/>
                </a:solidFill>
              </a:defRPr>
            </a:lvl1pPr>
          </a:lstStyle>
          <a:p>
            <a:r>
              <a:rPr lang="en-US" dirty="0"/>
              <a:t>© 2024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a:xfrm>
            <a:off x="4840598" y="3450611"/>
            <a:ext cx="5014602" cy="249812"/>
          </a:xfrm>
        </p:spPr>
        <p:txBody>
          <a:bodyPr wrap="square">
            <a:spAutoFit/>
          </a:bodyPr>
          <a:lstStyle>
            <a:lvl1pPr marL="0" indent="0">
              <a:buNone/>
              <a:defRPr sz="16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a:t>Name here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hasCustomPrompt="1"/>
          </p:nvPr>
        </p:nvSpPr>
        <p:spPr>
          <a:xfrm>
            <a:off x="4840596" y="3033418"/>
            <a:ext cx="6894204" cy="218586"/>
          </a:xfrm>
        </p:spPr>
        <p:txBody>
          <a:bodyPr wrap="square" anchor="b">
            <a:spAutoFit/>
          </a:bodyPr>
          <a:lstStyle>
            <a:lvl1pPr marL="0" indent="0">
              <a:spcBef>
                <a:spcPts val="600"/>
              </a:spcBef>
              <a:buNone/>
              <a:defRPr sz="14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Bio here</a:t>
            </a:r>
          </a:p>
        </p:txBody>
      </p:sp>
      <p:sp>
        <p:nvSpPr>
          <p:cNvPr id="19" name="Text Placeholder 6">
            <a:extLst>
              <a:ext uri="{FF2B5EF4-FFF2-40B4-BE49-F238E27FC236}">
                <a16:creationId xmlns:a16="http://schemas.microsoft.com/office/drawing/2014/main" id="{42B6C9C1-3E19-05D1-F320-DE21BED97E9F}"/>
              </a:ext>
            </a:extLst>
          </p:cNvPr>
          <p:cNvSpPr>
            <a:spLocks noGrp="1"/>
          </p:cNvSpPr>
          <p:nvPr>
            <p:ph type="body" sz="quarter" idx="28" hasCustomPrompt="1"/>
          </p:nvPr>
        </p:nvSpPr>
        <p:spPr>
          <a:xfrm>
            <a:off x="4840597" y="3868550"/>
            <a:ext cx="5014599" cy="187359"/>
          </a:xfrm>
        </p:spPr>
        <p:txBody>
          <a:bodyPr wrap="square">
            <a:spAutoFit/>
          </a:bodyPr>
          <a:lstStyle>
            <a:lvl1pPr marL="0" indent="0">
              <a:lnSpc>
                <a:spcPct val="100000"/>
              </a:lnSpc>
              <a:buNone/>
              <a:defRPr sz="12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Title here</a:t>
            </a:r>
          </a:p>
        </p:txBody>
      </p:sp>
    </p:spTree>
    <p:extLst>
      <p:ext uri="{BB962C8B-B14F-4D97-AF65-F5344CB8AC3E}">
        <p14:creationId xmlns:p14="http://schemas.microsoft.com/office/powerpoint/2010/main" val="4009223359"/>
      </p:ext>
    </p:extLst>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ase study">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0" y="0"/>
            <a:ext cx="12192000" cy="6858000"/>
          </a:xfrm>
          <a:solidFill>
            <a:srgbClr val="ECECEB"/>
          </a:solidFill>
        </p:spPr>
        <p:txBody>
          <a:bodyPr bIns="914400" anchor="ctr">
            <a:normAutofit/>
          </a:bodyPr>
          <a:lstStyle>
            <a:lvl1pPr marL="0" indent="0" algn="ctr">
              <a:buNone/>
              <a:defRPr sz="1200">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200" y="2685238"/>
            <a:ext cx="7518399" cy="492443"/>
          </a:xfrm>
        </p:spPr>
        <p:txBody>
          <a:bodyPr wrap="square" lIns="0" tIns="0" rIns="0" bIns="0" anchor="ctr" anchorCtr="0">
            <a:spAutoFit/>
          </a:bodyPr>
          <a:lstStyle>
            <a:lvl1pPr>
              <a:lnSpc>
                <a:spcPct val="100000"/>
              </a:lnSpc>
              <a:spcBef>
                <a:spcPts val="1200"/>
              </a:spcBef>
              <a:defRPr sz="3200" b="1">
                <a:solidFill>
                  <a:schemeClr val="bg1"/>
                </a:solidFill>
              </a:defRPr>
            </a:lvl1pPr>
          </a:lstStyle>
          <a:p>
            <a:r>
              <a:rPr lang="en-US" dirty="0"/>
              <a:t>Case study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bg1"/>
                </a:solidFill>
              </a:defRPr>
            </a:lvl1pPr>
          </a:lstStyle>
          <a:p>
            <a:fld id="{FAFDDD03-639A-8D4E-860C-2002B6D03365}" type="datetime1">
              <a:rPr lang="en-US" smtClean="0"/>
              <a:pPr/>
              <a:t>1/7/2025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bg1"/>
                </a:solidFill>
              </a:defRPr>
            </a:lvl1pPr>
          </a:lstStyle>
          <a:p>
            <a:r>
              <a:rPr lang="en-US" dirty="0"/>
              <a:t>© 2024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bg1"/>
                </a:solidFill>
              </a:defRPr>
            </a:lvl1p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692020149"/>
      </p:ext>
    </p:extLst>
  </p:cSld>
  <p:clrMapOvr>
    <a:overrideClrMapping bg1="lt1" tx1="dk1" bg2="lt2" tx2="dk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PRINT LAYOUTS">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1010479" y="1385366"/>
            <a:ext cx="10171054" cy="4087273"/>
          </a:xfrm>
          <a:prstGeom prst="rect">
            <a:avLst/>
          </a:prstGeom>
          <a:noFill/>
        </p:spPr>
        <p:txBody>
          <a:bodyPr wrap="non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PRINT</a:t>
            </a:r>
            <a:br>
              <a:rPr kumimoji="0" lang="en-US" sz="16600" b="1" i="0" u="none" strike="noStrike" kern="0" cap="none" spc="0" normalizeH="0" baseline="0" noProof="0" dirty="0">
                <a:ln>
                  <a:noFill/>
                </a:ln>
                <a:solidFill>
                  <a:srgbClr val="FFFFFF"/>
                </a:solidFill>
                <a:effectLst/>
                <a:uLnTx/>
                <a:uFillTx/>
              </a:rPr>
            </a:br>
            <a:r>
              <a:rPr kumimoji="0" lang="en-US" sz="16600" b="1" i="0" u="none" strike="noStrike" kern="0" cap="none" spc="0" normalizeH="0" baseline="0" noProof="0" dirty="0">
                <a:ln>
                  <a:noFill/>
                </a:ln>
                <a:solidFill>
                  <a:srgbClr val="FFFFFF"/>
                </a:solidFill>
                <a:effectLst/>
                <a:uLnTx/>
                <a:uFillTx/>
              </a:rPr>
              <a:t>LAYOUTS</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432408760"/>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Prin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29CC-5BBF-E264-6E6C-26877D619090}"/>
              </a:ext>
            </a:extLst>
          </p:cNvPr>
          <p:cNvSpPr>
            <a:spLocks noGrp="1"/>
          </p:cNvSpPr>
          <p:nvPr>
            <p:ph type="title" hasCustomPrompt="1"/>
          </p:nvPr>
        </p:nvSpPr>
        <p:spPr>
          <a:xfrm>
            <a:off x="457200" y="457200"/>
            <a:ext cx="11277600" cy="332399"/>
          </a:xfrm>
        </p:spPr>
        <p:txBody>
          <a:bodyPr>
            <a:spAutoFit/>
          </a:bodyPr>
          <a:lstStyle>
            <a:lvl1pPr>
              <a:defRPr sz="2400">
                <a:solidFill>
                  <a:schemeClr val="accent1"/>
                </a:solidFill>
              </a:defRPr>
            </a:lvl1pPr>
          </a:lstStyle>
          <a:p>
            <a:r>
              <a:rPr lang="en-US" dirty="0"/>
              <a:t>Click to edit title</a:t>
            </a:r>
          </a:p>
        </p:txBody>
      </p:sp>
      <p:sp>
        <p:nvSpPr>
          <p:cNvPr id="8" name="Content Placeholder 4">
            <a:extLst>
              <a:ext uri="{FF2B5EF4-FFF2-40B4-BE49-F238E27FC236}">
                <a16:creationId xmlns:a16="http://schemas.microsoft.com/office/drawing/2014/main" id="{97C8D286-D420-EE2D-6164-1E5FF70C4225}"/>
              </a:ext>
            </a:extLst>
          </p:cNvPr>
          <p:cNvSpPr>
            <a:spLocks noGrp="1"/>
          </p:cNvSpPr>
          <p:nvPr>
            <p:ph sz="quarter" idx="13" hasCustomPrompt="1"/>
          </p:nvPr>
        </p:nvSpPr>
        <p:spPr>
          <a:xfrm>
            <a:off x="457200" y="1447800"/>
            <a:ext cx="11277600" cy="4716463"/>
          </a:xfrm>
        </p:spPr>
        <p:txBody>
          <a:bodyPr rIns="0" numCol="3" spcCol="365760"/>
          <a:lstStyle>
            <a:lvl1pPr marL="0" indent="0">
              <a:lnSpc>
                <a:spcPct val="110000"/>
              </a:lnSpc>
              <a:spcBef>
                <a:spcPts val="600"/>
              </a:spcBef>
              <a:spcAft>
                <a:spcPts val="0"/>
              </a:spcAft>
              <a:buClrTx/>
              <a:buFont typeface="Arial" panose="020B0604020202020204" pitchFamily="34" charset="0"/>
              <a:buNone/>
              <a:defRPr sz="1000" b="0" cap="none" spc="0" baseline="0">
                <a:solidFill>
                  <a:schemeClr val="tx2"/>
                </a:solidFill>
                <a:latin typeface="+mn-lt"/>
              </a:defRPr>
            </a:lvl1pPr>
            <a:lvl2pPr marL="234950" indent="-112713">
              <a:lnSpc>
                <a:spcPct val="110000"/>
              </a:lnSpc>
              <a:spcBef>
                <a:spcPts val="600"/>
              </a:spcBef>
              <a:spcAft>
                <a:spcPts val="0"/>
              </a:spcAft>
              <a:buClrTx/>
              <a:buSzPct val="100000"/>
              <a:buFont typeface="Arial" panose="020B0604020202020204" pitchFamily="34" charset="0"/>
              <a:buChar char="•"/>
              <a:tabLst/>
              <a:defRPr sz="900">
                <a:solidFill>
                  <a:schemeClr val="tx2"/>
                </a:solidFill>
                <a:latin typeface="+mn-lt"/>
              </a:defRPr>
            </a:lvl2pPr>
            <a:lvl3pPr marL="0" indent="0">
              <a:lnSpc>
                <a:spcPct val="100000"/>
              </a:lnSpc>
              <a:spcBef>
                <a:spcPts val="1200"/>
              </a:spcBef>
              <a:spcAft>
                <a:spcPts val="0"/>
              </a:spcAft>
              <a:buClrTx/>
              <a:buSzPct val="90000"/>
              <a:buFont typeface="Arial" panose="020B0604020202020204" pitchFamily="34" charset="0"/>
              <a:buNone/>
              <a:tabLst/>
              <a:defRPr sz="1000" b="1" cap="none" spc="0" baseline="0">
                <a:solidFill>
                  <a:schemeClr val="accent2"/>
                </a:solidFill>
                <a:latin typeface="+mn-lt"/>
              </a:defRPr>
            </a:lvl3pPr>
            <a:lvl4pPr marL="458788" indent="-109538">
              <a:lnSpc>
                <a:spcPct val="110000"/>
              </a:lnSpc>
              <a:spcAft>
                <a:spcPts val="1200"/>
              </a:spcAft>
              <a:buClrTx/>
              <a:buSzPct val="90000"/>
              <a:buFont typeface="Arial" panose="020B0604020202020204" pitchFamily="34" charset="0"/>
              <a:buChar char="-"/>
              <a:tabLst/>
              <a:defRPr sz="800">
                <a:solidFill>
                  <a:schemeClr val="tx2"/>
                </a:solidFill>
                <a:latin typeface="+mn-lt"/>
              </a:defRPr>
            </a:lvl4pPr>
            <a:lvl5pPr marL="688975" indent="-109538">
              <a:lnSpc>
                <a:spcPct val="120000"/>
              </a:lnSpc>
              <a:spcAft>
                <a:spcPts val="1200"/>
              </a:spcAft>
              <a:buClrTx/>
              <a:buSzPct val="90000"/>
              <a:buFont typeface="Arial" panose="020B0604020202020204" pitchFamily="34" charset="0"/>
              <a:buChar char="-"/>
              <a:tabLst/>
              <a:defRPr sz="600">
                <a:solidFill>
                  <a:schemeClr val="tx2"/>
                </a:solidFill>
              </a:defRPr>
            </a:lvl5pPr>
          </a:lstStyle>
          <a:p>
            <a:pPr lvl="0"/>
            <a:r>
              <a:rPr lang="en-US" dirty="0"/>
              <a:t>Avoid bullets as a general rule</a:t>
            </a:r>
          </a:p>
          <a:p>
            <a:pPr lvl="1"/>
            <a:r>
              <a:rPr lang="en-US" dirty="0"/>
              <a:t>Second level (bullets)</a:t>
            </a:r>
          </a:p>
          <a:p>
            <a:pPr lvl="2"/>
            <a:r>
              <a:rPr lang="en-US" dirty="0"/>
              <a:t>Third level (subhead)</a:t>
            </a:r>
          </a:p>
          <a:p>
            <a:pPr lvl="3"/>
            <a:r>
              <a:rPr lang="en-US" dirty="0"/>
              <a:t>Fourth level</a:t>
            </a:r>
          </a:p>
        </p:txBody>
      </p:sp>
      <p:sp>
        <p:nvSpPr>
          <p:cNvPr id="6" name="Date Placeholder 5">
            <a:extLst>
              <a:ext uri="{FF2B5EF4-FFF2-40B4-BE49-F238E27FC236}">
                <a16:creationId xmlns:a16="http://schemas.microsoft.com/office/drawing/2014/main" id="{72328515-FC2B-A5A7-A51D-AD83EA148662}"/>
              </a:ext>
            </a:extLst>
          </p:cNvPr>
          <p:cNvSpPr>
            <a:spLocks noGrp="1"/>
          </p:cNvSpPr>
          <p:nvPr>
            <p:ph type="dt" sz="half" idx="14"/>
          </p:nvPr>
        </p:nvSpPr>
        <p:spPr/>
        <p:txBody>
          <a:bodyPr/>
          <a:lstStyle/>
          <a:p>
            <a:fld id="{8EB84BCC-F734-8048-8197-BE14B7B6EE4C}" type="datetime1">
              <a:rPr lang="en-US" smtClean="0"/>
              <a:t>1/7/2025</a:t>
            </a:fld>
            <a:endParaRPr lang="en-US" dirty="0"/>
          </a:p>
        </p:txBody>
      </p:sp>
      <p:sp>
        <p:nvSpPr>
          <p:cNvPr id="7" name="Footer Placeholder 6">
            <a:extLst>
              <a:ext uri="{FF2B5EF4-FFF2-40B4-BE49-F238E27FC236}">
                <a16:creationId xmlns:a16="http://schemas.microsoft.com/office/drawing/2014/main" id="{8A78C47A-CC18-2B7E-01BA-B71033C96E49}"/>
              </a:ext>
            </a:extLst>
          </p:cNvPr>
          <p:cNvSpPr>
            <a:spLocks noGrp="1"/>
          </p:cNvSpPr>
          <p:nvPr>
            <p:ph type="ftr" sz="quarter" idx="15"/>
          </p:nvPr>
        </p:nvSpPr>
        <p:spPr/>
        <p:txBody>
          <a:bodyPr/>
          <a:lstStyle/>
          <a:p>
            <a:r>
              <a:rPr lang="en-US" dirty="0"/>
              <a:t>© 2024 Cognizant | Private</a:t>
            </a:r>
          </a:p>
        </p:txBody>
      </p:sp>
      <p:sp>
        <p:nvSpPr>
          <p:cNvPr id="9" name="Slide Number Placeholder 8">
            <a:extLst>
              <a:ext uri="{FF2B5EF4-FFF2-40B4-BE49-F238E27FC236}">
                <a16:creationId xmlns:a16="http://schemas.microsoft.com/office/drawing/2014/main" id="{19B43DAB-918E-9FD2-A5E8-F9530136AAE1}"/>
              </a:ext>
            </a:extLst>
          </p:cNvPr>
          <p:cNvSpPr>
            <a:spLocks noGrp="1"/>
          </p:cNvSpPr>
          <p:nvPr>
            <p:ph type="sldNum" sz="quarter" idx="16"/>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0732147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Print 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29CC-5BBF-E264-6E6C-26877D619090}"/>
              </a:ext>
            </a:extLst>
          </p:cNvPr>
          <p:cNvSpPr>
            <a:spLocks noGrp="1"/>
          </p:cNvSpPr>
          <p:nvPr>
            <p:ph type="title" hasCustomPrompt="1"/>
          </p:nvPr>
        </p:nvSpPr>
        <p:spPr>
          <a:xfrm>
            <a:off x="457200" y="457200"/>
            <a:ext cx="11277600" cy="332399"/>
          </a:xfrm>
        </p:spPr>
        <p:txBody>
          <a:bodyPr>
            <a:spAutoFit/>
          </a:bodyPr>
          <a:lstStyle>
            <a:lvl1pPr>
              <a:defRPr sz="2400">
                <a:solidFill>
                  <a:schemeClr val="accent1"/>
                </a:solidFill>
              </a:defRPr>
            </a:lvl1pPr>
          </a:lstStyle>
          <a:p>
            <a:r>
              <a:rPr lang="en-US" dirty="0"/>
              <a:t>Click to edit title</a:t>
            </a:r>
          </a:p>
        </p:txBody>
      </p:sp>
      <p:sp>
        <p:nvSpPr>
          <p:cNvPr id="6" name="Content Placeholder 4">
            <a:extLst>
              <a:ext uri="{FF2B5EF4-FFF2-40B4-BE49-F238E27FC236}">
                <a16:creationId xmlns:a16="http://schemas.microsoft.com/office/drawing/2014/main" id="{EFB2AB4E-99EA-866B-42DB-AA6B0640E978}"/>
              </a:ext>
            </a:extLst>
          </p:cNvPr>
          <p:cNvSpPr>
            <a:spLocks noGrp="1"/>
          </p:cNvSpPr>
          <p:nvPr>
            <p:ph sz="quarter" idx="13" hasCustomPrompt="1"/>
          </p:nvPr>
        </p:nvSpPr>
        <p:spPr>
          <a:xfrm>
            <a:off x="457200" y="1447800"/>
            <a:ext cx="7518400" cy="4716463"/>
          </a:xfrm>
        </p:spPr>
        <p:txBody>
          <a:bodyPr rIns="0" numCol="3" spcCol="365760"/>
          <a:lstStyle>
            <a:lvl1pPr marL="0" indent="0">
              <a:lnSpc>
                <a:spcPct val="110000"/>
              </a:lnSpc>
              <a:spcBef>
                <a:spcPts val="600"/>
              </a:spcBef>
              <a:spcAft>
                <a:spcPts val="0"/>
              </a:spcAft>
              <a:buClrTx/>
              <a:buFont typeface="Arial" panose="020B0604020202020204" pitchFamily="34" charset="0"/>
              <a:buNone/>
              <a:defRPr sz="1000" b="0" cap="none" spc="0" baseline="0">
                <a:solidFill>
                  <a:schemeClr val="tx2"/>
                </a:solidFill>
                <a:latin typeface="+mn-lt"/>
              </a:defRPr>
            </a:lvl1pPr>
            <a:lvl2pPr marL="234950" indent="-112713">
              <a:lnSpc>
                <a:spcPct val="110000"/>
              </a:lnSpc>
              <a:spcBef>
                <a:spcPts val="600"/>
              </a:spcBef>
              <a:spcAft>
                <a:spcPts val="0"/>
              </a:spcAft>
              <a:buClrTx/>
              <a:buSzPct val="100000"/>
              <a:buFont typeface="Arial" panose="020B0604020202020204" pitchFamily="34" charset="0"/>
              <a:buChar char="•"/>
              <a:tabLst/>
              <a:defRPr sz="900">
                <a:solidFill>
                  <a:schemeClr val="tx2"/>
                </a:solidFill>
                <a:latin typeface="+mn-lt"/>
              </a:defRPr>
            </a:lvl2pPr>
            <a:lvl3pPr marL="0" indent="0">
              <a:lnSpc>
                <a:spcPct val="100000"/>
              </a:lnSpc>
              <a:spcBef>
                <a:spcPts val="1200"/>
              </a:spcBef>
              <a:spcAft>
                <a:spcPts val="0"/>
              </a:spcAft>
              <a:buClrTx/>
              <a:buSzPct val="90000"/>
              <a:buFont typeface="Arial" panose="020B0604020202020204" pitchFamily="34" charset="0"/>
              <a:buNone/>
              <a:tabLst/>
              <a:defRPr sz="1000" b="1" cap="none" spc="0" baseline="0">
                <a:solidFill>
                  <a:schemeClr val="accent2"/>
                </a:solidFill>
                <a:latin typeface="+mn-lt"/>
              </a:defRPr>
            </a:lvl3pPr>
            <a:lvl4pPr marL="458788" indent="-109538">
              <a:lnSpc>
                <a:spcPct val="110000"/>
              </a:lnSpc>
              <a:spcAft>
                <a:spcPts val="1200"/>
              </a:spcAft>
              <a:buClrTx/>
              <a:buSzPct val="90000"/>
              <a:buFont typeface="Arial" panose="020B0604020202020204" pitchFamily="34" charset="0"/>
              <a:buChar char="-"/>
              <a:tabLst/>
              <a:defRPr sz="800">
                <a:solidFill>
                  <a:schemeClr val="tx2"/>
                </a:solidFill>
                <a:latin typeface="+mn-lt"/>
              </a:defRPr>
            </a:lvl4pPr>
            <a:lvl5pPr marL="688975" indent="-109538">
              <a:lnSpc>
                <a:spcPct val="120000"/>
              </a:lnSpc>
              <a:spcAft>
                <a:spcPts val="1200"/>
              </a:spcAft>
              <a:buClrTx/>
              <a:buSzPct val="90000"/>
              <a:buFont typeface="Arial" panose="020B0604020202020204" pitchFamily="34" charset="0"/>
              <a:buChar char="-"/>
              <a:tabLst/>
              <a:defRPr sz="600">
                <a:solidFill>
                  <a:schemeClr val="tx2"/>
                </a:solidFill>
              </a:defRPr>
            </a:lvl5pPr>
          </a:lstStyle>
          <a:p>
            <a:pPr lvl="0"/>
            <a:r>
              <a:rPr lang="en-US" dirty="0"/>
              <a:t>Avoid bullets as a general rule</a:t>
            </a:r>
          </a:p>
          <a:p>
            <a:pPr lvl="1"/>
            <a:r>
              <a:rPr lang="en-US" dirty="0"/>
              <a:t>Second level (bullets)</a:t>
            </a:r>
          </a:p>
          <a:p>
            <a:pPr lvl="2"/>
            <a:r>
              <a:rPr lang="en-US" dirty="0"/>
              <a:t>Third level (subhead)</a:t>
            </a:r>
          </a:p>
          <a:p>
            <a:pPr lvl="3"/>
            <a:r>
              <a:rPr lang="en-US" dirty="0"/>
              <a:t>Fourth level</a:t>
            </a:r>
          </a:p>
        </p:txBody>
      </p:sp>
      <p:sp>
        <p:nvSpPr>
          <p:cNvPr id="8" name="Date Placeholder 7">
            <a:extLst>
              <a:ext uri="{FF2B5EF4-FFF2-40B4-BE49-F238E27FC236}">
                <a16:creationId xmlns:a16="http://schemas.microsoft.com/office/drawing/2014/main" id="{49FBA165-B4C4-9560-3B73-D4440E1274B4}"/>
              </a:ext>
            </a:extLst>
          </p:cNvPr>
          <p:cNvSpPr>
            <a:spLocks noGrp="1"/>
          </p:cNvSpPr>
          <p:nvPr>
            <p:ph type="dt" sz="half" idx="14"/>
          </p:nvPr>
        </p:nvSpPr>
        <p:spPr/>
        <p:txBody>
          <a:bodyPr/>
          <a:lstStyle/>
          <a:p>
            <a:fld id="{8EB84BCC-F734-8048-8197-BE14B7B6EE4C}" type="datetime1">
              <a:rPr lang="en-US" smtClean="0"/>
              <a:t>1/7/2025</a:t>
            </a:fld>
            <a:endParaRPr lang="en-US" dirty="0"/>
          </a:p>
        </p:txBody>
      </p:sp>
      <p:sp>
        <p:nvSpPr>
          <p:cNvPr id="9" name="Footer Placeholder 8">
            <a:extLst>
              <a:ext uri="{FF2B5EF4-FFF2-40B4-BE49-F238E27FC236}">
                <a16:creationId xmlns:a16="http://schemas.microsoft.com/office/drawing/2014/main" id="{355393B2-66D7-C532-B4ED-1C7095A892B2}"/>
              </a:ext>
            </a:extLst>
          </p:cNvPr>
          <p:cNvSpPr>
            <a:spLocks noGrp="1"/>
          </p:cNvSpPr>
          <p:nvPr>
            <p:ph type="ftr" sz="quarter" idx="15"/>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3E96471B-AF2B-8429-A5BE-4098F30AC55D}"/>
              </a:ext>
            </a:extLst>
          </p:cNvPr>
          <p:cNvSpPr>
            <a:spLocks noGrp="1"/>
          </p:cNvSpPr>
          <p:nvPr>
            <p:ph type="sldNum" sz="quarter" idx="16"/>
          </p:nvPr>
        </p:nvSpPr>
        <p:spPr/>
        <p:txBody>
          <a:bodyPr/>
          <a:lstStyle/>
          <a:p>
            <a:fld id="{38826FC0-333C-E549-9FA3-0EE43DF298A3}" type="slidenum">
              <a:rPr lang="en-US" smtClean="0"/>
              <a:pPr/>
              <a:t>‹#›</a:t>
            </a:fld>
            <a:endParaRPr lang="en-US" dirty="0"/>
          </a:p>
        </p:txBody>
      </p:sp>
      <p:sp>
        <p:nvSpPr>
          <p:cNvPr id="11" name="Picture Placeholder 6">
            <a:extLst>
              <a:ext uri="{FF2B5EF4-FFF2-40B4-BE49-F238E27FC236}">
                <a16:creationId xmlns:a16="http://schemas.microsoft.com/office/drawing/2014/main" id="{FF811353-C714-762F-1AAE-32044BE7B552}"/>
              </a:ext>
            </a:extLst>
          </p:cNvPr>
          <p:cNvSpPr>
            <a:spLocks noGrp="1" noChangeAspect="1"/>
          </p:cNvSpPr>
          <p:nvPr>
            <p:ph type="pic" sz="quarter" idx="22" hasCustomPrompt="1"/>
          </p:nvPr>
        </p:nvSpPr>
        <p:spPr>
          <a:xfrm>
            <a:off x="8305800" y="1447800"/>
            <a:ext cx="3429000" cy="4716463"/>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Tree>
    <p:extLst>
      <p:ext uri="{BB962C8B-B14F-4D97-AF65-F5344CB8AC3E}">
        <p14:creationId xmlns:p14="http://schemas.microsoft.com/office/powerpoint/2010/main" val="334882160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rint layou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29CC-5BBF-E264-6E6C-26877D619090}"/>
              </a:ext>
            </a:extLst>
          </p:cNvPr>
          <p:cNvSpPr>
            <a:spLocks noGrp="1"/>
          </p:cNvSpPr>
          <p:nvPr>
            <p:ph type="title" hasCustomPrompt="1"/>
          </p:nvPr>
        </p:nvSpPr>
        <p:spPr>
          <a:xfrm>
            <a:off x="457200" y="457200"/>
            <a:ext cx="11277600" cy="332399"/>
          </a:xfrm>
        </p:spPr>
        <p:txBody>
          <a:bodyPr>
            <a:spAutoFit/>
          </a:bodyPr>
          <a:lstStyle>
            <a:lvl1pPr>
              <a:defRPr sz="2400">
                <a:solidFill>
                  <a:schemeClr val="accent1"/>
                </a:solidFill>
              </a:defRPr>
            </a:lvl1pPr>
          </a:lstStyle>
          <a:p>
            <a:r>
              <a:rPr lang="en-US" dirty="0"/>
              <a:t>Click to edit title</a:t>
            </a:r>
          </a:p>
        </p:txBody>
      </p:sp>
      <p:sp>
        <p:nvSpPr>
          <p:cNvPr id="9" name="Content Placeholder 11">
            <a:extLst>
              <a:ext uri="{FF2B5EF4-FFF2-40B4-BE49-F238E27FC236}">
                <a16:creationId xmlns:a16="http://schemas.microsoft.com/office/drawing/2014/main" id="{259B0F51-32FC-A168-2D3A-C5941F904A9A}"/>
              </a:ext>
            </a:extLst>
          </p:cNvPr>
          <p:cNvSpPr>
            <a:spLocks noGrp="1"/>
          </p:cNvSpPr>
          <p:nvPr>
            <p:ph sz="quarter" idx="15" hasCustomPrompt="1"/>
          </p:nvPr>
        </p:nvSpPr>
        <p:spPr>
          <a:xfrm>
            <a:off x="8305800" y="1447800"/>
            <a:ext cx="3429000" cy="4716463"/>
          </a:xfrm>
          <a:noFill/>
        </p:spPr>
        <p:txBody>
          <a:bodyPr bIns="1280160" anchor="ctr" anchorCtr="0"/>
          <a:lstStyle>
            <a:lvl1pPr marL="0" indent="0" algn="ctr">
              <a:buNone/>
              <a:defRPr sz="1100">
                <a:solidFill>
                  <a:schemeClr val="tx1"/>
                </a:solidFill>
              </a:defRPr>
            </a:lvl1pPr>
          </a:lstStyle>
          <a:p>
            <a:pPr lvl="0"/>
            <a:r>
              <a:rPr lang="en-US" dirty="0"/>
              <a:t>Click to add content</a:t>
            </a:r>
          </a:p>
        </p:txBody>
      </p:sp>
      <p:sp>
        <p:nvSpPr>
          <p:cNvPr id="6" name="Content Placeholder 4">
            <a:extLst>
              <a:ext uri="{FF2B5EF4-FFF2-40B4-BE49-F238E27FC236}">
                <a16:creationId xmlns:a16="http://schemas.microsoft.com/office/drawing/2014/main" id="{E6871F2F-0300-3464-E2A2-7AF48ACCDA0E}"/>
              </a:ext>
            </a:extLst>
          </p:cNvPr>
          <p:cNvSpPr>
            <a:spLocks noGrp="1"/>
          </p:cNvSpPr>
          <p:nvPr>
            <p:ph sz="quarter" idx="13" hasCustomPrompt="1"/>
          </p:nvPr>
        </p:nvSpPr>
        <p:spPr>
          <a:xfrm>
            <a:off x="457200" y="1447800"/>
            <a:ext cx="7518400" cy="4716463"/>
          </a:xfrm>
        </p:spPr>
        <p:txBody>
          <a:bodyPr rIns="0" numCol="3" spcCol="365760"/>
          <a:lstStyle>
            <a:lvl1pPr marL="0" indent="0">
              <a:lnSpc>
                <a:spcPct val="110000"/>
              </a:lnSpc>
              <a:spcBef>
                <a:spcPts val="600"/>
              </a:spcBef>
              <a:spcAft>
                <a:spcPts val="0"/>
              </a:spcAft>
              <a:buClrTx/>
              <a:buFont typeface="Arial" panose="020B0604020202020204" pitchFamily="34" charset="0"/>
              <a:buNone/>
              <a:defRPr sz="1000" b="0" cap="none" spc="0" baseline="0">
                <a:solidFill>
                  <a:schemeClr val="tx2"/>
                </a:solidFill>
                <a:latin typeface="+mn-lt"/>
              </a:defRPr>
            </a:lvl1pPr>
            <a:lvl2pPr marL="234950" indent="-112713">
              <a:lnSpc>
                <a:spcPct val="110000"/>
              </a:lnSpc>
              <a:spcBef>
                <a:spcPts val="600"/>
              </a:spcBef>
              <a:spcAft>
                <a:spcPts val="0"/>
              </a:spcAft>
              <a:buClrTx/>
              <a:buSzPct val="100000"/>
              <a:buFont typeface="Arial" panose="020B0604020202020204" pitchFamily="34" charset="0"/>
              <a:buChar char="•"/>
              <a:tabLst/>
              <a:defRPr sz="900">
                <a:solidFill>
                  <a:schemeClr val="tx2"/>
                </a:solidFill>
                <a:latin typeface="+mn-lt"/>
              </a:defRPr>
            </a:lvl2pPr>
            <a:lvl3pPr marL="0" indent="0">
              <a:lnSpc>
                <a:spcPct val="100000"/>
              </a:lnSpc>
              <a:spcBef>
                <a:spcPts val="1200"/>
              </a:spcBef>
              <a:spcAft>
                <a:spcPts val="0"/>
              </a:spcAft>
              <a:buClrTx/>
              <a:buSzPct val="90000"/>
              <a:buFont typeface="Arial" panose="020B0604020202020204" pitchFamily="34" charset="0"/>
              <a:buNone/>
              <a:tabLst/>
              <a:defRPr sz="1000" b="1" cap="none" spc="0" baseline="0">
                <a:solidFill>
                  <a:schemeClr val="accent2"/>
                </a:solidFill>
                <a:latin typeface="+mn-lt"/>
              </a:defRPr>
            </a:lvl3pPr>
            <a:lvl4pPr marL="458788" indent="-109538">
              <a:lnSpc>
                <a:spcPct val="110000"/>
              </a:lnSpc>
              <a:spcAft>
                <a:spcPts val="1200"/>
              </a:spcAft>
              <a:buClrTx/>
              <a:buSzPct val="90000"/>
              <a:buFont typeface="Arial" panose="020B0604020202020204" pitchFamily="34" charset="0"/>
              <a:buChar char="-"/>
              <a:tabLst/>
              <a:defRPr sz="800">
                <a:solidFill>
                  <a:schemeClr val="tx2"/>
                </a:solidFill>
                <a:latin typeface="+mn-lt"/>
              </a:defRPr>
            </a:lvl4pPr>
            <a:lvl5pPr marL="688975" indent="-109538">
              <a:lnSpc>
                <a:spcPct val="120000"/>
              </a:lnSpc>
              <a:spcAft>
                <a:spcPts val="1200"/>
              </a:spcAft>
              <a:buClrTx/>
              <a:buSzPct val="90000"/>
              <a:buFont typeface="Arial" panose="020B0604020202020204" pitchFamily="34" charset="0"/>
              <a:buChar char="-"/>
              <a:tabLst/>
              <a:defRPr sz="600">
                <a:solidFill>
                  <a:schemeClr val="tx2"/>
                </a:solidFill>
              </a:defRPr>
            </a:lvl5pPr>
          </a:lstStyle>
          <a:p>
            <a:pPr lvl="0"/>
            <a:r>
              <a:rPr lang="en-US" dirty="0"/>
              <a:t>Avoid bullets as a general rule</a:t>
            </a:r>
          </a:p>
          <a:p>
            <a:pPr lvl="1"/>
            <a:r>
              <a:rPr lang="en-US" dirty="0"/>
              <a:t>Second level (bullets)</a:t>
            </a:r>
          </a:p>
          <a:p>
            <a:pPr lvl="2"/>
            <a:r>
              <a:rPr lang="en-US" dirty="0"/>
              <a:t>Third level (subhead)</a:t>
            </a:r>
          </a:p>
          <a:p>
            <a:pPr lvl="3"/>
            <a:r>
              <a:rPr lang="en-US" dirty="0"/>
              <a:t>Fourth level</a:t>
            </a:r>
          </a:p>
        </p:txBody>
      </p:sp>
      <p:sp>
        <p:nvSpPr>
          <p:cNvPr id="7" name="Date Placeholder 6">
            <a:extLst>
              <a:ext uri="{FF2B5EF4-FFF2-40B4-BE49-F238E27FC236}">
                <a16:creationId xmlns:a16="http://schemas.microsoft.com/office/drawing/2014/main" id="{E7F5A834-2BF7-D718-8760-B751F1362C5B}"/>
              </a:ext>
            </a:extLst>
          </p:cNvPr>
          <p:cNvSpPr>
            <a:spLocks noGrp="1"/>
          </p:cNvSpPr>
          <p:nvPr>
            <p:ph type="dt" sz="half" idx="16"/>
          </p:nvPr>
        </p:nvSpPr>
        <p:spPr/>
        <p:txBody>
          <a:bodyPr/>
          <a:lstStyle/>
          <a:p>
            <a:fld id="{8EB84BCC-F734-8048-8197-BE14B7B6EE4C}" type="datetime1">
              <a:rPr lang="en-US" smtClean="0"/>
              <a:t>1/7/2025</a:t>
            </a:fld>
            <a:endParaRPr lang="en-US" dirty="0"/>
          </a:p>
        </p:txBody>
      </p:sp>
      <p:sp>
        <p:nvSpPr>
          <p:cNvPr id="8" name="Footer Placeholder 7">
            <a:extLst>
              <a:ext uri="{FF2B5EF4-FFF2-40B4-BE49-F238E27FC236}">
                <a16:creationId xmlns:a16="http://schemas.microsoft.com/office/drawing/2014/main" id="{BAD15E00-493E-DA78-52D5-886D4490A1D0}"/>
              </a:ext>
            </a:extLst>
          </p:cNvPr>
          <p:cNvSpPr>
            <a:spLocks noGrp="1"/>
          </p:cNvSpPr>
          <p:nvPr>
            <p:ph type="ftr" sz="quarter" idx="17"/>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A2550889-1E0E-444C-2EB8-5E1C1E1649C8}"/>
              </a:ext>
            </a:extLst>
          </p:cNvPr>
          <p:cNvSpPr>
            <a:spLocks noGrp="1"/>
          </p:cNvSpPr>
          <p:nvPr>
            <p:ph type="sldNum" sz="quarter" idx="18"/>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31153402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rint layou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29CC-5BBF-E264-6E6C-26877D619090}"/>
              </a:ext>
            </a:extLst>
          </p:cNvPr>
          <p:cNvSpPr>
            <a:spLocks noGrp="1"/>
          </p:cNvSpPr>
          <p:nvPr>
            <p:ph type="title" hasCustomPrompt="1"/>
          </p:nvPr>
        </p:nvSpPr>
        <p:spPr>
          <a:xfrm>
            <a:off x="457200" y="457200"/>
            <a:ext cx="11277600" cy="332399"/>
          </a:xfrm>
        </p:spPr>
        <p:txBody>
          <a:bodyPr>
            <a:spAutoFit/>
          </a:bodyPr>
          <a:lstStyle>
            <a:lvl1pPr>
              <a:defRPr sz="2400">
                <a:solidFill>
                  <a:schemeClr val="accent1"/>
                </a:solidFill>
              </a:defRPr>
            </a:lvl1pPr>
          </a:lstStyle>
          <a:p>
            <a:r>
              <a:rPr lang="en-US" dirty="0"/>
              <a:t>Click to edit title</a:t>
            </a:r>
          </a:p>
        </p:txBody>
      </p:sp>
      <p:sp>
        <p:nvSpPr>
          <p:cNvPr id="7" name="Text Placeholder 9">
            <a:extLst>
              <a:ext uri="{FF2B5EF4-FFF2-40B4-BE49-F238E27FC236}">
                <a16:creationId xmlns:a16="http://schemas.microsoft.com/office/drawing/2014/main" id="{A497A1BE-986B-0BD6-76A5-85ABDFBA41E0}"/>
              </a:ext>
            </a:extLst>
          </p:cNvPr>
          <p:cNvSpPr>
            <a:spLocks noGrp="1"/>
          </p:cNvSpPr>
          <p:nvPr>
            <p:ph type="body" sz="quarter" idx="16" hasCustomPrompt="1"/>
          </p:nvPr>
        </p:nvSpPr>
        <p:spPr>
          <a:xfrm>
            <a:off x="8446381" y="2016681"/>
            <a:ext cx="3291841" cy="337080"/>
          </a:xfrm>
          <a:noFill/>
        </p:spPr>
        <p:txBody>
          <a:bodyPr wrap="square" lIns="0" tIns="0" rIns="0" bIns="0">
            <a:spAutoFit/>
          </a:bodyPr>
          <a:lstStyle>
            <a:lvl1pPr marL="0" indent="0">
              <a:lnSpc>
                <a:spcPct val="110000"/>
              </a:lnSpc>
              <a:spcBef>
                <a:spcPts val="1200"/>
              </a:spcBef>
              <a:buNone/>
              <a:defRPr sz="1100">
                <a:solidFill>
                  <a:schemeClr val="accent1"/>
                </a:solidFill>
              </a:defRPr>
            </a:lvl1pPr>
            <a:lvl2pPr marL="12700" marR="0" indent="0" algn="l" defTabSz="914171" rtl="0" eaLnBrk="1" fontAlgn="auto" latinLnBrk="0" hangingPunct="1">
              <a:lnSpc>
                <a:spcPct val="110000"/>
              </a:lnSpc>
              <a:spcBef>
                <a:spcPts val="1200"/>
              </a:spcBef>
              <a:spcAft>
                <a:spcPts val="1200"/>
              </a:spcAft>
              <a:buClr>
                <a:schemeClr val="accent1"/>
              </a:buClr>
              <a:buSzTx/>
              <a:buFont typeface="Arial" panose="020B0604020202020204" pitchFamily="34" charset="0"/>
              <a:buNone/>
              <a:tabLst/>
              <a:defRPr sz="900" i="1">
                <a:solidFill>
                  <a:schemeClr val="tx2"/>
                </a:solidFill>
              </a:defRPr>
            </a:lvl2pPr>
            <a:lvl3pPr marL="9525" indent="619125">
              <a:buFontTx/>
              <a:buNone/>
              <a:tabLst/>
              <a:defRPr sz="900"/>
            </a:lvl3pPr>
          </a:lstStyle>
          <a:p>
            <a:pPr lvl="0"/>
            <a:r>
              <a:rPr lang="en-US" dirty="0"/>
              <a:t>Click to edit text</a:t>
            </a:r>
          </a:p>
          <a:p>
            <a:pPr marL="12700" marR="0" lvl="1" indent="0" algn="l" defTabSz="914171" rtl="0" eaLnBrk="1" fontAlgn="auto" latinLnBrk="0" hangingPunct="1">
              <a:lnSpc>
                <a:spcPct val="120000"/>
              </a:lnSpc>
              <a:spcBef>
                <a:spcPts val="0"/>
              </a:spcBef>
              <a:spcAft>
                <a:spcPts val="1200"/>
              </a:spcAft>
              <a:buClr>
                <a:schemeClr val="accent1"/>
              </a:buClr>
              <a:buSzTx/>
              <a:buFont typeface="Arial" panose="020B0604020202020204" pitchFamily="34" charset="0"/>
              <a:buNone/>
              <a:tabLst/>
              <a:defRPr/>
            </a:pPr>
            <a:r>
              <a:rPr lang="en-US" dirty="0"/>
              <a:t>Click to edit text</a:t>
            </a:r>
          </a:p>
        </p:txBody>
      </p:sp>
      <p:cxnSp>
        <p:nvCxnSpPr>
          <p:cNvPr id="8" name="Straight Connector 7">
            <a:extLst>
              <a:ext uri="{FF2B5EF4-FFF2-40B4-BE49-F238E27FC236}">
                <a16:creationId xmlns:a16="http://schemas.microsoft.com/office/drawing/2014/main" id="{6CF16D66-A061-BB80-4196-FA88563E9FC5}"/>
              </a:ext>
            </a:extLst>
          </p:cNvPr>
          <p:cNvCxnSpPr>
            <a:cxnSpLocks noChangeAspect="1"/>
          </p:cNvCxnSpPr>
          <p:nvPr userDrawn="1"/>
        </p:nvCxnSpPr>
        <p:spPr>
          <a:xfrm>
            <a:off x="8446383" y="1455541"/>
            <a:ext cx="3154680" cy="0"/>
          </a:xfrm>
          <a:prstGeom prst="line">
            <a:avLst/>
          </a:prstGeom>
          <a:ln w="12700" cap="sq">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2" name="Content Placeholder 4">
            <a:extLst>
              <a:ext uri="{FF2B5EF4-FFF2-40B4-BE49-F238E27FC236}">
                <a16:creationId xmlns:a16="http://schemas.microsoft.com/office/drawing/2014/main" id="{443B4273-80BC-4D4B-45D3-71EA235891DD}"/>
              </a:ext>
            </a:extLst>
          </p:cNvPr>
          <p:cNvSpPr>
            <a:spLocks noGrp="1"/>
          </p:cNvSpPr>
          <p:nvPr>
            <p:ph sz="quarter" idx="13" hasCustomPrompt="1"/>
          </p:nvPr>
        </p:nvSpPr>
        <p:spPr>
          <a:xfrm>
            <a:off x="457200" y="1447800"/>
            <a:ext cx="7518400" cy="4716463"/>
          </a:xfrm>
        </p:spPr>
        <p:txBody>
          <a:bodyPr rIns="0" numCol="3" spcCol="365760"/>
          <a:lstStyle>
            <a:lvl1pPr marL="0" indent="0">
              <a:lnSpc>
                <a:spcPct val="110000"/>
              </a:lnSpc>
              <a:spcBef>
                <a:spcPts val="600"/>
              </a:spcBef>
              <a:spcAft>
                <a:spcPts val="0"/>
              </a:spcAft>
              <a:buClrTx/>
              <a:buFont typeface="Arial" panose="020B0604020202020204" pitchFamily="34" charset="0"/>
              <a:buNone/>
              <a:defRPr sz="1000" b="0" cap="none" spc="0" baseline="0">
                <a:solidFill>
                  <a:schemeClr val="tx2"/>
                </a:solidFill>
                <a:latin typeface="+mj-lt"/>
              </a:defRPr>
            </a:lvl1pPr>
            <a:lvl2pPr marL="234950" indent="-112713">
              <a:lnSpc>
                <a:spcPct val="110000"/>
              </a:lnSpc>
              <a:spcBef>
                <a:spcPts val="600"/>
              </a:spcBef>
              <a:spcAft>
                <a:spcPts val="0"/>
              </a:spcAft>
              <a:buClrTx/>
              <a:buSzPct val="100000"/>
              <a:buFont typeface="Arial" panose="020B0604020202020204" pitchFamily="34" charset="0"/>
              <a:buChar char="•"/>
              <a:tabLst/>
              <a:defRPr sz="900">
                <a:solidFill>
                  <a:schemeClr val="tx2"/>
                </a:solidFill>
              </a:defRPr>
            </a:lvl2pPr>
            <a:lvl3pPr marL="0" indent="0">
              <a:lnSpc>
                <a:spcPct val="100000"/>
              </a:lnSpc>
              <a:spcBef>
                <a:spcPts val="1200"/>
              </a:spcBef>
              <a:spcAft>
                <a:spcPts val="0"/>
              </a:spcAft>
              <a:buClrTx/>
              <a:buSzPct val="90000"/>
              <a:buFont typeface="Arial" panose="020B0604020202020204" pitchFamily="34" charset="0"/>
              <a:buNone/>
              <a:tabLst/>
              <a:defRPr sz="1000" b="1" cap="none" spc="0" baseline="0">
                <a:solidFill>
                  <a:schemeClr val="accent2"/>
                </a:solidFill>
              </a:defRPr>
            </a:lvl3pPr>
            <a:lvl4pPr marL="458788" indent="-109538">
              <a:lnSpc>
                <a:spcPct val="110000"/>
              </a:lnSpc>
              <a:spcAft>
                <a:spcPts val="1200"/>
              </a:spcAft>
              <a:buClrTx/>
              <a:buSzPct val="90000"/>
              <a:buFont typeface="Arial" panose="020B0604020202020204" pitchFamily="34" charset="0"/>
              <a:buChar char="-"/>
              <a:tabLst/>
              <a:defRPr sz="800">
                <a:solidFill>
                  <a:schemeClr val="tx2"/>
                </a:solidFill>
              </a:defRPr>
            </a:lvl4pPr>
            <a:lvl5pPr marL="688975" indent="-109538">
              <a:lnSpc>
                <a:spcPct val="120000"/>
              </a:lnSpc>
              <a:spcAft>
                <a:spcPts val="1200"/>
              </a:spcAft>
              <a:buClrTx/>
              <a:buSzPct val="90000"/>
              <a:buFont typeface="Arial" panose="020B0604020202020204" pitchFamily="34" charset="0"/>
              <a:buChar char="-"/>
              <a:tabLst/>
              <a:defRPr sz="600">
                <a:solidFill>
                  <a:schemeClr val="tx2"/>
                </a:solidFill>
              </a:defRPr>
            </a:lvl5pPr>
          </a:lstStyle>
          <a:p>
            <a:pPr lvl="0"/>
            <a:r>
              <a:rPr lang="en-US" dirty="0"/>
              <a:t>Avoid bullets as a general rule</a:t>
            </a:r>
          </a:p>
          <a:p>
            <a:pPr lvl="1"/>
            <a:r>
              <a:rPr lang="en-US" dirty="0"/>
              <a:t>Second level (bullets)</a:t>
            </a:r>
          </a:p>
          <a:p>
            <a:pPr lvl="2"/>
            <a:r>
              <a:rPr lang="en-US" dirty="0"/>
              <a:t>Third level (subhead)</a:t>
            </a:r>
          </a:p>
          <a:p>
            <a:pPr lvl="3"/>
            <a:r>
              <a:rPr lang="en-US" dirty="0"/>
              <a:t>Fourth level</a:t>
            </a:r>
          </a:p>
        </p:txBody>
      </p:sp>
      <p:sp>
        <p:nvSpPr>
          <p:cNvPr id="6" name="Date Placeholder 5">
            <a:extLst>
              <a:ext uri="{FF2B5EF4-FFF2-40B4-BE49-F238E27FC236}">
                <a16:creationId xmlns:a16="http://schemas.microsoft.com/office/drawing/2014/main" id="{A8D18051-2FD4-FBBA-DF0A-5AA5724D4CED}"/>
              </a:ext>
            </a:extLst>
          </p:cNvPr>
          <p:cNvSpPr>
            <a:spLocks noGrp="1"/>
          </p:cNvSpPr>
          <p:nvPr>
            <p:ph type="dt" sz="half" idx="17"/>
          </p:nvPr>
        </p:nvSpPr>
        <p:spPr/>
        <p:txBody>
          <a:bodyPr/>
          <a:lstStyle/>
          <a:p>
            <a:fld id="{8EB84BCC-F734-8048-8197-BE14B7B6EE4C}" type="datetime1">
              <a:rPr lang="en-US" smtClean="0"/>
              <a:t>1/7/2025</a:t>
            </a:fld>
            <a:endParaRPr lang="en-US" dirty="0"/>
          </a:p>
        </p:txBody>
      </p:sp>
      <p:sp>
        <p:nvSpPr>
          <p:cNvPr id="9" name="Footer Placeholder 8">
            <a:extLst>
              <a:ext uri="{FF2B5EF4-FFF2-40B4-BE49-F238E27FC236}">
                <a16:creationId xmlns:a16="http://schemas.microsoft.com/office/drawing/2014/main" id="{2674FFEF-C1C1-A6A5-579D-03460B4B7B4E}"/>
              </a:ext>
            </a:extLst>
          </p:cNvPr>
          <p:cNvSpPr>
            <a:spLocks noGrp="1"/>
          </p:cNvSpPr>
          <p:nvPr>
            <p:ph type="ftr" sz="quarter" idx="18"/>
          </p:nvPr>
        </p:nvSpPr>
        <p:spPr/>
        <p:txBody>
          <a:bodyPr/>
          <a:lstStyle/>
          <a:p>
            <a:r>
              <a:rPr lang="en-US" dirty="0"/>
              <a:t>© 2024 Cognizant | Private</a:t>
            </a:r>
          </a:p>
        </p:txBody>
      </p:sp>
      <p:sp>
        <p:nvSpPr>
          <p:cNvPr id="11" name="Slide Number Placeholder 10">
            <a:extLst>
              <a:ext uri="{FF2B5EF4-FFF2-40B4-BE49-F238E27FC236}">
                <a16:creationId xmlns:a16="http://schemas.microsoft.com/office/drawing/2014/main" id="{83CD4671-5EA7-FBFD-25EC-C2EB1310BC27}"/>
              </a:ext>
            </a:extLst>
          </p:cNvPr>
          <p:cNvSpPr>
            <a:spLocks noGrp="1"/>
          </p:cNvSpPr>
          <p:nvPr>
            <p:ph type="sldNum" sz="quarter" idx="19"/>
          </p:nvPr>
        </p:nvSpPr>
        <p:spPr/>
        <p:txBody>
          <a:bodyPr/>
          <a:lstStyle/>
          <a:p>
            <a:fld id="{38826FC0-333C-E549-9FA3-0EE43DF298A3}" type="slidenum">
              <a:rPr lang="en-US" smtClean="0"/>
              <a:pPr/>
              <a:t>‹#›</a:t>
            </a:fld>
            <a:endParaRPr lang="en-US" dirty="0"/>
          </a:p>
        </p:txBody>
      </p:sp>
      <p:sp>
        <p:nvSpPr>
          <p:cNvPr id="16" name="Freeform 15">
            <a:extLst>
              <a:ext uri="{FF2B5EF4-FFF2-40B4-BE49-F238E27FC236}">
                <a16:creationId xmlns:a16="http://schemas.microsoft.com/office/drawing/2014/main" id="{B4239B95-1BE5-65A8-8088-4245AFE6DC2A}"/>
              </a:ext>
            </a:extLst>
          </p:cNvPr>
          <p:cNvSpPr>
            <a:spLocks noChangeAspect="1"/>
          </p:cNvSpPr>
          <p:nvPr userDrawn="1"/>
        </p:nvSpPr>
        <p:spPr>
          <a:xfrm>
            <a:off x="8450629" y="1583574"/>
            <a:ext cx="292608" cy="297056"/>
          </a:xfrm>
          <a:custGeom>
            <a:avLst/>
            <a:gdLst>
              <a:gd name="connsiteX0" fmla="*/ 305136 w 336446"/>
              <a:gd name="connsiteY0" fmla="*/ 0 h 341560"/>
              <a:gd name="connsiteX1" fmla="*/ 336446 w 336446"/>
              <a:gd name="connsiteY1" fmla="*/ 49811 h 341560"/>
              <a:gd name="connsiteX2" fmla="*/ 278808 w 336446"/>
              <a:gd name="connsiteY2" fmla="*/ 98554 h 341560"/>
              <a:gd name="connsiteX3" fmla="*/ 258172 w 336446"/>
              <a:gd name="connsiteY3" fmla="*/ 192839 h 341560"/>
              <a:gd name="connsiteX4" fmla="*/ 325061 w 336446"/>
              <a:gd name="connsiteY4" fmla="*/ 192839 h 341560"/>
              <a:gd name="connsiteX5" fmla="*/ 325061 w 336446"/>
              <a:gd name="connsiteY5" fmla="*/ 341560 h 341560"/>
              <a:gd name="connsiteX6" fmla="*/ 187725 w 336446"/>
              <a:gd name="connsiteY6" fmla="*/ 341560 h 341560"/>
              <a:gd name="connsiteX7" fmla="*/ 187725 w 336446"/>
              <a:gd name="connsiteY7" fmla="*/ 224149 h 341560"/>
              <a:gd name="connsiteX8" fmla="*/ 210495 w 336446"/>
              <a:gd name="connsiteY8" fmla="*/ 86101 h 341560"/>
              <a:gd name="connsiteX9" fmla="*/ 305136 w 336446"/>
              <a:gd name="connsiteY9" fmla="*/ 0 h 341560"/>
              <a:gd name="connsiteX10" fmla="*/ 117411 w 336446"/>
              <a:gd name="connsiteY10" fmla="*/ 0 h 341560"/>
              <a:gd name="connsiteX11" fmla="*/ 148721 w 336446"/>
              <a:gd name="connsiteY11" fmla="*/ 49811 h 341560"/>
              <a:gd name="connsiteX12" fmla="*/ 91083 w 336446"/>
              <a:gd name="connsiteY12" fmla="*/ 98554 h 341560"/>
              <a:gd name="connsiteX13" fmla="*/ 70447 w 336446"/>
              <a:gd name="connsiteY13" fmla="*/ 192839 h 341560"/>
              <a:gd name="connsiteX14" fmla="*/ 137336 w 336446"/>
              <a:gd name="connsiteY14" fmla="*/ 192839 h 341560"/>
              <a:gd name="connsiteX15" fmla="*/ 137336 w 336446"/>
              <a:gd name="connsiteY15" fmla="*/ 341560 h 341560"/>
              <a:gd name="connsiteX16" fmla="*/ 0 w 336446"/>
              <a:gd name="connsiteY16" fmla="*/ 341560 h 341560"/>
              <a:gd name="connsiteX17" fmla="*/ 0 w 336446"/>
              <a:gd name="connsiteY17" fmla="*/ 224149 h 341560"/>
              <a:gd name="connsiteX18" fmla="*/ 22770 w 336446"/>
              <a:gd name="connsiteY18" fmla="*/ 86101 h 341560"/>
              <a:gd name="connsiteX19" fmla="*/ 117411 w 336446"/>
              <a:gd name="connsiteY19" fmla="*/ 0 h 34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6446" h="341560">
                <a:moveTo>
                  <a:pt x="305136" y="0"/>
                </a:moveTo>
                <a:lnTo>
                  <a:pt x="336446" y="49811"/>
                </a:lnTo>
                <a:cubicBezTo>
                  <a:pt x="310354" y="60722"/>
                  <a:pt x="291142" y="76969"/>
                  <a:pt x="278808" y="98554"/>
                </a:cubicBezTo>
                <a:cubicBezTo>
                  <a:pt x="266473" y="120139"/>
                  <a:pt x="259595" y="151567"/>
                  <a:pt x="258172" y="192839"/>
                </a:cubicBezTo>
                <a:lnTo>
                  <a:pt x="325061" y="192839"/>
                </a:lnTo>
                <a:lnTo>
                  <a:pt x="325061" y="341560"/>
                </a:lnTo>
                <a:lnTo>
                  <a:pt x="187725" y="341560"/>
                </a:lnTo>
                <a:lnTo>
                  <a:pt x="187725" y="224149"/>
                </a:lnTo>
                <a:cubicBezTo>
                  <a:pt x="187725" y="160581"/>
                  <a:pt x="195315" y="114565"/>
                  <a:pt x="210495" y="86101"/>
                </a:cubicBezTo>
                <a:cubicBezTo>
                  <a:pt x="230420" y="48150"/>
                  <a:pt x="261967" y="19450"/>
                  <a:pt x="305136" y="0"/>
                </a:cubicBezTo>
                <a:close/>
                <a:moveTo>
                  <a:pt x="117411" y="0"/>
                </a:moveTo>
                <a:lnTo>
                  <a:pt x="148721" y="49811"/>
                </a:lnTo>
                <a:cubicBezTo>
                  <a:pt x="122629" y="60722"/>
                  <a:pt x="103417" y="76969"/>
                  <a:pt x="91083" y="98554"/>
                </a:cubicBezTo>
                <a:cubicBezTo>
                  <a:pt x="78748" y="120139"/>
                  <a:pt x="71870" y="151567"/>
                  <a:pt x="70447" y="192839"/>
                </a:cubicBezTo>
                <a:lnTo>
                  <a:pt x="137336" y="192839"/>
                </a:lnTo>
                <a:lnTo>
                  <a:pt x="137336" y="341560"/>
                </a:lnTo>
                <a:lnTo>
                  <a:pt x="0" y="341560"/>
                </a:lnTo>
                <a:lnTo>
                  <a:pt x="0" y="224149"/>
                </a:lnTo>
                <a:cubicBezTo>
                  <a:pt x="0" y="160581"/>
                  <a:pt x="7590" y="114565"/>
                  <a:pt x="22770" y="86101"/>
                </a:cubicBezTo>
                <a:cubicBezTo>
                  <a:pt x="42695" y="48150"/>
                  <a:pt x="74242" y="19450"/>
                  <a:pt x="117411" y="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29646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DO NOT USE">
    <p:bg>
      <p:bgPr>
        <a:solidFill>
          <a:srgbClr val="B81F2D"/>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13BE4D0-FD2D-17A7-0CB5-5D6CBED1C32D}"/>
              </a:ext>
            </a:extLst>
          </p:cNvPr>
          <p:cNvSpPr txBox="1"/>
          <p:nvPr/>
        </p:nvSpPr>
        <p:spPr>
          <a:xfrm>
            <a:off x="1581464" y="662092"/>
            <a:ext cx="9029075" cy="5533823"/>
          </a:xfrm>
          <a:prstGeom prst="rect">
            <a:avLst/>
          </a:prstGeom>
          <a:noFill/>
        </p:spPr>
        <p:txBody>
          <a:bodyPr wrap="none" lIns="0" tIns="0" rIns="0" bIns="0" rtlCol="0" anchor="ctr">
            <a:spAutoFit/>
          </a:bodyPr>
          <a:lstStyle/>
          <a:p>
            <a:pPr algn="ctr">
              <a:lnSpc>
                <a:spcPct val="80000"/>
              </a:lnSpc>
              <a:spcAft>
                <a:spcPts val="1200"/>
              </a:spcAft>
            </a:pPr>
            <a:r>
              <a:rPr lang="en-US" sz="9600" b="1" dirty="0">
                <a:solidFill>
                  <a:schemeClr val="bg1"/>
                </a:solidFill>
              </a:rPr>
              <a:t>DO NOT USE </a:t>
            </a:r>
            <a:br>
              <a:rPr lang="en-US" sz="9600" b="1" dirty="0">
                <a:solidFill>
                  <a:schemeClr val="bg1"/>
                </a:solidFill>
              </a:rPr>
            </a:br>
            <a:r>
              <a:rPr lang="en-US" sz="9600" b="1" dirty="0">
                <a:solidFill>
                  <a:schemeClr val="bg1"/>
                </a:solidFill>
              </a:rPr>
              <a:t>ANY LAYOUTS </a:t>
            </a:r>
            <a:br>
              <a:rPr lang="en-US" sz="9600" b="1" dirty="0">
                <a:solidFill>
                  <a:schemeClr val="bg1"/>
                </a:solidFill>
              </a:rPr>
            </a:br>
            <a:r>
              <a:rPr lang="en-US" sz="9600" b="1" dirty="0">
                <a:solidFill>
                  <a:schemeClr val="bg1"/>
                </a:solidFill>
              </a:rPr>
              <a:t>BEYOND </a:t>
            </a:r>
            <a:br>
              <a:rPr lang="en-US" sz="9600" b="1" dirty="0">
                <a:solidFill>
                  <a:schemeClr val="bg1"/>
                </a:solidFill>
              </a:rPr>
            </a:br>
            <a:r>
              <a:rPr lang="en-US" sz="9600" b="1" dirty="0">
                <a:solidFill>
                  <a:schemeClr val="bg1"/>
                </a:solidFill>
              </a:rPr>
              <a:t>THIS POINT</a:t>
            </a:r>
          </a:p>
          <a:p>
            <a:pPr algn="ctr">
              <a:lnSpc>
                <a:spcPct val="90000"/>
              </a:lnSpc>
              <a:spcAft>
                <a:spcPts val="2400"/>
              </a:spcAft>
            </a:pPr>
            <a:r>
              <a:rPr lang="en-US" sz="3600" b="0" i="1" dirty="0">
                <a:solidFill>
                  <a:schemeClr val="bg1"/>
                </a:solidFill>
              </a:rPr>
              <a:t>They are not a part of the official template</a:t>
            </a:r>
          </a:p>
        </p:txBody>
      </p:sp>
    </p:spTree>
    <p:extLst>
      <p:ext uri="{BB962C8B-B14F-4D97-AF65-F5344CB8AC3E}">
        <p14:creationId xmlns:p14="http://schemas.microsoft.com/office/powerpoint/2010/main" val="1199188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S">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1068183" y="2407183"/>
            <a:ext cx="10055638" cy="2043636"/>
          </a:xfrm>
          <a:prstGeom prst="rect">
            <a:avLst/>
          </a:prstGeom>
          <a:noFill/>
        </p:spPr>
        <p:txBody>
          <a:bodyPr wrap="non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DIVIDERS</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7400077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1 - gradient 1">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BD76384-5270-C4A7-D992-81F8ADBA5582}"/>
              </a:ext>
            </a:extLst>
          </p:cNvPr>
          <p:cNvPicPr>
            <a:picLocks noChangeAspect="1"/>
          </p:cNvPicPr>
          <p:nvPr/>
        </p:nvPicPr>
        <p:blipFill>
          <a:blip r:embed="rId2"/>
          <a:stretch>
            <a:fillRect/>
          </a:stretch>
        </p:blipFill>
        <p:spPr>
          <a:xfrm>
            <a:off x="0" y="-1"/>
            <a:ext cx="12188952" cy="6863434"/>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1005840" y="1943100"/>
            <a:ext cx="7143750" cy="997196"/>
          </a:xfrm>
        </p:spPr>
        <p:txBody>
          <a:bodyPr anchor="ctr"/>
          <a:lstStyle>
            <a:lvl1pPr>
              <a:defRPr sz="3600"/>
            </a:lvl1pPr>
          </a:lstStyle>
          <a:p>
            <a:r>
              <a:rPr lang="en-US" dirty="0"/>
              <a:t>Click to add divider title, copy can go here on one or two lines</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93339195-9B87-7743-9A8D-50BE832439EE}" type="datetime1">
              <a:rPr lang="en-US" smtClean="0"/>
              <a:t>1/7/2025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199557932"/>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vider 1 - gradient 2">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EED6A89-35BA-3F8A-D8BB-D4E661AF1A89}"/>
              </a:ext>
            </a:extLst>
          </p:cNvPr>
          <p:cNvPicPr>
            <a:picLocks noChangeAspect="1"/>
          </p:cNvPicPr>
          <p:nvPr/>
        </p:nvPicPr>
        <p:blipFill>
          <a:blip r:embed="rId2"/>
          <a:stretch>
            <a:fillRect/>
          </a:stretch>
        </p:blipFill>
        <p:spPr>
          <a:xfrm>
            <a:off x="0" y="-1"/>
            <a:ext cx="12188952" cy="6863434"/>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1005840" y="1943100"/>
            <a:ext cx="7143750" cy="997196"/>
          </a:xfrm>
        </p:spPr>
        <p:txBody>
          <a:bodyPr anchor="ctr"/>
          <a:lstStyle>
            <a:lvl1pPr>
              <a:defRPr sz="3600"/>
            </a:lvl1pPr>
          </a:lstStyle>
          <a:p>
            <a:r>
              <a:rPr lang="en-US" dirty="0"/>
              <a:t>Click to add divider title, copy can go here on one or two lines</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CDECBBED-5CB0-E446-9994-39B46F9E3A96}" type="datetime1">
              <a:rPr lang="en-US" smtClean="0"/>
              <a:t>1/7/2025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01193105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F230B5-518B-24CC-5360-65ED114C9C97}"/>
              </a:ext>
            </a:extLst>
          </p:cNvPr>
          <p:cNvSpPr>
            <a:spLocks noGrp="1"/>
          </p:cNvSpPr>
          <p:nvPr>
            <p:ph type="title"/>
          </p:nvPr>
        </p:nvSpPr>
        <p:spPr>
          <a:xfrm>
            <a:off x="457200" y="457200"/>
            <a:ext cx="11277600" cy="332399"/>
          </a:xfrm>
          <a:prstGeom prst="rect">
            <a:avLst/>
          </a:prstGeom>
        </p:spPr>
        <p:txBody>
          <a:bodyPr vert="horz" wrap="square" lIns="0" tIns="0" rIns="0" bIns="0" rtlCol="0" anchor="t">
            <a:spAutoFit/>
          </a:bodyPr>
          <a:lstStyle/>
          <a:p>
            <a:r>
              <a:rPr lang="en-US" dirty="0"/>
              <a:t>Click to add title</a:t>
            </a:r>
          </a:p>
        </p:txBody>
      </p:sp>
      <p:sp>
        <p:nvSpPr>
          <p:cNvPr id="3" name="Text Placeholder 2">
            <a:extLst>
              <a:ext uri="{FF2B5EF4-FFF2-40B4-BE49-F238E27FC236}">
                <a16:creationId xmlns:a16="http://schemas.microsoft.com/office/drawing/2014/main" id="{3797B53D-6897-FB10-B4B4-55E663FD6108}"/>
              </a:ext>
            </a:extLst>
          </p:cNvPr>
          <p:cNvSpPr>
            <a:spLocks noGrp="1"/>
          </p:cNvSpPr>
          <p:nvPr>
            <p:ph type="body" idx="1"/>
          </p:nvPr>
        </p:nvSpPr>
        <p:spPr>
          <a:xfrm>
            <a:off x="457200" y="1447800"/>
            <a:ext cx="7518400" cy="4663440"/>
          </a:xfrm>
          <a:prstGeom prst="rect">
            <a:avLst/>
          </a:prstGeom>
        </p:spPr>
        <p:txBody>
          <a:bodyPr vert="horz" lIns="0" tIns="0" rIns="0" bIns="0" rtlCol="0">
            <a:noAutofit/>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a:p>
            <a:pPr lvl="5"/>
            <a:r>
              <a:rPr lang="en-US" dirty="0"/>
              <a:t>6th level text</a:t>
            </a:r>
          </a:p>
          <a:p>
            <a:pPr lvl="6"/>
            <a:r>
              <a:rPr lang="en-US" dirty="0"/>
              <a:t>7th level text</a:t>
            </a:r>
          </a:p>
          <a:p>
            <a:pPr lvl="7"/>
            <a:r>
              <a:rPr lang="en-US" dirty="0"/>
              <a:t>8th level text</a:t>
            </a:r>
          </a:p>
          <a:p>
            <a:pPr lvl="8"/>
            <a:r>
              <a:rPr lang="en-US" dirty="0"/>
              <a:t>9th level text</a:t>
            </a:r>
          </a:p>
        </p:txBody>
      </p:sp>
      <p:sp>
        <p:nvSpPr>
          <p:cNvPr id="6" name="Slide Number Placeholder 5">
            <a:extLst>
              <a:ext uri="{FF2B5EF4-FFF2-40B4-BE49-F238E27FC236}">
                <a16:creationId xmlns:a16="http://schemas.microsoft.com/office/drawing/2014/main" id="{F5A3681C-7AE6-4CE0-F456-C8E648A62642}"/>
              </a:ext>
            </a:extLst>
          </p:cNvPr>
          <p:cNvSpPr>
            <a:spLocks noGrp="1"/>
          </p:cNvSpPr>
          <p:nvPr>
            <p:ph type="sldNum" sz="quarter" idx="4"/>
          </p:nvPr>
        </p:nvSpPr>
        <p:spPr>
          <a:xfrm>
            <a:off x="457200" y="6400799"/>
            <a:ext cx="365760" cy="228600"/>
          </a:xfrm>
          <a:prstGeom prst="rect">
            <a:avLst/>
          </a:prstGeom>
        </p:spPr>
        <p:txBody>
          <a:bodyPr vert="horz" lIns="0" tIns="0" rIns="0" bIns="0" rtlCol="0" anchor="ctr"/>
          <a:lstStyle>
            <a:lvl1pPr algn="l">
              <a:defRPr sz="700" b="0">
                <a:solidFill>
                  <a:schemeClr val="tx1"/>
                </a:solidFill>
              </a:defRPr>
            </a:lvl1pPr>
          </a:lstStyle>
          <a:p>
            <a:fld id="{38826FC0-333C-E549-9FA3-0EE43DF298A3}" type="slidenum">
              <a:rPr lang="en-US" smtClean="0"/>
              <a:pPr/>
              <a:t>‹#›</a:t>
            </a:fld>
            <a:endParaRPr lang="en-US" dirty="0"/>
          </a:p>
        </p:txBody>
      </p:sp>
      <p:sp>
        <p:nvSpPr>
          <p:cNvPr id="8" name="Footer Placeholder 7">
            <a:extLst>
              <a:ext uri="{FF2B5EF4-FFF2-40B4-BE49-F238E27FC236}">
                <a16:creationId xmlns:a16="http://schemas.microsoft.com/office/drawing/2014/main" id="{677CCFE7-C984-DC56-6899-8A815F0548C0}"/>
              </a:ext>
              <a:ext uri="{C183D7F6-B498-43B3-948B-1728B52AA6E4}">
                <adec:decorative xmlns:adec="http://schemas.microsoft.com/office/drawing/2017/decorative" val="1"/>
              </a:ext>
            </a:extLst>
          </p:cNvPr>
          <p:cNvSpPr>
            <a:spLocks noGrp="1"/>
          </p:cNvSpPr>
          <p:nvPr>
            <p:ph type="ftr" sz="quarter" idx="3"/>
          </p:nvPr>
        </p:nvSpPr>
        <p:spPr>
          <a:xfrm>
            <a:off x="1005840" y="6400800"/>
            <a:ext cx="1371600" cy="228600"/>
          </a:xfrm>
          <a:prstGeom prst="rect">
            <a:avLst/>
          </a:prstGeom>
        </p:spPr>
        <p:txBody>
          <a:bodyPr vert="horz" lIns="0" tIns="0" rIns="0" bIns="0" rtlCol="0" anchor="ctr"/>
          <a:lstStyle>
            <a:lvl1pPr algn="l">
              <a:defRPr sz="700" b="0">
                <a:solidFill>
                  <a:schemeClr val="tx1"/>
                </a:solidFill>
              </a:defRPr>
            </a:lvl1pPr>
          </a:lstStyle>
          <a:p>
            <a:r>
              <a:rPr lang="en-US" dirty="0"/>
              <a:t>© 2024 Cognizant | Private</a:t>
            </a:r>
          </a:p>
        </p:txBody>
      </p:sp>
      <p:sp>
        <p:nvSpPr>
          <p:cNvPr id="10" name="Date Placeholder 9">
            <a:extLst>
              <a:ext uri="{FF2B5EF4-FFF2-40B4-BE49-F238E27FC236}">
                <a16:creationId xmlns:a16="http://schemas.microsoft.com/office/drawing/2014/main" id="{42283347-4EBC-C7DD-65E3-791D4DBA61D0}"/>
              </a:ext>
            </a:extLst>
          </p:cNvPr>
          <p:cNvSpPr>
            <a:spLocks noGrp="1"/>
          </p:cNvSpPr>
          <p:nvPr>
            <p:ph type="dt" sz="half" idx="2"/>
          </p:nvPr>
        </p:nvSpPr>
        <p:spPr>
          <a:xfrm>
            <a:off x="2651760" y="6400800"/>
            <a:ext cx="1371600" cy="228600"/>
          </a:xfrm>
          <a:prstGeom prst="rect">
            <a:avLst/>
          </a:prstGeom>
        </p:spPr>
        <p:txBody>
          <a:bodyPr vert="horz" lIns="0" tIns="0" rIns="0" bIns="0" rtlCol="0" anchor="ctr"/>
          <a:lstStyle>
            <a:lvl1pPr algn="l">
              <a:defRPr sz="700" b="0">
                <a:solidFill>
                  <a:schemeClr val="tx1"/>
                </a:solidFill>
              </a:defRPr>
            </a:lvl1pPr>
          </a:lstStyle>
          <a:p>
            <a:fld id="{8EB84BCC-F734-8048-8197-BE14B7B6EE4C}" type="datetime1">
              <a:rPr lang="en-US" smtClean="0"/>
              <a:t>1/7/2025</a:t>
            </a:fld>
            <a:endParaRPr lang="en-US" dirty="0"/>
          </a:p>
        </p:txBody>
      </p:sp>
      <p:pic>
        <p:nvPicPr>
          <p:cNvPr id="4" name="Cognizant Logo_rgb_pos_2023">
            <a:extLst>
              <a:ext uri="{FF2B5EF4-FFF2-40B4-BE49-F238E27FC236}">
                <a16:creationId xmlns:a16="http://schemas.microsoft.com/office/drawing/2014/main" id="{322DD144-17A4-A3EC-5E8D-205928D3BDB2}"/>
              </a:ext>
              <a:ext uri="{C183D7F6-B498-43B3-948B-1728B52AA6E4}">
                <adec:decorative xmlns:adec="http://schemas.microsoft.com/office/drawing/2017/decorative" val="1"/>
              </a:ext>
            </a:extLst>
          </p:cNvPr>
          <p:cNvPicPr>
            <a:picLocks noChangeAspect="1"/>
          </p:cNvPicPr>
          <p:nvPr/>
        </p:nvPicPr>
        <p:blipFill>
          <a:blip r:embed="rId70">
            <a:extLst>
              <a:ext uri="{96DAC541-7B7A-43D3-8B79-37D633B846F1}">
                <asvg:svgBlip xmlns:asvg="http://schemas.microsoft.com/office/drawing/2016/SVG/main" r:embed="rId71"/>
              </a:ext>
            </a:extLst>
          </a:blip>
          <a:stretch>
            <a:fillRect/>
          </a:stretch>
        </p:blipFill>
        <p:spPr>
          <a:xfrm>
            <a:off x="10591729" y="6454070"/>
            <a:ext cx="1170432" cy="205449"/>
          </a:xfrm>
          <a:prstGeom prst="rect">
            <a:avLst/>
          </a:prstGeom>
        </p:spPr>
      </p:pic>
    </p:spTree>
    <p:extLst>
      <p:ext uri="{BB962C8B-B14F-4D97-AF65-F5344CB8AC3E}">
        <p14:creationId xmlns:p14="http://schemas.microsoft.com/office/powerpoint/2010/main" val="3692451791"/>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92" r:id="rId11"/>
    <p:sldLayoutId id="2147483993" r:id="rId12"/>
    <p:sldLayoutId id="2147483994" r:id="rId13"/>
    <p:sldLayoutId id="2147484006" r:id="rId14"/>
    <p:sldLayoutId id="2147484007" r:id="rId15"/>
    <p:sldLayoutId id="2147484008" r:id="rId16"/>
    <p:sldLayoutId id="2147483998" r:id="rId17"/>
    <p:sldLayoutId id="2147483999" r:id="rId18"/>
    <p:sldLayoutId id="2147484000" r:id="rId19"/>
    <p:sldLayoutId id="2147484001" r:id="rId20"/>
    <p:sldLayoutId id="2147484002" r:id="rId21"/>
    <p:sldLayoutId id="2147484003" r:id="rId22"/>
    <p:sldLayoutId id="2147483937" r:id="rId23"/>
    <p:sldLayoutId id="2147483938" r:id="rId24"/>
    <p:sldLayoutId id="2147483939" r:id="rId25"/>
    <p:sldLayoutId id="2147483940" r:id="rId26"/>
    <p:sldLayoutId id="2147483941" r:id="rId27"/>
    <p:sldLayoutId id="2147483942" r:id="rId28"/>
    <p:sldLayoutId id="2147483943" r:id="rId29"/>
    <p:sldLayoutId id="2147483944" r:id="rId30"/>
    <p:sldLayoutId id="2147483945" r:id="rId31"/>
    <p:sldLayoutId id="2147483946" r:id="rId32"/>
    <p:sldLayoutId id="2147483947" r:id="rId33"/>
    <p:sldLayoutId id="2147483948" r:id="rId34"/>
    <p:sldLayoutId id="2147483977" r:id="rId35"/>
    <p:sldLayoutId id="2147483978" r:id="rId36"/>
    <p:sldLayoutId id="2147483949" r:id="rId37"/>
    <p:sldLayoutId id="2147483950" r:id="rId38"/>
    <p:sldLayoutId id="2147483951" r:id="rId39"/>
    <p:sldLayoutId id="2147483952" r:id="rId40"/>
    <p:sldLayoutId id="2147483953" r:id="rId41"/>
    <p:sldLayoutId id="2147483954" r:id="rId42"/>
    <p:sldLayoutId id="2147483955" r:id="rId43"/>
    <p:sldLayoutId id="2147483956" r:id="rId44"/>
    <p:sldLayoutId id="2147483957" r:id="rId45"/>
    <p:sldLayoutId id="2147483958" r:id="rId46"/>
    <p:sldLayoutId id="2147483959" r:id="rId47"/>
    <p:sldLayoutId id="2147483960" r:id="rId48"/>
    <p:sldLayoutId id="2147483961" r:id="rId49"/>
    <p:sldLayoutId id="2147483962" r:id="rId50"/>
    <p:sldLayoutId id="2147483963" r:id="rId51"/>
    <p:sldLayoutId id="2147483964" r:id="rId52"/>
    <p:sldLayoutId id="2147483965" r:id="rId53"/>
    <p:sldLayoutId id="2147483966" r:id="rId54"/>
    <p:sldLayoutId id="2147483967" r:id="rId55"/>
    <p:sldLayoutId id="2147484004" r:id="rId56"/>
    <p:sldLayoutId id="2147484005" r:id="rId57"/>
    <p:sldLayoutId id="2147483973" r:id="rId58"/>
    <p:sldLayoutId id="2147483974" r:id="rId59"/>
    <p:sldLayoutId id="2147483975" r:id="rId60"/>
    <p:sldLayoutId id="2147483976" r:id="rId61"/>
    <p:sldLayoutId id="2147483979" r:id="rId62"/>
    <p:sldLayoutId id="2147483987" r:id="rId63"/>
    <p:sldLayoutId id="2147483988" r:id="rId64"/>
    <p:sldLayoutId id="2147483989" r:id="rId65"/>
    <p:sldLayoutId id="2147483990" r:id="rId66"/>
    <p:sldLayoutId id="2147483991" r:id="rId67"/>
    <p:sldLayoutId id="2147483968" r:id="rId68"/>
  </p:sldLayoutIdLst>
  <p:hf hdr="0" dt="0"/>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18288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600" b="0" kern="1200">
          <a:solidFill>
            <a:schemeClr val="tx1"/>
          </a:solidFill>
          <a:latin typeface="+mn-lt"/>
          <a:ea typeface="+mn-ea"/>
          <a:cs typeface="+mn-cs"/>
        </a:defRPr>
      </a:lvl1pPr>
      <a:lvl2pPr marL="393192" indent="-187325"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400" b="0" kern="1200" baseline="0">
          <a:solidFill>
            <a:schemeClr val="tx1"/>
          </a:solidFill>
          <a:latin typeface="+mn-lt"/>
          <a:ea typeface="+mn-ea"/>
          <a:cs typeface="+mn-cs"/>
        </a:defRPr>
      </a:lvl2pPr>
      <a:lvl3pPr marL="59436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200" b="0" kern="1200">
          <a:solidFill>
            <a:schemeClr val="tx1"/>
          </a:solidFill>
          <a:latin typeface="+mn-lt"/>
          <a:ea typeface="+mn-ea"/>
          <a:cs typeface="+mn-cs"/>
        </a:defRPr>
      </a:lvl3pPr>
      <a:lvl4pPr marL="59436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200" b="0" kern="1200">
          <a:solidFill>
            <a:schemeClr val="tx1"/>
          </a:solidFill>
          <a:latin typeface="+mn-lt"/>
          <a:ea typeface="+mn-ea"/>
          <a:cs typeface="+mn-cs"/>
        </a:defRPr>
      </a:lvl4pPr>
      <a:lvl5pPr marL="59436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200" b="0" kern="1200">
          <a:solidFill>
            <a:schemeClr val="tx1"/>
          </a:solidFill>
          <a:latin typeface="+mn-lt"/>
          <a:ea typeface="+mn-ea"/>
          <a:cs typeface="+mn-cs"/>
        </a:defRPr>
      </a:lvl5pPr>
      <a:lvl6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6pPr>
      <a:lvl7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7pPr>
      <a:lvl8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8pPr>
      <a:lvl9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100" kern="1100">
          <a:solidFill>
            <a:schemeClr val="tx1"/>
          </a:solidFill>
          <a:latin typeface="+mn-lt"/>
          <a:ea typeface="+mn-ea"/>
          <a:cs typeface="+mn-cs"/>
        </a:defRPr>
      </a:lvl1pPr>
      <a:lvl2pPr marL="457200" algn="l" defTabSz="914400" rtl="0" eaLnBrk="1" latinLnBrk="0" hangingPunct="1">
        <a:defRPr sz="1100" kern="1100">
          <a:solidFill>
            <a:schemeClr val="tx1"/>
          </a:solidFill>
          <a:latin typeface="+mn-lt"/>
          <a:ea typeface="+mn-ea"/>
          <a:cs typeface="+mn-cs"/>
        </a:defRPr>
      </a:lvl2pPr>
      <a:lvl3pPr marL="914400" algn="l" defTabSz="914400" rtl="0" eaLnBrk="1" latinLnBrk="0" hangingPunct="1">
        <a:defRPr sz="1100" kern="1100">
          <a:solidFill>
            <a:schemeClr val="tx1"/>
          </a:solidFill>
          <a:latin typeface="+mn-lt"/>
          <a:ea typeface="+mn-ea"/>
          <a:cs typeface="+mn-cs"/>
        </a:defRPr>
      </a:lvl3pPr>
      <a:lvl4pPr marL="1371600" algn="l" defTabSz="914400" rtl="0" eaLnBrk="1" latinLnBrk="0" hangingPunct="1">
        <a:defRPr sz="1100" kern="1100">
          <a:solidFill>
            <a:schemeClr val="tx1"/>
          </a:solidFill>
          <a:latin typeface="+mn-lt"/>
          <a:ea typeface="+mn-ea"/>
          <a:cs typeface="+mn-cs"/>
        </a:defRPr>
      </a:lvl4pPr>
      <a:lvl5pPr marL="1828800" algn="l" defTabSz="914400" rtl="0" eaLnBrk="1" latinLnBrk="0" hangingPunct="1">
        <a:defRPr sz="1100" kern="1100">
          <a:solidFill>
            <a:schemeClr val="tx1"/>
          </a:solidFill>
          <a:latin typeface="+mn-lt"/>
          <a:ea typeface="+mn-ea"/>
          <a:cs typeface="+mn-cs"/>
        </a:defRPr>
      </a:lvl5pPr>
      <a:lvl6pPr marL="2286000" algn="l" defTabSz="914400" rtl="0" eaLnBrk="1" latinLnBrk="0" hangingPunct="1">
        <a:defRPr sz="1100" kern="1100">
          <a:solidFill>
            <a:schemeClr val="tx1"/>
          </a:solidFill>
          <a:latin typeface="+mn-lt"/>
          <a:ea typeface="+mn-ea"/>
          <a:cs typeface="+mn-cs"/>
        </a:defRPr>
      </a:lvl6pPr>
      <a:lvl7pPr marL="2743200" algn="l" defTabSz="914400" rtl="0" eaLnBrk="1" latinLnBrk="0" hangingPunct="1">
        <a:defRPr sz="1100" kern="1100">
          <a:solidFill>
            <a:schemeClr val="tx1"/>
          </a:solidFill>
          <a:latin typeface="+mn-lt"/>
          <a:ea typeface="+mn-ea"/>
          <a:cs typeface="+mn-cs"/>
        </a:defRPr>
      </a:lvl7pPr>
      <a:lvl8pPr marL="3200400" algn="l" defTabSz="914400" rtl="0" eaLnBrk="1" latinLnBrk="0" hangingPunct="1">
        <a:defRPr sz="1100" kern="1100">
          <a:solidFill>
            <a:schemeClr val="tx1"/>
          </a:solidFill>
          <a:latin typeface="+mn-lt"/>
          <a:ea typeface="+mn-ea"/>
          <a:cs typeface="+mn-cs"/>
        </a:defRPr>
      </a:lvl8pPr>
      <a:lvl9pPr marL="3657600" algn="l" defTabSz="914400" rtl="0" eaLnBrk="1" latinLnBrk="0" hangingPunct="1">
        <a:defRPr sz="1100" kern="1100">
          <a:solidFill>
            <a:schemeClr val="tx1"/>
          </a:solidFill>
          <a:latin typeface="+mn-lt"/>
          <a:ea typeface="+mn-ea"/>
          <a:cs typeface="+mn-cs"/>
        </a:defRPr>
      </a:lvl9pPr>
    </p:otherStyle>
  </p:txStyles>
  <p:extLst>
    <p:ext uri="{27BBF7A9-308A-43DC-89C8-2F10F3537804}">
      <p15:sldGuideLst xmlns:p15="http://schemas.microsoft.com/office/powerpoint/2012/main">
        <p15:guide id="19">
          <p15:clr>
            <a:srgbClr val="F26B43"/>
          </p15:clr>
        </p15:guide>
        <p15:guide id="20" pos="7680">
          <p15:clr>
            <a:srgbClr val="F26B43"/>
          </p15:clr>
        </p15:guide>
        <p15:guide id="21" pos="288">
          <p15:clr>
            <a:srgbClr val="F26B43"/>
          </p15:clr>
        </p15:guide>
        <p15:guide id="22" pos="1472">
          <p15:clr>
            <a:srgbClr val="F26B43"/>
          </p15:clr>
        </p15:guide>
        <p15:guide id="23" pos="2656">
          <p15:clr>
            <a:srgbClr val="F26B43"/>
          </p15:clr>
        </p15:guide>
        <p15:guide id="24" pos="3840">
          <p15:clr>
            <a:srgbClr val="F26B43"/>
          </p15:clr>
        </p15:guide>
        <p15:guide id="25" pos="5024">
          <p15:clr>
            <a:srgbClr val="F26B43"/>
          </p15:clr>
        </p15:guide>
        <p15:guide id="26" pos="6208">
          <p15:clr>
            <a:srgbClr val="F26B43"/>
          </p15:clr>
        </p15:guide>
        <p15:guide id="27" pos="7392">
          <p15:clr>
            <a:srgbClr val="F26B43"/>
          </p15:clr>
        </p15:guide>
        <p15:guide id="28" orient="horz">
          <p15:clr>
            <a:srgbClr val="F26B43"/>
          </p15:clr>
        </p15:guide>
        <p15:guide id="29" orient="horz" pos="4320">
          <p15:clr>
            <a:srgbClr val="F26B43"/>
          </p15:clr>
        </p15:guide>
        <p15:guide id="30" orient="horz" pos="288">
          <p15:clr>
            <a:srgbClr val="F26B43"/>
          </p15:clr>
        </p15:guide>
        <p15:guide id="31" orient="horz" pos="912">
          <p15:clr>
            <a:srgbClr val="F26B43"/>
          </p15:clr>
        </p15:guide>
        <p15:guide id="32" orient="horz" pos="1536">
          <p15:clr>
            <a:srgbClr val="F26B43"/>
          </p15:clr>
        </p15:guide>
        <p15:guide id="33" orient="horz" pos="2160">
          <p15:clr>
            <a:srgbClr val="F26B43"/>
          </p15:clr>
        </p15:guide>
        <p15:guide id="34" orient="horz" pos="2784">
          <p15:clr>
            <a:srgbClr val="F26B43"/>
          </p15:clr>
        </p15:guide>
        <p15:guide id="35" orient="horz" pos="3408">
          <p15:clr>
            <a:srgbClr val="F26B43"/>
          </p15:clr>
        </p15:guide>
        <p15:guide id="36" orient="horz" pos="40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madhurigopal"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8C75C-71ED-FF20-51BE-E2A5F6EC62F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9D9EB17-9965-3523-3F99-EF5E53642703}"/>
              </a:ext>
            </a:extLst>
          </p:cNvPr>
          <p:cNvSpPr>
            <a:spLocks noGrp="1"/>
          </p:cNvSpPr>
          <p:nvPr>
            <p:ph type="ctrTitle"/>
          </p:nvPr>
        </p:nvSpPr>
        <p:spPr>
          <a:xfrm>
            <a:off x="1005838" y="3434965"/>
            <a:ext cx="10358847" cy="498598"/>
          </a:xfrm>
        </p:spPr>
        <p:txBody>
          <a:bodyPr/>
          <a:lstStyle/>
          <a:p>
            <a:pPr algn="ctr"/>
            <a:r>
              <a:rPr lang="en-US" sz="3600" kern="100" dirty="0">
                <a:effectLst/>
                <a:latin typeface="Aptos" panose="020B0004020202020204" pitchFamily="34" charset="0"/>
                <a:ea typeface="Aptos" panose="020B0004020202020204" pitchFamily="34" charset="0"/>
                <a:cs typeface="Times New Roman" panose="02020603050405020304" pitchFamily="18" charset="0"/>
              </a:rPr>
              <a:t>15 Step LLM Agentic RAG Framework</a:t>
            </a:r>
            <a:endParaRPr lang="en-US" dirty="0"/>
          </a:p>
        </p:txBody>
      </p:sp>
      <p:sp>
        <p:nvSpPr>
          <p:cNvPr id="6" name="Subtitle 5">
            <a:extLst>
              <a:ext uri="{FF2B5EF4-FFF2-40B4-BE49-F238E27FC236}">
                <a16:creationId xmlns:a16="http://schemas.microsoft.com/office/drawing/2014/main" id="{88FEBB95-7384-788A-FB4C-0A6B87FC5084}"/>
              </a:ext>
            </a:extLst>
          </p:cNvPr>
          <p:cNvSpPr>
            <a:spLocks noGrp="1"/>
          </p:cNvSpPr>
          <p:nvPr>
            <p:ph type="subTitle" idx="1"/>
          </p:nvPr>
        </p:nvSpPr>
        <p:spPr/>
        <p:txBody>
          <a:bodyPr/>
          <a:lstStyle/>
          <a:p>
            <a:r>
              <a:rPr lang="en-US" dirty="0"/>
              <a:t>ISG CMT ISG Insurance </a:t>
            </a:r>
            <a:r>
              <a:rPr lang="en-US" dirty="0" err="1"/>
              <a:t>DEx</a:t>
            </a:r>
            <a:endParaRPr lang="en-US" dirty="0"/>
          </a:p>
        </p:txBody>
      </p:sp>
      <p:sp>
        <p:nvSpPr>
          <p:cNvPr id="7" name="Text Placeholder 6">
            <a:extLst>
              <a:ext uri="{FF2B5EF4-FFF2-40B4-BE49-F238E27FC236}">
                <a16:creationId xmlns:a16="http://schemas.microsoft.com/office/drawing/2014/main" id="{E8B7C9CE-73D8-B618-3C6A-7BAC4AC03EFE}"/>
              </a:ext>
            </a:extLst>
          </p:cNvPr>
          <p:cNvSpPr>
            <a:spLocks noGrp="1"/>
          </p:cNvSpPr>
          <p:nvPr>
            <p:ph type="body" sz="quarter" idx="13"/>
          </p:nvPr>
        </p:nvSpPr>
        <p:spPr/>
        <p:txBody>
          <a:bodyPr/>
          <a:lstStyle/>
          <a:p>
            <a:r>
              <a:rPr lang="en-US" dirty="0"/>
              <a:t>2024</a:t>
            </a:r>
          </a:p>
        </p:txBody>
      </p:sp>
      <p:sp>
        <p:nvSpPr>
          <p:cNvPr id="2" name="Slide Number Placeholder 1">
            <a:extLst>
              <a:ext uri="{FF2B5EF4-FFF2-40B4-BE49-F238E27FC236}">
                <a16:creationId xmlns:a16="http://schemas.microsoft.com/office/drawing/2014/main" id="{B50EFE23-3685-4631-7E52-9B16716BE8D2}"/>
              </a:ext>
            </a:extLst>
          </p:cNvPr>
          <p:cNvSpPr>
            <a:spLocks noGrp="1"/>
          </p:cNvSpPr>
          <p:nvPr>
            <p:ph type="sldNum" sz="quarter" idx="16"/>
          </p:nvPr>
        </p:nvSpPr>
        <p:spPr/>
        <p:txBody>
          <a:bodyPr/>
          <a:lstStyle/>
          <a:p>
            <a:fld id="{38826FC0-333C-E549-9FA3-0EE43DF298A3}" type="slidenum">
              <a:rPr lang="en-US" smtClean="0"/>
              <a:pPr/>
              <a:t>1</a:t>
            </a:fld>
            <a:endParaRPr lang="en-US" dirty="0"/>
          </a:p>
        </p:txBody>
      </p:sp>
      <p:sp>
        <p:nvSpPr>
          <p:cNvPr id="3" name="Footer Placeholder 2">
            <a:extLst>
              <a:ext uri="{FF2B5EF4-FFF2-40B4-BE49-F238E27FC236}">
                <a16:creationId xmlns:a16="http://schemas.microsoft.com/office/drawing/2014/main" id="{3DB8F2B5-5F1B-4FC5-A9C3-7494EA97D64D}"/>
              </a:ext>
            </a:extLst>
          </p:cNvPr>
          <p:cNvSpPr>
            <a:spLocks noGrp="1"/>
          </p:cNvSpPr>
          <p:nvPr>
            <p:ph type="ftr" sz="quarter" idx="15"/>
          </p:nvPr>
        </p:nvSpPr>
        <p:spPr/>
        <p:txBody>
          <a:bodyPr/>
          <a:lstStyle/>
          <a:p>
            <a:r>
              <a:rPr lang="en-US" dirty="0"/>
              <a:t>© 2024 Cognizant | Private</a:t>
            </a:r>
          </a:p>
        </p:txBody>
      </p:sp>
    </p:spTree>
    <p:extLst>
      <p:ext uri="{BB962C8B-B14F-4D97-AF65-F5344CB8AC3E}">
        <p14:creationId xmlns:p14="http://schemas.microsoft.com/office/powerpoint/2010/main" val="2713534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980DB66-EDAE-625F-56B2-A3990CFFF5B5}"/>
              </a:ext>
            </a:extLst>
          </p:cNvPr>
          <p:cNvSpPr>
            <a:spLocks noGrp="1"/>
          </p:cNvSpPr>
          <p:nvPr>
            <p:ph type="title"/>
          </p:nvPr>
        </p:nvSpPr>
        <p:spPr>
          <a:xfrm>
            <a:off x="457200" y="1445273"/>
            <a:ext cx="4770783" cy="1107996"/>
          </a:xfrm>
        </p:spPr>
        <p:txBody>
          <a:bodyPr/>
          <a:lstStyle/>
          <a:p>
            <a:r>
              <a:rPr lang="en-US" dirty="0"/>
              <a:t>DESIGN ARCHITECTURE</a:t>
            </a:r>
            <a:endParaRPr lang="en-IN" dirty="0"/>
          </a:p>
        </p:txBody>
      </p:sp>
      <p:sp>
        <p:nvSpPr>
          <p:cNvPr id="4" name="Footer Placeholder 3">
            <a:extLst>
              <a:ext uri="{FF2B5EF4-FFF2-40B4-BE49-F238E27FC236}">
                <a16:creationId xmlns:a16="http://schemas.microsoft.com/office/drawing/2014/main" id="{FB033A54-5FF8-67D1-D874-9AEE61D9DD3B}"/>
              </a:ext>
            </a:extLst>
          </p:cNvPr>
          <p:cNvSpPr>
            <a:spLocks noGrp="1"/>
          </p:cNvSpPr>
          <p:nvPr>
            <p:ph type="ftr" sz="quarter" idx="11"/>
          </p:nvPr>
        </p:nvSpPr>
        <p:spPr/>
        <p:txBody>
          <a:bodyPr/>
          <a:lstStyle/>
          <a:p>
            <a:r>
              <a:rPr lang="en-US"/>
              <a:t>© 2024 Cognizant | Private</a:t>
            </a:r>
            <a:endParaRPr lang="en-US" dirty="0"/>
          </a:p>
        </p:txBody>
      </p:sp>
      <p:sp>
        <p:nvSpPr>
          <p:cNvPr id="5" name="Slide Number Placeholder 4">
            <a:extLst>
              <a:ext uri="{FF2B5EF4-FFF2-40B4-BE49-F238E27FC236}">
                <a16:creationId xmlns:a16="http://schemas.microsoft.com/office/drawing/2014/main" id="{EC54F590-C946-5DB4-1C15-76806B223FD1}"/>
              </a:ext>
            </a:extLst>
          </p:cNvPr>
          <p:cNvSpPr>
            <a:spLocks noGrp="1"/>
          </p:cNvSpPr>
          <p:nvPr>
            <p:ph type="sldNum" sz="quarter" idx="12"/>
          </p:nvPr>
        </p:nvSpPr>
        <p:spPr/>
        <p:txBody>
          <a:bodyPr/>
          <a:lstStyle/>
          <a:p>
            <a:fld id="{38826FC0-333C-E549-9FA3-0EE43DF298A3}" type="slidenum">
              <a:rPr lang="en-US" smtClean="0"/>
              <a:pPr/>
              <a:t>10</a:t>
            </a:fld>
            <a:endParaRPr lang="en-US" dirty="0"/>
          </a:p>
        </p:txBody>
      </p:sp>
      <p:sp>
        <p:nvSpPr>
          <p:cNvPr id="6" name="Table Placeholder 5">
            <a:extLst>
              <a:ext uri="{FF2B5EF4-FFF2-40B4-BE49-F238E27FC236}">
                <a16:creationId xmlns:a16="http://schemas.microsoft.com/office/drawing/2014/main" id="{31A98052-207F-00D8-99D4-F0B6824CEAF5}"/>
              </a:ext>
            </a:extLst>
          </p:cNvPr>
          <p:cNvSpPr>
            <a:spLocks noGrp="1"/>
          </p:cNvSpPr>
          <p:nvPr>
            <p:ph type="tbl" sz="quarter" idx="23"/>
          </p:nvPr>
        </p:nvSpPr>
        <p:spPr/>
        <p:txBody>
          <a:bodyPr/>
          <a:lstStyle/>
          <a:p>
            <a:endParaRPr lang="en-IN"/>
          </a:p>
        </p:txBody>
      </p:sp>
      <p:sp>
        <p:nvSpPr>
          <p:cNvPr id="10" name="Picture Placeholder 9">
            <a:extLst>
              <a:ext uri="{FF2B5EF4-FFF2-40B4-BE49-F238E27FC236}">
                <a16:creationId xmlns:a16="http://schemas.microsoft.com/office/drawing/2014/main" id="{C7F19823-0F68-80BA-2F4C-E3BE777D4DA8}"/>
              </a:ext>
            </a:extLst>
          </p:cNvPr>
          <p:cNvSpPr>
            <a:spLocks noGrp="1"/>
          </p:cNvSpPr>
          <p:nvPr>
            <p:ph type="pic" sz="quarter" idx="22"/>
          </p:nvPr>
        </p:nvSpPr>
        <p:spPr/>
        <p:txBody>
          <a:bodyPr/>
          <a:lstStyle/>
          <a:p>
            <a:endParaRPr lang="en-IN"/>
          </a:p>
        </p:txBody>
      </p:sp>
    </p:spTree>
    <p:extLst>
      <p:ext uri="{BB962C8B-B14F-4D97-AF65-F5344CB8AC3E}">
        <p14:creationId xmlns:p14="http://schemas.microsoft.com/office/powerpoint/2010/main" val="15765326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97281-058E-0082-203C-3E54DE735FD8}"/>
              </a:ext>
            </a:extLst>
          </p:cNvPr>
          <p:cNvSpPr>
            <a:spLocks noGrp="1"/>
          </p:cNvSpPr>
          <p:nvPr>
            <p:ph type="title"/>
          </p:nvPr>
        </p:nvSpPr>
        <p:spPr/>
        <p:txBody>
          <a:bodyPr/>
          <a:lstStyle/>
          <a:p>
            <a:endParaRPr lang="en-IN"/>
          </a:p>
        </p:txBody>
      </p:sp>
      <p:sp>
        <p:nvSpPr>
          <p:cNvPr id="3" name="Footer Placeholder 2">
            <a:extLst>
              <a:ext uri="{FF2B5EF4-FFF2-40B4-BE49-F238E27FC236}">
                <a16:creationId xmlns:a16="http://schemas.microsoft.com/office/drawing/2014/main" id="{24ED5725-EEF9-AC30-FFB2-E3D9C739DF83}"/>
              </a:ext>
            </a:extLst>
          </p:cNvPr>
          <p:cNvSpPr>
            <a:spLocks noGrp="1"/>
          </p:cNvSpPr>
          <p:nvPr>
            <p:ph type="ftr" sz="quarter" idx="11"/>
          </p:nvPr>
        </p:nvSpPr>
        <p:spPr/>
        <p:txBody>
          <a:bodyPr/>
          <a:lstStyle/>
          <a:p>
            <a:r>
              <a:rPr lang="en-US"/>
              <a:t>© 2024 Cognizant | Private</a:t>
            </a:r>
            <a:endParaRPr lang="en-US" dirty="0"/>
          </a:p>
        </p:txBody>
      </p:sp>
      <p:sp>
        <p:nvSpPr>
          <p:cNvPr id="4" name="Slide Number Placeholder 3">
            <a:extLst>
              <a:ext uri="{FF2B5EF4-FFF2-40B4-BE49-F238E27FC236}">
                <a16:creationId xmlns:a16="http://schemas.microsoft.com/office/drawing/2014/main" id="{2205B538-8499-965F-5A67-4C519C6E0FB9}"/>
              </a:ext>
            </a:extLst>
          </p:cNvPr>
          <p:cNvSpPr>
            <a:spLocks noGrp="1"/>
          </p:cNvSpPr>
          <p:nvPr>
            <p:ph type="sldNum" sz="quarter" idx="12"/>
          </p:nvPr>
        </p:nvSpPr>
        <p:spPr/>
        <p:txBody>
          <a:bodyPr/>
          <a:lstStyle/>
          <a:p>
            <a:fld id="{38826FC0-333C-E549-9FA3-0EE43DF298A3}" type="slidenum">
              <a:rPr lang="en-US" smtClean="0"/>
              <a:pPr/>
              <a:t>11</a:t>
            </a:fld>
            <a:endParaRPr lang="en-US" dirty="0"/>
          </a:p>
        </p:txBody>
      </p:sp>
      <p:pic>
        <p:nvPicPr>
          <p:cNvPr id="2053" name="Picture 5" descr="Text Box">
            <a:extLst>
              <a:ext uri="{FF2B5EF4-FFF2-40B4-BE49-F238E27FC236}">
                <a16:creationId xmlns:a16="http://schemas.microsoft.com/office/drawing/2014/main" id="{A1D9F6AC-E5A5-4939-2F78-D9B1FC5EE1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324711" y="2427681"/>
            <a:ext cx="4796324" cy="82867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E27451A1-7CB7-130F-6200-9B530015492D}"/>
              </a:ext>
            </a:extLst>
          </p:cNvPr>
          <p:cNvPicPr>
            <a:picLocks noChangeAspect="1"/>
          </p:cNvPicPr>
          <p:nvPr/>
        </p:nvPicPr>
        <p:blipFill>
          <a:blip r:embed="rId3"/>
          <a:stretch>
            <a:fillRect/>
          </a:stretch>
        </p:blipFill>
        <p:spPr>
          <a:xfrm>
            <a:off x="0" y="0"/>
            <a:ext cx="12192000" cy="6858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021843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697C8-BEF1-D11A-43FE-4BA7B6521273}"/>
              </a:ext>
            </a:extLst>
          </p:cNvPr>
          <p:cNvSpPr>
            <a:spLocks noGrp="1"/>
          </p:cNvSpPr>
          <p:nvPr>
            <p:ph type="title"/>
          </p:nvPr>
        </p:nvSpPr>
        <p:spPr>
          <a:xfrm>
            <a:off x="1005840" y="2192399"/>
            <a:ext cx="7143750" cy="498598"/>
          </a:xfrm>
        </p:spPr>
        <p:txBody>
          <a:bodyPr/>
          <a:lstStyle/>
          <a:p>
            <a:r>
              <a:rPr lang="en-US" dirty="0"/>
              <a:t>ENHANCEMENTS</a:t>
            </a:r>
            <a:endParaRPr lang="en-IN" dirty="0"/>
          </a:p>
        </p:txBody>
      </p:sp>
      <p:sp>
        <p:nvSpPr>
          <p:cNvPr id="3" name="Footer Placeholder 2">
            <a:extLst>
              <a:ext uri="{FF2B5EF4-FFF2-40B4-BE49-F238E27FC236}">
                <a16:creationId xmlns:a16="http://schemas.microsoft.com/office/drawing/2014/main" id="{034CB5BB-0E29-9739-899A-9576588B9091}"/>
              </a:ext>
            </a:extLst>
          </p:cNvPr>
          <p:cNvSpPr>
            <a:spLocks noGrp="1"/>
          </p:cNvSpPr>
          <p:nvPr>
            <p:ph type="ftr" sz="quarter" idx="11"/>
          </p:nvPr>
        </p:nvSpPr>
        <p:spPr/>
        <p:txBody>
          <a:bodyPr/>
          <a:lstStyle/>
          <a:p>
            <a:r>
              <a:rPr lang="en-US"/>
              <a:t>© 2024 Cognizant | Private</a:t>
            </a:r>
            <a:endParaRPr lang="en-US" dirty="0"/>
          </a:p>
        </p:txBody>
      </p:sp>
      <p:sp>
        <p:nvSpPr>
          <p:cNvPr id="4" name="Slide Number Placeholder 3">
            <a:extLst>
              <a:ext uri="{FF2B5EF4-FFF2-40B4-BE49-F238E27FC236}">
                <a16:creationId xmlns:a16="http://schemas.microsoft.com/office/drawing/2014/main" id="{6026B491-422D-E1F4-ECB0-C59F9FC0943E}"/>
              </a:ext>
            </a:extLst>
          </p:cNvPr>
          <p:cNvSpPr>
            <a:spLocks noGrp="1"/>
          </p:cNvSpPr>
          <p:nvPr>
            <p:ph type="sldNum" sz="quarter" idx="12"/>
          </p:nvPr>
        </p:nvSpPr>
        <p:spPr/>
        <p:txBody>
          <a:bodyPr/>
          <a:lstStyle/>
          <a:p>
            <a:fld id="{38826FC0-333C-E549-9FA3-0EE43DF298A3}" type="slidenum">
              <a:rPr lang="en-US" smtClean="0"/>
              <a:pPr/>
              <a:t>12</a:t>
            </a:fld>
            <a:endParaRPr lang="en-US" dirty="0"/>
          </a:p>
        </p:txBody>
      </p:sp>
    </p:spTree>
    <p:extLst>
      <p:ext uri="{BB962C8B-B14F-4D97-AF65-F5344CB8AC3E}">
        <p14:creationId xmlns:p14="http://schemas.microsoft.com/office/powerpoint/2010/main" val="471108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FE524-C02E-7B3A-6B50-D66AC99FCE6A}"/>
              </a:ext>
            </a:extLst>
          </p:cNvPr>
          <p:cNvSpPr>
            <a:spLocks noGrp="1"/>
          </p:cNvSpPr>
          <p:nvPr>
            <p:ph type="title"/>
          </p:nvPr>
        </p:nvSpPr>
        <p:spPr/>
        <p:txBody>
          <a:bodyPr/>
          <a:lstStyle/>
          <a:p>
            <a:endParaRPr lang="en-IN" dirty="0"/>
          </a:p>
        </p:txBody>
      </p:sp>
      <p:sp>
        <p:nvSpPr>
          <p:cNvPr id="3" name="Footer Placeholder 2">
            <a:extLst>
              <a:ext uri="{FF2B5EF4-FFF2-40B4-BE49-F238E27FC236}">
                <a16:creationId xmlns:a16="http://schemas.microsoft.com/office/drawing/2014/main" id="{92A9A3AB-C6B8-9948-81B7-7B2883579901}"/>
              </a:ext>
            </a:extLst>
          </p:cNvPr>
          <p:cNvSpPr>
            <a:spLocks noGrp="1"/>
          </p:cNvSpPr>
          <p:nvPr>
            <p:ph type="ftr" sz="quarter" idx="11"/>
          </p:nvPr>
        </p:nvSpPr>
        <p:spPr/>
        <p:txBody>
          <a:bodyPr/>
          <a:lstStyle/>
          <a:p>
            <a:r>
              <a:rPr lang="en-US"/>
              <a:t>© 2024 Cognizant | Private</a:t>
            </a:r>
            <a:endParaRPr lang="en-US" dirty="0"/>
          </a:p>
        </p:txBody>
      </p:sp>
      <p:sp>
        <p:nvSpPr>
          <p:cNvPr id="4" name="Slide Number Placeholder 3">
            <a:extLst>
              <a:ext uri="{FF2B5EF4-FFF2-40B4-BE49-F238E27FC236}">
                <a16:creationId xmlns:a16="http://schemas.microsoft.com/office/drawing/2014/main" id="{047A12F0-5AA6-89D8-70E2-CF7EFA85ABED}"/>
              </a:ext>
            </a:extLst>
          </p:cNvPr>
          <p:cNvSpPr>
            <a:spLocks noGrp="1"/>
          </p:cNvSpPr>
          <p:nvPr>
            <p:ph type="sldNum" sz="quarter" idx="12"/>
          </p:nvPr>
        </p:nvSpPr>
        <p:spPr/>
        <p:txBody>
          <a:bodyPr/>
          <a:lstStyle/>
          <a:p>
            <a:fld id="{38826FC0-333C-E549-9FA3-0EE43DF298A3}" type="slidenum">
              <a:rPr lang="en-US" smtClean="0"/>
              <a:pPr/>
              <a:t>13</a:t>
            </a:fld>
            <a:endParaRPr lang="en-US" dirty="0"/>
          </a:p>
        </p:txBody>
      </p:sp>
      <p:sp>
        <p:nvSpPr>
          <p:cNvPr id="6" name="TextBox 5">
            <a:extLst>
              <a:ext uri="{FF2B5EF4-FFF2-40B4-BE49-F238E27FC236}">
                <a16:creationId xmlns:a16="http://schemas.microsoft.com/office/drawing/2014/main" id="{E7F045E7-408E-D902-73D1-DE9FE505A402}"/>
              </a:ext>
            </a:extLst>
          </p:cNvPr>
          <p:cNvSpPr txBox="1"/>
          <p:nvPr/>
        </p:nvSpPr>
        <p:spPr>
          <a:xfrm>
            <a:off x="1469571" y="2731277"/>
            <a:ext cx="9492343" cy="1682448"/>
          </a:xfrm>
          <a:prstGeom prst="rect">
            <a:avLst/>
          </a:prstGeom>
          <a:noFill/>
        </p:spPr>
        <p:txBody>
          <a:bodyPr wrap="square">
            <a:spAutoFit/>
          </a:bodyPr>
          <a:lstStyle/>
          <a:p>
            <a:endParaRPr lang="en-IN" sz="1600" dirty="0">
              <a:effectLst/>
              <a:latin typeface="Times New Roman" panose="02020603050405020304" pitchFamily="18"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NLP Models</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For text processing and summarization.</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RAG Framework</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To retrieve relevant sections of the document.</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Generative AI</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For generating concise summaries.</a:t>
            </a:r>
          </a:p>
          <a:p>
            <a:pPr marL="742950" lvl="1" indent="-285750">
              <a:lnSpc>
                <a:spcPct val="107000"/>
              </a:lnSpc>
              <a:spcAft>
                <a:spcPts val="800"/>
              </a:spcAft>
              <a:buSzPts val="1000"/>
              <a:buFont typeface="Courier New" panose="02070309020205020404" pitchFamily="49" charset="0"/>
              <a:buChar char="o"/>
              <a:tabLst>
                <a:tab pos="914400" algn="l"/>
              </a:tabLst>
            </a:pPr>
            <a:r>
              <a:rPr lang="en-IN" sz="1600" b="1" kern="100" dirty="0">
                <a:effectLst/>
                <a:latin typeface="Times New Roman" panose="02020603050405020304" pitchFamily="18" charset="0"/>
                <a:ea typeface="Aptos" panose="020B0004020202020204" pitchFamily="34" charset="0"/>
                <a:cs typeface="Times New Roman" panose="02020603050405020304" pitchFamily="18" charset="0"/>
              </a:rPr>
              <a:t>Data Management</a:t>
            </a:r>
            <a:r>
              <a:rPr lang="en-IN" sz="1600" kern="100" dirty="0">
                <a:effectLst/>
                <a:latin typeface="Times New Roman" panose="02020603050405020304" pitchFamily="18" charset="0"/>
                <a:ea typeface="Aptos" panose="020B0004020202020204" pitchFamily="34" charset="0"/>
                <a:cs typeface="Times New Roman" panose="02020603050405020304" pitchFamily="18" charset="0"/>
              </a:rPr>
              <a:t>: To handle document storage and retrieval.</a:t>
            </a:r>
          </a:p>
        </p:txBody>
      </p:sp>
    </p:spTree>
    <p:extLst>
      <p:ext uri="{BB962C8B-B14F-4D97-AF65-F5344CB8AC3E}">
        <p14:creationId xmlns:p14="http://schemas.microsoft.com/office/powerpoint/2010/main" val="30331541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D6B7BA-3679-E129-52EC-DCC8ECFBCD90}"/>
              </a:ext>
            </a:extLst>
          </p:cNvPr>
          <p:cNvSpPr>
            <a:spLocks noGrp="1"/>
          </p:cNvSpPr>
          <p:nvPr>
            <p:ph type="title"/>
          </p:nvPr>
        </p:nvSpPr>
        <p:spPr>
          <a:xfrm>
            <a:off x="1005840" y="2192399"/>
            <a:ext cx="7143750" cy="498598"/>
          </a:xfrm>
        </p:spPr>
        <p:txBody>
          <a:bodyPr/>
          <a:lstStyle/>
          <a:p>
            <a:r>
              <a:rPr lang="en-US" sz="3600" kern="100" dirty="0">
                <a:effectLst/>
                <a:latin typeface="Aptos" panose="020B0004020202020204" pitchFamily="34" charset="0"/>
                <a:ea typeface="Aptos" panose="020B0004020202020204" pitchFamily="34" charset="0"/>
                <a:cs typeface="Times New Roman" panose="02020603050405020304" pitchFamily="18" charset="0"/>
              </a:rPr>
              <a:t>NLG Parser for </a:t>
            </a:r>
            <a:r>
              <a:rPr lang="en-US" sz="3600" kern="100" dirty="0" err="1">
                <a:effectLst/>
                <a:latin typeface="Aptos" panose="020B0004020202020204" pitchFamily="34" charset="0"/>
                <a:ea typeface="Aptos" panose="020B0004020202020204" pitchFamily="34" charset="0"/>
                <a:cs typeface="Times New Roman" panose="02020603050405020304" pitchFamily="18" charset="0"/>
              </a:rPr>
              <a:t>Gosu</a:t>
            </a:r>
            <a:endParaRPr lang="en-IN" dirty="0"/>
          </a:p>
        </p:txBody>
      </p:sp>
      <p:sp>
        <p:nvSpPr>
          <p:cNvPr id="3" name="Footer Placeholder 2">
            <a:extLst>
              <a:ext uri="{FF2B5EF4-FFF2-40B4-BE49-F238E27FC236}">
                <a16:creationId xmlns:a16="http://schemas.microsoft.com/office/drawing/2014/main" id="{81537619-2CB6-31EE-78EB-B4BC38EDC158}"/>
              </a:ext>
            </a:extLst>
          </p:cNvPr>
          <p:cNvSpPr>
            <a:spLocks noGrp="1"/>
          </p:cNvSpPr>
          <p:nvPr>
            <p:ph type="ftr" sz="quarter" idx="11"/>
          </p:nvPr>
        </p:nvSpPr>
        <p:spPr/>
        <p:txBody>
          <a:bodyPr/>
          <a:lstStyle/>
          <a:p>
            <a:r>
              <a:rPr lang="en-US"/>
              <a:t>© 2024 Cognizant | Private</a:t>
            </a:r>
            <a:endParaRPr lang="en-US" dirty="0"/>
          </a:p>
        </p:txBody>
      </p:sp>
      <p:sp>
        <p:nvSpPr>
          <p:cNvPr id="4" name="Slide Number Placeholder 3">
            <a:extLst>
              <a:ext uri="{FF2B5EF4-FFF2-40B4-BE49-F238E27FC236}">
                <a16:creationId xmlns:a16="http://schemas.microsoft.com/office/drawing/2014/main" id="{5FD3356F-4CA7-9948-F773-8EE658A8FBDD}"/>
              </a:ext>
            </a:extLst>
          </p:cNvPr>
          <p:cNvSpPr>
            <a:spLocks noGrp="1"/>
          </p:cNvSpPr>
          <p:nvPr>
            <p:ph type="sldNum" sz="quarter" idx="12"/>
          </p:nvPr>
        </p:nvSpPr>
        <p:spPr/>
        <p:txBody>
          <a:bodyPr/>
          <a:lstStyle/>
          <a:p>
            <a:fld id="{38826FC0-333C-E549-9FA3-0EE43DF298A3}" type="slidenum">
              <a:rPr lang="en-US" smtClean="0"/>
              <a:pPr/>
              <a:t>14</a:t>
            </a:fld>
            <a:endParaRPr lang="en-US" dirty="0"/>
          </a:p>
        </p:txBody>
      </p:sp>
    </p:spTree>
    <p:extLst>
      <p:ext uri="{BB962C8B-B14F-4D97-AF65-F5344CB8AC3E}">
        <p14:creationId xmlns:p14="http://schemas.microsoft.com/office/powerpoint/2010/main" val="39496904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A63E24CE-E094-B630-776D-67F7B96CB2EC}"/>
              </a:ext>
            </a:extLst>
          </p:cNvPr>
          <p:cNvSpPr>
            <a:spLocks noGrp="1"/>
          </p:cNvSpPr>
          <p:nvPr>
            <p:ph type="ftr" sz="quarter" idx="11"/>
          </p:nvPr>
        </p:nvSpPr>
        <p:spPr/>
        <p:txBody>
          <a:bodyPr/>
          <a:lstStyle/>
          <a:p>
            <a:r>
              <a:rPr lang="en-US"/>
              <a:t>© 2024 Cognizant | Private</a:t>
            </a:r>
            <a:endParaRPr lang="en-US" dirty="0"/>
          </a:p>
        </p:txBody>
      </p:sp>
      <p:sp>
        <p:nvSpPr>
          <p:cNvPr id="4" name="Slide Number Placeholder 3">
            <a:extLst>
              <a:ext uri="{FF2B5EF4-FFF2-40B4-BE49-F238E27FC236}">
                <a16:creationId xmlns:a16="http://schemas.microsoft.com/office/drawing/2014/main" id="{1F96AE29-5E14-0C1E-08CF-9FE520C4ACDD}"/>
              </a:ext>
            </a:extLst>
          </p:cNvPr>
          <p:cNvSpPr>
            <a:spLocks noGrp="1"/>
          </p:cNvSpPr>
          <p:nvPr>
            <p:ph type="sldNum" sz="quarter" idx="12"/>
          </p:nvPr>
        </p:nvSpPr>
        <p:spPr/>
        <p:txBody>
          <a:bodyPr/>
          <a:lstStyle/>
          <a:p>
            <a:fld id="{38826FC0-333C-E549-9FA3-0EE43DF298A3}" type="slidenum">
              <a:rPr lang="en-US" smtClean="0"/>
              <a:pPr/>
              <a:t>15</a:t>
            </a:fld>
            <a:endParaRPr lang="en-US" dirty="0"/>
          </a:p>
        </p:txBody>
      </p:sp>
      <p:graphicFrame>
        <p:nvGraphicFramePr>
          <p:cNvPr id="5" name="Diagram 4">
            <a:extLst>
              <a:ext uri="{FF2B5EF4-FFF2-40B4-BE49-F238E27FC236}">
                <a16:creationId xmlns:a16="http://schemas.microsoft.com/office/drawing/2014/main" id="{572BC56B-87F4-37F6-BE18-4F1B2CE72D89}"/>
              </a:ext>
            </a:extLst>
          </p:cNvPr>
          <p:cNvGraphicFramePr/>
          <p:nvPr>
            <p:extLst>
              <p:ext uri="{D42A27DB-BD31-4B8C-83A1-F6EECF244321}">
                <p14:modId xmlns:p14="http://schemas.microsoft.com/office/powerpoint/2010/main" val="308191965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214956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41D3-E27B-8E14-80FA-FE5D626C1380}"/>
              </a:ext>
            </a:extLst>
          </p:cNvPr>
          <p:cNvSpPr>
            <a:spLocks noGrp="1"/>
          </p:cNvSpPr>
          <p:nvPr>
            <p:ph type="title"/>
          </p:nvPr>
        </p:nvSpPr>
        <p:spPr>
          <a:xfrm>
            <a:off x="457201" y="2264963"/>
            <a:ext cx="4754880" cy="2328073"/>
          </a:xfrm>
        </p:spPr>
        <p:txBody>
          <a:bodyPr/>
          <a:lstStyle/>
          <a:p>
            <a:pPr marL="342900" indent="-342900">
              <a:lnSpc>
                <a:spcPct val="107000"/>
              </a:lnSpc>
              <a:spcAft>
                <a:spcPts val="800"/>
              </a:spcAft>
            </a:pPr>
            <a:r>
              <a:rPr lang="en-US" sz="3600" kern="100" dirty="0" err="1">
                <a:effectLst/>
                <a:latin typeface="Aptos" panose="020B0004020202020204" pitchFamily="34" charset="0"/>
                <a:ea typeface="Aptos" panose="020B0004020202020204" pitchFamily="34" charset="0"/>
                <a:cs typeface="Times New Roman" panose="02020603050405020304" pitchFamily="18" charset="0"/>
              </a:rPr>
              <a:t>Bluebolt</a:t>
            </a:r>
            <a:r>
              <a:rPr lang="en-US" sz="3600" kern="100" dirty="0">
                <a:effectLst/>
                <a:latin typeface="Aptos" panose="020B0004020202020204" pitchFamily="34" charset="0"/>
                <a:ea typeface="Aptos" panose="020B0004020202020204" pitchFamily="34" charset="0"/>
                <a:cs typeface="Times New Roman" panose="02020603050405020304" pitchFamily="18" charset="0"/>
              </a:rPr>
              <a:t> Ideas for Java Integrations with Smart Assistant</a:t>
            </a:r>
            <a:br>
              <a:rPr lang="en-IN" sz="3600" kern="1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4E1B70D3-6BA5-F773-4ADD-A560EF94EE22}"/>
              </a:ext>
            </a:extLst>
          </p:cNvPr>
          <p:cNvSpPr>
            <a:spLocks noGrp="1"/>
          </p:cNvSpPr>
          <p:nvPr>
            <p:ph idx="1"/>
          </p:nvPr>
        </p:nvSpPr>
        <p:spPr/>
        <p:txBody>
          <a:bodyPr/>
          <a:lstStyle/>
          <a:p>
            <a:r>
              <a:rPr lang="en-US" dirty="0"/>
              <a:t>Self Autonomous Driving</a:t>
            </a:r>
          </a:p>
          <a:p>
            <a:r>
              <a:rPr lang="en-US" dirty="0"/>
              <a:t>Predictive Maintenance</a:t>
            </a:r>
          </a:p>
          <a:p>
            <a:r>
              <a:rPr lang="en-US" dirty="0"/>
              <a:t>Chatbots for Forecasting any Use Case</a:t>
            </a:r>
          </a:p>
          <a:p>
            <a:r>
              <a:rPr lang="en-US" dirty="0"/>
              <a:t>Energy Management for Green Design</a:t>
            </a:r>
            <a:endParaRPr lang="en-IN" dirty="0"/>
          </a:p>
        </p:txBody>
      </p:sp>
      <p:sp>
        <p:nvSpPr>
          <p:cNvPr id="4" name="Footer Placeholder 3">
            <a:extLst>
              <a:ext uri="{FF2B5EF4-FFF2-40B4-BE49-F238E27FC236}">
                <a16:creationId xmlns:a16="http://schemas.microsoft.com/office/drawing/2014/main" id="{E66FA3D9-6469-1F88-9B7D-6B2FDC470352}"/>
              </a:ext>
            </a:extLst>
          </p:cNvPr>
          <p:cNvSpPr>
            <a:spLocks noGrp="1"/>
          </p:cNvSpPr>
          <p:nvPr>
            <p:ph type="ftr" sz="quarter" idx="11"/>
          </p:nvPr>
        </p:nvSpPr>
        <p:spPr/>
        <p:txBody>
          <a:bodyPr/>
          <a:lstStyle/>
          <a:p>
            <a:r>
              <a:rPr lang="en-US"/>
              <a:t>© 2024 Cognizant | Private</a:t>
            </a:r>
            <a:endParaRPr lang="en-US" dirty="0"/>
          </a:p>
        </p:txBody>
      </p:sp>
      <p:sp>
        <p:nvSpPr>
          <p:cNvPr id="5" name="Slide Number Placeholder 4">
            <a:extLst>
              <a:ext uri="{FF2B5EF4-FFF2-40B4-BE49-F238E27FC236}">
                <a16:creationId xmlns:a16="http://schemas.microsoft.com/office/drawing/2014/main" id="{43E4404C-BB5F-6F4A-278D-AE40FE295428}"/>
              </a:ext>
            </a:extLst>
          </p:cNvPr>
          <p:cNvSpPr>
            <a:spLocks noGrp="1"/>
          </p:cNvSpPr>
          <p:nvPr>
            <p:ph type="sldNum" sz="quarter" idx="12"/>
          </p:nvPr>
        </p:nvSpPr>
        <p:spPr/>
        <p:txBody>
          <a:bodyPr/>
          <a:lstStyle/>
          <a:p>
            <a:fld id="{38826FC0-333C-E549-9FA3-0EE43DF298A3}" type="slidenum">
              <a:rPr lang="en-US" smtClean="0"/>
              <a:pPr/>
              <a:t>16</a:t>
            </a:fld>
            <a:endParaRPr lang="en-US" dirty="0"/>
          </a:p>
        </p:txBody>
      </p:sp>
    </p:spTree>
    <p:extLst>
      <p:ext uri="{BB962C8B-B14F-4D97-AF65-F5344CB8AC3E}">
        <p14:creationId xmlns:p14="http://schemas.microsoft.com/office/powerpoint/2010/main" val="24380105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774C6F-42FB-037F-6DB2-AD664B3400D9}"/>
              </a:ext>
            </a:extLst>
          </p:cNvPr>
          <p:cNvSpPr>
            <a:spLocks noGrp="1"/>
          </p:cNvSpPr>
          <p:nvPr>
            <p:ph type="title"/>
          </p:nvPr>
        </p:nvSpPr>
        <p:spPr>
          <a:xfrm>
            <a:off x="1005840" y="1693801"/>
            <a:ext cx="7143750" cy="1495794"/>
          </a:xfrm>
        </p:spPr>
        <p:txBody>
          <a:bodyPr/>
          <a:lstStyle/>
          <a:p>
            <a:r>
              <a:rPr lang="en-US" dirty="0"/>
              <a:t>REFERENCES</a:t>
            </a:r>
            <a:br>
              <a:rPr lang="en-US" dirty="0"/>
            </a:br>
            <a:br>
              <a:rPr lang="en-US" dirty="0"/>
            </a:br>
            <a:r>
              <a:rPr lang="en-US" dirty="0"/>
              <a:t>GITHUB: </a:t>
            </a:r>
            <a:r>
              <a:rPr lang="en-IN" dirty="0" err="1">
                <a:hlinkClick r:id="rId2"/>
              </a:rPr>
              <a:t>madhurigopal</a:t>
            </a:r>
            <a:endParaRPr lang="en-IN" dirty="0"/>
          </a:p>
        </p:txBody>
      </p:sp>
      <p:sp>
        <p:nvSpPr>
          <p:cNvPr id="3" name="Footer Placeholder 2">
            <a:extLst>
              <a:ext uri="{FF2B5EF4-FFF2-40B4-BE49-F238E27FC236}">
                <a16:creationId xmlns:a16="http://schemas.microsoft.com/office/drawing/2014/main" id="{D68E813F-45A1-159C-8318-FB5AFD2CA7AC}"/>
              </a:ext>
            </a:extLst>
          </p:cNvPr>
          <p:cNvSpPr>
            <a:spLocks noGrp="1"/>
          </p:cNvSpPr>
          <p:nvPr>
            <p:ph type="ftr" sz="quarter" idx="11"/>
          </p:nvPr>
        </p:nvSpPr>
        <p:spPr/>
        <p:txBody>
          <a:bodyPr/>
          <a:lstStyle/>
          <a:p>
            <a:r>
              <a:rPr lang="en-US"/>
              <a:t>© 2024 Cognizant | Private</a:t>
            </a:r>
            <a:endParaRPr lang="en-US" dirty="0"/>
          </a:p>
        </p:txBody>
      </p:sp>
      <p:sp>
        <p:nvSpPr>
          <p:cNvPr id="4" name="Slide Number Placeholder 3">
            <a:extLst>
              <a:ext uri="{FF2B5EF4-FFF2-40B4-BE49-F238E27FC236}">
                <a16:creationId xmlns:a16="http://schemas.microsoft.com/office/drawing/2014/main" id="{D814DFFD-D76A-88AA-BE99-D3EE8A248DD2}"/>
              </a:ext>
            </a:extLst>
          </p:cNvPr>
          <p:cNvSpPr>
            <a:spLocks noGrp="1"/>
          </p:cNvSpPr>
          <p:nvPr>
            <p:ph type="sldNum" sz="quarter" idx="12"/>
          </p:nvPr>
        </p:nvSpPr>
        <p:spPr/>
        <p:txBody>
          <a:bodyPr/>
          <a:lstStyle/>
          <a:p>
            <a:fld id="{38826FC0-333C-E549-9FA3-0EE43DF298A3}" type="slidenum">
              <a:rPr lang="en-US" smtClean="0"/>
              <a:pPr/>
              <a:t>17</a:t>
            </a:fld>
            <a:endParaRPr lang="en-US" dirty="0"/>
          </a:p>
        </p:txBody>
      </p:sp>
    </p:spTree>
    <p:extLst>
      <p:ext uri="{BB962C8B-B14F-4D97-AF65-F5344CB8AC3E}">
        <p14:creationId xmlns:p14="http://schemas.microsoft.com/office/powerpoint/2010/main" val="30237400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D360B-4C8D-A016-890A-7F8A1995EC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D1696B-13AE-1625-2322-9B5247D2AD51}"/>
              </a:ext>
            </a:extLst>
          </p:cNvPr>
          <p:cNvSpPr>
            <a:spLocks noGrp="1"/>
          </p:cNvSpPr>
          <p:nvPr>
            <p:ph type="title"/>
          </p:nvPr>
        </p:nvSpPr>
        <p:spPr>
          <a:xfrm>
            <a:off x="457201" y="3179701"/>
            <a:ext cx="4754880" cy="498598"/>
          </a:xfrm>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3B4E301F-45C4-98E3-C042-627E4EDDF34B}"/>
              </a:ext>
            </a:extLst>
          </p:cNvPr>
          <p:cNvSpPr>
            <a:spLocks noGrp="1"/>
          </p:cNvSpPr>
          <p:nvPr>
            <p:ph idx="1"/>
          </p:nvPr>
        </p:nvSpPr>
        <p:spPr>
          <a:xfrm>
            <a:off x="6096000" y="283029"/>
            <a:ext cx="5635752" cy="6008914"/>
          </a:xfrm>
        </p:spPr>
        <p:txBody>
          <a:bodyPr/>
          <a:lstStyle/>
          <a:p>
            <a:pPr marL="342900" indent="-342900">
              <a:lnSpc>
                <a:spcPct val="107000"/>
              </a:lnSpc>
              <a:spcAft>
                <a:spcPts val="800"/>
              </a:spcAft>
              <a:buFont typeface="Wingdings" panose="05000000000000000000" pitchFamily="2" charset="2"/>
              <a:buChar char="v"/>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 Use Case</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v"/>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  Metrics Improved with RAG Agentic Model</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v"/>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  Success Measurement</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v"/>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   Design Architecture</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v"/>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   Enhancements</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v"/>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   NLG Parser for </a:t>
            </a:r>
            <a:r>
              <a:rPr lang="en-US" sz="2000" kern="100" dirty="0" err="1">
                <a:effectLst/>
                <a:latin typeface="Aptos" panose="020B0004020202020204" pitchFamily="34" charset="0"/>
                <a:ea typeface="Aptos" panose="020B0004020202020204" pitchFamily="34" charset="0"/>
                <a:cs typeface="Times New Roman" panose="02020603050405020304" pitchFamily="18" charset="0"/>
              </a:rPr>
              <a:t>Gosu</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07000"/>
              </a:lnSpc>
              <a:spcAft>
                <a:spcPts val="800"/>
              </a:spcAft>
              <a:buNone/>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   </a:t>
            </a:r>
            <a:endParaRPr lang="en-IN" dirty="0"/>
          </a:p>
        </p:txBody>
      </p:sp>
      <p:sp>
        <p:nvSpPr>
          <p:cNvPr id="4" name="Footer Placeholder 3">
            <a:extLst>
              <a:ext uri="{FF2B5EF4-FFF2-40B4-BE49-F238E27FC236}">
                <a16:creationId xmlns:a16="http://schemas.microsoft.com/office/drawing/2014/main" id="{EE177082-7101-0FC8-D442-D5F114A9CBFC}"/>
              </a:ext>
            </a:extLst>
          </p:cNvPr>
          <p:cNvSpPr>
            <a:spLocks noGrp="1"/>
          </p:cNvSpPr>
          <p:nvPr>
            <p:ph type="ftr" sz="quarter" idx="11"/>
          </p:nvPr>
        </p:nvSpPr>
        <p:spPr/>
        <p:txBody>
          <a:bodyPr/>
          <a:lstStyle/>
          <a:p>
            <a:r>
              <a:rPr lang="en-US"/>
              <a:t>© 2024 Cognizant | Private</a:t>
            </a:r>
            <a:endParaRPr lang="en-US" dirty="0"/>
          </a:p>
        </p:txBody>
      </p:sp>
      <p:sp>
        <p:nvSpPr>
          <p:cNvPr id="5" name="Slide Number Placeholder 4">
            <a:extLst>
              <a:ext uri="{FF2B5EF4-FFF2-40B4-BE49-F238E27FC236}">
                <a16:creationId xmlns:a16="http://schemas.microsoft.com/office/drawing/2014/main" id="{E41137B4-8206-DB46-A61A-7EDE72566630}"/>
              </a:ext>
            </a:extLst>
          </p:cNvPr>
          <p:cNvSpPr>
            <a:spLocks noGrp="1"/>
          </p:cNvSpPr>
          <p:nvPr>
            <p:ph type="sldNum" sz="quarter" idx="12"/>
          </p:nvPr>
        </p:nvSpPr>
        <p:spPr/>
        <p:txBody>
          <a:bodyPr/>
          <a:lstStyle/>
          <a:p>
            <a:fld id="{38826FC0-333C-E549-9FA3-0EE43DF298A3}" type="slidenum">
              <a:rPr lang="en-US" smtClean="0"/>
              <a:pPr/>
              <a:t>2</a:t>
            </a:fld>
            <a:endParaRPr lang="en-US" dirty="0"/>
          </a:p>
        </p:txBody>
      </p:sp>
    </p:spTree>
    <p:extLst>
      <p:ext uri="{BB962C8B-B14F-4D97-AF65-F5344CB8AC3E}">
        <p14:creationId xmlns:p14="http://schemas.microsoft.com/office/powerpoint/2010/main" val="195361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C99F4D-7598-609C-6A99-59D56951D0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6EAB69-3560-5B38-263A-BCF6659AA921}"/>
              </a:ext>
            </a:extLst>
          </p:cNvPr>
          <p:cNvSpPr>
            <a:spLocks noGrp="1"/>
          </p:cNvSpPr>
          <p:nvPr>
            <p:ph type="title"/>
          </p:nvPr>
        </p:nvSpPr>
        <p:spPr>
          <a:xfrm>
            <a:off x="457201" y="3179701"/>
            <a:ext cx="4754880" cy="498598"/>
          </a:xfrm>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B02450FE-647D-4FF4-AADC-B06375C8E1D7}"/>
              </a:ext>
            </a:extLst>
          </p:cNvPr>
          <p:cNvSpPr>
            <a:spLocks noGrp="1"/>
          </p:cNvSpPr>
          <p:nvPr>
            <p:ph idx="1"/>
          </p:nvPr>
        </p:nvSpPr>
        <p:spPr/>
        <p:txBody>
          <a:bodyPr/>
          <a:lstStyle/>
          <a:p>
            <a:pPr marL="342900" indent="-342900">
              <a:lnSpc>
                <a:spcPct val="107000"/>
              </a:lnSpc>
              <a:spcAft>
                <a:spcPts val="800"/>
              </a:spcAft>
              <a:buFont typeface="Wingdings" panose="05000000000000000000" pitchFamily="2" charset="2"/>
              <a:buChar char="v"/>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  Testing the Product</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v"/>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   Questions</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v"/>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    Answers</a:t>
            </a:r>
            <a:endParaRPr lang="en-IN" dirty="0"/>
          </a:p>
        </p:txBody>
      </p:sp>
      <p:sp>
        <p:nvSpPr>
          <p:cNvPr id="4" name="Footer Placeholder 3">
            <a:extLst>
              <a:ext uri="{FF2B5EF4-FFF2-40B4-BE49-F238E27FC236}">
                <a16:creationId xmlns:a16="http://schemas.microsoft.com/office/drawing/2014/main" id="{6C5D89D4-7E88-15C5-CAA5-FBF8DE2B8F79}"/>
              </a:ext>
            </a:extLst>
          </p:cNvPr>
          <p:cNvSpPr>
            <a:spLocks noGrp="1"/>
          </p:cNvSpPr>
          <p:nvPr>
            <p:ph type="ftr" sz="quarter" idx="11"/>
          </p:nvPr>
        </p:nvSpPr>
        <p:spPr/>
        <p:txBody>
          <a:bodyPr/>
          <a:lstStyle/>
          <a:p>
            <a:r>
              <a:rPr lang="en-US"/>
              <a:t>© 2024 Cognizant | Private</a:t>
            </a:r>
            <a:endParaRPr lang="en-US" dirty="0"/>
          </a:p>
        </p:txBody>
      </p:sp>
      <p:sp>
        <p:nvSpPr>
          <p:cNvPr id="5" name="Slide Number Placeholder 4">
            <a:extLst>
              <a:ext uri="{FF2B5EF4-FFF2-40B4-BE49-F238E27FC236}">
                <a16:creationId xmlns:a16="http://schemas.microsoft.com/office/drawing/2014/main" id="{6EBC1702-ABC0-F324-7851-DCB9FA7884BD}"/>
              </a:ext>
            </a:extLst>
          </p:cNvPr>
          <p:cNvSpPr>
            <a:spLocks noGrp="1"/>
          </p:cNvSpPr>
          <p:nvPr>
            <p:ph type="sldNum" sz="quarter" idx="12"/>
          </p:nvPr>
        </p:nvSpPr>
        <p:spPr/>
        <p:txBody>
          <a:bodyPr/>
          <a:lstStyle/>
          <a:p>
            <a:fld id="{38826FC0-333C-E549-9FA3-0EE43DF298A3}" type="slidenum">
              <a:rPr lang="en-US" smtClean="0"/>
              <a:pPr/>
              <a:t>3</a:t>
            </a:fld>
            <a:endParaRPr lang="en-US" dirty="0"/>
          </a:p>
        </p:txBody>
      </p:sp>
    </p:spTree>
    <p:extLst>
      <p:ext uri="{BB962C8B-B14F-4D97-AF65-F5344CB8AC3E}">
        <p14:creationId xmlns:p14="http://schemas.microsoft.com/office/powerpoint/2010/main" val="2674271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C281E-951D-8FEB-34FC-9116CE6FB62D}"/>
              </a:ext>
            </a:extLst>
          </p:cNvPr>
          <p:cNvSpPr>
            <a:spLocks noGrp="1"/>
          </p:cNvSpPr>
          <p:nvPr>
            <p:ph type="title"/>
          </p:nvPr>
        </p:nvSpPr>
        <p:spPr>
          <a:xfrm>
            <a:off x="457201" y="3179701"/>
            <a:ext cx="4754880" cy="498598"/>
          </a:xfrm>
        </p:spPr>
        <p:txBody>
          <a:bodyPr/>
          <a:lstStyle/>
          <a:p>
            <a:r>
              <a:rPr lang="en-US" dirty="0"/>
              <a:t>AGENDA</a:t>
            </a:r>
            <a:endParaRPr lang="en-IN" dirty="0"/>
          </a:p>
        </p:txBody>
      </p:sp>
      <p:sp>
        <p:nvSpPr>
          <p:cNvPr id="3" name="Content Placeholder 2">
            <a:extLst>
              <a:ext uri="{FF2B5EF4-FFF2-40B4-BE49-F238E27FC236}">
                <a16:creationId xmlns:a16="http://schemas.microsoft.com/office/drawing/2014/main" id="{69E30AE1-8D52-468F-21A7-25775E0A33AD}"/>
              </a:ext>
            </a:extLst>
          </p:cNvPr>
          <p:cNvSpPr>
            <a:spLocks noGrp="1"/>
          </p:cNvSpPr>
          <p:nvPr>
            <p:ph idx="1"/>
          </p:nvPr>
        </p:nvSpPr>
        <p:spPr/>
        <p:txBody>
          <a:bodyPr/>
          <a:lstStyle/>
          <a:p>
            <a:pPr marL="342900" indent="-342900">
              <a:lnSpc>
                <a:spcPct val="107000"/>
              </a:lnSpc>
              <a:spcAft>
                <a:spcPts val="800"/>
              </a:spcAft>
              <a:buFont typeface="Wingdings" panose="05000000000000000000" pitchFamily="2" charset="2"/>
              <a:buChar char="v"/>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 Updated Plan to Stakeholders</a:t>
            </a:r>
            <a:endParaRPr lang="en-IN" kern="100" dirty="0">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v"/>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  Design Document</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v"/>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   </a:t>
            </a:r>
            <a:r>
              <a:rPr lang="en-US" sz="2000" kern="100" dirty="0" err="1">
                <a:effectLst/>
                <a:latin typeface="Aptos" panose="020B0004020202020204" pitchFamily="34" charset="0"/>
                <a:ea typeface="Aptos" panose="020B0004020202020204" pitchFamily="34" charset="0"/>
                <a:cs typeface="Times New Roman" panose="02020603050405020304" pitchFamily="18" charset="0"/>
              </a:rPr>
              <a:t>Bluebolt</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Ideas for Java Integrations with Smart </a:t>
            </a:r>
          </a:p>
          <a:p>
            <a:pPr marL="0" indent="0">
              <a:lnSpc>
                <a:spcPct val="107000"/>
              </a:lnSpc>
              <a:spcAft>
                <a:spcPts val="800"/>
              </a:spcAft>
              <a:buNone/>
            </a:pPr>
            <a:r>
              <a:rPr lang="en-US" kern="100" dirty="0">
                <a:latin typeface="Aptos" panose="020B0004020202020204" pitchFamily="34" charset="0"/>
                <a:ea typeface="Aptos" panose="020B0004020202020204" pitchFamily="34" charset="0"/>
                <a:cs typeface="Times New Roman" panose="02020603050405020304" pitchFamily="18" charset="0"/>
              </a:rPr>
              <a:t>         </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Assistant</a:t>
            </a:r>
            <a:endParaRPr lang="en-IN" sz="20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indent="-342900">
              <a:lnSpc>
                <a:spcPct val="107000"/>
              </a:lnSpc>
              <a:spcAft>
                <a:spcPts val="800"/>
              </a:spcAft>
              <a:buFont typeface="Wingdings" panose="05000000000000000000" pitchFamily="2" charset="2"/>
              <a:buChar char="v"/>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  Conclusion of Algorithm</a:t>
            </a:r>
          </a:p>
          <a:p>
            <a:pPr marL="342900" indent="-342900">
              <a:lnSpc>
                <a:spcPct val="107000"/>
              </a:lnSpc>
              <a:spcAft>
                <a:spcPts val="800"/>
              </a:spcAft>
              <a:buFont typeface="Wingdings" panose="05000000000000000000" pitchFamily="2" charset="2"/>
              <a:buChar char="v"/>
            </a:pPr>
            <a:r>
              <a:rPr lang="en-US" kern="100" dirty="0">
                <a:latin typeface="Aptos" panose="020B0004020202020204" pitchFamily="34" charset="0"/>
                <a:ea typeface="Aptos" panose="020B0004020202020204" pitchFamily="34" charset="0"/>
                <a:cs typeface="Times New Roman" panose="02020603050405020304" pitchFamily="18" charset="0"/>
              </a:rPr>
              <a:t> </a:t>
            </a:r>
            <a:r>
              <a:rPr lang="en-US" sz="2000" kern="100" dirty="0">
                <a:effectLst/>
                <a:latin typeface="Aptos" panose="020B0004020202020204" pitchFamily="34" charset="0"/>
                <a:ea typeface="Aptos" panose="020B0004020202020204" pitchFamily="34" charset="0"/>
                <a:cs typeface="Times New Roman" panose="02020603050405020304" pitchFamily="18" charset="0"/>
              </a:rPr>
              <a:t> Precision</a:t>
            </a:r>
          </a:p>
          <a:p>
            <a:pPr marL="342900" indent="-342900">
              <a:lnSpc>
                <a:spcPct val="107000"/>
              </a:lnSpc>
              <a:spcAft>
                <a:spcPts val="800"/>
              </a:spcAft>
              <a:buFont typeface="Wingdings" panose="05000000000000000000" pitchFamily="2" charset="2"/>
              <a:buChar char="v"/>
            </a:pPr>
            <a:r>
              <a:rPr lang="en-US" kern="100" dirty="0">
                <a:latin typeface="Aptos" panose="020B0004020202020204" pitchFamily="34" charset="0"/>
                <a:ea typeface="Aptos" panose="020B0004020202020204" pitchFamily="34" charset="0"/>
                <a:cs typeface="Times New Roman" panose="02020603050405020304" pitchFamily="18" charset="0"/>
              </a:rPr>
              <a:t>Accuracy</a:t>
            </a:r>
          </a:p>
          <a:p>
            <a:pPr marL="342900" indent="-342900">
              <a:lnSpc>
                <a:spcPct val="107000"/>
              </a:lnSpc>
              <a:spcAft>
                <a:spcPts val="800"/>
              </a:spcAft>
              <a:buFont typeface="Wingdings" panose="05000000000000000000" pitchFamily="2" charset="2"/>
              <a:buChar char="v"/>
            </a:pPr>
            <a:r>
              <a:rPr lang="en-US" sz="2000" kern="100" dirty="0">
                <a:effectLst/>
                <a:latin typeface="Aptos" panose="020B0004020202020204" pitchFamily="34" charset="0"/>
                <a:ea typeface="Aptos" panose="020B0004020202020204" pitchFamily="34" charset="0"/>
                <a:cs typeface="Times New Roman" panose="02020603050405020304" pitchFamily="18" charset="0"/>
              </a:rPr>
              <a:t>F1- Measure </a:t>
            </a:r>
            <a:endParaRPr lang="en-IN" dirty="0"/>
          </a:p>
        </p:txBody>
      </p:sp>
      <p:sp>
        <p:nvSpPr>
          <p:cNvPr id="4" name="Footer Placeholder 3">
            <a:extLst>
              <a:ext uri="{FF2B5EF4-FFF2-40B4-BE49-F238E27FC236}">
                <a16:creationId xmlns:a16="http://schemas.microsoft.com/office/drawing/2014/main" id="{8AA14476-A8FD-158A-1F4A-346ADBBC794C}"/>
              </a:ext>
            </a:extLst>
          </p:cNvPr>
          <p:cNvSpPr>
            <a:spLocks noGrp="1"/>
          </p:cNvSpPr>
          <p:nvPr>
            <p:ph type="ftr" sz="quarter" idx="11"/>
          </p:nvPr>
        </p:nvSpPr>
        <p:spPr/>
        <p:txBody>
          <a:bodyPr/>
          <a:lstStyle/>
          <a:p>
            <a:r>
              <a:rPr lang="en-US"/>
              <a:t>© 2024 Cognizant | Private</a:t>
            </a:r>
            <a:endParaRPr lang="en-US" dirty="0"/>
          </a:p>
        </p:txBody>
      </p:sp>
      <p:sp>
        <p:nvSpPr>
          <p:cNvPr id="5" name="Slide Number Placeholder 4">
            <a:extLst>
              <a:ext uri="{FF2B5EF4-FFF2-40B4-BE49-F238E27FC236}">
                <a16:creationId xmlns:a16="http://schemas.microsoft.com/office/drawing/2014/main" id="{5639ABBA-88F4-45A8-942A-400533FDA8BB}"/>
              </a:ext>
            </a:extLst>
          </p:cNvPr>
          <p:cNvSpPr>
            <a:spLocks noGrp="1"/>
          </p:cNvSpPr>
          <p:nvPr>
            <p:ph type="sldNum" sz="quarter" idx="12"/>
          </p:nvPr>
        </p:nvSpPr>
        <p:spPr/>
        <p:txBody>
          <a:bodyPr/>
          <a:lstStyle/>
          <a:p>
            <a:fld id="{38826FC0-333C-E549-9FA3-0EE43DF298A3}" type="slidenum">
              <a:rPr lang="en-US" smtClean="0"/>
              <a:pPr/>
              <a:t>4</a:t>
            </a:fld>
            <a:endParaRPr lang="en-US" dirty="0"/>
          </a:p>
        </p:txBody>
      </p:sp>
    </p:spTree>
    <p:extLst>
      <p:ext uri="{BB962C8B-B14F-4D97-AF65-F5344CB8AC3E}">
        <p14:creationId xmlns:p14="http://schemas.microsoft.com/office/powerpoint/2010/main" val="4215035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05C25-E774-CBC0-39EA-5FBD94054737}"/>
              </a:ext>
            </a:extLst>
          </p:cNvPr>
          <p:cNvSpPr>
            <a:spLocks noGrp="1"/>
          </p:cNvSpPr>
          <p:nvPr>
            <p:ph type="ctrTitle"/>
          </p:nvPr>
        </p:nvSpPr>
        <p:spPr>
          <a:xfrm>
            <a:off x="1082040" y="1903550"/>
            <a:ext cx="10445932" cy="3050900"/>
          </a:xfrm>
        </p:spPr>
        <p:txBody>
          <a:bodyPr/>
          <a:lstStyle/>
          <a:p>
            <a:pPr>
              <a:lnSpc>
                <a:spcPct val="107000"/>
              </a:lnSpc>
              <a:spcAft>
                <a:spcPts val="800"/>
              </a:spcAft>
            </a:pPr>
            <a:br>
              <a:rPr lang="en-IN" sz="1800" kern="100" dirty="0">
                <a:effectLst/>
                <a:ea typeface="Aptos" panose="020B0004020202020204" pitchFamily="34" charset="0"/>
                <a:cs typeface="Times New Roman" panose="02020603050405020304" pitchFamily="18" charset="0"/>
              </a:rPr>
            </a:br>
            <a:r>
              <a:rPr lang="en-IN" sz="1800" b="1" kern="100" dirty="0">
                <a:effectLst/>
                <a:ea typeface="Aptos" panose="020B0004020202020204" pitchFamily="34" charset="0"/>
                <a:cs typeface="Times New Roman" panose="02020603050405020304" pitchFamily="18" charset="0"/>
              </a:rPr>
              <a:t>Objective</a:t>
            </a:r>
            <a:r>
              <a:rPr lang="en-IN" sz="1800" kern="100" dirty="0">
                <a:effectLst/>
                <a:ea typeface="Aptos" panose="020B0004020202020204" pitchFamily="34" charset="0"/>
                <a:cs typeface="Times New Roman" panose="02020603050405020304" pitchFamily="18" charset="0"/>
              </a:rPr>
              <a:t>: To develop a Smart Assistant that can answer questions and generate responses based on rules and data from the Claims Centre.</a:t>
            </a:r>
            <a:br>
              <a:rPr lang="en-IN" sz="1800" kern="100" dirty="0">
                <a:effectLst/>
                <a:ea typeface="Aptos" panose="020B0004020202020204" pitchFamily="34" charset="0"/>
                <a:cs typeface="Times New Roman" panose="02020603050405020304" pitchFamily="18" charset="0"/>
              </a:rPr>
            </a:br>
            <a:br>
              <a:rPr lang="en-IN" sz="1800" kern="100" dirty="0">
                <a:effectLst/>
                <a:ea typeface="Aptos" panose="020B0004020202020204" pitchFamily="34" charset="0"/>
                <a:cs typeface="Times New Roman" panose="02020603050405020304" pitchFamily="18" charset="0"/>
              </a:rPr>
            </a:br>
            <a:r>
              <a:rPr lang="en-IN" sz="1800" b="1" kern="100" dirty="0">
                <a:effectLst/>
                <a:ea typeface="Aptos" panose="020B0004020202020204" pitchFamily="34" charset="0"/>
                <a:cs typeface="Times New Roman" panose="02020603050405020304" pitchFamily="18" charset="0"/>
              </a:rPr>
              <a:t>Components</a:t>
            </a:r>
            <a:r>
              <a:rPr lang="en-IN" sz="1800" kern="100" dirty="0">
                <a:effectLst/>
                <a:ea typeface="Aptos" panose="020B0004020202020204" pitchFamily="34" charset="0"/>
                <a:cs typeface="Times New Roman" panose="02020603050405020304" pitchFamily="18" charset="0"/>
              </a:rPr>
              <a:t>:</a:t>
            </a:r>
            <a:br>
              <a:rPr lang="en-IN" sz="1800" kern="100" dirty="0">
                <a:effectLst/>
                <a:ea typeface="Aptos" panose="020B0004020202020204" pitchFamily="34" charset="0"/>
                <a:cs typeface="Times New Roman" panose="02020603050405020304" pitchFamily="18" charset="0"/>
              </a:rPr>
            </a:br>
            <a:r>
              <a:rPr lang="en-IN" sz="1600" b="1" kern="100" dirty="0">
                <a:effectLst/>
                <a:latin typeface="Calibri" panose="020F0502020204030204" pitchFamily="34" charset="0"/>
                <a:ea typeface="Calibri" panose="020F0502020204030204" pitchFamily="34" charset="0"/>
                <a:cs typeface="Calibri" panose="020F0502020204030204" pitchFamily="34" charset="0"/>
              </a:rPr>
              <a:t>Agentic RAG</a:t>
            </a:r>
            <a:r>
              <a:rPr lang="en-IN" sz="1600" kern="100" dirty="0">
                <a:effectLst/>
                <a:latin typeface="Calibri" panose="020F0502020204030204" pitchFamily="34" charset="0"/>
                <a:ea typeface="Calibri" panose="020F0502020204030204" pitchFamily="34" charset="0"/>
                <a:cs typeface="Calibri" panose="020F0502020204030204" pitchFamily="34" charset="0"/>
              </a:rPr>
              <a:t>: For tagging data shared in JSON Excel.</a:t>
            </a:r>
            <a:br>
              <a:rPr lang="en-IN" sz="1600" kern="100" dirty="0">
                <a:effectLst/>
                <a:latin typeface="Calibri" panose="020F0502020204030204" pitchFamily="34" charset="0"/>
                <a:ea typeface="Calibri" panose="020F0502020204030204" pitchFamily="34" charset="0"/>
                <a:cs typeface="Calibri" panose="020F0502020204030204" pitchFamily="34" charset="0"/>
              </a:rPr>
            </a:br>
            <a:r>
              <a:rPr lang="en-IN" sz="1600" b="1" kern="100" dirty="0">
                <a:effectLst/>
                <a:latin typeface="Calibri" panose="020F0502020204030204" pitchFamily="34" charset="0"/>
                <a:ea typeface="Calibri" panose="020F0502020204030204" pitchFamily="34" charset="0"/>
                <a:cs typeface="Calibri" panose="020F0502020204030204" pitchFamily="34" charset="0"/>
              </a:rPr>
              <a:t>NLP for Data</a:t>
            </a:r>
            <a:r>
              <a:rPr lang="en-IN" sz="1600" kern="100" dirty="0">
                <a:effectLst/>
                <a:latin typeface="Calibri" panose="020F0502020204030204" pitchFamily="34" charset="0"/>
                <a:ea typeface="Calibri" panose="020F0502020204030204" pitchFamily="34" charset="0"/>
                <a:cs typeface="Calibri" panose="020F0502020204030204" pitchFamily="34" charset="0"/>
              </a:rPr>
              <a:t>: Generating tagging and identifying entities.</a:t>
            </a:r>
            <a:br>
              <a:rPr lang="en-IN" sz="1600" kern="100" dirty="0">
                <a:effectLst/>
                <a:latin typeface="Calibri" panose="020F0502020204030204" pitchFamily="34" charset="0"/>
                <a:ea typeface="Calibri" panose="020F0502020204030204" pitchFamily="34" charset="0"/>
                <a:cs typeface="Calibri" panose="020F0502020204030204" pitchFamily="34" charset="0"/>
              </a:rPr>
            </a:br>
            <a:r>
              <a:rPr lang="en-IN" sz="1600" b="1" kern="100" dirty="0">
                <a:effectLst/>
                <a:latin typeface="Calibri" panose="020F0502020204030204" pitchFamily="34" charset="0"/>
                <a:ea typeface="Calibri" panose="020F0502020204030204" pitchFamily="34" charset="0"/>
                <a:cs typeface="Calibri" panose="020F0502020204030204" pitchFamily="34" charset="0"/>
              </a:rPr>
              <a:t>OpenAI Models (GPT-4.0)</a:t>
            </a:r>
            <a:r>
              <a:rPr lang="en-IN" sz="1600" kern="100" dirty="0">
                <a:effectLst/>
                <a:latin typeface="Calibri" panose="020F0502020204030204" pitchFamily="34" charset="0"/>
                <a:ea typeface="Calibri" panose="020F0502020204030204" pitchFamily="34" charset="0"/>
                <a:cs typeface="Calibri" panose="020F0502020204030204" pitchFamily="34" charset="0"/>
              </a:rPr>
              <a:t>: Improving performance using search and prompt tuning.</a:t>
            </a:r>
            <a:br>
              <a:rPr lang="en-IN" sz="1600" kern="100" dirty="0">
                <a:effectLst/>
                <a:latin typeface="Calibri" panose="020F0502020204030204" pitchFamily="34" charset="0"/>
                <a:ea typeface="Calibri" panose="020F0502020204030204" pitchFamily="34" charset="0"/>
                <a:cs typeface="Calibri" panose="020F0502020204030204" pitchFamily="34" charset="0"/>
              </a:rPr>
            </a:br>
            <a:r>
              <a:rPr lang="en-IN" sz="1600" b="1" kern="100" dirty="0">
                <a:effectLst/>
                <a:latin typeface="Calibri" panose="020F0502020204030204" pitchFamily="34" charset="0"/>
                <a:ea typeface="Calibri" panose="020F0502020204030204" pitchFamily="34" charset="0"/>
                <a:cs typeface="Calibri" panose="020F0502020204030204" pitchFamily="34" charset="0"/>
              </a:rPr>
              <a:t>Enterprise Data Management</a:t>
            </a:r>
            <a:r>
              <a:rPr lang="en-IN" sz="1600" kern="100" dirty="0">
                <a:effectLst/>
                <a:latin typeface="Calibri" panose="020F0502020204030204" pitchFamily="34" charset="0"/>
                <a:ea typeface="Calibri" panose="020F0502020204030204" pitchFamily="34" charset="0"/>
                <a:cs typeface="Calibri" panose="020F0502020204030204" pitchFamily="34" charset="0"/>
              </a:rPr>
              <a:t>: Managing data points on the cloud.</a:t>
            </a:r>
            <a:br>
              <a:rPr lang="en-IN" sz="1600" kern="100" dirty="0">
                <a:effectLst/>
                <a:latin typeface="Calibri" panose="020F0502020204030204" pitchFamily="34" charset="0"/>
                <a:ea typeface="Calibri" panose="020F0502020204030204" pitchFamily="34" charset="0"/>
                <a:cs typeface="Calibri" panose="020F0502020204030204" pitchFamily="34" charset="0"/>
              </a:rPr>
            </a:br>
            <a:r>
              <a:rPr lang="en-IN" sz="1600" b="1" kern="100" dirty="0">
                <a:effectLst/>
                <a:latin typeface="Calibri" panose="020F0502020204030204" pitchFamily="34" charset="0"/>
                <a:ea typeface="Calibri" panose="020F0502020204030204" pitchFamily="34" charset="0"/>
                <a:cs typeface="Calibri" panose="020F0502020204030204" pitchFamily="34" charset="0"/>
              </a:rPr>
              <a:t>Machine Learning Models</a:t>
            </a:r>
            <a:r>
              <a:rPr lang="en-IN" sz="1600" kern="100" dirty="0">
                <a:effectLst/>
                <a:latin typeface="Calibri" panose="020F0502020204030204" pitchFamily="34" charset="0"/>
                <a:ea typeface="Calibri" panose="020F0502020204030204" pitchFamily="34" charset="0"/>
                <a:cs typeface="Calibri" panose="020F0502020204030204" pitchFamily="34" charset="0"/>
              </a:rPr>
              <a:t>: Filtering data using ML algorithms for fine-tuning results.</a:t>
            </a:r>
            <a:br>
              <a:rPr lang="en-IN" sz="1600" kern="100" dirty="0">
                <a:effectLst/>
                <a:latin typeface="Calibri" panose="020F0502020204030204" pitchFamily="34" charset="0"/>
                <a:ea typeface="Calibri" panose="020F0502020204030204" pitchFamily="34" charset="0"/>
                <a:cs typeface="Calibri" panose="020F0502020204030204" pitchFamily="34" charset="0"/>
              </a:rPr>
            </a:br>
            <a:endParaRPr lang="en-IN" sz="1600" dirty="0">
              <a:latin typeface="Calibri" panose="020F0502020204030204" pitchFamily="34" charset="0"/>
              <a:ea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D6409EF8-B8EC-C07E-3783-1CC072B4EB3D}"/>
              </a:ext>
            </a:extLst>
          </p:cNvPr>
          <p:cNvSpPr>
            <a:spLocks noGrp="1"/>
          </p:cNvSpPr>
          <p:nvPr>
            <p:ph type="subTitle" idx="1"/>
          </p:nvPr>
        </p:nvSpPr>
        <p:spPr>
          <a:xfrm>
            <a:off x="1212668" y="614818"/>
            <a:ext cx="8712200" cy="276999"/>
          </a:xfrm>
        </p:spPr>
        <p:txBody>
          <a:bodyPr/>
          <a:lstStyle/>
          <a:p>
            <a:r>
              <a:rPr lang="en-US" dirty="0"/>
              <a:t>USE CASE : </a:t>
            </a:r>
            <a:r>
              <a:rPr lang="en-IN" sz="2000" b="1" kern="100" dirty="0">
                <a:effectLst/>
                <a:ea typeface="Aptos" panose="020B0004020202020204" pitchFamily="34" charset="0"/>
                <a:cs typeface="Times New Roman" panose="02020603050405020304" pitchFamily="18" charset="0"/>
              </a:rPr>
              <a:t>Smart Assistant for Claims Centre</a:t>
            </a:r>
            <a:endParaRPr lang="en-IN" dirty="0"/>
          </a:p>
        </p:txBody>
      </p:sp>
      <p:sp>
        <p:nvSpPr>
          <p:cNvPr id="4" name="Text Placeholder 3">
            <a:extLst>
              <a:ext uri="{FF2B5EF4-FFF2-40B4-BE49-F238E27FC236}">
                <a16:creationId xmlns:a16="http://schemas.microsoft.com/office/drawing/2014/main" id="{E819AD14-4AD5-4421-DDC0-98E5605FC3A5}"/>
              </a:ext>
            </a:extLst>
          </p:cNvPr>
          <p:cNvSpPr>
            <a:spLocks noGrp="1"/>
          </p:cNvSpPr>
          <p:nvPr>
            <p:ph type="body" idx="12"/>
          </p:nvPr>
        </p:nvSpPr>
        <p:spPr>
          <a:xfrm>
            <a:off x="10324011" y="5700893"/>
            <a:ext cx="844783" cy="187424"/>
          </a:xfrm>
        </p:spPr>
        <p:txBody>
          <a:bodyPr/>
          <a:lstStyle/>
          <a:p>
            <a:r>
              <a:rPr lang="en-US" dirty="0"/>
              <a:t>7 JAN ,2025</a:t>
            </a:r>
            <a:endParaRPr lang="en-IN" dirty="0"/>
          </a:p>
        </p:txBody>
      </p:sp>
      <p:sp>
        <p:nvSpPr>
          <p:cNvPr id="5" name="Footer Placeholder 4">
            <a:extLst>
              <a:ext uri="{FF2B5EF4-FFF2-40B4-BE49-F238E27FC236}">
                <a16:creationId xmlns:a16="http://schemas.microsoft.com/office/drawing/2014/main" id="{AD516A5F-989E-156D-A42E-7EC8D76ECDD8}"/>
              </a:ext>
            </a:extLst>
          </p:cNvPr>
          <p:cNvSpPr>
            <a:spLocks noGrp="1"/>
          </p:cNvSpPr>
          <p:nvPr>
            <p:ph type="ftr" sz="quarter" idx="14"/>
          </p:nvPr>
        </p:nvSpPr>
        <p:spPr/>
        <p:txBody>
          <a:bodyPr/>
          <a:lstStyle/>
          <a:p>
            <a:r>
              <a:rPr lang="en-US"/>
              <a:t>© 2024 Cognizant | Private</a:t>
            </a:r>
            <a:endParaRPr lang="en-US" dirty="0"/>
          </a:p>
        </p:txBody>
      </p:sp>
      <p:sp>
        <p:nvSpPr>
          <p:cNvPr id="6" name="Slide Number Placeholder 5">
            <a:extLst>
              <a:ext uri="{FF2B5EF4-FFF2-40B4-BE49-F238E27FC236}">
                <a16:creationId xmlns:a16="http://schemas.microsoft.com/office/drawing/2014/main" id="{2FFB2411-F3D3-B72A-EBC8-649E590059EA}"/>
              </a:ext>
            </a:extLst>
          </p:cNvPr>
          <p:cNvSpPr>
            <a:spLocks noGrp="1"/>
          </p:cNvSpPr>
          <p:nvPr>
            <p:ph type="sldNum" sz="quarter" idx="15"/>
          </p:nvPr>
        </p:nvSpPr>
        <p:spPr/>
        <p:txBody>
          <a:bodyPr/>
          <a:lstStyle/>
          <a:p>
            <a:fld id="{38826FC0-333C-E549-9FA3-0EE43DF298A3}" type="slidenum">
              <a:rPr lang="en-US" smtClean="0"/>
              <a:pPr/>
              <a:t>5</a:t>
            </a:fld>
            <a:endParaRPr lang="en-US" dirty="0"/>
          </a:p>
        </p:txBody>
      </p:sp>
    </p:spTree>
    <p:extLst>
      <p:ext uri="{BB962C8B-B14F-4D97-AF65-F5344CB8AC3E}">
        <p14:creationId xmlns:p14="http://schemas.microsoft.com/office/powerpoint/2010/main" val="41518555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46F84958-4636-497B-3338-803952A57679}"/>
              </a:ext>
            </a:extLst>
          </p:cNvPr>
          <p:cNvSpPr>
            <a:spLocks noGrp="1"/>
          </p:cNvSpPr>
          <p:nvPr>
            <p:ph type="pic" sz="quarter" idx="22"/>
          </p:nvPr>
        </p:nvSpPr>
        <p:spPr/>
        <p:txBody>
          <a:bodyPr/>
          <a:lstStyle/>
          <a:p>
            <a:endParaRPr lang="en-IN" dirty="0"/>
          </a:p>
        </p:txBody>
      </p:sp>
      <p:sp>
        <p:nvSpPr>
          <p:cNvPr id="3" name="Title 2">
            <a:extLst>
              <a:ext uri="{FF2B5EF4-FFF2-40B4-BE49-F238E27FC236}">
                <a16:creationId xmlns:a16="http://schemas.microsoft.com/office/drawing/2014/main" id="{6E034078-E88A-D749-394F-07AC26FC3782}"/>
              </a:ext>
            </a:extLst>
          </p:cNvPr>
          <p:cNvSpPr>
            <a:spLocks noGrp="1"/>
          </p:cNvSpPr>
          <p:nvPr>
            <p:ph type="title"/>
          </p:nvPr>
        </p:nvSpPr>
        <p:spPr>
          <a:xfrm>
            <a:off x="457200" y="1168275"/>
            <a:ext cx="4770783" cy="1661993"/>
          </a:xfrm>
        </p:spPr>
        <p:txBody>
          <a:bodyPr/>
          <a:lstStyle/>
          <a:p>
            <a:r>
              <a:rPr lang="en-US" sz="4000" kern="100" dirty="0">
                <a:effectLst/>
                <a:latin typeface="Aptos" panose="020B0004020202020204" pitchFamily="34" charset="0"/>
                <a:ea typeface="Aptos" panose="020B0004020202020204" pitchFamily="34" charset="0"/>
                <a:cs typeface="Times New Roman" panose="02020603050405020304" pitchFamily="18" charset="0"/>
              </a:rPr>
              <a:t> Metrics Improved with RAG Agentic Model</a:t>
            </a:r>
            <a:endParaRPr lang="en-IN" dirty="0"/>
          </a:p>
        </p:txBody>
      </p:sp>
      <p:sp>
        <p:nvSpPr>
          <p:cNvPr id="4" name="Footer Placeholder 3">
            <a:extLst>
              <a:ext uri="{FF2B5EF4-FFF2-40B4-BE49-F238E27FC236}">
                <a16:creationId xmlns:a16="http://schemas.microsoft.com/office/drawing/2014/main" id="{CAFC0B04-6D9A-36AB-F914-10A4AD3A2CC5}"/>
              </a:ext>
            </a:extLst>
          </p:cNvPr>
          <p:cNvSpPr>
            <a:spLocks noGrp="1"/>
          </p:cNvSpPr>
          <p:nvPr>
            <p:ph type="ftr" sz="quarter" idx="11"/>
          </p:nvPr>
        </p:nvSpPr>
        <p:spPr/>
        <p:txBody>
          <a:bodyPr/>
          <a:lstStyle/>
          <a:p>
            <a:r>
              <a:rPr lang="en-US"/>
              <a:t>© 2024 Cognizant | Private</a:t>
            </a:r>
            <a:endParaRPr lang="en-US" dirty="0"/>
          </a:p>
        </p:txBody>
      </p:sp>
      <p:sp>
        <p:nvSpPr>
          <p:cNvPr id="5" name="Slide Number Placeholder 4">
            <a:extLst>
              <a:ext uri="{FF2B5EF4-FFF2-40B4-BE49-F238E27FC236}">
                <a16:creationId xmlns:a16="http://schemas.microsoft.com/office/drawing/2014/main" id="{F241A1FE-290B-1661-C505-267B923E355B}"/>
              </a:ext>
            </a:extLst>
          </p:cNvPr>
          <p:cNvSpPr>
            <a:spLocks noGrp="1"/>
          </p:cNvSpPr>
          <p:nvPr>
            <p:ph type="sldNum" sz="quarter" idx="12"/>
          </p:nvPr>
        </p:nvSpPr>
        <p:spPr/>
        <p:txBody>
          <a:bodyPr/>
          <a:lstStyle/>
          <a:p>
            <a:fld id="{38826FC0-333C-E549-9FA3-0EE43DF298A3}" type="slidenum">
              <a:rPr lang="en-US" smtClean="0"/>
              <a:pPr/>
              <a:t>6</a:t>
            </a:fld>
            <a:endParaRPr lang="en-US" dirty="0"/>
          </a:p>
        </p:txBody>
      </p:sp>
      <p:sp>
        <p:nvSpPr>
          <p:cNvPr id="6" name="Table Placeholder 5">
            <a:extLst>
              <a:ext uri="{FF2B5EF4-FFF2-40B4-BE49-F238E27FC236}">
                <a16:creationId xmlns:a16="http://schemas.microsoft.com/office/drawing/2014/main" id="{CD1E9D9A-1AB6-0D63-920C-A5B253AB0C95}"/>
              </a:ext>
            </a:extLst>
          </p:cNvPr>
          <p:cNvSpPr>
            <a:spLocks noGrp="1"/>
          </p:cNvSpPr>
          <p:nvPr>
            <p:ph type="tbl" sz="quarter" idx="23"/>
          </p:nvPr>
        </p:nvSpPr>
        <p:spPr/>
        <p:txBody>
          <a:bodyPr/>
          <a:lstStyle/>
          <a:p>
            <a:endParaRPr lang="en-IN"/>
          </a:p>
        </p:txBody>
      </p:sp>
    </p:spTree>
    <p:extLst>
      <p:ext uri="{BB962C8B-B14F-4D97-AF65-F5344CB8AC3E}">
        <p14:creationId xmlns:p14="http://schemas.microsoft.com/office/powerpoint/2010/main" val="32743666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0C554-1B5D-60CB-BD68-FB79933147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AF371C-8EAB-8BEB-7BA7-EBC99EA00EC7}"/>
              </a:ext>
            </a:extLst>
          </p:cNvPr>
          <p:cNvSpPr>
            <a:spLocks noGrp="1"/>
          </p:cNvSpPr>
          <p:nvPr>
            <p:ph type="title"/>
          </p:nvPr>
        </p:nvSpPr>
        <p:spPr>
          <a:xfrm>
            <a:off x="1005839" y="1628559"/>
            <a:ext cx="9923417" cy="4425507"/>
          </a:xfrm>
        </p:spPr>
        <p:txBody>
          <a:bodyPr/>
          <a:lstStyle/>
          <a:p>
            <a:pPr>
              <a:lnSpc>
                <a:spcPct val="107000"/>
              </a:lnSpc>
              <a:spcAft>
                <a:spcPts val="800"/>
              </a:spcAft>
            </a:pP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Optimize Queries: </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Ensure that your database queries are optimized for performance.</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Regular Backups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Implement regular backups to prevent data loss.</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Security Measures</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Use Azure's security features to protect your data.</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Monitoring</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Set up monitoring and alerts to track database performance and health.</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Scalability</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Transition from Excel to a scalable database for better data management.</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Model Optimization</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Continuously fine-tune models to improve performance and accuracy.</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r>
              <a:rPr lang="en-IN" sz="1800" b="1" kern="100" dirty="0">
                <a:effectLst/>
                <a:latin typeface="Times New Roman" panose="02020603050405020304" pitchFamily="18" charset="0"/>
                <a:ea typeface="Aptos" panose="020B0004020202020204" pitchFamily="34" charset="0"/>
                <a:cs typeface="Times New Roman" panose="02020603050405020304" pitchFamily="18" charset="0"/>
              </a:rPr>
              <a:t>User Feedback</a:t>
            </a:r>
            <a: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t>: Incorporate user feedback to enhance the Smart Assistant's capabilities.</a:t>
            </a:r>
            <a:br>
              <a:rPr lang="en-IN" sz="1800" kern="100" dirty="0">
                <a:effectLst/>
                <a:latin typeface="Times New Roman" panose="02020603050405020304" pitchFamily="18" charset="0"/>
                <a:ea typeface="Aptos" panose="020B0004020202020204" pitchFamily="34" charset="0"/>
                <a:cs typeface="Times New Roman" panose="02020603050405020304" pitchFamily="18" charset="0"/>
              </a:rPr>
            </a:br>
            <a:endParaRPr lang="en-IN" sz="1800" dirty="0">
              <a:latin typeface="Times New Roman" panose="02020603050405020304" pitchFamily="18" charset="0"/>
              <a:cs typeface="Times New Roman" panose="02020603050405020304" pitchFamily="18" charset="0"/>
            </a:endParaRPr>
          </a:p>
        </p:txBody>
      </p:sp>
      <p:sp>
        <p:nvSpPr>
          <p:cNvPr id="3" name="Footer Placeholder 2">
            <a:extLst>
              <a:ext uri="{FF2B5EF4-FFF2-40B4-BE49-F238E27FC236}">
                <a16:creationId xmlns:a16="http://schemas.microsoft.com/office/drawing/2014/main" id="{85EA2255-33D4-F187-4525-FD00301CD503}"/>
              </a:ext>
            </a:extLst>
          </p:cNvPr>
          <p:cNvSpPr>
            <a:spLocks noGrp="1"/>
          </p:cNvSpPr>
          <p:nvPr>
            <p:ph type="ftr" sz="quarter" idx="11"/>
          </p:nvPr>
        </p:nvSpPr>
        <p:spPr/>
        <p:txBody>
          <a:bodyPr/>
          <a:lstStyle/>
          <a:p>
            <a:r>
              <a:rPr lang="en-US"/>
              <a:t>© 2024 Cognizant | Private</a:t>
            </a:r>
            <a:endParaRPr lang="en-US" dirty="0"/>
          </a:p>
        </p:txBody>
      </p:sp>
      <p:sp>
        <p:nvSpPr>
          <p:cNvPr id="4" name="Slide Number Placeholder 3">
            <a:extLst>
              <a:ext uri="{FF2B5EF4-FFF2-40B4-BE49-F238E27FC236}">
                <a16:creationId xmlns:a16="http://schemas.microsoft.com/office/drawing/2014/main" id="{3A3BC7D4-2138-0AE2-BB66-BEF2B65525D3}"/>
              </a:ext>
            </a:extLst>
          </p:cNvPr>
          <p:cNvSpPr>
            <a:spLocks noGrp="1"/>
          </p:cNvSpPr>
          <p:nvPr>
            <p:ph type="sldNum" sz="quarter" idx="12"/>
          </p:nvPr>
        </p:nvSpPr>
        <p:spPr/>
        <p:txBody>
          <a:bodyPr/>
          <a:lstStyle/>
          <a:p>
            <a:fld id="{38826FC0-333C-E549-9FA3-0EE43DF298A3}" type="slidenum">
              <a:rPr lang="en-US" smtClean="0"/>
              <a:pPr/>
              <a:t>7</a:t>
            </a:fld>
            <a:endParaRPr lang="en-US" dirty="0"/>
          </a:p>
        </p:txBody>
      </p:sp>
    </p:spTree>
    <p:extLst>
      <p:ext uri="{BB962C8B-B14F-4D97-AF65-F5344CB8AC3E}">
        <p14:creationId xmlns:p14="http://schemas.microsoft.com/office/powerpoint/2010/main" val="1309102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3F5A7-4CC6-6436-6DFF-368C2853DC24}"/>
              </a:ext>
            </a:extLst>
          </p:cNvPr>
          <p:cNvSpPr>
            <a:spLocks noGrp="1"/>
          </p:cNvSpPr>
          <p:nvPr>
            <p:ph type="title"/>
          </p:nvPr>
        </p:nvSpPr>
        <p:spPr>
          <a:xfrm>
            <a:off x="1005839" y="2781856"/>
            <a:ext cx="9945189" cy="1735155"/>
          </a:xfrm>
        </p:spPr>
        <p:txBody>
          <a:bodyPr/>
          <a:lstStyle/>
          <a:p>
            <a:pPr marL="342900" lvl="0" indent="-342900">
              <a:lnSpc>
                <a:spcPct val="107000"/>
              </a:lnSpc>
              <a:spcAft>
                <a:spcPts val="800"/>
              </a:spcAft>
              <a:tabLst>
                <a:tab pos="457200" algn="l"/>
              </a:tabLst>
            </a:pP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r>
              <a:rPr lang="en-IN" sz="1800" b="1" kern="100" dirty="0">
                <a:effectLst/>
                <a:latin typeface="Aptos" panose="020B0004020202020204" pitchFamily="34" charset="0"/>
                <a:ea typeface="Aptos" panose="020B0004020202020204" pitchFamily="34" charset="0"/>
                <a:cs typeface="Times New Roman" panose="02020603050405020304" pitchFamily="18" charset="0"/>
              </a:rPr>
              <a:t>Security</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Implement robust security measures to protect data and ensure privacy.</a:t>
            </a: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r>
              <a:rPr lang="en-IN" sz="1800" b="1" kern="100" dirty="0">
                <a:effectLst/>
                <a:latin typeface="Aptos" panose="020B0004020202020204" pitchFamily="34" charset="0"/>
                <a:ea typeface="Aptos" panose="020B0004020202020204" pitchFamily="34" charset="0"/>
                <a:cs typeface="Times New Roman" panose="02020603050405020304" pitchFamily="18" charset="0"/>
              </a:rPr>
              <a:t>Documentation</a:t>
            </a:r>
            <a:r>
              <a:rPr lang="en-IN" sz="1800" kern="100" dirty="0">
                <a:effectLst/>
                <a:latin typeface="Aptos" panose="020B0004020202020204" pitchFamily="34" charset="0"/>
                <a:ea typeface="Aptos" panose="020B0004020202020204" pitchFamily="34" charset="0"/>
                <a:cs typeface="Times New Roman" panose="02020603050405020304" pitchFamily="18" charset="0"/>
              </a:rPr>
              <a:t>: Maintain comprehensive documentation for all components and processes.</a:t>
            </a:r>
            <a:br>
              <a:rPr lang="en-IN" sz="1800" kern="100" dirty="0">
                <a:effectLst/>
                <a:latin typeface="Aptos" panose="020B0004020202020204" pitchFamily="34" charset="0"/>
                <a:ea typeface="Aptos" panose="020B0004020202020204" pitchFamily="34" charset="0"/>
                <a:cs typeface="Times New Roman" panose="02020603050405020304" pitchFamily="18" charset="0"/>
              </a:rPr>
            </a:br>
            <a:endParaRPr lang="en-IN" dirty="0"/>
          </a:p>
        </p:txBody>
      </p:sp>
      <p:sp>
        <p:nvSpPr>
          <p:cNvPr id="3" name="Footer Placeholder 2">
            <a:extLst>
              <a:ext uri="{FF2B5EF4-FFF2-40B4-BE49-F238E27FC236}">
                <a16:creationId xmlns:a16="http://schemas.microsoft.com/office/drawing/2014/main" id="{57D41E01-3E7B-B02F-0C45-BEB2705908BB}"/>
              </a:ext>
            </a:extLst>
          </p:cNvPr>
          <p:cNvSpPr>
            <a:spLocks noGrp="1"/>
          </p:cNvSpPr>
          <p:nvPr>
            <p:ph type="ftr" sz="quarter" idx="11"/>
          </p:nvPr>
        </p:nvSpPr>
        <p:spPr/>
        <p:txBody>
          <a:bodyPr/>
          <a:lstStyle/>
          <a:p>
            <a:r>
              <a:rPr lang="en-US"/>
              <a:t>© 2024 Cognizant | Private</a:t>
            </a:r>
            <a:endParaRPr lang="en-US" dirty="0"/>
          </a:p>
        </p:txBody>
      </p:sp>
      <p:sp>
        <p:nvSpPr>
          <p:cNvPr id="4" name="Slide Number Placeholder 3">
            <a:extLst>
              <a:ext uri="{FF2B5EF4-FFF2-40B4-BE49-F238E27FC236}">
                <a16:creationId xmlns:a16="http://schemas.microsoft.com/office/drawing/2014/main" id="{74744E81-3C9B-76A7-55C9-EFC5AAEAEABE}"/>
              </a:ext>
            </a:extLst>
          </p:cNvPr>
          <p:cNvSpPr>
            <a:spLocks noGrp="1"/>
          </p:cNvSpPr>
          <p:nvPr>
            <p:ph type="sldNum" sz="quarter" idx="12"/>
          </p:nvPr>
        </p:nvSpPr>
        <p:spPr/>
        <p:txBody>
          <a:bodyPr/>
          <a:lstStyle/>
          <a:p>
            <a:fld id="{38826FC0-333C-E549-9FA3-0EE43DF298A3}" type="slidenum">
              <a:rPr lang="en-US" smtClean="0"/>
              <a:pPr/>
              <a:t>8</a:t>
            </a:fld>
            <a:endParaRPr lang="en-US" dirty="0"/>
          </a:p>
        </p:txBody>
      </p:sp>
    </p:spTree>
    <p:extLst>
      <p:ext uri="{BB962C8B-B14F-4D97-AF65-F5344CB8AC3E}">
        <p14:creationId xmlns:p14="http://schemas.microsoft.com/office/powerpoint/2010/main" val="1865651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B5A1B-5463-B338-E3B8-A3934A4E634B}"/>
              </a:ext>
            </a:extLst>
          </p:cNvPr>
          <p:cNvSpPr>
            <a:spLocks noGrp="1"/>
          </p:cNvSpPr>
          <p:nvPr>
            <p:ph type="title"/>
          </p:nvPr>
        </p:nvSpPr>
        <p:spPr>
          <a:xfrm>
            <a:off x="1005839" y="738956"/>
            <a:ext cx="9945189" cy="4926349"/>
          </a:xfrm>
        </p:spPr>
        <p:txBody>
          <a:bodyPr/>
          <a:lstStyle/>
          <a:p>
            <a:pPr>
              <a:lnSpc>
                <a:spcPct val="107000"/>
              </a:lnSpc>
              <a:spcAft>
                <a:spcPts val="800"/>
              </a:spcAft>
              <a:tabLst>
                <a:tab pos="4572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Success Measurement</a:t>
            </a:r>
            <a:br>
              <a:rPr lang="en-IN" sz="1600" kern="100" dirty="0">
                <a:effectLst/>
                <a:latin typeface="Aptos" panose="020B0004020202020204" pitchFamily="34" charset="0"/>
                <a:ea typeface="Aptos" panose="020B0004020202020204" pitchFamily="34" charset="0"/>
                <a:cs typeface="Times New Roman" panose="02020603050405020304" pitchFamily="18" charset="0"/>
              </a:rPr>
            </a:br>
            <a:br>
              <a:rPr lang="en-US" sz="1600" dirty="0">
                <a:latin typeface="Calibri" panose="020F0502020204030204" pitchFamily="34" charset="0"/>
                <a:ea typeface="Calibri" panose="020F0502020204030204" pitchFamily="34" charset="0"/>
                <a:cs typeface="Calibri" panose="020F0502020204030204" pitchFamily="34" charset="0"/>
              </a:rPr>
            </a:br>
            <a:br>
              <a:rPr lang="en-US" sz="1600" dirty="0">
                <a:latin typeface="Calibri" panose="020F0502020204030204" pitchFamily="34" charset="0"/>
                <a:ea typeface="Calibri" panose="020F0502020204030204" pitchFamily="34" charset="0"/>
                <a:cs typeface="Calibri" panose="020F0502020204030204" pitchFamily="34" charset="0"/>
              </a:rPr>
            </a:br>
            <a:r>
              <a:rPr lang="en-IN" sz="1800" b="1" kern="100" dirty="0">
                <a:effectLst/>
                <a:latin typeface="Calibri" panose="020F0502020204030204" pitchFamily="34" charset="0"/>
                <a:ea typeface="Calibri" panose="020F0502020204030204" pitchFamily="34" charset="0"/>
                <a:cs typeface="Calibri" panose="020F0502020204030204" pitchFamily="34" charset="0"/>
              </a:rPr>
              <a:t>Data Ingestion</a:t>
            </a:r>
            <a:r>
              <a:rPr lang="en-IN" sz="1800" kern="100" dirty="0">
                <a:effectLst/>
                <a:latin typeface="Calibri" panose="020F0502020204030204" pitchFamily="34" charset="0"/>
                <a:ea typeface="Calibri" panose="020F0502020204030204" pitchFamily="34" charset="0"/>
                <a:cs typeface="Calibri" panose="020F0502020204030204" pitchFamily="34" charset="0"/>
              </a:rPr>
              <a:t>: Rules and data are ingested through the React.js application.</a:t>
            </a:r>
            <a:br>
              <a:rPr lang="en-IN" sz="1800" kern="100" dirty="0">
                <a:effectLst/>
                <a:latin typeface="Calibri" panose="020F0502020204030204" pitchFamily="34" charset="0"/>
                <a:ea typeface="Calibri" panose="020F0502020204030204" pitchFamily="34" charset="0"/>
                <a:cs typeface="Calibri" panose="020F0502020204030204" pitchFamily="34" charset="0"/>
              </a:rPr>
            </a:br>
            <a:br>
              <a:rPr lang="en-IN" sz="1800" kern="100" dirty="0">
                <a:effectLst/>
                <a:latin typeface="Calibri" panose="020F0502020204030204" pitchFamily="34" charset="0"/>
                <a:ea typeface="Calibri" panose="020F0502020204030204" pitchFamily="34" charset="0"/>
                <a:cs typeface="Calibri" panose="020F0502020204030204" pitchFamily="34" charset="0"/>
              </a:rPr>
            </a:br>
            <a:r>
              <a:rPr lang="en-IN" sz="1800" b="1" kern="100" dirty="0">
                <a:effectLst/>
                <a:latin typeface="Calibri" panose="020F0502020204030204" pitchFamily="34" charset="0"/>
                <a:ea typeface="Calibri" panose="020F0502020204030204" pitchFamily="34" charset="0"/>
                <a:cs typeface="Calibri" panose="020F0502020204030204" pitchFamily="34" charset="0"/>
              </a:rPr>
              <a:t>Data Processing</a:t>
            </a:r>
            <a:r>
              <a:rPr lang="en-IN" sz="1800" kern="100" dirty="0">
                <a:effectLst/>
                <a:latin typeface="Calibri" panose="020F0502020204030204" pitchFamily="34" charset="0"/>
                <a:ea typeface="Calibri" panose="020F0502020204030204" pitchFamily="34" charset="0"/>
                <a:cs typeface="Calibri" panose="020F0502020204030204" pitchFamily="34" charset="0"/>
              </a:rPr>
              <a:t>: Data is processed using NLP models and tagged using the Agentic RAG framework.</a:t>
            </a:r>
            <a:br>
              <a:rPr lang="en-IN" sz="1800" kern="100" dirty="0">
                <a:effectLst/>
                <a:latin typeface="Calibri" panose="020F0502020204030204" pitchFamily="34" charset="0"/>
                <a:ea typeface="Calibri" panose="020F0502020204030204" pitchFamily="34" charset="0"/>
                <a:cs typeface="Calibri" panose="020F0502020204030204" pitchFamily="34" charset="0"/>
              </a:rPr>
            </a:br>
            <a:br>
              <a:rPr lang="en-IN" sz="1800" kern="100" dirty="0">
                <a:effectLst/>
                <a:latin typeface="Calibri" panose="020F0502020204030204" pitchFamily="34" charset="0"/>
                <a:ea typeface="Calibri" panose="020F0502020204030204" pitchFamily="34" charset="0"/>
                <a:cs typeface="Calibri" panose="020F0502020204030204" pitchFamily="34" charset="0"/>
              </a:rPr>
            </a:br>
            <a:r>
              <a:rPr lang="en-IN" sz="1800" b="1" kern="100" dirty="0">
                <a:effectLst/>
                <a:latin typeface="Calibri" panose="020F0502020204030204" pitchFamily="34" charset="0"/>
                <a:ea typeface="Calibri" panose="020F0502020204030204" pitchFamily="34" charset="0"/>
                <a:cs typeface="Calibri" panose="020F0502020204030204" pitchFamily="34" charset="0"/>
              </a:rPr>
              <a:t>Vectorization</a:t>
            </a:r>
            <a:r>
              <a:rPr lang="en-IN" sz="1800" kern="100" dirty="0">
                <a:effectLst/>
                <a:latin typeface="Calibri" panose="020F0502020204030204" pitchFamily="34" charset="0"/>
                <a:ea typeface="Calibri" panose="020F0502020204030204" pitchFamily="34" charset="0"/>
                <a:cs typeface="Calibri" panose="020F0502020204030204" pitchFamily="34" charset="0"/>
              </a:rPr>
              <a:t>: Data is converted to vector format using Cosine Similarity and TF-IDF.</a:t>
            </a:r>
            <a:br>
              <a:rPr lang="en-IN" sz="1800" kern="100" dirty="0">
                <a:effectLst/>
                <a:latin typeface="Calibri" panose="020F0502020204030204" pitchFamily="34" charset="0"/>
                <a:ea typeface="Calibri" panose="020F0502020204030204" pitchFamily="34" charset="0"/>
                <a:cs typeface="Calibri" panose="020F0502020204030204" pitchFamily="34" charset="0"/>
              </a:rPr>
            </a:br>
            <a:br>
              <a:rPr lang="en-IN" sz="1800" kern="100" dirty="0">
                <a:effectLst/>
                <a:latin typeface="Calibri" panose="020F0502020204030204" pitchFamily="34" charset="0"/>
                <a:ea typeface="Calibri" panose="020F0502020204030204" pitchFamily="34" charset="0"/>
                <a:cs typeface="Calibri" panose="020F0502020204030204" pitchFamily="34" charset="0"/>
              </a:rPr>
            </a:br>
            <a:r>
              <a:rPr lang="en-IN" sz="1800" b="1" kern="100" dirty="0">
                <a:effectLst/>
                <a:latin typeface="Calibri" panose="020F0502020204030204" pitchFamily="34" charset="0"/>
                <a:ea typeface="Calibri" panose="020F0502020204030204" pitchFamily="34" charset="0"/>
                <a:cs typeface="Calibri" panose="020F0502020204030204" pitchFamily="34" charset="0"/>
              </a:rPr>
              <a:t>Model Integration</a:t>
            </a:r>
            <a:r>
              <a:rPr lang="en-IN" sz="1800" kern="100" dirty="0">
                <a:effectLst/>
                <a:latin typeface="Calibri" panose="020F0502020204030204" pitchFamily="34" charset="0"/>
                <a:ea typeface="Calibri" panose="020F0502020204030204" pitchFamily="34" charset="0"/>
                <a:cs typeface="Calibri" panose="020F0502020204030204" pitchFamily="34" charset="0"/>
              </a:rPr>
              <a:t>: Data is fed into machine learning models (Isolation Forest, Decision Tree, Random Forest, Bayes Algorithm) for analysis and response generation.</a:t>
            </a:r>
            <a:br>
              <a:rPr lang="en-IN" sz="1800" kern="100" dirty="0">
                <a:effectLst/>
                <a:latin typeface="Calibri" panose="020F0502020204030204" pitchFamily="34" charset="0"/>
                <a:ea typeface="Calibri" panose="020F0502020204030204" pitchFamily="34" charset="0"/>
                <a:cs typeface="Calibri" panose="020F0502020204030204" pitchFamily="34" charset="0"/>
              </a:rPr>
            </a:br>
            <a:br>
              <a:rPr lang="en-IN" sz="1800" kern="100" dirty="0">
                <a:effectLst/>
                <a:latin typeface="Calibri" panose="020F0502020204030204" pitchFamily="34" charset="0"/>
                <a:ea typeface="Calibri" panose="020F0502020204030204" pitchFamily="34" charset="0"/>
                <a:cs typeface="Calibri" panose="020F0502020204030204" pitchFamily="34" charset="0"/>
              </a:rPr>
            </a:br>
            <a:r>
              <a:rPr lang="en-IN" sz="1800" b="1" kern="100" dirty="0">
                <a:effectLst/>
                <a:latin typeface="Calibri" panose="020F0502020204030204" pitchFamily="34" charset="0"/>
                <a:ea typeface="Calibri" panose="020F0502020204030204" pitchFamily="34" charset="0"/>
                <a:cs typeface="Calibri" panose="020F0502020204030204" pitchFamily="34" charset="0"/>
              </a:rPr>
              <a:t>Response Generation</a:t>
            </a:r>
            <a:r>
              <a:rPr lang="en-IN" sz="1800" kern="100" dirty="0">
                <a:effectLst/>
                <a:latin typeface="Calibri" panose="020F0502020204030204" pitchFamily="34" charset="0"/>
                <a:ea typeface="Calibri" panose="020F0502020204030204" pitchFamily="34" charset="0"/>
                <a:cs typeface="Calibri" panose="020F0502020204030204" pitchFamily="34" charset="0"/>
              </a:rPr>
              <a:t>: Responses are generated using Generative AI models (GPT-4.0) and fine-tuned using prompt tuning.</a:t>
            </a:r>
            <a:br>
              <a:rPr lang="en-IN" sz="1800" kern="100" dirty="0">
                <a:effectLst/>
                <a:latin typeface="Calibri" panose="020F0502020204030204" pitchFamily="34" charset="0"/>
                <a:ea typeface="Calibri" panose="020F0502020204030204" pitchFamily="34" charset="0"/>
                <a:cs typeface="Calibri" panose="020F0502020204030204" pitchFamily="34" charset="0"/>
              </a:rPr>
            </a:br>
            <a:br>
              <a:rPr lang="en-IN" sz="1800" kern="100" dirty="0">
                <a:effectLst/>
                <a:latin typeface="Calibri" panose="020F0502020204030204" pitchFamily="34" charset="0"/>
                <a:ea typeface="Calibri" panose="020F0502020204030204" pitchFamily="34" charset="0"/>
                <a:cs typeface="Calibri" panose="020F0502020204030204" pitchFamily="34" charset="0"/>
              </a:rPr>
            </a:br>
            <a:r>
              <a:rPr lang="en-IN" sz="1800" b="1" kern="100" dirty="0">
                <a:effectLst/>
                <a:latin typeface="Calibri" panose="020F0502020204030204" pitchFamily="34" charset="0"/>
                <a:ea typeface="Calibri" panose="020F0502020204030204" pitchFamily="34" charset="0"/>
                <a:cs typeface="Calibri" panose="020F0502020204030204" pitchFamily="34" charset="0"/>
              </a:rPr>
              <a:t>Data Management</a:t>
            </a:r>
            <a:r>
              <a:rPr lang="en-IN" sz="1800" kern="100" dirty="0">
                <a:effectLst/>
                <a:latin typeface="Calibri" panose="020F0502020204030204" pitchFamily="34" charset="0"/>
                <a:ea typeface="Calibri" panose="020F0502020204030204" pitchFamily="34" charset="0"/>
                <a:cs typeface="Calibri" panose="020F0502020204030204" pitchFamily="34" charset="0"/>
              </a:rPr>
              <a:t>: Processed data and responses are stored and managed in the backend.</a:t>
            </a:r>
            <a:br>
              <a:rPr lang="en-IN" sz="1800" kern="100" dirty="0">
                <a:effectLst/>
                <a:latin typeface="Calibri" panose="020F0502020204030204" pitchFamily="34" charset="0"/>
                <a:ea typeface="Calibri" panose="020F0502020204030204" pitchFamily="34" charset="0"/>
                <a:cs typeface="Calibri" panose="020F0502020204030204" pitchFamily="34" charset="0"/>
              </a:rPr>
            </a:b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
        <p:nvSpPr>
          <p:cNvPr id="3" name="Footer Placeholder 2">
            <a:extLst>
              <a:ext uri="{FF2B5EF4-FFF2-40B4-BE49-F238E27FC236}">
                <a16:creationId xmlns:a16="http://schemas.microsoft.com/office/drawing/2014/main" id="{494179CF-AECA-4AE6-A36C-8036243D32F9}"/>
              </a:ext>
            </a:extLst>
          </p:cNvPr>
          <p:cNvSpPr>
            <a:spLocks noGrp="1"/>
          </p:cNvSpPr>
          <p:nvPr>
            <p:ph type="ftr" sz="quarter" idx="11"/>
          </p:nvPr>
        </p:nvSpPr>
        <p:spPr/>
        <p:txBody>
          <a:bodyPr/>
          <a:lstStyle/>
          <a:p>
            <a:r>
              <a:rPr lang="en-US"/>
              <a:t>© 2024 Cognizant | Private</a:t>
            </a:r>
            <a:endParaRPr lang="en-US" dirty="0"/>
          </a:p>
        </p:txBody>
      </p:sp>
      <p:sp>
        <p:nvSpPr>
          <p:cNvPr id="4" name="Slide Number Placeholder 3">
            <a:extLst>
              <a:ext uri="{FF2B5EF4-FFF2-40B4-BE49-F238E27FC236}">
                <a16:creationId xmlns:a16="http://schemas.microsoft.com/office/drawing/2014/main" id="{D30EF6FF-D706-6916-8BE6-85DD8ED92C51}"/>
              </a:ext>
            </a:extLst>
          </p:cNvPr>
          <p:cNvSpPr>
            <a:spLocks noGrp="1"/>
          </p:cNvSpPr>
          <p:nvPr>
            <p:ph type="sldNum" sz="quarter" idx="12"/>
          </p:nvPr>
        </p:nvSpPr>
        <p:spPr/>
        <p:txBody>
          <a:bodyPr/>
          <a:lstStyle/>
          <a:p>
            <a:fld id="{38826FC0-333C-E549-9FA3-0EE43DF298A3}" type="slidenum">
              <a:rPr lang="en-US" smtClean="0"/>
              <a:pPr/>
              <a:t>9</a:t>
            </a:fld>
            <a:endParaRPr lang="en-US" dirty="0"/>
          </a:p>
        </p:txBody>
      </p:sp>
    </p:spTree>
    <p:extLst>
      <p:ext uri="{BB962C8B-B14F-4D97-AF65-F5344CB8AC3E}">
        <p14:creationId xmlns:p14="http://schemas.microsoft.com/office/powerpoint/2010/main" val="172496233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Cognizant_2024">
  <a:themeElements>
    <a:clrScheme name="Cognizant v2">
      <a:dk1>
        <a:srgbClr val="000048"/>
      </a:dk1>
      <a:lt1>
        <a:srgbClr val="FFFFFF"/>
      </a:lt1>
      <a:dk2>
        <a:srgbClr val="000048"/>
      </a:dk2>
      <a:lt2>
        <a:srgbClr val="FFFFFF"/>
      </a:lt2>
      <a:accent1>
        <a:srgbClr val="000048"/>
      </a:accent1>
      <a:accent2>
        <a:srgbClr val="2F78C4"/>
      </a:accent2>
      <a:accent3>
        <a:srgbClr val="92BBE6"/>
      </a:accent3>
      <a:accent4>
        <a:srgbClr val="05819B"/>
      </a:accent4>
      <a:accent5>
        <a:srgbClr val="2E308E"/>
      </a:accent5>
      <a:accent6>
        <a:srgbClr val="D0D0CE"/>
      </a:accent6>
      <a:hlink>
        <a:srgbClr val="2F78C4"/>
      </a:hlink>
      <a:folHlink>
        <a:srgbClr val="92BB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lnSpc>
            <a:spcPct val="110000"/>
          </a:lnSpc>
          <a:spcBef>
            <a:spcPts val="600"/>
          </a:spcBef>
          <a:spcAft>
            <a:spcPts val="0"/>
          </a:spcAft>
          <a:defRPr dirty="0" err="1" smtClean="0"/>
        </a:defPPr>
      </a:lstStyle>
    </a:txDef>
  </a:objectDefaults>
  <a:extraClrSchemeLst/>
  <a:custClrLst>
    <a:custClr name="Green">
      <a:srgbClr val="2DB81F"/>
    </a:custClr>
    <a:custClr name="Yellow">
      <a:srgbClr val="E9C71D"/>
    </a:custClr>
    <a:custClr name="Red">
      <a:srgbClr val="B81F2D"/>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Midnight blue 80%">
      <a:srgbClr val="373771"/>
    </a:custClr>
    <a:custClr name="Midnight blue 80%">
      <a:srgbClr val="373771"/>
    </a:custClr>
    <a:custClr name="Dark blue 80%">
      <a:srgbClr val="5B94D1"/>
    </a:custClr>
    <a:custClr name="Light blue 80%">
      <a:srgbClr val="A9C9EC"/>
    </a:custClr>
    <a:custClr name="Darker teal 80%">
      <a:srgbClr val="4C9AB0"/>
    </a:custClr>
    <a:custClr name="Dark plum 80%">
      <a:srgbClr val="5859A6"/>
    </a:custClr>
    <a:custClr name="Light gray 80%">
      <a:srgbClr val="D9D9D8"/>
    </a:custClr>
    <a:custClr name="Dark plum">
      <a:srgbClr val="2E308E"/>
    </a:custClr>
    <a:custClr name="Dark blue">
      <a:srgbClr val="2F78C4"/>
    </a:custClr>
    <a:custClr name="Dark teal">
      <a:srgbClr val="05819B"/>
    </a:custClr>
    <a:custClr name="Midnight blue 60%">
      <a:srgbClr val="666692"/>
    </a:custClr>
    <a:custClr name="Midnight blue 60%">
      <a:srgbClr val="666692"/>
    </a:custClr>
    <a:custClr name="Dark blue 60%">
      <a:srgbClr val="86AEDD"/>
    </a:custClr>
    <a:custClr name="Light blue 60%">
      <a:srgbClr val="BFD6F1"/>
    </a:custClr>
    <a:custClr name="Darker teal 60%">
      <a:srgbClr val="7BB4C3"/>
    </a:custClr>
    <a:custClr name="Dark plum 60%">
      <a:srgbClr val="8283BC"/>
    </a:custClr>
    <a:custClr name="Light gray 60%">
      <a:srgbClr val="E3E3E2"/>
    </a:custClr>
    <a:custClr name="Medium plum">
      <a:srgbClr val="7373D8"/>
    </a:custClr>
    <a:custClr name="Medium blue">
      <a:srgbClr val="6AA2DC"/>
    </a:custClr>
    <a:custClr name="Medium teal">
      <a:srgbClr val="06C7CC"/>
    </a:custClr>
    <a:custClr name="Midnight blue 40%">
      <a:srgbClr val="9999B8"/>
    </a:custClr>
    <a:custClr name="Midnight blue 40%">
      <a:srgbClr val="9999B8"/>
    </a:custClr>
    <a:custClr name="Dark blue 40%">
      <a:srgbClr val="AFC9E8"/>
    </a:custClr>
    <a:custClr name="Light blue 40%">
      <a:srgbClr val="D3E5F5"/>
    </a:custClr>
    <a:custClr name="Darker teal 40%">
      <a:srgbClr val="A9CDD8"/>
    </a:custClr>
    <a:custClr name="Dark plum 40%">
      <a:srgbClr val="ABACD3"/>
    </a:custClr>
    <a:custClr name="Light gray 40%">
      <a:srgbClr val="ECECEB"/>
    </a:custClr>
    <a:custClr name="Light plum">
      <a:srgbClr val="85A0F9"/>
    </a:custClr>
    <a:custClr name="Light blue">
      <a:srgbClr val="92BBE6"/>
    </a:custClr>
    <a:custClr name="Light teal">
      <a:srgbClr val="26EFE9"/>
    </a:custClr>
    <a:custClr name="Midnight blue 20%">
      <a:srgbClr val="CCCCDB"/>
    </a:custClr>
    <a:custClr name="Midnight blue 20%">
      <a:srgbClr val="CCCCDB"/>
    </a:custClr>
    <a:custClr name="Dark blue 20%">
      <a:srgbClr val="D7E5F4"/>
    </a:custClr>
    <a:custClr name="Light blue 20%">
      <a:srgbClr val="EAF2FA"/>
    </a:custClr>
    <a:custClr name="Darker teal 20%">
      <a:srgbClr val="D4E7EB"/>
    </a:custClr>
    <a:custClr name="Dark plum 20%">
      <a:srgbClr val="D5D6E9"/>
    </a:custClr>
    <a:custClr name="Light gray 20%">
      <a:srgbClr val="F6F6F5"/>
    </a:custClr>
  </a:custClrLst>
  <a:extLst>
    <a:ext uri="{05A4C25C-085E-4340-85A3-A5531E510DB2}">
      <thm15:themeFamily xmlns:thm15="http://schemas.microsoft.com/office/thememl/2012/main" name="Cognizant Template_050724 copy" id="{12BD8104-CFE5-7E4F-BA72-81CC2FA862EF}" vid="{1B53CAC2-A8F9-9C46-B077-8510CA6EC4CB}"/>
    </a:ext>
  </a:extLst>
</a:theme>
</file>

<file path=ppt/theme/theme2.xml><?xml version="1.0" encoding="utf-8"?>
<a:theme xmlns:a="http://schemas.openxmlformats.org/drawingml/2006/main" name="Office Theme">
  <a:themeElements>
    <a:clrScheme name="Cognizant_2024">
      <a:dk1>
        <a:srgbClr val="000048"/>
      </a:dk1>
      <a:lt1>
        <a:srgbClr val="FFFFFF"/>
      </a:lt1>
      <a:dk2>
        <a:srgbClr val="000048"/>
      </a:dk2>
      <a:lt2>
        <a:srgbClr val="FFFFFF"/>
      </a:lt2>
      <a:accent1>
        <a:srgbClr val="000048"/>
      </a:accent1>
      <a:accent2>
        <a:srgbClr val="2F78C4"/>
      </a:accent2>
      <a:accent3>
        <a:srgbClr val="92BBE6"/>
      </a:accent3>
      <a:accent4>
        <a:srgbClr val="05819B"/>
      </a:accent4>
      <a:accent5>
        <a:srgbClr val="2E308E"/>
      </a:accent5>
      <a:accent6>
        <a:srgbClr val="D0D0CE"/>
      </a:accent6>
      <a:hlink>
        <a:srgbClr val="2F78C4"/>
      </a:hlink>
      <a:folHlink>
        <a:srgbClr val="92BB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Green">
      <a:srgbClr val="2DB81F"/>
    </a:custClr>
    <a:custClr name="Yellow">
      <a:srgbClr val="E9C71D"/>
    </a:custClr>
    <a:custClr name="Red">
      <a:srgbClr val="B81F2D"/>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Midnight blue 80%">
      <a:srgbClr val="373771"/>
    </a:custClr>
    <a:custClr name="Midnight blue 80%">
      <a:srgbClr val="373771"/>
    </a:custClr>
    <a:custClr name="Dark blue 80%">
      <a:srgbClr val="5B94D1"/>
    </a:custClr>
    <a:custClr name="Light blue 80%">
      <a:srgbClr val="A9C9EC"/>
    </a:custClr>
    <a:custClr name="Darker teal 80%">
      <a:srgbClr val="4C9AB0"/>
    </a:custClr>
    <a:custClr name="Dark plum 80%">
      <a:srgbClr val="5859A6"/>
    </a:custClr>
    <a:custClr name="Light gray 80%">
      <a:srgbClr val="D9D9D8"/>
    </a:custClr>
    <a:custClr name="Dark plum">
      <a:srgbClr val="2E308E"/>
    </a:custClr>
    <a:custClr name="Dark blue">
      <a:srgbClr val="2F78C4"/>
    </a:custClr>
    <a:custClr name="Dark teal">
      <a:srgbClr val="05819B"/>
    </a:custClr>
    <a:custClr name="Midnight blue 60%">
      <a:srgbClr val="666692"/>
    </a:custClr>
    <a:custClr name="Midnight blue 60%">
      <a:srgbClr val="666692"/>
    </a:custClr>
    <a:custClr name="Dark blue 60%">
      <a:srgbClr val="86AEDD"/>
    </a:custClr>
    <a:custClr name="Light blue 60%">
      <a:srgbClr val="BFD6F1"/>
    </a:custClr>
    <a:custClr name="Darker teal 60%">
      <a:srgbClr val="7BB4C3"/>
    </a:custClr>
    <a:custClr name="Dark plum 60%">
      <a:srgbClr val="8283BC"/>
    </a:custClr>
    <a:custClr name="Light gray 60%">
      <a:srgbClr val="E3E3E2"/>
    </a:custClr>
    <a:custClr name="Medium plum">
      <a:srgbClr val="7373D8"/>
    </a:custClr>
    <a:custClr name="Medium blue">
      <a:srgbClr val="6AA2DC"/>
    </a:custClr>
    <a:custClr name="Medium teal">
      <a:srgbClr val="06C7CC"/>
    </a:custClr>
    <a:custClr name="Midnight blue 40%">
      <a:srgbClr val="9999B8"/>
    </a:custClr>
    <a:custClr name="Midnight blue 40%">
      <a:srgbClr val="9999B8"/>
    </a:custClr>
    <a:custClr name="Dark blue 40%">
      <a:srgbClr val="AFC9E8"/>
    </a:custClr>
    <a:custClr name="Light blue 40%">
      <a:srgbClr val="D3E5F5"/>
    </a:custClr>
    <a:custClr name="Darker teal 40%">
      <a:srgbClr val="A9CDD8"/>
    </a:custClr>
    <a:custClr name="Dark plum 40%">
      <a:srgbClr val="ABACD3"/>
    </a:custClr>
    <a:custClr name="Light gray 40%">
      <a:srgbClr val="ECECEB"/>
    </a:custClr>
    <a:custClr name="Light plum">
      <a:srgbClr val="85A0F9"/>
    </a:custClr>
    <a:custClr name="Light blue">
      <a:srgbClr val="92BBE6"/>
    </a:custClr>
    <a:custClr name="Light teal">
      <a:srgbClr val="26EFE9"/>
    </a:custClr>
    <a:custClr name="Midnight blue 20%">
      <a:srgbClr val="CCCCDB"/>
    </a:custClr>
    <a:custClr name="Midnight blue 20%">
      <a:srgbClr val="CCCCDB"/>
    </a:custClr>
    <a:custClr name="Dark blue 20%">
      <a:srgbClr val="D7E5F4"/>
    </a:custClr>
    <a:custClr name="Light blue 20%">
      <a:srgbClr val="EAF2FA"/>
    </a:custClr>
    <a:custClr name="Darker teal 20%">
      <a:srgbClr val="D4E7EB"/>
    </a:custClr>
    <a:custClr name="Dark plum 20%">
      <a:srgbClr val="D5D6E9"/>
    </a:custClr>
    <a:custClr name="Light gray 20%">
      <a:srgbClr val="F6F6F5"/>
    </a:custClr>
  </a:custClr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Cognizant_2024">
      <a:dk1>
        <a:srgbClr val="000048"/>
      </a:dk1>
      <a:lt1>
        <a:srgbClr val="FFFFFF"/>
      </a:lt1>
      <a:dk2>
        <a:srgbClr val="000048"/>
      </a:dk2>
      <a:lt2>
        <a:srgbClr val="FFFFFF"/>
      </a:lt2>
      <a:accent1>
        <a:srgbClr val="000048"/>
      </a:accent1>
      <a:accent2>
        <a:srgbClr val="2F78C4"/>
      </a:accent2>
      <a:accent3>
        <a:srgbClr val="92BBE6"/>
      </a:accent3>
      <a:accent4>
        <a:srgbClr val="05819B"/>
      </a:accent4>
      <a:accent5>
        <a:srgbClr val="2E308E"/>
      </a:accent5>
      <a:accent6>
        <a:srgbClr val="D0D0CE"/>
      </a:accent6>
      <a:hlink>
        <a:srgbClr val="2F78C4"/>
      </a:hlink>
      <a:folHlink>
        <a:srgbClr val="92BB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Green">
      <a:srgbClr val="2DB81F"/>
    </a:custClr>
    <a:custClr name="Yellow">
      <a:srgbClr val="E9C71D"/>
    </a:custClr>
    <a:custClr name="Red">
      <a:srgbClr val="B81F2D"/>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Midnight blue 80%">
      <a:srgbClr val="373771"/>
    </a:custClr>
    <a:custClr name="Midnight blue 80%">
      <a:srgbClr val="373771"/>
    </a:custClr>
    <a:custClr name="Dark blue 80%">
      <a:srgbClr val="5B94D1"/>
    </a:custClr>
    <a:custClr name="Light blue 80%">
      <a:srgbClr val="A9C9EC"/>
    </a:custClr>
    <a:custClr name="Darker teal 80%">
      <a:srgbClr val="4C9AB0"/>
    </a:custClr>
    <a:custClr name="Dark plum 80%">
      <a:srgbClr val="5859A6"/>
    </a:custClr>
    <a:custClr name="Light gray 80%">
      <a:srgbClr val="D9D9D8"/>
    </a:custClr>
    <a:custClr name="Dark plum">
      <a:srgbClr val="2E308E"/>
    </a:custClr>
    <a:custClr name="Dark blue">
      <a:srgbClr val="2F78C4"/>
    </a:custClr>
    <a:custClr name="Dark teal">
      <a:srgbClr val="05819B"/>
    </a:custClr>
    <a:custClr name="Midnight blue 60%">
      <a:srgbClr val="666692"/>
    </a:custClr>
    <a:custClr name="Midnight blue 60%">
      <a:srgbClr val="666692"/>
    </a:custClr>
    <a:custClr name="Dark blue 60%">
      <a:srgbClr val="86AEDD"/>
    </a:custClr>
    <a:custClr name="Light blue 60%">
      <a:srgbClr val="BFD6F1"/>
    </a:custClr>
    <a:custClr name="Darker teal 60%">
      <a:srgbClr val="7BB4C3"/>
    </a:custClr>
    <a:custClr name="Dark plum 60%">
      <a:srgbClr val="8283BC"/>
    </a:custClr>
    <a:custClr name="Light gray 60%">
      <a:srgbClr val="E3E3E2"/>
    </a:custClr>
    <a:custClr name="Medium plum">
      <a:srgbClr val="7373D8"/>
    </a:custClr>
    <a:custClr name="Medium blue">
      <a:srgbClr val="6AA2DC"/>
    </a:custClr>
    <a:custClr name="Medium teal">
      <a:srgbClr val="06C7CC"/>
    </a:custClr>
    <a:custClr name="Midnight blue 40%">
      <a:srgbClr val="9999B8"/>
    </a:custClr>
    <a:custClr name="Midnight blue 40%">
      <a:srgbClr val="9999B8"/>
    </a:custClr>
    <a:custClr name="Dark blue 40%">
      <a:srgbClr val="AFC9E8"/>
    </a:custClr>
    <a:custClr name="Light blue 40%">
      <a:srgbClr val="D3E5F5"/>
    </a:custClr>
    <a:custClr name="Darker teal 40%">
      <a:srgbClr val="A9CDD8"/>
    </a:custClr>
    <a:custClr name="Dark plum 40%">
      <a:srgbClr val="ABACD3"/>
    </a:custClr>
    <a:custClr name="Light gray 40%">
      <a:srgbClr val="ECECEB"/>
    </a:custClr>
    <a:custClr name="Light plum">
      <a:srgbClr val="85A0F9"/>
    </a:custClr>
    <a:custClr name="Light blue">
      <a:srgbClr val="92BBE6"/>
    </a:custClr>
    <a:custClr name="Light teal">
      <a:srgbClr val="26EFE9"/>
    </a:custClr>
    <a:custClr name="Midnight blue 20%">
      <a:srgbClr val="CCCCDB"/>
    </a:custClr>
    <a:custClr name="Midnight blue 20%">
      <a:srgbClr val="CCCCDB"/>
    </a:custClr>
    <a:custClr name="Dark blue 20%">
      <a:srgbClr val="D7E5F4"/>
    </a:custClr>
    <a:custClr name="Light blue 20%">
      <a:srgbClr val="EAF2FA"/>
    </a:custClr>
    <a:custClr name="Darker teal 20%">
      <a:srgbClr val="D4E7EB"/>
    </a:custClr>
    <a:custClr name="Dark plum 20%">
      <a:srgbClr val="D5D6E9"/>
    </a:custClr>
    <a:custClr name="Light gray 20%">
      <a:srgbClr val="F6F6F5"/>
    </a:custClr>
  </a:custClr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0AD2383-F69B-DD48-B17A-5BA153F117E0}">
  <we:reference id="1f4df590-35fc-4b16-a239-39709f9d8a74" version="1.0.0.1" store="EXCatalog" storeType="EXCatalog"/>
  <we:alternateReferences>
    <we:reference id="WA104381063" version="1.0.0.1"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30056E6A9C08B24892CD7916A83F37D3" ma:contentTypeVersion="0" ma:contentTypeDescription="Create a new document." ma:contentTypeScope="" ma:versionID="e77381d74dbb4e80603509588a6ab8fb">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4B404F-09F1-40CA-84E2-FD9F4E5EB219}">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F04E02D-5EF9-43D6-8716-07B02FBA7E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33B7C277-7563-48D9-B200-95B00BA2069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Cog_PPT_potx_Template_2024_v2</Template>
  <TotalTime>77</TotalTime>
  <Words>689</Words>
  <Application>Microsoft Office PowerPoint</Application>
  <PresentationFormat>Widescreen</PresentationFormat>
  <Paragraphs>90</Paragraphs>
  <Slides>17</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Arial</vt:lpstr>
      <vt:lpstr>Calibri</vt:lpstr>
      <vt:lpstr>Courier New</vt:lpstr>
      <vt:lpstr>Times New Roman</vt:lpstr>
      <vt:lpstr>Wingdings</vt:lpstr>
      <vt:lpstr>Cognizant_2024</vt:lpstr>
      <vt:lpstr>15 Step LLM Agentic RAG Framework</vt:lpstr>
      <vt:lpstr>AGENDA</vt:lpstr>
      <vt:lpstr>AGENDA</vt:lpstr>
      <vt:lpstr>AGENDA</vt:lpstr>
      <vt:lpstr> Objective: To develop a Smart Assistant that can answer questions and generate responses based on rules and data from the Claims Centre.  Components: Agentic RAG: For tagging data shared in JSON Excel. NLP for Data: Generating tagging and identifying entities. OpenAI Models (GPT-4.0): Improving performance using search and prompt tuning. Enterprise Data Management: Managing data points on the cloud. Machine Learning Models: Filtering data using ML algorithms for fine-tuning results. </vt:lpstr>
      <vt:lpstr> Metrics Improved with RAG Agentic Model</vt:lpstr>
      <vt:lpstr> Optimize Queries: Ensure that your database queries are optimized for performance.  Regular Backups: Implement regular backups to prevent data loss.  Security Measures: Use Azure's security features to protect your data.  Monitoring: Set up monitoring and alerts to track database performance and health.  Scalability: Transition from Excel to a scalable database for better data management.  Model Optimization: Continuously fine-tune models to improve performance and accuracy.  User Feedback: Incorporate user feedback to enhance the Smart Assistant's capabilities. </vt:lpstr>
      <vt:lpstr> Security: Implement robust security measures to protect data and ensure privacy.  Documentation: Maintain comprehensive documentation for all components and processes. </vt:lpstr>
      <vt:lpstr>Success Measurement   Data Ingestion: Rules and data are ingested through the React.js application.  Data Processing: Data is processed using NLP models and tagged using the Agentic RAG framework.  Vectorization: Data is converted to vector format using Cosine Similarity and TF-IDF.  Model Integration: Data is fed into machine learning models (Isolation Forest, Decision Tree, Random Forest, Bayes Algorithm) for analysis and response generation.  Response Generation: Responses are generated using Generative AI models (GPT-4.0) and fine-tuned using prompt tuning.  Data Management: Processed data and responses are stored and managed in the backend. </vt:lpstr>
      <vt:lpstr>DESIGN ARCHITECTURE</vt:lpstr>
      <vt:lpstr>PowerPoint Presentation</vt:lpstr>
      <vt:lpstr>ENHANCEMENTS</vt:lpstr>
      <vt:lpstr>PowerPoint Presentation</vt:lpstr>
      <vt:lpstr>NLG Parser for Gosu</vt:lpstr>
      <vt:lpstr>PowerPoint Presentation</vt:lpstr>
      <vt:lpstr>Bluebolt Ideas for Java Integrations with Smart Assistant </vt:lpstr>
      <vt:lpstr>REFERENCES  GITHUB: madhurigopal</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Gopal, Madhuri (Cognizant)</dc:creator>
  <cp:keywords/>
  <dc:description/>
  <cp:lastModifiedBy>Gopal, Madhuri (Cognizant)</cp:lastModifiedBy>
  <cp:revision>1</cp:revision>
  <dcterms:created xsi:type="dcterms:W3CDTF">2025-01-07T07:45:59Z</dcterms:created>
  <dcterms:modified xsi:type="dcterms:W3CDTF">2025-01-07T09:04:46Z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0x01010030056E6A9C08B24892CD7916A83F37D3</vt:lpwstr>
  </property>
</Properties>
</file>