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4" name="Body Level One…"/>
          <p:cNvSpPr/>
          <p:nvPr>
            <p:ph type="body" sz="half" idx="1"/>
          </p:nvPr>
        </p:nvSpPr>
        <p:spPr>
          <a:xfrm>
            <a:off x="0" y="1143000"/>
            <a:ext cx="8537041" cy="1738441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PlaceHolder 3"/>
          <p:cNvSpPr/>
          <p:nvPr>
            <p:ph type="body" sz="half" idx="13"/>
          </p:nvPr>
        </p:nvSpPr>
        <p:spPr>
          <a:xfrm>
            <a:off x="-1" y="3047039"/>
            <a:ext cx="8537042" cy="1738441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10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4" name="Body Level One…"/>
          <p:cNvSpPr/>
          <p:nvPr>
            <p:ph type="body" sz="quarter" idx="1"/>
          </p:nvPr>
        </p:nvSpPr>
        <p:spPr>
          <a:xfrm>
            <a:off x="0" y="1143000"/>
            <a:ext cx="4165921" cy="1738441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PlaceHolder 5"/>
          <p:cNvSpPr/>
          <p:nvPr>
            <p:ph type="body" sz="quarter" idx="13"/>
          </p:nvPr>
        </p:nvSpPr>
        <p:spPr>
          <a:xfrm>
            <a:off x="-2" y="3047039"/>
            <a:ext cx="4165924" cy="1738441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11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4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PlaceHolder 3"/>
          <p:cNvSpPr/>
          <p:nvPr>
            <p:ph type="body" idx="13"/>
          </p:nvPr>
        </p:nvSpPr>
        <p:spPr>
          <a:xfrm>
            <a:off x="-1" y="1143000"/>
            <a:ext cx="8537042" cy="3644640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pic>
        <p:nvPicPr>
          <p:cNvPr id="126" name="Picture 48" descr="Picture 4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4680" y="1143000"/>
            <a:ext cx="4567681" cy="3644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icture 49" descr="Picture 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4680" y="1143000"/>
            <a:ext cx="4567681" cy="364464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3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28600" indent="-228600">
              <a:buClrTx/>
              <a:buSzPct val="100000"/>
              <a:buFont typeface="Arial"/>
              <a:buChar char="•"/>
              <a:defRPr spc="0" sz="2800">
                <a:uFillTx/>
              </a:defRPr>
            </a:lvl1pPr>
            <a:lvl2pPr marL="723900" indent="-266700">
              <a:buClrTx/>
              <a:buSzPct val="100000"/>
              <a:buFont typeface="Arial"/>
              <a:buChar char="•"/>
              <a:defRPr spc="0" sz="2800">
                <a:uFillTx/>
              </a:defRPr>
            </a:lvl2pPr>
            <a:lvl3pPr marL="1234438" indent="-320038">
              <a:buClrTx/>
              <a:buSzPct val="100000"/>
              <a:buFont typeface="Arial"/>
              <a:buChar char="•"/>
              <a:defRPr spc="0" sz="2800">
                <a:uFillTx/>
              </a:defRPr>
            </a:lvl3pPr>
            <a:lvl4pPr marL="17272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4pPr>
            <a:lvl5pPr marL="21844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228600" indent="-228600">
              <a:buClrTx/>
              <a:buSzPct val="100000"/>
              <a:buFont typeface="Arial"/>
              <a:buChar char="•"/>
              <a:defRPr spc="0" sz="2800">
                <a:uFillTx/>
              </a:defRPr>
            </a:lvl1pPr>
            <a:lvl2pPr marL="723900" indent="-266700">
              <a:buClrTx/>
              <a:buSzPct val="100000"/>
              <a:buFont typeface="Arial"/>
              <a:buChar char="•"/>
              <a:defRPr spc="0" sz="2800">
                <a:uFillTx/>
              </a:defRPr>
            </a:lvl2pPr>
            <a:lvl3pPr marL="1234438" indent="-320038">
              <a:buClrTx/>
              <a:buSzPct val="100000"/>
              <a:buFont typeface="Arial"/>
              <a:buChar char="•"/>
              <a:defRPr spc="0" sz="2800">
                <a:uFillTx/>
              </a:defRPr>
            </a:lvl3pPr>
            <a:lvl4pPr marL="17272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4pPr>
            <a:lvl5pPr marL="21844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1" name="Body Level One…"/>
          <p:cNvSpPr/>
          <p:nvPr>
            <p:ph type="body" sz="half" idx="1"/>
          </p:nvPr>
        </p:nvSpPr>
        <p:spPr>
          <a:xfrm>
            <a:off x="0" y="1143000"/>
            <a:ext cx="4165921" cy="3644640"/>
          </a:xfrm>
          <a:prstGeom prst="rect">
            <a:avLst/>
          </a:prstGeom>
        </p:spPr>
        <p:txBody>
          <a:bodyPr anchor="t"/>
          <a:lstStyle>
            <a:lvl1pPr marL="228600" indent="-228600">
              <a:buClrTx/>
              <a:buSzPct val="100000"/>
              <a:buFont typeface="Arial"/>
              <a:buChar char="•"/>
              <a:defRPr spc="0" sz="2800">
                <a:uFillTx/>
              </a:defRPr>
            </a:lvl1pPr>
            <a:lvl2pPr marL="723900" indent="-266700">
              <a:buClrTx/>
              <a:buSzPct val="100000"/>
              <a:buFont typeface="Arial"/>
              <a:buChar char="•"/>
              <a:defRPr spc="0" sz="2800">
                <a:uFillTx/>
              </a:defRPr>
            </a:lvl2pPr>
            <a:lvl3pPr marL="1234438" indent="-320038">
              <a:buClrTx/>
              <a:buSzPct val="100000"/>
              <a:buFont typeface="Arial"/>
              <a:buChar char="•"/>
              <a:defRPr spc="0" sz="2800">
                <a:uFillTx/>
              </a:defRPr>
            </a:lvl3pPr>
            <a:lvl4pPr marL="17272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4pPr>
            <a:lvl5pPr marL="21844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PlaceHolder 3"/>
          <p:cNvSpPr/>
          <p:nvPr>
            <p:ph type="body" sz="half" idx="13"/>
          </p:nvPr>
        </p:nvSpPr>
        <p:spPr>
          <a:xfrm>
            <a:off x="4374720" y="1143000"/>
            <a:ext cx="4165922" cy="3644640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16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Body Level One…"/>
          <p:cNvSpPr/>
          <p:nvPr>
            <p:ph type="body" sz="half" idx="1"/>
          </p:nvPr>
        </p:nvSpPr>
        <p:spPr>
          <a:xfrm>
            <a:off x="0" y="685800"/>
            <a:ext cx="8605440" cy="2118961"/>
          </a:xfrm>
          <a:prstGeom prst="rect">
            <a:avLst/>
          </a:prstGeom>
        </p:spPr>
        <p:txBody>
          <a:bodyPr/>
          <a:lstStyle>
            <a:lvl1pPr marL="228600" indent="-228600">
              <a:buClrTx/>
              <a:buSzPct val="100000"/>
              <a:buFont typeface="Arial"/>
              <a:buChar char="•"/>
              <a:defRPr spc="0" sz="2800">
                <a:uFillTx/>
              </a:defRPr>
            </a:lvl1pPr>
            <a:lvl2pPr marL="723900" indent="-266700">
              <a:buClrTx/>
              <a:buSzPct val="100000"/>
              <a:buFont typeface="Arial"/>
              <a:buChar char="•"/>
              <a:defRPr spc="0" sz="2800">
                <a:uFillTx/>
              </a:defRPr>
            </a:lvl2pPr>
            <a:lvl3pPr marL="1234438" indent="-320038">
              <a:buClrTx/>
              <a:buSzPct val="100000"/>
              <a:buFont typeface="Arial"/>
              <a:buChar char="•"/>
              <a:defRPr spc="0" sz="2800">
                <a:uFillTx/>
              </a:defRPr>
            </a:lvl3pPr>
            <a:lvl4pPr marL="17272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4pPr>
            <a:lvl5pPr marL="21844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7" name="Body Level One…"/>
          <p:cNvSpPr/>
          <p:nvPr>
            <p:ph type="body" sz="quarter" idx="1"/>
          </p:nvPr>
        </p:nvSpPr>
        <p:spPr>
          <a:xfrm>
            <a:off x="0" y="1143000"/>
            <a:ext cx="4165921" cy="1738441"/>
          </a:xfrm>
          <a:prstGeom prst="rect">
            <a:avLst/>
          </a:prstGeom>
        </p:spPr>
        <p:txBody>
          <a:bodyPr anchor="t"/>
          <a:lstStyle>
            <a:lvl1pPr marL="228600" indent="-228600">
              <a:buClrTx/>
              <a:buSzPct val="100000"/>
              <a:buFont typeface="Arial"/>
              <a:buChar char="•"/>
              <a:defRPr spc="0" sz="2800">
                <a:uFillTx/>
              </a:defRPr>
            </a:lvl1pPr>
            <a:lvl2pPr marL="723900" indent="-266700">
              <a:buClrTx/>
              <a:buSzPct val="100000"/>
              <a:buFont typeface="Arial"/>
              <a:buChar char="•"/>
              <a:defRPr spc="0" sz="2800">
                <a:uFillTx/>
              </a:defRPr>
            </a:lvl2pPr>
            <a:lvl3pPr marL="1234438" indent="-320038">
              <a:buClrTx/>
              <a:buSzPct val="100000"/>
              <a:buFont typeface="Arial"/>
              <a:buChar char="•"/>
              <a:defRPr spc="0" sz="2800">
                <a:uFillTx/>
              </a:defRPr>
            </a:lvl3pPr>
            <a:lvl4pPr marL="17272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4pPr>
            <a:lvl5pPr marL="21844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PlaceHolder 4"/>
          <p:cNvSpPr/>
          <p:nvPr>
            <p:ph type="body" sz="half" idx="13"/>
          </p:nvPr>
        </p:nvSpPr>
        <p:spPr>
          <a:xfrm>
            <a:off x="4374720" y="1143000"/>
            <a:ext cx="4165922" cy="3644640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18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7" name="Body Level One…"/>
          <p:cNvSpPr/>
          <p:nvPr>
            <p:ph type="body" sz="half" idx="1"/>
          </p:nvPr>
        </p:nvSpPr>
        <p:spPr>
          <a:xfrm>
            <a:off x="0" y="1143000"/>
            <a:ext cx="4165921" cy="3644640"/>
          </a:xfrm>
          <a:prstGeom prst="rect">
            <a:avLst/>
          </a:prstGeom>
        </p:spPr>
        <p:txBody>
          <a:bodyPr anchor="t"/>
          <a:lstStyle>
            <a:lvl1pPr marL="228600" indent="-228600">
              <a:buClrTx/>
              <a:buSzPct val="100000"/>
              <a:buFont typeface="Arial"/>
              <a:buChar char="•"/>
              <a:defRPr spc="0" sz="2800">
                <a:uFillTx/>
              </a:defRPr>
            </a:lvl1pPr>
            <a:lvl2pPr marL="723900" indent="-266700">
              <a:buClrTx/>
              <a:buSzPct val="100000"/>
              <a:buFont typeface="Arial"/>
              <a:buChar char="•"/>
              <a:defRPr spc="0" sz="2800">
                <a:uFillTx/>
              </a:defRPr>
            </a:lvl2pPr>
            <a:lvl3pPr marL="1234438" indent="-320038">
              <a:buClrTx/>
              <a:buSzPct val="100000"/>
              <a:buFont typeface="Arial"/>
              <a:buChar char="•"/>
              <a:defRPr spc="0" sz="2800">
                <a:uFillTx/>
              </a:defRPr>
            </a:lvl3pPr>
            <a:lvl4pPr marL="17272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4pPr>
            <a:lvl5pPr marL="21844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8" name="PlaceHolder 4"/>
          <p:cNvSpPr/>
          <p:nvPr>
            <p:ph type="body" sz="quarter" idx="13"/>
          </p:nvPr>
        </p:nvSpPr>
        <p:spPr>
          <a:xfrm>
            <a:off x="4374720" y="3047039"/>
            <a:ext cx="4165922" cy="1738441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19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7" name="Body Level One…"/>
          <p:cNvSpPr/>
          <p:nvPr>
            <p:ph type="body" sz="quarter" idx="1"/>
          </p:nvPr>
        </p:nvSpPr>
        <p:spPr>
          <a:xfrm>
            <a:off x="0" y="1143000"/>
            <a:ext cx="4165921" cy="1738441"/>
          </a:xfrm>
          <a:prstGeom prst="rect">
            <a:avLst/>
          </a:prstGeom>
        </p:spPr>
        <p:txBody>
          <a:bodyPr anchor="t"/>
          <a:lstStyle>
            <a:lvl1pPr marL="228600" indent="-228600">
              <a:buClrTx/>
              <a:buSzPct val="100000"/>
              <a:buFont typeface="Arial"/>
              <a:buChar char="•"/>
              <a:defRPr spc="0" sz="2800">
                <a:uFillTx/>
              </a:defRPr>
            </a:lvl1pPr>
            <a:lvl2pPr marL="723900" indent="-266700">
              <a:buClrTx/>
              <a:buSzPct val="100000"/>
              <a:buFont typeface="Arial"/>
              <a:buChar char="•"/>
              <a:defRPr spc="0" sz="2800">
                <a:uFillTx/>
              </a:defRPr>
            </a:lvl2pPr>
            <a:lvl3pPr marL="1234438" indent="-320038">
              <a:buClrTx/>
              <a:buSzPct val="100000"/>
              <a:buFont typeface="Arial"/>
              <a:buChar char="•"/>
              <a:defRPr spc="0" sz="2800">
                <a:uFillTx/>
              </a:defRPr>
            </a:lvl3pPr>
            <a:lvl4pPr marL="17272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4pPr>
            <a:lvl5pPr marL="21844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PlaceHolder 4"/>
          <p:cNvSpPr/>
          <p:nvPr>
            <p:ph type="body" sz="half" idx="13"/>
          </p:nvPr>
        </p:nvSpPr>
        <p:spPr>
          <a:xfrm>
            <a:off x="-1" y="3047039"/>
            <a:ext cx="8537042" cy="1738441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20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7" name="Body Level One…"/>
          <p:cNvSpPr/>
          <p:nvPr>
            <p:ph type="body" sz="half" idx="1"/>
          </p:nvPr>
        </p:nvSpPr>
        <p:spPr>
          <a:xfrm>
            <a:off x="0" y="1143000"/>
            <a:ext cx="8537041" cy="1738441"/>
          </a:xfrm>
          <a:prstGeom prst="rect">
            <a:avLst/>
          </a:prstGeom>
        </p:spPr>
        <p:txBody>
          <a:bodyPr anchor="t"/>
          <a:lstStyle>
            <a:lvl1pPr marL="228600" indent="-228600">
              <a:buClrTx/>
              <a:buSzPct val="100000"/>
              <a:buFont typeface="Arial"/>
              <a:buChar char="•"/>
              <a:defRPr spc="0" sz="2800">
                <a:uFillTx/>
              </a:defRPr>
            </a:lvl1pPr>
            <a:lvl2pPr marL="723900" indent="-266700">
              <a:buClrTx/>
              <a:buSzPct val="100000"/>
              <a:buFont typeface="Arial"/>
              <a:buChar char="•"/>
              <a:defRPr spc="0" sz="2800">
                <a:uFillTx/>
              </a:defRPr>
            </a:lvl2pPr>
            <a:lvl3pPr marL="1234438" indent="-320038">
              <a:buClrTx/>
              <a:buSzPct val="100000"/>
              <a:buFont typeface="Arial"/>
              <a:buChar char="•"/>
              <a:defRPr spc="0" sz="2800">
                <a:uFillTx/>
              </a:defRPr>
            </a:lvl3pPr>
            <a:lvl4pPr marL="17272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4pPr>
            <a:lvl5pPr marL="21844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" name="PlaceHolder 3"/>
          <p:cNvSpPr/>
          <p:nvPr>
            <p:ph type="body" sz="half" idx="13"/>
          </p:nvPr>
        </p:nvSpPr>
        <p:spPr>
          <a:xfrm>
            <a:off x="-1" y="3047039"/>
            <a:ext cx="8537042" cy="1738441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21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7" name="Body Level One…"/>
          <p:cNvSpPr/>
          <p:nvPr>
            <p:ph type="body" sz="quarter" idx="1"/>
          </p:nvPr>
        </p:nvSpPr>
        <p:spPr>
          <a:xfrm>
            <a:off x="0" y="1143000"/>
            <a:ext cx="4165921" cy="1738441"/>
          </a:xfrm>
          <a:prstGeom prst="rect">
            <a:avLst/>
          </a:prstGeom>
        </p:spPr>
        <p:txBody>
          <a:bodyPr anchor="t"/>
          <a:lstStyle>
            <a:lvl1pPr marL="228600" indent="-228600">
              <a:buClrTx/>
              <a:buSzPct val="100000"/>
              <a:buFont typeface="Arial"/>
              <a:buChar char="•"/>
              <a:defRPr spc="0" sz="2800">
                <a:uFillTx/>
              </a:defRPr>
            </a:lvl1pPr>
            <a:lvl2pPr marL="723900" indent="-266700">
              <a:buClrTx/>
              <a:buSzPct val="100000"/>
              <a:buFont typeface="Arial"/>
              <a:buChar char="•"/>
              <a:defRPr spc="0" sz="2800">
                <a:uFillTx/>
              </a:defRPr>
            </a:lvl2pPr>
            <a:lvl3pPr marL="1234438" indent="-320038">
              <a:buClrTx/>
              <a:buSzPct val="100000"/>
              <a:buFont typeface="Arial"/>
              <a:buChar char="•"/>
              <a:defRPr spc="0" sz="2800">
                <a:uFillTx/>
              </a:defRPr>
            </a:lvl3pPr>
            <a:lvl4pPr marL="17272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4pPr>
            <a:lvl5pPr marL="21844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8" name="PlaceHolder 5"/>
          <p:cNvSpPr/>
          <p:nvPr>
            <p:ph type="body" sz="quarter" idx="13"/>
          </p:nvPr>
        </p:nvSpPr>
        <p:spPr>
          <a:xfrm>
            <a:off x="-2" y="3047039"/>
            <a:ext cx="4165924" cy="1738441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22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228600" indent="-228600">
              <a:buClrTx/>
              <a:buSzPct val="100000"/>
              <a:buFont typeface="Arial"/>
              <a:buChar char="•"/>
              <a:defRPr spc="0" sz="2800">
                <a:uFillTx/>
              </a:defRPr>
            </a:lvl1pPr>
            <a:lvl2pPr marL="723900" indent="-266700">
              <a:buClrTx/>
              <a:buSzPct val="100000"/>
              <a:buFont typeface="Arial"/>
              <a:buChar char="•"/>
              <a:defRPr spc="0" sz="2800">
                <a:uFillTx/>
              </a:defRPr>
            </a:lvl2pPr>
            <a:lvl3pPr marL="1234438" indent="-320038">
              <a:buClrTx/>
              <a:buSzPct val="100000"/>
              <a:buFont typeface="Arial"/>
              <a:buChar char="•"/>
              <a:defRPr spc="0" sz="2800">
                <a:uFillTx/>
              </a:defRPr>
            </a:lvl3pPr>
            <a:lvl4pPr marL="17272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4pPr>
            <a:lvl5pPr marL="2184400" indent="-355600">
              <a:buClrTx/>
              <a:buSzPct val="100000"/>
              <a:buFont typeface="Arial"/>
              <a:buChar char="•"/>
              <a:defRPr spc="0" sz="2800">
                <a:uFillTx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8" name="PlaceHolder 3"/>
          <p:cNvSpPr/>
          <p:nvPr>
            <p:ph type="body" idx="13"/>
          </p:nvPr>
        </p:nvSpPr>
        <p:spPr>
          <a:xfrm>
            <a:off x="-1" y="1143000"/>
            <a:ext cx="8537042" cy="3644640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pic>
        <p:nvPicPr>
          <p:cNvPr id="239" name="Picture 97" descr="Picture 9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4680" y="1143000"/>
            <a:ext cx="4567681" cy="3644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Picture 98" descr="Picture 9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4680" y="1143000"/>
            <a:ext cx="4567681" cy="3644640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/>
          <p:nvPr>
            <p:ph type="body" sz="half" idx="1"/>
          </p:nvPr>
        </p:nvSpPr>
        <p:spPr>
          <a:xfrm>
            <a:off x="0" y="1143000"/>
            <a:ext cx="4165921" cy="3644640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PlaceHolder 3"/>
          <p:cNvSpPr/>
          <p:nvPr>
            <p:ph type="body" sz="half" idx="13"/>
          </p:nvPr>
        </p:nvSpPr>
        <p:spPr>
          <a:xfrm>
            <a:off x="4374720" y="1143000"/>
            <a:ext cx="4165922" cy="3644640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5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ody Level One…"/>
          <p:cNvSpPr/>
          <p:nvPr>
            <p:ph type="body" sz="half" idx="1"/>
          </p:nvPr>
        </p:nvSpPr>
        <p:spPr>
          <a:xfrm>
            <a:off x="0" y="685800"/>
            <a:ext cx="8605440" cy="21189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/>
          <p:nvPr>
            <p:ph type="body" sz="quarter" idx="1"/>
          </p:nvPr>
        </p:nvSpPr>
        <p:spPr>
          <a:xfrm>
            <a:off x="0" y="1143000"/>
            <a:ext cx="4165921" cy="1738441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PlaceHolder 4"/>
          <p:cNvSpPr/>
          <p:nvPr>
            <p:ph type="body" sz="half" idx="13"/>
          </p:nvPr>
        </p:nvSpPr>
        <p:spPr>
          <a:xfrm>
            <a:off x="4374720" y="1143000"/>
            <a:ext cx="4165922" cy="3644640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4" name="Body Level One…"/>
          <p:cNvSpPr/>
          <p:nvPr>
            <p:ph type="body" sz="half" idx="1"/>
          </p:nvPr>
        </p:nvSpPr>
        <p:spPr>
          <a:xfrm>
            <a:off x="0" y="1143000"/>
            <a:ext cx="4165921" cy="3644640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PlaceHolder 4"/>
          <p:cNvSpPr/>
          <p:nvPr>
            <p:ph type="body" sz="quarter" idx="13"/>
          </p:nvPr>
        </p:nvSpPr>
        <p:spPr>
          <a:xfrm>
            <a:off x="4374720" y="3047039"/>
            <a:ext cx="4165922" cy="1738441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/>
          <p:nvPr>
            <p:ph type="body" sz="quarter" idx="1"/>
          </p:nvPr>
        </p:nvSpPr>
        <p:spPr>
          <a:xfrm>
            <a:off x="0" y="1143000"/>
            <a:ext cx="4165921" cy="1738441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PlaceHolder 4"/>
          <p:cNvSpPr/>
          <p:nvPr>
            <p:ph type="body" sz="half" idx="13"/>
          </p:nvPr>
        </p:nvSpPr>
        <p:spPr>
          <a:xfrm>
            <a:off x="-1" y="3047039"/>
            <a:ext cx="8537042" cy="1738441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9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-990721" y="4344838"/>
            <a:ext cx="11220123" cy="1083"/>
          </a:xfrm>
          <a:prstGeom prst="line">
            <a:avLst/>
          </a:prstGeom>
          <a:ln w="936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CustomShape 2"/>
          <p:cNvSpPr/>
          <p:nvPr/>
        </p:nvSpPr>
        <p:spPr>
          <a:xfrm>
            <a:off x="-990721" y="1601639"/>
            <a:ext cx="11220123" cy="1082"/>
          </a:xfrm>
          <a:prstGeom prst="line">
            <a:avLst/>
          </a:prstGeom>
          <a:ln w="936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CustomShape 3"/>
          <p:cNvSpPr/>
          <p:nvPr/>
        </p:nvSpPr>
        <p:spPr>
          <a:xfrm>
            <a:off x="-990721" y="3428999"/>
            <a:ext cx="11220123" cy="1082"/>
          </a:xfrm>
          <a:prstGeom prst="line">
            <a:avLst/>
          </a:prstGeom>
          <a:ln w="936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CustomShape 4"/>
          <p:cNvSpPr/>
          <p:nvPr/>
        </p:nvSpPr>
        <p:spPr>
          <a:xfrm>
            <a:off x="-990721" y="4799159"/>
            <a:ext cx="11220123" cy="1082"/>
          </a:xfrm>
          <a:prstGeom prst="line">
            <a:avLst/>
          </a:prstGeom>
          <a:ln w="936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" name="CustomShape 5"/>
          <p:cNvSpPr/>
          <p:nvPr/>
        </p:nvSpPr>
        <p:spPr>
          <a:xfrm>
            <a:off x="-990721" y="2513159"/>
            <a:ext cx="11220123" cy="1082"/>
          </a:xfrm>
          <a:prstGeom prst="line">
            <a:avLst/>
          </a:prstGeom>
          <a:ln w="936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" name="CustomShape 6"/>
          <p:cNvSpPr/>
          <p:nvPr/>
        </p:nvSpPr>
        <p:spPr>
          <a:xfrm>
            <a:off x="-990721" y="1144439"/>
            <a:ext cx="11220123" cy="1082"/>
          </a:xfrm>
          <a:prstGeom prst="line">
            <a:avLst/>
          </a:prstGeom>
          <a:ln w="936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" name="CustomShape 7"/>
          <p:cNvSpPr/>
          <p:nvPr/>
        </p:nvSpPr>
        <p:spPr>
          <a:xfrm>
            <a:off x="-990721" y="687239"/>
            <a:ext cx="11220123" cy="1082"/>
          </a:xfrm>
          <a:prstGeom prst="line">
            <a:avLst/>
          </a:prstGeom>
          <a:ln w="936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" name="CustomShape 9"/>
          <p:cNvSpPr/>
          <p:nvPr/>
        </p:nvSpPr>
        <p:spPr>
          <a:xfrm>
            <a:off x="7622999" y="-2"/>
            <a:ext cx="91404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b="1" spc="-1" sz="600">
                <a:uFill>
                  <a:solidFill>
                    <a:srgbClr val="FFFFFF"/>
                  </a:solidFill>
                </a:uFill>
                <a:latin typeface="Rambla"/>
                <a:ea typeface="Rambla"/>
                <a:cs typeface="Rambla"/>
                <a:sym typeface="Rambla"/>
              </a:defRPr>
            </a:lvl1pPr>
          </a:lstStyle>
          <a:p>
            <a:pPr/>
            <a:r>
              <a:t>00.00.2009</a:t>
            </a:r>
          </a:p>
        </p:txBody>
      </p:sp>
      <p:sp>
        <p:nvSpPr>
          <p:cNvPr id="10" name="CustomShape 10"/>
          <p:cNvSpPr/>
          <p:nvPr/>
        </p:nvSpPr>
        <p:spPr>
          <a:xfrm>
            <a:off x="5715000" y="-2"/>
            <a:ext cx="20188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pc="-1" sz="600">
                <a:uFill>
                  <a:solidFill>
                    <a:srgbClr val="FFFFFF"/>
                  </a:solidFill>
                </a:uFill>
                <a:latin typeface="Rambla"/>
                <a:ea typeface="Rambla"/>
                <a:cs typeface="Rambla"/>
                <a:sym typeface="Rambla"/>
              </a:defRPr>
            </a:lvl1pPr>
          </a:lstStyle>
          <a:p>
            <a:pPr/>
            <a:r>
              <a:t> OVGU Präsentation</a:t>
            </a:r>
          </a:p>
        </p:txBody>
      </p:sp>
      <p:sp>
        <p:nvSpPr>
          <p:cNvPr id="11" name="CustomShape 11"/>
          <p:cNvSpPr/>
          <p:nvPr/>
        </p:nvSpPr>
        <p:spPr>
          <a:xfrm>
            <a:off x="8537400" y="-1"/>
            <a:ext cx="362" cy="151922"/>
          </a:xfrm>
          <a:prstGeom prst="line">
            <a:avLst/>
          </a:prstGeom>
          <a:ln w="126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2" name="Shape 17" descr="Shap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439"/>
            <a:ext cx="9143642" cy="685764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/>
          <p:nvPr>
            <p:ph type="title"/>
          </p:nvPr>
        </p:nvSpPr>
        <p:spPr>
          <a:xfrm>
            <a:off x="0" y="685800"/>
            <a:ext cx="8605440" cy="456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/>
          <p:nvPr>
            <p:ph type="body" idx="1"/>
          </p:nvPr>
        </p:nvSpPr>
        <p:spPr>
          <a:xfrm>
            <a:off x="0" y="1143000"/>
            <a:ext cx="8537041" cy="364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/>
          <p:nvPr>
            <p:ph type="sldNum" sz="quarter" idx="2"/>
          </p:nvPr>
        </p:nvSpPr>
        <p:spPr>
          <a:xfrm>
            <a:off x="8537399" y="0"/>
            <a:ext cx="127001" cy="1270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b="1" spc="-1" sz="600">
                <a:uFill>
                  <a:solidFill>
                    <a:srgbClr val="FFFFFF"/>
                  </a:solidFill>
                </a:uFill>
                <a:latin typeface="Rambla"/>
                <a:ea typeface="Rambla"/>
                <a:cs typeface="Rambla"/>
                <a:sym typeface="Rambl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431999" marR="0" indent="-32399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1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1pPr>
      <a:lvl2pPr marL="863999" marR="0" indent="-32399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75000"/>
        <a:buFontTx/>
        <a:buChar char="−"/>
        <a:tabLst/>
        <a:defRPr b="0" baseline="0" cap="none" i="0" spc="-1" strike="noStrike" sz="1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2pPr>
      <a:lvl3pPr marL="1295998" marR="0" indent="-288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1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3pPr>
      <a:lvl4pPr marL="1727998" marR="0" indent="-21599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75000"/>
        <a:buFontTx/>
        <a:buChar char="−"/>
        <a:tabLst/>
        <a:defRPr b="0" baseline="0" cap="none" i="0" spc="-1" strike="noStrike" sz="1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4pPr>
      <a:lvl5pPr marL="2095200" marR="0" indent="-151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1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5pPr>
      <a:lvl6pPr marL="2527200" marR="0" indent="-151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1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6pPr>
      <a:lvl7pPr marL="2959199" marR="0" indent="-151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1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7pPr>
      <a:lvl8pPr marL="3378200" marR="0" indent="-177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-1" strike="noStrike" sz="1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8pPr>
      <a:lvl9pPr marL="3835400" marR="0" indent="-177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-1" strike="noStrike" sz="1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Rambl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Rambl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Rambl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Rambl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Rambl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Rambl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Rambl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Rambl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Rambl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Relationship Id="rId3" Type="http://schemas.openxmlformats.org/officeDocument/2006/relationships/hyperlink" Target="https://goo.gl/images/sxJlGB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hyperlink" Target="https://goo.gl/images/OD3ONb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8"/>
          <p:cNvSpPr/>
          <p:nvPr>
            <p:ph type="sldNum" sz="quarter" idx="4294967295"/>
          </p:nvPr>
        </p:nvSpPr>
        <p:spPr>
          <a:xfrm>
            <a:off x="8537399" y="-2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1" name="TextShape 1"/>
          <p:cNvSpPr/>
          <p:nvPr/>
        </p:nvSpPr>
        <p:spPr>
          <a:xfrm>
            <a:off x="1142999" y="2321154"/>
            <a:ext cx="6857643" cy="548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>
              <a:lnSpc>
                <a:spcPct val="120000"/>
              </a:lnSpc>
              <a:defRPr spc="-1" sz="32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Tiles and Non-Relational Models</a:t>
            </a:r>
          </a:p>
        </p:txBody>
      </p:sp>
      <p:sp>
        <p:nvSpPr>
          <p:cNvPr id="252" name="TextShape 2"/>
          <p:cNvSpPr/>
          <p:nvPr/>
        </p:nvSpPr>
        <p:spPr>
          <a:xfrm>
            <a:off x="1142999" y="3114000"/>
            <a:ext cx="6857643" cy="2154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pc="-1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Shreeraksha Achutha</a:t>
            </a:r>
            <a:endParaRPr sz="3200"/>
          </a:p>
          <a:p>
            <a:pPr algn="r">
              <a:defRPr spc="-1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Taranpreet Kaur</a:t>
            </a:r>
            <a:endParaRPr sz="3200"/>
          </a:p>
          <a:p>
            <a:pPr algn="r">
              <a:defRPr spc="-1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Madhuri Nagaraj Hebbale</a:t>
            </a:r>
            <a:endParaRPr sz="3200"/>
          </a:p>
          <a:p>
            <a:pPr algn="r">
              <a:defRPr spc="-1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Sindhuja Madabushi</a:t>
            </a:r>
            <a:endParaRPr sz="3200"/>
          </a:p>
          <a:p>
            <a:pPr algn="r">
              <a:defRPr spc="-1" sz="32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 algn="r">
              <a:defRPr spc="-1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Supervisor: Gabriel Campero</a:t>
            </a:r>
            <a:endParaRPr sz="3200"/>
          </a:p>
          <a:p>
            <a:pPr algn="r">
              <a:defRPr spc="-1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May 23</a:t>
            </a:r>
            <a:r>
              <a:rPr baseline="30000"/>
              <a:t>rd</a:t>
            </a:r>
            <a:r>
              <a:t>,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8"/>
          <p:cNvSpPr/>
          <p:nvPr>
            <p:ph type="sldNum" sz="quarter" idx="4294967295"/>
          </p:nvPr>
        </p:nvSpPr>
        <p:spPr>
          <a:xfrm>
            <a:off x="8537399" y="-2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3" name="TextShape 1"/>
          <p:cNvSpPr/>
          <p:nvPr/>
        </p:nvSpPr>
        <p:spPr>
          <a:xfrm>
            <a:off x="-1" y="1309253"/>
            <a:ext cx="8537042" cy="44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>
            <a:lvl1pPr>
              <a:defRPr spc="-1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</a:t>
            </a:r>
          </a:p>
        </p:txBody>
      </p:sp>
      <p:sp>
        <p:nvSpPr>
          <p:cNvPr id="304" name="TextShape 2"/>
          <p:cNvSpPr/>
          <p:nvPr/>
        </p:nvSpPr>
        <p:spPr>
          <a:xfrm>
            <a:off x="0" y="685800"/>
            <a:ext cx="8605440" cy="528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>
            <a:lvl1pPr indent="393839">
              <a:defRPr b="1" spc="-1" sz="24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 Representation Strategy - Key Value stores</a:t>
            </a:r>
          </a:p>
        </p:txBody>
      </p:sp>
      <p:pic>
        <p:nvPicPr>
          <p:cNvPr id="30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517" y="1416133"/>
            <a:ext cx="7753764" cy="46220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lide Number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8" name="Graph Database Management Systems(GDBMSs)"/>
          <p:cNvSpPr/>
          <p:nvPr/>
        </p:nvSpPr>
        <p:spPr>
          <a:xfrm>
            <a:off x="287567" y="926445"/>
            <a:ext cx="8117710" cy="437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indent="393839">
              <a:defRPr b="1" spc="-1" sz="24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Graph Database Management Systems(GDBMSs)</a:t>
            </a:r>
          </a:p>
        </p:txBody>
      </p:sp>
      <p:sp>
        <p:nvSpPr>
          <p:cNvPr id="309" name="In GDBMSs data are stored as graphs and queries are expressed as traversal operations. This allows applications to scale to very large graph-based data sets.…"/>
          <p:cNvSpPr/>
          <p:nvPr/>
        </p:nvSpPr>
        <p:spPr>
          <a:xfrm>
            <a:off x="58447" y="1445179"/>
            <a:ext cx="9001103" cy="1684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80472" indent="-180472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 GDBMSs data are stored as graphs and queries are expressed as traversal operations. This allows applications to scale to very large graph-based data sets. </a:t>
            </a:r>
          </a:p>
          <a:p>
            <a:pPr marL="180472" indent="-180472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180472" indent="-180472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 addition, since GDBMSs do not rely on a rigid schema, they provide a more flexible solution in scenarios where the organization of data evolves rapidly and dat is highly interconnected in nature like Semantic Web etc.</a:t>
            </a:r>
          </a:p>
        </p:txBody>
      </p:sp>
      <p:pic>
        <p:nvPicPr>
          <p:cNvPr id="310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700" y="3429000"/>
            <a:ext cx="6059224" cy="2984517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[https://goo.gl/images/sxJlGB]"/>
          <p:cNvSpPr/>
          <p:nvPr/>
        </p:nvSpPr>
        <p:spPr>
          <a:xfrm>
            <a:off x="2933912" y="6470058"/>
            <a:ext cx="1952095" cy="23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[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https://goo.gl/images/sxJlGB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8"/>
          <p:cNvSpPr/>
          <p:nvPr>
            <p:ph type="sldNum" sz="quarter" idx="4294967295"/>
          </p:nvPr>
        </p:nvSpPr>
        <p:spPr>
          <a:xfrm>
            <a:off x="8537399" y="-2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4" name="TextShape 1"/>
          <p:cNvSpPr/>
          <p:nvPr/>
        </p:nvSpPr>
        <p:spPr>
          <a:xfrm>
            <a:off x="-65640" y="687778"/>
            <a:ext cx="8605441" cy="528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>
            <a:lvl1pPr indent="393839">
              <a:defRPr b="1" spc="-1" sz="24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Mapping of RDBMS to Property Graphs </a:t>
            </a:r>
          </a:p>
        </p:txBody>
      </p:sp>
      <p:graphicFrame>
        <p:nvGraphicFramePr>
          <p:cNvPr id="315" name="Table 1"/>
          <p:cNvGraphicFramePr/>
          <p:nvPr/>
        </p:nvGraphicFramePr>
        <p:xfrm>
          <a:off x="553320" y="1676638"/>
          <a:ext cx="7913780" cy="19489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78444"/>
                <a:gridCol w="1978444"/>
                <a:gridCol w="1978444"/>
                <a:gridCol w="1978444"/>
              </a:tblGrid>
              <a:tr h="623824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b="1" sz="1200" u="sng">
                          <a:solidFill>
                            <a:schemeClr val="accent1"/>
                          </a:solidFill>
                          <a:sym typeface="Calibri"/>
                        </a:rPr>
                        <a:t>ID</a:t>
                      </a:r>
                    </a:p>
                  </a:txBody>
                  <a:tcPr marL="112337" marR="112337" marT="112337" marB="11233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b="1" sz="1200">
                          <a:solidFill>
                            <a:schemeClr val="accent1"/>
                          </a:solidFill>
                          <a:sym typeface="Calibri"/>
                        </a:rPr>
                        <a:t>NAME</a:t>
                      </a:r>
                    </a:p>
                  </a:txBody>
                  <a:tcPr marL="112337" marR="112337" marT="112337" marB="11233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b="1" sz="1200">
                          <a:solidFill>
                            <a:schemeClr val="accent1"/>
                          </a:solidFill>
                          <a:sym typeface="Calibri"/>
                        </a:rPr>
                        <a:t>LAST NAME</a:t>
                      </a:r>
                    </a:p>
                  </a:txBody>
                  <a:tcPr marL="112337" marR="112337" marT="112337" marB="11233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b="1" sz="1200">
                          <a:solidFill>
                            <a:schemeClr val="accent1"/>
                          </a:solidFill>
                          <a:sym typeface="Calibri"/>
                        </a:rPr>
                        <a:t>ADDRESS ID</a:t>
                      </a:r>
                    </a:p>
                  </a:txBody>
                  <a:tcPr marL="112337" marR="112337" marT="112337" marB="112337" anchor="t" anchorCtr="0" horzOverflow="overflow"/>
                </a:tc>
              </a:tr>
              <a:tr h="441693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1</a:t>
                      </a:r>
                    </a:p>
                  </a:txBody>
                  <a:tcPr marL="112337" marR="112337" marT="112337" marB="11233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Sherlock</a:t>
                      </a:r>
                    </a:p>
                  </a:txBody>
                  <a:tcPr marL="112337" marR="112337" marT="112337" marB="11233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Holmes</a:t>
                      </a:r>
                    </a:p>
                  </a:txBody>
                  <a:tcPr marL="112337" marR="112337" marT="112337" marB="11233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1</a:t>
                      </a:r>
                    </a:p>
                  </a:txBody>
                  <a:tcPr marL="112337" marR="112337" marT="112337" marB="112337" anchor="t" anchorCtr="0" horzOverflow="overflow"/>
                </a:tc>
              </a:tr>
              <a:tr h="441693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2</a:t>
                      </a:r>
                    </a:p>
                  </a:txBody>
                  <a:tcPr marL="112337" marR="112337" marT="112337" marB="11233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John H.</a:t>
                      </a:r>
                    </a:p>
                  </a:txBody>
                  <a:tcPr marL="112337" marR="112337" marT="112337" marB="11233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Watson</a:t>
                      </a:r>
                    </a:p>
                  </a:txBody>
                  <a:tcPr marL="112337" marR="112337" marT="112337" marB="11233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1</a:t>
                      </a:r>
                    </a:p>
                  </a:txBody>
                  <a:tcPr marL="112337" marR="112337" marT="112337" marB="112337" anchor="t" anchorCtr="0" horzOverflow="overflow"/>
                </a:tc>
              </a:tr>
              <a:tr h="441693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3</a:t>
                      </a:r>
                    </a:p>
                  </a:txBody>
                  <a:tcPr marL="112337" marR="112337" marT="112337" marB="11233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Theresa</a:t>
                      </a:r>
                    </a:p>
                  </a:txBody>
                  <a:tcPr marL="112337" marR="112337" marT="112337" marB="11233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May</a:t>
                      </a:r>
                    </a:p>
                  </a:txBody>
                  <a:tcPr marL="112337" marR="112337" marT="112337" marB="11233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2</a:t>
                      </a:r>
                    </a:p>
                  </a:txBody>
                  <a:tcPr marL="112337" marR="112337" marT="112337" marB="112337" anchor="t" anchorCtr="0" horzOverflow="overflow"/>
                </a:tc>
              </a:tr>
            </a:tbl>
          </a:graphicData>
        </a:graphic>
      </p:graphicFrame>
      <p:sp>
        <p:nvSpPr>
          <p:cNvPr id="316" name="Rectangle 1"/>
          <p:cNvSpPr/>
          <p:nvPr/>
        </p:nvSpPr>
        <p:spPr>
          <a:xfrm>
            <a:off x="553320" y="1222621"/>
            <a:ext cx="7367521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USERS</a:t>
            </a:r>
          </a:p>
        </p:txBody>
      </p:sp>
      <p:graphicFrame>
        <p:nvGraphicFramePr>
          <p:cNvPr id="317" name="Table 3"/>
          <p:cNvGraphicFramePr/>
          <p:nvPr/>
        </p:nvGraphicFramePr>
        <p:xfrm>
          <a:off x="553318" y="4279817"/>
          <a:ext cx="7913786" cy="18445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5058"/>
                <a:gridCol w="1983613"/>
                <a:gridCol w="2262557"/>
                <a:gridCol w="2262557"/>
              </a:tblGrid>
              <a:tr h="711145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b="1" sz="1200" u="sng">
                          <a:solidFill>
                            <a:schemeClr val="accent1"/>
                          </a:solidFill>
                          <a:sym typeface="Calibri"/>
                        </a:rPr>
                        <a:t>ID</a:t>
                      </a:r>
                    </a:p>
                  </a:txBody>
                  <a:tcPr marL="111457" marR="111457" marT="111457" marB="11145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b="1" sz="1200">
                          <a:solidFill>
                            <a:schemeClr val="accent1"/>
                          </a:solidFill>
                          <a:sym typeface="Calibri"/>
                        </a:rPr>
                        <a:t>STREET AND NUMBER</a:t>
                      </a:r>
                    </a:p>
                  </a:txBody>
                  <a:tcPr marL="111457" marR="111457" marT="111457" marB="11145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b="1" sz="1200">
                          <a:solidFill>
                            <a:schemeClr val="accent1"/>
                          </a:solidFill>
                          <a:sym typeface="Calibri"/>
                        </a:rPr>
                        <a:t>CITY</a:t>
                      </a:r>
                    </a:p>
                  </a:txBody>
                  <a:tcPr marL="111457" marR="111457" marT="111457" marB="11145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b="1" sz="1200">
                          <a:solidFill>
                            <a:schemeClr val="accent1"/>
                          </a:solidFill>
                          <a:sym typeface="Calibri"/>
                        </a:rPr>
                        <a:t>FLOOR</a:t>
                      </a:r>
                    </a:p>
                  </a:txBody>
                  <a:tcPr marL="111457" marR="111457" marT="111457" marB="111457" anchor="t" anchorCtr="0" horzOverflow="overflow"/>
                </a:tc>
              </a:tr>
              <a:tr h="566721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1</a:t>
                      </a:r>
                    </a:p>
                  </a:txBody>
                  <a:tcPr marL="111457" marR="111457" marT="111457" marB="11145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221b Baker St</a:t>
                      </a:r>
                    </a:p>
                  </a:txBody>
                  <a:tcPr marL="111457" marR="111457" marT="111457" marB="11145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London</a:t>
                      </a:r>
                    </a:p>
                  </a:txBody>
                  <a:tcPr marL="111457" marR="111457" marT="111457" marB="11145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1st floor</a:t>
                      </a:r>
                    </a:p>
                  </a:txBody>
                  <a:tcPr marL="111457" marR="111457" marT="111457" marB="111457" anchor="t" anchorCtr="0" horzOverflow="overflow"/>
                </a:tc>
              </a:tr>
              <a:tr h="566721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2</a:t>
                      </a:r>
                    </a:p>
                  </a:txBody>
                  <a:tcPr marL="111457" marR="111457" marT="111457" marB="11145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10 Downing Street</a:t>
                      </a:r>
                    </a:p>
                  </a:txBody>
                  <a:tcPr marL="111457" marR="111457" marT="111457" marB="11145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London</a:t>
                      </a:r>
                    </a:p>
                  </a:txBody>
                  <a:tcPr marL="111457" marR="111457" marT="111457" marB="11145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NULL</a:t>
                      </a:r>
                    </a:p>
                  </a:txBody>
                  <a:tcPr marL="111457" marR="111457" marT="111457" marB="111457" anchor="t" anchorCtr="0" horzOverflow="overflow"/>
                </a:tc>
              </a:tr>
            </a:tbl>
          </a:graphicData>
        </a:graphic>
      </p:graphicFrame>
      <p:sp>
        <p:nvSpPr>
          <p:cNvPr id="318" name="TextBox 12"/>
          <p:cNvSpPr/>
          <p:nvPr/>
        </p:nvSpPr>
        <p:spPr>
          <a:xfrm>
            <a:off x="553318" y="3823854"/>
            <a:ext cx="3994931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ADDRESS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lide Number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1" name="Mapping of RDBMS to Property Graphs"/>
          <p:cNvSpPr/>
          <p:nvPr/>
        </p:nvSpPr>
        <p:spPr>
          <a:xfrm>
            <a:off x="-151282" y="926445"/>
            <a:ext cx="6561778" cy="437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indent="393839">
              <a:defRPr b="1" spc="-1" sz="24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Mapping of RDBMS to Property Graphs </a:t>
            </a:r>
          </a:p>
        </p:txBody>
      </p:sp>
      <p:sp>
        <p:nvSpPr>
          <p:cNvPr id="322" name="For each row that has no many to many relations: create a vertex and make all the columns that are not a foreign key a vertex property.…"/>
          <p:cNvSpPr/>
          <p:nvPr/>
        </p:nvSpPr>
        <p:spPr>
          <a:xfrm>
            <a:off x="148771" y="1418485"/>
            <a:ext cx="9144001" cy="2717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20315" indent="-120315" defTabSz="457200">
              <a:lnSpc>
                <a:spcPts val="3500"/>
              </a:lnSpc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For each row that has no many to many relations: create a vertex and make all the columns that are not a foreign key a vertex property. </a:t>
            </a:r>
          </a:p>
          <a:p>
            <a:pPr marL="120315" indent="-120315" defTabSz="457200">
              <a:lnSpc>
                <a:spcPts val="3500"/>
              </a:lnSpc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For each one to many relations, create an edge between the 2 vertices and set all the remaining attributes as edge properties. </a:t>
            </a:r>
          </a:p>
          <a:p>
            <a:pPr marL="120315" indent="-120315" defTabSz="457200">
              <a:lnSpc>
                <a:spcPts val="3500"/>
              </a:lnSpc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For each many to many relation, create an edge and set all the remaining attributes as edge properties.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itle 1"/>
          <p:cNvSpPr/>
          <p:nvPr>
            <p:ph type="title"/>
          </p:nvPr>
        </p:nvSpPr>
        <p:spPr>
          <a:xfrm>
            <a:off x="167243" y="1006434"/>
            <a:ext cx="8414941" cy="45684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Mapping of RDBMS to Property Graph</a:t>
            </a:r>
          </a:p>
        </p:txBody>
      </p:sp>
      <p:pic>
        <p:nvPicPr>
          <p:cNvPr id="32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1685636"/>
            <a:ext cx="8953500" cy="430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lide Number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8" name="Text"/>
          <p:cNvSpPr/>
          <p:nvPr/>
        </p:nvSpPr>
        <p:spPr>
          <a:xfrm>
            <a:off x="4500879" y="3294379"/>
            <a:ext cx="142239" cy="414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2800"/>
              </a:lnSpc>
              <a:defRPr sz="1200">
                <a:latin typeface="+mn-lt"/>
                <a:ea typeface="+mn-ea"/>
                <a:cs typeface="+mn-cs"/>
                <a:sym typeface="Times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329" name="Text"/>
          <p:cNvSpPr/>
          <p:nvPr/>
        </p:nvSpPr>
        <p:spPr>
          <a:xfrm>
            <a:off x="4627879" y="3421379"/>
            <a:ext cx="142239" cy="414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2800"/>
              </a:lnSpc>
              <a:defRPr sz="1200">
                <a:latin typeface="+mn-lt"/>
                <a:ea typeface="+mn-ea"/>
                <a:cs typeface="+mn-cs"/>
                <a:sym typeface="Times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330" name="Mapping of RDBMS to RDF(Triplestore)"/>
          <p:cNvSpPr/>
          <p:nvPr/>
        </p:nvSpPr>
        <p:spPr>
          <a:xfrm>
            <a:off x="66503" y="926445"/>
            <a:ext cx="6165693" cy="437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indent="393839">
              <a:defRPr b="1" spc="-1" sz="24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Mapping of RDBMS to RDF(Triplestore)</a:t>
            </a:r>
          </a:p>
        </p:txBody>
      </p:sp>
      <p:sp>
        <p:nvSpPr>
          <p:cNvPr id="331" name="What does RDF stand for ???…"/>
          <p:cNvSpPr/>
          <p:nvPr/>
        </p:nvSpPr>
        <p:spPr>
          <a:xfrm>
            <a:off x="177285" y="1602179"/>
            <a:ext cx="9101916" cy="3017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80472" indent="-180472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What does RDF stand for ???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defTabSz="355600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   Resource Description Framework - </a:t>
            </a:r>
            <a:r>
              <a:rPr b="0"/>
              <a:t>databases which store data in the format subject-predicate-object, which is known as a triple like "Bob is 35" or "Bob knows Fred”.</a:t>
            </a:r>
          </a:p>
          <a:p>
            <a:pPr defTabSz="355600"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180472" indent="-180472" defTabSz="355600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How do we retrieve data from RDF ???</a:t>
            </a:r>
            <a:endParaRPr b="1"/>
          </a:p>
          <a:p>
            <a:pPr defTabSz="355600">
              <a:defRPr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</a:t>
            </a:r>
          </a:p>
          <a:p>
            <a:pPr defTabSz="355600">
              <a:defRPr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</a:t>
            </a:r>
            <a:r>
              <a:rPr b="1"/>
              <a:t>S</a:t>
            </a:r>
            <a:r>
              <a:rPr b="1"/>
              <a:t>emantic queries - </a:t>
            </a:r>
            <a:r>
              <a:t>SPARQL </a:t>
            </a:r>
          </a:p>
          <a:p>
            <a:pPr defTabSz="355600">
              <a:defRPr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355600">
              <a:defRPr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3556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</a:t>
            </a:r>
          </a:p>
        </p:txBody>
      </p:sp>
      <p:pic>
        <p:nvPicPr>
          <p:cNvPr id="332" name="SPARQL-generalform.png" descr="SPARQL-generalfor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5900" y="3877198"/>
            <a:ext cx="4685070" cy="2793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lide Number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5" name="Mapping of RDBMS to RDF(Triplestore)"/>
          <p:cNvSpPr/>
          <p:nvPr/>
        </p:nvSpPr>
        <p:spPr>
          <a:xfrm>
            <a:off x="282651" y="926445"/>
            <a:ext cx="6165693" cy="437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indent="393839">
              <a:defRPr b="1" spc="-1" sz="24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Mapping of RDBMS to RDF(Triplestore)</a:t>
            </a:r>
          </a:p>
        </p:txBody>
      </p:sp>
      <p:pic>
        <p:nvPicPr>
          <p:cNvPr id="3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636" y="1665456"/>
            <a:ext cx="8372104" cy="4434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lide Number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9" name="Property Graphs vs RDF"/>
          <p:cNvSpPr/>
          <p:nvPr/>
        </p:nvSpPr>
        <p:spPr>
          <a:xfrm>
            <a:off x="600151" y="1026064"/>
            <a:ext cx="403521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indent="393839">
              <a:defRPr b="1" spc="-1" sz="24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Property Graphs vs RDF</a:t>
            </a:r>
          </a:p>
        </p:txBody>
      </p:sp>
      <p:pic>
        <p:nvPicPr>
          <p:cNvPr id="340" name="RDF+Graph+v.+Property+Graph.jpg" descr="RDF+Graph+v.+Property+Grap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40" y="855238"/>
            <a:ext cx="9144001" cy="5147523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[https://goo.gl/images/OD3ONb]"/>
          <p:cNvSpPr/>
          <p:nvPr/>
        </p:nvSpPr>
        <p:spPr>
          <a:xfrm>
            <a:off x="2849128" y="6276268"/>
            <a:ext cx="2084155" cy="23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[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https://goo.gl/images/OD3ONb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lide Number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4" name="Early Implementation Setup"/>
          <p:cNvSpPr/>
          <p:nvPr/>
        </p:nvSpPr>
        <p:spPr>
          <a:xfrm>
            <a:off x="168352" y="1144980"/>
            <a:ext cx="4508719" cy="437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indent="393839">
              <a:defRPr b="1" spc="-1" sz="24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Early Implementation Setup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lide Number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8"/>
          <p:cNvSpPr/>
          <p:nvPr>
            <p:ph type="sldNum" sz="quarter" idx="4294967295"/>
          </p:nvPr>
        </p:nvSpPr>
        <p:spPr>
          <a:xfrm>
            <a:off x="8537399" y="-2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5" name="TextShape 1"/>
          <p:cNvSpPr/>
          <p:nvPr/>
        </p:nvSpPr>
        <p:spPr>
          <a:xfrm>
            <a:off x="0" y="940023"/>
            <a:ext cx="5825520" cy="60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b">
            <a:spAutoFit/>
          </a:bodyPr>
          <a:lstStyle>
            <a:lvl1pPr indent="457200">
              <a:defRPr b="1" spc="-1" sz="30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Structure</a:t>
            </a:r>
          </a:p>
        </p:txBody>
      </p:sp>
      <p:sp>
        <p:nvSpPr>
          <p:cNvPr id="256" name="CustomShape 2"/>
          <p:cNvSpPr/>
          <p:nvPr/>
        </p:nvSpPr>
        <p:spPr>
          <a:xfrm>
            <a:off x="1132199" y="1614805"/>
            <a:ext cx="6795001" cy="83628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7" name="CustomShape 3"/>
          <p:cNvSpPr/>
          <p:nvPr/>
        </p:nvSpPr>
        <p:spPr>
          <a:xfrm>
            <a:off x="1211760" y="1736445"/>
            <a:ext cx="6715439" cy="61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7160" tIns="137160" rIns="137160" bIns="137160" anchor="ctr">
            <a:spAutoFit/>
          </a:bodyPr>
          <a:lstStyle>
            <a:lvl1pPr>
              <a:lnSpc>
                <a:spcPct val="90000"/>
              </a:lnSpc>
              <a:defRPr spc="-1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 Team Roles</a:t>
            </a:r>
          </a:p>
        </p:txBody>
      </p:sp>
      <p:sp>
        <p:nvSpPr>
          <p:cNvPr id="258" name="CustomShape 4"/>
          <p:cNvSpPr/>
          <p:nvPr/>
        </p:nvSpPr>
        <p:spPr>
          <a:xfrm>
            <a:off x="1172160" y="2565360"/>
            <a:ext cx="6795001" cy="83628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9" name="CustomShape 5"/>
          <p:cNvSpPr/>
          <p:nvPr/>
        </p:nvSpPr>
        <p:spPr>
          <a:xfrm>
            <a:off x="1211760" y="2619525"/>
            <a:ext cx="6617160" cy="61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7160" tIns="137160" rIns="137160" bIns="137160" anchor="ctr">
            <a:spAutoFit/>
          </a:bodyPr>
          <a:lstStyle>
            <a:lvl1pPr>
              <a:lnSpc>
                <a:spcPct val="90000"/>
              </a:lnSpc>
              <a:defRPr spc="-1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2. Topic Introduction</a:t>
            </a:r>
          </a:p>
        </p:txBody>
      </p:sp>
      <p:sp>
        <p:nvSpPr>
          <p:cNvPr id="260" name="CustomShape 7"/>
          <p:cNvSpPr/>
          <p:nvPr/>
        </p:nvSpPr>
        <p:spPr>
          <a:xfrm>
            <a:off x="1172160" y="3402360"/>
            <a:ext cx="6715439" cy="2861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1" marL="285838" indent="-247320">
              <a:lnSpc>
                <a:spcPct val="90000"/>
              </a:lnSpc>
              <a:buClr>
                <a:srgbClr val="000000"/>
              </a:buClr>
              <a:buSzPct val="100000"/>
              <a:buFont typeface="Arial"/>
              <a:buChar char="•"/>
              <a:defRPr spc="-1" sz="22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Data Models</a:t>
            </a:r>
          </a:p>
          <a:p>
            <a:pPr lvl="1" marL="285838" indent="-247320">
              <a:lnSpc>
                <a:spcPct val="90000"/>
              </a:lnSpc>
              <a:buClr>
                <a:srgbClr val="000000"/>
              </a:buClr>
              <a:buSzPct val="100000"/>
              <a:buFont typeface="Arial"/>
              <a:buChar char="•"/>
              <a:defRPr spc="-1" sz="22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Mapping from RDBMS to :</a:t>
            </a:r>
          </a:p>
          <a:p>
            <a:pPr lvl="2" marL="1010070" indent="-514350">
              <a:lnSpc>
                <a:spcPct val="90000"/>
              </a:lnSpc>
              <a:buClr>
                <a:srgbClr val="000000"/>
              </a:buClr>
              <a:buSzPct val="100000"/>
              <a:buFont typeface="Arial"/>
              <a:buChar char="➢"/>
              <a:defRPr spc="-1" sz="22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Key Value Stores</a:t>
            </a:r>
          </a:p>
          <a:p>
            <a:pPr lvl="2" marL="1010070" indent="-514350">
              <a:lnSpc>
                <a:spcPct val="90000"/>
              </a:lnSpc>
              <a:buClr>
                <a:srgbClr val="000000"/>
              </a:buClr>
              <a:buSzPct val="100000"/>
              <a:buFont typeface="Arial"/>
              <a:buChar char="➢"/>
              <a:defRPr spc="-1" sz="22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Key Value Column Stores</a:t>
            </a:r>
          </a:p>
          <a:p>
            <a:pPr lvl="2" marL="1010070" indent="-514350">
              <a:lnSpc>
                <a:spcPct val="90000"/>
              </a:lnSpc>
              <a:buClr>
                <a:srgbClr val="000000"/>
              </a:buClr>
              <a:buSzPct val="100000"/>
              <a:buFont typeface="Arial"/>
              <a:buChar char="➢"/>
              <a:defRPr spc="-1" sz="22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Graph based models (RDF/Property Graphs)</a:t>
            </a:r>
          </a:p>
          <a:p>
            <a:pPr lvl="1" marL="285838" indent="-247320">
              <a:lnSpc>
                <a:spcPct val="90000"/>
              </a:lnSpc>
              <a:buClr>
                <a:srgbClr val="000000"/>
              </a:buClr>
              <a:buSzPct val="100000"/>
              <a:buFont typeface="Arial"/>
              <a:buChar char="•"/>
              <a:defRPr spc="-1" sz="22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Initial implementation set up</a:t>
            </a:r>
          </a:p>
          <a:p>
            <a:pPr>
              <a:lnSpc>
                <a:spcPct val="90000"/>
              </a:lnSpc>
              <a:defRPr spc="-1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defRPr spc="-1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defRPr spc="-1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1" name="CustomShape 8"/>
          <p:cNvSpPr/>
          <p:nvPr/>
        </p:nvSpPr>
        <p:spPr>
          <a:xfrm>
            <a:off x="1172160" y="5280119"/>
            <a:ext cx="6795001" cy="83628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2" name="CustomShape 9"/>
          <p:cNvSpPr/>
          <p:nvPr/>
        </p:nvSpPr>
        <p:spPr>
          <a:xfrm>
            <a:off x="1211760" y="5443004"/>
            <a:ext cx="6715439" cy="619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7160" tIns="137160" rIns="137160" bIns="137160" anchor="ctr">
            <a:spAutoFit/>
          </a:bodyPr>
          <a:lstStyle>
            <a:lvl1pPr>
              <a:lnSpc>
                <a:spcPct val="90000"/>
              </a:lnSpc>
              <a:defRPr spc="-1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3. Project Progress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" name="Table 3"/>
          <p:cNvGraphicFramePr/>
          <p:nvPr/>
        </p:nvGraphicFramePr>
        <p:xfrm>
          <a:off x="796090" y="1411680"/>
          <a:ext cx="7832557" cy="526081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610852"/>
                <a:gridCol w="1844536"/>
                <a:gridCol w="3377168"/>
              </a:tblGrid>
              <a:tr h="906276">
                <a:tc>
                  <a:txBody>
                    <a:bodyPr/>
                    <a:lstStyle/>
                    <a:p>
                      <a:pPr>
                        <a:defRPr spc="0" sz="1800">
                          <a:uFillTx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Milestone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pc="0" sz="1800">
                          <a:uFillTx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pc="0" sz="1800">
                          <a:uFillTx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 Description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906276">
                <a:tc>
                  <a:txBody>
                    <a:bodyPr/>
                    <a:lstStyle/>
                    <a:p>
                      <a:pPr>
                        <a:defRPr spc="0" sz="1800">
                          <a:uFillTx/>
                        </a:defRPr>
                      </a:pPr>
                      <a:r>
                        <a:rPr b="1">
                          <a:latin typeface="Arial"/>
                          <a:ea typeface="Arial"/>
                          <a:cs typeface="Arial"/>
                          <a:sym typeface="Arial"/>
                        </a:rPr>
                        <a:t>Milestone 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pc="0" sz="1800">
                          <a:uFillTx/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12.04 – 02.05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pc="0" sz="1800">
                          <a:solidFill>
                            <a:srgbClr val="FF0000"/>
                          </a:solidFill>
                          <a:uFillTx/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DONE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 – Initial Research, Presentation and Team Organization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1402472">
                <a:tc>
                  <a:txBody>
                    <a:bodyPr/>
                    <a:lstStyle/>
                    <a:p>
                      <a:pPr>
                        <a:defRPr b="1" spc="0" sz="1800">
                          <a:uFillTx/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Milestone 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pc="0" sz="1800">
                          <a:uFillTx/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02.05 – 23.05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pc="0" sz="1800">
                          <a:uFillTx/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  <a:p>
                      <a:pPr>
                        <a:defRPr spc="0" sz="1800">
                          <a:uFillTx/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>
                          <a:solidFill>
                            <a:srgbClr val="FF0000"/>
                          </a:solidFill>
                        </a:rPr>
                        <a:t>DONE </a:t>
                      </a:r>
                      <a:r>
                        <a:t>–Structure of the paper, introduction, Research on models and early implementation setup.</a:t>
                      </a:r>
                    </a:p>
                    <a:p>
                      <a:pPr>
                        <a:defRPr spc="0" sz="1800">
                          <a:uFillTx/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 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1139509">
                <a:tc>
                  <a:txBody>
                    <a:bodyPr/>
                    <a:lstStyle/>
                    <a:p>
                      <a:pPr>
                        <a:defRPr b="1" spc="0" sz="1800">
                          <a:uFillTx/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Milestone 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pc="0" sz="1800">
                          <a:uFillTx/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23.05 – 13.06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pc="0" sz="1800">
                          <a:uFillTx/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First draft of the paper, early results of the implementation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906276">
                <a:tc>
                  <a:txBody>
                    <a:bodyPr/>
                    <a:lstStyle/>
                    <a:p>
                      <a:pPr>
                        <a:defRPr b="1" spc="0" sz="1800">
                          <a:uFillTx/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Milestone 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pc="0" sz="1800">
                          <a:uFillTx/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13.06 – 04.07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pc="0" sz="1800">
                          <a:uFillTx/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FINAL presentation with the results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sp>
        <p:nvSpPr>
          <p:cNvPr id="349" name="Project Progress"/>
          <p:cNvSpPr/>
          <p:nvPr/>
        </p:nvSpPr>
        <p:spPr>
          <a:xfrm>
            <a:off x="353810" y="830632"/>
            <a:ext cx="2543580" cy="437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Project Progress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/>
          <p:nvPr/>
        </p:nvSpPr>
        <p:spPr>
          <a:xfrm>
            <a:off x="92159" y="1747079"/>
            <a:ext cx="8537042" cy="193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8640" indent="245519" algn="ctr">
              <a:lnSpc>
                <a:spcPct val="150000"/>
              </a:lnSpc>
              <a:defRPr spc="-1" sz="5400">
                <a:solidFill>
                  <a:srgbClr val="0068B4"/>
                </a:solidFill>
                <a:uFill>
                  <a:solidFill>
                    <a:srgbClr val="FFFFFF"/>
                  </a:solidFill>
                </a:uFill>
                <a:latin typeface="Rambla"/>
                <a:ea typeface="Rambla"/>
                <a:cs typeface="Rambla"/>
                <a:sym typeface="Rambla"/>
              </a:defRPr>
            </a:pPr>
            <a:r>
              <a:t>Thank you!</a:t>
            </a:r>
          </a:p>
          <a:p>
            <a:pPr marL="8640" indent="-8640" algn="ctr">
              <a:lnSpc>
                <a:spcPct val="150000"/>
              </a:lnSpc>
              <a:defRPr spc="-1" sz="5400">
                <a:solidFill>
                  <a:srgbClr val="0068B4"/>
                </a:solidFill>
                <a:uFill>
                  <a:solidFill>
                    <a:srgbClr val="FFFFFF"/>
                  </a:solidFill>
                </a:uFill>
                <a:latin typeface="Rambla"/>
                <a:ea typeface="Rambla"/>
                <a:cs typeface="Rambla"/>
                <a:sym typeface="Rambla"/>
              </a:defRPr>
            </a:pPr>
            <a:r>
              <a:rPr sz="4000"/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lide Number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4" name="References"/>
          <p:cNvSpPr/>
          <p:nvPr/>
        </p:nvSpPr>
        <p:spPr>
          <a:xfrm>
            <a:off x="3033510" y="926446"/>
            <a:ext cx="1832331" cy="792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8"/>
          <p:cNvSpPr/>
          <p:nvPr>
            <p:ph type="sldNum" sz="quarter" idx="4294967295"/>
          </p:nvPr>
        </p:nvSpPr>
        <p:spPr>
          <a:xfrm>
            <a:off x="8537399" y="-2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5" name="TextShape 1"/>
          <p:cNvSpPr/>
          <p:nvPr/>
        </p:nvSpPr>
        <p:spPr>
          <a:xfrm>
            <a:off x="135720" y="1789920"/>
            <a:ext cx="8871120" cy="4164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>
              <a:defRPr b="1" spc="-1" sz="16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Shreeraksha Achutha</a:t>
            </a:r>
            <a:r>
              <a:rPr b="0"/>
              <a:t>						</a:t>
            </a:r>
            <a:endParaRPr sz="1400"/>
          </a:p>
          <a:p>
            <a:pPr>
              <a:defRPr spc="-1" sz="16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Program: Data and Knowledge Engineering		 	</a:t>
            </a:r>
            <a:endParaRPr sz="1400"/>
          </a:p>
          <a:p>
            <a:pPr>
              <a:defRPr spc="-1" sz="16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Main tasks: prototypical implementation (Developer)</a:t>
            </a:r>
            <a:endParaRPr sz="1400"/>
          </a:p>
          <a:p>
            <a:pPr>
              <a:defRPr spc="-1" sz="14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pc="-1" sz="16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Taranpreet Kaur</a:t>
            </a:r>
            <a:r>
              <a:rPr b="0"/>
              <a:t>						</a:t>
            </a:r>
            <a:endParaRPr sz="1400"/>
          </a:p>
          <a:p>
            <a:pPr>
              <a:defRPr spc="-1" sz="16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Program: Digital Engineering		 	</a:t>
            </a:r>
            <a:endParaRPr sz="1400"/>
          </a:p>
          <a:p>
            <a:pPr>
              <a:defRPr spc="-1" sz="16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Main tasks: Literature research, paper presentation (Database Architect)</a:t>
            </a:r>
          </a:p>
          <a:p>
            <a:pPr>
              <a:defRPr spc="-1" sz="14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pc="-1" sz="16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Madhuri Nagaraj Hebbale</a:t>
            </a:r>
            <a:r>
              <a:rPr b="0"/>
              <a:t>						</a:t>
            </a:r>
            <a:endParaRPr sz="1400"/>
          </a:p>
          <a:p>
            <a:pPr>
              <a:defRPr spc="-1" sz="16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Program: Data and Knowledge Engineering		 	</a:t>
            </a:r>
            <a:endParaRPr sz="1400"/>
          </a:p>
          <a:p>
            <a:pPr>
              <a:defRPr spc="-1" sz="16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Main tasks: Literature research, paper presentation (Manager)</a:t>
            </a:r>
          </a:p>
          <a:p>
            <a:pPr>
              <a:defRPr spc="-1" sz="14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pc="-1" sz="16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Sindhuja Madabushi</a:t>
            </a:r>
            <a:r>
              <a:rPr b="0"/>
              <a:t>						</a:t>
            </a:r>
            <a:endParaRPr sz="1400"/>
          </a:p>
          <a:p>
            <a:pPr>
              <a:defRPr spc="-1" sz="16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Program: Data and Knowledge Engineering		 	</a:t>
            </a:r>
            <a:endParaRPr sz="1400"/>
          </a:p>
          <a:p>
            <a:pPr>
              <a:defRPr spc="-1" sz="16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Main tasks: Prototypical implementation (Developer)</a:t>
            </a:r>
          </a:p>
          <a:p>
            <a:pPr>
              <a:defRPr spc="-1" sz="14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pc="-1" sz="14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pc="-1" sz="16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				</a:t>
            </a:r>
          </a:p>
        </p:txBody>
      </p:sp>
      <p:sp>
        <p:nvSpPr>
          <p:cNvPr id="266" name="TextShape 2"/>
          <p:cNvSpPr/>
          <p:nvPr/>
        </p:nvSpPr>
        <p:spPr>
          <a:xfrm>
            <a:off x="0" y="685800"/>
            <a:ext cx="8605440" cy="88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indent="393839">
              <a:defRPr b="1" spc="-1" sz="24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 marL="6118" indent="-6118">
              <a:defRPr b="1" spc="-1" sz="24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Team Presentations – Roles (flexible roles)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8"/>
          <p:cNvSpPr/>
          <p:nvPr>
            <p:ph type="sldNum" sz="quarter" idx="4294967295"/>
          </p:nvPr>
        </p:nvSpPr>
        <p:spPr>
          <a:xfrm>
            <a:off x="8537399" y="-2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9" name="Title 1"/>
          <p:cNvSpPr/>
          <p:nvPr>
            <p:ph type="title"/>
          </p:nvPr>
        </p:nvSpPr>
        <p:spPr>
          <a:xfrm>
            <a:off x="154378" y="685797"/>
            <a:ext cx="8451061" cy="1368634"/>
          </a:xfrm>
          <a:prstGeom prst="rect">
            <a:avLst/>
          </a:prstGeom>
        </p:spPr>
        <p:txBody>
          <a:bodyPr/>
          <a:lstStyle/>
          <a:p>
            <a:pPr>
              <a:defRPr b="1" sz="2400"/>
            </a:pPr>
            <a:r>
              <a:t>Data Models</a:t>
            </a:r>
            <a:br/>
          </a:p>
        </p:txBody>
      </p:sp>
      <p:sp>
        <p:nvSpPr>
          <p:cNvPr id="270" name="Subtitle 2"/>
          <p:cNvSpPr/>
          <p:nvPr>
            <p:ph type="body" sz="quarter" idx="1"/>
          </p:nvPr>
        </p:nvSpPr>
        <p:spPr>
          <a:xfrm>
            <a:off x="154377" y="1370114"/>
            <a:ext cx="8626935" cy="11300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/>
            </a:lvl1pPr>
          </a:lstStyle>
          <a:p>
            <a:pPr/>
            <a:r>
              <a:t>A data model is an abstract model that organizes elements of data and standardizes how they relate to one another and to properties of the real world entities.</a:t>
            </a:r>
          </a:p>
        </p:txBody>
      </p:sp>
      <p:pic>
        <p:nvPicPr>
          <p:cNvPr id="27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0330" y="2639497"/>
            <a:ext cx="4219155" cy="3764238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TextBox 5"/>
          <p:cNvSpPr/>
          <p:nvPr/>
        </p:nvSpPr>
        <p:spPr>
          <a:xfrm>
            <a:off x="2863517" y="6403733"/>
            <a:ext cx="6387661" cy="22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[https://www.oercommons.org/authoring/14614-rdbms/3/view]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8"/>
          <p:cNvSpPr/>
          <p:nvPr>
            <p:ph type="sldNum" sz="quarter" idx="4294967295"/>
          </p:nvPr>
        </p:nvSpPr>
        <p:spPr>
          <a:xfrm>
            <a:off x="8537399" y="-2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5" name="TextShape 1"/>
          <p:cNvSpPr/>
          <p:nvPr/>
        </p:nvSpPr>
        <p:spPr>
          <a:xfrm>
            <a:off x="-2" y="685800"/>
            <a:ext cx="8556484" cy="528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>
            <a:lvl1pPr indent="393839">
              <a:defRPr b="1" spc="-1" sz="24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Key Value Store Models</a:t>
            </a:r>
          </a:p>
        </p:txBody>
      </p:sp>
      <p:sp>
        <p:nvSpPr>
          <p:cNvPr id="276" name="CustomShape 2"/>
          <p:cNvSpPr/>
          <p:nvPr/>
        </p:nvSpPr>
        <p:spPr>
          <a:xfrm>
            <a:off x="457200" y="1651679"/>
            <a:ext cx="8277481" cy="4427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 key-value store is a simple hash table, primarily used when all access to the database is via primary key.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client can either </a:t>
            </a:r>
          </a:p>
          <a:p>
            <a:pPr lvl="1" marL="742950" indent="-285750">
              <a:buSzPct val="100000"/>
              <a:buFont typeface="Arial"/>
              <a:buChar char="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get the value for the key</a:t>
            </a:r>
          </a:p>
          <a:p>
            <a:pPr lvl="1" marL="742950" indent="-285750">
              <a:buSzPct val="100000"/>
              <a:buFont typeface="Arial"/>
              <a:buChar char="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put a value for a key </a:t>
            </a:r>
          </a:p>
          <a:p>
            <a:pPr lvl="1" marL="742950" indent="-285750">
              <a:buSzPct val="100000"/>
              <a:buFont typeface="Arial"/>
              <a:buChar char="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delete a key </a:t>
            </a:r>
          </a:p>
          <a:p>
            <a:pPr lvl="1" marL="742950" indent="-285750">
              <a:buSzPct val="100000"/>
              <a:buFont typeface="Arial"/>
              <a:buChar char="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How to Construct a Key ?</a:t>
            </a:r>
          </a:p>
          <a:p>
            <a:pPr>
              <a:lnSpc>
                <a:spcPct val="11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   Define meaningful names(entity, attributes). </a:t>
            </a:r>
          </a:p>
          <a:p>
            <a:pPr>
              <a:lnSpc>
                <a:spcPct val="11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     Entity Name + ':' + Entity Identifier +':' +Entity Attribute</a:t>
            </a:r>
          </a:p>
          <a:p>
            <a:pPr>
              <a:lnSpc>
                <a:spcPct val="11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     Eg :Cust:7348:Age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br>
              <a:rPr b="1"/>
            </a:br>
          </a:p>
          <a:p>
            <a:pPr>
              <a:defRPr spc="-1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8"/>
          <p:cNvSpPr/>
          <p:nvPr>
            <p:ph type="sldNum" sz="quarter" idx="4294967295"/>
          </p:nvPr>
        </p:nvSpPr>
        <p:spPr>
          <a:xfrm>
            <a:off x="8537399" y="-2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9" name="TextShape 1"/>
          <p:cNvSpPr/>
          <p:nvPr/>
        </p:nvSpPr>
        <p:spPr>
          <a:xfrm>
            <a:off x="-65640" y="687778"/>
            <a:ext cx="8605441" cy="528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>
            <a:lvl1pPr indent="393839">
              <a:defRPr b="1" spc="-1" sz="24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Mapping of RDBMS to Key Value Stores</a:t>
            </a:r>
          </a:p>
        </p:txBody>
      </p:sp>
      <p:graphicFrame>
        <p:nvGraphicFramePr>
          <p:cNvPr id="280" name="Table 1"/>
          <p:cNvGraphicFramePr/>
          <p:nvPr/>
        </p:nvGraphicFramePr>
        <p:xfrm>
          <a:off x="553320" y="1676638"/>
          <a:ext cx="7913780" cy="19489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78444"/>
                <a:gridCol w="1978444"/>
                <a:gridCol w="1978444"/>
                <a:gridCol w="1978444"/>
              </a:tblGrid>
              <a:tr h="623824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b="1" sz="1200" u="sng">
                          <a:solidFill>
                            <a:schemeClr val="accent1"/>
                          </a:solidFill>
                          <a:sym typeface="Calibri"/>
                        </a:rPr>
                        <a:t>ID</a:t>
                      </a:r>
                    </a:p>
                  </a:txBody>
                  <a:tcPr marL="112337" marR="112337" marT="112337" marB="11233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b="1" sz="1200">
                          <a:solidFill>
                            <a:schemeClr val="accent1"/>
                          </a:solidFill>
                          <a:sym typeface="Calibri"/>
                        </a:rPr>
                        <a:t>NAME</a:t>
                      </a:r>
                    </a:p>
                  </a:txBody>
                  <a:tcPr marL="112337" marR="112337" marT="112337" marB="11233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b="1" sz="1200">
                          <a:solidFill>
                            <a:schemeClr val="accent1"/>
                          </a:solidFill>
                          <a:sym typeface="Calibri"/>
                        </a:rPr>
                        <a:t>LAST NAME</a:t>
                      </a:r>
                    </a:p>
                  </a:txBody>
                  <a:tcPr marL="112337" marR="112337" marT="112337" marB="11233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b="1" sz="1200">
                          <a:solidFill>
                            <a:schemeClr val="accent1"/>
                          </a:solidFill>
                          <a:sym typeface="Calibri"/>
                        </a:rPr>
                        <a:t>ADDRESS ID</a:t>
                      </a:r>
                    </a:p>
                  </a:txBody>
                  <a:tcPr marL="112337" marR="112337" marT="112337" marB="112337" anchor="t" anchorCtr="0" horzOverflow="overflow"/>
                </a:tc>
              </a:tr>
              <a:tr h="441693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1</a:t>
                      </a:r>
                    </a:p>
                  </a:txBody>
                  <a:tcPr marL="112337" marR="112337" marT="112337" marB="11233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Sherlock</a:t>
                      </a:r>
                    </a:p>
                  </a:txBody>
                  <a:tcPr marL="112337" marR="112337" marT="112337" marB="11233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Holmes</a:t>
                      </a:r>
                    </a:p>
                  </a:txBody>
                  <a:tcPr marL="112337" marR="112337" marT="112337" marB="11233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1</a:t>
                      </a:r>
                    </a:p>
                  </a:txBody>
                  <a:tcPr marL="112337" marR="112337" marT="112337" marB="112337" anchor="t" anchorCtr="0" horzOverflow="overflow"/>
                </a:tc>
              </a:tr>
              <a:tr h="441693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2</a:t>
                      </a:r>
                    </a:p>
                  </a:txBody>
                  <a:tcPr marL="112337" marR="112337" marT="112337" marB="11233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John H.</a:t>
                      </a:r>
                    </a:p>
                  </a:txBody>
                  <a:tcPr marL="112337" marR="112337" marT="112337" marB="11233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Watson</a:t>
                      </a:r>
                    </a:p>
                  </a:txBody>
                  <a:tcPr marL="112337" marR="112337" marT="112337" marB="11233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1</a:t>
                      </a:r>
                    </a:p>
                  </a:txBody>
                  <a:tcPr marL="112337" marR="112337" marT="112337" marB="112337" anchor="t" anchorCtr="0" horzOverflow="overflow"/>
                </a:tc>
              </a:tr>
              <a:tr h="441693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3</a:t>
                      </a:r>
                    </a:p>
                  </a:txBody>
                  <a:tcPr marL="112337" marR="112337" marT="112337" marB="11233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Theresa</a:t>
                      </a:r>
                    </a:p>
                  </a:txBody>
                  <a:tcPr marL="112337" marR="112337" marT="112337" marB="11233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May</a:t>
                      </a:r>
                    </a:p>
                  </a:txBody>
                  <a:tcPr marL="112337" marR="112337" marT="112337" marB="11233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2</a:t>
                      </a:r>
                    </a:p>
                  </a:txBody>
                  <a:tcPr marL="112337" marR="112337" marT="112337" marB="112337" anchor="t" anchorCtr="0" horzOverflow="overflow"/>
                </a:tc>
              </a:tr>
            </a:tbl>
          </a:graphicData>
        </a:graphic>
      </p:graphicFrame>
      <p:sp>
        <p:nvSpPr>
          <p:cNvPr id="281" name="Rectangle 1"/>
          <p:cNvSpPr/>
          <p:nvPr/>
        </p:nvSpPr>
        <p:spPr>
          <a:xfrm>
            <a:off x="553320" y="1222621"/>
            <a:ext cx="7367521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USERS</a:t>
            </a:r>
          </a:p>
        </p:txBody>
      </p:sp>
      <p:graphicFrame>
        <p:nvGraphicFramePr>
          <p:cNvPr id="282" name="Table 3"/>
          <p:cNvGraphicFramePr/>
          <p:nvPr/>
        </p:nvGraphicFramePr>
        <p:xfrm>
          <a:off x="553318" y="4279817"/>
          <a:ext cx="7913786" cy="18445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5058"/>
                <a:gridCol w="1983613"/>
                <a:gridCol w="2262557"/>
                <a:gridCol w="2262557"/>
              </a:tblGrid>
              <a:tr h="711145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b="1" sz="1200" u="sng">
                          <a:solidFill>
                            <a:schemeClr val="accent1"/>
                          </a:solidFill>
                          <a:sym typeface="Calibri"/>
                        </a:rPr>
                        <a:t>ID</a:t>
                      </a:r>
                    </a:p>
                  </a:txBody>
                  <a:tcPr marL="111457" marR="111457" marT="111457" marB="11145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b="1" sz="1200">
                          <a:solidFill>
                            <a:schemeClr val="accent1"/>
                          </a:solidFill>
                          <a:sym typeface="Calibri"/>
                        </a:rPr>
                        <a:t>STREET AND NUMBER</a:t>
                      </a:r>
                    </a:p>
                  </a:txBody>
                  <a:tcPr marL="111457" marR="111457" marT="111457" marB="11145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b="1" sz="1200">
                          <a:solidFill>
                            <a:schemeClr val="accent1"/>
                          </a:solidFill>
                          <a:sym typeface="Calibri"/>
                        </a:rPr>
                        <a:t>CITY</a:t>
                      </a:r>
                    </a:p>
                  </a:txBody>
                  <a:tcPr marL="111457" marR="111457" marT="111457" marB="11145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b="1" sz="1200">
                          <a:solidFill>
                            <a:schemeClr val="accent1"/>
                          </a:solidFill>
                          <a:sym typeface="Calibri"/>
                        </a:rPr>
                        <a:t>FLOOR</a:t>
                      </a:r>
                    </a:p>
                  </a:txBody>
                  <a:tcPr marL="111457" marR="111457" marT="111457" marB="111457" anchor="t" anchorCtr="0" horzOverflow="overflow"/>
                </a:tc>
              </a:tr>
              <a:tr h="566721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1</a:t>
                      </a:r>
                    </a:p>
                  </a:txBody>
                  <a:tcPr marL="111457" marR="111457" marT="111457" marB="11145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221b Baker St</a:t>
                      </a:r>
                    </a:p>
                  </a:txBody>
                  <a:tcPr marL="111457" marR="111457" marT="111457" marB="11145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London</a:t>
                      </a:r>
                    </a:p>
                  </a:txBody>
                  <a:tcPr marL="111457" marR="111457" marT="111457" marB="11145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1st floor</a:t>
                      </a:r>
                    </a:p>
                  </a:txBody>
                  <a:tcPr marL="111457" marR="111457" marT="111457" marB="111457" anchor="t" anchorCtr="0" horzOverflow="overflow"/>
                </a:tc>
              </a:tr>
              <a:tr h="566721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2</a:t>
                      </a:r>
                    </a:p>
                  </a:txBody>
                  <a:tcPr marL="111457" marR="111457" marT="111457" marB="11145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10 Downing Street</a:t>
                      </a:r>
                    </a:p>
                  </a:txBody>
                  <a:tcPr marL="111457" marR="111457" marT="111457" marB="11145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London</a:t>
                      </a:r>
                    </a:p>
                  </a:txBody>
                  <a:tcPr marL="111457" marR="111457" marT="111457" marB="111457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NULL</a:t>
                      </a:r>
                    </a:p>
                  </a:txBody>
                  <a:tcPr marL="111457" marR="111457" marT="111457" marB="111457" anchor="t" anchorCtr="0" horzOverflow="overflow"/>
                </a:tc>
              </a:tr>
            </a:tbl>
          </a:graphicData>
        </a:graphic>
      </p:graphicFrame>
      <p:sp>
        <p:nvSpPr>
          <p:cNvPr id="283" name="TextBox 12"/>
          <p:cNvSpPr/>
          <p:nvPr/>
        </p:nvSpPr>
        <p:spPr>
          <a:xfrm>
            <a:off x="553318" y="3823854"/>
            <a:ext cx="3994931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ADDRESS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8"/>
          <p:cNvSpPr/>
          <p:nvPr>
            <p:ph type="sldNum" sz="quarter" idx="4294967295"/>
          </p:nvPr>
        </p:nvSpPr>
        <p:spPr>
          <a:xfrm>
            <a:off x="8537399" y="-2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6" name="Title 1"/>
          <p:cNvSpPr/>
          <p:nvPr>
            <p:ph type="title"/>
          </p:nvPr>
        </p:nvSpPr>
        <p:spPr>
          <a:xfrm>
            <a:off x="166254" y="1018310"/>
            <a:ext cx="8605440" cy="456842"/>
          </a:xfrm>
          <a:prstGeom prst="rect">
            <a:avLst/>
          </a:prstGeom>
        </p:spPr>
        <p:txBody>
          <a:bodyPr/>
          <a:lstStyle>
            <a:lvl1pPr defTabSz="530351">
              <a:defRPr b="1" spc="-150" sz="24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Mapping of RDBMS to Key Value Stores</a:t>
            </a:r>
          </a:p>
        </p:txBody>
      </p:sp>
      <p:graphicFrame>
        <p:nvGraphicFramePr>
          <p:cNvPr id="287" name="Table 3"/>
          <p:cNvGraphicFramePr/>
          <p:nvPr/>
        </p:nvGraphicFramePr>
        <p:xfrm>
          <a:off x="368133" y="1971301"/>
          <a:ext cx="8169442" cy="256686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42360"/>
                <a:gridCol w="6127080"/>
              </a:tblGrid>
              <a:tr h="366694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b="1" sz="1200" u="sng">
                          <a:sym typeface="Calibri"/>
                        </a:rPr>
                        <a:t>Key</a:t>
                      </a:r>
                    </a:p>
                  </a:txBody>
                  <a:tcPr marL="112337" marR="112337" marT="112337" marB="112337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Value</a:t>
                      </a:r>
                    </a:p>
                  </a:txBody>
                  <a:tcPr marL="112337" marR="112337" marT="112337" marB="112337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</a:tr>
              <a:tr h="366694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user/Sherlock</a:t>
                      </a:r>
                    </a:p>
                  </a:txBody>
                  <a:tcPr marL="112337" marR="112337" marT="112337" marB="112337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{“Name”: “Sherlock”, “Last Name”: “Holmes”, “Address”:”address/Baker221b ”} </a:t>
                      </a:r>
                    </a:p>
                  </a:txBody>
                  <a:tcPr marL="112337" marR="112337" marT="112337" marB="112337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</a:tr>
              <a:tr h="366694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user/Watson</a:t>
                      </a:r>
                    </a:p>
                  </a:txBody>
                  <a:tcPr marL="112337" marR="112337" marT="112337" marB="112337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{“Name”: “John H.”, “Last Name”: “Watson”, “Address”:”address/Baker221b ”} </a:t>
                      </a:r>
                    </a:p>
                  </a:txBody>
                  <a:tcPr marL="112337" marR="112337" marT="112337" marB="112337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</a:tr>
              <a:tr h="366694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user/Theresa1</a:t>
                      </a:r>
                    </a:p>
                  </a:txBody>
                  <a:tcPr marL="112337" marR="112337" marT="112337" marB="112337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{“Name”: “Theresa”, “Last Name”: “May”, “Address”:”address/Downing10 ”} </a:t>
                      </a:r>
                    </a:p>
                  </a:txBody>
                  <a:tcPr marL="112337" marR="112337" marT="112337" marB="112337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</a:tr>
              <a:tr h="733388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address/Baker221b</a:t>
                      </a:r>
                    </a:p>
                  </a:txBody>
                  <a:tcPr marL="112337" marR="112337" marT="112337" marB="112337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pc="0" sz="1200">
                          <a:uFillTx/>
                          <a:sym typeface="Calibri"/>
                        </a:defRPr>
                      </a:pPr>
                      <a:r>
                        <a:t>{“StreetAndNumber”: “221b Baker St.”, “City”: “London”, “Floor”:”1st Floor”} </a:t>
                      </a:r>
                      <a:endParaRPr sz="1600"/>
                    </a:p>
                    <a:p>
                      <a:pPr>
                        <a:defRPr spc="0" sz="1600">
                          <a:uFillTx/>
                          <a:sym typeface="Calibri"/>
                        </a:defRPr>
                      </a:pPr>
                      <a:br/>
                    </a:p>
                  </a:txBody>
                  <a:tcPr marL="112337" marR="112337" marT="112337" marB="112337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</a:tr>
              <a:tr h="366694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address/Downing10</a:t>
                      </a:r>
                    </a:p>
                  </a:txBody>
                  <a:tcPr marL="112337" marR="112337" marT="112337" marB="112337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200">
                          <a:sym typeface="Calibri"/>
                        </a:rPr>
                        <a:t>{“StreetAndNumber”: “10 Downing Street”, “City”: “London”} </a:t>
                      </a:r>
                    </a:p>
                  </a:txBody>
                  <a:tcPr marL="112337" marR="112337" marT="112337" marB="112337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288" name="TextBox 5"/>
          <p:cNvSpPr/>
          <p:nvPr/>
        </p:nvSpPr>
        <p:spPr>
          <a:xfrm>
            <a:off x="339724" y="5031128"/>
            <a:ext cx="8197851" cy="1150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key is an index in the key-value store.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For a foreign key relation we can instruct the application to interpret values as Keys. eg: “user/Sherlock” = {“Name”: “Sherlock”, “Last Name”: “Holmes”, </a:t>
            </a:r>
            <a:r>
              <a:rPr>
                <a:solidFill>
                  <a:schemeClr val="accent1"/>
                </a:solidFill>
              </a:rPr>
              <a:t>“Address”:”address/Baker221b ”</a:t>
            </a:r>
            <a:r>
              <a:t>}</a:t>
            </a:r>
            <a:r>
              <a:rPr>
                <a:solidFill>
                  <a:schemeClr val="accent1"/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8"/>
          <p:cNvSpPr/>
          <p:nvPr>
            <p:ph type="sldNum" sz="quarter" idx="4294967295"/>
          </p:nvPr>
        </p:nvSpPr>
        <p:spPr>
          <a:xfrm>
            <a:off x="8537399" y="-2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91" name="Table 5"/>
          <p:cNvGraphicFramePr/>
          <p:nvPr/>
        </p:nvGraphicFramePr>
        <p:xfrm>
          <a:off x="1640858" y="2303484"/>
          <a:ext cx="6063570" cy="219822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10443"/>
                <a:gridCol w="3353125"/>
              </a:tblGrid>
              <a:tr h="439645">
                <a:tc gridSpan="2"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b="1" sz="1400">
                          <a:sym typeface="Calibri"/>
                        </a:rPr>
                        <a:t>NAME COLUMN FAMILY</a:t>
                      </a:r>
                    </a:p>
                  </a:txBody>
                  <a:tcPr marL="127000" marR="127000" marT="127000" marB="127000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  <a:tc hMerge="1">
                  <a:tcPr/>
                </a:tc>
              </a:tr>
              <a:tr h="439645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b="1" sz="1400">
                          <a:sym typeface="Calibri"/>
                        </a:rPr>
                        <a:t>NAME</a:t>
                      </a:r>
                    </a:p>
                  </a:txBody>
                  <a:tcPr marL="127000" marR="127000" marT="127000" marB="127000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pc="0" sz="1800">
                          <a:uFillTx/>
                        </a:defRPr>
                      </a:pPr>
                      <a:r>
                        <a:rPr b="1" sz="1400">
                          <a:sym typeface="Calibri"/>
                        </a:rPr>
                        <a:t>LAST NAME</a:t>
                      </a:r>
                    </a:p>
                  </a:txBody>
                  <a:tcPr marL="127000" marR="127000" marT="127000" marB="127000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</a:tr>
              <a:tr h="439645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400">
                          <a:sym typeface="Calibri"/>
                        </a:rPr>
                        <a:t>{“Name”: “Sherlock”} </a:t>
                      </a:r>
                    </a:p>
                  </a:txBody>
                  <a:tcPr marL="127000" marR="127000" marT="127000" marB="127000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400">
                          <a:sym typeface="Calibri"/>
                        </a:rPr>
                        <a:t>{“Last Name”: “Holmes”}</a:t>
                      </a:r>
                    </a:p>
                  </a:txBody>
                  <a:tcPr marL="127000" marR="127000" marT="127000" marB="127000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</a:tr>
              <a:tr h="439645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400">
                          <a:sym typeface="Calibri"/>
                        </a:rPr>
                        <a:t>{“Name”: “John H.”} </a:t>
                      </a:r>
                    </a:p>
                  </a:txBody>
                  <a:tcPr marL="127000" marR="127000" marT="127000" marB="127000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400">
                          <a:sym typeface="Calibri"/>
                        </a:rPr>
                        <a:t>{“Last Name”: “Watson”}</a:t>
                      </a:r>
                    </a:p>
                  </a:txBody>
                  <a:tcPr marL="127000" marR="127000" marT="127000" marB="127000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</a:tr>
              <a:tr h="439645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400">
                          <a:sym typeface="Calibri"/>
                        </a:rPr>
                        <a:t>{“Name”: “Theresa”} </a:t>
                      </a:r>
                    </a:p>
                  </a:txBody>
                  <a:tcPr marL="127000" marR="127000" marT="127000" marB="127000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400">
                          <a:sym typeface="Calibri"/>
                        </a:rPr>
                        <a:t>{“Last Name”: “May”}</a:t>
                      </a:r>
                    </a:p>
                  </a:txBody>
                  <a:tcPr marL="127000" marR="127000" marT="127000" marB="127000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292" name="Table 7"/>
          <p:cNvGraphicFramePr/>
          <p:nvPr/>
        </p:nvGraphicFramePr>
        <p:xfrm>
          <a:off x="303444" y="2770844"/>
          <a:ext cx="997528" cy="15963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97527"/>
              </a:tblGrid>
              <a:tr h="399077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b="1" sz="1400" u="sng">
                          <a:sym typeface="Calibri"/>
                        </a:rPr>
                        <a:t>ID</a:t>
                      </a:r>
                    </a:p>
                  </a:txBody>
                  <a:tcPr marL="127000" marR="127000" marT="127000" marB="127000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</a:tr>
              <a:tr h="399077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400">
                          <a:sym typeface="Calibri"/>
                        </a:rPr>
                        <a:t>1</a:t>
                      </a:r>
                    </a:p>
                  </a:txBody>
                  <a:tcPr marL="127000" marR="127000" marT="127000" marB="127000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</a:tr>
              <a:tr h="399077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400">
                          <a:sym typeface="Calibri"/>
                        </a:rPr>
                        <a:t>2</a:t>
                      </a:r>
                    </a:p>
                  </a:txBody>
                  <a:tcPr marL="127000" marR="127000" marT="127000" marB="127000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</a:tr>
              <a:tr h="399077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400">
                          <a:sym typeface="Calibri"/>
                        </a:rPr>
                        <a:t>3</a:t>
                      </a:r>
                    </a:p>
                  </a:txBody>
                  <a:tcPr marL="127000" marR="127000" marT="127000" marB="127000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293" name="TextBox 2"/>
          <p:cNvSpPr/>
          <p:nvPr/>
        </p:nvSpPr>
        <p:spPr>
          <a:xfrm>
            <a:off x="303444" y="5025123"/>
            <a:ext cx="8186164" cy="1417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 table is a collection of column families.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Column Family - logical and physical grouping of columns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Row-Key is an implicit primary key to uniquely identify the record.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Every row in a table can have different set of columns identified by its row-key.</a:t>
            </a:r>
          </a:p>
        </p:txBody>
      </p:sp>
      <p:sp>
        <p:nvSpPr>
          <p:cNvPr id="294" name="TextBox 8"/>
          <p:cNvSpPr/>
          <p:nvPr/>
        </p:nvSpPr>
        <p:spPr>
          <a:xfrm>
            <a:off x="633645" y="1036736"/>
            <a:ext cx="7625019" cy="437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Key Value Column Stores /Extensible Record stores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8"/>
          <p:cNvSpPr/>
          <p:nvPr>
            <p:ph type="sldNum" sz="quarter" idx="4294967295"/>
          </p:nvPr>
        </p:nvSpPr>
        <p:spPr>
          <a:xfrm>
            <a:off x="8537399" y="-2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7" name="Title 1"/>
          <p:cNvSpPr/>
          <p:nvPr>
            <p:ph type="title"/>
          </p:nvPr>
        </p:nvSpPr>
        <p:spPr>
          <a:xfrm>
            <a:off x="201881" y="840179"/>
            <a:ext cx="8605440" cy="456842"/>
          </a:xfrm>
          <a:prstGeom prst="rect">
            <a:avLst/>
          </a:prstGeom>
        </p:spPr>
        <p:txBody>
          <a:bodyPr/>
          <a:lstStyle>
            <a:lvl1pPr>
              <a:defRPr b="1" spc="-100" sz="28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Mapping of RDBMS to Key Value Column Stores</a:t>
            </a:r>
          </a:p>
        </p:txBody>
      </p:sp>
      <p:graphicFrame>
        <p:nvGraphicFramePr>
          <p:cNvPr id="298" name="Table 3"/>
          <p:cNvGraphicFramePr/>
          <p:nvPr/>
        </p:nvGraphicFramePr>
        <p:xfrm>
          <a:off x="404385" y="2525404"/>
          <a:ext cx="1294412" cy="33153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94410"/>
              </a:tblGrid>
              <a:tr h="486775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b="1" sz="1400" u="sng">
                          <a:sym typeface="Calibri"/>
                        </a:rPr>
                        <a:t>ID</a:t>
                      </a:r>
                    </a:p>
                  </a:txBody>
                  <a:tcPr marL="127000" marR="127000" marT="127000" marB="127000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</a:tr>
              <a:tr h="1207728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400">
                          <a:sym typeface="Calibri"/>
                        </a:rPr>
                        <a:t>1</a:t>
                      </a:r>
                    </a:p>
                  </a:txBody>
                  <a:tcPr marL="127000" marR="127000" marT="127000" marB="127000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</a:tr>
              <a:tr h="1134078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400">
                          <a:sym typeface="Calibri"/>
                        </a:rPr>
                        <a:t>2</a:t>
                      </a:r>
                    </a:p>
                  </a:txBody>
                  <a:tcPr marL="127000" marR="127000" marT="127000" marB="127000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</a:tr>
              <a:tr h="486775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400">
                          <a:sym typeface="Calibri"/>
                        </a:rPr>
                        <a:t>3</a:t>
                      </a:r>
                    </a:p>
                  </a:txBody>
                  <a:tcPr marL="127000" marR="127000" marT="127000" marB="127000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299" name="Table 2"/>
          <p:cNvGraphicFramePr/>
          <p:nvPr/>
        </p:nvGraphicFramePr>
        <p:xfrm>
          <a:off x="2000867" y="2195862"/>
          <a:ext cx="5889626" cy="3644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59841"/>
                <a:gridCol w="1919432"/>
                <a:gridCol w="2010352"/>
              </a:tblGrid>
              <a:tr h="404091">
                <a:tc gridSpan="3"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b="1" sz="1100">
                          <a:sym typeface="Calibri"/>
                        </a:rPr>
                        <a:t>ADDRESS COLUMN FAMILY</a:t>
                      </a:r>
                    </a:p>
                  </a:txBody>
                  <a:tcPr marL="101023" marR="101023" marT="101023" marB="101023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404091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b="1" sz="1100">
                          <a:sym typeface="Calibri"/>
                        </a:rPr>
                        <a:t>STREETANDNUMBER</a:t>
                      </a:r>
                    </a:p>
                  </a:txBody>
                  <a:tcPr marL="101023" marR="101023" marT="101023" marB="101023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b="1" sz="1100">
                          <a:sym typeface="Calibri"/>
                        </a:rPr>
                        <a:t>CITY</a:t>
                      </a:r>
                    </a:p>
                  </a:txBody>
                  <a:tcPr marL="101023" marR="101023" marT="101023" marB="101023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b="1" sz="1100">
                          <a:solidFill>
                            <a:srgbClr val="212121"/>
                          </a:solidFill>
                          <a:sym typeface="Calibri"/>
                        </a:rPr>
                        <a:t>FLOOR</a:t>
                      </a:r>
                    </a:p>
                  </a:txBody>
                  <a:tcPr marL="101023" marR="101023" marT="101023" marB="101023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</a:tr>
              <a:tr h="1147618">
                <a:tc>
                  <a:txBody>
                    <a:bodyPr/>
                    <a:lstStyle/>
                    <a:p>
                      <a:pPr algn="ctr">
                        <a:defRPr spc="0" sz="1100">
                          <a:uFillTx/>
                          <a:sym typeface="Calibri"/>
                        </a:defRPr>
                      </a:pPr>
                      <a:r>
                        <a:t>{“StreetAndNumber”: “221b Baker St.”} “Floor”: “1st Floor”} </a:t>
                      </a:r>
                      <a:endParaRPr sz="1400"/>
                    </a:p>
                    <a:p>
                      <a:pPr>
                        <a:defRPr spc="0" sz="1400">
                          <a:uFillTx/>
                          <a:sym typeface="Calibri"/>
                        </a:defRPr>
                      </a:pPr>
                      <a:br/>
                    </a:p>
                  </a:txBody>
                  <a:tcPr marL="101023" marR="101023" marT="101023" marB="101023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100">
                          <a:sym typeface="Calibri"/>
                        </a:rPr>
                        <a:t>{“City”: “London”}</a:t>
                      </a:r>
                    </a:p>
                  </a:txBody>
                  <a:tcPr marL="101023" marR="101023" marT="101023" marB="101023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pc="0" sz="1800">
                          <a:uFillTx/>
                        </a:defRPr>
                      </a:pPr>
                      <a:r>
                        <a:rPr sz="1400">
                          <a:sym typeface="Calibri"/>
                        </a:rPr>
                        <a:t> </a:t>
                      </a:r>
                    </a:p>
                  </a:txBody>
                  <a:tcPr marL="101023" marR="101023" marT="101023" marB="101023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</a:tr>
              <a:tr h="1147618">
                <a:tc>
                  <a:txBody>
                    <a:bodyPr/>
                    <a:lstStyle/>
                    <a:p>
                      <a:pPr algn="ctr">
                        <a:defRPr spc="0" sz="1100">
                          <a:uFillTx/>
                          <a:sym typeface="Calibri"/>
                        </a:defRPr>
                      </a:pPr>
                      <a:r>
                        <a:t>{“StreetAndNumber”: “221b Baker St.”} “Floor”: “1st Floor”} </a:t>
                      </a:r>
                      <a:endParaRPr sz="1400"/>
                    </a:p>
                    <a:p>
                      <a:pPr>
                        <a:defRPr spc="0" sz="1400">
                          <a:uFillTx/>
                          <a:sym typeface="Calibri"/>
                        </a:defRPr>
                      </a:pPr>
                      <a:br/>
                    </a:p>
                  </a:txBody>
                  <a:tcPr marL="101023" marR="101023" marT="101023" marB="101023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100">
                          <a:sym typeface="Calibri"/>
                        </a:rPr>
                        <a:t>{“City”: “London”}</a:t>
                      </a:r>
                    </a:p>
                  </a:txBody>
                  <a:tcPr marL="101023" marR="101023" marT="101023" marB="101023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pc="0" sz="1800">
                          <a:uFillTx/>
                        </a:defRPr>
                      </a:pPr>
                      <a:r>
                        <a:rPr sz="1400">
                          <a:sym typeface="Calibri"/>
                        </a:rPr>
                        <a:t> </a:t>
                      </a:r>
                    </a:p>
                  </a:txBody>
                  <a:tcPr marL="101023" marR="101023" marT="101023" marB="101023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</a:tr>
              <a:tr h="541482"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100">
                          <a:sym typeface="Calibri"/>
                        </a:rPr>
                        <a:t>{“StreetAndNumber”: “10 Downing Street”}</a:t>
                      </a:r>
                    </a:p>
                  </a:txBody>
                  <a:tcPr marL="101023" marR="101023" marT="101023" marB="101023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pc="0" sz="1800">
                          <a:uFillTx/>
                        </a:defRPr>
                      </a:pPr>
                      <a:r>
                        <a:rPr sz="1100">
                          <a:sym typeface="Calibri"/>
                        </a:rPr>
                        <a:t>{“City”: “London”}</a:t>
                      </a:r>
                    </a:p>
                  </a:txBody>
                  <a:tcPr marL="101023" marR="101023" marT="101023" marB="101023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pc="0" sz="1800">
                          <a:uFillTx/>
                        </a:defRPr>
                      </a:pPr>
                      <a:r>
                        <a:rPr sz="1100">
                          <a:sym typeface="Calibri"/>
                        </a:rPr>
                        <a:t>{“Floor”:”1st Floor”}</a:t>
                      </a:r>
                    </a:p>
                  </a:txBody>
                  <a:tcPr marL="101023" marR="101023" marT="101023" marB="101023" anchor="t" anchorCtr="0" horzOverflow="overflow">
                    <a:lnL w="12700">
                      <a:solidFill>
                        <a:srgbClr val="9E9E9E"/>
                      </a:solidFill>
                    </a:lnL>
                    <a:lnR w="12700">
                      <a:solidFill>
                        <a:srgbClr val="9E9E9E"/>
                      </a:solidFill>
                    </a:lnR>
                    <a:lnT w="12700">
                      <a:solidFill>
                        <a:srgbClr val="9E9E9E"/>
                      </a:solidFill>
                    </a:lnT>
                    <a:lnB w="12700">
                      <a:solidFill>
                        <a:srgbClr val="9E9E9E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00" name="Rectangle 5"/>
          <p:cNvSpPr/>
          <p:nvPr/>
        </p:nvSpPr>
        <p:spPr>
          <a:xfrm>
            <a:off x="201880" y="1527926"/>
            <a:ext cx="768861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Key Value Column Stores /Extensible Record stores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Times"/>
        <a:ea typeface="Times"/>
        <a:cs typeface="Times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Times"/>
        <a:ea typeface="Times"/>
        <a:cs typeface="Times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