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2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1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203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36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2047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901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62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8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5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46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9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43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4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41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6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6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  <p:sldLayoutId id="2147483943" r:id="rId14"/>
    <p:sldLayoutId id="2147483944" r:id="rId15"/>
    <p:sldLayoutId id="21474839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066" y="1046284"/>
            <a:ext cx="9420835" cy="2262781"/>
          </a:xfrm>
        </p:spPr>
        <p:txBody>
          <a:bodyPr>
            <a:noAutofit/>
          </a:bodyPr>
          <a:lstStyle/>
          <a:p>
            <a:r>
              <a:rPr lang="en-US" sz="6000" b="1" dirty="0"/>
              <a:t>Design Reuse Through Frameworks and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3555" y="4777379"/>
            <a:ext cx="5051058" cy="1403613"/>
          </a:xfrm>
        </p:spPr>
        <p:txBody>
          <a:bodyPr>
            <a:normAutofit/>
          </a:bodyPr>
          <a:lstStyle/>
          <a:p>
            <a:r>
              <a:rPr lang="en-US" b="1" dirty="0"/>
              <a:t>Presented By</a:t>
            </a:r>
          </a:p>
          <a:p>
            <a:r>
              <a:rPr lang="en-US" b="1" dirty="0"/>
              <a:t>Lalitha Madhuri Putchala (700657631)</a:t>
            </a:r>
          </a:p>
        </p:txBody>
      </p:sp>
    </p:spTree>
    <p:extLst>
      <p:ext uri="{BB962C8B-B14F-4D97-AF65-F5344CB8AC3E}">
        <p14:creationId xmlns:p14="http://schemas.microsoft.com/office/powerpoint/2010/main" val="4156097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26930"/>
            <a:ext cx="8911687" cy="739870"/>
          </a:xfrm>
        </p:spPr>
        <p:txBody>
          <a:bodyPr>
            <a:normAutofit/>
          </a:bodyPr>
          <a:lstStyle/>
          <a:p>
            <a:r>
              <a:rPr lang="en-US" sz="4000" b="1" dirty="0"/>
              <a:t>Tool – Material Design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4554"/>
            <a:ext cx="8915400" cy="526578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Describes the interplay between application domain objects (such as an account)  and objects for interaction	purposes (such as an editor), is derived from the tool-material metaphor.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The metaphor – namely, that materials can be worked on with these tools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User Interface changes will not affect the material frameworks contained in the business design layer or ADL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Can also be used for structuring the user interface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Tool Material Design is an excellent example of how we can get conceptual models to converge.</a:t>
            </a:r>
          </a:p>
        </p:txBody>
      </p:sp>
    </p:spTree>
    <p:extLst>
      <p:ext uri="{BB962C8B-B14F-4D97-AF65-F5344CB8AC3E}">
        <p14:creationId xmlns:p14="http://schemas.microsoft.com/office/powerpoint/2010/main" val="2619446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19310"/>
            <a:ext cx="8911687" cy="816070"/>
          </a:xfrm>
        </p:spPr>
        <p:txBody>
          <a:bodyPr>
            <a:normAutofit/>
          </a:bodyPr>
          <a:lstStyle/>
          <a:p>
            <a:r>
              <a:rPr lang="en-US" sz="4000" b="1" dirty="0"/>
              <a:t>Role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35380"/>
            <a:ext cx="8915400" cy="51282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Maintaining diverse but adaptable employee workstations presents technical challenges:</a:t>
            </a:r>
          </a:p>
          <a:p>
            <a:pPr lvl="2">
              <a:lnSpc>
                <a:spcPct val="150000"/>
              </a:lnSpc>
            </a:pPr>
            <a:r>
              <a:rPr lang="en-US" sz="1800" b="1" dirty="0"/>
              <a:t>Fast system response time</a:t>
            </a:r>
          </a:p>
          <a:p>
            <a:pPr lvl="2">
              <a:lnSpc>
                <a:spcPct val="150000"/>
              </a:lnSpc>
            </a:pPr>
            <a:r>
              <a:rPr lang="en-US" sz="1800" b="1" dirty="0"/>
              <a:t>Smooth sedimentation process</a:t>
            </a:r>
          </a:p>
          <a:p>
            <a:pPr marL="342900" lvl="2" indent="-342900">
              <a:lnSpc>
                <a:spcPct val="150000"/>
              </a:lnSpc>
            </a:pPr>
            <a:r>
              <a:rPr lang="en-US" sz="1800" b="1" dirty="0"/>
              <a:t>Solution for the above problem is “Role Pattern” where everyday business transactions serve as metaphors for structuring the software architecture.</a:t>
            </a:r>
          </a:p>
          <a:p>
            <a:pPr marL="342900" lvl="2" indent="-342900">
              <a:lnSpc>
                <a:spcPct val="150000"/>
              </a:lnSpc>
            </a:pPr>
            <a:r>
              <a:rPr lang="en-US" sz="1800" b="1" dirty="0"/>
              <a:t>Benefits user participation like tool – material pattern</a:t>
            </a:r>
          </a:p>
          <a:p>
            <a:pPr marL="342900" lvl="2" indent="-342900">
              <a:lnSpc>
                <a:spcPct val="150000"/>
              </a:lnSpc>
            </a:pPr>
            <a:r>
              <a:rPr lang="en-US" sz="1800" b="1" dirty="0"/>
              <a:t>If role changes, only that role’s framework is affected. The customer core framework in the application domain and the frameworks of other roles remain unaffected.</a:t>
            </a:r>
          </a:p>
        </p:txBody>
      </p:sp>
    </p:spTree>
    <p:extLst>
      <p:ext uri="{BB962C8B-B14F-4D97-AF65-F5344CB8AC3E}">
        <p14:creationId xmlns:p14="http://schemas.microsoft.com/office/powerpoint/2010/main" val="459637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2730"/>
          </a:xfrm>
        </p:spPr>
        <p:txBody>
          <a:bodyPr>
            <a:normAutofit/>
          </a:bodyPr>
          <a:lstStyle/>
          <a:p>
            <a:r>
              <a:rPr lang="en-US" sz="4000" b="1" dirty="0"/>
              <a:t>Role Pattern –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55420"/>
            <a:ext cx="8915400" cy="460248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This approach is applicable when developing frameworks for traditional industries such as banking or insurance, where the application domain has been stable for several years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However, it might be less worthwhile to try to initiate a sedimentation process in young fields of business.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In such cases, it takes some release cycles until business objects become stable; only then are they candidates for sedimentation</a:t>
            </a:r>
          </a:p>
          <a:p>
            <a:pPr>
              <a:lnSpc>
                <a:spcPct val="200000"/>
              </a:lnSpc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99468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304070"/>
            <a:ext cx="8911687" cy="717010"/>
          </a:xfrm>
        </p:spPr>
        <p:txBody>
          <a:bodyPr/>
          <a:lstStyle/>
          <a:p>
            <a:r>
              <a:rPr lang="en-US" b="1" dirty="0"/>
              <a:t>Application Adaptability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499" y="1143000"/>
            <a:ext cx="8915400" cy="47853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As individual frameworks all use the same customer core but operate independently, we can easily develop task-specific applications in an elegant way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Role pattern offers practical and elegant possibilities for tailoring an application to particular activities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The Tool – Material pattern provides adaptability features by making a set of tools and materials available, thus addressing the distinct requirements of different types of workplaces.</a:t>
            </a:r>
          </a:p>
        </p:txBody>
      </p:sp>
    </p:spTree>
    <p:extLst>
      <p:ext uri="{BB962C8B-B14F-4D97-AF65-F5344CB8AC3E}">
        <p14:creationId xmlns:p14="http://schemas.microsoft.com/office/powerpoint/2010/main" val="924274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953000"/>
            <a:ext cx="8915399" cy="1706880"/>
          </a:xfrm>
        </p:spPr>
        <p:txBody>
          <a:bodyPr>
            <a:noAutofit/>
          </a:bodyPr>
          <a:lstStyle/>
          <a:p>
            <a:r>
              <a:rPr lang="en-US" sz="2400" b="1" dirty="0"/>
              <a:t>Correspondence between the software architecture and user interface. Workplace-specific roles appear in the lower left, and the materials available are listed on the lower right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12420"/>
            <a:ext cx="9104085" cy="441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88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39472"/>
            <a:ext cx="8911687" cy="791452"/>
          </a:xfrm>
        </p:spPr>
        <p:txBody>
          <a:bodyPr>
            <a:noAutofit/>
          </a:bodyPr>
          <a:lstStyle/>
          <a:p>
            <a:r>
              <a:rPr lang="en-US" sz="4000" b="1" dirty="0"/>
              <a:t>Style guides: Catalogs of well-tried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28799"/>
            <a:ext cx="8915400" cy="477422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It is now possible to reuse entire tools, not just materials, single controls, and widgets – the common practice so far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For larger applications style guides became extremely important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Why style guides?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When developer uses Tool-Material pattern, -&gt; as application system evolves -&gt; reusing existing ones increases -&gt; standardization work is mainly concentrated in early stages of the SDLC -&gt; which means the small part of software team (base developers) who involve in initial part of the SDLC would only require to have the knowledge of style guides</a:t>
            </a:r>
          </a:p>
        </p:txBody>
      </p:sp>
    </p:spTree>
    <p:extLst>
      <p:ext uri="{BB962C8B-B14F-4D97-AF65-F5344CB8AC3E}">
        <p14:creationId xmlns:p14="http://schemas.microsoft.com/office/powerpoint/2010/main" val="414473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351549"/>
            <a:ext cx="8911687" cy="791452"/>
          </a:xfrm>
        </p:spPr>
        <p:txBody>
          <a:bodyPr>
            <a:normAutofit/>
          </a:bodyPr>
          <a:lstStyle/>
          <a:p>
            <a:r>
              <a:rPr lang="en-US" sz="4000" b="1" dirty="0"/>
              <a:t>Style guides –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090248"/>
            <a:ext cx="9368326" cy="58732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Style guides for framework development must take in to account these two issues:</a:t>
            </a:r>
          </a:p>
          <a:p>
            <a:pPr lvl="2">
              <a:lnSpc>
                <a:spcPct val="150000"/>
              </a:lnSpc>
            </a:pPr>
            <a:r>
              <a:rPr lang="en-US" sz="1800" b="1" dirty="0"/>
              <a:t>Criteria for reuse</a:t>
            </a:r>
          </a:p>
          <a:p>
            <a:pPr lvl="2">
              <a:lnSpc>
                <a:spcPct val="150000"/>
              </a:lnSpc>
            </a:pPr>
            <a:r>
              <a:rPr lang="en-US" sz="1800" b="1" dirty="0"/>
              <a:t>Usage Models</a:t>
            </a:r>
          </a:p>
          <a:p>
            <a:pPr marL="342900" lvl="2" indent="-342900">
              <a:lnSpc>
                <a:spcPct val="150000"/>
              </a:lnSpc>
            </a:pPr>
            <a:r>
              <a:rPr lang="en-US" sz="1800" b="1" u="sng" dirty="0"/>
              <a:t>Criteria for reuse:</a:t>
            </a:r>
            <a:r>
              <a:rPr lang="en-US" sz="1800" b="1" dirty="0"/>
              <a:t> It is important to preciously define the situations in which developers may use a particular tool. Otherwise, there is the danger that it might be used outside the intended context</a:t>
            </a:r>
          </a:p>
          <a:p>
            <a:pPr marL="342900" lvl="2" indent="-342900">
              <a:lnSpc>
                <a:spcPct val="150000"/>
              </a:lnSpc>
            </a:pPr>
            <a:r>
              <a:rPr lang="en-US" sz="1800" b="1" u="sng" dirty="0"/>
              <a:t>Usage Models: </a:t>
            </a:r>
            <a:r>
              <a:rPr lang="en-US" sz="1800" b="1" dirty="0"/>
              <a:t>It is the set of all metaphors that guide how to use an application.</a:t>
            </a:r>
          </a:p>
          <a:p>
            <a:pPr marL="800100" lvl="3" indent="-342900">
              <a:lnSpc>
                <a:spcPct val="150000"/>
              </a:lnSpc>
            </a:pPr>
            <a:r>
              <a:rPr lang="en-US" sz="1800" b="1" dirty="0"/>
              <a:t>Must be developed in the early stages of development process</a:t>
            </a:r>
          </a:p>
          <a:p>
            <a:pPr marL="800100" lvl="3" indent="-342900">
              <a:lnSpc>
                <a:spcPct val="150000"/>
              </a:lnSpc>
            </a:pPr>
            <a:r>
              <a:rPr lang="en-US" sz="1800" b="1" dirty="0"/>
              <a:t>Failing to do so leads </a:t>
            </a:r>
            <a:r>
              <a:rPr lang="en-US" sz="1800" b="1"/>
              <a:t>to misuse </a:t>
            </a:r>
            <a:r>
              <a:rPr lang="en-US" sz="1800" b="1" dirty="0"/>
              <a:t>of tools -&gt; application modification -&gt; slowing down</a:t>
            </a:r>
          </a:p>
        </p:txBody>
      </p:sp>
    </p:spTree>
    <p:extLst>
      <p:ext uri="{BB962C8B-B14F-4D97-AF65-F5344CB8AC3E}">
        <p14:creationId xmlns:p14="http://schemas.microsoft.com/office/powerpoint/2010/main" val="2105391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81210"/>
            <a:ext cx="8911687" cy="809036"/>
          </a:xfrm>
        </p:spPr>
        <p:txBody>
          <a:bodyPr>
            <a:normAutofit/>
          </a:bodyPr>
          <a:lstStyle/>
          <a:p>
            <a:r>
              <a:rPr lang="en-US" sz="4000" b="1" dirty="0"/>
              <a:t>Human Computer Interaction (HCI)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51791"/>
            <a:ext cx="8915400" cy="561828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HCI people must be involved very early in the framework development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They must have typical knowledge base as well as the technical design process of frameworks 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Help develop suitable metaphors for design patterns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Ensure that these metaphors are realized consistently in the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044231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19662"/>
            <a:ext cx="8911687" cy="703528"/>
          </a:xfrm>
        </p:spPr>
        <p:txBody>
          <a:bodyPr/>
          <a:lstStyle/>
          <a:p>
            <a:r>
              <a:rPr lang="en-US" sz="4000" b="1" dirty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499" y="826475"/>
            <a:ext cx="8915400" cy="530176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Complete catalogs of technical solutions, documented as design patterns using metaphors are now available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These have potential to support the convergence of design models and conceptual models 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Ex : Tool Material and Role Patterns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Therefore, with the help of frameworks and appropriate metaphors for design patterns, it should be possible to realize in software development that a pattern language would provide well-designed and successful solutions</a:t>
            </a:r>
          </a:p>
        </p:txBody>
      </p:sp>
    </p:spTree>
    <p:extLst>
      <p:ext uri="{BB962C8B-B14F-4D97-AF65-F5344CB8AC3E}">
        <p14:creationId xmlns:p14="http://schemas.microsoft.com/office/powerpoint/2010/main" val="3828052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7973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79330"/>
            <a:ext cx="8911687" cy="793210"/>
          </a:xfrm>
        </p:spPr>
        <p:txBody>
          <a:bodyPr/>
          <a:lstStyle/>
          <a:p>
            <a:r>
              <a:rPr lang="en-US" sz="4000" b="1" dirty="0"/>
              <a:t>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361049"/>
            <a:ext cx="8915400" cy="5152293"/>
          </a:xfrm>
        </p:spPr>
        <p:txBody>
          <a:bodyPr>
            <a:noAutofit/>
          </a:bodyPr>
          <a:lstStyle/>
          <a:p>
            <a:r>
              <a:rPr lang="en-US" b="1" dirty="0"/>
              <a:t>Introduction</a:t>
            </a:r>
          </a:p>
          <a:p>
            <a:r>
              <a:rPr lang="en-US" b="1" dirty="0"/>
              <a:t>Frameworks and Sedimentation</a:t>
            </a:r>
          </a:p>
          <a:p>
            <a:r>
              <a:rPr lang="en-US" b="1" dirty="0"/>
              <a:t>Intensive Design Reuse</a:t>
            </a:r>
          </a:p>
          <a:p>
            <a:r>
              <a:rPr lang="en-US" b="1" dirty="0"/>
              <a:t>Design Patterns</a:t>
            </a:r>
          </a:p>
          <a:p>
            <a:pPr lvl="2"/>
            <a:r>
              <a:rPr lang="en-US" sz="1800" b="1" dirty="0"/>
              <a:t>The Tool – Material Pattern</a:t>
            </a:r>
          </a:p>
          <a:p>
            <a:pPr lvl="2"/>
            <a:r>
              <a:rPr lang="en-US" sz="1800" b="1" dirty="0"/>
              <a:t>The Role Pattern</a:t>
            </a:r>
          </a:p>
          <a:p>
            <a:r>
              <a:rPr lang="en-US" b="1" dirty="0"/>
              <a:t>Application Adaptability</a:t>
            </a:r>
          </a:p>
          <a:p>
            <a:r>
              <a:rPr lang="en-US" b="1" dirty="0"/>
              <a:t>Style Guides : Catalogs of well – tried solutions</a:t>
            </a:r>
          </a:p>
          <a:p>
            <a:pPr lvl="2"/>
            <a:r>
              <a:rPr lang="en-US" sz="1800" b="1" dirty="0"/>
              <a:t>Criteria for Reuse</a:t>
            </a:r>
          </a:p>
          <a:p>
            <a:pPr lvl="2"/>
            <a:r>
              <a:rPr lang="en-US" sz="1800" b="1" dirty="0"/>
              <a:t>Usage Models</a:t>
            </a:r>
          </a:p>
          <a:p>
            <a:pPr marL="342900" lvl="2" indent="-342900"/>
            <a:r>
              <a:rPr lang="en-US" sz="1800" b="1" dirty="0"/>
              <a:t>Human – Computer Interaction (HCI)</a:t>
            </a:r>
          </a:p>
          <a:p>
            <a:pPr marL="342900" lvl="2" indent="-342900"/>
            <a:r>
              <a:rPr lang="en-US" sz="1800" b="1" dirty="0"/>
              <a:t>Conclusion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055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35490"/>
            <a:ext cx="8911687" cy="861790"/>
          </a:xfrm>
        </p:spPr>
        <p:txBody>
          <a:bodyPr>
            <a:normAutofit/>
          </a:bodyPr>
          <a:lstStyle/>
          <a:p>
            <a:r>
              <a:rPr lang="en-US" sz="4000" b="1" dirty="0"/>
              <a:t>Need of Design Reuse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082040"/>
            <a:ext cx="8915400" cy="5638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There is an </a:t>
            </a:r>
            <a:r>
              <a:rPr lang="en-US" b="1" u="sng" dirty="0"/>
              <a:t>increasing</a:t>
            </a:r>
            <a:r>
              <a:rPr lang="en-US" b="1" dirty="0"/>
              <a:t> trend where customers (users) of banks and other large service organizations demand  individual workstation adaptions for specific use now-a-days.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Therefore, Banks and Insurance Companies require standard and flexible application software solutions for mutually exclusive standardization and flexibility requirements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Frameworks and Design Patterns are the perfect solution for these needs.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 real-time example:</a:t>
            </a:r>
          </a:p>
          <a:p>
            <a:pPr lvl="1">
              <a:lnSpc>
                <a:spcPct val="150000"/>
              </a:lnSpc>
            </a:pPr>
            <a:r>
              <a:rPr lang="en-US" sz="1800" b="1" dirty="0"/>
              <a:t>A German Company RWG, used an application software Gebos which is based on these frameworks, in more than 17000 banks work places.</a:t>
            </a:r>
          </a:p>
          <a:p>
            <a:pPr lvl="1">
              <a:lnSpc>
                <a:spcPct val="160000"/>
              </a:lnSpc>
            </a:pPr>
            <a:r>
              <a:rPr lang="en-US" sz="1800" b="1" dirty="0"/>
              <a:t>RWG was successful in providing the service for heterogeneous group of 400 banks for almost past 10 years.</a:t>
            </a:r>
          </a:p>
        </p:txBody>
      </p:sp>
    </p:spTree>
    <p:extLst>
      <p:ext uri="{BB962C8B-B14F-4D97-AF65-F5344CB8AC3E}">
        <p14:creationId xmlns:p14="http://schemas.microsoft.com/office/powerpoint/2010/main" val="38810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94570"/>
            <a:ext cx="8911687" cy="678910"/>
          </a:xfrm>
        </p:spPr>
        <p:txBody>
          <a:bodyPr>
            <a:noAutofit/>
          </a:bodyPr>
          <a:lstStyle/>
          <a:p>
            <a:r>
              <a:rPr lang="en-US" sz="4000" b="1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63980"/>
            <a:ext cx="8915400" cy="37776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Frameworks may also arise few problems and obstacles apart from numerous advantages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Usability problems can be detected and corrected in the early phases of the life cycle to avoid cost wastage. </a:t>
            </a:r>
          </a:p>
          <a:p>
            <a:pPr>
              <a:lnSpc>
                <a:spcPct val="150000"/>
              </a:lnSpc>
            </a:pPr>
            <a:r>
              <a:rPr lang="en-US" sz="2000" b="1" u="sng" dirty="0"/>
              <a:t>Solution - Approach </a:t>
            </a:r>
            <a:r>
              <a:rPr lang="en-US" sz="2000" b="1" dirty="0"/>
              <a:t>: Integrates frameworks and design patterns in to the requirements phase of the SDLC (early stages) where they have proven useful in improving user participation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This approach provides an idea which units are suitable for reuse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9800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34550"/>
            <a:ext cx="8911687" cy="808450"/>
          </a:xfrm>
        </p:spPr>
        <p:txBody>
          <a:bodyPr>
            <a:normAutofit/>
          </a:bodyPr>
          <a:lstStyle/>
          <a:p>
            <a:r>
              <a:rPr lang="en-US" sz="4000" b="1" dirty="0"/>
              <a:t>More about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49680"/>
            <a:ext cx="8915400" cy="498348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000" b="1" u="sng" dirty="0"/>
              <a:t>Objective of Framework </a:t>
            </a:r>
            <a:r>
              <a:rPr lang="en-US" sz="2000" b="1" dirty="0"/>
              <a:t>: To reuse domain specific units – Ex: customer records, accounts or security accounts 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In traditional approaches to software reuse, we create an application program using existing libraries for UI and database access.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Whereas, design reuse through frameworks means that we adapt a prefabricated, fully developed hull – by sub-classing for instance.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Therefore, in frameworks, the program logic is already present.</a:t>
            </a:r>
          </a:p>
        </p:txBody>
      </p:sp>
    </p:spTree>
    <p:extLst>
      <p:ext uri="{BB962C8B-B14F-4D97-AF65-F5344CB8AC3E}">
        <p14:creationId xmlns:p14="http://schemas.microsoft.com/office/powerpoint/2010/main" val="3391158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79330"/>
            <a:ext cx="8911687" cy="701770"/>
          </a:xfrm>
        </p:spPr>
        <p:txBody>
          <a:bodyPr>
            <a:normAutofit/>
          </a:bodyPr>
          <a:lstStyle/>
          <a:p>
            <a:r>
              <a:rPr lang="en-US" sz="4000" b="1" dirty="0"/>
              <a:t>Sedimentation – creating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264920"/>
            <a:ext cx="8915400" cy="377762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000" b="1" i="1" u="sng" dirty="0"/>
              <a:t>To design framework</a:t>
            </a:r>
            <a:r>
              <a:rPr lang="en-US" sz="2000" b="1" dirty="0"/>
              <a:t> -&gt; Focus on small and clearly structured business domain -&gt; Task Analysis by developers -&gt; Involvement of potential users in task analysis and development (user participation)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Multiple Frameworks created 	based on a criteria that “those chunks that require design again and again  are implemented first”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Chunks are then extracted and represented as frameworks in the deeper of </a:t>
            </a:r>
            <a:r>
              <a:rPr lang="en-US" sz="2000" b="1" u="sng" dirty="0"/>
              <a:t>two</a:t>
            </a:r>
            <a:r>
              <a:rPr lang="en-US" sz="2000" b="1" dirty="0"/>
              <a:t> layers – </a:t>
            </a:r>
            <a:r>
              <a:rPr lang="en-US" sz="2000" b="1" u="sng" dirty="0"/>
              <a:t>SEDIMENTATION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106766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5560" y="4800600"/>
            <a:ext cx="8929053" cy="571500"/>
          </a:xfrm>
        </p:spPr>
        <p:txBody>
          <a:bodyPr/>
          <a:lstStyle/>
          <a:p>
            <a:r>
              <a:rPr lang="en-US" b="1" dirty="0"/>
              <a:t>Framework Layers - Sedimentation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865822"/>
          </a:xfrm>
        </p:spPr>
        <p:txBody>
          <a:bodyPr>
            <a:noAutofit/>
          </a:bodyPr>
          <a:lstStyle/>
          <a:p>
            <a:r>
              <a:rPr lang="en-US" sz="2000" b="1" dirty="0"/>
              <a:t>Developing stable and reusable frameworks through sedimentation. Implementation chunks in the business domain layer that are shared by at least two frameworks sediment into the application domain layer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634965"/>
            <a:ext cx="8915400" cy="394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9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96450"/>
            <a:ext cx="8911687" cy="800830"/>
          </a:xfrm>
        </p:spPr>
        <p:txBody>
          <a:bodyPr>
            <a:normAutofit/>
          </a:bodyPr>
          <a:lstStyle/>
          <a:p>
            <a:r>
              <a:rPr lang="en-US" sz="4000" b="1" dirty="0"/>
              <a:t>Intensive Design Reuse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165860"/>
            <a:ext cx="8915400" cy="446532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Direct access to the objects in ADL is not possible. We can obtain the sum of operations and attributes shared by all type of objects through sedimentation.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Similar procedure for frameworks containing user interface (UI)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During SDLC, the common functionalities of a task settle in to ADL. An example of this type is the development of an editor framework.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Other interactive frameworks like email mechanisms and electronic signatures also follow the sedimentation for the intensive design reuse</a:t>
            </a:r>
          </a:p>
        </p:txBody>
      </p:sp>
    </p:spTree>
    <p:extLst>
      <p:ext uri="{BB962C8B-B14F-4D97-AF65-F5344CB8AC3E}">
        <p14:creationId xmlns:p14="http://schemas.microsoft.com/office/powerpoint/2010/main" val="1897137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342170"/>
            <a:ext cx="8911687" cy="732250"/>
          </a:xfrm>
        </p:spPr>
        <p:txBody>
          <a:bodyPr>
            <a:normAutofit/>
          </a:bodyPr>
          <a:lstStyle/>
          <a:p>
            <a:r>
              <a:rPr lang="en-US" sz="4000" b="1" dirty="0"/>
              <a:t>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90600"/>
            <a:ext cx="8915400" cy="55778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Not easy task to document the details of all frameworks                      -&gt; solution : Design Patterns</a:t>
            </a:r>
          </a:p>
          <a:p>
            <a:pPr>
              <a:lnSpc>
                <a:spcPct val="150000"/>
              </a:lnSpc>
            </a:pPr>
            <a:r>
              <a:rPr lang="en-US" sz="2000" b="1" i="1" u="sng" dirty="0"/>
              <a:t>Design Patterns</a:t>
            </a:r>
            <a:r>
              <a:rPr lang="en-US" sz="2000" b="1" dirty="0"/>
              <a:t> are metaphors that describe the behavior and structure of a single framework or the interplay between multiple frameworks – gives an idea conceptually how they work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 They support user participation and provide pre-requisites for a highly useable system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Two types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The Tool – Material Pattern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The Role Pattern</a:t>
            </a:r>
          </a:p>
        </p:txBody>
      </p:sp>
    </p:spTree>
    <p:extLst>
      <p:ext uri="{BB962C8B-B14F-4D97-AF65-F5344CB8AC3E}">
        <p14:creationId xmlns:p14="http://schemas.microsoft.com/office/powerpoint/2010/main" val="152640429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1208</TotalTime>
  <Words>1136</Words>
  <Application>Microsoft Office PowerPoint</Application>
  <PresentationFormat>Widescreen</PresentationFormat>
  <Paragraphs>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Wisp</vt:lpstr>
      <vt:lpstr>Design Reuse Through Frameworks and Patterns</vt:lpstr>
      <vt:lpstr>Overview</vt:lpstr>
      <vt:lpstr>Need of Design Reuse :</vt:lpstr>
      <vt:lpstr>Approach</vt:lpstr>
      <vt:lpstr>More about Frameworks</vt:lpstr>
      <vt:lpstr>Sedimentation – creating layers</vt:lpstr>
      <vt:lpstr>Framework Layers - Sedimentation</vt:lpstr>
      <vt:lpstr>Intensive Design Reuse</vt:lpstr>
      <vt:lpstr>Design Patterns</vt:lpstr>
      <vt:lpstr>Tool – Material Design Pattern</vt:lpstr>
      <vt:lpstr>Role Pattern</vt:lpstr>
      <vt:lpstr>Role Pattern – Cont’d</vt:lpstr>
      <vt:lpstr>Application Adaptability</vt:lpstr>
      <vt:lpstr>PowerPoint Presentation</vt:lpstr>
      <vt:lpstr>Style guides: Catalogs of well-tried solutions</vt:lpstr>
      <vt:lpstr>Style guides – Cont’d</vt:lpstr>
      <vt:lpstr>Human Computer Interaction (HCI)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Reuse Through Frameworks and Patterns</dc:title>
  <dc:creator>Manoj Kumar</dc:creator>
  <cp:lastModifiedBy>Manoj Kumar</cp:lastModifiedBy>
  <cp:revision>54</cp:revision>
  <dcterms:created xsi:type="dcterms:W3CDTF">2016-11-12T05:04:57Z</dcterms:created>
  <dcterms:modified xsi:type="dcterms:W3CDTF">2016-11-20T20:12:41Z</dcterms:modified>
</cp:coreProperties>
</file>