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72" r:id="rId2"/>
    <p:sldId id="259" r:id="rId3"/>
    <p:sldId id="260" r:id="rId4"/>
    <p:sldId id="261" r:id="rId5"/>
    <p:sldId id="270" r:id="rId6"/>
    <p:sldId id="271" r:id="rId7"/>
    <p:sldId id="263" r:id="rId8"/>
    <p:sldId id="264" r:id="rId9"/>
    <p:sldId id="275" r:id="rId10"/>
    <p:sldId id="278" r:id="rId11"/>
    <p:sldId id="279" r:id="rId12"/>
    <p:sldId id="276" r:id="rId13"/>
    <p:sldId id="265" r:id="rId14"/>
    <p:sldId id="266" r:id="rId15"/>
    <p:sldId id="273" r:id="rId16"/>
    <p:sldId id="27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6231-7BFB-1B4E-97C0-F0DF48362946}" v="272" dt="2023-11-15T04:59:00.353"/>
    <p1510:client id="{3B828193-60B3-09F7-DA00-ADA8C85A32A3}" v="33" dt="2023-11-15T04:38:53.476"/>
    <p1510:client id="{BB3402FB-D19C-A405-7723-3B8FDA82793C}" v="3" dt="2023-11-15T04:35:35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5704" autoAdjust="0"/>
  </p:normalViewPr>
  <p:slideViewPr>
    <p:cSldViewPr snapToGrid="0">
      <p:cViewPr varScale="1">
        <p:scale>
          <a:sx n="104" d="100"/>
          <a:sy n="104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81C6-7A2E-40CD-B65C-B95F2EE00FA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1B99F9-5A2C-4F78-B1D8-0FEBE7C06CF7}">
      <dgm:prSet/>
      <dgm:spPr/>
      <dgm:t>
        <a:bodyPr/>
        <a:lstStyle/>
        <a:p>
          <a:r>
            <a:rPr lang="en-US"/>
            <a:t>- Exploratory Data Analysis – 1 day</a:t>
          </a:r>
        </a:p>
      </dgm:t>
    </dgm:pt>
    <dgm:pt modelId="{EE482B57-6521-45E9-A7E4-43FB40EBCFC3}" type="parTrans" cxnId="{1C86FA7A-EFEF-465B-88B4-083F6467CCCE}">
      <dgm:prSet/>
      <dgm:spPr/>
      <dgm:t>
        <a:bodyPr/>
        <a:lstStyle/>
        <a:p>
          <a:endParaRPr lang="en-US"/>
        </a:p>
      </dgm:t>
    </dgm:pt>
    <dgm:pt modelId="{923045F9-2918-43D0-9738-8B32F1211277}" type="sibTrans" cxnId="{1C86FA7A-EFEF-465B-88B4-083F6467CCCE}">
      <dgm:prSet/>
      <dgm:spPr/>
      <dgm:t>
        <a:bodyPr/>
        <a:lstStyle/>
        <a:p>
          <a:endParaRPr lang="en-US"/>
        </a:p>
      </dgm:t>
    </dgm:pt>
    <dgm:pt modelId="{60396FF4-C6A2-437C-8562-99912D942A38}">
      <dgm:prSet/>
      <dgm:spPr/>
      <dgm:t>
        <a:bodyPr/>
        <a:lstStyle/>
        <a:p>
          <a:r>
            <a:rPr lang="en-US" dirty="0"/>
            <a:t>- Data cleaning and pre-processing – 2 days</a:t>
          </a:r>
        </a:p>
      </dgm:t>
    </dgm:pt>
    <dgm:pt modelId="{07A7B635-F404-4B05-9250-4CC5E44834E3}" type="parTrans" cxnId="{4DE37464-6B6F-4993-B621-A95F888CBAEB}">
      <dgm:prSet/>
      <dgm:spPr/>
      <dgm:t>
        <a:bodyPr/>
        <a:lstStyle/>
        <a:p>
          <a:endParaRPr lang="en-US"/>
        </a:p>
      </dgm:t>
    </dgm:pt>
    <dgm:pt modelId="{0FBCDC57-CD55-4A3E-A716-C358DCA3CEB6}" type="sibTrans" cxnId="{4DE37464-6B6F-4993-B621-A95F888CBAEB}">
      <dgm:prSet/>
      <dgm:spPr/>
      <dgm:t>
        <a:bodyPr/>
        <a:lstStyle/>
        <a:p>
          <a:endParaRPr lang="en-US"/>
        </a:p>
      </dgm:t>
    </dgm:pt>
    <dgm:pt modelId="{0BEFAE20-603E-4C5C-819A-A59269007050}">
      <dgm:prSet/>
      <dgm:spPr/>
      <dgm:t>
        <a:bodyPr/>
        <a:lstStyle/>
        <a:p>
          <a:r>
            <a:rPr lang="en-US"/>
            <a:t>- Model building – 2 days</a:t>
          </a:r>
        </a:p>
      </dgm:t>
    </dgm:pt>
    <dgm:pt modelId="{2A31BB02-5D2E-41B1-BCB0-723F45A305E0}" type="parTrans" cxnId="{59241BF0-9B3E-4994-82C5-161941307B24}">
      <dgm:prSet/>
      <dgm:spPr/>
      <dgm:t>
        <a:bodyPr/>
        <a:lstStyle/>
        <a:p>
          <a:endParaRPr lang="en-US"/>
        </a:p>
      </dgm:t>
    </dgm:pt>
    <dgm:pt modelId="{D9E6BCF1-57A6-4169-9485-53CF066BFAB4}" type="sibTrans" cxnId="{59241BF0-9B3E-4994-82C5-161941307B24}">
      <dgm:prSet/>
      <dgm:spPr/>
      <dgm:t>
        <a:bodyPr/>
        <a:lstStyle/>
        <a:p>
          <a:endParaRPr lang="en-US"/>
        </a:p>
      </dgm:t>
    </dgm:pt>
    <dgm:pt modelId="{53A1C950-97F3-4D0E-BE11-E6314B106075}">
      <dgm:prSet/>
      <dgm:spPr/>
      <dgm:t>
        <a:bodyPr/>
        <a:lstStyle/>
        <a:p>
          <a:r>
            <a:rPr lang="en-US"/>
            <a:t>- Performance Evaluation – 1 day</a:t>
          </a:r>
        </a:p>
      </dgm:t>
    </dgm:pt>
    <dgm:pt modelId="{E83D8667-8F28-441C-B1DE-6BEEE36E6E84}" type="parTrans" cxnId="{44FF473C-5D44-4913-A1F1-D6AA4CDF9A26}">
      <dgm:prSet/>
      <dgm:spPr/>
      <dgm:t>
        <a:bodyPr/>
        <a:lstStyle/>
        <a:p>
          <a:endParaRPr lang="en-US"/>
        </a:p>
      </dgm:t>
    </dgm:pt>
    <dgm:pt modelId="{B416F0FD-984B-4FA6-A3E5-8FECB0DC9BD3}" type="sibTrans" cxnId="{44FF473C-5D44-4913-A1F1-D6AA4CDF9A26}">
      <dgm:prSet/>
      <dgm:spPr/>
      <dgm:t>
        <a:bodyPr/>
        <a:lstStyle/>
        <a:p>
          <a:endParaRPr lang="en-US"/>
        </a:p>
      </dgm:t>
    </dgm:pt>
    <dgm:pt modelId="{5B193392-2798-42BC-A89C-17634B7AD3E1}">
      <dgm:prSet/>
      <dgm:spPr/>
      <dgm:t>
        <a:bodyPr/>
        <a:lstStyle/>
        <a:p>
          <a:r>
            <a:rPr lang="en-US"/>
            <a:t>- Model Comparison and selection – 1 day</a:t>
          </a:r>
        </a:p>
      </dgm:t>
    </dgm:pt>
    <dgm:pt modelId="{7081601E-7A4A-4CD5-9AC5-64BC6CAE9DAF}" type="parTrans" cxnId="{45A8FF2F-B92B-4135-9692-7B41CCC26B2C}">
      <dgm:prSet/>
      <dgm:spPr/>
      <dgm:t>
        <a:bodyPr/>
        <a:lstStyle/>
        <a:p>
          <a:endParaRPr lang="en-US"/>
        </a:p>
      </dgm:t>
    </dgm:pt>
    <dgm:pt modelId="{7D344B96-A7DB-4AA4-844E-B3EAA379415B}" type="sibTrans" cxnId="{45A8FF2F-B92B-4135-9692-7B41CCC26B2C}">
      <dgm:prSet/>
      <dgm:spPr/>
      <dgm:t>
        <a:bodyPr/>
        <a:lstStyle/>
        <a:p>
          <a:endParaRPr lang="en-US"/>
        </a:p>
      </dgm:t>
    </dgm:pt>
    <dgm:pt modelId="{8092DDA5-690C-054C-BC48-1206770966C6}" type="pres">
      <dgm:prSet presAssocID="{92DE81C6-7A2E-40CD-B65C-B95F2EE00FA0}" presName="outerComposite" presStyleCnt="0">
        <dgm:presLayoutVars>
          <dgm:chMax val="5"/>
          <dgm:dir/>
          <dgm:resizeHandles val="exact"/>
        </dgm:presLayoutVars>
      </dgm:prSet>
      <dgm:spPr/>
    </dgm:pt>
    <dgm:pt modelId="{0796A3F7-7E4E-5545-A6A5-8B389D3C0F5C}" type="pres">
      <dgm:prSet presAssocID="{92DE81C6-7A2E-40CD-B65C-B95F2EE00FA0}" presName="dummyMaxCanvas" presStyleCnt="0">
        <dgm:presLayoutVars/>
      </dgm:prSet>
      <dgm:spPr/>
    </dgm:pt>
    <dgm:pt modelId="{6DCAC0BC-FC2E-E94B-A1E2-03650BAC4DC7}" type="pres">
      <dgm:prSet presAssocID="{92DE81C6-7A2E-40CD-B65C-B95F2EE00FA0}" presName="FiveNodes_1" presStyleLbl="node1" presStyleIdx="0" presStyleCnt="5">
        <dgm:presLayoutVars>
          <dgm:bulletEnabled val="1"/>
        </dgm:presLayoutVars>
      </dgm:prSet>
      <dgm:spPr/>
    </dgm:pt>
    <dgm:pt modelId="{1B457F5A-8BAE-4A4E-BDB8-DAB81B800C5D}" type="pres">
      <dgm:prSet presAssocID="{92DE81C6-7A2E-40CD-B65C-B95F2EE00FA0}" presName="FiveNodes_2" presStyleLbl="node1" presStyleIdx="1" presStyleCnt="5">
        <dgm:presLayoutVars>
          <dgm:bulletEnabled val="1"/>
        </dgm:presLayoutVars>
      </dgm:prSet>
      <dgm:spPr/>
    </dgm:pt>
    <dgm:pt modelId="{13ECEC70-31B4-DC41-8A74-E50139E336D2}" type="pres">
      <dgm:prSet presAssocID="{92DE81C6-7A2E-40CD-B65C-B95F2EE00FA0}" presName="FiveNodes_3" presStyleLbl="node1" presStyleIdx="2" presStyleCnt="5">
        <dgm:presLayoutVars>
          <dgm:bulletEnabled val="1"/>
        </dgm:presLayoutVars>
      </dgm:prSet>
      <dgm:spPr/>
    </dgm:pt>
    <dgm:pt modelId="{3BE86C46-7717-9C40-BC58-48B4F21F681F}" type="pres">
      <dgm:prSet presAssocID="{92DE81C6-7A2E-40CD-B65C-B95F2EE00FA0}" presName="FiveNodes_4" presStyleLbl="node1" presStyleIdx="3" presStyleCnt="5">
        <dgm:presLayoutVars>
          <dgm:bulletEnabled val="1"/>
        </dgm:presLayoutVars>
      </dgm:prSet>
      <dgm:spPr/>
    </dgm:pt>
    <dgm:pt modelId="{5096C551-33FC-F549-833C-E0CF2F8D8EEF}" type="pres">
      <dgm:prSet presAssocID="{92DE81C6-7A2E-40CD-B65C-B95F2EE00FA0}" presName="FiveNodes_5" presStyleLbl="node1" presStyleIdx="4" presStyleCnt="5">
        <dgm:presLayoutVars>
          <dgm:bulletEnabled val="1"/>
        </dgm:presLayoutVars>
      </dgm:prSet>
      <dgm:spPr/>
    </dgm:pt>
    <dgm:pt modelId="{5CFD8A49-8B2A-5D46-82A6-30DA9D78FB5F}" type="pres">
      <dgm:prSet presAssocID="{92DE81C6-7A2E-40CD-B65C-B95F2EE00FA0}" presName="FiveConn_1-2" presStyleLbl="fgAccFollowNode1" presStyleIdx="0" presStyleCnt="4">
        <dgm:presLayoutVars>
          <dgm:bulletEnabled val="1"/>
        </dgm:presLayoutVars>
      </dgm:prSet>
      <dgm:spPr/>
    </dgm:pt>
    <dgm:pt modelId="{3BFC53C4-922A-0E43-8A79-D7A620C42EEB}" type="pres">
      <dgm:prSet presAssocID="{92DE81C6-7A2E-40CD-B65C-B95F2EE00FA0}" presName="FiveConn_2-3" presStyleLbl="fgAccFollowNode1" presStyleIdx="1" presStyleCnt="4">
        <dgm:presLayoutVars>
          <dgm:bulletEnabled val="1"/>
        </dgm:presLayoutVars>
      </dgm:prSet>
      <dgm:spPr/>
    </dgm:pt>
    <dgm:pt modelId="{FF6AA595-8C2A-454E-A0C9-7B19123AC87D}" type="pres">
      <dgm:prSet presAssocID="{92DE81C6-7A2E-40CD-B65C-B95F2EE00FA0}" presName="FiveConn_3-4" presStyleLbl="fgAccFollowNode1" presStyleIdx="2" presStyleCnt="4">
        <dgm:presLayoutVars>
          <dgm:bulletEnabled val="1"/>
        </dgm:presLayoutVars>
      </dgm:prSet>
      <dgm:spPr/>
    </dgm:pt>
    <dgm:pt modelId="{E9AE8549-07BB-4A44-8A65-CF79EDB1E401}" type="pres">
      <dgm:prSet presAssocID="{92DE81C6-7A2E-40CD-B65C-B95F2EE00FA0}" presName="FiveConn_4-5" presStyleLbl="fgAccFollowNode1" presStyleIdx="3" presStyleCnt="4">
        <dgm:presLayoutVars>
          <dgm:bulletEnabled val="1"/>
        </dgm:presLayoutVars>
      </dgm:prSet>
      <dgm:spPr/>
    </dgm:pt>
    <dgm:pt modelId="{76B9C95E-F87B-A541-8E25-5D502F9A10CB}" type="pres">
      <dgm:prSet presAssocID="{92DE81C6-7A2E-40CD-B65C-B95F2EE00FA0}" presName="FiveNodes_1_text" presStyleLbl="node1" presStyleIdx="4" presStyleCnt="5">
        <dgm:presLayoutVars>
          <dgm:bulletEnabled val="1"/>
        </dgm:presLayoutVars>
      </dgm:prSet>
      <dgm:spPr/>
    </dgm:pt>
    <dgm:pt modelId="{C12F5C9A-6B73-A744-BEAE-9064DC8D3BE1}" type="pres">
      <dgm:prSet presAssocID="{92DE81C6-7A2E-40CD-B65C-B95F2EE00FA0}" presName="FiveNodes_2_text" presStyleLbl="node1" presStyleIdx="4" presStyleCnt="5">
        <dgm:presLayoutVars>
          <dgm:bulletEnabled val="1"/>
        </dgm:presLayoutVars>
      </dgm:prSet>
      <dgm:spPr/>
    </dgm:pt>
    <dgm:pt modelId="{199B38DC-AD64-5842-A899-93407A167957}" type="pres">
      <dgm:prSet presAssocID="{92DE81C6-7A2E-40CD-B65C-B95F2EE00FA0}" presName="FiveNodes_3_text" presStyleLbl="node1" presStyleIdx="4" presStyleCnt="5">
        <dgm:presLayoutVars>
          <dgm:bulletEnabled val="1"/>
        </dgm:presLayoutVars>
      </dgm:prSet>
      <dgm:spPr/>
    </dgm:pt>
    <dgm:pt modelId="{945AB208-A32F-7F48-9010-023E28DF503C}" type="pres">
      <dgm:prSet presAssocID="{92DE81C6-7A2E-40CD-B65C-B95F2EE00FA0}" presName="FiveNodes_4_text" presStyleLbl="node1" presStyleIdx="4" presStyleCnt="5">
        <dgm:presLayoutVars>
          <dgm:bulletEnabled val="1"/>
        </dgm:presLayoutVars>
      </dgm:prSet>
      <dgm:spPr/>
    </dgm:pt>
    <dgm:pt modelId="{C9419A46-3189-6041-AE67-F8B0F9E8335C}" type="pres">
      <dgm:prSet presAssocID="{92DE81C6-7A2E-40CD-B65C-B95F2EE00FA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C33BF13-60D7-0142-A2CC-1CA1E60BE477}" type="presOf" srcId="{D9E6BCF1-57A6-4169-9485-53CF066BFAB4}" destId="{FF6AA595-8C2A-454E-A0C9-7B19123AC87D}" srcOrd="0" destOrd="0" presId="urn:microsoft.com/office/officeart/2005/8/layout/vProcess5"/>
    <dgm:cxn modelId="{B6180A19-C7DB-2944-B1EC-7FE1E7D43AFF}" type="presOf" srcId="{B416F0FD-984B-4FA6-A3E5-8FECB0DC9BD3}" destId="{E9AE8549-07BB-4A44-8A65-CF79EDB1E401}" srcOrd="0" destOrd="0" presId="urn:microsoft.com/office/officeart/2005/8/layout/vProcess5"/>
    <dgm:cxn modelId="{F3C6DE27-B922-D24F-B129-1B31DFCEDFD5}" type="presOf" srcId="{0BEFAE20-603E-4C5C-819A-A59269007050}" destId="{199B38DC-AD64-5842-A899-93407A167957}" srcOrd="1" destOrd="0" presId="urn:microsoft.com/office/officeart/2005/8/layout/vProcess5"/>
    <dgm:cxn modelId="{45A8FF2F-B92B-4135-9692-7B41CCC26B2C}" srcId="{92DE81C6-7A2E-40CD-B65C-B95F2EE00FA0}" destId="{5B193392-2798-42BC-A89C-17634B7AD3E1}" srcOrd="4" destOrd="0" parTransId="{7081601E-7A4A-4CD5-9AC5-64BC6CAE9DAF}" sibTransId="{7D344B96-A7DB-4AA4-844E-B3EAA379415B}"/>
    <dgm:cxn modelId="{44FF473C-5D44-4913-A1F1-D6AA4CDF9A26}" srcId="{92DE81C6-7A2E-40CD-B65C-B95F2EE00FA0}" destId="{53A1C950-97F3-4D0E-BE11-E6314B106075}" srcOrd="3" destOrd="0" parTransId="{E83D8667-8F28-441C-B1DE-6BEEE36E6E84}" sibTransId="{B416F0FD-984B-4FA6-A3E5-8FECB0DC9BD3}"/>
    <dgm:cxn modelId="{5EC3045A-3243-454C-B2EE-10AE2929B951}" type="presOf" srcId="{5B193392-2798-42BC-A89C-17634B7AD3E1}" destId="{5096C551-33FC-F549-833C-E0CF2F8D8EEF}" srcOrd="0" destOrd="0" presId="urn:microsoft.com/office/officeart/2005/8/layout/vProcess5"/>
    <dgm:cxn modelId="{4DE37464-6B6F-4993-B621-A95F888CBAEB}" srcId="{92DE81C6-7A2E-40CD-B65C-B95F2EE00FA0}" destId="{60396FF4-C6A2-437C-8562-99912D942A38}" srcOrd="1" destOrd="0" parTransId="{07A7B635-F404-4B05-9250-4CC5E44834E3}" sibTransId="{0FBCDC57-CD55-4A3E-A716-C358DCA3CEB6}"/>
    <dgm:cxn modelId="{49BCA865-8BDA-204F-A404-531EDB0750B9}" type="presOf" srcId="{5B193392-2798-42BC-A89C-17634B7AD3E1}" destId="{C9419A46-3189-6041-AE67-F8B0F9E8335C}" srcOrd="1" destOrd="0" presId="urn:microsoft.com/office/officeart/2005/8/layout/vProcess5"/>
    <dgm:cxn modelId="{C4A72877-F089-874A-AEC5-AFA047C815C9}" type="presOf" srcId="{0FBCDC57-CD55-4A3E-A716-C358DCA3CEB6}" destId="{3BFC53C4-922A-0E43-8A79-D7A620C42EEB}" srcOrd="0" destOrd="0" presId="urn:microsoft.com/office/officeart/2005/8/layout/vProcess5"/>
    <dgm:cxn modelId="{A0A8567A-450B-2943-B72A-DD5CFDC4B727}" type="presOf" srcId="{60396FF4-C6A2-437C-8562-99912D942A38}" destId="{1B457F5A-8BAE-4A4E-BDB8-DAB81B800C5D}" srcOrd="0" destOrd="0" presId="urn:microsoft.com/office/officeart/2005/8/layout/vProcess5"/>
    <dgm:cxn modelId="{1C86FA7A-EFEF-465B-88B4-083F6467CCCE}" srcId="{92DE81C6-7A2E-40CD-B65C-B95F2EE00FA0}" destId="{B51B99F9-5A2C-4F78-B1D8-0FEBE7C06CF7}" srcOrd="0" destOrd="0" parTransId="{EE482B57-6521-45E9-A7E4-43FB40EBCFC3}" sibTransId="{923045F9-2918-43D0-9738-8B32F1211277}"/>
    <dgm:cxn modelId="{ED8E6C83-23CA-764A-9952-C6560436FBF0}" type="presOf" srcId="{923045F9-2918-43D0-9738-8B32F1211277}" destId="{5CFD8A49-8B2A-5D46-82A6-30DA9D78FB5F}" srcOrd="0" destOrd="0" presId="urn:microsoft.com/office/officeart/2005/8/layout/vProcess5"/>
    <dgm:cxn modelId="{F44B8990-7DA8-A749-8536-C9915E634BAF}" type="presOf" srcId="{53A1C950-97F3-4D0E-BE11-E6314B106075}" destId="{3BE86C46-7717-9C40-BC58-48B4F21F681F}" srcOrd="0" destOrd="0" presId="urn:microsoft.com/office/officeart/2005/8/layout/vProcess5"/>
    <dgm:cxn modelId="{1B4389A8-95F7-9144-8109-0DD31B665C86}" type="presOf" srcId="{53A1C950-97F3-4D0E-BE11-E6314B106075}" destId="{945AB208-A32F-7F48-9010-023E28DF503C}" srcOrd="1" destOrd="0" presId="urn:microsoft.com/office/officeart/2005/8/layout/vProcess5"/>
    <dgm:cxn modelId="{D94347B1-BD66-564E-8AF1-E9EDF23C1A94}" type="presOf" srcId="{92DE81C6-7A2E-40CD-B65C-B95F2EE00FA0}" destId="{8092DDA5-690C-054C-BC48-1206770966C6}" srcOrd="0" destOrd="0" presId="urn:microsoft.com/office/officeart/2005/8/layout/vProcess5"/>
    <dgm:cxn modelId="{AF5179CC-BF32-DF4A-A303-1598FA4F3146}" type="presOf" srcId="{0BEFAE20-603E-4C5C-819A-A59269007050}" destId="{13ECEC70-31B4-DC41-8A74-E50139E336D2}" srcOrd="0" destOrd="0" presId="urn:microsoft.com/office/officeart/2005/8/layout/vProcess5"/>
    <dgm:cxn modelId="{523858D0-7A1B-044B-9B99-769E0BBCE881}" type="presOf" srcId="{60396FF4-C6A2-437C-8562-99912D942A38}" destId="{C12F5C9A-6B73-A744-BEAE-9064DC8D3BE1}" srcOrd="1" destOrd="0" presId="urn:microsoft.com/office/officeart/2005/8/layout/vProcess5"/>
    <dgm:cxn modelId="{73E4FAE4-BECF-774D-8877-0A7AF638FF13}" type="presOf" srcId="{B51B99F9-5A2C-4F78-B1D8-0FEBE7C06CF7}" destId="{76B9C95E-F87B-A541-8E25-5D502F9A10CB}" srcOrd="1" destOrd="0" presId="urn:microsoft.com/office/officeart/2005/8/layout/vProcess5"/>
    <dgm:cxn modelId="{EA1BDFEE-D3C1-0E44-8493-2D2A420A2FEB}" type="presOf" srcId="{B51B99F9-5A2C-4F78-B1D8-0FEBE7C06CF7}" destId="{6DCAC0BC-FC2E-E94B-A1E2-03650BAC4DC7}" srcOrd="0" destOrd="0" presId="urn:microsoft.com/office/officeart/2005/8/layout/vProcess5"/>
    <dgm:cxn modelId="{59241BF0-9B3E-4994-82C5-161941307B24}" srcId="{92DE81C6-7A2E-40CD-B65C-B95F2EE00FA0}" destId="{0BEFAE20-603E-4C5C-819A-A59269007050}" srcOrd="2" destOrd="0" parTransId="{2A31BB02-5D2E-41B1-BCB0-723F45A305E0}" sibTransId="{D9E6BCF1-57A6-4169-9485-53CF066BFAB4}"/>
    <dgm:cxn modelId="{D0BDBD9D-C803-B249-80BB-41CFC117C278}" type="presParOf" srcId="{8092DDA5-690C-054C-BC48-1206770966C6}" destId="{0796A3F7-7E4E-5545-A6A5-8B389D3C0F5C}" srcOrd="0" destOrd="0" presId="urn:microsoft.com/office/officeart/2005/8/layout/vProcess5"/>
    <dgm:cxn modelId="{12E1B612-F73D-DE42-8495-E24EE37E9F3C}" type="presParOf" srcId="{8092DDA5-690C-054C-BC48-1206770966C6}" destId="{6DCAC0BC-FC2E-E94B-A1E2-03650BAC4DC7}" srcOrd="1" destOrd="0" presId="urn:microsoft.com/office/officeart/2005/8/layout/vProcess5"/>
    <dgm:cxn modelId="{CE6B1444-67E2-1F4F-852C-CC8826506CAC}" type="presParOf" srcId="{8092DDA5-690C-054C-BC48-1206770966C6}" destId="{1B457F5A-8BAE-4A4E-BDB8-DAB81B800C5D}" srcOrd="2" destOrd="0" presId="urn:microsoft.com/office/officeart/2005/8/layout/vProcess5"/>
    <dgm:cxn modelId="{F5E28FB5-E016-5E45-8C16-8522A3B127AA}" type="presParOf" srcId="{8092DDA5-690C-054C-BC48-1206770966C6}" destId="{13ECEC70-31B4-DC41-8A74-E50139E336D2}" srcOrd="3" destOrd="0" presId="urn:microsoft.com/office/officeart/2005/8/layout/vProcess5"/>
    <dgm:cxn modelId="{C3262FFE-59C8-F546-A7C1-F55981DE8590}" type="presParOf" srcId="{8092DDA5-690C-054C-BC48-1206770966C6}" destId="{3BE86C46-7717-9C40-BC58-48B4F21F681F}" srcOrd="4" destOrd="0" presId="urn:microsoft.com/office/officeart/2005/8/layout/vProcess5"/>
    <dgm:cxn modelId="{98A104E8-57E1-634A-A40A-0FDC503BEEC5}" type="presParOf" srcId="{8092DDA5-690C-054C-BC48-1206770966C6}" destId="{5096C551-33FC-F549-833C-E0CF2F8D8EEF}" srcOrd="5" destOrd="0" presId="urn:microsoft.com/office/officeart/2005/8/layout/vProcess5"/>
    <dgm:cxn modelId="{F0982478-F86A-8D49-A4EF-C07708112256}" type="presParOf" srcId="{8092DDA5-690C-054C-BC48-1206770966C6}" destId="{5CFD8A49-8B2A-5D46-82A6-30DA9D78FB5F}" srcOrd="6" destOrd="0" presId="urn:microsoft.com/office/officeart/2005/8/layout/vProcess5"/>
    <dgm:cxn modelId="{623CB9D2-B2F3-724D-AA4B-9E7026F2F958}" type="presParOf" srcId="{8092DDA5-690C-054C-BC48-1206770966C6}" destId="{3BFC53C4-922A-0E43-8A79-D7A620C42EEB}" srcOrd="7" destOrd="0" presId="urn:microsoft.com/office/officeart/2005/8/layout/vProcess5"/>
    <dgm:cxn modelId="{15E85719-1003-9F4C-976D-5E8720C18B12}" type="presParOf" srcId="{8092DDA5-690C-054C-BC48-1206770966C6}" destId="{FF6AA595-8C2A-454E-A0C9-7B19123AC87D}" srcOrd="8" destOrd="0" presId="urn:microsoft.com/office/officeart/2005/8/layout/vProcess5"/>
    <dgm:cxn modelId="{DB4762C0-7C9B-A64F-A075-BAE872CAAA7D}" type="presParOf" srcId="{8092DDA5-690C-054C-BC48-1206770966C6}" destId="{E9AE8549-07BB-4A44-8A65-CF79EDB1E401}" srcOrd="9" destOrd="0" presId="urn:microsoft.com/office/officeart/2005/8/layout/vProcess5"/>
    <dgm:cxn modelId="{E8631E24-CA4D-A742-8CB4-5C12E6DE18BC}" type="presParOf" srcId="{8092DDA5-690C-054C-BC48-1206770966C6}" destId="{76B9C95E-F87B-A541-8E25-5D502F9A10CB}" srcOrd="10" destOrd="0" presId="urn:microsoft.com/office/officeart/2005/8/layout/vProcess5"/>
    <dgm:cxn modelId="{8252847D-BE86-2A41-B72A-74ED9E430A77}" type="presParOf" srcId="{8092DDA5-690C-054C-BC48-1206770966C6}" destId="{C12F5C9A-6B73-A744-BEAE-9064DC8D3BE1}" srcOrd="11" destOrd="0" presId="urn:microsoft.com/office/officeart/2005/8/layout/vProcess5"/>
    <dgm:cxn modelId="{9EA41F23-F15C-424D-B872-1490DFA5CED2}" type="presParOf" srcId="{8092DDA5-690C-054C-BC48-1206770966C6}" destId="{199B38DC-AD64-5842-A899-93407A167957}" srcOrd="12" destOrd="0" presId="urn:microsoft.com/office/officeart/2005/8/layout/vProcess5"/>
    <dgm:cxn modelId="{6AC64D30-C48A-284F-9EE0-DC57C76BBFE6}" type="presParOf" srcId="{8092DDA5-690C-054C-BC48-1206770966C6}" destId="{945AB208-A32F-7F48-9010-023E28DF503C}" srcOrd="13" destOrd="0" presId="urn:microsoft.com/office/officeart/2005/8/layout/vProcess5"/>
    <dgm:cxn modelId="{10836734-4824-514E-AAD0-4A6C10FE008D}" type="presParOf" srcId="{8092DDA5-690C-054C-BC48-1206770966C6}" destId="{C9419A46-3189-6041-AE67-F8B0F9E833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E4BEF-A029-44A1-A090-0E18EC34A71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7C8F09-5622-474B-9E32-37149BEC21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Employed a comparative approach using four distinct predictive models.</a:t>
          </a:r>
        </a:p>
      </dgm:t>
    </dgm:pt>
    <dgm:pt modelId="{83ED1DF1-8497-4DD2-A0CD-A6ED7DC987B3}" type="parTrans" cxnId="{BB93B988-B75E-4A9A-9272-32F6907FEA5E}">
      <dgm:prSet/>
      <dgm:spPr/>
      <dgm:t>
        <a:bodyPr/>
        <a:lstStyle/>
        <a:p>
          <a:endParaRPr lang="en-US"/>
        </a:p>
      </dgm:t>
    </dgm:pt>
    <dgm:pt modelId="{FE803509-E82A-43FE-B177-6B4F1EAF80F8}" type="sibTrans" cxnId="{BB93B988-B75E-4A9A-9272-32F6907FEA5E}">
      <dgm:prSet/>
      <dgm:spPr/>
      <dgm:t>
        <a:bodyPr/>
        <a:lstStyle/>
        <a:p>
          <a:endParaRPr lang="en-US"/>
        </a:p>
      </dgm:t>
    </dgm:pt>
    <dgm:pt modelId="{C0B34A5F-B0EB-4159-8DCC-950F398298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Evaluated each model based on its performance metrics and computational efficiency.</a:t>
          </a:r>
        </a:p>
      </dgm:t>
    </dgm:pt>
    <dgm:pt modelId="{EDDC0762-B805-4033-96CB-D73C93FCACB3}" type="parTrans" cxnId="{F574E8D9-3AEA-4A45-90B9-E63508D77C61}">
      <dgm:prSet/>
      <dgm:spPr/>
      <dgm:t>
        <a:bodyPr/>
        <a:lstStyle/>
        <a:p>
          <a:endParaRPr lang="en-US"/>
        </a:p>
      </dgm:t>
    </dgm:pt>
    <dgm:pt modelId="{A32D2AFC-78CE-458E-8B9A-8174B4C9697A}" type="sibTrans" cxnId="{F574E8D9-3AEA-4A45-90B9-E63508D77C61}">
      <dgm:prSet/>
      <dgm:spPr/>
      <dgm:t>
        <a:bodyPr/>
        <a:lstStyle/>
        <a:p>
          <a:endParaRPr lang="en-US"/>
        </a:p>
      </dgm:t>
    </dgm:pt>
    <dgm:pt modelId="{3A658587-8AFD-4E59-8393-10A819C671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Models tested include:</a:t>
          </a:r>
        </a:p>
      </dgm:t>
    </dgm:pt>
    <dgm:pt modelId="{700AFD11-B322-47FB-97CF-09E32D7C2874}" type="parTrans" cxnId="{085C510A-2E12-4ABE-82FD-49C401AB32E8}">
      <dgm:prSet/>
      <dgm:spPr/>
      <dgm:t>
        <a:bodyPr/>
        <a:lstStyle/>
        <a:p>
          <a:endParaRPr lang="en-US"/>
        </a:p>
      </dgm:t>
    </dgm:pt>
    <dgm:pt modelId="{24F17170-8C23-4B40-AE33-DD8AE0781F3D}" type="sibTrans" cxnId="{085C510A-2E12-4ABE-82FD-49C401AB32E8}">
      <dgm:prSet/>
      <dgm:spPr/>
      <dgm:t>
        <a:bodyPr/>
        <a:lstStyle/>
        <a:p>
          <a:endParaRPr lang="en-US"/>
        </a:p>
      </dgm:t>
    </dgm:pt>
    <dgm:pt modelId="{A791BE2F-D7D3-4980-B841-B47A27154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Regression: For baseline performance.</a:t>
          </a:r>
        </a:p>
      </dgm:t>
    </dgm:pt>
    <dgm:pt modelId="{F9DC3A94-5274-4204-A6CC-4BF8AFB95C38}" type="parTrans" cxnId="{91660C25-1E5E-4FC5-BB3B-B05FC25A2BCE}">
      <dgm:prSet/>
      <dgm:spPr/>
      <dgm:t>
        <a:bodyPr/>
        <a:lstStyle/>
        <a:p>
          <a:endParaRPr lang="en-US"/>
        </a:p>
      </dgm:t>
    </dgm:pt>
    <dgm:pt modelId="{A71F9929-A5B4-45C4-9FD2-0D5FF0391A06}" type="sibTrans" cxnId="{91660C25-1E5E-4FC5-BB3B-B05FC25A2BCE}">
      <dgm:prSet/>
      <dgm:spPr/>
      <dgm:t>
        <a:bodyPr/>
        <a:lstStyle/>
        <a:p>
          <a:endParaRPr lang="en-US"/>
        </a:p>
      </dgm:t>
    </dgm:pt>
    <dgm:pt modelId="{FFE6907E-2B98-47D1-8069-7059075478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Ridge Regression: To address potential multicollinearity.</a:t>
          </a:r>
        </a:p>
      </dgm:t>
    </dgm:pt>
    <dgm:pt modelId="{E6ECBEE8-CFC0-44AB-A800-A1CB454DA255}" type="parTrans" cxnId="{6C2D03BB-8D7B-498E-84B1-F68BD9D2FA8E}">
      <dgm:prSet/>
      <dgm:spPr/>
      <dgm:t>
        <a:bodyPr/>
        <a:lstStyle/>
        <a:p>
          <a:endParaRPr lang="en-US"/>
        </a:p>
      </dgm:t>
    </dgm:pt>
    <dgm:pt modelId="{E4857162-162D-44FC-B8FF-AD46884A826A}" type="sibTrans" cxnId="{6C2D03BB-8D7B-498E-84B1-F68BD9D2FA8E}">
      <dgm:prSet/>
      <dgm:spPr/>
      <dgm:t>
        <a:bodyPr/>
        <a:lstStyle/>
        <a:p>
          <a:endParaRPr lang="en-US"/>
        </a:p>
      </dgm:t>
    </dgm:pt>
    <dgm:pt modelId="{FFFDE10C-8E36-4778-BF54-5405EC8BC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Regressor: For its ensemble learning capabilities.</a:t>
          </a:r>
        </a:p>
      </dgm:t>
    </dgm:pt>
    <dgm:pt modelId="{0479F89E-4690-4B39-AE1F-548E3F1427CF}" type="parTrans" cxnId="{39B07C69-A98C-4D32-A90C-39304E33D9CE}">
      <dgm:prSet/>
      <dgm:spPr/>
      <dgm:t>
        <a:bodyPr/>
        <a:lstStyle/>
        <a:p>
          <a:endParaRPr lang="en-US"/>
        </a:p>
      </dgm:t>
    </dgm:pt>
    <dgm:pt modelId="{F7DAA062-B572-477B-B1B5-0771FAD175FD}" type="sibTrans" cxnId="{39B07C69-A98C-4D32-A90C-39304E33D9CE}">
      <dgm:prSet/>
      <dgm:spPr/>
      <dgm:t>
        <a:bodyPr/>
        <a:lstStyle/>
        <a:p>
          <a:endParaRPr lang="en-US"/>
        </a:p>
      </dgm:t>
    </dgm:pt>
    <dgm:pt modelId="{47A9DC1A-BDB5-4045-972A-A8B7636BF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XGBoost: For high performance on structured data.</a:t>
          </a:r>
        </a:p>
      </dgm:t>
    </dgm:pt>
    <dgm:pt modelId="{2F0E5441-016C-4D5A-BFEA-1807516CE9C9}" type="parTrans" cxnId="{9D5EE495-30EB-48D1-8F4E-EC8FBE30A8C9}">
      <dgm:prSet/>
      <dgm:spPr/>
      <dgm:t>
        <a:bodyPr/>
        <a:lstStyle/>
        <a:p>
          <a:endParaRPr lang="en-US"/>
        </a:p>
      </dgm:t>
    </dgm:pt>
    <dgm:pt modelId="{A4A09857-EE6A-42BE-BEE3-B12C18106E19}" type="sibTrans" cxnId="{9D5EE495-30EB-48D1-8F4E-EC8FBE30A8C9}">
      <dgm:prSet/>
      <dgm:spPr/>
      <dgm:t>
        <a:bodyPr/>
        <a:lstStyle/>
        <a:p>
          <a:endParaRPr lang="en-US"/>
        </a:p>
      </dgm:t>
    </dgm:pt>
    <dgm:pt modelId="{C2B393D9-1CB1-46E3-8B2A-1CC026ADAE46}" type="pres">
      <dgm:prSet presAssocID="{7AEE4BEF-A029-44A1-A090-0E18EC34A71F}" presName="root" presStyleCnt="0">
        <dgm:presLayoutVars>
          <dgm:dir/>
          <dgm:resizeHandles val="exact"/>
        </dgm:presLayoutVars>
      </dgm:prSet>
      <dgm:spPr/>
    </dgm:pt>
    <dgm:pt modelId="{ED289F14-4CFD-4DED-820B-6D956F60B611}" type="pres">
      <dgm:prSet presAssocID="{9D7C8F09-5622-474B-9E32-37149BEC21FB}" presName="compNode" presStyleCnt="0"/>
      <dgm:spPr/>
    </dgm:pt>
    <dgm:pt modelId="{5C531FBD-0FFD-4F61-BFBC-F03BD467943C}" type="pres">
      <dgm:prSet presAssocID="{9D7C8F09-5622-474B-9E32-37149BEC21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952A65-1D1B-4EDE-97A0-79E7D3D01551}" type="pres">
      <dgm:prSet presAssocID="{9D7C8F09-5622-474B-9E32-37149BEC21FB}" presName="iconSpace" presStyleCnt="0"/>
      <dgm:spPr/>
    </dgm:pt>
    <dgm:pt modelId="{1A1E8CBF-E644-4B16-BAB6-CC0C720BA88F}" type="pres">
      <dgm:prSet presAssocID="{9D7C8F09-5622-474B-9E32-37149BEC21FB}" presName="parTx" presStyleLbl="revTx" presStyleIdx="0" presStyleCnt="6">
        <dgm:presLayoutVars>
          <dgm:chMax val="0"/>
          <dgm:chPref val="0"/>
        </dgm:presLayoutVars>
      </dgm:prSet>
      <dgm:spPr/>
    </dgm:pt>
    <dgm:pt modelId="{6171E9B1-FB7B-4CB6-B656-D46ACB276391}" type="pres">
      <dgm:prSet presAssocID="{9D7C8F09-5622-474B-9E32-37149BEC21FB}" presName="txSpace" presStyleCnt="0"/>
      <dgm:spPr/>
    </dgm:pt>
    <dgm:pt modelId="{ABEEE2E6-AB56-466F-AEA0-3E9A86E6B240}" type="pres">
      <dgm:prSet presAssocID="{9D7C8F09-5622-474B-9E32-37149BEC21FB}" presName="desTx" presStyleLbl="revTx" presStyleIdx="1" presStyleCnt="6">
        <dgm:presLayoutVars/>
      </dgm:prSet>
      <dgm:spPr/>
    </dgm:pt>
    <dgm:pt modelId="{EB3DA451-035D-4DA9-8163-425E0A72BDD8}" type="pres">
      <dgm:prSet presAssocID="{FE803509-E82A-43FE-B177-6B4F1EAF80F8}" presName="sibTrans" presStyleCnt="0"/>
      <dgm:spPr/>
    </dgm:pt>
    <dgm:pt modelId="{4645EBF1-D60B-4785-A060-91AD6E532521}" type="pres">
      <dgm:prSet presAssocID="{C0B34A5F-B0EB-4159-8DCC-950F39829829}" presName="compNode" presStyleCnt="0"/>
      <dgm:spPr/>
    </dgm:pt>
    <dgm:pt modelId="{ADD2D60D-D3A5-4644-AFC8-A78971539933}" type="pres">
      <dgm:prSet presAssocID="{C0B34A5F-B0EB-4159-8DCC-950F398298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CD9D17-C514-41A8-9244-ADF434286AE1}" type="pres">
      <dgm:prSet presAssocID="{C0B34A5F-B0EB-4159-8DCC-950F39829829}" presName="iconSpace" presStyleCnt="0"/>
      <dgm:spPr/>
    </dgm:pt>
    <dgm:pt modelId="{0E0F53BB-07D5-48B9-924F-C8B63ED4CD4D}" type="pres">
      <dgm:prSet presAssocID="{C0B34A5F-B0EB-4159-8DCC-950F39829829}" presName="parTx" presStyleLbl="revTx" presStyleIdx="2" presStyleCnt="6">
        <dgm:presLayoutVars>
          <dgm:chMax val="0"/>
          <dgm:chPref val="0"/>
        </dgm:presLayoutVars>
      </dgm:prSet>
      <dgm:spPr/>
    </dgm:pt>
    <dgm:pt modelId="{1AA7FE96-A1E7-4BBA-9411-11021453C38E}" type="pres">
      <dgm:prSet presAssocID="{C0B34A5F-B0EB-4159-8DCC-950F39829829}" presName="txSpace" presStyleCnt="0"/>
      <dgm:spPr/>
    </dgm:pt>
    <dgm:pt modelId="{2991F871-5DAE-462B-AD8E-6261337C5922}" type="pres">
      <dgm:prSet presAssocID="{C0B34A5F-B0EB-4159-8DCC-950F39829829}" presName="desTx" presStyleLbl="revTx" presStyleIdx="3" presStyleCnt="6">
        <dgm:presLayoutVars/>
      </dgm:prSet>
      <dgm:spPr/>
    </dgm:pt>
    <dgm:pt modelId="{1AECE3A0-15AD-413A-AFB9-1BEDCB61E178}" type="pres">
      <dgm:prSet presAssocID="{A32D2AFC-78CE-458E-8B9A-8174B4C9697A}" presName="sibTrans" presStyleCnt="0"/>
      <dgm:spPr/>
    </dgm:pt>
    <dgm:pt modelId="{0FBF2535-D394-41EF-98D2-532B71122328}" type="pres">
      <dgm:prSet presAssocID="{3A658587-8AFD-4E59-8393-10A819C671F3}" presName="compNode" presStyleCnt="0"/>
      <dgm:spPr/>
    </dgm:pt>
    <dgm:pt modelId="{BE22DD34-B2ED-4ADD-9163-D25E510768DC}" type="pres">
      <dgm:prSet presAssocID="{3A658587-8AFD-4E59-8393-10A819C67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61E8F39D-460F-4666-8B12-5780539DEAAD}" type="pres">
      <dgm:prSet presAssocID="{3A658587-8AFD-4E59-8393-10A819C671F3}" presName="iconSpace" presStyleCnt="0"/>
      <dgm:spPr/>
    </dgm:pt>
    <dgm:pt modelId="{B391EA66-A138-4BB7-A794-DF58BE879E25}" type="pres">
      <dgm:prSet presAssocID="{3A658587-8AFD-4E59-8393-10A819C671F3}" presName="parTx" presStyleLbl="revTx" presStyleIdx="4" presStyleCnt="6">
        <dgm:presLayoutVars>
          <dgm:chMax val="0"/>
          <dgm:chPref val="0"/>
        </dgm:presLayoutVars>
      </dgm:prSet>
      <dgm:spPr/>
    </dgm:pt>
    <dgm:pt modelId="{3534706F-2335-40AE-868F-28AFFD54DB07}" type="pres">
      <dgm:prSet presAssocID="{3A658587-8AFD-4E59-8393-10A819C671F3}" presName="txSpace" presStyleCnt="0"/>
      <dgm:spPr/>
    </dgm:pt>
    <dgm:pt modelId="{CD38AC4A-70A5-449C-859F-0ACD63A49D00}" type="pres">
      <dgm:prSet presAssocID="{3A658587-8AFD-4E59-8393-10A819C671F3}" presName="desTx" presStyleLbl="revTx" presStyleIdx="5" presStyleCnt="6">
        <dgm:presLayoutVars/>
      </dgm:prSet>
      <dgm:spPr/>
    </dgm:pt>
  </dgm:ptLst>
  <dgm:cxnLst>
    <dgm:cxn modelId="{351B3A0A-9121-F445-8E55-36FAE7E1942F}" type="presOf" srcId="{C0B34A5F-B0EB-4159-8DCC-950F39829829}" destId="{0E0F53BB-07D5-48B9-924F-C8B63ED4CD4D}" srcOrd="0" destOrd="0" presId="urn:microsoft.com/office/officeart/2018/5/layout/CenteredIconLabelDescriptionList"/>
    <dgm:cxn modelId="{085C510A-2E12-4ABE-82FD-49C401AB32E8}" srcId="{7AEE4BEF-A029-44A1-A090-0E18EC34A71F}" destId="{3A658587-8AFD-4E59-8393-10A819C671F3}" srcOrd="2" destOrd="0" parTransId="{700AFD11-B322-47FB-97CF-09E32D7C2874}" sibTransId="{24F17170-8C23-4B40-AE33-DD8AE0781F3D}"/>
    <dgm:cxn modelId="{0532F11D-7810-8B40-BDA6-BBADD49E37F6}" type="presOf" srcId="{FFFDE10C-8E36-4778-BF54-5405EC8BCACB}" destId="{CD38AC4A-70A5-449C-859F-0ACD63A49D00}" srcOrd="0" destOrd="2" presId="urn:microsoft.com/office/officeart/2018/5/layout/CenteredIconLabelDescriptionList"/>
    <dgm:cxn modelId="{91660C25-1E5E-4FC5-BB3B-B05FC25A2BCE}" srcId="{3A658587-8AFD-4E59-8393-10A819C671F3}" destId="{A791BE2F-D7D3-4980-B841-B47A271548B0}" srcOrd="0" destOrd="0" parTransId="{F9DC3A94-5274-4204-A6CC-4BF8AFB95C38}" sibTransId="{A71F9929-A5B4-45C4-9FD2-0D5FF0391A06}"/>
    <dgm:cxn modelId="{6FB5C641-874B-5042-AD4F-979156E64053}" type="presOf" srcId="{3A658587-8AFD-4E59-8393-10A819C671F3}" destId="{B391EA66-A138-4BB7-A794-DF58BE879E25}" srcOrd="0" destOrd="0" presId="urn:microsoft.com/office/officeart/2018/5/layout/CenteredIconLabelDescriptionList"/>
    <dgm:cxn modelId="{327E1658-454B-C94E-9613-316CA4444027}" type="presOf" srcId="{47A9DC1A-BDB5-4045-972A-A8B7636BF94A}" destId="{CD38AC4A-70A5-449C-859F-0ACD63A49D00}" srcOrd="0" destOrd="3" presId="urn:microsoft.com/office/officeart/2018/5/layout/CenteredIconLabelDescriptionList"/>
    <dgm:cxn modelId="{A7B1045C-4FE1-BE42-BFBD-AA34CE419427}" type="presOf" srcId="{A791BE2F-D7D3-4980-B841-B47A271548B0}" destId="{CD38AC4A-70A5-449C-859F-0ACD63A49D00}" srcOrd="0" destOrd="0" presId="urn:microsoft.com/office/officeart/2018/5/layout/CenteredIconLabelDescriptionList"/>
    <dgm:cxn modelId="{39B07C69-A98C-4D32-A90C-39304E33D9CE}" srcId="{3A658587-8AFD-4E59-8393-10A819C671F3}" destId="{FFFDE10C-8E36-4778-BF54-5405EC8BCACB}" srcOrd="2" destOrd="0" parTransId="{0479F89E-4690-4B39-AE1F-548E3F1427CF}" sibTransId="{F7DAA062-B572-477B-B1B5-0771FAD175FD}"/>
    <dgm:cxn modelId="{BB93B988-B75E-4A9A-9272-32F6907FEA5E}" srcId="{7AEE4BEF-A029-44A1-A090-0E18EC34A71F}" destId="{9D7C8F09-5622-474B-9E32-37149BEC21FB}" srcOrd="0" destOrd="0" parTransId="{83ED1DF1-8497-4DD2-A0CD-A6ED7DC987B3}" sibTransId="{FE803509-E82A-43FE-B177-6B4F1EAF80F8}"/>
    <dgm:cxn modelId="{7DF0928F-7BE0-2740-8D57-B031C4F2B8E9}" type="presOf" srcId="{FFE6907E-2B98-47D1-8069-705907547806}" destId="{CD38AC4A-70A5-449C-859F-0ACD63A49D00}" srcOrd="0" destOrd="1" presId="urn:microsoft.com/office/officeart/2018/5/layout/CenteredIconLabelDescriptionList"/>
    <dgm:cxn modelId="{9D5EE495-30EB-48D1-8F4E-EC8FBE30A8C9}" srcId="{3A658587-8AFD-4E59-8393-10A819C671F3}" destId="{47A9DC1A-BDB5-4045-972A-A8B7636BF94A}" srcOrd="3" destOrd="0" parTransId="{2F0E5441-016C-4D5A-BFEA-1807516CE9C9}" sibTransId="{A4A09857-EE6A-42BE-BEE3-B12C18106E19}"/>
    <dgm:cxn modelId="{6C2D03BB-8D7B-498E-84B1-F68BD9D2FA8E}" srcId="{3A658587-8AFD-4E59-8393-10A819C671F3}" destId="{FFE6907E-2B98-47D1-8069-705907547806}" srcOrd="1" destOrd="0" parTransId="{E6ECBEE8-CFC0-44AB-A800-A1CB454DA255}" sibTransId="{E4857162-162D-44FC-B8FF-AD46884A826A}"/>
    <dgm:cxn modelId="{CD6507D4-9590-4648-9138-B2E44725463E}" type="presOf" srcId="{9D7C8F09-5622-474B-9E32-37149BEC21FB}" destId="{1A1E8CBF-E644-4B16-BAB6-CC0C720BA88F}" srcOrd="0" destOrd="0" presId="urn:microsoft.com/office/officeart/2018/5/layout/CenteredIconLabelDescriptionList"/>
    <dgm:cxn modelId="{9FC27CD7-FF95-EF4D-8A4A-8F086B18647C}" type="presOf" srcId="{7AEE4BEF-A029-44A1-A090-0E18EC34A71F}" destId="{C2B393D9-1CB1-46E3-8B2A-1CC026ADAE46}" srcOrd="0" destOrd="0" presId="urn:microsoft.com/office/officeart/2018/5/layout/CenteredIconLabelDescriptionList"/>
    <dgm:cxn modelId="{F574E8D9-3AEA-4A45-90B9-E63508D77C61}" srcId="{7AEE4BEF-A029-44A1-A090-0E18EC34A71F}" destId="{C0B34A5F-B0EB-4159-8DCC-950F39829829}" srcOrd="1" destOrd="0" parTransId="{EDDC0762-B805-4033-96CB-D73C93FCACB3}" sibTransId="{A32D2AFC-78CE-458E-8B9A-8174B4C9697A}"/>
    <dgm:cxn modelId="{EF51A128-8269-B04A-A6E4-20227B9FBEBE}" type="presParOf" srcId="{C2B393D9-1CB1-46E3-8B2A-1CC026ADAE46}" destId="{ED289F14-4CFD-4DED-820B-6D956F60B611}" srcOrd="0" destOrd="0" presId="urn:microsoft.com/office/officeart/2018/5/layout/CenteredIconLabelDescriptionList"/>
    <dgm:cxn modelId="{CBC283D2-1768-144F-A3FB-079F0EB89C0E}" type="presParOf" srcId="{ED289F14-4CFD-4DED-820B-6D956F60B611}" destId="{5C531FBD-0FFD-4F61-BFBC-F03BD467943C}" srcOrd="0" destOrd="0" presId="urn:microsoft.com/office/officeart/2018/5/layout/CenteredIconLabelDescriptionList"/>
    <dgm:cxn modelId="{05B35DDA-879C-DD42-AB25-F7E9E5110135}" type="presParOf" srcId="{ED289F14-4CFD-4DED-820B-6D956F60B611}" destId="{DD952A65-1D1B-4EDE-97A0-79E7D3D01551}" srcOrd="1" destOrd="0" presId="urn:microsoft.com/office/officeart/2018/5/layout/CenteredIconLabelDescriptionList"/>
    <dgm:cxn modelId="{51FE2913-5B56-EB49-B2C0-A91E4EACC57E}" type="presParOf" srcId="{ED289F14-4CFD-4DED-820B-6D956F60B611}" destId="{1A1E8CBF-E644-4B16-BAB6-CC0C720BA88F}" srcOrd="2" destOrd="0" presId="urn:microsoft.com/office/officeart/2018/5/layout/CenteredIconLabelDescriptionList"/>
    <dgm:cxn modelId="{111932BA-6D30-B841-B76D-4BF27A891AC1}" type="presParOf" srcId="{ED289F14-4CFD-4DED-820B-6D956F60B611}" destId="{6171E9B1-FB7B-4CB6-B656-D46ACB276391}" srcOrd="3" destOrd="0" presId="urn:microsoft.com/office/officeart/2018/5/layout/CenteredIconLabelDescriptionList"/>
    <dgm:cxn modelId="{D7BF1E24-A759-2A4F-B81D-59C75F41FD72}" type="presParOf" srcId="{ED289F14-4CFD-4DED-820B-6D956F60B611}" destId="{ABEEE2E6-AB56-466F-AEA0-3E9A86E6B240}" srcOrd="4" destOrd="0" presId="urn:microsoft.com/office/officeart/2018/5/layout/CenteredIconLabelDescriptionList"/>
    <dgm:cxn modelId="{17BAB1C3-E052-D24D-9912-FF84F70234A7}" type="presParOf" srcId="{C2B393D9-1CB1-46E3-8B2A-1CC026ADAE46}" destId="{EB3DA451-035D-4DA9-8163-425E0A72BDD8}" srcOrd="1" destOrd="0" presId="urn:microsoft.com/office/officeart/2018/5/layout/CenteredIconLabelDescriptionList"/>
    <dgm:cxn modelId="{FA785E48-BE65-914B-AA25-E6EC03244B0F}" type="presParOf" srcId="{C2B393D9-1CB1-46E3-8B2A-1CC026ADAE46}" destId="{4645EBF1-D60B-4785-A060-91AD6E532521}" srcOrd="2" destOrd="0" presId="urn:microsoft.com/office/officeart/2018/5/layout/CenteredIconLabelDescriptionList"/>
    <dgm:cxn modelId="{367FF106-C3EA-A241-86DC-B66587AB1B45}" type="presParOf" srcId="{4645EBF1-D60B-4785-A060-91AD6E532521}" destId="{ADD2D60D-D3A5-4644-AFC8-A78971539933}" srcOrd="0" destOrd="0" presId="urn:microsoft.com/office/officeart/2018/5/layout/CenteredIconLabelDescriptionList"/>
    <dgm:cxn modelId="{7140845A-2BA4-0D40-811E-A87E7DD5E40F}" type="presParOf" srcId="{4645EBF1-D60B-4785-A060-91AD6E532521}" destId="{53CD9D17-C514-41A8-9244-ADF434286AE1}" srcOrd="1" destOrd="0" presId="urn:microsoft.com/office/officeart/2018/5/layout/CenteredIconLabelDescriptionList"/>
    <dgm:cxn modelId="{58842AEC-432A-4041-B782-A0E37D129436}" type="presParOf" srcId="{4645EBF1-D60B-4785-A060-91AD6E532521}" destId="{0E0F53BB-07D5-48B9-924F-C8B63ED4CD4D}" srcOrd="2" destOrd="0" presId="urn:microsoft.com/office/officeart/2018/5/layout/CenteredIconLabelDescriptionList"/>
    <dgm:cxn modelId="{CAE735E9-543F-5643-97FF-043D02080674}" type="presParOf" srcId="{4645EBF1-D60B-4785-A060-91AD6E532521}" destId="{1AA7FE96-A1E7-4BBA-9411-11021453C38E}" srcOrd="3" destOrd="0" presId="urn:microsoft.com/office/officeart/2018/5/layout/CenteredIconLabelDescriptionList"/>
    <dgm:cxn modelId="{B838ACE7-6D53-AF46-992D-AF8E3DBA25CF}" type="presParOf" srcId="{4645EBF1-D60B-4785-A060-91AD6E532521}" destId="{2991F871-5DAE-462B-AD8E-6261337C5922}" srcOrd="4" destOrd="0" presId="urn:microsoft.com/office/officeart/2018/5/layout/CenteredIconLabelDescriptionList"/>
    <dgm:cxn modelId="{F0F3F114-7B9A-4C4C-BF01-86894AA21CF2}" type="presParOf" srcId="{C2B393D9-1CB1-46E3-8B2A-1CC026ADAE46}" destId="{1AECE3A0-15AD-413A-AFB9-1BEDCB61E178}" srcOrd="3" destOrd="0" presId="urn:microsoft.com/office/officeart/2018/5/layout/CenteredIconLabelDescriptionList"/>
    <dgm:cxn modelId="{4FE152B3-CA3E-3B43-84C5-00AF9148BECE}" type="presParOf" srcId="{C2B393D9-1CB1-46E3-8B2A-1CC026ADAE46}" destId="{0FBF2535-D394-41EF-98D2-532B71122328}" srcOrd="4" destOrd="0" presId="urn:microsoft.com/office/officeart/2018/5/layout/CenteredIconLabelDescriptionList"/>
    <dgm:cxn modelId="{8B381B70-941D-9444-8484-5447B5A44EC8}" type="presParOf" srcId="{0FBF2535-D394-41EF-98D2-532B71122328}" destId="{BE22DD34-B2ED-4ADD-9163-D25E510768DC}" srcOrd="0" destOrd="0" presId="urn:microsoft.com/office/officeart/2018/5/layout/CenteredIconLabelDescriptionList"/>
    <dgm:cxn modelId="{82E295AF-53C7-B94E-9ADC-4183A927813E}" type="presParOf" srcId="{0FBF2535-D394-41EF-98D2-532B71122328}" destId="{61E8F39D-460F-4666-8B12-5780539DEAAD}" srcOrd="1" destOrd="0" presId="urn:microsoft.com/office/officeart/2018/5/layout/CenteredIconLabelDescriptionList"/>
    <dgm:cxn modelId="{366149AA-229C-3B43-8881-022C7FBDE5BC}" type="presParOf" srcId="{0FBF2535-D394-41EF-98D2-532B71122328}" destId="{B391EA66-A138-4BB7-A794-DF58BE879E25}" srcOrd="2" destOrd="0" presId="urn:microsoft.com/office/officeart/2018/5/layout/CenteredIconLabelDescriptionList"/>
    <dgm:cxn modelId="{57F5559E-20CB-CC49-B786-ECAD905B4504}" type="presParOf" srcId="{0FBF2535-D394-41EF-98D2-532B71122328}" destId="{3534706F-2335-40AE-868F-28AFFD54DB07}" srcOrd="3" destOrd="0" presId="urn:microsoft.com/office/officeart/2018/5/layout/CenteredIconLabelDescriptionList"/>
    <dgm:cxn modelId="{38DE069C-BC89-FE4A-92EB-5923EC566F1A}" type="presParOf" srcId="{0FBF2535-D394-41EF-98D2-532B71122328}" destId="{CD38AC4A-70A5-449C-859F-0ACD63A49D0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83F71-5763-4E11-8697-490114F7BAA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78B4B-9E17-4850-ACE6-9CABCE21E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Demand Forecasting</a:t>
          </a:r>
          <a:endParaRPr lang="en-US" dirty="0"/>
        </a:p>
      </dgm:t>
    </dgm:pt>
    <dgm:pt modelId="{463452BC-9ED4-40DB-A16C-AD12D11E7959}" type="parTrans" cxnId="{2876A592-03B9-4C35-B09C-1B835ED915F9}">
      <dgm:prSet/>
      <dgm:spPr/>
      <dgm:t>
        <a:bodyPr/>
        <a:lstStyle/>
        <a:p>
          <a:endParaRPr lang="en-US"/>
        </a:p>
      </dgm:t>
    </dgm:pt>
    <dgm:pt modelId="{EBAA76FB-A1D3-4AE4-889A-61B27845CF9B}" type="sibTrans" cxnId="{2876A592-03B9-4C35-B09C-1B835ED915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D61747-52D0-40B2-AC19-CB790B384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Inventory Optimization</a:t>
          </a:r>
          <a:endParaRPr lang="en-US" dirty="0"/>
        </a:p>
      </dgm:t>
    </dgm:pt>
    <dgm:pt modelId="{415FE3AB-BAE5-4E25-81DA-C4C3F3F0C057}" type="parTrans" cxnId="{F8E39F41-2E7D-4243-A513-F89B9FD9EE8D}">
      <dgm:prSet/>
      <dgm:spPr/>
      <dgm:t>
        <a:bodyPr/>
        <a:lstStyle/>
        <a:p>
          <a:endParaRPr lang="en-US"/>
        </a:p>
      </dgm:t>
    </dgm:pt>
    <dgm:pt modelId="{108D924F-CCEF-4DC0-A182-B8A929F3862C}" type="sibTrans" cxnId="{F8E39F41-2E7D-4243-A513-F89B9FD9EE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3AD637-4BC8-48AB-823F-C79C68EB0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Maintenance Planning</a:t>
          </a:r>
          <a:endParaRPr lang="en-US" dirty="0"/>
        </a:p>
      </dgm:t>
    </dgm:pt>
    <dgm:pt modelId="{AE31BDE5-B8AD-4D6A-9FAA-4625C3BDD769}" type="parTrans" cxnId="{32A43A17-B563-46A7-AC00-10C805B499AC}">
      <dgm:prSet/>
      <dgm:spPr/>
      <dgm:t>
        <a:bodyPr/>
        <a:lstStyle/>
        <a:p>
          <a:endParaRPr lang="en-US"/>
        </a:p>
      </dgm:t>
    </dgm:pt>
    <dgm:pt modelId="{36B6AA69-E5D0-4511-AC6E-12CAD0B209A8}" type="sibTrans" cxnId="{32A43A17-B563-46A7-AC00-10C805B499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C2402E-3161-4D9B-87C5-14C4F1E98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Technology Upgrade</a:t>
          </a:r>
          <a:endParaRPr lang="en-US" dirty="0"/>
        </a:p>
      </dgm:t>
    </dgm:pt>
    <dgm:pt modelId="{AD6F62B7-3B55-448D-8F86-15E30D15ED43}" type="parTrans" cxnId="{29EC2B2D-A982-4A0F-9505-68B8FC54483D}">
      <dgm:prSet/>
      <dgm:spPr/>
      <dgm:t>
        <a:bodyPr/>
        <a:lstStyle/>
        <a:p>
          <a:endParaRPr lang="en-US"/>
        </a:p>
      </dgm:t>
    </dgm:pt>
    <dgm:pt modelId="{FEF89635-83D2-4180-9A8C-D4A4CA7C8BB1}" type="sibTrans" cxnId="{29EC2B2D-A982-4A0F-9505-68B8FC54483D}">
      <dgm:prSet/>
      <dgm:spPr/>
      <dgm:t>
        <a:bodyPr/>
        <a:lstStyle/>
        <a:p>
          <a:endParaRPr lang="en-US"/>
        </a:p>
      </dgm:t>
    </dgm:pt>
    <dgm:pt modelId="{28C51DFA-5DCF-4826-A631-82DFC26C89E4}" type="pres">
      <dgm:prSet presAssocID="{65383F71-5763-4E11-8697-490114F7BAA0}" presName="root" presStyleCnt="0">
        <dgm:presLayoutVars>
          <dgm:dir/>
          <dgm:resizeHandles val="exact"/>
        </dgm:presLayoutVars>
      </dgm:prSet>
      <dgm:spPr/>
    </dgm:pt>
    <dgm:pt modelId="{B188FEC8-C28D-4F6E-A92C-0EAB11DA8A54}" type="pres">
      <dgm:prSet presAssocID="{65383F71-5763-4E11-8697-490114F7BAA0}" presName="container" presStyleCnt="0">
        <dgm:presLayoutVars>
          <dgm:dir/>
          <dgm:resizeHandles val="exact"/>
        </dgm:presLayoutVars>
      </dgm:prSet>
      <dgm:spPr/>
    </dgm:pt>
    <dgm:pt modelId="{AB3A29EA-E050-4C79-B728-B5793D716DCC}" type="pres">
      <dgm:prSet presAssocID="{58A78B4B-9E17-4850-ACE6-9CABCE21ED89}" presName="compNode" presStyleCnt="0"/>
      <dgm:spPr/>
    </dgm:pt>
    <dgm:pt modelId="{9A948E6B-34A9-4F4A-9B89-F1803E10A3AA}" type="pres">
      <dgm:prSet presAssocID="{58A78B4B-9E17-4850-ACE6-9CABCE21ED89}" presName="iconBgRect" presStyleLbl="bgShp" presStyleIdx="0" presStyleCnt="4"/>
      <dgm:spPr/>
    </dgm:pt>
    <dgm:pt modelId="{FA77A8BB-12B3-44F2-ABC9-E81AA9B31830}" type="pres">
      <dgm:prSet presAssocID="{58A78B4B-9E17-4850-ACE6-9CABCE21ED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EDC473E-0BE0-4141-92D9-19FBD50FF99B}" type="pres">
      <dgm:prSet presAssocID="{58A78B4B-9E17-4850-ACE6-9CABCE21ED89}" presName="spaceRect" presStyleCnt="0"/>
      <dgm:spPr/>
    </dgm:pt>
    <dgm:pt modelId="{C13D06AE-4D56-45F8-995B-7CFE5B699350}" type="pres">
      <dgm:prSet presAssocID="{58A78B4B-9E17-4850-ACE6-9CABCE21ED89}" presName="textRect" presStyleLbl="revTx" presStyleIdx="0" presStyleCnt="4">
        <dgm:presLayoutVars>
          <dgm:chMax val="1"/>
          <dgm:chPref val="1"/>
        </dgm:presLayoutVars>
      </dgm:prSet>
      <dgm:spPr/>
    </dgm:pt>
    <dgm:pt modelId="{02E10FDF-84B0-4BF5-8FDC-E2D551B30E19}" type="pres">
      <dgm:prSet presAssocID="{EBAA76FB-A1D3-4AE4-889A-61B27845CF9B}" presName="sibTrans" presStyleLbl="sibTrans2D1" presStyleIdx="0" presStyleCnt="0"/>
      <dgm:spPr/>
    </dgm:pt>
    <dgm:pt modelId="{EF76565F-17CA-4587-86AA-E2C9F08494BD}" type="pres">
      <dgm:prSet presAssocID="{54D61747-52D0-40B2-AC19-CB790B384EB9}" presName="compNode" presStyleCnt="0"/>
      <dgm:spPr/>
    </dgm:pt>
    <dgm:pt modelId="{AB774FB2-0176-44F2-9686-0F2CBD5CEE8A}" type="pres">
      <dgm:prSet presAssocID="{54D61747-52D0-40B2-AC19-CB790B384EB9}" presName="iconBgRect" presStyleLbl="bgShp" presStyleIdx="1" presStyleCnt="4"/>
      <dgm:spPr/>
    </dgm:pt>
    <dgm:pt modelId="{EEC8FF40-0C1E-411A-B425-A9AFA7663B62}" type="pres">
      <dgm:prSet presAssocID="{54D61747-52D0-40B2-AC19-CB790B384E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C809B843-AF7A-4E21-BAA4-A94FE8086F03}" type="pres">
      <dgm:prSet presAssocID="{54D61747-52D0-40B2-AC19-CB790B384EB9}" presName="spaceRect" presStyleCnt="0"/>
      <dgm:spPr/>
    </dgm:pt>
    <dgm:pt modelId="{D11EB5B2-EB08-4BE6-BAAA-4D9F423D5425}" type="pres">
      <dgm:prSet presAssocID="{54D61747-52D0-40B2-AC19-CB790B384EB9}" presName="textRect" presStyleLbl="revTx" presStyleIdx="1" presStyleCnt="4">
        <dgm:presLayoutVars>
          <dgm:chMax val="1"/>
          <dgm:chPref val="1"/>
        </dgm:presLayoutVars>
      </dgm:prSet>
      <dgm:spPr/>
    </dgm:pt>
    <dgm:pt modelId="{3B6C6156-6650-4659-98B6-FA67AF4E0E12}" type="pres">
      <dgm:prSet presAssocID="{108D924F-CCEF-4DC0-A182-B8A929F3862C}" presName="sibTrans" presStyleLbl="sibTrans2D1" presStyleIdx="0" presStyleCnt="0"/>
      <dgm:spPr/>
    </dgm:pt>
    <dgm:pt modelId="{8DA955E8-8498-4F21-9528-1AE14DA2BB1D}" type="pres">
      <dgm:prSet presAssocID="{CF3AD637-4BC8-48AB-823F-C79C68EB0214}" presName="compNode" presStyleCnt="0"/>
      <dgm:spPr/>
    </dgm:pt>
    <dgm:pt modelId="{4C062EDE-431C-46DA-87A8-159594F2FC23}" type="pres">
      <dgm:prSet presAssocID="{CF3AD637-4BC8-48AB-823F-C79C68EB0214}" presName="iconBgRect" presStyleLbl="bgShp" presStyleIdx="2" presStyleCnt="4"/>
      <dgm:spPr/>
    </dgm:pt>
    <dgm:pt modelId="{C3253658-5B9B-4BD1-BEEC-C1C2518C92AA}" type="pres">
      <dgm:prSet presAssocID="{CF3AD637-4BC8-48AB-823F-C79C68EB02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790920-EF6A-4D4B-981F-73C7798D0582}" type="pres">
      <dgm:prSet presAssocID="{CF3AD637-4BC8-48AB-823F-C79C68EB0214}" presName="spaceRect" presStyleCnt="0"/>
      <dgm:spPr/>
    </dgm:pt>
    <dgm:pt modelId="{E4A6D45D-3A08-4495-B71D-5CFEF9440910}" type="pres">
      <dgm:prSet presAssocID="{CF3AD637-4BC8-48AB-823F-C79C68EB0214}" presName="textRect" presStyleLbl="revTx" presStyleIdx="2" presStyleCnt="4">
        <dgm:presLayoutVars>
          <dgm:chMax val="1"/>
          <dgm:chPref val="1"/>
        </dgm:presLayoutVars>
      </dgm:prSet>
      <dgm:spPr/>
    </dgm:pt>
    <dgm:pt modelId="{01661EF9-E089-4713-AA1E-DAB1C2C3AABC}" type="pres">
      <dgm:prSet presAssocID="{36B6AA69-E5D0-4511-AC6E-12CAD0B209A8}" presName="sibTrans" presStyleLbl="sibTrans2D1" presStyleIdx="0" presStyleCnt="0"/>
      <dgm:spPr/>
    </dgm:pt>
    <dgm:pt modelId="{3103DEC1-A09B-44D3-BCD2-8FFA8AEEE863}" type="pres">
      <dgm:prSet presAssocID="{68C2402E-3161-4D9B-87C5-14C4F1E98589}" presName="compNode" presStyleCnt="0"/>
      <dgm:spPr/>
    </dgm:pt>
    <dgm:pt modelId="{96FF504A-3E95-4830-8BCF-080397F6AF3C}" type="pres">
      <dgm:prSet presAssocID="{68C2402E-3161-4D9B-87C5-14C4F1E98589}" presName="iconBgRect" presStyleLbl="bgShp" presStyleIdx="3" presStyleCnt="4"/>
      <dgm:spPr/>
    </dgm:pt>
    <dgm:pt modelId="{8C1197C7-9A21-4206-9602-B0401F306D37}" type="pres">
      <dgm:prSet presAssocID="{68C2402E-3161-4D9B-87C5-14C4F1E985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286099-D607-42EE-AC67-AD0A8F7E96E6}" type="pres">
      <dgm:prSet presAssocID="{68C2402E-3161-4D9B-87C5-14C4F1E98589}" presName="spaceRect" presStyleCnt="0"/>
      <dgm:spPr/>
    </dgm:pt>
    <dgm:pt modelId="{39CB8553-7CD8-483D-870F-BCB3C85C8268}" type="pres">
      <dgm:prSet presAssocID="{68C2402E-3161-4D9B-87C5-14C4F1E985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A43A17-B563-46A7-AC00-10C805B499AC}" srcId="{65383F71-5763-4E11-8697-490114F7BAA0}" destId="{CF3AD637-4BC8-48AB-823F-C79C68EB0214}" srcOrd="2" destOrd="0" parTransId="{AE31BDE5-B8AD-4D6A-9FAA-4625C3BDD769}" sibTransId="{36B6AA69-E5D0-4511-AC6E-12CAD0B209A8}"/>
    <dgm:cxn modelId="{7AB56B1A-F0B5-4954-BFDA-CD136525C3E5}" type="presOf" srcId="{65383F71-5763-4E11-8697-490114F7BAA0}" destId="{28C51DFA-5DCF-4826-A631-82DFC26C89E4}" srcOrd="0" destOrd="0" presId="urn:microsoft.com/office/officeart/2018/2/layout/IconCircleList"/>
    <dgm:cxn modelId="{29EC2B2D-A982-4A0F-9505-68B8FC54483D}" srcId="{65383F71-5763-4E11-8697-490114F7BAA0}" destId="{68C2402E-3161-4D9B-87C5-14C4F1E98589}" srcOrd="3" destOrd="0" parTransId="{AD6F62B7-3B55-448D-8F86-15E30D15ED43}" sibTransId="{FEF89635-83D2-4180-9A8C-D4A4CA7C8BB1}"/>
    <dgm:cxn modelId="{37930A31-0B80-448C-893E-D8470B40C0E7}" type="presOf" srcId="{EBAA76FB-A1D3-4AE4-889A-61B27845CF9B}" destId="{02E10FDF-84B0-4BF5-8FDC-E2D551B30E19}" srcOrd="0" destOrd="0" presId="urn:microsoft.com/office/officeart/2018/2/layout/IconCircleList"/>
    <dgm:cxn modelId="{F8E39F41-2E7D-4243-A513-F89B9FD9EE8D}" srcId="{65383F71-5763-4E11-8697-490114F7BAA0}" destId="{54D61747-52D0-40B2-AC19-CB790B384EB9}" srcOrd="1" destOrd="0" parTransId="{415FE3AB-BAE5-4E25-81DA-C4C3F3F0C057}" sibTransId="{108D924F-CCEF-4DC0-A182-B8A929F3862C}"/>
    <dgm:cxn modelId="{8AB46143-8D91-490D-9AD1-13C2B099B57E}" type="presOf" srcId="{108D924F-CCEF-4DC0-A182-B8A929F3862C}" destId="{3B6C6156-6650-4659-98B6-FA67AF4E0E12}" srcOrd="0" destOrd="0" presId="urn:microsoft.com/office/officeart/2018/2/layout/IconCircleList"/>
    <dgm:cxn modelId="{75222153-5497-4313-8B4A-0E5D56B02907}" type="presOf" srcId="{36B6AA69-E5D0-4511-AC6E-12CAD0B209A8}" destId="{01661EF9-E089-4713-AA1E-DAB1C2C3AABC}" srcOrd="0" destOrd="0" presId="urn:microsoft.com/office/officeart/2018/2/layout/IconCircleList"/>
    <dgm:cxn modelId="{09F6677A-BEC0-437D-8AB8-61DCB5E6B7A6}" type="presOf" srcId="{68C2402E-3161-4D9B-87C5-14C4F1E98589}" destId="{39CB8553-7CD8-483D-870F-BCB3C85C8268}" srcOrd="0" destOrd="0" presId="urn:microsoft.com/office/officeart/2018/2/layout/IconCircleList"/>
    <dgm:cxn modelId="{2876A592-03B9-4C35-B09C-1B835ED915F9}" srcId="{65383F71-5763-4E11-8697-490114F7BAA0}" destId="{58A78B4B-9E17-4850-ACE6-9CABCE21ED89}" srcOrd="0" destOrd="0" parTransId="{463452BC-9ED4-40DB-A16C-AD12D11E7959}" sibTransId="{EBAA76FB-A1D3-4AE4-889A-61B27845CF9B}"/>
    <dgm:cxn modelId="{9E3A37BE-7C31-418B-AA82-EF65E04A0B8C}" type="presOf" srcId="{58A78B4B-9E17-4850-ACE6-9CABCE21ED89}" destId="{C13D06AE-4D56-45F8-995B-7CFE5B699350}" srcOrd="0" destOrd="0" presId="urn:microsoft.com/office/officeart/2018/2/layout/IconCircleList"/>
    <dgm:cxn modelId="{E7B089E9-4017-4685-B32F-B97DD4EAB4CE}" type="presOf" srcId="{CF3AD637-4BC8-48AB-823F-C79C68EB0214}" destId="{E4A6D45D-3A08-4495-B71D-5CFEF9440910}" srcOrd="0" destOrd="0" presId="urn:microsoft.com/office/officeart/2018/2/layout/IconCircleList"/>
    <dgm:cxn modelId="{ADD2B8F6-F7BD-44B1-A677-1967C450DAD8}" type="presOf" srcId="{54D61747-52D0-40B2-AC19-CB790B384EB9}" destId="{D11EB5B2-EB08-4BE6-BAAA-4D9F423D5425}" srcOrd="0" destOrd="0" presId="urn:microsoft.com/office/officeart/2018/2/layout/IconCircleList"/>
    <dgm:cxn modelId="{8CC6B746-C1A4-4321-A221-A7FF769D3413}" type="presParOf" srcId="{28C51DFA-5DCF-4826-A631-82DFC26C89E4}" destId="{B188FEC8-C28D-4F6E-A92C-0EAB11DA8A54}" srcOrd="0" destOrd="0" presId="urn:microsoft.com/office/officeart/2018/2/layout/IconCircleList"/>
    <dgm:cxn modelId="{509E380B-C943-4C5B-927B-589079107C01}" type="presParOf" srcId="{B188FEC8-C28D-4F6E-A92C-0EAB11DA8A54}" destId="{AB3A29EA-E050-4C79-B728-B5793D716DCC}" srcOrd="0" destOrd="0" presId="urn:microsoft.com/office/officeart/2018/2/layout/IconCircleList"/>
    <dgm:cxn modelId="{4630969D-5380-4B70-954A-B5E9BE0DF55A}" type="presParOf" srcId="{AB3A29EA-E050-4C79-B728-B5793D716DCC}" destId="{9A948E6B-34A9-4F4A-9B89-F1803E10A3AA}" srcOrd="0" destOrd="0" presId="urn:microsoft.com/office/officeart/2018/2/layout/IconCircleList"/>
    <dgm:cxn modelId="{9907A67B-4751-49F9-9386-FC0B492722BD}" type="presParOf" srcId="{AB3A29EA-E050-4C79-B728-B5793D716DCC}" destId="{FA77A8BB-12B3-44F2-ABC9-E81AA9B31830}" srcOrd="1" destOrd="0" presId="urn:microsoft.com/office/officeart/2018/2/layout/IconCircleList"/>
    <dgm:cxn modelId="{BFD70784-E002-4BFB-B59F-3B226E28947A}" type="presParOf" srcId="{AB3A29EA-E050-4C79-B728-B5793D716DCC}" destId="{7EDC473E-0BE0-4141-92D9-19FBD50FF99B}" srcOrd="2" destOrd="0" presId="urn:microsoft.com/office/officeart/2018/2/layout/IconCircleList"/>
    <dgm:cxn modelId="{4D539D23-AD4D-4A2F-926E-1466805AEF91}" type="presParOf" srcId="{AB3A29EA-E050-4C79-B728-B5793D716DCC}" destId="{C13D06AE-4D56-45F8-995B-7CFE5B699350}" srcOrd="3" destOrd="0" presId="urn:microsoft.com/office/officeart/2018/2/layout/IconCircleList"/>
    <dgm:cxn modelId="{12E90069-7848-403E-886E-2481B76927E5}" type="presParOf" srcId="{B188FEC8-C28D-4F6E-A92C-0EAB11DA8A54}" destId="{02E10FDF-84B0-4BF5-8FDC-E2D551B30E19}" srcOrd="1" destOrd="0" presId="urn:microsoft.com/office/officeart/2018/2/layout/IconCircleList"/>
    <dgm:cxn modelId="{BD03BF59-0403-437E-8A11-3BCE9485711B}" type="presParOf" srcId="{B188FEC8-C28D-4F6E-A92C-0EAB11DA8A54}" destId="{EF76565F-17CA-4587-86AA-E2C9F08494BD}" srcOrd="2" destOrd="0" presId="urn:microsoft.com/office/officeart/2018/2/layout/IconCircleList"/>
    <dgm:cxn modelId="{8F705789-AC5F-4633-8EBD-BECB1D8FADAC}" type="presParOf" srcId="{EF76565F-17CA-4587-86AA-E2C9F08494BD}" destId="{AB774FB2-0176-44F2-9686-0F2CBD5CEE8A}" srcOrd="0" destOrd="0" presId="urn:microsoft.com/office/officeart/2018/2/layout/IconCircleList"/>
    <dgm:cxn modelId="{90A5C875-55B3-4485-925E-61882DDD368F}" type="presParOf" srcId="{EF76565F-17CA-4587-86AA-E2C9F08494BD}" destId="{EEC8FF40-0C1E-411A-B425-A9AFA7663B62}" srcOrd="1" destOrd="0" presId="urn:microsoft.com/office/officeart/2018/2/layout/IconCircleList"/>
    <dgm:cxn modelId="{4E99CD21-E451-4D9C-8446-009312972B8D}" type="presParOf" srcId="{EF76565F-17CA-4587-86AA-E2C9F08494BD}" destId="{C809B843-AF7A-4E21-BAA4-A94FE8086F03}" srcOrd="2" destOrd="0" presId="urn:microsoft.com/office/officeart/2018/2/layout/IconCircleList"/>
    <dgm:cxn modelId="{1F5EBD0D-DE47-4B02-86B3-D1397C1FB62F}" type="presParOf" srcId="{EF76565F-17CA-4587-86AA-E2C9F08494BD}" destId="{D11EB5B2-EB08-4BE6-BAAA-4D9F423D5425}" srcOrd="3" destOrd="0" presId="urn:microsoft.com/office/officeart/2018/2/layout/IconCircleList"/>
    <dgm:cxn modelId="{D7DD3B7B-BB29-4AB5-B31E-8696B8B71A6C}" type="presParOf" srcId="{B188FEC8-C28D-4F6E-A92C-0EAB11DA8A54}" destId="{3B6C6156-6650-4659-98B6-FA67AF4E0E12}" srcOrd="3" destOrd="0" presId="urn:microsoft.com/office/officeart/2018/2/layout/IconCircleList"/>
    <dgm:cxn modelId="{43F9B082-4782-421C-BD52-A45F02B22D7B}" type="presParOf" srcId="{B188FEC8-C28D-4F6E-A92C-0EAB11DA8A54}" destId="{8DA955E8-8498-4F21-9528-1AE14DA2BB1D}" srcOrd="4" destOrd="0" presId="urn:microsoft.com/office/officeart/2018/2/layout/IconCircleList"/>
    <dgm:cxn modelId="{BE5CB6AF-7DFE-4BA9-8D31-3D25691F708C}" type="presParOf" srcId="{8DA955E8-8498-4F21-9528-1AE14DA2BB1D}" destId="{4C062EDE-431C-46DA-87A8-159594F2FC23}" srcOrd="0" destOrd="0" presId="urn:microsoft.com/office/officeart/2018/2/layout/IconCircleList"/>
    <dgm:cxn modelId="{3808C02A-0ACD-4ACA-BF93-B1EF4C5D4621}" type="presParOf" srcId="{8DA955E8-8498-4F21-9528-1AE14DA2BB1D}" destId="{C3253658-5B9B-4BD1-BEEC-C1C2518C92AA}" srcOrd="1" destOrd="0" presId="urn:microsoft.com/office/officeart/2018/2/layout/IconCircleList"/>
    <dgm:cxn modelId="{D36CB74D-228C-4FCB-8A56-931F960EA1A6}" type="presParOf" srcId="{8DA955E8-8498-4F21-9528-1AE14DA2BB1D}" destId="{67790920-EF6A-4D4B-981F-73C7798D0582}" srcOrd="2" destOrd="0" presId="urn:microsoft.com/office/officeart/2018/2/layout/IconCircleList"/>
    <dgm:cxn modelId="{FFAE1759-3987-4556-B2B1-C729C03F1F26}" type="presParOf" srcId="{8DA955E8-8498-4F21-9528-1AE14DA2BB1D}" destId="{E4A6D45D-3A08-4495-B71D-5CFEF9440910}" srcOrd="3" destOrd="0" presId="urn:microsoft.com/office/officeart/2018/2/layout/IconCircleList"/>
    <dgm:cxn modelId="{61714258-91E3-4EEF-B8D2-F7D6E4174862}" type="presParOf" srcId="{B188FEC8-C28D-4F6E-A92C-0EAB11DA8A54}" destId="{01661EF9-E089-4713-AA1E-DAB1C2C3AABC}" srcOrd="5" destOrd="0" presId="urn:microsoft.com/office/officeart/2018/2/layout/IconCircleList"/>
    <dgm:cxn modelId="{65BFC460-2495-451D-9588-AA94C7C731B1}" type="presParOf" srcId="{B188FEC8-C28D-4F6E-A92C-0EAB11DA8A54}" destId="{3103DEC1-A09B-44D3-BCD2-8FFA8AEEE863}" srcOrd="6" destOrd="0" presId="urn:microsoft.com/office/officeart/2018/2/layout/IconCircleList"/>
    <dgm:cxn modelId="{858D4A7C-DA07-4941-9796-493A99C3E32F}" type="presParOf" srcId="{3103DEC1-A09B-44D3-BCD2-8FFA8AEEE863}" destId="{96FF504A-3E95-4830-8BCF-080397F6AF3C}" srcOrd="0" destOrd="0" presId="urn:microsoft.com/office/officeart/2018/2/layout/IconCircleList"/>
    <dgm:cxn modelId="{3583BBB1-EA83-4D04-9536-CBC24E9EC5B4}" type="presParOf" srcId="{3103DEC1-A09B-44D3-BCD2-8FFA8AEEE863}" destId="{8C1197C7-9A21-4206-9602-B0401F306D37}" srcOrd="1" destOrd="0" presId="urn:microsoft.com/office/officeart/2018/2/layout/IconCircleList"/>
    <dgm:cxn modelId="{9B37FD79-DB38-4816-88EA-F36C3415B071}" type="presParOf" srcId="{3103DEC1-A09B-44D3-BCD2-8FFA8AEEE863}" destId="{D2286099-D607-42EE-AC67-AD0A8F7E96E6}" srcOrd="2" destOrd="0" presId="urn:microsoft.com/office/officeart/2018/2/layout/IconCircleList"/>
    <dgm:cxn modelId="{F9587D0B-2FBE-486A-A183-320B2681D0E8}" type="presParOf" srcId="{3103DEC1-A09B-44D3-BCD2-8FFA8AEEE863}" destId="{39CB8553-7CD8-483D-870F-BCB3C85C82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ED76D2-4A04-4E7F-9DA4-4BF26FC5EB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C8A45C-82E9-4937-B573-B243AB5DE633}">
      <dgm:prSet/>
      <dgm:spPr/>
      <dgm:t>
        <a:bodyPr/>
        <a:lstStyle/>
        <a:p>
          <a:r>
            <a:rPr lang="en-US"/>
            <a:t>Model Updating</a:t>
          </a:r>
        </a:p>
      </dgm:t>
    </dgm:pt>
    <dgm:pt modelId="{9E7BC8AE-DA11-47EF-A521-06F55BF983FC}" type="parTrans" cxnId="{7C70BAE6-3598-4087-B3FC-DF0B97F8E84B}">
      <dgm:prSet/>
      <dgm:spPr/>
      <dgm:t>
        <a:bodyPr/>
        <a:lstStyle/>
        <a:p>
          <a:endParaRPr lang="en-US"/>
        </a:p>
      </dgm:t>
    </dgm:pt>
    <dgm:pt modelId="{836B6558-5153-4DD5-BB21-B19CDF0A7258}" type="sibTrans" cxnId="{7C70BAE6-3598-4087-B3FC-DF0B97F8E84B}">
      <dgm:prSet/>
      <dgm:spPr/>
      <dgm:t>
        <a:bodyPr/>
        <a:lstStyle/>
        <a:p>
          <a:endParaRPr lang="en-US"/>
        </a:p>
      </dgm:t>
    </dgm:pt>
    <dgm:pt modelId="{47D578EB-9BFB-49E7-80DF-99DCD13A2CC8}">
      <dgm:prSet/>
      <dgm:spPr/>
      <dgm:t>
        <a:bodyPr/>
        <a:lstStyle/>
        <a:p>
          <a:r>
            <a:rPr lang="en-US"/>
            <a:t>Performance Updates</a:t>
          </a:r>
        </a:p>
      </dgm:t>
    </dgm:pt>
    <dgm:pt modelId="{23D43965-1456-4496-A0E0-CBB126F17629}" type="parTrans" cxnId="{462C2304-D184-478E-AC2B-90B0CB7C58B9}">
      <dgm:prSet/>
      <dgm:spPr/>
      <dgm:t>
        <a:bodyPr/>
        <a:lstStyle/>
        <a:p>
          <a:endParaRPr lang="en-US"/>
        </a:p>
      </dgm:t>
    </dgm:pt>
    <dgm:pt modelId="{2F30B45D-C070-499C-9B06-DF250D97B0BC}" type="sibTrans" cxnId="{462C2304-D184-478E-AC2B-90B0CB7C58B9}">
      <dgm:prSet/>
      <dgm:spPr/>
      <dgm:t>
        <a:bodyPr/>
        <a:lstStyle/>
        <a:p>
          <a:endParaRPr lang="en-US"/>
        </a:p>
      </dgm:t>
    </dgm:pt>
    <dgm:pt modelId="{410225FA-52EC-499E-A180-164749EEFFA5}">
      <dgm:prSet/>
      <dgm:spPr/>
      <dgm:t>
        <a:bodyPr/>
        <a:lstStyle/>
        <a:p>
          <a:r>
            <a:rPr lang="en-US"/>
            <a:t>Dashboard Development</a:t>
          </a:r>
        </a:p>
      </dgm:t>
    </dgm:pt>
    <dgm:pt modelId="{9D40497D-483A-4855-8053-F15AB767F33F}" type="parTrans" cxnId="{AAD7A0A1-D113-479E-9F5F-638680C086EF}">
      <dgm:prSet/>
      <dgm:spPr/>
      <dgm:t>
        <a:bodyPr/>
        <a:lstStyle/>
        <a:p>
          <a:endParaRPr lang="en-US"/>
        </a:p>
      </dgm:t>
    </dgm:pt>
    <dgm:pt modelId="{0B87B4F7-0C12-411F-B024-17DB32B9F026}" type="sibTrans" cxnId="{AAD7A0A1-D113-479E-9F5F-638680C086EF}">
      <dgm:prSet/>
      <dgm:spPr/>
      <dgm:t>
        <a:bodyPr/>
        <a:lstStyle/>
        <a:p>
          <a:endParaRPr lang="en-US"/>
        </a:p>
      </dgm:t>
    </dgm:pt>
    <dgm:pt modelId="{1923B8C4-A1AF-4217-85E0-FD22F3142D1A}" type="pres">
      <dgm:prSet presAssocID="{ADED76D2-4A04-4E7F-9DA4-4BF26FC5EB83}" presName="root" presStyleCnt="0">
        <dgm:presLayoutVars>
          <dgm:dir/>
          <dgm:resizeHandles val="exact"/>
        </dgm:presLayoutVars>
      </dgm:prSet>
      <dgm:spPr/>
    </dgm:pt>
    <dgm:pt modelId="{FD243C4A-75B7-43EF-9D9E-2E67ABDAD810}" type="pres">
      <dgm:prSet presAssocID="{ACC8A45C-82E9-4937-B573-B243AB5DE633}" presName="compNode" presStyleCnt="0"/>
      <dgm:spPr/>
    </dgm:pt>
    <dgm:pt modelId="{FD63879F-37E0-4568-892F-33CE31BBE3B9}" type="pres">
      <dgm:prSet presAssocID="{ACC8A45C-82E9-4937-B573-B243AB5DE6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BA4F8F6-FC0A-4472-AEC0-BC20356E6152}" type="pres">
      <dgm:prSet presAssocID="{ACC8A45C-82E9-4937-B573-B243AB5DE633}" presName="spaceRect" presStyleCnt="0"/>
      <dgm:spPr/>
    </dgm:pt>
    <dgm:pt modelId="{E0031E1C-153C-4C82-B8AE-8D92A112A441}" type="pres">
      <dgm:prSet presAssocID="{ACC8A45C-82E9-4937-B573-B243AB5DE633}" presName="textRect" presStyleLbl="revTx" presStyleIdx="0" presStyleCnt="3">
        <dgm:presLayoutVars>
          <dgm:chMax val="1"/>
          <dgm:chPref val="1"/>
        </dgm:presLayoutVars>
      </dgm:prSet>
      <dgm:spPr/>
    </dgm:pt>
    <dgm:pt modelId="{54B61173-2592-4033-B907-28EEE2421B0D}" type="pres">
      <dgm:prSet presAssocID="{836B6558-5153-4DD5-BB21-B19CDF0A7258}" presName="sibTrans" presStyleCnt="0"/>
      <dgm:spPr/>
    </dgm:pt>
    <dgm:pt modelId="{951E64E1-4468-4D83-95C4-494BD6D8F628}" type="pres">
      <dgm:prSet presAssocID="{47D578EB-9BFB-49E7-80DF-99DCD13A2CC8}" presName="compNode" presStyleCnt="0"/>
      <dgm:spPr/>
    </dgm:pt>
    <dgm:pt modelId="{80A4C936-E700-4602-A7C8-F3271AC5F7BB}" type="pres">
      <dgm:prSet presAssocID="{47D578EB-9BFB-49E7-80DF-99DCD13A2C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3430657-B43A-47C8-8BDE-5C356B75D5FF}" type="pres">
      <dgm:prSet presAssocID="{47D578EB-9BFB-49E7-80DF-99DCD13A2CC8}" presName="spaceRect" presStyleCnt="0"/>
      <dgm:spPr/>
    </dgm:pt>
    <dgm:pt modelId="{3A3C800A-BB15-445D-A542-5C84C0BB52A6}" type="pres">
      <dgm:prSet presAssocID="{47D578EB-9BFB-49E7-80DF-99DCD13A2CC8}" presName="textRect" presStyleLbl="revTx" presStyleIdx="1" presStyleCnt="3">
        <dgm:presLayoutVars>
          <dgm:chMax val="1"/>
          <dgm:chPref val="1"/>
        </dgm:presLayoutVars>
      </dgm:prSet>
      <dgm:spPr/>
    </dgm:pt>
    <dgm:pt modelId="{41BD2559-7128-417F-A524-38B2572ADBB0}" type="pres">
      <dgm:prSet presAssocID="{2F30B45D-C070-499C-9B06-DF250D97B0BC}" presName="sibTrans" presStyleCnt="0"/>
      <dgm:spPr/>
    </dgm:pt>
    <dgm:pt modelId="{990B01DA-80C0-441B-95E4-88874BD5ECE3}" type="pres">
      <dgm:prSet presAssocID="{410225FA-52EC-499E-A180-164749EEFFA5}" presName="compNode" presStyleCnt="0"/>
      <dgm:spPr/>
    </dgm:pt>
    <dgm:pt modelId="{92457FEF-FF8A-4F42-BF1B-58FA9A94856F}" type="pres">
      <dgm:prSet presAssocID="{410225FA-52EC-499E-A180-164749EEFF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93FC7C-2FE3-40EC-A3CB-EB3606993056}" type="pres">
      <dgm:prSet presAssocID="{410225FA-52EC-499E-A180-164749EEFFA5}" presName="spaceRect" presStyleCnt="0"/>
      <dgm:spPr/>
    </dgm:pt>
    <dgm:pt modelId="{9E1B55BE-985C-455E-9B6E-F581921269A1}" type="pres">
      <dgm:prSet presAssocID="{410225FA-52EC-499E-A180-164749EEFF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2C2304-D184-478E-AC2B-90B0CB7C58B9}" srcId="{ADED76D2-4A04-4E7F-9DA4-4BF26FC5EB83}" destId="{47D578EB-9BFB-49E7-80DF-99DCD13A2CC8}" srcOrd="1" destOrd="0" parTransId="{23D43965-1456-4496-A0E0-CBB126F17629}" sibTransId="{2F30B45D-C070-499C-9B06-DF250D97B0BC}"/>
    <dgm:cxn modelId="{790DAB9B-34E3-4E8E-82B0-3A9A7C043BEA}" type="presOf" srcId="{410225FA-52EC-499E-A180-164749EEFFA5}" destId="{9E1B55BE-985C-455E-9B6E-F581921269A1}" srcOrd="0" destOrd="0" presId="urn:microsoft.com/office/officeart/2018/2/layout/IconLabelList"/>
    <dgm:cxn modelId="{AAD7A0A1-D113-479E-9F5F-638680C086EF}" srcId="{ADED76D2-4A04-4E7F-9DA4-4BF26FC5EB83}" destId="{410225FA-52EC-499E-A180-164749EEFFA5}" srcOrd="2" destOrd="0" parTransId="{9D40497D-483A-4855-8053-F15AB767F33F}" sibTransId="{0B87B4F7-0C12-411F-B024-17DB32B9F026}"/>
    <dgm:cxn modelId="{8232D3B3-CB15-4850-9A37-4BE4447C870E}" type="presOf" srcId="{ACC8A45C-82E9-4937-B573-B243AB5DE633}" destId="{E0031E1C-153C-4C82-B8AE-8D92A112A441}" srcOrd="0" destOrd="0" presId="urn:microsoft.com/office/officeart/2018/2/layout/IconLabelList"/>
    <dgm:cxn modelId="{F72E93C5-FA09-4550-B7A4-1C73E95E871B}" type="presOf" srcId="{47D578EB-9BFB-49E7-80DF-99DCD13A2CC8}" destId="{3A3C800A-BB15-445D-A542-5C84C0BB52A6}" srcOrd="0" destOrd="0" presId="urn:microsoft.com/office/officeart/2018/2/layout/IconLabelList"/>
    <dgm:cxn modelId="{917AD5D9-233F-464B-94B1-EC5DE5BDE28A}" type="presOf" srcId="{ADED76D2-4A04-4E7F-9DA4-4BF26FC5EB83}" destId="{1923B8C4-A1AF-4217-85E0-FD22F3142D1A}" srcOrd="0" destOrd="0" presId="urn:microsoft.com/office/officeart/2018/2/layout/IconLabelList"/>
    <dgm:cxn modelId="{7C70BAE6-3598-4087-B3FC-DF0B97F8E84B}" srcId="{ADED76D2-4A04-4E7F-9DA4-4BF26FC5EB83}" destId="{ACC8A45C-82E9-4937-B573-B243AB5DE633}" srcOrd="0" destOrd="0" parTransId="{9E7BC8AE-DA11-47EF-A521-06F55BF983FC}" sibTransId="{836B6558-5153-4DD5-BB21-B19CDF0A7258}"/>
    <dgm:cxn modelId="{E5C60578-7106-4ED1-BD06-6282DED05999}" type="presParOf" srcId="{1923B8C4-A1AF-4217-85E0-FD22F3142D1A}" destId="{FD243C4A-75B7-43EF-9D9E-2E67ABDAD810}" srcOrd="0" destOrd="0" presId="urn:microsoft.com/office/officeart/2018/2/layout/IconLabelList"/>
    <dgm:cxn modelId="{E6C847B6-3CD6-4800-8FB3-A78F59629A77}" type="presParOf" srcId="{FD243C4A-75B7-43EF-9D9E-2E67ABDAD810}" destId="{FD63879F-37E0-4568-892F-33CE31BBE3B9}" srcOrd="0" destOrd="0" presId="urn:microsoft.com/office/officeart/2018/2/layout/IconLabelList"/>
    <dgm:cxn modelId="{2A244619-F22A-4356-8850-C7BC15322E44}" type="presParOf" srcId="{FD243C4A-75B7-43EF-9D9E-2E67ABDAD810}" destId="{CBA4F8F6-FC0A-4472-AEC0-BC20356E6152}" srcOrd="1" destOrd="0" presId="urn:microsoft.com/office/officeart/2018/2/layout/IconLabelList"/>
    <dgm:cxn modelId="{A7AA08A8-CEAD-411E-882E-FD844CF063C2}" type="presParOf" srcId="{FD243C4A-75B7-43EF-9D9E-2E67ABDAD810}" destId="{E0031E1C-153C-4C82-B8AE-8D92A112A441}" srcOrd="2" destOrd="0" presId="urn:microsoft.com/office/officeart/2018/2/layout/IconLabelList"/>
    <dgm:cxn modelId="{221D2799-6B7B-4AEB-88E5-EDEA44BDFB8B}" type="presParOf" srcId="{1923B8C4-A1AF-4217-85E0-FD22F3142D1A}" destId="{54B61173-2592-4033-B907-28EEE2421B0D}" srcOrd="1" destOrd="0" presId="urn:microsoft.com/office/officeart/2018/2/layout/IconLabelList"/>
    <dgm:cxn modelId="{042AC5CA-57C8-4602-9FE6-A011CE2345A1}" type="presParOf" srcId="{1923B8C4-A1AF-4217-85E0-FD22F3142D1A}" destId="{951E64E1-4468-4D83-95C4-494BD6D8F628}" srcOrd="2" destOrd="0" presId="urn:microsoft.com/office/officeart/2018/2/layout/IconLabelList"/>
    <dgm:cxn modelId="{41932A5D-5453-4DC1-99E4-D7B9013BAE3A}" type="presParOf" srcId="{951E64E1-4468-4D83-95C4-494BD6D8F628}" destId="{80A4C936-E700-4602-A7C8-F3271AC5F7BB}" srcOrd="0" destOrd="0" presId="urn:microsoft.com/office/officeart/2018/2/layout/IconLabelList"/>
    <dgm:cxn modelId="{F47BB6D5-5DE6-44C5-BC37-E8234F35F5F5}" type="presParOf" srcId="{951E64E1-4468-4D83-95C4-494BD6D8F628}" destId="{B3430657-B43A-47C8-8BDE-5C356B75D5FF}" srcOrd="1" destOrd="0" presId="urn:microsoft.com/office/officeart/2018/2/layout/IconLabelList"/>
    <dgm:cxn modelId="{1FDFE509-5B39-411C-A970-95F0BEC5BE7B}" type="presParOf" srcId="{951E64E1-4468-4D83-95C4-494BD6D8F628}" destId="{3A3C800A-BB15-445D-A542-5C84C0BB52A6}" srcOrd="2" destOrd="0" presId="urn:microsoft.com/office/officeart/2018/2/layout/IconLabelList"/>
    <dgm:cxn modelId="{D36E01C0-848D-44FE-B97F-BBACAB97E166}" type="presParOf" srcId="{1923B8C4-A1AF-4217-85E0-FD22F3142D1A}" destId="{41BD2559-7128-417F-A524-38B2572ADBB0}" srcOrd="3" destOrd="0" presId="urn:microsoft.com/office/officeart/2018/2/layout/IconLabelList"/>
    <dgm:cxn modelId="{65EE7975-A6DE-411E-9C44-F79DA3633456}" type="presParOf" srcId="{1923B8C4-A1AF-4217-85E0-FD22F3142D1A}" destId="{990B01DA-80C0-441B-95E4-88874BD5ECE3}" srcOrd="4" destOrd="0" presId="urn:microsoft.com/office/officeart/2018/2/layout/IconLabelList"/>
    <dgm:cxn modelId="{CE3B3924-EE00-4EEF-A02B-963BB8EB9DE8}" type="presParOf" srcId="{990B01DA-80C0-441B-95E4-88874BD5ECE3}" destId="{92457FEF-FF8A-4F42-BF1B-58FA9A94856F}" srcOrd="0" destOrd="0" presId="urn:microsoft.com/office/officeart/2018/2/layout/IconLabelList"/>
    <dgm:cxn modelId="{A75E0BB4-9A4A-4B56-BD44-4791C96E655F}" type="presParOf" srcId="{990B01DA-80C0-441B-95E4-88874BD5ECE3}" destId="{3893FC7C-2FE3-40EC-A3CB-EB3606993056}" srcOrd="1" destOrd="0" presId="urn:microsoft.com/office/officeart/2018/2/layout/IconLabelList"/>
    <dgm:cxn modelId="{11D255A0-C0D8-4F8E-9BC7-839AB6A45775}" type="presParOf" srcId="{990B01DA-80C0-441B-95E4-88874BD5ECE3}" destId="{9E1B55BE-985C-455E-9B6E-F581921269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AC0BC-FC2E-E94B-A1E2-03650BAC4DC7}">
      <dsp:nvSpPr>
        <dsp:cNvPr id="0" name=""/>
        <dsp:cNvSpPr/>
      </dsp:nvSpPr>
      <dsp:spPr>
        <a:xfrm>
          <a:off x="0" y="0"/>
          <a:ext cx="7484601" cy="7240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Exploratory Data Analysis – 1 day</a:t>
          </a:r>
        </a:p>
      </dsp:txBody>
      <dsp:txXfrm>
        <a:off x="21208" y="21208"/>
        <a:ext cx="6618532" cy="681674"/>
      </dsp:txXfrm>
    </dsp:sp>
    <dsp:sp modelId="{1B457F5A-8BAE-4A4E-BDB8-DAB81B800C5D}">
      <dsp:nvSpPr>
        <dsp:cNvPr id="0" name=""/>
        <dsp:cNvSpPr/>
      </dsp:nvSpPr>
      <dsp:spPr>
        <a:xfrm>
          <a:off x="558915" y="824658"/>
          <a:ext cx="7484601" cy="7240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Data cleaning and pre-processing – 2 days</a:t>
          </a:r>
        </a:p>
      </dsp:txBody>
      <dsp:txXfrm>
        <a:off x="580123" y="845866"/>
        <a:ext cx="6412611" cy="681674"/>
      </dsp:txXfrm>
    </dsp:sp>
    <dsp:sp modelId="{13ECEC70-31B4-DC41-8A74-E50139E336D2}">
      <dsp:nvSpPr>
        <dsp:cNvPr id="0" name=""/>
        <dsp:cNvSpPr/>
      </dsp:nvSpPr>
      <dsp:spPr>
        <a:xfrm>
          <a:off x="1117830" y="1649317"/>
          <a:ext cx="7484601" cy="7240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Model building – 2 days</a:t>
          </a:r>
        </a:p>
      </dsp:txBody>
      <dsp:txXfrm>
        <a:off x="1139038" y="1670525"/>
        <a:ext cx="6412611" cy="681674"/>
      </dsp:txXfrm>
    </dsp:sp>
    <dsp:sp modelId="{3BE86C46-7717-9C40-BC58-48B4F21F681F}">
      <dsp:nvSpPr>
        <dsp:cNvPr id="0" name=""/>
        <dsp:cNvSpPr/>
      </dsp:nvSpPr>
      <dsp:spPr>
        <a:xfrm>
          <a:off x="1676745" y="2473975"/>
          <a:ext cx="7484601" cy="7240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Performance Evaluation – 1 day</a:t>
          </a:r>
        </a:p>
      </dsp:txBody>
      <dsp:txXfrm>
        <a:off x="1697953" y="2495183"/>
        <a:ext cx="6412611" cy="681674"/>
      </dsp:txXfrm>
    </dsp:sp>
    <dsp:sp modelId="{5096C551-33FC-F549-833C-E0CF2F8D8EEF}">
      <dsp:nvSpPr>
        <dsp:cNvPr id="0" name=""/>
        <dsp:cNvSpPr/>
      </dsp:nvSpPr>
      <dsp:spPr>
        <a:xfrm>
          <a:off x="2235660" y="3298634"/>
          <a:ext cx="7484601" cy="7240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Model Comparison and selection – 1 day</a:t>
          </a:r>
        </a:p>
      </dsp:txBody>
      <dsp:txXfrm>
        <a:off x="2256868" y="3319842"/>
        <a:ext cx="6412611" cy="681674"/>
      </dsp:txXfrm>
    </dsp:sp>
    <dsp:sp modelId="{5CFD8A49-8B2A-5D46-82A6-30DA9D78FB5F}">
      <dsp:nvSpPr>
        <dsp:cNvPr id="0" name=""/>
        <dsp:cNvSpPr/>
      </dsp:nvSpPr>
      <dsp:spPr>
        <a:xfrm>
          <a:off x="7013942" y="528988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19840" y="528988"/>
        <a:ext cx="258862" cy="354170"/>
      </dsp:txXfrm>
    </dsp:sp>
    <dsp:sp modelId="{3BFC53C4-922A-0E43-8A79-D7A620C42EEB}">
      <dsp:nvSpPr>
        <dsp:cNvPr id="0" name=""/>
        <dsp:cNvSpPr/>
      </dsp:nvSpPr>
      <dsp:spPr>
        <a:xfrm>
          <a:off x="7572857" y="1353646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678755" y="1353646"/>
        <a:ext cx="258862" cy="354170"/>
      </dsp:txXfrm>
    </dsp:sp>
    <dsp:sp modelId="{FF6AA595-8C2A-454E-A0C9-7B19123AC87D}">
      <dsp:nvSpPr>
        <dsp:cNvPr id="0" name=""/>
        <dsp:cNvSpPr/>
      </dsp:nvSpPr>
      <dsp:spPr>
        <a:xfrm>
          <a:off x="8131773" y="2166237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237671" y="2166237"/>
        <a:ext cx="258862" cy="354170"/>
      </dsp:txXfrm>
    </dsp:sp>
    <dsp:sp modelId="{E9AE8549-07BB-4A44-8A65-CF79EDB1E401}">
      <dsp:nvSpPr>
        <dsp:cNvPr id="0" name=""/>
        <dsp:cNvSpPr/>
      </dsp:nvSpPr>
      <dsp:spPr>
        <a:xfrm>
          <a:off x="8690688" y="2998941"/>
          <a:ext cx="470658" cy="470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96586" y="2998941"/>
        <a:ext cx="258862" cy="354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31FBD-0FFD-4F61-BFBC-F03BD467943C}">
      <dsp:nvSpPr>
        <dsp:cNvPr id="0" name=""/>
        <dsp:cNvSpPr/>
      </dsp:nvSpPr>
      <dsp:spPr>
        <a:xfrm>
          <a:off x="1057214" y="244155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E8CBF-E644-4B16-BAB6-CC0C720BA88F}">
      <dsp:nvSpPr>
        <dsp:cNvPr id="0" name=""/>
        <dsp:cNvSpPr/>
      </dsp:nvSpPr>
      <dsp:spPr>
        <a:xfrm>
          <a:off x="100" y="1505857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Employed a comparative approach using four distinct predictive models.</a:t>
          </a:r>
        </a:p>
      </dsp:txBody>
      <dsp:txXfrm>
        <a:off x="100" y="1505857"/>
        <a:ext cx="3252656" cy="594626"/>
      </dsp:txXfrm>
    </dsp:sp>
    <dsp:sp modelId="{ABEEE2E6-AB56-466F-AEA0-3E9A86E6B240}">
      <dsp:nvSpPr>
        <dsp:cNvPr id="0" name=""/>
        <dsp:cNvSpPr/>
      </dsp:nvSpPr>
      <dsp:spPr>
        <a:xfrm>
          <a:off x="100" y="2157820"/>
          <a:ext cx="3252656" cy="953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2D60D-D3A5-4644-AFC8-A78971539933}">
      <dsp:nvSpPr>
        <dsp:cNvPr id="0" name=""/>
        <dsp:cNvSpPr/>
      </dsp:nvSpPr>
      <dsp:spPr>
        <a:xfrm>
          <a:off x="4879085" y="244155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F53BB-07D5-48B9-924F-C8B63ED4CD4D}">
      <dsp:nvSpPr>
        <dsp:cNvPr id="0" name=""/>
        <dsp:cNvSpPr/>
      </dsp:nvSpPr>
      <dsp:spPr>
        <a:xfrm>
          <a:off x="3821971" y="1505857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Evaluated each model based on its performance metrics and computational efficiency.</a:t>
          </a:r>
        </a:p>
      </dsp:txBody>
      <dsp:txXfrm>
        <a:off x="3821971" y="1505857"/>
        <a:ext cx="3252656" cy="594626"/>
      </dsp:txXfrm>
    </dsp:sp>
    <dsp:sp modelId="{2991F871-5DAE-462B-AD8E-6261337C5922}">
      <dsp:nvSpPr>
        <dsp:cNvPr id="0" name=""/>
        <dsp:cNvSpPr/>
      </dsp:nvSpPr>
      <dsp:spPr>
        <a:xfrm>
          <a:off x="3821971" y="2157820"/>
          <a:ext cx="3252656" cy="953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2DD34-B2ED-4ADD-9163-D25E510768DC}">
      <dsp:nvSpPr>
        <dsp:cNvPr id="0" name=""/>
        <dsp:cNvSpPr/>
      </dsp:nvSpPr>
      <dsp:spPr>
        <a:xfrm>
          <a:off x="8700956" y="244155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1EA66-A138-4BB7-A794-DF58BE879E25}">
      <dsp:nvSpPr>
        <dsp:cNvPr id="0" name=""/>
        <dsp:cNvSpPr/>
      </dsp:nvSpPr>
      <dsp:spPr>
        <a:xfrm>
          <a:off x="7643842" y="1505857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Models tested include:</a:t>
          </a:r>
        </a:p>
      </dsp:txBody>
      <dsp:txXfrm>
        <a:off x="7643842" y="1505857"/>
        <a:ext cx="3252656" cy="594626"/>
      </dsp:txXfrm>
    </dsp:sp>
    <dsp:sp modelId="{CD38AC4A-70A5-449C-859F-0ACD63A49D00}">
      <dsp:nvSpPr>
        <dsp:cNvPr id="0" name=""/>
        <dsp:cNvSpPr/>
      </dsp:nvSpPr>
      <dsp:spPr>
        <a:xfrm>
          <a:off x="7643842" y="2157820"/>
          <a:ext cx="3252656" cy="953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Regression: For baseline performance.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Ridge Regression: To address potential multicollinearity.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Forest Regressor: For its ensemble learning capabilities.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XGBoost: For high performance on structured data.</a:t>
          </a:r>
        </a:p>
      </dsp:txBody>
      <dsp:txXfrm>
        <a:off x="7643842" y="2157820"/>
        <a:ext cx="3252656" cy="953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48E6B-34A9-4F4A-9B89-F1803E10A3AA}">
      <dsp:nvSpPr>
        <dsp:cNvPr id="0" name=""/>
        <dsp:cNvSpPr/>
      </dsp:nvSpPr>
      <dsp:spPr>
        <a:xfrm>
          <a:off x="176155" y="654815"/>
          <a:ext cx="1014878" cy="10148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7A8BB-12B3-44F2-ABC9-E81AA9B31830}">
      <dsp:nvSpPr>
        <dsp:cNvPr id="0" name=""/>
        <dsp:cNvSpPr/>
      </dsp:nvSpPr>
      <dsp:spPr>
        <a:xfrm>
          <a:off x="389279" y="867940"/>
          <a:ext cx="588629" cy="5886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D06AE-4D56-45F8-995B-7CFE5B699350}">
      <dsp:nvSpPr>
        <dsp:cNvPr id="0" name=""/>
        <dsp:cNvSpPr/>
      </dsp:nvSpPr>
      <dsp:spPr>
        <a:xfrm>
          <a:off x="1408508" y="654815"/>
          <a:ext cx="2392214" cy="101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Demand Forecasting</a:t>
          </a:r>
          <a:endParaRPr lang="en-US" sz="2400" kern="1200" dirty="0"/>
        </a:p>
      </dsp:txBody>
      <dsp:txXfrm>
        <a:off x="1408508" y="654815"/>
        <a:ext cx="2392214" cy="1014878"/>
      </dsp:txXfrm>
    </dsp:sp>
    <dsp:sp modelId="{AB774FB2-0176-44F2-9686-0F2CBD5CEE8A}">
      <dsp:nvSpPr>
        <dsp:cNvPr id="0" name=""/>
        <dsp:cNvSpPr/>
      </dsp:nvSpPr>
      <dsp:spPr>
        <a:xfrm>
          <a:off x="4217548" y="654815"/>
          <a:ext cx="1014878" cy="10148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8FF40-0C1E-411A-B425-A9AFA7663B62}">
      <dsp:nvSpPr>
        <dsp:cNvPr id="0" name=""/>
        <dsp:cNvSpPr/>
      </dsp:nvSpPr>
      <dsp:spPr>
        <a:xfrm>
          <a:off x="4430672" y="867940"/>
          <a:ext cx="588629" cy="5886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EB5B2-EB08-4BE6-BAAA-4D9F423D5425}">
      <dsp:nvSpPr>
        <dsp:cNvPr id="0" name=""/>
        <dsp:cNvSpPr/>
      </dsp:nvSpPr>
      <dsp:spPr>
        <a:xfrm>
          <a:off x="5449901" y="654815"/>
          <a:ext cx="2392214" cy="101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Inventory Optimization</a:t>
          </a:r>
          <a:endParaRPr lang="en-US" sz="2400" kern="1200" dirty="0"/>
        </a:p>
      </dsp:txBody>
      <dsp:txXfrm>
        <a:off x="5449901" y="654815"/>
        <a:ext cx="2392214" cy="1014878"/>
      </dsp:txXfrm>
    </dsp:sp>
    <dsp:sp modelId="{4C062EDE-431C-46DA-87A8-159594F2FC23}">
      <dsp:nvSpPr>
        <dsp:cNvPr id="0" name=""/>
        <dsp:cNvSpPr/>
      </dsp:nvSpPr>
      <dsp:spPr>
        <a:xfrm>
          <a:off x="176155" y="2353665"/>
          <a:ext cx="1014878" cy="10148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53658-5B9B-4BD1-BEEC-C1C2518C92AA}">
      <dsp:nvSpPr>
        <dsp:cNvPr id="0" name=""/>
        <dsp:cNvSpPr/>
      </dsp:nvSpPr>
      <dsp:spPr>
        <a:xfrm>
          <a:off x="389279" y="2566790"/>
          <a:ext cx="588629" cy="5886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6D45D-3A08-4495-B71D-5CFEF9440910}">
      <dsp:nvSpPr>
        <dsp:cNvPr id="0" name=""/>
        <dsp:cNvSpPr/>
      </dsp:nvSpPr>
      <dsp:spPr>
        <a:xfrm>
          <a:off x="1408508" y="2353665"/>
          <a:ext cx="2392214" cy="101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Maintenance Planning</a:t>
          </a:r>
          <a:endParaRPr lang="en-US" sz="2400" kern="1200" dirty="0"/>
        </a:p>
      </dsp:txBody>
      <dsp:txXfrm>
        <a:off x="1408508" y="2353665"/>
        <a:ext cx="2392214" cy="1014878"/>
      </dsp:txXfrm>
    </dsp:sp>
    <dsp:sp modelId="{96FF504A-3E95-4830-8BCF-080397F6AF3C}">
      <dsp:nvSpPr>
        <dsp:cNvPr id="0" name=""/>
        <dsp:cNvSpPr/>
      </dsp:nvSpPr>
      <dsp:spPr>
        <a:xfrm>
          <a:off x="4217548" y="2353665"/>
          <a:ext cx="1014878" cy="10148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97C7-9A21-4206-9602-B0401F306D37}">
      <dsp:nvSpPr>
        <dsp:cNvPr id="0" name=""/>
        <dsp:cNvSpPr/>
      </dsp:nvSpPr>
      <dsp:spPr>
        <a:xfrm>
          <a:off x="4430672" y="2566790"/>
          <a:ext cx="588629" cy="5886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8553-7CD8-483D-870F-BCB3C85C8268}">
      <dsp:nvSpPr>
        <dsp:cNvPr id="0" name=""/>
        <dsp:cNvSpPr/>
      </dsp:nvSpPr>
      <dsp:spPr>
        <a:xfrm>
          <a:off x="5449901" y="2353665"/>
          <a:ext cx="2392214" cy="101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Technology Upgrade</a:t>
          </a:r>
          <a:endParaRPr lang="en-US" sz="2400" kern="1200" dirty="0"/>
        </a:p>
      </dsp:txBody>
      <dsp:txXfrm>
        <a:off x="5449901" y="2353665"/>
        <a:ext cx="2392214" cy="1014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3879F-37E0-4568-892F-33CE31BBE3B9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31E1C-153C-4C82-B8AE-8D92A112A441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Updating</a:t>
          </a:r>
        </a:p>
      </dsp:txBody>
      <dsp:txXfrm>
        <a:off x="52549" y="2233845"/>
        <a:ext cx="3221343" cy="720000"/>
      </dsp:txXfrm>
    </dsp:sp>
    <dsp:sp modelId="{80A4C936-E700-4602-A7C8-F3271AC5F7BB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C800A-BB15-445D-A542-5C84C0BB52A6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 Updates</a:t>
          </a:r>
        </a:p>
      </dsp:txBody>
      <dsp:txXfrm>
        <a:off x="3837628" y="2233845"/>
        <a:ext cx="3221343" cy="720000"/>
      </dsp:txXfrm>
    </dsp:sp>
    <dsp:sp modelId="{92457FEF-FF8A-4F42-BF1B-58FA9A94856F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B55BE-985C-455E-9B6E-F581921269A1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Dashboard Development</a:t>
          </a:r>
        </a:p>
      </dsp:txBody>
      <dsp:txXfrm>
        <a:off x="7622707" y="2233845"/>
        <a:ext cx="32213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805" y="640080"/>
            <a:ext cx="4809406" cy="3034857"/>
          </a:xfrm>
        </p:spPr>
        <p:txBody>
          <a:bodyPr anchor="b">
            <a:normAutofit/>
          </a:bodyPr>
          <a:lstStyle/>
          <a:p>
            <a:r>
              <a:rPr lang="en-US" sz="4400" dirty="0"/>
              <a:t>Bike sharing DEMAND 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Bike">
            <a:extLst>
              <a:ext uri="{FF2B5EF4-FFF2-40B4-BE49-F238E27FC236}">
                <a16:creationId xmlns:a16="http://schemas.microsoft.com/office/drawing/2014/main" id="{512D4BD6-9794-1AC1-AC0D-958C6A2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2952" y="700004"/>
            <a:ext cx="5458968" cy="54589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9736E9-E1F8-D0E8-BDA2-8141BA5C5ED7}"/>
              </a:ext>
            </a:extLst>
          </p:cNvPr>
          <p:cNvSpPr txBox="1">
            <a:spLocks/>
          </p:cNvSpPr>
          <p:nvPr/>
        </p:nvSpPr>
        <p:spPr>
          <a:xfrm>
            <a:off x="700698" y="4065390"/>
            <a:ext cx="4809406" cy="3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Yulu</a:t>
            </a:r>
            <a:r>
              <a:rPr lang="en-US" sz="2400" dirty="0"/>
              <a:t> Rental Bike Service</a:t>
            </a:r>
          </a:p>
        </p:txBody>
      </p:sp>
    </p:spTree>
    <p:extLst>
      <p:ext uri="{BB962C8B-B14F-4D97-AF65-F5344CB8AC3E}">
        <p14:creationId xmlns:p14="http://schemas.microsoft.com/office/powerpoint/2010/main" val="23790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Development details |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643467"/>
            <a:ext cx="2546974" cy="108647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Correlation Matrix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1BFE59-4B8F-303C-A5E4-202AA5F95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4407"/>
            <a:ext cx="4559643" cy="27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8398EC-DB73-4D4B-3A93-B3BED8F7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71" y="1317502"/>
            <a:ext cx="3727618" cy="26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E58AB-0592-17BB-3BC6-55FE976A071E}"/>
              </a:ext>
            </a:extLst>
          </p:cNvPr>
          <p:cNvSpPr txBox="1">
            <a:spLocks/>
          </p:cNvSpPr>
          <p:nvPr/>
        </p:nvSpPr>
        <p:spPr>
          <a:xfrm>
            <a:off x="7083593" y="377928"/>
            <a:ext cx="2546974" cy="108647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Seasonal Ride share count</a:t>
            </a:r>
          </a:p>
        </p:txBody>
      </p:sp>
    </p:spTree>
    <p:extLst>
      <p:ext uri="{BB962C8B-B14F-4D97-AF65-F5344CB8AC3E}">
        <p14:creationId xmlns:p14="http://schemas.microsoft.com/office/powerpoint/2010/main" val="59188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643467"/>
            <a:ext cx="2225698" cy="7157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Linear Regression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61EF94-EED1-9F75-3BB2-B6738E75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40" y="473435"/>
            <a:ext cx="4208513" cy="10696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624545-A794-0B1F-0E58-570E3C39E7F5}"/>
              </a:ext>
            </a:extLst>
          </p:cNvPr>
          <p:cNvSpPr txBox="1">
            <a:spLocks/>
          </p:cNvSpPr>
          <p:nvPr/>
        </p:nvSpPr>
        <p:spPr>
          <a:xfrm>
            <a:off x="1024128" y="1781459"/>
            <a:ext cx="2225698" cy="71577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Ridge Regression</a:t>
            </a:r>
          </a:p>
        </p:txBody>
      </p:sp>
      <p:pic>
        <p:nvPicPr>
          <p:cNvPr id="8" name="Picture 7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3C2E7056-387F-93DD-E79D-C7AFBD9B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08286"/>
            <a:ext cx="4017365" cy="10696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D03DE2-995F-34F7-748B-C43760177A97}"/>
              </a:ext>
            </a:extLst>
          </p:cNvPr>
          <p:cNvSpPr txBox="1">
            <a:spLocks/>
          </p:cNvSpPr>
          <p:nvPr/>
        </p:nvSpPr>
        <p:spPr>
          <a:xfrm>
            <a:off x="7430931" y="2084421"/>
            <a:ext cx="2225698" cy="71577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Random Forest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9717ABD-955B-7582-08EF-1251B26DE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553" y="2987310"/>
            <a:ext cx="4598025" cy="10755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812ADB-754C-9499-3B5C-E88F57CF4607}"/>
              </a:ext>
            </a:extLst>
          </p:cNvPr>
          <p:cNvSpPr txBox="1">
            <a:spLocks/>
          </p:cNvSpPr>
          <p:nvPr/>
        </p:nvSpPr>
        <p:spPr>
          <a:xfrm>
            <a:off x="8776541" y="446565"/>
            <a:ext cx="2225698" cy="71577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XGBoost</a:t>
            </a:r>
            <a:endParaRPr lang="en-US" sz="2000" dirty="0"/>
          </a:p>
        </p:txBody>
      </p:sp>
      <p:pic>
        <p:nvPicPr>
          <p:cNvPr id="14" name="Picture 13" descr="A screenshot of a number&#10;&#10;Description automatically generated">
            <a:extLst>
              <a:ext uri="{FF2B5EF4-FFF2-40B4-BE49-F238E27FC236}">
                <a16:creationId xmlns:a16="http://schemas.microsoft.com/office/drawing/2014/main" id="{1720C61F-046F-F8C8-5EF0-E39008634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821" y="1164674"/>
            <a:ext cx="4017366" cy="9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Model Comparison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XGB</a:t>
            </a:r>
            <a:r>
              <a:rPr lang="en-US" sz="2000" dirty="0"/>
              <a:t> Regression stands out as the most promising choice for the dataset dataset. It exhibits the lowest Mean Squared Error (MSE) at 28,438.48 and the highest R-squared value of 0.9299, indicating a strong predictive performance.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EA1D80-7C26-27FB-C915-2D480273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05250"/>
              </p:ext>
            </p:extLst>
          </p:nvPr>
        </p:nvGraphicFramePr>
        <p:xfrm>
          <a:off x="6417734" y="1331362"/>
          <a:ext cx="4747092" cy="223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09">
                  <a:extLst>
                    <a:ext uri="{9D8B030D-6E8A-4147-A177-3AD203B41FA5}">
                      <a16:colId xmlns:a16="http://schemas.microsoft.com/office/drawing/2014/main" val="2264336621"/>
                    </a:ext>
                  </a:extLst>
                </a:gridCol>
                <a:gridCol w="1113026">
                  <a:extLst>
                    <a:ext uri="{9D8B030D-6E8A-4147-A177-3AD203B41FA5}">
                      <a16:colId xmlns:a16="http://schemas.microsoft.com/office/drawing/2014/main" val="1055687798"/>
                    </a:ext>
                  </a:extLst>
                </a:gridCol>
                <a:gridCol w="951897">
                  <a:extLst>
                    <a:ext uri="{9D8B030D-6E8A-4147-A177-3AD203B41FA5}">
                      <a16:colId xmlns:a16="http://schemas.microsoft.com/office/drawing/2014/main" val="3056469069"/>
                    </a:ext>
                  </a:extLst>
                </a:gridCol>
                <a:gridCol w="790769">
                  <a:extLst>
                    <a:ext uri="{9D8B030D-6E8A-4147-A177-3AD203B41FA5}">
                      <a16:colId xmlns:a16="http://schemas.microsoft.com/office/drawing/2014/main" val="4022028398"/>
                    </a:ext>
                  </a:extLst>
                </a:gridCol>
                <a:gridCol w="741191">
                  <a:extLst>
                    <a:ext uri="{9D8B030D-6E8A-4147-A177-3AD203B41FA5}">
                      <a16:colId xmlns:a16="http://schemas.microsoft.com/office/drawing/2014/main" val="2133380140"/>
                    </a:ext>
                  </a:extLst>
                </a:gridCol>
              </a:tblGrid>
              <a:tr h="392658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MSE 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RMSE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MAE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R2</a:t>
                      </a:r>
                    </a:p>
                  </a:txBody>
                  <a:tcPr marL="89240" marR="89240" marT="44620" marB="44620"/>
                </a:tc>
                <a:extLst>
                  <a:ext uri="{0D108BD9-81ED-4DB2-BD59-A6C34878D82A}">
                    <a16:rowId xmlns:a16="http://schemas.microsoft.com/office/drawing/2014/main" val="3509633349"/>
                  </a:ext>
                </a:extLst>
              </a:tr>
              <a:tr h="392658">
                <a:tc>
                  <a:txBody>
                    <a:bodyPr/>
                    <a:lstStyle/>
                    <a:p>
                      <a:r>
                        <a:rPr lang="en-US" sz="1800"/>
                        <a:t>Linear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180,088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424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320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0.56</a:t>
                      </a:r>
                    </a:p>
                  </a:txBody>
                  <a:tcPr marL="89240" marR="89240" marT="44620" marB="44620"/>
                </a:tc>
                <a:extLst>
                  <a:ext uri="{0D108BD9-81ED-4DB2-BD59-A6C34878D82A}">
                    <a16:rowId xmlns:a16="http://schemas.microsoft.com/office/drawing/2014/main" val="960619506"/>
                  </a:ext>
                </a:extLst>
              </a:tr>
              <a:tr h="392658">
                <a:tc>
                  <a:txBody>
                    <a:bodyPr/>
                    <a:lstStyle/>
                    <a:p>
                      <a:r>
                        <a:rPr lang="en-US" sz="1800"/>
                        <a:t>Ridge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180,078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424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320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0.56</a:t>
                      </a:r>
                    </a:p>
                  </a:txBody>
                  <a:tcPr marL="89240" marR="89240" marT="44620" marB="44620"/>
                </a:tc>
                <a:extLst>
                  <a:ext uri="{0D108BD9-81ED-4DB2-BD59-A6C34878D82A}">
                    <a16:rowId xmlns:a16="http://schemas.microsoft.com/office/drawing/2014/main" val="829514700"/>
                  </a:ext>
                </a:extLst>
              </a:tr>
              <a:tr h="660379">
                <a:tc>
                  <a:txBody>
                    <a:bodyPr/>
                    <a:lstStyle/>
                    <a:p>
                      <a:r>
                        <a:rPr lang="en-US" sz="1800"/>
                        <a:t>Random Forest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30,925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176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98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0.92</a:t>
                      </a:r>
                    </a:p>
                  </a:txBody>
                  <a:tcPr marL="89240" marR="89240" marT="44620" marB="44620"/>
                </a:tc>
                <a:extLst>
                  <a:ext uri="{0D108BD9-81ED-4DB2-BD59-A6C34878D82A}">
                    <a16:rowId xmlns:a16="http://schemas.microsoft.com/office/drawing/2014/main" val="740755613"/>
                  </a:ext>
                </a:extLst>
              </a:tr>
              <a:tr h="392658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28,438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169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101</a:t>
                      </a:r>
                    </a:p>
                  </a:txBody>
                  <a:tcPr marL="89240" marR="89240" marT="44620" marB="4462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0.93</a:t>
                      </a:r>
                    </a:p>
                  </a:txBody>
                  <a:tcPr marL="89240" marR="89240" marT="44620" marB="44620"/>
                </a:tc>
                <a:extLst>
                  <a:ext uri="{0D108BD9-81ED-4DB2-BD59-A6C34878D82A}">
                    <a16:rowId xmlns:a16="http://schemas.microsoft.com/office/drawing/2014/main" val="353481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17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diagram of red and blue dots&#10;&#10;Description automatically generated">
            <a:extLst>
              <a:ext uri="{FF2B5EF4-FFF2-40B4-BE49-F238E27FC236}">
                <a16:creationId xmlns:a16="http://schemas.microsoft.com/office/drawing/2014/main" id="{E4BF3013-337A-91E3-DE3C-B8456F45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15603" y="640080"/>
            <a:ext cx="619833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Value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700" dirty="0"/>
              <a:t>Enhanced Service Delivery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Operational Efficiency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Data-Driven Decisions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Market Responsiveness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Sustainability Impact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Competitive Advantage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Performance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Feedback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Ongoing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Expansion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Technology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Stakeholder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w Cen MT" panose="020B0602020104020603" pitchFamily="34" charset="77"/>
              </a:rPr>
              <a:t>Marketing Strategy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9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Scope CAN BE EXTENDED TO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82D0537-BD19-AD87-E544-EAA38CC9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981887"/>
              </p:ext>
            </p:extLst>
          </p:nvPr>
        </p:nvGraphicFramePr>
        <p:xfrm>
          <a:off x="1024128" y="2286000"/>
          <a:ext cx="80182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Socialization &amp; Distribution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58527AB-E76B-29DE-2BBE-FE2418FEA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933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Core Team &amp; Stakeholders</a:t>
            </a:r>
          </a:p>
          <a:p>
            <a:r>
              <a:rPr lang="en-US" dirty="0"/>
              <a:t>Scope &amp; Objectives</a:t>
            </a:r>
          </a:p>
          <a:p>
            <a:r>
              <a:rPr lang="en-US" dirty="0"/>
              <a:t>Project Development Timeline</a:t>
            </a:r>
          </a:p>
          <a:p>
            <a:r>
              <a:rPr lang="en-US" dirty="0"/>
              <a:t>Development Strategy</a:t>
            </a:r>
          </a:p>
          <a:p>
            <a:r>
              <a:rPr lang="en-US" dirty="0"/>
              <a:t>Development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Value &amp; Next Steps</a:t>
            </a:r>
          </a:p>
          <a:p>
            <a:r>
              <a:rPr lang="en-US" dirty="0"/>
              <a:t>Socialization &amp;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75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Analyzed two years of rental bike data and corresponding weather variables.</a:t>
            </a:r>
          </a:p>
          <a:p>
            <a:pPr>
              <a:buFont typeface="Wingdings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Developed a predictive model for accurate hourly bike demand forecasts.</a:t>
            </a:r>
          </a:p>
          <a:p>
            <a:pPr>
              <a:buFont typeface="Wingdings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Enhanced bike availability and urban mobility through data-driven optimization.</a:t>
            </a:r>
          </a:p>
          <a:p>
            <a:pPr>
              <a:buFont typeface="Wingdings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Provided strategic insights for planning and operational efficiency in bike-sharing services.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Background on Urban Bike Rentals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Rental bikes enhance urban mobility and convenience.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Availability at the right times is key to reducing wait times.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Stable bike supply is crucial for city-wide service reliability.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Aim: Predict hourly bike demand using 2 years of rental data and weather conditions.</a:t>
            </a:r>
            <a:br>
              <a:rPr lang="en-US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Core Team &amp;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974" y="2455535"/>
            <a:ext cx="3399237" cy="2688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CORE TEAM: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Data Analyst1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Data Analyst2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Business Intelligence Analyst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Operations Coordinator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Inventory/Fleet Manager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5EF584-A910-5423-94D5-D47F9FDE3C74}"/>
              </a:ext>
            </a:extLst>
          </p:cNvPr>
          <p:cNvSpPr txBox="1">
            <a:spLocks/>
          </p:cNvSpPr>
          <p:nvPr/>
        </p:nvSpPr>
        <p:spPr>
          <a:xfrm>
            <a:off x="5315871" y="2451069"/>
            <a:ext cx="2573511" cy="26883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STAKEHOLDERS: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Executive leadership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Operations team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Marketing team</a:t>
            </a:r>
          </a:p>
        </p:txBody>
      </p:sp>
    </p:spTree>
    <p:extLst>
      <p:ext uri="{BB962C8B-B14F-4D97-AF65-F5344CB8AC3E}">
        <p14:creationId xmlns:p14="http://schemas.microsoft.com/office/powerpoint/2010/main" val="40154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SCOPE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2000" u="sng" dirty="0"/>
              <a:t>Scope of the Project:</a:t>
            </a:r>
          </a:p>
          <a:p>
            <a:r>
              <a:rPr lang="en-US" sz="2000" dirty="0"/>
              <a:t>Historical Data Analysis: Examine two years of bike rental data alongside weather conditions.</a:t>
            </a:r>
          </a:p>
          <a:p>
            <a:r>
              <a:rPr lang="en-US" sz="2000" dirty="0"/>
              <a:t>Predictive Modeling: Develop a statistical model to forecast bike rental demand.</a:t>
            </a:r>
          </a:p>
          <a:p>
            <a:r>
              <a:rPr lang="en-US" sz="2000" dirty="0"/>
              <a:t>Model Deployment: Implement the model into the operational framework for real-time demand prediction.</a:t>
            </a:r>
          </a:p>
          <a:p>
            <a:r>
              <a:rPr lang="en-US" sz="2000" u="sng" dirty="0"/>
              <a:t>Objective of the Project:</a:t>
            </a:r>
          </a:p>
          <a:p>
            <a:r>
              <a:rPr lang="en-US" sz="2000" dirty="0"/>
              <a:t>Demand Prediction: To accurately predict the hourly demand for rental bikes, enabling effective inventory management and enhanced service reliability.</a:t>
            </a:r>
          </a:p>
          <a:p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Project Development Timeline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0325183-320F-55DF-F5AB-CC01DE889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837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0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strategy |Model Selection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748AD2-C830-2B1F-F8B8-5984F8A7E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37190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45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/>
              <a:t>Data Source – 2 years data collected of bike rentals count per each hour of the day.</a:t>
            </a:r>
          </a:p>
          <a:p>
            <a:r>
              <a:rPr lang="en-US" sz="2000"/>
              <a:t>Data Dictionary: </a:t>
            </a:r>
          </a:p>
          <a:p>
            <a:endParaRPr lang="en-US" sz="20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3929D2-07D0-8128-D5C8-68FB0278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96518"/>
              </p:ext>
            </p:extLst>
          </p:nvPr>
        </p:nvGraphicFramePr>
        <p:xfrm>
          <a:off x="6769298" y="643467"/>
          <a:ext cx="4043964" cy="36068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1666">
                  <a:extLst>
                    <a:ext uri="{9D8B030D-6E8A-4147-A177-3AD203B41FA5}">
                      <a16:colId xmlns:a16="http://schemas.microsoft.com/office/drawing/2014/main" val="1965001103"/>
                    </a:ext>
                  </a:extLst>
                </a:gridCol>
                <a:gridCol w="2072298">
                  <a:extLst>
                    <a:ext uri="{9D8B030D-6E8A-4147-A177-3AD203B41FA5}">
                      <a16:colId xmlns:a16="http://schemas.microsoft.com/office/drawing/2014/main" val="1561339896"/>
                    </a:ext>
                  </a:extLst>
                </a:gridCol>
              </a:tblGrid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Field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Description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410950054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Date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year-month-day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2888337302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Rented Bike count 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Count of bikes rented at each hour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764497681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Hour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Hour of the Day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4189728814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Temperature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Temperature in Celsius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2049349172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Humidity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%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3641461428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Windspeed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m/s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1545667915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Visibility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10m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3462186672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Dew Point Temperature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Celsius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3693828382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Solar radiation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MJ/m2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205206486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Rainfall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Mm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4148863509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Snowfall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Cm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2908160862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Seasons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Winter, Spring, Summer, Autumn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2181943897"/>
                  </a:ext>
                </a:extLst>
              </a:tr>
              <a:tr h="231417">
                <a:tc>
                  <a:txBody>
                    <a:bodyPr/>
                    <a:lstStyle/>
                    <a:p>
                      <a:r>
                        <a:rPr lang="en-US" sz="900"/>
                        <a:t>Holiday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Holiday/No Holiday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4011219565"/>
                  </a:ext>
                </a:extLst>
              </a:tr>
              <a:tr h="366969">
                <a:tc>
                  <a:txBody>
                    <a:bodyPr/>
                    <a:lstStyle/>
                    <a:p>
                      <a:r>
                        <a:rPr lang="en-US" sz="900"/>
                        <a:t>Functional Day</a:t>
                      </a:r>
                    </a:p>
                  </a:txBody>
                  <a:tcPr marL="68754" marR="68754" marT="34377" marB="34377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NoFunc(Non Functional Hours), Fun(Functional Hours)</a:t>
                      </a:r>
                    </a:p>
                  </a:txBody>
                  <a:tcPr marL="68754" marR="68754" marT="34377" marB="34377"/>
                </a:tc>
                <a:extLst>
                  <a:ext uri="{0D108BD9-81ED-4DB2-BD59-A6C34878D82A}">
                    <a16:rowId xmlns:a16="http://schemas.microsoft.com/office/drawing/2014/main" val="59069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30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586</Words>
  <Application>Microsoft Macintosh PowerPoint</Application>
  <PresentationFormat>Widescreen</PresentationFormat>
  <Paragraphs>155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Söhne</vt:lpstr>
      <vt:lpstr>Tw Cen MT</vt:lpstr>
      <vt:lpstr>Tw Cen MT Condensed</vt:lpstr>
      <vt:lpstr>Wingdings</vt:lpstr>
      <vt:lpstr>Wingdings 3</vt:lpstr>
      <vt:lpstr>Integral</vt:lpstr>
      <vt:lpstr>Bike sharing DEMAND PREDICTION</vt:lpstr>
      <vt:lpstr>Contents</vt:lpstr>
      <vt:lpstr>Executive Summary</vt:lpstr>
      <vt:lpstr>Background on Urban Bike Rentals</vt:lpstr>
      <vt:lpstr>Core Team &amp; Stakeholders</vt:lpstr>
      <vt:lpstr>SCOPE &amp; OBJECTIVES</vt:lpstr>
      <vt:lpstr>Project Development Timeline</vt:lpstr>
      <vt:lpstr>Development strategy |Model Selection</vt:lpstr>
      <vt:lpstr>Development details</vt:lpstr>
      <vt:lpstr>Development details | Data</vt:lpstr>
      <vt:lpstr>Development details</vt:lpstr>
      <vt:lpstr>Development details</vt:lpstr>
      <vt:lpstr>RESULTS</vt:lpstr>
      <vt:lpstr>Value Provided</vt:lpstr>
      <vt:lpstr>NEXT STEPS</vt:lpstr>
      <vt:lpstr>Scope CAN BE EXTENDED TO</vt:lpstr>
      <vt:lpstr>Socialization &amp;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Madhurima Vanga</dc:creator>
  <cp:lastModifiedBy>Madhurima Vanga</cp:lastModifiedBy>
  <cp:revision>2</cp:revision>
  <dcterms:created xsi:type="dcterms:W3CDTF">2023-11-15T01:04:51Z</dcterms:created>
  <dcterms:modified xsi:type="dcterms:W3CDTF">2023-11-15T04:59:00Z</dcterms:modified>
</cp:coreProperties>
</file>