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7"/>
  </p:notesMasterIdLst>
  <p:sldIdLst>
    <p:sldId id="256" r:id="rId2"/>
    <p:sldId id="264" r:id="rId3"/>
    <p:sldId id="257" r:id="rId4"/>
    <p:sldId id="262" r:id="rId5"/>
    <p:sldId id="259" r:id="rId6"/>
    <p:sldId id="263" r:id="rId7"/>
    <p:sldId id="265" r:id="rId8"/>
    <p:sldId id="267" r:id="rId9"/>
    <p:sldId id="268" r:id="rId10"/>
    <p:sldId id="269" r:id="rId11"/>
    <p:sldId id="270" r:id="rId12"/>
    <p:sldId id="266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B4F58-67C9-4CD3-8F2F-9C125B4E4FE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5EFE7DB-0948-4C7D-BF2F-8BA72841EB03}">
      <dgm:prSet/>
      <dgm:spPr/>
      <dgm:t>
        <a:bodyPr/>
        <a:lstStyle/>
        <a:p>
          <a:r>
            <a:rPr lang="en-US" b="1" i="1" dirty="0">
              <a:latin typeface="+mn-lt"/>
              <a:cs typeface="Times New Roman" panose="02020603050405020304" pitchFamily="18" charset="0"/>
            </a:rPr>
            <a:t>Data collection:- </a:t>
          </a:r>
          <a:r>
            <a:rPr lang="en-US" dirty="0">
              <a:latin typeface="+mn-lt"/>
              <a:cs typeface="Times New Roman" panose="02020603050405020304" pitchFamily="18" charset="0"/>
            </a:rPr>
            <a:t>Web scrapping is used for data collecting. </a:t>
          </a:r>
          <a:r>
            <a:rPr lang="en-US" dirty="0" err="1">
              <a:latin typeface="+mn-lt"/>
              <a:cs typeface="Times New Roman" panose="02020603050405020304" pitchFamily="18" charset="0"/>
            </a:rPr>
            <a:t>BeautifulSoup</a:t>
          </a:r>
          <a:r>
            <a:rPr lang="en-US" dirty="0">
              <a:latin typeface="+mn-lt"/>
              <a:cs typeface="Times New Roman" panose="02020603050405020304" pitchFamily="18" charset="0"/>
            </a:rPr>
            <a:t> is used to get the raw data from the university websites. PyPDF2 helps us to extract text from pdfs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132A8A-FE8F-474B-A9D5-9B147C45AA04}" type="parTrans" cxnId="{83789E17-2D74-47E1-B420-B265644C30A1}">
      <dgm:prSet/>
      <dgm:spPr/>
      <dgm:t>
        <a:bodyPr/>
        <a:lstStyle/>
        <a:p>
          <a:endParaRPr lang="en-IN"/>
        </a:p>
      </dgm:t>
    </dgm:pt>
    <dgm:pt modelId="{FDFBDCD5-B69B-425E-AA02-0865387C50E6}" type="sibTrans" cxnId="{83789E17-2D74-47E1-B420-B265644C30A1}">
      <dgm:prSet/>
      <dgm:spPr/>
      <dgm:t>
        <a:bodyPr/>
        <a:lstStyle/>
        <a:p>
          <a:endParaRPr lang="en-IN"/>
        </a:p>
      </dgm:t>
    </dgm:pt>
    <dgm:pt modelId="{C94CC852-A8CF-4223-99FF-4067C7F06647}">
      <dgm:prSet/>
      <dgm:spPr/>
      <dgm:t>
        <a:bodyPr/>
        <a:lstStyle/>
        <a:p>
          <a:r>
            <a:rPr lang="en-US" b="1" i="1" dirty="0"/>
            <a:t>Data Processing:- </a:t>
          </a:r>
          <a:r>
            <a:rPr lang="en-US" dirty="0"/>
            <a:t>It is done by using Python libraries.</a:t>
          </a:r>
          <a:endParaRPr lang="en-IN" dirty="0"/>
        </a:p>
      </dgm:t>
    </dgm:pt>
    <dgm:pt modelId="{315900D3-2B89-4FD0-B4BD-3BC595AD9485}" type="parTrans" cxnId="{4A573C97-D85E-462C-83CC-E364EF971D12}">
      <dgm:prSet/>
      <dgm:spPr/>
      <dgm:t>
        <a:bodyPr/>
        <a:lstStyle/>
        <a:p>
          <a:endParaRPr lang="en-IN"/>
        </a:p>
      </dgm:t>
    </dgm:pt>
    <dgm:pt modelId="{ACF47F2B-2305-4A70-8291-BF2A8C124B10}" type="sibTrans" cxnId="{4A573C97-D85E-462C-83CC-E364EF971D12}">
      <dgm:prSet/>
      <dgm:spPr/>
      <dgm:t>
        <a:bodyPr/>
        <a:lstStyle/>
        <a:p>
          <a:endParaRPr lang="en-IN"/>
        </a:p>
      </dgm:t>
    </dgm:pt>
    <dgm:pt modelId="{94280550-E69E-4A74-A854-B4ABC97C68A3}">
      <dgm:prSet/>
      <dgm:spPr/>
      <dgm:t>
        <a:bodyPr/>
        <a:lstStyle/>
        <a:p>
          <a:r>
            <a:rPr lang="en-US" b="1" i="1" dirty="0"/>
            <a:t>Training:- </a:t>
          </a:r>
          <a:r>
            <a:rPr lang="en-US" dirty="0"/>
            <a:t>The model is trained on a massive data set containing diverse and unlabeled text from the website.</a:t>
          </a:r>
          <a:endParaRPr lang="en-IN" dirty="0"/>
        </a:p>
      </dgm:t>
    </dgm:pt>
    <dgm:pt modelId="{F330D01A-42DC-42E2-A6E5-AE038FE8C389}" type="parTrans" cxnId="{14E70271-F2CE-49B3-94FA-BA36559243A3}">
      <dgm:prSet/>
      <dgm:spPr/>
      <dgm:t>
        <a:bodyPr/>
        <a:lstStyle/>
        <a:p>
          <a:endParaRPr lang="en-IN"/>
        </a:p>
      </dgm:t>
    </dgm:pt>
    <dgm:pt modelId="{E898BB4A-6B85-4BF7-B598-8FAE98DADC9B}" type="sibTrans" cxnId="{14E70271-F2CE-49B3-94FA-BA36559243A3}">
      <dgm:prSet/>
      <dgm:spPr/>
      <dgm:t>
        <a:bodyPr/>
        <a:lstStyle/>
        <a:p>
          <a:endParaRPr lang="en-IN"/>
        </a:p>
      </dgm:t>
    </dgm:pt>
    <dgm:pt modelId="{72A92A3C-E43C-4D69-82EE-5C2BDCA9BA61}" type="pres">
      <dgm:prSet presAssocID="{6EBB4F58-67C9-4CD3-8F2F-9C125B4E4FEB}" presName="linear" presStyleCnt="0">
        <dgm:presLayoutVars>
          <dgm:animLvl val="lvl"/>
          <dgm:resizeHandles val="exact"/>
        </dgm:presLayoutVars>
      </dgm:prSet>
      <dgm:spPr/>
    </dgm:pt>
    <dgm:pt modelId="{7234F2B5-099B-4C78-BA16-230FBC32973B}" type="pres">
      <dgm:prSet presAssocID="{F5EFE7DB-0948-4C7D-BF2F-8BA72841EB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B584E9-2B27-411A-8E9E-8F1DF78ECABE}" type="pres">
      <dgm:prSet presAssocID="{FDFBDCD5-B69B-425E-AA02-0865387C50E6}" presName="spacer" presStyleCnt="0"/>
      <dgm:spPr/>
    </dgm:pt>
    <dgm:pt modelId="{393659F7-014A-4DDF-8070-EEEE0F7BCDCC}" type="pres">
      <dgm:prSet presAssocID="{C94CC852-A8CF-4223-99FF-4067C7F066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3D0048-F985-4C9F-AE24-202FFBF2B11F}" type="pres">
      <dgm:prSet presAssocID="{ACF47F2B-2305-4A70-8291-BF2A8C124B10}" presName="spacer" presStyleCnt="0"/>
      <dgm:spPr/>
    </dgm:pt>
    <dgm:pt modelId="{1BFA1C06-5094-4B30-866E-ECC3E78E74CB}" type="pres">
      <dgm:prSet presAssocID="{94280550-E69E-4A74-A854-B4ABC97C68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789E17-2D74-47E1-B420-B265644C30A1}" srcId="{6EBB4F58-67C9-4CD3-8F2F-9C125B4E4FEB}" destId="{F5EFE7DB-0948-4C7D-BF2F-8BA72841EB03}" srcOrd="0" destOrd="0" parTransId="{73132A8A-FE8F-474B-A9D5-9B147C45AA04}" sibTransId="{FDFBDCD5-B69B-425E-AA02-0865387C50E6}"/>
    <dgm:cxn modelId="{14E70271-F2CE-49B3-94FA-BA36559243A3}" srcId="{6EBB4F58-67C9-4CD3-8F2F-9C125B4E4FEB}" destId="{94280550-E69E-4A74-A854-B4ABC97C68A3}" srcOrd="2" destOrd="0" parTransId="{F330D01A-42DC-42E2-A6E5-AE038FE8C389}" sibTransId="{E898BB4A-6B85-4BF7-B598-8FAE98DADC9B}"/>
    <dgm:cxn modelId="{47E19F77-E732-468F-AAEE-1AE178D9DE88}" type="presOf" srcId="{94280550-E69E-4A74-A854-B4ABC97C68A3}" destId="{1BFA1C06-5094-4B30-866E-ECC3E78E74CB}" srcOrd="0" destOrd="0" presId="urn:microsoft.com/office/officeart/2005/8/layout/vList2"/>
    <dgm:cxn modelId="{4A573C97-D85E-462C-83CC-E364EF971D12}" srcId="{6EBB4F58-67C9-4CD3-8F2F-9C125B4E4FEB}" destId="{C94CC852-A8CF-4223-99FF-4067C7F06647}" srcOrd="1" destOrd="0" parTransId="{315900D3-2B89-4FD0-B4BD-3BC595AD9485}" sibTransId="{ACF47F2B-2305-4A70-8291-BF2A8C124B10}"/>
    <dgm:cxn modelId="{57EA76F2-AC80-4BF0-ADA0-D922A419E433}" type="presOf" srcId="{6EBB4F58-67C9-4CD3-8F2F-9C125B4E4FEB}" destId="{72A92A3C-E43C-4D69-82EE-5C2BDCA9BA61}" srcOrd="0" destOrd="0" presId="urn:microsoft.com/office/officeart/2005/8/layout/vList2"/>
    <dgm:cxn modelId="{5CF9A7F9-5291-49BC-A555-81527C30BFDD}" type="presOf" srcId="{F5EFE7DB-0948-4C7D-BF2F-8BA72841EB03}" destId="{7234F2B5-099B-4C78-BA16-230FBC32973B}" srcOrd="0" destOrd="0" presId="urn:microsoft.com/office/officeart/2005/8/layout/vList2"/>
    <dgm:cxn modelId="{B74C36FA-3A04-47DF-8B99-FFB9C6563A3E}" type="presOf" srcId="{C94CC852-A8CF-4223-99FF-4067C7F06647}" destId="{393659F7-014A-4DDF-8070-EEEE0F7BCDCC}" srcOrd="0" destOrd="0" presId="urn:microsoft.com/office/officeart/2005/8/layout/vList2"/>
    <dgm:cxn modelId="{487D2652-6FD1-4595-9056-E09F1219DE22}" type="presParOf" srcId="{72A92A3C-E43C-4D69-82EE-5C2BDCA9BA61}" destId="{7234F2B5-099B-4C78-BA16-230FBC32973B}" srcOrd="0" destOrd="0" presId="urn:microsoft.com/office/officeart/2005/8/layout/vList2"/>
    <dgm:cxn modelId="{881285F2-7312-4208-9319-BEF4540BC43E}" type="presParOf" srcId="{72A92A3C-E43C-4D69-82EE-5C2BDCA9BA61}" destId="{2FB584E9-2B27-411A-8E9E-8F1DF78ECABE}" srcOrd="1" destOrd="0" presId="urn:microsoft.com/office/officeart/2005/8/layout/vList2"/>
    <dgm:cxn modelId="{C1EC37A2-F008-460A-9400-C1380724DDDC}" type="presParOf" srcId="{72A92A3C-E43C-4D69-82EE-5C2BDCA9BA61}" destId="{393659F7-014A-4DDF-8070-EEEE0F7BCDCC}" srcOrd="2" destOrd="0" presId="urn:microsoft.com/office/officeart/2005/8/layout/vList2"/>
    <dgm:cxn modelId="{D8C937D8-522D-4984-9238-6F14DB48F0AD}" type="presParOf" srcId="{72A92A3C-E43C-4D69-82EE-5C2BDCA9BA61}" destId="{7D3D0048-F985-4C9F-AE24-202FFBF2B11F}" srcOrd="3" destOrd="0" presId="urn:microsoft.com/office/officeart/2005/8/layout/vList2"/>
    <dgm:cxn modelId="{E9E2F3FF-94A4-4F8D-8189-F087CC6AF885}" type="presParOf" srcId="{72A92A3C-E43C-4D69-82EE-5C2BDCA9BA61}" destId="{1BFA1C06-5094-4B30-866E-ECC3E78E74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4F2B5-099B-4C78-BA16-230FBC32973B}">
      <dsp:nvSpPr>
        <dsp:cNvPr id="0" name=""/>
        <dsp:cNvSpPr/>
      </dsp:nvSpPr>
      <dsp:spPr>
        <a:xfrm>
          <a:off x="0" y="41544"/>
          <a:ext cx="10515600" cy="1374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latin typeface="+mn-lt"/>
              <a:cs typeface="Times New Roman" panose="02020603050405020304" pitchFamily="18" charset="0"/>
            </a:rPr>
            <a:t>Data collection:- </a:t>
          </a:r>
          <a:r>
            <a:rPr lang="en-US" sz="2500" kern="1200" dirty="0">
              <a:latin typeface="+mn-lt"/>
              <a:cs typeface="Times New Roman" panose="02020603050405020304" pitchFamily="18" charset="0"/>
            </a:rPr>
            <a:t>Web scrapping is used for data collecting. </a:t>
          </a:r>
          <a:r>
            <a:rPr lang="en-US" sz="2500" kern="1200" dirty="0" err="1">
              <a:latin typeface="+mn-lt"/>
              <a:cs typeface="Times New Roman" panose="02020603050405020304" pitchFamily="18" charset="0"/>
            </a:rPr>
            <a:t>BeautifulSoup</a:t>
          </a:r>
          <a:r>
            <a:rPr lang="en-US" sz="2500" kern="1200" dirty="0">
              <a:latin typeface="+mn-lt"/>
              <a:cs typeface="Times New Roman" panose="02020603050405020304" pitchFamily="18" charset="0"/>
            </a:rPr>
            <a:t> is used to get the raw data from the university websites. PyPDF2 helps us to extract text from pdfs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110" y="108654"/>
        <a:ext cx="10381380" cy="1240530"/>
      </dsp:txXfrm>
    </dsp:sp>
    <dsp:sp modelId="{393659F7-014A-4DDF-8070-EEEE0F7BCDCC}">
      <dsp:nvSpPr>
        <dsp:cNvPr id="0" name=""/>
        <dsp:cNvSpPr/>
      </dsp:nvSpPr>
      <dsp:spPr>
        <a:xfrm>
          <a:off x="0" y="1488294"/>
          <a:ext cx="10515600" cy="137475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Data Processing:- </a:t>
          </a:r>
          <a:r>
            <a:rPr lang="en-US" sz="2500" kern="1200" dirty="0"/>
            <a:t>It is done by using Python libraries.</a:t>
          </a:r>
          <a:endParaRPr lang="en-IN" sz="2500" kern="1200" dirty="0"/>
        </a:p>
      </dsp:txBody>
      <dsp:txXfrm>
        <a:off x="67110" y="1555404"/>
        <a:ext cx="10381380" cy="1240530"/>
      </dsp:txXfrm>
    </dsp:sp>
    <dsp:sp modelId="{1BFA1C06-5094-4B30-866E-ECC3E78E74CB}">
      <dsp:nvSpPr>
        <dsp:cNvPr id="0" name=""/>
        <dsp:cNvSpPr/>
      </dsp:nvSpPr>
      <dsp:spPr>
        <a:xfrm>
          <a:off x="0" y="2935044"/>
          <a:ext cx="10515600" cy="137475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Training:- </a:t>
          </a:r>
          <a:r>
            <a:rPr lang="en-US" sz="2500" kern="1200" dirty="0"/>
            <a:t>The model is trained on a massive data set containing diverse and unlabeled text from the website.</a:t>
          </a:r>
          <a:endParaRPr lang="en-IN" sz="2500" kern="1200" dirty="0"/>
        </a:p>
      </dsp:txBody>
      <dsp:txXfrm>
        <a:off x="67110" y="3002154"/>
        <a:ext cx="10381380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64E17-AD37-4753-A3ED-5E8BC53229C7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2C90-2F81-4EED-A782-05C44E2E0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5911-0CB7-8A14-B043-4310CEE0D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020A2-BCFB-B931-68EF-2D1B1EF5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22E7-0F8D-2DD3-3425-E37683A0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B46D-4699-48DE-B6F3-67F68A921752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0C9D-EAFE-72E4-3782-5ADAA146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B39A-24FE-AF71-B311-BE97C641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6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299E-F585-6539-95C2-1047E2CF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42BD0-CE50-7934-BEC5-58FBC4BAD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030E-B476-4F90-9672-25122831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908-3F15-4BDE-8E0D-3A65B6D65488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1A42D-E253-12E4-A837-5421EE6D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A94F-6E95-B05E-8874-51C4F6D9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54FFE-40F9-BCE1-8AD1-AC785B3A3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610AF-C7A1-B541-308D-7DC89DB27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EB9C-AB2B-42F6-9DBA-B09D84F4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B70-A5CD-4E7F-BF41-77DAA10C623D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D3EC-344A-A1CD-27AC-E1AA9C57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355C-31FD-2FB6-7F4F-DCF36B55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D7E5-B9C2-F7A2-4C30-8FE47825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F35F-D3AA-634D-282F-F42F379D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2888-C3EB-541E-66E3-0F7A754F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8E4B-E5E9-44D7-8344-218CC0474227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7BCD-C83B-5073-7E3B-A646D401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CDF0-A3BA-F70D-DF5F-08BE75F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6A9D-A58E-7E66-2520-CD6E3F74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4A96-CE41-D1E3-D043-B08CD62B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F365-3F1F-D7BD-2B46-B18BA55A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3C5B-2D6E-49D7-A017-EB947560B011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5008-F06A-D293-6E6C-90CC9539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840D-2CA2-736C-8F8B-C1F04E11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C6EA-5B3D-F150-702E-D571A091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8559-C293-37E1-89E0-A89A15713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5E605-C522-4D9A-0A8A-32B450573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339F2-1205-7787-7E6F-63A78AD2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2F7-788E-4CEB-B064-C47630AA1BD7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AD3CF-7D98-8EB2-A957-E345B310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4830-C825-F099-24ED-19B00906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2F3D-B0BA-1B7E-F4FD-5B33417A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2843F-A744-4735-7A73-7E5F4F5D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7AABC-6FE1-472A-5528-70D5B4A22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8AC28-3933-338E-DD26-3E90B2133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0C8C1-E6E2-E228-A32D-63015C74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023D3-AD64-61C9-631F-57C2DCAE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1A63-AB24-4345-B3C2-3F6B61AD4596}" type="datetime1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FCD43-9096-5568-87BD-10F57D7F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22626-362A-940C-B1C0-2F1DEE81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1E01-A5EC-8527-11B8-CDB6FC4A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0EAE5-8F8C-2171-4BFA-36E7E281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C4FD-D430-4210-BEB5-19E2EBDC756A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A3D55-3B44-9397-075A-C670D03F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58CDE-8C4C-F386-D650-54AB426D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21C30-E6AE-0238-2017-EF7BBF71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CB-0BB5-482D-AFE3-0A375EA2B63C}" type="datetime1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0B9B3-0603-8231-6E6A-F6E7F47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BAF2-A5C1-FE6A-8262-40C135A7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B841-C95C-FF4D-7284-5822FA38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C49D-9FE0-DAA4-9C21-7F4283C7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B0953-CDDB-DD28-4410-6D4494EB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54C7-F7F3-F124-91E1-0B7B691F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03B-1EF0-4BB0-81F7-675D2705AE0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CA37-E667-4469-571B-C739718A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15B7-C52B-6DAC-A8C0-1C887A6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E317-814D-0FF8-0D07-07E85E4A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C277C-5678-A9EC-44D1-9610D665A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15946-9C39-E482-B02F-9FB5723E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5E058-2BB7-328E-1B96-08463D7E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68BE-1F0F-4CDA-81B5-3CAE14CC2D7C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FF83-B0ED-8E45-E761-C92A1557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94C0-C7A7-6678-5600-96623417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EAA58-EA98-7111-AD1C-5C2C96CC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4AFF2-E39D-51D7-B89A-6A9ACC7A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A304-7DD6-612F-09FD-8BF09B5DF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D79C-3FBE-4A61-BB8C-53E312B3AD2D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605-F985-B48D-E979-85D67D96A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B462-09C7-849B-EBD4-A751300D6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132A-73EB-3334-C7CD-164AD45E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858" y="881092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CSVTU GPT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EF3D8-D21F-6805-EBF6-83ABBCDE1AEA}"/>
              </a:ext>
            </a:extLst>
          </p:cNvPr>
          <p:cNvSpPr txBox="1"/>
          <p:nvPr/>
        </p:nvSpPr>
        <p:spPr>
          <a:xfrm>
            <a:off x="416637" y="4783108"/>
            <a:ext cx="331321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Guided By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Mr. </a:t>
            </a:r>
            <a:r>
              <a:rPr lang="en-US" sz="2400" dirty="0" err="1">
                <a:cs typeface="Times New Roman" panose="02020603050405020304" pitchFamily="18" charset="0"/>
              </a:rPr>
              <a:t>Abhinaw</a:t>
            </a:r>
            <a:r>
              <a:rPr lang="en-US" sz="2400" dirty="0">
                <a:cs typeface="Times New Roman" panose="02020603050405020304" pitchFamily="18" charset="0"/>
              </a:rPr>
              <a:t> Jagtap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Assistant  Professor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CSE </a:t>
            </a:r>
          </a:p>
          <a:p>
            <a:endParaRPr lang="en-US" sz="2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41B09C-8AAA-6211-8932-877D48AF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637" y="283766"/>
            <a:ext cx="1960804" cy="201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E64AA-0D34-BB61-44D3-8FA4002BAE87}"/>
              </a:ext>
            </a:extLst>
          </p:cNvPr>
          <p:cNvSpPr txBox="1"/>
          <p:nvPr/>
        </p:nvSpPr>
        <p:spPr>
          <a:xfrm>
            <a:off x="2799347" y="3829369"/>
            <a:ext cx="742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Based On Industrial Training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37CE6-E6A0-8808-638E-3E3094284FAE}"/>
              </a:ext>
            </a:extLst>
          </p:cNvPr>
          <p:cNvSpPr txBox="1"/>
          <p:nvPr/>
        </p:nvSpPr>
        <p:spPr>
          <a:xfrm>
            <a:off x="8186349" y="4783108"/>
            <a:ext cx="33132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cs typeface="Times New Roman" panose="02020603050405020304" pitchFamily="18" charset="0"/>
              </a:rPr>
              <a:t>Presented By </a:t>
            </a:r>
          </a:p>
          <a:p>
            <a:pPr algn="r"/>
            <a:r>
              <a:rPr lang="en-US" sz="2400" dirty="0">
                <a:cs typeface="Times New Roman" panose="02020603050405020304" pitchFamily="18" charset="0"/>
              </a:rPr>
              <a:t>Yash Kushwaha</a:t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>
                <a:cs typeface="Times New Roman" panose="02020603050405020304" pitchFamily="18" charset="0"/>
              </a:rPr>
              <a:t>Nikhil Kumar Yadav</a:t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>
                <a:cs typeface="Times New Roman" panose="02020603050405020304" pitchFamily="18" charset="0"/>
              </a:rPr>
              <a:t>Madhurima Rawat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EB81-B520-3661-083A-5AAC3335E0AE}"/>
              </a:ext>
            </a:extLst>
          </p:cNvPr>
          <p:cNvSpPr txBox="1"/>
          <p:nvPr/>
        </p:nvSpPr>
        <p:spPr>
          <a:xfrm>
            <a:off x="2560320" y="434594"/>
            <a:ext cx="9452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rgbClr val="000000"/>
                </a:solidFill>
                <a:effectLst/>
              </a:rPr>
              <a:t>Chhattisgarh Swami Vivekanand Technical University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0004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83F9B8-22D2-E726-1007-72141155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36EE3-CBE6-8091-3DCB-9B869877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CF693F-6A71-172D-E58D-4259B5B0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4FC8C-A125-B527-7A94-A95FB70A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2B17C8-6CB2-C0A5-EAB0-DFA94224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2E720-9F89-8D7C-1931-FDFE84C2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4DAD3-6D29-0D01-FAE4-0EF4D138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9" y="0"/>
            <a:ext cx="11861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1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65B3DB-26E2-118B-0993-C95A7B4E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B043A-FCB2-B7FE-EAB4-88815402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A8F079-D4D0-F5D5-FFBB-58EB4497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C3C7B-C236-5452-DE5F-8D23560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8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21B-08D3-1453-B670-F810FC59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30" y="25527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40EE4-8C88-3ED6-82C2-4D40A70D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D86AB-0BD2-D0D1-1E73-5FE4C709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8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8831-11FA-C783-4BAE-090014AC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8178-75C1-38A2-E1B2-0F643CFD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/>
              <a:t>Technology </a:t>
            </a:r>
            <a:r>
              <a:rPr lang="en-IN" dirty="0"/>
              <a:t>Used</a:t>
            </a:r>
          </a:p>
          <a:p>
            <a:r>
              <a:rPr lang="en-US" dirty="0"/>
              <a:t>Implementation of CSVTU GPT</a:t>
            </a:r>
          </a:p>
          <a:p>
            <a:r>
              <a:rPr lang="en-IN" dirty="0"/>
              <a:t>Methodology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1F05D-630E-83AA-7FD7-020CA401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91C72-7276-D994-AD98-948D0705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4034-63FD-2329-FA6F-C6A1FE13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C1C-356A-D774-C1AF-E8940FE1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Developing a Generative Pre-trained Transformer (GPT) model tailored to the context of Chhattisgarh Swami Vivekanand Technical University (CSVTU).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model will be capable of understanding and generating text relevant to the university, potentially assisting in tasks such as answering course-related queries, summarizing research papers, or drafting university announcements.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2BB31-BF7B-AC55-31DB-B06A4F2E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9177-9A22-02D4-C158-C70B12C2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5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58FD-498C-2EB6-6278-49C304E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19C1-7468-DE6B-CAF8-CE367ADA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Web Scraping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A method for extracting data from websites. It’s used here for data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</a:rPr>
              <a:t>BeautifulSoup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A Python library used to extract data from HTML and XML documents. It’s used here to get raw data from university websites.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PyPDF2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A Python library used to read and extract text from PDF files. It’s used here to extract text from PDFs.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Python Libraries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Used for data processing. These libraries provide pre-defined functions for easier and efficient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Large Language Model (LLM): 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Will be used to train model on data collected to understand existing content and generate original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CBA35-77C4-31BD-C7B8-883436F1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B5CCE-F75C-8068-2C38-66870CA7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6F8C-4897-9353-13DB-699FB83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CSVTU GPT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1C9CC-8861-111B-8D69-3C8B0B323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699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0B29-0953-DF08-9F77-72CC622C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BE60-FD9D-2027-8DD6-0F9D949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5621-5B00-DEB0-90D7-D64587E5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DF8B-7894-38BD-B143-260E24F8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Web Scraping Completed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The data collection phase has been successfully completed using web scraping techniques. The data from university websites has been gathered.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LLM Model Training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The next phase of the project will involve training the Language Model (LLM) on the collected data. Model is trained and after this hyperparameter tuning will be done.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Deployment: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This will be done in the upcoming stages of the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CDB76-FE97-559C-61EF-455C202B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64091-49C2-7674-3915-8035039F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781AD7-8F69-564C-33C5-0B962E76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13A7A-EF93-E1BF-F151-5D8C051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546F0-CB74-3C9F-FA6D-5A015891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8" y="693721"/>
            <a:ext cx="10182124" cy="50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0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A8391B-A2E2-F391-4B12-C5B0DF10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88533-0861-8A73-6865-DC87555D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B51405-BEAE-1144-9691-526FE7C6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B38B-B7AC-97C9-8B9F-140CDE60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433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 CSVTU GPT</vt:lpstr>
      <vt:lpstr>Contents</vt:lpstr>
      <vt:lpstr>Problem Statement</vt:lpstr>
      <vt:lpstr>Technology Used</vt:lpstr>
      <vt:lpstr>Implementation of CSVTU GPT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on CSVTU GPT</dc:title>
  <dc:creator>Madhurima Rawat</dc:creator>
  <cp:lastModifiedBy>Madhurima Rawat</cp:lastModifiedBy>
  <cp:revision>42</cp:revision>
  <dcterms:created xsi:type="dcterms:W3CDTF">2023-11-28T02:33:17Z</dcterms:created>
  <dcterms:modified xsi:type="dcterms:W3CDTF">2023-12-30T07:17:05Z</dcterms:modified>
</cp:coreProperties>
</file>