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D9CC-DC86-6EFE-A30E-C8F6FC35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F1F8C-0BC9-F5FE-D0F6-41199B392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DA2B-19FB-ACB2-B3E3-5BCD7D98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C99C-D754-195F-1612-524AD2A0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1F946-031C-F5D2-AED4-B73A8AA0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A158-C2C0-331D-A4EB-823BBAD9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21782-6750-2938-E36F-819BBC30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C67C-EF7C-B505-FAF2-669BBEDF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5335-EE3B-57B0-7E2B-10F7E1A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F7-0B83-65ED-DCDE-9A970406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BCA8-EEC8-904E-CE1F-617D2E3F0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8C22B-517D-7122-481F-5E239895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2F62-EDC0-0214-F5B1-D9641F4D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3808-F47E-3281-3A0C-2BA7DFB6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610C-1AF5-AD18-9FEA-75C2DE33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E054-C725-A736-4914-24A5BEF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512B-DEA7-3494-C5BA-8BCD93B5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605D-9C8A-C3A3-0797-B219462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891E-8129-5729-763C-2F20157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85F0-0955-BFA3-C515-C65DD6C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7E60-49D4-0DC8-90DD-54B6A539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AA78-B6BB-2154-B786-F468873C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0927-102A-BBC9-97DB-58714172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5638-FB4D-BAB7-AF53-B5B228A4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B97C-5471-68E5-475E-086C73CB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40D7-C99C-EFDE-1E2F-DF2C0A74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78B3-EE51-A1F9-D946-42BEE00E1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78CAB-2F9B-4D0B-7C9A-F0DD104E9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7B79-9CC0-8ED6-1664-298C33E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4380-60BE-39E4-102F-80BE66C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8C406-F237-CF80-38D3-C7FAFB9A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469E-67B3-B437-C245-DF350156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9606-A03E-635F-40AE-9A41A48C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1C4D-2DAC-3716-158F-96CDC511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0DE90-39D1-AEF2-92BB-84A326CF9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E4B7B-7B39-02CD-FDF8-E2EC2B382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956CA-55E5-0A1C-14CB-2738B647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F5647-8A80-4524-07CC-2233F293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7200B-5467-069D-6435-DFBC53D0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4A81-4565-68FE-69D3-AE26A545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C2009-AFFE-CDD7-15D1-3650967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B7D8B-484A-17D9-C972-A5BAC5DC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231AD-69A7-E70A-E8F2-86AAEC7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28FAD-0DFE-56C0-747C-D768784A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6DA4D-E6A6-6B19-DDE7-76FA81F5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B355-AA3E-D52A-6042-3E244E44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E6E-1096-DEB0-62C6-AAAEEA3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06D6-1FC3-2DC7-7AC1-C9555B00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68E7E-22F9-3C54-985B-45E3F1A20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A3A0-61DB-85CE-AE45-0CFCD89B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09D4-334F-D2E7-FF9D-7639D86D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C73B5-66E1-3C91-0ADF-1BEB54E2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F40C-9CB1-A652-6DB1-3DAED353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B6AA5-1839-E1B0-BE93-A075B771B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B156-F9C4-DC3D-7AB8-5C5613E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E005-8A34-905E-7CD2-B08FE522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3F6C6-755F-17B2-EB27-2FD2E2A9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E94F-6A7C-A854-2E2E-9EFDC7F1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D4AC8-A7C1-6CCC-01A2-86054737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9EAE-11D8-05F2-FAFE-EC631A83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0FB5-20D2-4C7B-F8A5-131AB212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0F26-ADA9-4300-9F8E-5238A21E883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C208-376E-1B1E-D5D7-1F000E956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72BF-0EC2-6557-F2B0-F28CDBD57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9DAE-B3AC-4501-9BED-128DB4A0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6DDB-7602-A58C-EADA-ADCB0FDA9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5D3B1-3A38-E113-C5F2-A3619FCC9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Welcome to the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9751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A854-9B19-2897-B046-D39DAFC48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E8FEE-0CAA-2BBC-B3F3-EF4FDDE2E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Overview of project milestones.</a:t>
            </a:r>
          </a:p>
        </p:txBody>
      </p:sp>
    </p:spTree>
    <p:extLst>
      <p:ext uri="{BB962C8B-B14F-4D97-AF65-F5344CB8AC3E}">
        <p14:creationId xmlns:p14="http://schemas.microsoft.com/office/powerpoint/2010/main" val="376525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AB20-5553-DD76-9D21-5C4AA8F9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B57C1-A292-ECD6-02D0-0752B607E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Summary of key takeaways.</a:t>
            </a:r>
          </a:p>
        </p:txBody>
      </p:sp>
    </p:spTree>
    <p:extLst>
      <p:ext uri="{BB962C8B-B14F-4D97-AF65-F5344CB8AC3E}">
        <p14:creationId xmlns:p14="http://schemas.microsoft.com/office/powerpoint/2010/main" val="322791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</vt:lpstr>
      <vt:lpstr>Agenda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Madhurima Rawat</dc:creator>
  <cp:lastModifiedBy>Madhurima Rawat</cp:lastModifiedBy>
  <cp:revision>1</cp:revision>
  <dcterms:created xsi:type="dcterms:W3CDTF">2024-10-17T13:15:22Z</dcterms:created>
  <dcterms:modified xsi:type="dcterms:W3CDTF">2024-10-17T13:15:55Z</dcterms:modified>
</cp:coreProperties>
</file>