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7" r:id="rId1"/>
  </p:sldMasterIdLst>
  <p:notesMasterIdLst>
    <p:notesMasterId r:id="rId13"/>
  </p:notesMasterIdLst>
  <p:sldIdLst>
    <p:sldId id="257" r:id="rId2"/>
    <p:sldId id="275" r:id="rId3"/>
    <p:sldId id="261" r:id="rId4"/>
    <p:sldId id="262" r:id="rId5"/>
    <p:sldId id="267" r:id="rId6"/>
    <p:sldId id="286" r:id="rId7"/>
    <p:sldId id="283" r:id="rId8"/>
    <p:sldId id="285" r:id="rId9"/>
    <p:sldId id="287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rima Rawat" initials="M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369"/>
    <a:srgbClr val="DF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F782B-F4E4-4F81-AC6B-9B240B9C068D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84437B4-9748-4E69-9849-0C1600782CC8}">
      <dgm:prSet/>
      <dgm:spPr/>
      <dgm:t>
        <a:bodyPr/>
        <a:lstStyle/>
        <a:p>
          <a:r>
            <a:rPr lang="en-US" b="1"/>
            <a:t>Introduction</a:t>
          </a:r>
          <a:endParaRPr lang="en-IN"/>
        </a:p>
      </dgm:t>
    </dgm:pt>
    <dgm:pt modelId="{3F5B9D83-6582-48CF-BB81-2EC311ED3D88}" type="parTrans" cxnId="{72BF33CA-1CD0-43F8-8E84-08D021BA32C1}">
      <dgm:prSet/>
      <dgm:spPr/>
      <dgm:t>
        <a:bodyPr/>
        <a:lstStyle/>
        <a:p>
          <a:endParaRPr lang="en-IN"/>
        </a:p>
      </dgm:t>
    </dgm:pt>
    <dgm:pt modelId="{65B8D277-6B5F-45F8-8D15-ED05F516CC1B}" type="sibTrans" cxnId="{72BF33CA-1CD0-43F8-8E84-08D021BA32C1}">
      <dgm:prSet/>
      <dgm:spPr/>
      <dgm:t>
        <a:bodyPr/>
        <a:lstStyle/>
        <a:p>
          <a:endParaRPr lang="en-IN"/>
        </a:p>
      </dgm:t>
    </dgm:pt>
    <dgm:pt modelId="{EE252712-5232-4B96-B9D6-533B63CE1660}">
      <dgm:prSet/>
      <dgm:spPr/>
      <dgm:t>
        <a:bodyPr/>
        <a:lstStyle/>
        <a:p>
          <a:r>
            <a:rPr lang="en-US" b="1"/>
            <a:t>Technology Used</a:t>
          </a:r>
          <a:endParaRPr lang="en-IN"/>
        </a:p>
      </dgm:t>
    </dgm:pt>
    <dgm:pt modelId="{8BF677CD-B44E-4113-BB60-B122BA96B430}" type="parTrans" cxnId="{3025F1CC-E124-4943-B970-72E88BFF85AB}">
      <dgm:prSet/>
      <dgm:spPr/>
      <dgm:t>
        <a:bodyPr/>
        <a:lstStyle/>
        <a:p>
          <a:endParaRPr lang="en-IN"/>
        </a:p>
      </dgm:t>
    </dgm:pt>
    <dgm:pt modelId="{B2EB02BE-1272-4481-A643-721C474693F5}" type="sibTrans" cxnId="{3025F1CC-E124-4943-B970-72E88BFF85AB}">
      <dgm:prSet/>
      <dgm:spPr/>
      <dgm:t>
        <a:bodyPr/>
        <a:lstStyle/>
        <a:p>
          <a:endParaRPr lang="en-IN"/>
        </a:p>
      </dgm:t>
    </dgm:pt>
    <dgm:pt modelId="{032CD9E7-6D9C-4797-B8EB-425A47D8B3AA}">
      <dgm:prSet/>
      <dgm:spPr/>
      <dgm:t>
        <a:bodyPr/>
        <a:lstStyle/>
        <a:p>
          <a:r>
            <a:rPr lang="en-US" b="1"/>
            <a:t>Machine Learning pipeline</a:t>
          </a:r>
          <a:endParaRPr lang="en-IN"/>
        </a:p>
      </dgm:t>
    </dgm:pt>
    <dgm:pt modelId="{967AD3EF-7046-45EB-A819-028DF55F6FB6}" type="parTrans" cxnId="{7FCDC9A2-9A9A-4C8B-95EA-6130E7FF8985}">
      <dgm:prSet/>
      <dgm:spPr/>
      <dgm:t>
        <a:bodyPr/>
        <a:lstStyle/>
        <a:p>
          <a:endParaRPr lang="en-IN"/>
        </a:p>
      </dgm:t>
    </dgm:pt>
    <dgm:pt modelId="{569164B0-3F74-4DD7-8CC8-2CEA2A7BF75F}" type="sibTrans" cxnId="{7FCDC9A2-9A9A-4C8B-95EA-6130E7FF8985}">
      <dgm:prSet/>
      <dgm:spPr/>
      <dgm:t>
        <a:bodyPr/>
        <a:lstStyle/>
        <a:p>
          <a:endParaRPr lang="en-IN"/>
        </a:p>
      </dgm:t>
    </dgm:pt>
    <dgm:pt modelId="{56831BF1-DA4F-45F5-B5AA-12BDADD5684F}">
      <dgm:prSet/>
      <dgm:spPr/>
      <dgm:t>
        <a:bodyPr/>
        <a:lstStyle/>
        <a:p>
          <a:r>
            <a:rPr lang="en-US" b="1"/>
            <a:t>Methodology</a:t>
          </a:r>
          <a:endParaRPr lang="en-IN"/>
        </a:p>
      </dgm:t>
    </dgm:pt>
    <dgm:pt modelId="{29900017-D227-4EB7-9E5D-1319E9DC5F57}" type="parTrans" cxnId="{A4928FDF-EC6B-4AD2-A0D1-17C7C459072C}">
      <dgm:prSet/>
      <dgm:spPr/>
      <dgm:t>
        <a:bodyPr/>
        <a:lstStyle/>
        <a:p>
          <a:endParaRPr lang="en-IN"/>
        </a:p>
      </dgm:t>
    </dgm:pt>
    <dgm:pt modelId="{DA9BC227-B3C1-4383-A8B3-153EF80E9801}" type="sibTrans" cxnId="{A4928FDF-EC6B-4AD2-A0D1-17C7C459072C}">
      <dgm:prSet/>
      <dgm:spPr/>
      <dgm:t>
        <a:bodyPr/>
        <a:lstStyle/>
        <a:p>
          <a:endParaRPr lang="en-IN"/>
        </a:p>
      </dgm:t>
    </dgm:pt>
    <dgm:pt modelId="{C3EC764C-93B6-4DA0-A02C-356E7ADC03B7}">
      <dgm:prSet/>
      <dgm:spPr/>
      <dgm:t>
        <a:bodyPr/>
        <a:lstStyle/>
        <a:p>
          <a:r>
            <a:rPr lang="en-US" b="1"/>
            <a:t>Data Preprocessing</a:t>
          </a:r>
          <a:endParaRPr lang="en-IN"/>
        </a:p>
      </dgm:t>
    </dgm:pt>
    <dgm:pt modelId="{0705F257-770A-4621-A577-361984EFCD65}" type="parTrans" cxnId="{DC296AE4-213F-40FE-8B8F-BAA9C96530C7}">
      <dgm:prSet/>
      <dgm:spPr/>
      <dgm:t>
        <a:bodyPr/>
        <a:lstStyle/>
        <a:p>
          <a:endParaRPr lang="en-IN"/>
        </a:p>
      </dgm:t>
    </dgm:pt>
    <dgm:pt modelId="{5463582B-AE32-465E-BE31-7D94C3EB876F}" type="sibTrans" cxnId="{DC296AE4-213F-40FE-8B8F-BAA9C96530C7}">
      <dgm:prSet/>
      <dgm:spPr/>
      <dgm:t>
        <a:bodyPr/>
        <a:lstStyle/>
        <a:p>
          <a:endParaRPr lang="en-IN"/>
        </a:p>
      </dgm:t>
    </dgm:pt>
    <dgm:pt modelId="{2167EA5F-BE2F-44FC-96E2-B206A0A91203}">
      <dgm:prSet/>
      <dgm:spPr/>
      <dgm:t>
        <a:bodyPr/>
        <a:lstStyle/>
        <a:p>
          <a:r>
            <a:rPr lang="en-US" b="1" dirty="0" err="1"/>
            <a:t>Streamlit</a:t>
          </a:r>
          <a:r>
            <a:rPr lang="en-US" b="1" dirty="0"/>
            <a:t> App </a:t>
          </a:r>
          <a:endParaRPr lang="en-IN" dirty="0"/>
        </a:p>
      </dgm:t>
    </dgm:pt>
    <dgm:pt modelId="{767384E9-88A9-4728-8A8C-706A1D09C58C}" type="parTrans" cxnId="{B3BEC328-1FE5-4C06-A2B8-9442B41FA692}">
      <dgm:prSet/>
      <dgm:spPr/>
      <dgm:t>
        <a:bodyPr/>
        <a:lstStyle/>
        <a:p>
          <a:endParaRPr lang="en-IN"/>
        </a:p>
      </dgm:t>
    </dgm:pt>
    <dgm:pt modelId="{8D0BB4A9-0CF4-4D04-BB99-5165F9BD26A7}" type="sibTrans" cxnId="{B3BEC328-1FE5-4C06-A2B8-9442B41FA692}">
      <dgm:prSet/>
      <dgm:spPr/>
      <dgm:t>
        <a:bodyPr/>
        <a:lstStyle/>
        <a:p>
          <a:endParaRPr lang="en-IN"/>
        </a:p>
      </dgm:t>
    </dgm:pt>
    <dgm:pt modelId="{9B3AF56C-6BFA-46FA-97B8-E57575EAE755}">
      <dgm:prSet/>
      <dgm:spPr/>
      <dgm:t>
        <a:bodyPr/>
        <a:lstStyle/>
        <a:p>
          <a:r>
            <a:rPr lang="en-US" b="1"/>
            <a:t>Output</a:t>
          </a:r>
          <a:endParaRPr lang="en-IN"/>
        </a:p>
      </dgm:t>
    </dgm:pt>
    <dgm:pt modelId="{3E4BA7B7-B556-4AF7-9E55-D5CB462BCD73}" type="parTrans" cxnId="{3D8B86A7-9617-47BE-83B1-EDDB8ACF1B95}">
      <dgm:prSet/>
      <dgm:spPr/>
      <dgm:t>
        <a:bodyPr/>
        <a:lstStyle/>
        <a:p>
          <a:endParaRPr lang="en-IN"/>
        </a:p>
      </dgm:t>
    </dgm:pt>
    <dgm:pt modelId="{A266E87B-2647-43A5-97C1-FB6D4D7AB167}" type="sibTrans" cxnId="{3D8B86A7-9617-47BE-83B1-EDDB8ACF1B95}">
      <dgm:prSet/>
      <dgm:spPr/>
      <dgm:t>
        <a:bodyPr/>
        <a:lstStyle/>
        <a:p>
          <a:endParaRPr lang="en-IN"/>
        </a:p>
      </dgm:t>
    </dgm:pt>
    <dgm:pt modelId="{D22D29DB-2800-49E9-9D73-0B890156B293}">
      <dgm:prSet/>
      <dgm:spPr/>
      <dgm:t>
        <a:bodyPr/>
        <a:lstStyle/>
        <a:p>
          <a:r>
            <a:rPr lang="en-US" b="1" dirty="0"/>
            <a:t>Project Resources</a:t>
          </a:r>
          <a:endParaRPr lang="en-IN" dirty="0"/>
        </a:p>
      </dgm:t>
    </dgm:pt>
    <dgm:pt modelId="{DC3A97A1-E39F-4A35-8B26-17624F8B356C}" type="parTrans" cxnId="{70D96349-B0D4-41A7-9633-8BE50DD117CE}">
      <dgm:prSet/>
      <dgm:spPr/>
      <dgm:t>
        <a:bodyPr/>
        <a:lstStyle/>
        <a:p>
          <a:endParaRPr lang="en-IN"/>
        </a:p>
      </dgm:t>
    </dgm:pt>
    <dgm:pt modelId="{B927D476-2A5D-492C-B18B-D250E61A26DB}" type="sibTrans" cxnId="{70D96349-B0D4-41A7-9633-8BE50DD117CE}">
      <dgm:prSet/>
      <dgm:spPr/>
      <dgm:t>
        <a:bodyPr/>
        <a:lstStyle/>
        <a:p>
          <a:endParaRPr lang="en-IN"/>
        </a:p>
      </dgm:t>
    </dgm:pt>
    <dgm:pt modelId="{026C479B-97EA-4633-9FA3-A950CB2330FE}" type="pres">
      <dgm:prSet presAssocID="{C6EF782B-F4E4-4F81-AC6B-9B240B9C068D}" presName="Name0" presStyleCnt="0">
        <dgm:presLayoutVars>
          <dgm:dir/>
          <dgm:resizeHandles val="exact"/>
        </dgm:presLayoutVars>
      </dgm:prSet>
      <dgm:spPr/>
    </dgm:pt>
    <dgm:pt modelId="{4DF64FB5-4BCD-46A0-917F-5716374CC588}" type="pres">
      <dgm:prSet presAssocID="{C6EF782B-F4E4-4F81-AC6B-9B240B9C068D}" presName="fgShape" presStyleLbl="fgShp" presStyleIdx="0" presStyleCnt="1"/>
      <dgm:spPr/>
    </dgm:pt>
    <dgm:pt modelId="{68743677-4D39-4451-95C8-49FD2B818F63}" type="pres">
      <dgm:prSet presAssocID="{C6EF782B-F4E4-4F81-AC6B-9B240B9C068D}" presName="linComp" presStyleCnt="0"/>
      <dgm:spPr/>
    </dgm:pt>
    <dgm:pt modelId="{E5849533-BCCD-43D0-8622-A44FAD504378}" type="pres">
      <dgm:prSet presAssocID="{184437B4-9748-4E69-9849-0C1600782CC8}" presName="compNode" presStyleCnt="0"/>
      <dgm:spPr/>
    </dgm:pt>
    <dgm:pt modelId="{8E0C72E0-6DA8-4DDE-9DCD-6E008120DE07}" type="pres">
      <dgm:prSet presAssocID="{184437B4-9748-4E69-9849-0C1600782CC8}" presName="bkgdShape" presStyleLbl="node1" presStyleIdx="0" presStyleCnt="8"/>
      <dgm:spPr/>
    </dgm:pt>
    <dgm:pt modelId="{1AD6378D-2282-4AB8-9650-71287BB825F8}" type="pres">
      <dgm:prSet presAssocID="{184437B4-9748-4E69-9849-0C1600782CC8}" presName="nodeTx" presStyleLbl="node1" presStyleIdx="0" presStyleCnt="8">
        <dgm:presLayoutVars>
          <dgm:bulletEnabled val="1"/>
        </dgm:presLayoutVars>
      </dgm:prSet>
      <dgm:spPr/>
    </dgm:pt>
    <dgm:pt modelId="{3293F319-E789-4A23-802E-DD8BC5DF7C18}" type="pres">
      <dgm:prSet presAssocID="{184437B4-9748-4E69-9849-0C1600782CC8}" presName="invisiNode" presStyleLbl="node1" presStyleIdx="0" presStyleCnt="8"/>
      <dgm:spPr/>
    </dgm:pt>
    <dgm:pt modelId="{33325D4C-6AF6-4F04-AD0C-02F99A49AF59}" type="pres">
      <dgm:prSet presAssocID="{184437B4-9748-4E69-9849-0C1600782CC8}" presName="imagNode" presStyleLbl="fg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5E15E924-6BE8-4075-B603-7A115F32FCC4}" type="pres">
      <dgm:prSet presAssocID="{65B8D277-6B5F-45F8-8D15-ED05F516CC1B}" presName="sibTrans" presStyleLbl="sibTrans2D1" presStyleIdx="0" presStyleCnt="0"/>
      <dgm:spPr/>
    </dgm:pt>
    <dgm:pt modelId="{3C814860-FF37-47C2-BC60-EA04F3D9C0DB}" type="pres">
      <dgm:prSet presAssocID="{EE252712-5232-4B96-B9D6-533B63CE1660}" presName="compNode" presStyleCnt="0"/>
      <dgm:spPr/>
    </dgm:pt>
    <dgm:pt modelId="{4B8B612D-CDAA-436A-9C50-2CED3788217E}" type="pres">
      <dgm:prSet presAssocID="{EE252712-5232-4B96-B9D6-533B63CE1660}" presName="bkgdShape" presStyleLbl="node1" presStyleIdx="1" presStyleCnt="8"/>
      <dgm:spPr/>
    </dgm:pt>
    <dgm:pt modelId="{7DF10730-0EDF-4A69-815B-A7D87EB29234}" type="pres">
      <dgm:prSet presAssocID="{EE252712-5232-4B96-B9D6-533B63CE1660}" presName="nodeTx" presStyleLbl="node1" presStyleIdx="1" presStyleCnt="8">
        <dgm:presLayoutVars>
          <dgm:bulletEnabled val="1"/>
        </dgm:presLayoutVars>
      </dgm:prSet>
      <dgm:spPr/>
    </dgm:pt>
    <dgm:pt modelId="{E31E879D-32C1-49C7-BC0B-0113478106A8}" type="pres">
      <dgm:prSet presAssocID="{EE252712-5232-4B96-B9D6-533B63CE1660}" presName="invisiNode" presStyleLbl="node1" presStyleIdx="1" presStyleCnt="8"/>
      <dgm:spPr/>
    </dgm:pt>
    <dgm:pt modelId="{A625B777-B306-4FB3-98EE-038DEED429C8}" type="pres">
      <dgm:prSet presAssocID="{EE252712-5232-4B96-B9D6-533B63CE1660}" presName="imagNode" presStyleLbl="fgImgPlac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2000" r="-12000"/>
          </a:stretch>
        </a:blipFill>
      </dgm:spPr>
    </dgm:pt>
    <dgm:pt modelId="{870E1F1A-F2B2-4482-B9F0-2FB58F5F4AA8}" type="pres">
      <dgm:prSet presAssocID="{B2EB02BE-1272-4481-A643-721C474693F5}" presName="sibTrans" presStyleLbl="sibTrans2D1" presStyleIdx="0" presStyleCnt="0"/>
      <dgm:spPr/>
    </dgm:pt>
    <dgm:pt modelId="{B0F7CAC3-D7B6-4F66-8E18-5C7A5EACCFE6}" type="pres">
      <dgm:prSet presAssocID="{032CD9E7-6D9C-4797-B8EB-425A47D8B3AA}" presName="compNode" presStyleCnt="0"/>
      <dgm:spPr/>
    </dgm:pt>
    <dgm:pt modelId="{6A980A94-9DE3-4E1A-86E9-616DBDFB42AD}" type="pres">
      <dgm:prSet presAssocID="{032CD9E7-6D9C-4797-B8EB-425A47D8B3AA}" presName="bkgdShape" presStyleLbl="node1" presStyleIdx="2" presStyleCnt="8"/>
      <dgm:spPr/>
    </dgm:pt>
    <dgm:pt modelId="{F2CE7893-1853-4A58-B299-A4227F324364}" type="pres">
      <dgm:prSet presAssocID="{032CD9E7-6D9C-4797-B8EB-425A47D8B3AA}" presName="nodeTx" presStyleLbl="node1" presStyleIdx="2" presStyleCnt="8">
        <dgm:presLayoutVars>
          <dgm:bulletEnabled val="1"/>
        </dgm:presLayoutVars>
      </dgm:prSet>
      <dgm:spPr/>
    </dgm:pt>
    <dgm:pt modelId="{B9BE3692-2CB8-4142-A834-766E384985C8}" type="pres">
      <dgm:prSet presAssocID="{032CD9E7-6D9C-4797-B8EB-425A47D8B3AA}" presName="invisiNode" presStyleLbl="node1" presStyleIdx="2" presStyleCnt="8"/>
      <dgm:spPr/>
    </dgm:pt>
    <dgm:pt modelId="{E6A28B75-8268-4467-9830-D500128392C4}" type="pres">
      <dgm:prSet presAssocID="{032CD9E7-6D9C-4797-B8EB-425A47D8B3AA}" presName="imagNode" presStyleLbl="fgImgPlace1" presStyleIdx="2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000" r="-174000"/>
          </a:stretch>
        </a:blipFill>
      </dgm:spPr>
    </dgm:pt>
    <dgm:pt modelId="{A418A413-3AAE-4D08-AD69-E3B6CB05C732}" type="pres">
      <dgm:prSet presAssocID="{569164B0-3F74-4DD7-8CC8-2CEA2A7BF75F}" presName="sibTrans" presStyleLbl="sibTrans2D1" presStyleIdx="0" presStyleCnt="0"/>
      <dgm:spPr/>
    </dgm:pt>
    <dgm:pt modelId="{61981DD7-91DB-47AD-803F-AB5EF40BE0FD}" type="pres">
      <dgm:prSet presAssocID="{56831BF1-DA4F-45F5-B5AA-12BDADD5684F}" presName="compNode" presStyleCnt="0"/>
      <dgm:spPr/>
    </dgm:pt>
    <dgm:pt modelId="{B4B7206B-A289-400B-9FD2-239EDEBE2432}" type="pres">
      <dgm:prSet presAssocID="{56831BF1-DA4F-45F5-B5AA-12BDADD5684F}" presName="bkgdShape" presStyleLbl="node1" presStyleIdx="3" presStyleCnt="8"/>
      <dgm:spPr/>
    </dgm:pt>
    <dgm:pt modelId="{B0B4D0C8-D7F3-4484-9AC4-96D8215DA182}" type="pres">
      <dgm:prSet presAssocID="{56831BF1-DA4F-45F5-B5AA-12BDADD5684F}" presName="nodeTx" presStyleLbl="node1" presStyleIdx="3" presStyleCnt="8">
        <dgm:presLayoutVars>
          <dgm:bulletEnabled val="1"/>
        </dgm:presLayoutVars>
      </dgm:prSet>
      <dgm:spPr/>
    </dgm:pt>
    <dgm:pt modelId="{D9A77EE4-0BC5-4778-AA45-46E570259976}" type="pres">
      <dgm:prSet presAssocID="{56831BF1-DA4F-45F5-B5AA-12BDADD5684F}" presName="invisiNode" presStyleLbl="node1" presStyleIdx="3" presStyleCnt="8"/>
      <dgm:spPr/>
    </dgm:pt>
    <dgm:pt modelId="{34221FA8-E924-4649-99D5-41807AE5474B}" type="pres">
      <dgm:prSet presAssocID="{56831BF1-DA4F-45F5-B5AA-12BDADD5684F}" presName="imagNode" presStyleLbl="fgImgPlace1" presStyleIdx="3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</dgm:spPr>
    </dgm:pt>
    <dgm:pt modelId="{5D06EE71-51E1-4FFD-A818-A71401AC3C2E}" type="pres">
      <dgm:prSet presAssocID="{DA9BC227-B3C1-4383-A8B3-153EF80E9801}" presName="sibTrans" presStyleLbl="sibTrans2D1" presStyleIdx="0" presStyleCnt="0"/>
      <dgm:spPr/>
    </dgm:pt>
    <dgm:pt modelId="{80AD1B60-0D80-4578-A5E7-369FC92C4272}" type="pres">
      <dgm:prSet presAssocID="{C3EC764C-93B6-4DA0-A02C-356E7ADC03B7}" presName="compNode" presStyleCnt="0"/>
      <dgm:spPr/>
    </dgm:pt>
    <dgm:pt modelId="{8CED33E4-8C88-4019-AA45-CC75DDFBBDF1}" type="pres">
      <dgm:prSet presAssocID="{C3EC764C-93B6-4DA0-A02C-356E7ADC03B7}" presName="bkgdShape" presStyleLbl="node1" presStyleIdx="4" presStyleCnt="8"/>
      <dgm:spPr/>
    </dgm:pt>
    <dgm:pt modelId="{121C9D1C-42EC-4122-BF52-86CC6BC521C8}" type="pres">
      <dgm:prSet presAssocID="{C3EC764C-93B6-4DA0-A02C-356E7ADC03B7}" presName="nodeTx" presStyleLbl="node1" presStyleIdx="4" presStyleCnt="8">
        <dgm:presLayoutVars>
          <dgm:bulletEnabled val="1"/>
        </dgm:presLayoutVars>
      </dgm:prSet>
      <dgm:spPr/>
    </dgm:pt>
    <dgm:pt modelId="{0C1E6E36-1639-4740-A994-0D870A407253}" type="pres">
      <dgm:prSet presAssocID="{C3EC764C-93B6-4DA0-A02C-356E7ADC03B7}" presName="invisiNode" presStyleLbl="node1" presStyleIdx="4" presStyleCnt="8"/>
      <dgm:spPr/>
    </dgm:pt>
    <dgm:pt modelId="{E6F9FAA7-35AB-4C26-BD4E-5D3FC7AA8800}" type="pres">
      <dgm:prSet presAssocID="{C3EC764C-93B6-4DA0-A02C-356E7ADC03B7}" presName="imagNode" presStyleLbl="fgImgPlace1" presStyleIdx="4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45BD63FC-1001-4DAE-9C78-1FCBA37BE514}" type="pres">
      <dgm:prSet presAssocID="{5463582B-AE32-465E-BE31-7D94C3EB876F}" presName="sibTrans" presStyleLbl="sibTrans2D1" presStyleIdx="0" presStyleCnt="0"/>
      <dgm:spPr/>
    </dgm:pt>
    <dgm:pt modelId="{76DD14F6-AE49-4EA3-A28C-F92CDE07A5B7}" type="pres">
      <dgm:prSet presAssocID="{2167EA5F-BE2F-44FC-96E2-B206A0A91203}" presName="compNode" presStyleCnt="0"/>
      <dgm:spPr/>
    </dgm:pt>
    <dgm:pt modelId="{CF00D42F-72D5-4B7E-9F5A-EDF89BA1E59F}" type="pres">
      <dgm:prSet presAssocID="{2167EA5F-BE2F-44FC-96E2-B206A0A91203}" presName="bkgdShape" presStyleLbl="node1" presStyleIdx="5" presStyleCnt="8"/>
      <dgm:spPr/>
    </dgm:pt>
    <dgm:pt modelId="{E547FA92-7BA4-47EB-8B60-91AE01165940}" type="pres">
      <dgm:prSet presAssocID="{2167EA5F-BE2F-44FC-96E2-B206A0A91203}" presName="nodeTx" presStyleLbl="node1" presStyleIdx="5" presStyleCnt="8">
        <dgm:presLayoutVars>
          <dgm:bulletEnabled val="1"/>
        </dgm:presLayoutVars>
      </dgm:prSet>
      <dgm:spPr/>
    </dgm:pt>
    <dgm:pt modelId="{858B5D19-5E08-416F-B6CE-9050C070E9BE}" type="pres">
      <dgm:prSet presAssocID="{2167EA5F-BE2F-44FC-96E2-B206A0A91203}" presName="invisiNode" presStyleLbl="node1" presStyleIdx="5" presStyleCnt="8"/>
      <dgm:spPr/>
    </dgm:pt>
    <dgm:pt modelId="{3B18660D-E1BE-4EA6-BD1D-909B2C716397}" type="pres">
      <dgm:prSet presAssocID="{2167EA5F-BE2F-44FC-96E2-B206A0A91203}" presName="imagNode" presStyleLbl="fgImgPlace1" presStyleIdx="5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F91215F8-AA03-4980-964E-258B237629EA}" type="pres">
      <dgm:prSet presAssocID="{8D0BB4A9-0CF4-4D04-BB99-5165F9BD26A7}" presName="sibTrans" presStyleLbl="sibTrans2D1" presStyleIdx="0" presStyleCnt="0"/>
      <dgm:spPr/>
    </dgm:pt>
    <dgm:pt modelId="{0248958B-AFD1-4EB3-8385-D806D92E37B5}" type="pres">
      <dgm:prSet presAssocID="{9B3AF56C-6BFA-46FA-97B8-E57575EAE755}" presName="compNode" presStyleCnt="0"/>
      <dgm:spPr/>
    </dgm:pt>
    <dgm:pt modelId="{F6967C1C-33CF-4499-80FD-EB5EB5B186D2}" type="pres">
      <dgm:prSet presAssocID="{9B3AF56C-6BFA-46FA-97B8-E57575EAE755}" presName="bkgdShape" presStyleLbl="node1" presStyleIdx="6" presStyleCnt="8"/>
      <dgm:spPr/>
    </dgm:pt>
    <dgm:pt modelId="{125BBFEE-4986-454B-967F-2D7138A60D82}" type="pres">
      <dgm:prSet presAssocID="{9B3AF56C-6BFA-46FA-97B8-E57575EAE755}" presName="nodeTx" presStyleLbl="node1" presStyleIdx="6" presStyleCnt="8">
        <dgm:presLayoutVars>
          <dgm:bulletEnabled val="1"/>
        </dgm:presLayoutVars>
      </dgm:prSet>
      <dgm:spPr/>
    </dgm:pt>
    <dgm:pt modelId="{75D1E7BB-7373-408A-A3F5-F82DA2576F58}" type="pres">
      <dgm:prSet presAssocID="{9B3AF56C-6BFA-46FA-97B8-E57575EAE755}" presName="invisiNode" presStyleLbl="node1" presStyleIdx="6" presStyleCnt="8"/>
      <dgm:spPr/>
    </dgm:pt>
    <dgm:pt modelId="{9A5E9F5C-D581-4477-BD29-EE5C78893356}" type="pres">
      <dgm:prSet presAssocID="{9B3AF56C-6BFA-46FA-97B8-E57575EAE755}" presName="imagNode" presStyleLbl="fgImgPlace1" presStyleIdx="6" presStyleCnt="8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79F311EC-E69E-4E21-BD51-DE167D788C7D}" type="pres">
      <dgm:prSet presAssocID="{A266E87B-2647-43A5-97C1-FB6D4D7AB167}" presName="sibTrans" presStyleLbl="sibTrans2D1" presStyleIdx="0" presStyleCnt="0"/>
      <dgm:spPr/>
    </dgm:pt>
    <dgm:pt modelId="{6FB9B721-773A-409D-A014-BA8926F6FA3A}" type="pres">
      <dgm:prSet presAssocID="{D22D29DB-2800-49E9-9D73-0B890156B293}" presName="compNode" presStyleCnt="0"/>
      <dgm:spPr/>
    </dgm:pt>
    <dgm:pt modelId="{BB7C353A-EE35-46B7-863A-4FE84E90BD3E}" type="pres">
      <dgm:prSet presAssocID="{D22D29DB-2800-49E9-9D73-0B890156B293}" presName="bkgdShape" presStyleLbl="node1" presStyleIdx="7" presStyleCnt="8"/>
      <dgm:spPr/>
    </dgm:pt>
    <dgm:pt modelId="{C9FB8319-ABE9-4476-A509-FE825EEFEF82}" type="pres">
      <dgm:prSet presAssocID="{D22D29DB-2800-49E9-9D73-0B890156B293}" presName="nodeTx" presStyleLbl="node1" presStyleIdx="7" presStyleCnt="8">
        <dgm:presLayoutVars>
          <dgm:bulletEnabled val="1"/>
        </dgm:presLayoutVars>
      </dgm:prSet>
      <dgm:spPr/>
    </dgm:pt>
    <dgm:pt modelId="{8EC86366-A7C0-45C3-97F7-C88FC388B813}" type="pres">
      <dgm:prSet presAssocID="{D22D29DB-2800-49E9-9D73-0B890156B293}" presName="invisiNode" presStyleLbl="node1" presStyleIdx="7" presStyleCnt="8"/>
      <dgm:spPr/>
    </dgm:pt>
    <dgm:pt modelId="{972F96BA-95AF-4E64-BECA-7635688BC090}" type="pres">
      <dgm:prSet presAssocID="{D22D29DB-2800-49E9-9D73-0B890156B293}" presName="imagNode" presStyleLbl="fgImgPlace1" presStyleIdx="7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2000" r="-12000"/>
          </a:stretch>
        </a:blipFill>
      </dgm:spPr>
    </dgm:pt>
  </dgm:ptLst>
  <dgm:cxnLst>
    <dgm:cxn modelId="{CDAE9705-8935-4E9A-9BA5-A9C6B42E939F}" type="presOf" srcId="{9B3AF56C-6BFA-46FA-97B8-E57575EAE755}" destId="{125BBFEE-4986-454B-967F-2D7138A60D82}" srcOrd="1" destOrd="0" presId="urn:microsoft.com/office/officeart/2005/8/layout/hList7"/>
    <dgm:cxn modelId="{D203D70F-8B8C-4745-96D3-02C49EC232F7}" type="presOf" srcId="{8D0BB4A9-0CF4-4D04-BB99-5165F9BD26A7}" destId="{F91215F8-AA03-4980-964E-258B237629EA}" srcOrd="0" destOrd="0" presId="urn:microsoft.com/office/officeart/2005/8/layout/hList7"/>
    <dgm:cxn modelId="{785FED23-9CBC-4BF4-BD4C-5634AFB0329F}" type="presOf" srcId="{EE252712-5232-4B96-B9D6-533B63CE1660}" destId="{7DF10730-0EDF-4A69-815B-A7D87EB29234}" srcOrd="1" destOrd="0" presId="urn:microsoft.com/office/officeart/2005/8/layout/hList7"/>
    <dgm:cxn modelId="{B3BEC328-1FE5-4C06-A2B8-9442B41FA692}" srcId="{C6EF782B-F4E4-4F81-AC6B-9B240B9C068D}" destId="{2167EA5F-BE2F-44FC-96E2-B206A0A91203}" srcOrd="5" destOrd="0" parTransId="{767384E9-88A9-4728-8A8C-706A1D09C58C}" sibTransId="{8D0BB4A9-0CF4-4D04-BB99-5165F9BD26A7}"/>
    <dgm:cxn modelId="{583AE03C-9322-46F7-8037-942A048FFED0}" type="presOf" srcId="{B2EB02BE-1272-4481-A643-721C474693F5}" destId="{870E1F1A-F2B2-4482-B9F0-2FB58F5F4AA8}" srcOrd="0" destOrd="0" presId="urn:microsoft.com/office/officeart/2005/8/layout/hList7"/>
    <dgm:cxn modelId="{E2CAC65D-8A59-45D8-A173-63A3B358839B}" type="presOf" srcId="{65B8D277-6B5F-45F8-8D15-ED05F516CC1B}" destId="{5E15E924-6BE8-4075-B603-7A115F32FCC4}" srcOrd="0" destOrd="0" presId="urn:microsoft.com/office/officeart/2005/8/layout/hList7"/>
    <dgm:cxn modelId="{A1B57C45-684D-4100-B55C-5DFC0AA9A78E}" type="presOf" srcId="{569164B0-3F74-4DD7-8CC8-2CEA2A7BF75F}" destId="{A418A413-3AAE-4D08-AD69-E3B6CB05C732}" srcOrd="0" destOrd="0" presId="urn:microsoft.com/office/officeart/2005/8/layout/hList7"/>
    <dgm:cxn modelId="{85F2F045-4241-400D-9D7C-C2E8AB37E974}" type="presOf" srcId="{184437B4-9748-4E69-9849-0C1600782CC8}" destId="{8E0C72E0-6DA8-4DDE-9DCD-6E008120DE07}" srcOrd="0" destOrd="0" presId="urn:microsoft.com/office/officeart/2005/8/layout/hList7"/>
    <dgm:cxn modelId="{70D96349-B0D4-41A7-9633-8BE50DD117CE}" srcId="{C6EF782B-F4E4-4F81-AC6B-9B240B9C068D}" destId="{D22D29DB-2800-49E9-9D73-0B890156B293}" srcOrd="7" destOrd="0" parTransId="{DC3A97A1-E39F-4A35-8B26-17624F8B356C}" sibTransId="{B927D476-2A5D-492C-B18B-D250E61A26DB}"/>
    <dgm:cxn modelId="{04FDBD69-CD06-45E0-9FB8-7EA402E74533}" type="presOf" srcId="{C6EF782B-F4E4-4F81-AC6B-9B240B9C068D}" destId="{026C479B-97EA-4633-9FA3-A950CB2330FE}" srcOrd="0" destOrd="0" presId="urn:microsoft.com/office/officeart/2005/8/layout/hList7"/>
    <dgm:cxn modelId="{317A4274-C89A-4D91-AC9C-77B51402BCD3}" type="presOf" srcId="{EE252712-5232-4B96-B9D6-533B63CE1660}" destId="{4B8B612D-CDAA-436A-9C50-2CED3788217E}" srcOrd="0" destOrd="0" presId="urn:microsoft.com/office/officeart/2005/8/layout/hList7"/>
    <dgm:cxn modelId="{E5C67481-5E04-4877-AEB1-A6AD1AAF1575}" type="presOf" srcId="{A266E87B-2647-43A5-97C1-FB6D4D7AB167}" destId="{79F311EC-E69E-4E21-BD51-DE167D788C7D}" srcOrd="0" destOrd="0" presId="urn:microsoft.com/office/officeart/2005/8/layout/hList7"/>
    <dgm:cxn modelId="{334FCB8B-B1CA-4093-97FE-0711A8A9D644}" type="presOf" srcId="{56831BF1-DA4F-45F5-B5AA-12BDADD5684F}" destId="{B0B4D0C8-D7F3-4484-9AC4-96D8215DA182}" srcOrd="1" destOrd="0" presId="urn:microsoft.com/office/officeart/2005/8/layout/hList7"/>
    <dgm:cxn modelId="{5A5A888E-7348-40BC-BF39-4689A749437A}" type="presOf" srcId="{2167EA5F-BE2F-44FC-96E2-B206A0A91203}" destId="{CF00D42F-72D5-4B7E-9F5A-EDF89BA1E59F}" srcOrd="0" destOrd="0" presId="urn:microsoft.com/office/officeart/2005/8/layout/hList7"/>
    <dgm:cxn modelId="{A219F1A1-E8F5-498B-A2A4-858F16B0FDCA}" type="presOf" srcId="{C3EC764C-93B6-4DA0-A02C-356E7ADC03B7}" destId="{8CED33E4-8C88-4019-AA45-CC75DDFBBDF1}" srcOrd="0" destOrd="0" presId="urn:microsoft.com/office/officeart/2005/8/layout/hList7"/>
    <dgm:cxn modelId="{7FCDC9A2-9A9A-4C8B-95EA-6130E7FF8985}" srcId="{C6EF782B-F4E4-4F81-AC6B-9B240B9C068D}" destId="{032CD9E7-6D9C-4797-B8EB-425A47D8B3AA}" srcOrd="2" destOrd="0" parTransId="{967AD3EF-7046-45EB-A819-028DF55F6FB6}" sibTransId="{569164B0-3F74-4DD7-8CC8-2CEA2A7BF75F}"/>
    <dgm:cxn modelId="{3D8B86A7-9617-47BE-83B1-EDDB8ACF1B95}" srcId="{C6EF782B-F4E4-4F81-AC6B-9B240B9C068D}" destId="{9B3AF56C-6BFA-46FA-97B8-E57575EAE755}" srcOrd="6" destOrd="0" parTransId="{3E4BA7B7-B556-4AF7-9E55-D5CB462BCD73}" sibTransId="{A266E87B-2647-43A5-97C1-FB6D4D7AB167}"/>
    <dgm:cxn modelId="{4C1886A9-1E4F-447C-B602-154CD09D2EF6}" type="presOf" srcId="{184437B4-9748-4E69-9849-0C1600782CC8}" destId="{1AD6378D-2282-4AB8-9650-71287BB825F8}" srcOrd="1" destOrd="0" presId="urn:microsoft.com/office/officeart/2005/8/layout/hList7"/>
    <dgm:cxn modelId="{AC148AAA-F7BC-4E08-9545-33C4A7031D01}" type="presOf" srcId="{9B3AF56C-6BFA-46FA-97B8-E57575EAE755}" destId="{F6967C1C-33CF-4499-80FD-EB5EB5B186D2}" srcOrd="0" destOrd="0" presId="urn:microsoft.com/office/officeart/2005/8/layout/hList7"/>
    <dgm:cxn modelId="{28A269AB-F7D0-4A8F-A967-9C7FE7CF7871}" type="presOf" srcId="{2167EA5F-BE2F-44FC-96E2-B206A0A91203}" destId="{E547FA92-7BA4-47EB-8B60-91AE01165940}" srcOrd="1" destOrd="0" presId="urn:microsoft.com/office/officeart/2005/8/layout/hList7"/>
    <dgm:cxn modelId="{E7B296B4-6985-4AD8-AC98-95043C53CB5F}" type="presOf" srcId="{56831BF1-DA4F-45F5-B5AA-12BDADD5684F}" destId="{B4B7206B-A289-400B-9FD2-239EDEBE2432}" srcOrd="0" destOrd="0" presId="urn:microsoft.com/office/officeart/2005/8/layout/hList7"/>
    <dgm:cxn modelId="{E96398C0-0A68-4ED2-8841-3068F0C9F7EB}" type="presOf" srcId="{5463582B-AE32-465E-BE31-7D94C3EB876F}" destId="{45BD63FC-1001-4DAE-9C78-1FCBA37BE514}" srcOrd="0" destOrd="0" presId="urn:microsoft.com/office/officeart/2005/8/layout/hList7"/>
    <dgm:cxn modelId="{40A7AEC8-6EE8-4237-B935-8C60A75D4133}" type="presOf" srcId="{C3EC764C-93B6-4DA0-A02C-356E7ADC03B7}" destId="{121C9D1C-42EC-4122-BF52-86CC6BC521C8}" srcOrd="1" destOrd="0" presId="urn:microsoft.com/office/officeart/2005/8/layout/hList7"/>
    <dgm:cxn modelId="{72BF33CA-1CD0-43F8-8E84-08D021BA32C1}" srcId="{C6EF782B-F4E4-4F81-AC6B-9B240B9C068D}" destId="{184437B4-9748-4E69-9849-0C1600782CC8}" srcOrd="0" destOrd="0" parTransId="{3F5B9D83-6582-48CF-BB81-2EC311ED3D88}" sibTransId="{65B8D277-6B5F-45F8-8D15-ED05F516CC1B}"/>
    <dgm:cxn modelId="{30F234CB-17F7-4DD2-9285-7DCDF267D56E}" type="presOf" srcId="{032CD9E7-6D9C-4797-B8EB-425A47D8B3AA}" destId="{6A980A94-9DE3-4E1A-86E9-616DBDFB42AD}" srcOrd="0" destOrd="0" presId="urn:microsoft.com/office/officeart/2005/8/layout/hList7"/>
    <dgm:cxn modelId="{3025F1CC-E124-4943-B970-72E88BFF85AB}" srcId="{C6EF782B-F4E4-4F81-AC6B-9B240B9C068D}" destId="{EE252712-5232-4B96-B9D6-533B63CE1660}" srcOrd="1" destOrd="0" parTransId="{8BF677CD-B44E-4113-BB60-B122BA96B430}" sibTransId="{B2EB02BE-1272-4481-A643-721C474693F5}"/>
    <dgm:cxn modelId="{A4928FDF-EC6B-4AD2-A0D1-17C7C459072C}" srcId="{C6EF782B-F4E4-4F81-AC6B-9B240B9C068D}" destId="{56831BF1-DA4F-45F5-B5AA-12BDADD5684F}" srcOrd="3" destOrd="0" parTransId="{29900017-D227-4EB7-9E5D-1319E9DC5F57}" sibTransId="{DA9BC227-B3C1-4383-A8B3-153EF80E9801}"/>
    <dgm:cxn modelId="{2550E7DF-A923-47D2-8EAD-AED26C9ABD6F}" type="presOf" srcId="{DA9BC227-B3C1-4383-A8B3-153EF80E9801}" destId="{5D06EE71-51E1-4FFD-A818-A71401AC3C2E}" srcOrd="0" destOrd="0" presId="urn:microsoft.com/office/officeart/2005/8/layout/hList7"/>
    <dgm:cxn modelId="{DC296AE4-213F-40FE-8B8F-BAA9C96530C7}" srcId="{C6EF782B-F4E4-4F81-AC6B-9B240B9C068D}" destId="{C3EC764C-93B6-4DA0-A02C-356E7ADC03B7}" srcOrd="4" destOrd="0" parTransId="{0705F257-770A-4621-A577-361984EFCD65}" sibTransId="{5463582B-AE32-465E-BE31-7D94C3EB876F}"/>
    <dgm:cxn modelId="{08A1ADE9-550D-45B9-9E8E-E84BC33EC6EE}" type="presOf" srcId="{032CD9E7-6D9C-4797-B8EB-425A47D8B3AA}" destId="{F2CE7893-1853-4A58-B299-A4227F324364}" srcOrd="1" destOrd="0" presId="urn:microsoft.com/office/officeart/2005/8/layout/hList7"/>
    <dgm:cxn modelId="{B85719EB-6F52-454E-8FBC-6AD2C0AB8A25}" type="presOf" srcId="{D22D29DB-2800-49E9-9D73-0B890156B293}" destId="{BB7C353A-EE35-46B7-863A-4FE84E90BD3E}" srcOrd="0" destOrd="0" presId="urn:microsoft.com/office/officeart/2005/8/layout/hList7"/>
    <dgm:cxn modelId="{69D0C4F8-8594-43F3-85A4-229D165B8ED7}" type="presOf" srcId="{D22D29DB-2800-49E9-9D73-0B890156B293}" destId="{C9FB8319-ABE9-4476-A509-FE825EEFEF82}" srcOrd="1" destOrd="0" presId="urn:microsoft.com/office/officeart/2005/8/layout/hList7"/>
    <dgm:cxn modelId="{51635810-73A5-405D-B587-487B284F3285}" type="presParOf" srcId="{026C479B-97EA-4633-9FA3-A950CB2330FE}" destId="{4DF64FB5-4BCD-46A0-917F-5716374CC588}" srcOrd="0" destOrd="0" presId="urn:microsoft.com/office/officeart/2005/8/layout/hList7"/>
    <dgm:cxn modelId="{94CF26A2-1DE6-42DE-BB24-3B6829C7B6AD}" type="presParOf" srcId="{026C479B-97EA-4633-9FA3-A950CB2330FE}" destId="{68743677-4D39-4451-95C8-49FD2B818F63}" srcOrd="1" destOrd="0" presId="urn:microsoft.com/office/officeart/2005/8/layout/hList7"/>
    <dgm:cxn modelId="{3548BB46-D52F-40FA-8232-C3A233C7CA94}" type="presParOf" srcId="{68743677-4D39-4451-95C8-49FD2B818F63}" destId="{E5849533-BCCD-43D0-8622-A44FAD504378}" srcOrd="0" destOrd="0" presId="urn:microsoft.com/office/officeart/2005/8/layout/hList7"/>
    <dgm:cxn modelId="{7B3CDBD2-16C5-4D80-97F1-9B7EB049F830}" type="presParOf" srcId="{E5849533-BCCD-43D0-8622-A44FAD504378}" destId="{8E0C72E0-6DA8-4DDE-9DCD-6E008120DE07}" srcOrd="0" destOrd="0" presId="urn:microsoft.com/office/officeart/2005/8/layout/hList7"/>
    <dgm:cxn modelId="{8EF8B8F2-370C-4CB5-8AC7-3EA8E83D167E}" type="presParOf" srcId="{E5849533-BCCD-43D0-8622-A44FAD504378}" destId="{1AD6378D-2282-4AB8-9650-71287BB825F8}" srcOrd="1" destOrd="0" presId="urn:microsoft.com/office/officeart/2005/8/layout/hList7"/>
    <dgm:cxn modelId="{1162AA9B-FA4C-44A4-A9E3-2023900E94CB}" type="presParOf" srcId="{E5849533-BCCD-43D0-8622-A44FAD504378}" destId="{3293F319-E789-4A23-802E-DD8BC5DF7C18}" srcOrd="2" destOrd="0" presId="urn:microsoft.com/office/officeart/2005/8/layout/hList7"/>
    <dgm:cxn modelId="{3C2FDE16-DC11-44E7-9555-DA805C4D8525}" type="presParOf" srcId="{E5849533-BCCD-43D0-8622-A44FAD504378}" destId="{33325D4C-6AF6-4F04-AD0C-02F99A49AF59}" srcOrd="3" destOrd="0" presId="urn:microsoft.com/office/officeart/2005/8/layout/hList7"/>
    <dgm:cxn modelId="{A3E682E2-2A94-4374-9CB4-C318FD613F59}" type="presParOf" srcId="{68743677-4D39-4451-95C8-49FD2B818F63}" destId="{5E15E924-6BE8-4075-B603-7A115F32FCC4}" srcOrd="1" destOrd="0" presId="urn:microsoft.com/office/officeart/2005/8/layout/hList7"/>
    <dgm:cxn modelId="{6F7CB624-CDEB-427C-93B4-121A24DC4CB4}" type="presParOf" srcId="{68743677-4D39-4451-95C8-49FD2B818F63}" destId="{3C814860-FF37-47C2-BC60-EA04F3D9C0DB}" srcOrd="2" destOrd="0" presId="urn:microsoft.com/office/officeart/2005/8/layout/hList7"/>
    <dgm:cxn modelId="{58ED9E75-654E-47A0-BB9C-5FAE47328831}" type="presParOf" srcId="{3C814860-FF37-47C2-BC60-EA04F3D9C0DB}" destId="{4B8B612D-CDAA-436A-9C50-2CED3788217E}" srcOrd="0" destOrd="0" presId="urn:microsoft.com/office/officeart/2005/8/layout/hList7"/>
    <dgm:cxn modelId="{8962F808-C3BB-444F-A835-7ADD273FF734}" type="presParOf" srcId="{3C814860-FF37-47C2-BC60-EA04F3D9C0DB}" destId="{7DF10730-0EDF-4A69-815B-A7D87EB29234}" srcOrd="1" destOrd="0" presId="urn:microsoft.com/office/officeart/2005/8/layout/hList7"/>
    <dgm:cxn modelId="{127010F1-089B-4042-ACCA-67E1C638FA2C}" type="presParOf" srcId="{3C814860-FF37-47C2-BC60-EA04F3D9C0DB}" destId="{E31E879D-32C1-49C7-BC0B-0113478106A8}" srcOrd="2" destOrd="0" presId="urn:microsoft.com/office/officeart/2005/8/layout/hList7"/>
    <dgm:cxn modelId="{246DBA37-899D-482A-9804-E0DACB0FBD47}" type="presParOf" srcId="{3C814860-FF37-47C2-BC60-EA04F3D9C0DB}" destId="{A625B777-B306-4FB3-98EE-038DEED429C8}" srcOrd="3" destOrd="0" presId="urn:microsoft.com/office/officeart/2005/8/layout/hList7"/>
    <dgm:cxn modelId="{7A8048AC-0FF5-4F61-9248-44F1402AB44F}" type="presParOf" srcId="{68743677-4D39-4451-95C8-49FD2B818F63}" destId="{870E1F1A-F2B2-4482-B9F0-2FB58F5F4AA8}" srcOrd="3" destOrd="0" presId="urn:microsoft.com/office/officeart/2005/8/layout/hList7"/>
    <dgm:cxn modelId="{B049E6E7-0456-4309-B717-804D0742D300}" type="presParOf" srcId="{68743677-4D39-4451-95C8-49FD2B818F63}" destId="{B0F7CAC3-D7B6-4F66-8E18-5C7A5EACCFE6}" srcOrd="4" destOrd="0" presId="urn:microsoft.com/office/officeart/2005/8/layout/hList7"/>
    <dgm:cxn modelId="{70EE36B7-F729-4705-B02E-0328C205CCDA}" type="presParOf" srcId="{B0F7CAC3-D7B6-4F66-8E18-5C7A5EACCFE6}" destId="{6A980A94-9DE3-4E1A-86E9-616DBDFB42AD}" srcOrd="0" destOrd="0" presId="urn:microsoft.com/office/officeart/2005/8/layout/hList7"/>
    <dgm:cxn modelId="{14900FEB-3263-4EF7-AF19-AE3FFEC63F7E}" type="presParOf" srcId="{B0F7CAC3-D7B6-4F66-8E18-5C7A5EACCFE6}" destId="{F2CE7893-1853-4A58-B299-A4227F324364}" srcOrd="1" destOrd="0" presId="urn:microsoft.com/office/officeart/2005/8/layout/hList7"/>
    <dgm:cxn modelId="{D8EA788E-CEFB-43B7-9650-15D8D783B0D2}" type="presParOf" srcId="{B0F7CAC3-D7B6-4F66-8E18-5C7A5EACCFE6}" destId="{B9BE3692-2CB8-4142-A834-766E384985C8}" srcOrd="2" destOrd="0" presId="urn:microsoft.com/office/officeart/2005/8/layout/hList7"/>
    <dgm:cxn modelId="{EC3F62E7-50D5-4C3E-BD53-F6DDC725AFB6}" type="presParOf" srcId="{B0F7CAC3-D7B6-4F66-8E18-5C7A5EACCFE6}" destId="{E6A28B75-8268-4467-9830-D500128392C4}" srcOrd="3" destOrd="0" presId="urn:microsoft.com/office/officeart/2005/8/layout/hList7"/>
    <dgm:cxn modelId="{9CC01FB7-E06E-4D49-B2F7-A402A4C5C423}" type="presParOf" srcId="{68743677-4D39-4451-95C8-49FD2B818F63}" destId="{A418A413-3AAE-4D08-AD69-E3B6CB05C732}" srcOrd="5" destOrd="0" presId="urn:microsoft.com/office/officeart/2005/8/layout/hList7"/>
    <dgm:cxn modelId="{D40A241A-66AC-4A03-B8C1-A9E07BAB9EE0}" type="presParOf" srcId="{68743677-4D39-4451-95C8-49FD2B818F63}" destId="{61981DD7-91DB-47AD-803F-AB5EF40BE0FD}" srcOrd="6" destOrd="0" presId="urn:microsoft.com/office/officeart/2005/8/layout/hList7"/>
    <dgm:cxn modelId="{303B968A-97AE-46E2-AD75-B8B0EA0AB173}" type="presParOf" srcId="{61981DD7-91DB-47AD-803F-AB5EF40BE0FD}" destId="{B4B7206B-A289-400B-9FD2-239EDEBE2432}" srcOrd="0" destOrd="0" presId="urn:microsoft.com/office/officeart/2005/8/layout/hList7"/>
    <dgm:cxn modelId="{B0BECC9B-EEE5-4C7E-B3E3-1F06AC105F75}" type="presParOf" srcId="{61981DD7-91DB-47AD-803F-AB5EF40BE0FD}" destId="{B0B4D0C8-D7F3-4484-9AC4-96D8215DA182}" srcOrd="1" destOrd="0" presId="urn:microsoft.com/office/officeart/2005/8/layout/hList7"/>
    <dgm:cxn modelId="{8A20253A-0FBB-4180-B573-E5C3D5701BA3}" type="presParOf" srcId="{61981DD7-91DB-47AD-803F-AB5EF40BE0FD}" destId="{D9A77EE4-0BC5-4778-AA45-46E570259976}" srcOrd="2" destOrd="0" presId="urn:microsoft.com/office/officeart/2005/8/layout/hList7"/>
    <dgm:cxn modelId="{05DA0F49-DAF8-433C-AF9D-E2BBC4D280B7}" type="presParOf" srcId="{61981DD7-91DB-47AD-803F-AB5EF40BE0FD}" destId="{34221FA8-E924-4649-99D5-41807AE5474B}" srcOrd="3" destOrd="0" presId="urn:microsoft.com/office/officeart/2005/8/layout/hList7"/>
    <dgm:cxn modelId="{EC66FFF3-5F85-4C64-B298-1E2B976F10F2}" type="presParOf" srcId="{68743677-4D39-4451-95C8-49FD2B818F63}" destId="{5D06EE71-51E1-4FFD-A818-A71401AC3C2E}" srcOrd="7" destOrd="0" presId="urn:microsoft.com/office/officeart/2005/8/layout/hList7"/>
    <dgm:cxn modelId="{D7DC94E7-DF55-4476-B35B-EB34D182CE95}" type="presParOf" srcId="{68743677-4D39-4451-95C8-49FD2B818F63}" destId="{80AD1B60-0D80-4578-A5E7-369FC92C4272}" srcOrd="8" destOrd="0" presId="urn:microsoft.com/office/officeart/2005/8/layout/hList7"/>
    <dgm:cxn modelId="{BA00F7BB-E33E-41CF-897F-583AF0F2E99B}" type="presParOf" srcId="{80AD1B60-0D80-4578-A5E7-369FC92C4272}" destId="{8CED33E4-8C88-4019-AA45-CC75DDFBBDF1}" srcOrd="0" destOrd="0" presId="urn:microsoft.com/office/officeart/2005/8/layout/hList7"/>
    <dgm:cxn modelId="{47A50DD7-AFAD-4E1E-897F-2C9C2704710C}" type="presParOf" srcId="{80AD1B60-0D80-4578-A5E7-369FC92C4272}" destId="{121C9D1C-42EC-4122-BF52-86CC6BC521C8}" srcOrd="1" destOrd="0" presId="urn:microsoft.com/office/officeart/2005/8/layout/hList7"/>
    <dgm:cxn modelId="{EA989FF2-2EF2-48F0-8A2D-6283064EE032}" type="presParOf" srcId="{80AD1B60-0D80-4578-A5E7-369FC92C4272}" destId="{0C1E6E36-1639-4740-A994-0D870A407253}" srcOrd="2" destOrd="0" presId="urn:microsoft.com/office/officeart/2005/8/layout/hList7"/>
    <dgm:cxn modelId="{B58F1863-084E-4757-B9BD-BE1D7C5BD2FC}" type="presParOf" srcId="{80AD1B60-0D80-4578-A5E7-369FC92C4272}" destId="{E6F9FAA7-35AB-4C26-BD4E-5D3FC7AA8800}" srcOrd="3" destOrd="0" presId="urn:microsoft.com/office/officeart/2005/8/layout/hList7"/>
    <dgm:cxn modelId="{C04A8D08-FA2F-4F37-87E7-A45F6E221E12}" type="presParOf" srcId="{68743677-4D39-4451-95C8-49FD2B818F63}" destId="{45BD63FC-1001-4DAE-9C78-1FCBA37BE514}" srcOrd="9" destOrd="0" presId="urn:microsoft.com/office/officeart/2005/8/layout/hList7"/>
    <dgm:cxn modelId="{B0CEC72F-C3EE-4A70-A60E-1AC6F72609F9}" type="presParOf" srcId="{68743677-4D39-4451-95C8-49FD2B818F63}" destId="{76DD14F6-AE49-4EA3-A28C-F92CDE07A5B7}" srcOrd="10" destOrd="0" presId="urn:microsoft.com/office/officeart/2005/8/layout/hList7"/>
    <dgm:cxn modelId="{9795DE29-6031-41A3-BD8F-8FF5E650AED9}" type="presParOf" srcId="{76DD14F6-AE49-4EA3-A28C-F92CDE07A5B7}" destId="{CF00D42F-72D5-4B7E-9F5A-EDF89BA1E59F}" srcOrd="0" destOrd="0" presId="urn:microsoft.com/office/officeart/2005/8/layout/hList7"/>
    <dgm:cxn modelId="{65AD41F9-263C-4EDF-A028-D2CA661997C8}" type="presParOf" srcId="{76DD14F6-AE49-4EA3-A28C-F92CDE07A5B7}" destId="{E547FA92-7BA4-47EB-8B60-91AE01165940}" srcOrd="1" destOrd="0" presId="urn:microsoft.com/office/officeart/2005/8/layout/hList7"/>
    <dgm:cxn modelId="{B9A8721B-33F8-44C7-A630-DC65B572C947}" type="presParOf" srcId="{76DD14F6-AE49-4EA3-A28C-F92CDE07A5B7}" destId="{858B5D19-5E08-416F-B6CE-9050C070E9BE}" srcOrd="2" destOrd="0" presId="urn:microsoft.com/office/officeart/2005/8/layout/hList7"/>
    <dgm:cxn modelId="{79192260-5930-49E6-8C79-D5FB01304028}" type="presParOf" srcId="{76DD14F6-AE49-4EA3-A28C-F92CDE07A5B7}" destId="{3B18660D-E1BE-4EA6-BD1D-909B2C716397}" srcOrd="3" destOrd="0" presId="urn:microsoft.com/office/officeart/2005/8/layout/hList7"/>
    <dgm:cxn modelId="{9E5EB886-0CED-4CF5-926A-4B8218BF5CE1}" type="presParOf" srcId="{68743677-4D39-4451-95C8-49FD2B818F63}" destId="{F91215F8-AA03-4980-964E-258B237629EA}" srcOrd="11" destOrd="0" presId="urn:microsoft.com/office/officeart/2005/8/layout/hList7"/>
    <dgm:cxn modelId="{56A133AC-DD60-43B1-9081-94D9C395A702}" type="presParOf" srcId="{68743677-4D39-4451-95C8-49FD2B818F63}" destId="{0248958B-AFD1-4EB3-8385-D806D92E37B5}" srcOrd="12" destOrd="0" presId="urn:microsoft.com/office/officeart/2005/8/layout/hList7"/>
    <dgm:cxn modelId="{1190A722-AD8C-4B68-B608-1C2465F3BCFB}" type="presParOf" srcId="{0248958B-AFD1-4EB3-8385-D806D92E37B5}" destId="{F6967C1C-33CF-4499-80FD-EB5EB5B186D2}" srcOrd="0" destOrd="0" presId="urn:microsoft.com/office/officeart/2005/8/layout/hList7"/>
    <dgm:cxn modelId="{BC7015EB-CB4E-41EB-8BE3-19BB563B44A5}" type="presParOf" srcId="{0248958B-AFD1-4EB3-8385-D806D92E37B5}" destId="{125BBFEE-4986-454B-967F-2D7138A60D82}" srcOrd="1" destOrd="0" presId="urn:microsoft.com/office/officeart/2005/8/layout/hList7"/>
    <dgm:cxn modelId="{7D6FB206-4025-45C6-A8A3-E83732CDB1EB}" type="presParOf" srcId="{0248958B-AFD1-4EB3-8385-D806D92E37B5}" destId="{75D1E7BB-7373-408A-A3F5-F82DA2576F58}" srcOrd="2" destOrd="0" presId="urn:microsoft.com/office/officeart/2005/8/layout/hList7"/>
    <dgm:cxn modelId="{75E9B5B5-C93E-4303-AEB2-86543286A428}" type="presParOf" srcId="{0248958B-AFD1-4EB3-8385-D806D92E37B5}" destId="{9A5E9F5C-D581-4477-BD29-EE5C78893356}" srcOrd="3" destOrd="0" presId="urn:microsoft.com/office/officeart/2005/8/layout/hList7"/>
    <dgm:cxn modelId="{8D22D886-FE00-4DB9-8C5B-5429FEC67983}" type="presParOf" srcId="{68743677-4D39-4451-95C8-49FD2B818F63}" destId="{79F311EC-E69E-4E21-BD51-DE167D788C7D}" srcOrd="13" destOrd="0" presId="urn:microsoft.com/office/officeart/2005/8/layout/hList7"/>
    <dgm:cxn modelId="{6A202063-E232-4E02-ACC4-D6E664E4A89A}" type="presParOf" srcId="{68743677-4D39-4451-95C8-49FD2B818F63}" destId="{6FB9B721-773A-409D-A014-BA8926F6FA3A}" srcOrd="14" destOrd="0" presId="urn:microsoft.com/office/officeart/2005/8/layout/hList7"/>
    <dgm:cxn modelId="{44CD168C-8D74-4966-A680-853E0053673F}" type="presParOf" srcId="{6FB9B721-773A-409D-A014-BA8926F6FA3A}" destId="{BB7C353A-EE35-46B7-863A-4FE84E90BD3E}" srcOrd="0" destOrd="0" presId="urn:microsoft.com/office/officeart/2005/8/layout/hList7"/>
    <dgm:cxn modelId="{2375797E-FF39-41F8-8167-73A4B0C129E9}" type="presParOf" srcId="{6FB9B721-773A-409D-A014-BA8926F6FA3A}" destId="{C9FB8319-ABE9-4476-A509-FE825EEFEF82}" srcOrd="1" destOrd="0" presId="urn:microsoft.com/office/officeart/2005/8/layout/hList7"/>
    <dgm:cxn modelId="{82985B64-022A-43EF-9346-E2B5B929C304}" type="presParOf" srcId="{6FB9B721-773A-409D-A014-BA8926F6FA3A}" destId="{8EC86366-A7C0-45C3-97F7-C88FC388B813}" srcOrd="2" destOrd="0" presId="urn:microsoft.com/office/officeart/2005/8/layout/hList7"/>
    <dgm:cxn modelId="{7AFBA3BC-E34E-4D2A-85AE-EBD4BD1E5F24}" type="presParOf" srcId="{6FB9B721-773A-409D-A014-BA8926F6FA3A}" destId="{972F96BA-95AF-4E64-BECA-7635688BC09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83DD7-849B-4369-9752-5AC022FF0A0F}" type="doc">
      <dgm:prSet loTypeId="urn:microsoft.com/office/officeart/2005/8/layout/vList2#1" loCatId="list" qsTypeId="urn:microsoft.com/office/officeart/2005/8/quickstyle/simple5#1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351C94D8-E51C-4E5B-8A20-903D2350B460}">
      <dgm:prSet custT="1"/>
      <dgm:spPr/>
      <dgm:t>
        <a:bodyPr/>
        <a:lstStyle/>
        <a:p>
          <a:endParaRPr lang="en-IN" sz="1600" dirty="0"/>
        </a:p>
        <a:p>
          <a:r>
            <a:rPr lang="en-US" sz="1600" dirty="0"/>
            <a:t>1</a:t>
          </a:r>
          <a:r>
            <a:rPr lang="en-US" sz="1600" b="1" dirty="0"/>
            <a:t>. </a:t>
          </a:r>
          <a:r>
            <a: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robust customer churn detection system using advanced machine learning techniques with hyperparameter tuning along with deployment.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IN" sz="1600" dirty="0"/>
        </a:p>
      </dgm:t>
    </dgm:pt>
    <dgm:pt modelId="{A1639C2D-97D8-4A23-9770-DB18C63AA23B}" type="parTrans" cxnId="{21DB497F-824C-4A82-9E68-1F8DFFEF0498}">
      <dgm:prSet/>
      <dgm:spPr/>
      <dgm:t>
        <a:bodyPr/>
        <a:lstStyle/>
        <a:p>
          <a:endParaRPr lang="en-IN"/>
        </a:p>
      </dgm:t>
    </dgm:pt>
    <dgm:pt modelId="{66939CD1-CD96-4AC6-A548-0612D23CDF91}" type="sibTrans" cxnId="{21DB497F-824C-4A82-9E68-1F8DFFEF0498}">
      <dgm:prSet/>
      <dgm:spPr/>
      <dgm:t>
        <a:bodyPr/>
        <a:lstStyle/>
        <a:p>
          <a:endParaRPr lang="en-IN"/>
        </a:p>
      </dgm:t>
    </dgm:pt>
    <dgm:pt modelId="{6B6C2D64-EB21-4F69-89ED-E37F85EE7775}">
      <dgm:prSet custT="1"/>
      <dgm:spPr/>
      <dgm:t>
        <a:bodyPr/>
        <a:lstStyle/>
        <a:p>
          <a:r>
            <a:rPr lang="en-US" sz="1600" dirty="0"/>
            <a:t>2. </a:t>
          </a:r>
          <a:r>
            <a: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Dataset:</a:t>
          </a: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Utilizing the dataset containing customer information with labeled information (no churn or churn).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F35AFF-015A-4089-8236-59125CC4A0E6}" type="parTrans" cxnId="{A03ABB4A-01C3-4BD8-8551-872D64C86F34}">
      <dgm:prSet/>
      <dgm:spPr/>
      <dgm:t>
        <a:bodyPr/>
        <a:lstStyle/>
        <a:p>
          <a:endParaRPr lang="en-IN"/>
        </a:p>
      </dgm:t>
    </dgm:pt>
    <dgm:pt modelId="{DCFB5246-41CD-4B5F-9965-9291FA417C4A}" type="sibTrans" cxnId="{A03ABB4A-01C3-4BD8-8551-872D64C86F34}">
      <dgm:prSet/>
      <dgm:spPr/>
      <dgm:t>
        <a:bodyPr/>
        <a:lstStyle/>
        <a:p>
          <a:endParaRPr lang="en-IN"/>
        </a:p>
      </dgm:t>
    </dgm:pt>
    <dgm:pt modelId="{99CB2053-744F-4928-894A-1FC9062FA232}">
      <dgm:prSet custT="1"/>
      <dgm:spPr/>
      <dgm:t>
        <a:bodyPr/>
        <a:lstStyle/>
        <a:p>
          <a:r>
            <a:rPr lang="en-US" sz="1900" dirty="0"/>
            <a:t>3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Statement: 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Build a predictive model to effectively distinguish between no churn and churn by evaluating and optimizing multiple machine learning algorithms.</a:t>
          </a:r>
          <a:endParaRPr lang="en-IN" sz="1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D5288F-D8C9-42F8-BF13-919D00B5F3B7}" type="parTrans" cxnId="{05718907-4209-4A5A-BE0B-92A293257018}">
      <dgm:prSet/>
      <dgm:spPr/>
      <dgm:t>
        <a:bodyPr/>
        <a:lstStyle/>
        <a:p>
          <a:endParaRPr lang="en-IN"/>
        </a:p>
      </dgm:t>
    </dgm:pt>
    <dgm:pt modelId="{7C3AEDA6-BA5C-48ED-A6BC-554FFA177E14}" type="sibTrans" cxnId="{05718907-4209-4A5A-BE0B-92A293257018}">
      <dgm:prSet/>
      <dgm:spPr/>
      <dgm:t>
        <a:bodyPr/>
        <a:lstStyle/>
        <a:p>
          <a:endParaRPr lang="en-IN"/>
        </a:p>
      </dgm:t>
    </dgm:pt>
    <dgm:pt modelId="{293C0D6C-C37D-4662-B4AC-DD0FB7746B17}" type="pres">
      <dgm:prSet presAssocID="{37383DD7-849B-4369-9752-5AC022FF0A0F}" presName="linear" presStyleCnt="0">
        <dgm:presLayoutVars>
          <dgm:animLvl val="lvl"/>
          <dgm:resizeHandles val="exact"/>
        </dgm:presLayoutVars>
      </dgm:prSet>
      <dgm:spPr/>
    </dgm:pt>
    <dgm:pt modelId="{8DC79A06-F5EA-44EA-B250-3C9CD2354BA6}" type="pres">
      <dgm:prSet presAssocID="{351C94D8-E51C-4E5B-8A20-903D2350B4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CE9101-939E-4321-9EF3-BD2CD224CE58}" type="pres">
      <dgm:prSet presAssocID="{66939CD1-CD96-4AC6-A548-0612D23CDF91}" presName="spacer" presStyleCnt="0"/>
      <dgm:spPr/>
    </dgm:pt>
    <dgm:pt modelId="{2AA1783F-FD8D-4455-A69D-6366C766B41B}" type="pres">
      <dgm:prSet presAssocID="{6B6C2D64-EB21-4F69-89ED-E37F85EE77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625758-6940-4415-8998-5CB98148E685}" type="pres">
      <dgm:prSet presAssocID="{DCFB5246-41CD-4B5F-9965-9291FA417C4A}" presName="spacer" presStyleCnt="0"/>
      <dgm:spPr/>
    </dgm:pt>
    <dgm:pt modelId="{2E174FDE-2E4B-4A93-B0A6-C63F4BFBF7CE}" type="pres">
      <dgm:prSet presAssocID="{99CB2053-744F-4928-894A-1FC9062FA23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5718907-4209-4A5A-BE0B-92A293257018}" srcId="{37383DD7-849B-4369-9752-5AC022FF0A0F}" destId="{99CB2053-744F-4928-894A-1FC9062FA232}" srcOrd="2" destOrd="0" parTransId="{22D5288F-D8C9-42F8-BF13-919D00B5F3B7}" sibTransId="{7C3AEDA6-BA5C-48ED-A6BC-554FFA177E14}"/>
    <dgm:cxn modelId="{435E7249-7861-4ED2-99BB-959A5AEE9430}" type="presOf" srcId="{37383DD7-849B-4369-9752-5AC022FF0A0F}" destId="{293C0D6C-C37D-4662-B4AC-DD0FB7746B17}" srcOrd="0" destOrd="0" presId="urn:microsoft.com/office/officeart/2005/8/layout/vList2#1"/>
    <dgm:cxn modelId="{A03ABB4A-01C3-4BD8-8551-872D64C86F34}" srcId="{37383DD7-849B-4369-9752-5AC022FF0A0F}" destId="{6B6C2D64-EB21-4F69-89ED-E37F85EE7775}" srcOrd="1" destOrd="0" parTransId="{7CF35AFF-015A-4089-8236-59125CC4A0E6}" sibTransId="{DCFB5246-41CD-4B5F-9965-9291FA417C4A}"/>
    <dgm:cxn modelId="{FF3A2F77-5FE7-4DEC-8533-BE124A3DB218}" type="presOf" srcId="{351C94D8-E51C-4E5B-8A20-903D2350B460}" destId="{8DC79A06-F5EA-44EA-B250-3C9CD2354BA6}" srcOrd="0" destOrd="0" presId="urn:microsoft.com/office/officeart/2005/8/layout/vList2#1"/>
    <dgm:cxn modelId="{21DB497F-824C-4A82-9E68-1F8DFFEF0498}" srcId="{37383DD7-849B-4369-9752-5AC022FF0A0F}" destId="{351C94D8-E51C-4E5B-8A20-903D2350B460}" srcOrd="0" destOrd="0" parTransId="{A1639C2D-97D8-4A23-9770-DB18C63AA23B}" sibTransId="{66939CD1-CD96-4AC6-A548-0612D23CDF91}"/>
    <dgm:cxn modelId="{9C53B98D-BAB7-45D2-B64C-33DA26BB8EE7}" type="presOf" srcId="{99CB2053-744F-4928-894A-1FC9062FA232}" destId="{2E174FDE-2E4B-4A93-B0A6-C63F4BFBF7CE}" srcOrd="0" destOrd="0" presId="urn:microsoft.com/office/officeart/2005/8/layout/vList2#1"/>
    <dgm:cxn modelId="{BA3057F6-EDC0-472C-87CF-D62D8159BF2C}" type="presOf" srcId="{6B6C2D64-EB21-4F69-89ED-E37F85EE7775}" destId="{2AA1783F-FD8D-4455-A69D-6366C766B41B}" srcOrd="0" destOrd="0" presId="urn:microsoft.com/office/officeart/2005/8/layout/vList2#1"/>
    <dgm:cxn modelId="{A8BB59C3-8252-405D-AE77-524DB23076C6}" type="presParOf" srcId="{293C0D6C-C37D-4662-B4AC-DD0FB7746B17}" destId="{8DC79A06-F5EA-44EA-B250-3C9CD2354BA6}" srcOrd="0" destOrd="0" presId="urn:microsoft.com/office/officeart/2005/8/layout/vList2#1"/>
    <dgm:cxn modelId="{87F0EEDC-48DD-4C0D-9D6D-FDA540FA5A2C}" type="presParOf" srcId="{293C0D6C-C37D-4662-B4AC-DD0FB7746B17}" destId="{ECCE9101-939E-4321-9EF3-BD2CD224CE58}" srcOrd="1" destOrd="0" presId="urn:microsoft.com/office/officeart/2005/8/layout/vList2#1"/>
    <dgm:cxn modelId="{C66EDA1C-324C-49E3-A358-8E291E8958ED}" type="presParOf" srcId="{293C0D6C-C37D-4662-B4AC-DD0FB7746B17}" destId="{2AA1783F-FD8D-4455-A69D-6366C766B41B}" srcOrd="2" destOrd="0" presId="urn:microsoft.com/office/officeart/2005/8/layout/vList2#1"/>
    <dgm:cxn modelId="{8F1CE199-5AC3-46BF-AFB1-1C7BF56B1F41}" type="presParOf" srcId="{293C0D6C-C37D-4662-B4AC-DD0FB7746B17}" destId="{F2625758-6940-4415-8998-5CB98148E685}" srcOrd="3" destOrd="0" presId="urn:microsoft.com/office/officeart/2005/8/layout/vList2#1"/>
    <dgm:cxn modelId="{EEB8E21E-2185-453D-8908-7BC09ECC33D6}" type="presParOf" srcId="{293C0D6C-C37D-4662-B4AC-DD0FB7746B17}" destId="{2E174FDE-2E4B-4A93-B0A6-C63F4BFBF7CE}" srcOrd="4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C72E0-6DA8-4DDE-9DCD-6E008120DE07}">
      <dsp:nvSpPr>
        <dsp:cNvPr id="0" name=""/>
        <dsp:cNvSpPr/>
      </dsp:nvSpPr>
      <dsp:spPr>
        <a:xfrm>
          <a:off x="3788" y="0"/>
          <a:ext cx="1139370" cy="39693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Introduction</a:t>
          </a:r>
          <a:endParaRPr lang="en-IN" sz="1300" kern="1200"/>
        </a:p>
      </dsp:txBody>
      <dsp:txXfrm>
        <a:off x="3788" y="1587754"/>
        <a:ext cx="1139370" cy="1587754"/>
      </dsp:txXfrm>
    </dsp:sp>
    <dsp:sp modelId="{33325D4C-6AF6-4F04-AD0C-02F99A49AF59}">
      <dsp:nvSpPr>
        <dsp:cNvPr id="0" name=""/>
        <dsp:cNvSpPr/>
      </dsp:nvSpPr>
      <dsp:spPr>
        <a:xfrm>
          <a:off x="37969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B612D-CDAA-436A-9C50-2CED3788217E}">
      <dsp:nvSpPr>
        <dsp:cNvPr id="0" name=""/>
        <dsp:cNvSpPr/>
      </dsp:nvSpPr>
      <dsp:spPr>
        <a:xfrm>
          <a:off x="1177339" y="0"/>
          <a:ext cx="1139370" cy="39693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Technology Used</a:t>
          </a:r>
          <a:endParaRPr lang="en-IN" sz="1300" kern="1200"/>
        </a:p>
      </dsp:txBody>
      <dsp:txXfrm>
        <a:off x="1177339" y="1587754"/>
        <a:ext cx="1139370" cy="1587754"/>
      </dsp:txXfrm>
    </dsp:sp>
    <dsp:sp modelId="{A625B777-B306-4FB3-98EE-038DEED429C8}">
      <dsp:nvSpPr>
        <dsp:cNvPr id="0" name=""/>
        <dsp:cNvSpPr/>
      </dsp:nvSpPr>
      <dsp:spPr>
        <a:xfrm>
          <a:off x="1211520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80A94-9DE3-4E1A-86E9-616DBDFB42AD}">
      <dsp:nvSpPr>
        <dsp:cNvPr id="0" name=""/>
        <dsp:cNvSpPr/>
      </dsp:nvSpPr>
      <dsp:spPr>
        <a:xfrm>
          <a:off x="2350890" y="0"/>
          <a:ext cx="1139370" cy="39693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Machine Learning pipeline</a:t>
          </a:r>
          <a:endParaRPr lang="en-IN" sz="1300" kern="1200"/>
        </a:p>
      </dsp:txBody>
      <dsp:txXfrm>
        <a:off x="2350890" y="1587754"/>
        <a:ext cx="1139370" cy="1587754"/>
      </dsp:txXfrm>
    </dsp:sp>
    <dsp:sp modelId="{E6A28B75-8268-4467-9830-D500128392C4}">
      <dsp:nvSpPr>
        <dsp:cNvPr id="0" name=""/>
        <dsp:cNvSpPr/>
      </dsp:nvSpPr>
      <dsp:spPr>
        <a:xfrm>
          <a:off x="2385071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000" r="-17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7206B-A289-400B-9FD2-239EDEBE2432}">
      <dsp:nvSpPr>
        <dsp:cNvPr id="0" name=""/>
        <dsp:cNvSpPr/>
      </dsp:nvSpPr>
      <dsp:spPr>
        <a:xfrm>
          <a:off x="3524441" y="0"/>
          <a:ext cx="1139370" cy="39693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Methodology</a:t>
          </a:r>
          <a:endParaRPr lang="en-IN" sz="1300" kern="1200"/>
        </a:p>
      </dsp:txBody>
      <dsp:txXfrm>
        <a:off x="3524441" y="1587754"/>
        <a:ext cx="1139370" cy="1587754"/>
      </dsp:txXfrm>
    </dsp:sp>
    <dsp:sp modelId="{34221FA8-E924-4649-99D5-41807AE5474B}">
      <dsp:nvSpPr>
        <dsp:cNvPr id="0" name=""/>
        <dsp:cNvSpPr/>
      </dsp:nvSpPr>
      <dsp:spPr>
        <a:xfrm>
          <a:off x="3558622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D33E4-8C88-4019-AA45-CC75DDFBBDF1}">
      <dsp:nvSpPr>
        <dsp:cNvPr id="0" name=""/>
        <dsp:cNvSpPr/>
      </dsp:nvSpPr>
      <dsp:spPr>
        <a:xfrm>
          <a:off x="4697993" y="0"/>
          <a:ext cx="1139370" cy="39693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Data Preprocessing</a:t>
          </a:r>
          <a:endParaRPr lang="en-IN" sz="1300" kern="1200"/>
        </a:p>
      </dsp:txBody>
      <dsp:txXfrm>
        <a:off x="4697993" y="1587754"/>
        <a:ext cx="1139370" cy="1587754"/>
      </dsp:txXfrm>
    </dsp:sp>
    <dsp:sp modelId="{E6F9FAA7-35AB-4C26-BD4E-5D3FC7AA8800}">
      <dsp:nvSpPr>
        <dsp:cNvPr id="0" name=""/>
        <dsp:cNvSpPr/>
      </dsp:nvSpPr>
      <dsp:spPr>
        <a:xfrm>
          <a:off x="4732174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0D42F-72D5-4B7E-9F5A-EDF89BA1E59F}">
      <dsp:nvSpPr>
        <dsp:cNvPr id="0" name=""/>
        <dsp:cNvSpPr/>
      </dsp:nvSpPr>
      <dsp:spPr>
        <a:xfrm>
          <a:off x="5871544" y="0"/>
          <a:ext cx="1139370" cy="39693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Streamlit</a:t>
          </a:r>
          <a:r>
            <a:rPr lang="en-US" sz="1300" b="1" kern="1200" dirty="0"/>
            <a:t> App </a:t>
          </a:r>
          <a:endParaRPr lang="en-IN" sz="1300" kern="1200" dirty="0"/>
        </a:p>
      </dsp:txBody>
      <dsp:txXfrm>
        <a:off x="5871544" y="1587754"/>
        <a:ext cx="1139370" cy="1587754"/>
      </dsp:txXfrm>
    </dsp:sp>
    <dsp:sp modelId="{3B18660D-E1BE-4EA6-BD1D-909B2C716397}">
      <dsp:nvSpPr>
        <dsp:cNvPr id="0" name=""/>
        <dsp:cNvSpPr/>
      </dsp:nvSpPr>
      <dsp:spPr>
        <a:xfrm>
          <a:off x="5905725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67C1C-33CF-4499-80FD-EB5EB5B186D2}">
      <dsp:nvSpPr>
        <dsp:cNvPr id="0" name=""/>
        <dsp:cNvSpPr/>
      </dsp:nvSpPr>
      <dsp:spPr>
        <a:xfrm>
          <a:off x="7045095" y="0"/>
          <a:ext cx="1139370" cy="39693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Output</a:t>
          </a:r>
          <a:endParaRPr lang="en-IN" sz="1300" kern="1200"/>
        </a:p>
      </dsp:txBody>
      <dsp:txXfrm>
        <a:off x="7045095" y="1587754"/>
        <a:ext cx="1139370" cy="1587754"/>
      </dsp:txXfrm>
    </dsp:sp>
    <dsp:sp modelId="{9A5E9F5C-D581-4477-BD29-EE5C78893356}">
      <dsp:nvSpPr>
        <dsp:cNvPr id="0" name=""/>
        <dsp:cNvSpPr/>
      </dsp:nvSpPr>
      <dsp:spPr>
        <a:xfrm>
          <a:off x="7079276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C353A-EE35-46B7-863A-4FE84E90BD3E}">
      <dsp:nvSpPr>
        <dsp:cNvPr id="0" name=""/>
        <dsp:cNvSpPr/>
      </dsp:nvSpPr>
      <dsp:spPr>
        <a:xfrm>
          <a:off x="8218646" y="0"/>
          <a:ext cx="1139370" cy="39693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Project Resources</a:t>
          </a:r>
          <a:endParaRPr lang="en-IN" sz="1300" kern="1200" dirty="0"/>
        </a:p>
      </dsp:txBody>
      <dsp:txXfrm>
        <a:off x="8218646" y="1587754"/>
        <a:ext cx="1139370" cy="1587754"/>
      </dsp:txXfrm>
    </dsp:sp>
    <dsp:sp modelId="{972F96BA-95AF-4E64-BECA-7635688BC090}">
      <dsp:nvSpPr>
        <dsp:cNvPr id="0" name=""/>
        <dsp:cNvSpPr/>
      </dsp:nvSpPr>
      <dsp:spPr>
        <a:xfrm>
          <a:off x="8252827" y="238163"/>
          <a:ext cx="1071007" cy="132180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64FB5-4BCD-46A0-917F-5716374CC588}">
      <dsp:nvSpPr>
        <dsp:cNvPr id="0" name=""/>
        <dsp:cNvSpPr/>
      </dsp:nvSpPr>
      <dsp:spPr>
        <a:xfrm>
          <a:off x="374472" y="3175508"/>
          <a:ext cx="8612860" cy="595407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79A06-F5EA-44EA-B250-3C9CD2354BA6}">
      <dsp:nvSpPr>
        <dsp:cNvPr id="0" name=""/>
        <dsp:cNvSpPr/>
      </dsp:nvSpPr>
      <dsp:spPr bwMode="white">
        <a:xfrm>
          <a:off x="0" y="3792"/>
          <a:ext cx="8915400" cy="1425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  <a:r>
            <a:rPr lang="en-US" sz="1600" b="1" kern="1200" dirty="0"/>
            <a:t>. </a:t>
          </a:r>
          <a:r>
            <a:rPr lang="en-US" sz="20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robust customer churn detection system using advanced machine learning techniques with hyperparameter tuning along with deployment.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69566" y="73358"/>
        <a:ext cx="8776268" cy="1285928"/>
      </dsp:txXfrm>
    </dsp:sp>
    <dsp:sp modelId="{2AA1783F-FD8D-4455-A69D-6366C766B41B}">
      <dsp:nvSpPr>
        <dsp:cNvPr id="0" name=""/>
        <dsp:cNvSpPr/>
      </dsp:nvSpPr>
      <dsp:spPr bwMode="white">
        <a:xfrm>
          <a:off x="0" y="1595892"/>
          <a:ext cx="8915400" cy="14250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</a:t>
          </a:r>
          <a:r>
            <a:rPr lang="en-US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Dataset:</a:t>
          </a: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Utilizing the dataset containing customer information with labeled information (no churn or churn).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66" y="1665458"/>
        <a:ext cx="8776268" cy="1285928"/>
      </dsp:txXfrm>
    </dsp:sp>
    <dsp:sp modelId="{2E174FDE-2E4B-4A93-B0A6-C63F4BFBF7CE}">
      <dsp:nvSpPr>
        <dsp:cNvPr id="0" name=""/>
        <dsp:cNvSpPr/>
      </dsp:nvSpPr>
      <dsp:spPr bwMode="white">
        <a:xfrm>
          <a:off x="0" y="3187993"/>
          <a:ext cx="8915400" cy="14250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US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Statement: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a predictive model to effectively distinguish between no churn and churn by evaluating and optimizing multiple machine learning algorithms.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66" y="3257559"/>
        <a:ext cx="8776268" cy="1285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C52CF-ED24-40CC-9E02-2F7CD7BD152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88ABB-F10F-4757-8E4B-12B7915BC38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F689940-91E0-42F0-BA7E-B1257B2B3EC3}" type="datetime1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99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C829-DF7B-4B51-AD1C-95C90661C9FD}" type="datetime1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0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7F9D-D0DA-4D1E-A417-5381A15CEF2F}" type="datetime1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6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5841-2A8D-4502-B4AA-6C8D4A4F4EC8}" type="datetime1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00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511-3E28-4173-808C-B90BD1AA4C30}" type="datetime1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1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92C6-5623-48D3-8FC4-F73AD390B176}" type="datetime1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71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A689-00A7-405D-BEEF-AA3EE130C227}" type="datetime1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68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30F6-CFA1-4F94-86F1-450C47B0C810}" type="datetime1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2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99FE-6B55-4829-B361-9B52232D0E8A}" type="datetime1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76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6B7-7BBD-46A9-8513-1787D489E122}" type="datetime1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4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DF6-5D72-427D-A514-A41B199B7921}" type="datetime1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32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8E87-B002-4046-93DB-A5C72C6A3E43}" type="datetime1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1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C54-668E-471C-AA15-902EE2186A47}" type="datetime1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9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4111-7FD9-48CE-9D84-7F2AA6380634}" type="datetime1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F3EA-33EC-4678-B85E-6D0D9CBD2D57}" type="datetime1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4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3F9D-6160-4D91-B52A-528F236C508C}" type="datetime1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3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FEEF-3611-4BBD-8CD8-9323CA45C401}" type="datetime1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13B74C-EE96-4337-BF5B-C7BBB9B838D3}" type="datetime1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Customer Churn Prediction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61665A-30F3-460F-BDCE-2CC73EA0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333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er-churn-prediction-ml-pipeline.streamlit.app/" TargetMode="External"/><Relationship Id="rId2" Type="http://schemas.openxmlformats.org/officeDocument/2006/relationships/hyperlink" Target="https://www.datacamp.com/tutorial/tutorial-machine-learning-pipelines-mlops-deploy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dhurimarawat/Customer-Churn-Predic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7558" y="445995"/>
            <a:ext cx="8845617" cy="147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MENTORNESS MACHINE LEARNING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INTERNSHIP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pic>
        <p:nvPicPr>
          <p:cNvPr id="4" name="image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1404" y="1808036"/>
            <a:ext cx="1751802" cy="1751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7163" y="3847407"/>
            <a:ext cx="69792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CUSTOMER CHURN PREDICTION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6151" y="4943551"/>
            <a:ext cx="5409398" cy="1814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Submitted By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br>
              <a:rPr lang="en-US" sz="2000" dirty="0"/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Madhurima Rawat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247" y="1570384"/>
            <a:ext cx="8915400" cy="4663506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Process: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https://www.datacamp.com/tutorial/tutorial-machine-learning-pipelines-mlops-deployment</a:t>
            </a:r>
            <a:endParaRPr lang="en-US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https://customer-churn-prediction-ml-pipeline.streamlit.app/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Churn Prediction Detection App can be accessed from: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 Repository: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Codes related to this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be seen at my GitHub Repository: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 Repository Link: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https://github.com/madhurimarawat/Customer-Churn-Prediction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66891" y="6233890"/>
            <a:ext cx="7619999" cy="365125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</a:rPr>
              <a:t>Customer Churn Prediction</a:t>
            </a:r>
            <a:endParaRPr lang="en-IN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/>
          <p:cNvSpPr>
            <a:spLocks noGrp="1"/>
          </p:cNvSpPr>
          <p:nvPr>
            <p:ph type="ctrTitle"/>
          </p:nvPr>
        </p:nvSpPr>
        <p:spPr>
          <a:xfrm>
            <a:off x="2627714" y="2687450"/>
            <a:ext cx="8915400" cy="623641"/>
          </a:xfrm>
        </p:spPr>
        <p:txBody>
          <a:bodyPr>
            <a:normAutofit fontScale="90000"/>
          </a:bodyPr>
          <a:lstStyle/>
          <a:p>
            <a:br>
              <a:rPr lang="en-IN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TO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PRESENTATION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464085" y="3899021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b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450998" y="6232061"/>
            <a:ext cx="7619999" cy="365125"/>
          </a:xfrm>
        </p:spPr>
        <p:txBody>
          <a:bodyPr/>
          <a:lstStyle/>
          <a:p>
            <a:pPr algn="just"/>
            <a:r>
              <a:rPr lang="en-US" sz="1400" b="1" i="1">
                <a:solidFill>
                  <a:schemeClr val="tx1"/>
                </a:solidFill>
              </a:rPr>
              <a:t>Customer Churn Prediction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1482725" y="508000"/>
            <a:ext cx="8601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E793A25-65E6-6098-D557-5F5EFD5D9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15268"/>
              </p:ext>
            </p:extLst>
          </p:nvPr>
        </p:nvGraphicFramePr>
        <p:xfrm>
          <a:off x="1718310" y="1772285"/>
          <a:ext cx="9361805" cy="3969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Introduction</a:t>
            </a:r>
            <a:br>
              <a:rPr lang="en-IN" sz="2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545050"/>
              </p:ext>
            </p:extLst>
          </p:nvPr>
        </p:nvGraphicFramePr>
        <p:xfrm>
          <a:off x="2050197" y="1713297"/>
          <a:ext cx="8915400" cy="461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568716" y="6404165"/>
            <a:ext cx="7619999" cy="365125"/>
          </a:xfrm>
        </p:spPr>
        <p:txBody>
          <a:bodyPr/>
          <a:lstStyle/>
          <a:p>
            <a:r>
              <a:rPr lang="en-US" sz="1400" b="1" i="1">
                <a:solidFill>
                  <a:schemeClr val="accent1"/>
                </a:solidFill>
              </a:rPr>
              <a:t>Customer Churn Prediction</a:t>
            </a:r>
            <a:endParaRPr lang="en-IN" sz="14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Technology Used</a:t>
            </a:r>
            <a:br>
              <a:rPr lang="en-U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935" y="924027"/>
            <a:ext cx="9213799" cy="414017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Machine Learning: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Utilized various supervised learning algorithms with a focus on Random Forest.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Streamlit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Created a user-friendly web application for interaction and visualization.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GitHub Hosting: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Deployed the app on GitHub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for public access.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324841" y="6492875"/>
            <a:ext cx="7619999" cy="365125"/>
          </a:xfrm>
        </p:spPr>
        <p:txBody>
          <a:bodyPr/>
          <a:lstStyle/>
          <a:p>
            <a:r>
              <a:rPr lang="en-US" sz="1400" b="1" i="1">
                <a:solidFill>
                  <a:schemeClr val="tx1"/>
                </a:solidFill>
              </a:rPr>
              <a:t>Customer Churn Prediction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6690" y="4372252"/>
            <a:ext cx="2041679" cy="2041679"/>
          </a:xfrm>
          <a:prstGeom prst="rect">
            <a:avLst/>
          </a:prstGeom>
        </p:spPr>
      </p:pic>
      <p:pic>
        <p:nvPicPr>
          <p:cNvPr id="12" name="Graphic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1003" y="4365739"/>
            <a:ext cx="1732548" cy="1772989"/>
          </a:xfrm>
          <a:prstGeom prst="rect">
            <a:avLst/>
          </a:prstGeom>
        </p:spPr>
      </p:pic>
      <p:pic>
        <p:nvPicPr>
          <p:cNvPr id="1028" name="Picture 4" descr="Streamlit Logo PNG Vector (SVG) Free Downlo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17" y="4486463"/>
            <a:ext cx="2502845" cy="165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911" y="786925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comprehensive machine learning pipeline, including data preprocessing, feature extraction, algorithm development, model testing, data visualization, deployment via an interactive web app, and hosting for public accessibility.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63203" y="6108741"/>
            <a:ext cx="7619999" cy="365125"/>
          </a:xfrm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</a:rPr>
              <a:t>Customer Churn Prediction</a:t>
            </a:r>
            <a:endParaRPr lang="en-IN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73" y="3321780"/>
            <a:ext cx="9178719" cy="2673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Methodology/ Planning of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374" y="1751798"/>
            <a:ext cx="9031288" cy="4568719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Preprocessing-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Addressed Class Imbalance and identification of missing data.</a:t>
            </a:r>
            <a:endParaRPr lang="en-US" sz="2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Extraction-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Input and output features and ensured Data Compatibility.</a:t>
            </a:r>
            <a:endParaRPr lang="en-US" sz="2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Model/Algorithm Development-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Conducted EDA and found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as best performing algorithm and performed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Tuning.</a:t>
            </a:r>
            <a:endParaRPr lang="en-US" sz="2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Testing-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Evaluated training and testing accuracy with random forest achieving the highest accuracy.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Visualization-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dimensionality reduction and visualized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algorihm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performance.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Deployment-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Deployed the project using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allowing users to interact with various algorithms and see accuracy results.</a:t>
            </a:r>
            <a:endParaRPr lang="en-US" sz="2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Hosting-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Hosted the web app on GitHub and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public access.</a:t>
            </a:r>
            <a:endParaRPr lang="en-IN" sz="2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9031288" cy="365125"/>
          </a:xfrm>
        </p:spPr>
        <p:txBody>
          <a:bodyPr/>
          <a:lstStyle/>
          <a:p>
            <a:pPr algn="r"/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Customer Churn Prediction</a:t>
            </a:r>
            <a:endParaRPr lang="en-I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158" y="2228583"/>
            <a:ext cx="5115166" cy="295943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1B411-2CA0-1EFA-C92C-F1443C186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57" y="2261127"/>
            <a:ext cx="5751547" cy="2946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App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3659" y="1815331"/>
            <a:ext cx="6899947" cy="450846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1364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Output- Design of website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 b="4182"/>
          <a:stretch/>
        </p:blipFill>
        <p:spPr>
          <a:xfrm>
            <a:off x="1094929" y="1455820"/>
            <a:ext cx="4269887" cy="213208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0" b="8240"/>
          <a:stretch/>
        </p:blipFill>
        <p:spPr>
          <a:xfrm>
            <a:off x="6731932" y="1455820"/>
            <a:ext cx="4613745" cy="21320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0" b="2450"/>
          <a:stretch/>
        </p:blipFill>
        <p:spPr>
          <a:xfrm>
            <a:off x="988886" y="4098666"/>
            <a:ext cx="4481971" cy="23136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" b="3798"/>
          <a:stretch/>
        </p:blipFill>
        <p:spPr>
          <a:xfrm>
            <a:off x="6731932" y="4098666"/>
            <a:ext cx="4613744" cy="231362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76788-0214-F04C-E67A-5C48AE36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Customer Churn Prediction</a:t>
            </a:r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67</TotalTime>
  <Words>402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Introduction </vt:lpstr>
      <vt:lpstr>Technology Used </vt:lpstr>
      <vt:lpstr>Machine Learning Pipeline</vt:lpstr>
      <vt:lpstr>Methodology/ Planning of work</vt:lpstr>
      <vt:lpstr>Data Preprocessing</vt:lpstr>
      <vt:lpstr>Streamlit App</vt:lpstr>
      <vt:lpstr>Output- Design of website</vt:lpstr>
      <vt:lpstr>Project Resources</vt:lpstr>
      <vt:lpstr>  THANK YOU FOR LISTENING TO MY             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Madhurima Rawat</dc:creator>
  <cp:lastModifiedBy>Madhurima Rawat</cp:lastModifiedBy>
  <cp:revision>155</cp:revision>
  <dcterms:created xsi:type="dcterms:W3CDTF">2023-01-11T07:18:00Z</dcterms:created>
  <dcterms:modified xsi:type="dcterms:W3CDTF">2024-03-20T06:31:22Z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E2D6308D062C4AD89430F3C26C2ED4EA</vt:lpwstr>
  </property>
  <property fmtid="{D5CDD505-2E9C-101B-9397-08002B2CF9AE}" pid="3" name="KSOProductBuildVer">
    <vt:lpwstr>1033-11.2.0.11537</vt:lpwstr>
  </property>
</Properties>
</file>