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87" r:id="rId2"/>
    <p:sldId id="275" r:id="rId3"/>
    <p:sldId id="261" r:id="rId4"/>
    <p:sldId id="286" r:id="rId5"/>
    <p:sldId id="288" r:id="rId6"/>
    <p:sldId id="267" r:id="rId7"/>
    <p:sldId id="289" r:id="rId8"/>
    <p:sldId id="290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ima Rawat" initials="M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369"/>
    <a:srgbClr val="D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451B8-2F82-4206-AA83-C538C410DF35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2C7933E-0DE4-439E-83C6-FCD0991323CD}">
      <dgm:prSet/>
      <dgm:spPr/>
      <dgm:t>
        <a:bodyPr/>
        <a:lstStyle/>
        <a:p>
          <a:r>
            <a:rPr lang="en-US" b="1" i="1"/>
            <a:t>Introduction</a:t>
          </a:r>
          <a:endParaRPr lang="en-IN"/>
        </a:p>
      </dgm:t>
    </dgm:pt>
    <dgm:pt modelId="{6F0BE38A-A0A9-4834-A381-67B8E879B3AD}" type="parTrans" cxnId="{F20605DC-E56A-40B5-9565-EF2B866FD4C8}">
      <dgm:prSet/>
      <dgm:spPr/>
      <dgm:t>
        <a:bodyPr/>
        <a:lstStyle/>
        <a:p>
          <a:endParaRPr lang="en-IN"/>
        </a:p>
      </dgm:t>
    </dgm:pt>
    <dgm:pt modelId="{4670A182-1F3C-4F28-B7C5-0D857C8100A4}" type="sibTrans" cxnId="{F20605DC-E56A-40B5-9565-EF2B866FD4C8}">
      <dgm:prSet/>
      <dgm:spPr/>
      <dgm:t>
        <a:bodyPr/>
        <a:lstStyle/>
        <a:p>
          <a:endParaRPr lang="en-IN"/>
        </a:p>
      </dgm:t>
    </dgm:pt>
    <dgm:pt modelId="{DE47E9F1-2757-4449-84C8-9201ABEAFA77}">
      <dgm:prSet/>
      <dgm:spPr/>
      <dgm:t>
        <a:bodyPr/>
        <a:lstStyle/>
        <a:p>
          <a:r>
            <a:rPr lang="en-US" b="1" i="1"/>
            <a:t>Methodology/ Planning of work</a:t>
          </a:r>
          <a:endParaRPr lang="en-IN"/>
        </a:p>
      </dgm:t>
    </dgm:pt>
    <dgm:pt modelId="{1B340E68-973B-42CE-99C0-D923E8A4BCD4}" type="parTrans" cxnId="{132A7BC7-70F0-4642-91CB-ABA0157421CC}">
      <dgm:prSet/>
      <dgm:spPr/>
      <dgm:t>
        <a:bodyPr/>
        <a:lstStyle/>
        <a:p>
          <a:endParaRPr lang="en-IN"/>
        </a:p>
      </dgm:t>
    </dgm:pt>
    <dgm:pt modelId="{35EB3A61-8EC0-4EA8-A88E-642916FD1949}" type="sibTrans" cxnId="{132A7BC7-70F0-4642-91CB-ABA0157421CC}">
      <dgm:prSet/>
      <dgm:spPr/>
      <dgm:t>
        <a:bodyPr/>
        <a:lstStyle/>
        <a:p>
          <a:endParaRPr lang="en-IN"/>
        </a:p>
      </dgm:t>
    </dgm:pt>
    <dgm:pt modelId="{13995CCB-BCF0-48A3-B394-4F942D44F593}">
      <dgm:prSet/>
      <dgm:spPr/>
      <dgm:t>
        <a:bodyPr/>
        <a:lstStyle/>
        <a:p>
          <a:r>
            <a:rPr lang="en-US" b="1" i="1"/>
            <a:t>Data Preprocessing</a:t>
          </a:r>
          <a:endParaRPr lang="en-IN"/>
        </a:p>
      </dgm:t>
    </dgm:pt>
    <dgm:pt modelId="{985DA945-30AF-4072-AF3E-BD2B7778CFBF}" type="parTrans" cxnId="{AF6C3AE6-EE55-47A5-89D1-7F96851ED5EE}">
      <dgm:prSet/>
      <dgm:spPr/>
      <dgm:t>
        <a:bodyPr/>
        <a:lstStyle/>
        <a:p>
          <a:endParaRPr lang="en-IN"/>
        </a:p>
      </dgm:t>
    </dgm:pt>
    <dgm:pt modelId="{4A570414-01F9-4D26-936C-AB89AE2488FC}" type="sibTrans" cxnId="{AF6C3AE6-EE55-47A5-89D1-7F96851ED5EE}">
      <dgm:prSet/>
      <dgm:spPr/>
      <dgm:t>
        <a:bodyPr/>
        <a:lstStyle/>
        <a:p>
          <a:endParaRPr lang="en-IN"/>
        </a:p>
      </dgm:t>
    </dgm:pt>
    <dgm:pt modelId="{60379B79-B514-435B-83BE-445789B0D130}">
      <dgm:prSet/>
      <dgm:spPr/>
      <dgm:t>
        <a:bodyPr/>
        <a:lstStyle/>
        <a:p>
          <a:r>
            <a:rPr lang="en-IN" b="1" i="1"/>
            <a:t>Understanding Data</a:t>
          </a:r>
          <a:endParaRPr lang="en-IN"/>
        </a:p>
      </dgm:t>
    </dgm:pt>
    <dgm:pt modelId="{E08E6286-CB3F-4175-9AC7-4A304611D207}" type="parTrans" cxnId="{6074F991-B223-4412-859F-FE8D13C4ECD6}">
      <dgm:prSet/>
      <dgm:spPr/>
      <dgm:t>
        <a:bodyPr/>
        <a:lstStyle/>
        <a:p>
          <a:endParaRPr lang="en-IN"/>
        </a:p>
      </dgm:t>
    </dgm:pt>
    <dgm:pt modelId="{EEFCEE0B-D6E0-46DF-9DD2-52A8A2189313}" type="sibTrans" cxnId="{6074F991-B223-4412-859F-FE8D13C4ECD6}">
      <dgm:prSet/>
      <dgm:spPr/>
      <dgm:t>
        <a:bodyPr/>
        <a:lstStyle/>
        <a:p>
          <a:endParaRPr lang="en-IN"/>
        </a:p>
      </dgm:t>
    </dgm:pt>
    <dgm:pt modelId="{0D9418ED-B3B4-450D-9CF1-2A5013498625}">
      <dgm:prSet/>
      <dgm:spPr/>
      <dgm:t>
        <a:bodyPr/>
        <a:lstStyle/>
        <a:p>
          <a:r>
            <a:rPr lang="en-US" b="1" i="1"/>
            <a:t>ARIMA Forecasting</a:t>
          </a:r>
          <a:endParaRPr lang="en-IN"/>
        </a:p>
      </dgm:t>
    </dgm:pt>
    <dgm:pt modelId="{6064485C-479D-41A5-BF50-A8974C9D00C0}" type="parTrans" cxnId="{1FFEA1AF-8BC9-483D-A001-B26A8473BDD3}">
      <dgm:prSet/>
      <dgm:spPr/>
      <dgm:t>
        <a:bodyPr/>
        <a:lstStyle/>
        <a:p>
          <a:endParaRPr lang="en-IN"/>
        </a:p>
      </dgm:t>
    </dgm:pt>
    <dgm:pt modelId="{4763B1C4-C663-4547-B6CE-449A7C8AA2B4}" type="sibTrans" cxnId="{1FFEA1AF-8BC9-483D-A001-B26A8473BDD3}">
      <dgm:prSet/>
      <dgm:spPr/>
      <dgm:t>
        <a:bodyPr/>
        <a:lstStyle/>
        <a:p>
          <a:endParaRPr lang="en-IN"/>
        </a:p>
      </dgm:t>
    </dgm:pt>
    <dgm:pt modelId="{0416126B-4DE4-4287-B37C-6A888877DBA8}">
      <dgm:prSet/>
      <dgm:spPr/>
      <dgm:t>
        <a:bodyPr/>
        <a:lstStyle/>
        <a:p>
          <a:r>
            <a:rPr lang="en-IN" b="1" i="1"/>
            <a:t>ARIMA Forecasting with hyperparameter tuning</a:t>
          </a:r>
          <a:endParaRPr lang="en-IN"/>
        </a:p>
      </dgm:t>
    </dgm:pt>
    <dgm:pt modelId="{5242FA92-4257-4B1F-8EE6-1C80147A23E6}" type="parTrans" cxnId="{1F5E3AB1-B155-4A12-A2D2-88F1701FA6F3}">
      <dgm:prSet/>
      <dgm:spPr/>
      <dgm:t>
        <a:bodyPr/>
        <a:lstStyle/>
        <a:p>
          <a:endParaRPr lang="en-IN"/>
        </a:p>
      </dgm:t>
    </dgm:pt>
    <dgm:pt modelId="{C89E3A96-5544-4BCC-B1A8-5EA03FE24F06}" type="sibTrans" cxnId="{1F5E3AB1-B155-4A12-A2D2-88F1701FA6F3}">
      <dgm:prSet/>
      <dgm:spPr/>
      <dgm:t>
        <a:bodyPr/>
        <a:lstStyle/>
        <a:p>
          <a:endParaRPr lang="en-IN"/>
        </a:p>
      </dgm:t>
    </dgm:pt>
    <dgm:pt modelId="{07C3696E-53CD-484B-99C0-8B904C574032}">
      <dgm:prSet/>
      <dgm:spPr/>
      <dgm:t>
        <a:bodyPr/>
        <a:lstStyle/>
        <a:p>
          <a:r>
            <a:rPr lang="en-US" b="1" i="1"/>
            <a:t>Project Resources</a:t>
          </a:r>
          <a:endParaRPr lang="en-IN"/>
        </a:p>
      </dgm:t>
    </dgm:pt>
    <dgm:pt modelId="{B5C9F68C-2CBB-4DDD-82EE-C7917976FA53}" type="parTrans" cxnId="{3C91E22D-7762-4E4A-97E8-ECFBF40C85B0}">
      <dgm:prSet/>
      <dgm:spPr/>
      <dgm:t>
        <a:bodyPr/>
        <a:lstStyle/>
        <a:p>
          <a:endParaRPr lang="en-IN"/>
        </a:p>
      </dgm:t>
    </dgm:pt>
    <dgm:pt modelId="{678723DF-3CF5-4033-A4DD-0E27A0905654}" type="sibTrans" cxnId="{3C91E22D-7762-4E4A-97E8-ECFBF40C85B0}">
      <dgm:prSet/>
      <dgm:spPr/>
      <dgm:t>
        <a:bodyPr/>
        <a:lstStyle/>
        <a:p>
          <a:endParaRPr lang="en-IN"/>
        </a:p>
      </dgm:t>
    </dgm:pt>
    <dgm:pt modelId="{EA3F98B8-18A3-4F24-A10F-6425671ACB24}" type="pres">
      <dgm:prSet presAssocID="{E98451B8-2F82-4206-AA83-C538C410DF35}" presName="Name0" presStyleCnt="0">
        <dgm:presLayoutVars>
          <dgm:dir/>
          <dgm:resizeHandles val="exact"/>
        </dgm:presLayoutVars>
      </dgm:prSet>
      <dgm:spPr/>
    </dgm:pt>
    <dgm:pt modelId="{DD41B6B9-A3EF-4FDD-9F65-CAFDE9F48980}" type="pres">
      <dgm:prSet presAssocID="{E98451B8-2F82-4206-AA83-C538C410DF35}" presName="fgShape" presStyleLbl="fgShp" presStyleIdx="0" presStyleCnt="1"/>
      <dgm:spPr/>
    </dgm:pt>
    <dgm:pt modelId="{1F26F407-B384-4FB9-B6A8-B5A8F9862553}" type="pres">
      <dgm:prSet presAssocID="{E98451B8-2F82-4206-AA83-C538C410DF35}" presName="linComp" presStyleCnt="0"/>
      <dgm:spPr/>
    </dgm:pt>
    <dgm:pt modelId="{87452752-EEAB-4ACB-B3A4-751F29171CC7}" type="pres">
      <dgm:prSet presAssocID="{92C7933E-0DE4-439E-83C6-FCD0991323CD}" presName="compNode" presStyleCnt="0"/>
      <dgm:spPr/>
    </dgm:pt>
    <dgm:pt modelId="{D125B189-8058-4D4F-8608-8742DEAA2C2C}" type="pres">
      <dgm:prSet presAssocID="{92C7933E-0DE4-439E-83C6-FCD0991323CD}" presName="bkgdShape" presStyleLbl="node1" presStyleIdx="0" presStyleCnt="7"/>
      <dgm:spPr/>
    </dgm:pt>
    <dgm:pt modelId="{8C26221D-5FEE-47F1-B1A7-0E242FFFDB84}" type="pres">
      <dgm:prSet presAssocID="{92C7933E-0DE4-439E-83C6-FCD0991323CD}" presName="nodeTx" presStyleLbl="node1" presStyleIdx="0" presStyleCnt="7">
        <dgm:presLayoutVars>
          <dgm:bulletEnabled val="1"/>
        </dgm:presLayoutVars>
      </dgm:prSet>
      <dgm:spPr/>
    </dgm:pt>
    <dgm:pt modelId="{DD24AC97-2B09-4A5C-B7F6-62015CB1C52A}" type="pres">
      <dgm:prSet presAssocID="{92C7933E-0DE4-439E-83C6-FCD0991323CD}" presName="invisiNode" presStyleLbl="node1" presStyleIdx="0" presStyleCnt="7"/>
      <dgm:spPr/>
    </dgm:pt>
    <dgm:pt modelId="{1165121E-364A-45FD-9BB2-93D993DCB13F}" type="pres">
      <dgm:prSet presAssocID="{92C7933E-0DE4-439E-83C6-FCD0991323CD}" presName="imagNod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FC8A819D-D28F-4A48-9B5D-C64B167A7871}" type="pres">
      <dgm:prSet presAssocID="{4670A182-1F3C-4F28-B7C5-0D857C8100A4}" presName="sibTrans" presStyleLbl="sibTrans2D1" presStyleIdx="0" presStyleCnt="0"/>
      <dgm:spPr/>
    </dgm:pt>
    <dgm:pt modelId="{B27D9AF6-3B70-4FED-8BF6-BD6E4DB0D54F}" type="pres">
      <dgm:prSet presAssocID="{DE47E9F1-2757-4449-84C8-9201ABEAFA77}" presName="compNode" presStyleCnt="0"/>
      <dgm:spPr/>
    </dgm:pt>
    <dgm:pt modelId="{BA6E8E68-D1FF-4CFC-9E4C-9A39059A803D}" type="pres">
      <dgm:prSet presAssocID="{DE47E9F1-2757-4449-84C8-9201ABEAFA77}" presName="bkgdShape" presStyleLbl="node1" presStyleIdx="1" presStyleCnt="7"/>
      <dgm:spPr/>
    </dgm:pt>
    <dgm:pt modelId="{120F6E24-8DAC-429C-BC12-D4068E6407DC}" type="pres">
      <dgm:prSet presAssocID="{DE47E9F1-2757-4449-84C8-9201ABEAFA77}" presName="nodeTx" presStyleLbl="node1" presStyleIdx="1" presStyleCnt="7">
        <dgm:presLayoutVars>
          <dgm:bulletEnabled val="1"/>
        </dgm:presLayoutVars>
      </dgm:prSet>
      <dgm:spPr/>
    </dgm:pt>
    <dgm:pt modelId="{6D313421-1B7E-4CFF-B9C4-94921C6EDA99}" type="pres">
      <dgm:prSet presAssocID="{DE47E9F1-2757-4449-84C8-9201ABEAFA77}" presName="invisiNode" presStyleLbl="node1" presStyleIdx="1" presStyleCnt="7"/>
      <dgm:spPr/>
    </dgm:pt>
    <dgm:pt modelId="{54316A5A-E410-4E4A-A424-0E9A0DED7F55}" type="pres">
      <dgm:prSet presAssocID="{DE47E9F1-2757-4449-84C8-9201ABEAFA77}" presName="imagNod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2000" r="-82000"/>
          </a:stretch>
        </a:blipFill>
      </dgm:spPr>
    </dgm:pt>
    <dgm:pt modelId="{7A5813C8-7049-4CE7-9323-26898E280FF0}" type="pres">
      <dgm:prSet presAssocID="{35EB3A61-8EC0-4EA8-A88E-642916FD1949}" presName="sibTrans" presStyleLbl="sibTrans2D1" presStyleIdx="0" presStyleCnt="0"/>
      <dgm:spPr/>
    </dgm:pt>
    <dgm:pt modelId="{A6AA0D4B-0212-4932-B45E-4FEBC9937ABD}" type="pres">
      <dgm:prSet presAssocID="{13995CCB-BCF0-48A3-B394-4F942D44F593}" presName="compNode" presStyleCnt="0"/>
      <dgm:spPr/>
    </dgm:pt>
    <dgm:pt modelId="{5BA2717F-BA9C-4BD3-BB9B-C2D76026D269}" type="pres">
      <dgm:prSet presAssocID="{13995CCB-BCF0-48A3-B394-4F942D44F593}" presName="bkgdShape" presStyleLbl="node1" presStyleIdx="2" presStyleCnt="7"/>
      <dgm:spPr/>
    </dgm:pt>
    <dgm:pt modelId="{08E82734-F3F4-4857-88BB-202E6308140F}" type="pres">
      <dgm:prSet presAssocID="{13995CCB-BCF0-48A3-B394-4F942D44F593}" presName="nodeTx" presStyleLbl="node1" presStyleIdx="2" presStyleCnt="7">
        <dgm:presLayoutVars>
          <dgm:bulletEnabled val="1"/>
        </dgm:presLayoutVars>
      </dgm:prSet>
      <dgm:spPr/>
    </dgm:pt>
    <dgm:pt modelId="{2ABAA0DD-42EF-4BE1-B28A-72FB97EE2B91}" type="pres">
      <dgm:prSet presAssocID="{13995CCB-BCF0-48A3-B394-4F942D44F593}" presName="invisiNode" presStyleLbl="node1" presStyleIdx="2" presStyleCnt="7"/>
      <dgm:spPr/>
    </dgm:pt>
    <dgm:pt modelId="{1228BE20-7C93-44CF-9041-E437E54BCBAA}" type="pres">
      <dgm:prSet presAssocID="{13995CCB-BCF0-48A3-B394-4F942D44F593}" presName="imagNod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FFE48996-55C7-42F6-99F0-5FFF34451EE5}" type="pres">
      <dgm:prSet presAssocID="{4A570414-01F9-4D26-936C-AB89AE2488FC}" presName="sibTrans" presStyleLbl="sibTrans2D1" presStyleIdx="0" presStyleCnt="0"/>
      <dgm:spPr/>
    </dgm:pt>
    <dgm:pt modelId="{9A76195A-9E30-443A-909E-092AF4B2B0AC}" type="pres">
      <dgm:prSet presAssocID="{60379B79-B514-435B-83BE-445789B0D130}" presName="compNode" presStyleCnt="0"/>
      <dgm:spPr/>
    </dgm:pt>
    <dgm:pt modelId="{BEBF8FDB-59F3-4D04-9F0C-16A1E4913BCC}" type="pres">
      <dgm:prSet presAssocID="{60379B79-B514-435B-83BE-445789B0D130}" presName="bkgdShape" presStyleLbl="node1" presStyleIdx="3" presStyleCnt="7"/>
      <dgm:spPr/>
    </dgm:pt>
    <dgm:pt modelId="{4E350B8A-7919-4735-948D-C37FD588F3D7}" type="pres">
      <dgm:prSet presAssocID="{60379B79-B514-435B-83BE-445789B0D130}" presName="nodeTx" presStyleLbl="node1" presStyleIdx="3" presStyleCnt="7">
        <dgm:presLayoutVars>
          <dgm:bulletEnabled val="1"/>
        </dgm:presLayoutVars>
      </dgm:prSet>
      <dgm:spPr/>
    </dgm:pt>
    <dgm:pt modelId="{AB6C5F12-B2CB-4F61-A4B5-B18757B604AE}" type="pres">
      <dgm:prSet presAssocID="{60379B79-B514-435B-83BE-445789B0D130}" presName="invisiNode" presStyleLbl="node1" presStyleIdx="3" presStyleCnt="7"/>
      <dgm:spPr/>
    </dgm:pt>
    <dgm:pt modelId="{22B5AC5D-807D-44E3-B61D-28A2E2AFB052}" type="pres">
      <dgm:prSet presAssocID="{60379B79-B514-435B-83BE-445789B0D130}" presName="imagNode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0A45469A-7677-414B-B4A8-BA08DB913574}" type="pres">
      <dgm:prSet presAssocID="{EEFCEE0B-D6E0-46DF-9DD2-52A8A2189313}" presName="sibTrans" presStyleLbl="sibTrans2D1" presStyleIdx="0" presStyleCnt="0"/>
      <dgm:spPr/>
    </dgm:pt>
    <dgm:pt modelId="{4E006456-9028-4083-A62F-90D47058A747}" type="pres">
      <dgm:prSet presAssocID="{0D9418ED-B3B4-450D-9CF1-2A5013498625}" presName="compNode" presStyleCnt="0"/>
      <dgm:spPr/>
    </dgm:pt>
    <dgm:pt modelId="{A8CCE02B-4C15-43FA-AE48-E2AE9E4D744A}" type="pres">
      <dgm:prSet presAssocID="{0D9418ED-B3B4-450D-9CF1-2A5013498625}" presName="bkgdShape" presStyleLbl="node1" presStyleIdx="4" presStyleCnt="7"/>
      <dgm:spPr/>
    </dgm:pt>
    <dgm:pt modelId="{37E987FA-E9A4-48A0-A970-2293792DED55}" type="pres">
      <dgm:prSet presAssocID="{0D9418ED-B3B4-450D-9CF1-2A5013498625}" presName="nodeTx" presStyleLbl="node1" presStyleIdx="4" presStyleCnt="7">
        <dgm:presLayoutVars>
          <dgm:bulletEnabled val="1"/>
        </dgm:presLayoutVars>
      </dgm:prSet>
      <dgm:spPr/>
    </dgm:pt>
    <dgm:pt modelId="{E4974D31-3188-4347-8749-1111DD38EBED}" type="pres">
      <dgm:prSet presAssocID="{0D9418ED-B3B4-450D-9CF1-2A5013498625}" presName="invisiNode" presStyleLbl="node1" presStyleIdx="4" presStyleCnt="7"/>
      <dgm:spPr/>
    </dgm:pt>
    <dgm:pt modelId="{19E5994D-450E-4008-BA8D-C35FE07909FE}" type="pres">
      <dgm:prSet presAssocID="{0D9418ED-B3B4-450D-9CF1-2A5013498625}" presName="imagNode" presStyleLbl="fgImgPlace1" presStyleIdx="4" presStyleCnt="7" custLinFactNeighborX="-168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B2AF16D6-9FC5-4F1A-8CDD-3CCC97FA10BF}" type="pres">
      <dgm:prSet presAssocID="{4763B1C4-C663-4547-B6CE-449A7C8AA2B4}" presName="sibTrans" presStyleLbl="sibTrans2D1" presStyleIdx="0" presStyleCnt="0"/>
      <dgm:spPr/>
    </dgm:pt>
    <dgm:pt modelId="{9474605F-CDEB-462F-A65B-C876858E8DAA}" type="pres">
      <dgm:prSet presAssocID="{0416126B-4DE4-4287-B37C-6A888877DBA8}" presName="compNode" presStyleCnt="0"/>
      <dgm:spPr/>
    </dgm:pt>
    <dgm:pt modelId="{FA7D1E80-C770-455A-8A98-59FF56C6CC98}" type="pres">
      <dgm:prSet presAssocID="{0416126B-4DE4-4287-B37C-6A888877DBA8}" presName="bkgdShape" presStyleLbl="node1" presStyleIdx="5" presStyleCnt="7"/>
      <dgm:spPr/>
    </dgm:pt>
    <dgm:pt modelId="{7549C0DF-4FFC-4D41-BF9B-AC2CE9151F80}" type="pres">
      <dgm:prSet presAssocID="{0416126B-4DE4-4287-B37C-6A888877DBA8}" presName="nodeTx" presStyleLbl="node1" presStyleIdx="5" presStyleCnt="7">
        <dgm:presLayoutVars>
          <dgm:bulletEnabled val="1"/>
        </dgm:presLayoutVars>
      </dgm:prSet>
      <dgm:spPr/>
    </dgm:pt>
    <dgm:pt modelId="{665ED7B4-979F-4F9F-985F-28ACC6473EAA}" type="pres">
      <dgm:prSet presAssocID="{0416126B-4DE4-4287-B37C-6A888877DBA8}" presName="invisiNode" presStyleLbl="node1" presStyleIdx="5" presStyleCnt="7"/>
      <dgm:spPr/>
    </dgm:pt>
    <dgm:pt modelId="{6F20D4A6-D84D-4554-8280-9D31CC521A96}" type="pres">
      <dgm:prSet presAssocID="{0416126B-4DE4-4287-B37C-6A888877DBA8}" presName="imagNode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99A4F2A3-233A-4AF4-9E61-E18AC4DE2119}" type="pres">
      <dgm:prSet presAssocID="{C89E3A96-5544-4BCC-B1A8-5EA03FE24F06}" presName="sibTrans" presStyleLbl="sibTrans2D1" presStyleIdx="0" presStyleCnt="0"/>
      <dgm:spPr/>
    </dgm:pt>
    <dgm:pt modelId="{1F3A39C8-4454-4C39-86B5-401C679D8D3E}" type="pres">
      <dgm:prSet presAssocID="{07C3696E-53CD-484B-99C0-8B904C574032}" presName="compNode" presStyleCnt="0"/>
      <dgm:spPr/>
    </dgm:pt>
    <dgm:pt modelId="{13D1D47C-8F50-4D5D-B501-0E85F1305FB9}" type="pres">
      <dgm:prSet presAssocID="{07C3696E-53CD-484B-99C0-8B904C574032}" presName="bkgdShape" presStyleLbl="node1" presStyleIdx="6" presStyleCnt="7"/>
      <dgm:spPr/>
    </dgm:pt>
    <dgm:pt modelId="{207B45EA-865A-4CDF-8AB5-F08ECBA9C7E3}" type="pres">
      <dgm:prSet presAssocID="{07C3696E-53CD-484B-99C0-8B904C574032}" presName="nodeTx" presStyleLbl="node1" presStyleIdx="6" presStyleCnt="7">
        <dgm:presLayoutVars>
          <dgm:bulletEnabled val="1"/>
        </dgm:presLayoutVars>
      </dgm:prSet>
      <dgm:spPr/>
    </dgm:pt>
    <dgm:pt modelId="{1065020A-30E2-498D-BB54-E2970FB8BFFF}" type="pres">
      <dgm:prSet presAssocID="{07C3696E-53CD-484B-99C0-8B904C574032}" presName="invisiNode" presStyleLbl="node1" presStyleIdx="6" presStyleCnt="7"/>
      <dgm:spPr/>
    </dgm:pt>
    <dgm:pt modelId="{51E81B79-FC07-436F-A95F-3AC727A054A3}" type="pres">
      <dgm:prSet presAssocID="{07C3696E-53CD-484B-99C0-8B904C574032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</dgm:ptLst>
  <dgm:cxnLst>
    <dgm:cxn modelId="{D79B3E05-6B18-4627-B2DD-BC7B2BC4740A}" type="presOf" srcId="{4A570414-01F9-4D26-936C-AB89AE2488FC}" destId="{FFE48996-55C7-42F6-99F0-5FFF34451EE5}" srcOrd="0" destOrd="0" presId="urn:microsoft.com/office/officeart/2005/8/layout/hList7"/>
    <dgm:cxn modelId="{15B1CE1C-200D-407C-B77C-AAD27204D861}" type="presOf" srcId="{0416126B-4DE4-4287-B37C-6A888877DBA8}" destId="{7549C0DF-4FFC-4D41-BF9B-AC2CE9151F80}" srcOrd="1" destOrd="0" presId="urn:microsoft.com/office/officeart/2005/8/layout/hList7"/>
    <dgm:cxn modelId="{34A84C1D-C35B-492D-8A2F-6460AF9E8DFB}" type="presOf" srcId="{E98451B8-2F82-4206-AA83-C538C410DF35}" destId="{EA3F98B8-18A3-4F24-A10F-6425671ACB24}" srcOrd="0" destOrd="0" presId="urn:microsoft.com/office/officeart/2005/8/layout/hList7"/>
    <dgm:cxn modelId="{B693D22C-3CBE-480D-8A6A-57C2BF0330FE}" type="presOf" srcId="{0D9418ED-B3B4-450D-9CF1-2A5013498625}" destId="{A8CCE02B-4C15-43FA-AE48-E2AE9E4D744A}" srcOrd="0" destOrd="0" presId="urn:microsoft.com/office/officeart/2005/8/layout/hList7"/>
    <dgm:cxn modelId="{3C91E22D-7762-4E4A-97E8-ECFBF40C85B0}" srcId="{E98451B8-2F82-4206-AA83-C538C410DF35}" destId="{07C3696E-53CD-484B-99C0-8B904C574032}" srcOrd="6" destOrd="0" parTransId="{B5C9F68C-2CBB-4DDD-82EE-C7917976FA53}" sibTransId="{678723DF-3CF5-4033-A4DD-0E27A0905654}"/>
    <dgm:cxn modelId="{9E9F1636-4301-4D42-B59B-868B84D39B9C}" type="presOf" srcId="{07C3696E-53CD-484B-99C0-8B904C574032}" destId="{13D1D47C-8F50-4D5D-B501-0E85F1305FB9}" srcOrd="0" destOrd="0" presId="urn:microsoft.com/office/officeart/2005/8/layout/hList7"/>
    <dgm:cxn modelId="{64BF3637-53F8-42F3-BAD2-BB91FB7743CE}" type="presOf" srcId="{92C7933E-0DE4-439E-83C6-FCD0991323CD}" destId="{8C26221D-5FEE-47F1-B1A7-0E242FFFDB84}" srcOrd="1" destOrd="0" presId="urn:microsoft.com/office/officeart/2005/8/layout/hList7"/>
    <dgm:cxn modelId="{8D875D4E-542E-4F78-B8DB-6B594A80BCBC}" type="presOf" srcId="{0416126B-4DE4-4287-B37C-6A888877DBA8}" destId="{FA7D1E80-C770-455A-8A98-59FF56C6CC98}" srcOrd="0" destOrd="0" presId="urn:microsoft.com/office/officeart/2005/8/layout/hList7"/>
    <dgm:cxn modelId="{57F90E51-7FBF-4508-A6FC-4DB36E6BFFAE}" type="presOf" srcId="{60379B79-B514-435B-83BE-445789B0D130}" destId="{4E350B8A-7919-4735-948D-C37FD588F3D7}" srcOrd="1" destOrd="0" presId="urn:microsoft.com/office/officeart/2005/8/layout/hList7"/>
    <dgm:cxn modelId="{7EA0FD54-08F8-4870-A6B6-F43157C394E3}" type="presOf" srcId="{C89E3A96-5544-4BCC-B1A8-5EA03FE24F06}" destId="{99A4F2A3-233A-4AF4-9E61-E18AC4DE2119}" srcOrd="0" destOrd="0" presId="urn:microsoft.com/office/officeart/2005/8/layout/hList7"/>
    <dgm:cxn modelId="{2803387B-AFF1-459C-AA22-BFB8AE3E53FB}" type="presOf" srcId="{92C7933E-0DE4-439E-83C6-FCD0991323CD}" destId="{D125B189-8058-4D4F-8608-8742DEAA2C2C}" srcOrd="0" destOrd="0" presId="urn:microsoft.com/office/officeart/2005/8/layout/hList7"/>
    <dgm:cxn modelId="{280F307D-A8BD-4C58-A254-8F954340A3C6}" type="presOf" srcId="{13995CCB-BCF0-48A3-B394-4F942D44F593}" destId="{5BA2717F-BA9C-4BD3-BB9B-C2D76026D269}" srcOrd="0" destOrd="0" presId="urn:microsoft.com/office/officeart/2005/8/layout/hList7"/>
    <dgm:cxn modelId="{BB544187-A249-494D-A6E1-C61B3380E51A}" type="presOf" srcId="{4670A182-1F3C-4F28-B7C5-0D857C8100A4}" destId="{FC8A819D-D28F-4A48-9B5D-C64B167A7871}" srcOrd="0" destOrd="0" presId="urn:microsoft.com/office/officeart/2005/8/layout/hList7"/>
    <dgm:cxn modelId="{82AF038A-3274-4284-AD97-026BF2A79E58}" type="presOf" srcId="{DE47E9F1-2757-4449-84C8-9201ABEAFA77}" destId="{BA6E8E68-D1FF-4CFC-9E4C-9A39059A803D}" srcOrd="0" destOrd="0" presId="urn:microsoft.com/office/officeart/2005/8/layout/hList7"/>
    <dgm:cxn modelId="{90DC078D-4DC2-432A-B662-732E551C641A}" type="presOf" srcId="{0D9418ED-B3B4-450D-9CF1-2A5013498625}" destId="{37E987FA-E9A4-48A0-A970-2293792DED55}" srcOrd="1" destOrd="0" presId="urn:microsoft.com/office/officeart/2005/8/layout/hList7"/>
    <dgm:cxn modelId="{6074F991-B223-4412-859F-FE8D13C4ECD6}" srcId="{E98451B8-2F82-4206-AA83-C538C410DF35}" destId="{60379B79-B514-435B-83BE-445789B0D130}" srcOrd="3" destOrd="0" parTransId="{E08E6286-CB3F-4175-9AC7-4A304611D207}" sibTransId="{EEFCEE0B-D6E0-46DF-9DD2-52A8A2189313}"/>
    <dgm:cxn modelId="{DC5B92AA-E570-479C-AA39-FF7D0C196429}" type="presOf" srcId="{35EB3A61-8EC0-4EA8-A88E-642916FD1949}" destId="{7A5813C8-7049-4CE7-9323-26898E280FF0}" srcOrd="0" destOrd="0" presId="urn:microsoft.com/office/officeart/2005/8/layout/hList7"/>
    <dgm:cxn modelId="{1FFEA1AF-8BC9-483D-A001-B26A8473BDD3}" srcId="{E98451B8-2F82-4206-AA83-C538C410DF35}" destId="{0D9418ED-B3B4-450D-9CF1-2A5013498625}" srcOrd="4" destOrd="0" parTransId="{6064485C-479D-41A5-BF50-A8974C9D00C0}" sibTransId="{4763B1C4-C663-4547-B6CE-449A7C8AA2B4}"/>
    <dgm:cxn modelId="{1F5E3AB1-B155-4A12-A2D2-88F1701FA6F3}" srcId="{E98451B8-2F82-4206-AA83-C538C410DF35}" destId="{0416126B-4DE4-4287-B37C-6A888877DBA8}" srcOrd="5" destOrd="0" parTransId="{5242FA92-4257-4B1F-8EE6-1C80147A23E6}" sibTransId="{C89E3A96-5544-4BCC-B1A8-5EA03FE24F06}"/>
    <dgm:cxn modelId="{5453C3C4-6199-494B-8EB5-818522C7E863}" type="presOf" srcId="{13995CCB-BCF0-48A3-B394-4F942D44F593}" destId="{08E82734-F3F4-4857-88BB-202E6308140F}" srcOrd="1" destOrd="0" presId="urn:microsoft.com/office/officeart/2005/8/layout/hList7"/>
    <dgm:cxn modelId="{132A7BC7-70F0-4642-91CB-ABA0157421CC}" srcId="{E98451B8-2F82-4206-AA83-C538C410DF35}" destId="{DE47E9F1-2757-4449-84C8-9201ABEAFA77}" srcOrd="1" destOrd="0" parTransId="{1B340E68-973B-42CE-99C0-D923E8A4BCD4}" sibTransId="{35EB3A61-8EC0-4EA8-A88E-642916FD1949}"/>
    <dgm:cxn modelId="{699BCBCA-4E48-444A-8BC2-AAF2CC27E197}" type="presOf" srcId="{EEFCEE0B-D6E0-46DF-9DD2-52A8A2189313}" destId="{0A45469A-7677-414B-B4A8-BA08DB913574}" srcOrd="0" destOrd="0" presId="urn:microsoft.com/office/officeart/2005/8/layout/hList7"/>
    <dgm:cxn modelId="{F20605DC-E56A-40B5-9565-EF2B866FD4C8}" srcId="{E98451B8-2F82-4206-AA83-C538C410DF35}" destId="{92C7933E-0DE4-439E-83C6-FCD0991323CD}" srcOrd="0" destOrd="0" parTransId="{6F0BE38A-A0A9-4834-A381-67B8E879B3AD}" sibTransId="{4670A182-1F3C-4F28-B7C5-0D857C8100A4}"/>
    <dgm:cxn modelId="{AF6C3AE6-EE55-47A5-89D1-7F96851ED5EE}" srcId="{E98451B8-2F82-4206-AA83-C538C410DF35}" destId="{13995CCB-BCF0-48A3-B394-4F942D44F593}" srcOrd="2" destOrd="0" parTransId="{985DA945-30AF-4072-AF3E-BD2B7778CFBF}" sibTransId="{4A570414-01F9-4D26-936C-AB89AE2488FC}"/>
    <dgm:cxn modelId="{9C26CEE9-F19D-4C67-B122-D4FD1DD2D1C5}" type="presOf" srcId="{DE47E9F1-2757-4449-84C8-9201ABEAFA77}" destId="{120F6E24-8DAC-429C-BC12-D4068E6407DC}" srcOrd="1" destOrd="0" presId="urn:microsoft.com/office/officeart/2005/8/layout/hList7"/>
    <dgm:cxn modelId="{C0E183ED-A121-44EF-A4FF-9B4E758326C5}" type="presOf" srcId="{4763B1C4-C663-4547-B6CE-449A7C8AA2B4}" destId="{B2AF16D6-9FC5-4F1A-8CDD-3CCC97FA10BF}" srcOrd="0" destOrd="0" presId="urn:microsoft.com/office/officeart/2005/8/layout/hList7"/>
    <dgm:cxn modelId="{A2AB66F0-47C8-4B43-A25C-458C5CD11BF1}" type="presOf" srcId="{07C3696E-53CD-484B-99C0-8B904C574032}" destId="{207B45EA-865A-4CDF-8AB5-F08ECBA9C7E3}" srcOrd="1" destOrd="0" presId="urn:microsoft.com/office/officeart/2005/8/layout/hList7"/>
    <dgm:cxn modelId="{814453FD-7C7B-4B8D-A763-8BB161EC8021}" type="presOf" srcId="{60379B79-B514-435B-83BE-445789B0D130}" destId="{BEBF8FDB-59F3-4D04-9F0C-16A1E4913BCC}" srcOrd="0" destOrd="0" presId="urn:microsoft.com/office/officeart/2005/8/layout/hList7"/>
    <dgm:cxn modelId="{B5FED371-99A0-4B43-ADA1-5D97F3488AAF}" type="presParOf" srcId="{EA3F98B8-18A3-4F24-A10F-6425671ACB24}" destId="{DD41B6B9-A3EF-4FDD-9F65-CAFDE9F48980}" srcOrd="0" destOrd="0" presId="urn:microsoft.com/office/officeart/2005/8/layout/hList7"/>
    <dgm:cxn modelId="{4F612D32-1009-4FD9-8FB5-9785FC459913}" type="presParOf" srcId="{EA3F98B8-18A3-4F24-A10F-6425671ACB24}" destId="{1F26F407-B384-4FB9-B6A8-B5A8F9862553}" srcOrd="1" destOrd="0" presId="urn:microsoft.com/office/officeart/2005/8/layout/hList7"/>
    <dgm:cxn modelId="{A867D039-D535-491F-AF86-4D9670EA4236}" type="presParOf" srcId="{1F26F407-B384-4FB9-B6A8-B5A8F9862553}" destId="{87452752-EEAB-4ACB-B3A4-751F29171CC7}" srcOrd="0" destOrd="0" presId="urn:microsoft.com/office/officeart/2005/8/layout/hList7"/>
    <dgm:cxn modelId="{0F1492D3-4C13-4E49-8832-903489542318}" type="presParOf" srcId="{87452752-EEAB-4ACB-B3A4-751F29171CC7}" destId="{D125B189-8058-4D4F-8608-8742DEAA2C2C}" srcOrd="0" destOrd="0" presId="urn:microsoft.com/office/officeart/2005/8/layout/hList7"/>
    <dgm:cxn modelId="{81206A37-B51E-420D-9C99-9EAF97A39943}" type="presParOf" srcId="{87452752-EEAB-4ACB-B3A4-751F29171CC7}" destId="{8C26221D-5FEE-47F1-B1A7-0E242FFFDB84}" srcOrd="1" destOrd="0" presId="urn:microsoft.com/office/officeart/2005/8/layout/hList7"/>
    <dgm:cxn modelId="{7E887149-6C48-46F3-8038-C1A7167F6873}" type="presParOf" srcId="{87452752-EEAB-4ACB-B3A4-751F29171CC7}" destId="{DD24AC97-2B09-4A5C-B7F6-62015CB1C52A}" srcOrd="2" destOrd="0" presId="urn:microsoft.com/office/officeart/2005/8/layout/hList7"/>
    <dgm:cxn modelId="{205A33A6-07D9-45EE-9E3C-D91D14A3CFF4}" type="presParOf" srcId="{87452752-EEAB-4ACB-B3A4-751F29171CC7}" destId="{1165121E-364A-45FD-9BB2-93D993DCB13F}" srcOrd="3" destOrd="0" presId="urn:microsoft.com/office/officeart/2005/8/layout/hList7"/>
    <dgm:cxn modelId="{7BFC39E6-80E8-4C40-849E-5B6565333898}" type="presParOf" srcId="{1F26F407-B384-4FB9-B6A8-B5A8F9862553}" destId="{FC8A819D-D28F-4A48-9B5D-C64B167A7871}" srcOrd="1" destOrd="0" presId="urn:microsoft.com/office/officeart/2005/8/layout/hList7"/>
    <dgm:cxn modelId="{A33396D6-B533-4185-8669-8C77BD53A30E}" type="presParOf" srcId="{1F26F407-B384-4FB9-B6A8-B5A8F9862553}" destId="{B27D9AF6-3B70-4FED-8BF6-BD6E4DB0D54F}" srcOrd="2" destOrd="0" presId="urn:microsoft.com/office/officeart/2005/8/layout/hList7"/>
    <dgm:cxn modelId="{0EEF8545-439E-4544-BAED-F9B994CD34C4}" type="presParOf" srcId="{B27D9AF6-3B70-4FED-8BF6-BD6E4DB0D54F}" destId="{BA6E8E68-D1FF-4CFC-9E4C-9A39059A803D}" srcOrd="0" destOrd="0" presId="urn:microsoft.com/office/officeart/2005/8/layout/hList7"/>
    <dgm:cxn modelId="{F55E5EF4-5E9C-4A6E-95EB-8A24269DB98D}" type="presParOf" srcId="{B27D9AF6-3B70-4FED-8BF6-BD6E4DB0D54F}" destId="{120F6E24-8DAC-429C-BC12-D4068E6407DC}" srcOrd="1" destOrd="0" presId="urn:microsoft.com/office/officeart/2005/8/layout/hList7"/>
    <dgm:cxn modelId="{2BC5A836-CA15-4BF5-9B89-5389396CF008}" type="presParOf" srcId="{B27D9AF6-3B70-4FED-8BF6-BD6E4DB0D54F}" destId="{6D313421-1B7E-4CFF-B9C4-94921C6EDA99}" srcOrd="2" destOrd="0" presId="urn:microsoft.com/office/officeart/2005/8/layout/hList7"/>
    <dgm:cxn modelId="{69B379B7-FA40-4CBE-AF69-93C70E09BE38}" type="presParOf" srcId="{B27D9AF6-3B70-4FED-8BF6-BD6E4DB0D54F}" destId="{54316A5A-E410-4E4A-A424-0E9A0DED7F55}" srcOrd="3" destOrd="0" presId="urn:microsoft.com/office/officeart/2005/8/layout/hList7"/>
    <dgm:cxn modelId="{E973DA0D-433E-4090-882E-06471FDB830D}" type="presParOf" srcId="{1F26F407-B384-4FB9-B6A8-B5A8F9862553}" destId="{7A5813C8-7049-4CE7-9323-26898E280FF0}" srcOrd="3" destOrd="0" presId="urn:microsoft.com/office/officeart/2005/8/layout/hList7"/>
    <dgm:cxn modelId="{12846D50-014B-409D-9BE8-BF6E03ECE0F8}" type="presParOf" srcId="{1F26F407-B384-4FB9-B6A8-B5A8F9862553}" destId="{A6AA0D4B-0212-4932-B45E-4FEBC9937ABD}" srcOrd="4" destOrd="0" presId="urn:microsoft.com/office/officeart/2005/8/layout/hList7"/>
    <dgm:cxn modelId="{9F61F359-1F95-4368-8A3F-CC3606F6963C}" type="presParOf" srcId="{A6AA0D4B-0212-4932-B45E-4FEBC9937ABD}" destId="{5BA2717F-BA9C-4BD3-BB9B-C2D76026D269}" srcOrd="0" destOrd="0" presId="urn:microsoft.com/office/officeart/2005/8/layout/hList7"/>
    <dgm:cxn modelId="{76AF4888-F369-4143-8F90-4F9781399E82}" type="presParOf" srcId="{A6AA0D4B-0212-4932-B45E-4FEBC9937ABD}" destId="{08E82734-F3F4-4857-88BB-202E6308140F}" srcOrd="1" destOrd="0" presId="urn:microsoft.com/office/officeart/2005/8/layout/hList7"/>
    <dgm:cxn modelId="{E3213CE9-4AF5-4DA4-87EA-92B7BBAC5771}" type="presParOf" srcId="{A6AA0D4B-0212-4932-B45E-4FEBC9937ABD}" destId="{2ABAA0DD-42EF-4BE1-B28A-72FB97EE2B91}" srcOrd="2" destOrd="0" presId="urn:microsoft.com/office/officeart/2005/8/layout/hList7"/>
    <dgm:cxn modelId="{8B8EAF68-926A-456C-B3EB-EDC105F31E75}" type="presParOf" srcId="{A6AA0D4B-0212-4932-B45E-4FEBC9937ABD}" destId="{1228BE20-7C93-44CF-9041-E437E54BCBAA}" srcOrd="3" destOrd="0" presId="urn:microsoft.com/office/officeart/2005/8/layout/hList7"/>
    <dgm:cxn modelId="{FEB5309B-2727-470B-A15C-56C80451D5BE}" type="presParOf" srcId="{1F26F407-B384-4FB9-B6A8-B5A8F9862553}" destId="{FFE48996-55C7-42F6-99F0-5FFF34451EE5}" srcOrd="5" destOrd="0" presId="urn:microsoft.com/office/officeart/2005/8/layout/hList7"/>
    <dgm:cxn modelId="{559699CE-A516-45EB-8BCC-5A1F5A675169}" type="presParOf" srcId="{1F26F407-B384-4FB9-B6A8-B5A8F9862553}" destId="{9A76195A-9E30-443A-909E-092AF4B2B0AC}" srcOrd="6" destOrd="0" presId="urn:microsoft.com/office/officeart/2005/8/layout/hList7"/>
    <dgm:cxn modelId="{E3B3BB4E-F953-4547-B1CB-F7CE390DAA89}" type="presParOf" srcId="{9A76195A-9E30-443A-909E-092AF4B2B0AC}" destId="{BEBF8FDB-59F3-4D04-9F0C-16A1E4913BCC}" srcOrd="0" destOrd="0" presId="urn:microsoft.com/office/officeart/2005/8/layout/hList7"/>
    <dgm:cxn modelId="{157D61E8-5E63-4BCE-8641-332837A817C5}" type="presParOf" srcId="{9A76195A-9E30-443A-909E-092AF4B2B0AC}" destId="{4E350B8A-7919-4735-948D-C37FD588F3D7}" srcOrd="1" destOrd="0" presId="urn:microsoft.com/office/officeart/2005/8/layout/hList7"/>
    <dgm:cxn modelId="{91E2360B-55C6-4E52-A805-C4FB765EDB7C}" type="presParOf" srcId="{9A76195A-9E30-443A-909E-092AF4B2B0AC}" destId="{AB6C5F12-B2CB-4F61-A4B5-B18757B604AE}" srcOrd="2" destOrd="0" presId="urn:microsoft.com/office/officeart/2005/8/layout/hList7"/>
    <dgm:cxn modelId="{27ED1034-FCBD-4FD1-AF42-7BCA498ED1F3}" type="presParOf" srcId="{9A76195A-9E30-443A-909E-092AF4B2B0AC}" destId="{22B5AC5D-807D-44E3-B61D-28A2E2AFB052}" srcOrd="3" destOrd="0" presId="urn:microsoft.com/office/officeart/2005/8/layout/hList7"/>
    <dgm:cxn modelId="{094301E2-6BDE-43A3-AFE8-3CEDC100CFEA}" type="presParOf" srcId="{1F26F407-B384-4FB9-B6A8-B5A8F9862553}" destId="{0A45469A-7677-414B-B4A8-BA08DB913574}" srcOrd="7" destOrd="0" presId="urn:microsoft.com/office/officeart/2005/8/layout/hList7"/>
    <dgm:cxn modelId="{DC32F4EC-7046-451E-9B11-B659055A6130}" type="presParOf" srcId="{1F26F407-B384-4FB9-B6A8-B5A8F9862553}" destId="{4E006456-9028-4083-A62F-90D47058A747}" srcOrd="8" destOrd="0" presId="urn:microsoft.com/office/officeart/2005/8/layout/hList7"/>
    <dgm:cxn modelId="{6E96757A-D388-4122-AD3C-6B46E94D3ACF}" type="presParOf" srcId="{4E006456-9028-4083-A62F-90D47058A747}" destId="{A8CCE02B-4C15-43FA-AE48-E2AE9E4D744A}" srcOrd="0" destOrd="0" presId="urn:microsoft.com/office/officeart/2005/8/layout/hList7"/>
    <dgm:cxn modelId="{5CB0B993-2C63-4E94-A92A-5889EFEBD103}" type="presParOf" srcId="{4E006456-9028-4083-A62F-90D47058A747}" destId="{37E987FA-E9A4-48A0-A970-2293792DED55}" srcOrd="1" destOrd="0" presId="urn:microsoft.com/office/officeart/2005/8/layout/hList7"/>
    <dgm:cxn modelId="{92BEC15B-B7F7-4D3B-9943-D0CAA0FEAA39}" type="presParOf" srcId="{4E006456-9028-4083-A62F-90D47058A747}" destId="{E4974D31-3188-4347-8749-1111DD38EBED}" srcOrd="2" destOrd="0" presId="urn:microsoft.com/office/officeart/2005/8/layout/hList7"/>
    <dgm:cxn modelId="{E3098ABF-1876-44F9-AF2C-A9595109A980}" type="presParOf" srcId="{4E006456-9028-4083-A62F-90D47058A747}" destId="{19E5994D-450E-4008-BA8D-C35FE07909FE}" srcOrd="3" destOrd="0" presId="urn:microsoft.com/office/officeart/2005/8/layout/hList7"/>
    <dgm:cxn modelId="{4FD18E65-08C8-4240-BC87-8589E4AD70EB}" type="presParOf" srcId="{1F26F407-B384-4FB9-B6A8-B5A8F9862553}" destId="{B2AF16D6-9FC5-4F1A-8CDD-3CCC97FA10BF}" srcOrd="9" destOrd="0" presId="urn:microsoft.com/office/officeart/2005/8/layout/hList7"/>
    <dgm:cxn modelId="{FD651F52-C29D-4054-907E-F43243107F8B}" type="presParOf" srcId="{1F26F407-B384-4FB9-B6A8-B5A8F9862553}" destId="{9474605F-CDEB-462F-A65B-C876858E8DAA}" srcOrd="10" destOrd="0" presId="urn:microsoft.com/office/officeart/2005/8/layout/hList7"/>
    <dgm:cxn modelId="{74697880-F366-4A76-9737-681F7C90E60C}" type="presParOf" srcId="{9474605F-CDEB-462F-A65B-C876858E8DAA}" destId="{FA7D1E80-C770-455A-8A98-59FF56C6CC98}" srcOrd="0" destOrd="0" presId="urn:microsoft.com/office/officeart/2005/8/layout/hList7"/>
    <dgm:cxn modelId="{6E5D7F91-DB06-4CCC-8CFD-F20406857DDA}" type="presParOf" srcId="{9474605F-CDEB-462F-A65B-C876858E8DAA}" destId="{7549C0DF-4FFC-4D41-BF9B-AC2CE9151F80}" srcOrd="1" destOrd="0" presId="urn:microsoft.com/office/officeart/2005/8/layout/hList7"/>
    <dgm:cxn modelId="{CD026517-CA1A-4742-9B2C-6ED20CF9F460}" type="presParOf" srcId="{9474605F-CDEB-462F-A65B-C876858E8DAA}" destId="{665ED7B4-979F-4F9F-985F-28ACC6473EAA}" srcOrd="2" destOrd="0" presId="urn:microsoft.com/office/officeart/2005/8/layout/hList7"/>
    <dgm:cxn modelId="{54A1F23A-594D-4D51-B984-416BC7A8C4DF}" type="presParOf" srcId="{9474605F-CDEB-462F-A65B-C876858E8DAA}" destId="{6F20D4A6-D84D-4554-8280-9D31CC521A96}" srcOrd="3" destOrd="0" presId="urn:microsoft.com/office/officeart/2005/8/layout/hList7"/>
    <dgm:cxn modelId="{ED3B7BDC-BABA-406A-B915-BFC8474E98F6}" type="presParOf" srcId="{1F26F407-B384-4FB9-B6A8-B5A8F9862553}" destId="{99A4F2A3-233A-4AF4-9E61-E18AC4DE2119}" srcOrd="11" destOrd="0" presId="urn:microsoft.com/office/officeart/2005/8/layout/hList7"/>
    <dgm:cxn modelId="{EC8CA502-C508-4EA8-9E8F-52645FD2074D}" type="presParOf" srcId="{1F26F407-B384-4FB9-B6A8-B5A8F9862553}" destId="{1F3A39C8-4454-4C39-86B5-401C679D8D3E}" srcOrd="12" destOrd="0" presId="urn:microsoft.com/office/officeart/2005/8/layout/hList7"/>
    <dgm:cxn modelId="{1261AB36-4576-4304-AB93-2308AC810A3E}" type="presParOf" srcId="{1F3A39C8-4454-4C39-86B5-401C679D8D3E}" destId="{13D1D47C-8F50-4D5D-B501-0E85F1305FB9}" srcOrd="0" destOrd="0" presId="urn:microsoft.com/office/officeart/2005/8/layout/hList7"/>
    <dgm:cxn modelId="{7EC3BDF3-793E-49DB-82CE-6D1E530E0C23}" type="presParOf" srcId="{1F3A39C8-4454-4C39-86B5-401C679D8D3E}" destId="{207B45EA-865A-4CDF-8AB5-F08ECBA9C7E3}" srcOrd="1" destOrd="0" presId="urn:microsoft.com/office/officeart/2005/8/layout/hList7"/>
    <dgm:cxn modelId="{E3F297F5-49C0-490B-A389-3C3E0E31D7FD}" type="presParOf" srcId="{1F3A39C8-4454-4C39-86B5-401C679D8D3E}" destId="{1065020A-30E2-498D-BB54-E2970FB8BFFF}" srcOrd="2" destOrd="0" presId="urn:microsoft.com/office/officeart/2005/8/layout/hList7"/>
    <dgm:cxn modelId="{1DE7A5A8-13FD-49B1-AC9F-97E6C2305D09}" type="presParOf" srcId="{1F3A39C8-4454-4C39-86B5-401C679D8D3E}" destId="{51E81B79-FC07-436F-A95F-3AC727A054A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83DD7-849B-4369-9752-5AC022FF0A0F}" type="doc">
      <dgm:prSet loTypeId="urn:microsoft.com/office/officeart/2005/8/layout/vList2#1" loCatId="list" qsTypeId="urn:microsoft.com/office/officeart/2005/8/quickstyle/simple5#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351C94D8-E51C-4E5B-8A20-903D2350B460}">
      <dgm:prSet custT="1"/>
      <dgm:spPr/>
      <dgm:t>
        <a:bodyPr/>
        <a:lstStyle/>
        <a:p>
          <a:endParaRPr lang="en-IN" sz="1600" dirty="0"/>
        </a:p>
        <a:p>
          <a:r>
            <a:rPr lang="en-US" sz="1600" dirty="0"/>
            <a:t>1</a:t>
          </a:r>
          <a:r>
            <a:rPr lang="en-US" sz="1600" b="1" dirty="0"/>
            <a:t>. 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2000" dirty="0"/>
            <a:t>Forecast furniture sales in a retail superstore using time series data. Understand components, apply forecasting techniques, and visualize insights for accurate predictions and inventory management.</a:t>
          </a:r>
          <a:endParaRPr lang="en-IN" sz="1600" dirty="0"/>
        </a:p>
      </dgm:t>
    </dgm:pt>
    <dgm:pt modelId="{A1639C2D-97D8-4A23-9770-DB18C63AA23B}" type="parTrans" cxnId="{21DB497F-824C-4A82-9E68-1F8DFFEF0498}">
      <dgm:prSet/>
      <dgm:spPr/>
      <dgm:t>
        <a:bodyPr/>
        <a:lstStyle/>
        <a:p>
          <a:endParaRPr lang="en-IN"/>
        </a:p>
      </dgm:t>
    </dgm:pt>
    <dgm:pt modelId="{66939CD1-CD96-4AC6-A548-0612D23CDF91}" type="sibTrans" cxnId="{21DB497F-824C-4A82-9E68-1F8DFFEF0498}">
      <dgm:prSet/>
      <dgm:spPr/>
      <dgm:t>
        <a:bodyPr/>
        <a:lstStyle/>
        <a:p>
          <a:endParaRPr lang="en-IN"/>
        </a:p>
      </dgm:t>
    </dgm:pt>
    <dgm:pt modelId="{99CB2053-744F-4928-894A-1FC9062FA232}">
      <dgm:prSet custT="1"/>
      <dgm:spPr>
        <a:gradFill rotWithShape="0">
          <a:gsLst>
            <a:gs pos="98000">
              <a:schemeClr val="accent6">
                <a:lumMod val="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Statement: </a:t>
          </a:r>
          <a:r>
            <a:rPr lang="en-IN" sz="1900" dirty="0"/>
            <a:t>This project delves into time series data, examining components and employing forecasting techniques for precise sales predictions. </a:t>
          </a:r>
          <a:endParaRPr lang="en-IN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D5288F-D8C9-42F8-BF13-919D00B5F3B7}" type="parTrans" cxnId="{05718907-4209-4A5A-BE0B-92A293257018}">
      <dgm:prSet/>
      <dgm:spPr/>
      <dgm:t>
        <a:bodyPr/>
        <a:lstStyle/>
        <a:p>
          <a:endParaRPr lang="en-IN"/>
        </a:p>
      </dgm:t>
    </dgm:pt>
    <dgm:pt modelId="{7C3AEDA6-BA5C-48ED-A6BC-554FFA177E14}" type="sibTrans" cxnId="{05718907-4209-4A5A-BE0B-92A293257018}">
      <dgm:prSet/>
      <dgm:spPr/>
      <dgm:t>
        <a:bodyPr/>
        <a:lstStyle/>
        <a:p>
          <a:endParaRPr lang="en-IN"/>
        </a:p>
      </dgm:t>
    </dgm:pt>
    <dgm:pt modelId="{293C0D6C-C37D-4662-B4AC-DD0FB7746B17}" type="pres">
      <dgm:prSet presAssocID="{37383DD7-849B-4369-9752-5AC022FF0A0F}" presName="linear" presStyleCnt="0">
        <dgm:presLayoutVars>
          <dgm:animLvl val="lvl"/>
          <dgm:resizeHandles val="exact"/>
        </dgm:presLayoutVars>
      </dgm:prSet>
      <dgm:spPr/>
    </dgm:pt>
    <dgm:pt modelId="{8DC79A06-F5EA-44EA-B250-3C9CD2354BA6}" type="pres">
      <dgm:prSet presAssocID="{351C94D8-E51C-4E5B-8A20-903D2350B4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CE9101-939E-4321-9EF3-BD2CD224CE58}" type="pres">
      <dgm:prSet presAssocID="{66939CD1-CD96-4AC6-A548-0612D23CDF91}" presName="spacer" presStyleCnt="0"/>
      <dgm:spPr/>
    </dgm:pt>
    <dgm:pt modelId="{2E174FDE-2E4B-4A93-B0A6-C63F4BFBF7CE}" type="pres">
      <dgm:prSet presAssocID="{99CB2053-744F-4928-894A-1FC9062FA23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5718907-4209-4A5A-BE0B-92A293257018}" srcId="{37383DD7-849B-4369-9752-5AC022FF0A0F}" destId="{99CB2053-744F-4928-894A-1FC9062FA232}" srcOrd="1" destOrd="0" parTransId="{22D5288F-D8C9-42F8-BF13-919D00B5F3B7}" sibTransId="{7C3AEDA6-BA5C-48ED-A6BC-554FFA177E14}"/>
    <dgm:cxn modelId="{435E7249-7861-4ED2-99BB-959A5AEE9430}" type="presOf" srcId="{37383DD7-849B-4369-9752-5AC022FF0A0F}" destId="{293C0D6C-C37D-4662-B4AC-DD0FB7746B17}" srcOrd="0" destOrd="0" presId="urn:microsoft.com/office/officeart/2005/8/layout/vList2#1"/>
    <dgm:cxn modelId="{FF3A2F77-5FE7-4DEC-8533-BE124A3DB218}" type="presOf" srcId="{351C94D8-E51C-4E5B-8A20-903D2350B460}" destId="{8DC79A06-F5EA-44EA-B250-3C9CD2354BA6}" srcOrd="0" destOrd="0" presId="urn:microsoft.com/office/officeart/2005/8/layout/vList2#1"/>
    <dgm:cxn modelId="{21DB497F-824C-4A82-9E68-1F8DFFEF0498}" srcId="{37383DD7-849B-4369-9752-5AC022FF0A0F}" destId="{351C94D8-E51C-4E5B-8A20-903D2350B460}" srcOrd="0" destOrd="0" parTransId="{A1639C2D-97D8-4A23-9770-DB18C63AA23B}" sibTransId="{66939CD1-CD96-4AC6-A548-0612D23CDF91}"/>
    <dgm:cxn modelId="{9C53B98D-BAB7-45D2-B64C-33DA26BB8EE7}" type="presOf" srcId="{99CB2053-744F-4928-894A-1FC9062FA232}" destId="{2E174FDE-2E4B-4A93-B0A6-C63F4BFBF7CE}" srcOrd="0" destOrd="0" presId="urn:microsoft.com/office/officeart/2005/8/layout/vList2#1"/>
    <dgm:cxn modelId="{A8BB59C3-8252-405D-AE77-524DB23076C6}" type="presParOf" srcId="{293C0D6C-C37D-4662-B4AC-DD0FB7746B17}" destId="{8DC79A06-F5EA-44EA-B250-3C9CD2354BA6}" srcOrd="0" destOrd="0" presId="urn:microsoft.com/office/officeart/2005/8/layout/vList2#1"/>
    <dgm:cxn modelId="{87F0EEDC-48DD-4C0D-9D6D-FDA540FA5A2C}" type="presParOf" srcId="{293C0D6C-C37D-4662-B4AC-DD0FB7746B17}" destId="{ECCE9101-939E-4321-9EF3-BD2CD224CE58}" srcOrd="1" destOrd="0" presId="urn:microsoft.com/office/officeart/2005/8/layout/vList2#1"/>
    <dgm:cxn modelId="{EEB8E21E-2185-453D-8908-7BC09ECC33D6}" type="presParOf" srcId="{293C0D6C-C37D-4662-B4AC-DD0FB7746B17}" destId="{2E174FDE-2E4B-4A93-B0A6-C63F4BFBF7CE}" srcOrd="2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5723A5-2296-4F4B-9CC1-170486D5A368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E47C92F-9D5F-49E1-8412-A8C2C0979B1C}">
      <dgm:prSet/>
      <dgm:spPr/>
      <dgm:t>
        <a:bodyPr/>
        <a:lstStyle/>
        <a:p>
          <a:r>
            <a:rPr lang="en-US" b="1" dirty="0"/>
            <a:t>1. Understanding Time Series Data: </a:t>
          </a:r>
          <a:r>
            <a:rPr lang="en-US" dirty="0"/>
            <a:t>Diving into the superstore dataset and seeing the fundamentals of time series data. </a:t>
          </a:r>
          <a:endParaRPr lang="en-IN" dirty="0"/>
        </a:p>
      </dgm:t>
    </dgm:pt>
    <dgm:pt modelId="{A185AFE4-399F-439C-A05E-2372E362D7D9}" type="parTrans" cxnId="{DAA15B88-E9AA-4469-983B-68F2DEFB90F5}">
      <dgm:prSet/>
      <dgm:spPr/>
      <dgm:t>
        <a:bodyPr/>
        <a:lstStyle/>
        <a:p>
          <a:endParaRPr lang="en-IN"/>
        </a:p>
      </dgm:t>
    </dgm:pt>
    <dgm:pt modelId="{0AD3D072-B611-4204-B9A6-AEADF1F3ACEC}" type="sibTrans" cxnId="{DAA15B88-E9AA-4469-983B-68F2DEFB90F5}">
      <dgm:prSet/>
      <dgm:spPr/>
      <dgm:t>
        <a:bodyPr/>
        <a:lstStyle/>
        <a:p>
          <a:endParaRPr lang="en-IN"/>
        </a:p>
      </dgm:t>
    </dgm:pt>
    <dgm:pt modelId="{7734E500-8C4B-46A1-B133-16613F895662}">
      <dgm:prSet/>
      <dgm:spPr/>
      <dgm:t>
        <a:bodyPr/>
        <a:lstStyle/>
        <a:p>
          <a:r>
            <a:rPr lang="en-US" b="1" dirty="0"/>
            <a:t>2</a:t>
          </a:r>
          <a:r>
            <a:rPr lang="en-US" dirty="0"/>
            <a:t>. </a:t>
          </a:r>
          <a:r>
            <a:rPr lang="en-US" b="1" dirty="0"/>
            <a:t>Checking Components of Time Series: </a:t>
          </a:r>
          <a:r>
            <a:rPr lang="en-US" dirty="0"/>
            <a:t>Identifying and analyzing the various components of time series data, such as trends and seasonality. </a:t>
          </a:r>
          <a:endParaRPr lang="en-IN" dirty="0"/>
        </a:p>
      </dgm:t>
    </dgm:pt>
    <dgm:pt modelId="{BE07DCDD-F41B-478E-90DF-2AF8B86DBE66}" type="parTrans" cxnId="{6A70006D-0E97-4D27-B8E6-B59BA4AD57F7}">
      <dgm:prSet/>
      <dgm:spPr/>
      <dgm:t>
        <a:bodyPr/>
        <a:lstStyle/>
        <a:p>
          <a:endParaRPr lang="en-IN"/>
        </a:p>
      </dgm:t>
    </dgm:pt>
    <dgm:pt modelId="{E4ABDD1B-78B9-4419-96A1-E288A1D935D2}" type="sibTrans" cxnId="{6A70006D-0E97-4D27-B8E6-B59BA4AD57F7}">
      <dgm:prSet/>
      <dgm:spPr/>
      <dgm:t>
        <a:bodyPr/>
        <a:lstStyle/>
        <a:p>
          <a:endParaRPr lang="en-IN"/>
        </a:p>
      </dgm:t>
    </dgm:pt>
    <dgm:pt modelId="{9666CD5C-7E49-4D6A-BD69-A2B525835D54}">
      <dgm:prSet/>
      <dgm:spPr/>
      <dgm:t>
        <a:bodyPr/>
        <a:lstStyle/>
        <a:p>
          <a:r>
            <a:rPr lang="en-US" b="1" dirty="0"/>
            <a:t>3</a:t>
          </a:r>
          <a:r>
            <a:rPr lang="en-US" dirty="0"/>
            <a:t>. </a:t>
          </a:r>
          <a:r>
            <a:rPr lang="en-US" b="1" dirty="0"/>
            <a:t>Forecasting Techniques: </a:t>
          </a:r>
          <a:r>
            <a:rPr lang="en-US" dirty="0"/>
            <a:t>Utilize a range of time series forecasting techniques(ARIMA) to predict furniture sales for the next year. </a:t>
          </a:r>
          <a:endParaRPr lang="en-IN" dirty="0"/>
        </a:p>
      </dgm:t>
    </dgm:pt>
    <dgm:pt modelId="{3AEE9579-24D4-4E19-B3BB-F2F0FF95AA87}" type="parTrans" cxnId="{829018DB-3543-401E-BFEC-735D3776D575}">
      <dgm:prSet/>
      <dgm:spPr/>
      <dgm:t>
        <a:bodyPr/>
        <a:lstStyle/>
        <a:p>
          <a:endParaRPr lang="en-IN"/>
        </a:p>
      </dgm:t>
    </dgm:pt>
    <dgm:pt modelId="{7EF330FC-5FAD-4AF6-988C-30B784358EBD}" type="sibTrans" cxnId="{829018DB-3543-401E-BFEC-735D3776D575}">
      <dgm:prSet/>
      <dgm:spPr/>
      <dgm:t>
        <a:bodyPr/>
        <a:lstStyle/>
        <a:p>
          <a:endParaRPr lang="en-IN"/>
        </a:p>
      </dgm:t>
    </dgm:pt>
    <dgm:pt modelId="{52049906-F044-4CF6-A627-51295DAE79DC}">
      <dgm:prSet/>
      <dgm:spPr/>
      <dgm:t>
        <a:bodyPr/>
        <a:lstStyle/>
        <a:p>
          <a:r>
            <a:rPr lang="en-US" b="1" dirty="0"/>
            <a:t>4. Visualization in Time Series: </a:t>
          </a:r>
          <a:r>
            <a:rPr lang="en-US" dirty="0"/>
            <a:t>Developing an understanding of effective visualization techniques for time series data.</a:t>
          </a:r>
          <a:endParaRPr lang="en-IN" dirty="0"/>
        </a:p>
      </dgm:t>
    </dgm:pt>
    <dgm:pt modelId="{82551715-6F69-4A8F-8684-97ADE0570AB4}" type="parTrans" cxnId="{4EDBF19F-E127-4DE8-A4FA-6BE0ADFB8E09}">
      <dgm:prSet/>
      <dgm:spPr/>
      <dgm:t>
        <a:bodyPr/>
        <a:lstStyle/>
        <a:p>
          <a:endParaRPr lang="en-IN"/>
        </a:p>
      </dgm:t>
    </dgm:pt>
    <dgm:pt modelId="{715D8136-EAD4-4B49-94B9-269F4F2A3B34}" type="sibTrans" cxnId="{4EDBF19F-E127-4DE8-A4FA-6BE0ADFB8E09}">
      <dgm:prSet/>
      <dgm:spPr/>
      <dgm:t>
        <a:bodyPr/>
        <a:lstStyle/>
        <a:p>
          <a:endParaRPr lang="en-IN"/>
        </a:p>
      </dgm:t>
    </dgm:pt>
    <dgm:pt modelId="{7FBF5C61-6D73-4B26-95E6-D6D7A97C616E}" type="pres">
      <dgm:prSet presAssocID="{EF5723A5-2296-4F4B-9CC1-170486D5A36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46014C5-B10B-4FDC-9261-140514FA8612}" type="pres">
      <dgm:prSet presAssocID="{8E47C92F-9D5F-49E1-8412-A8C2C0979B1C}" presName="circle1" presStyleLbl="node1" presStyleIdx="0" presStyleCnt="4"/>
      <dgm:spPr/>
    </dgm:pt>
    <dgm:pt modelId="{88C54161-E38B-4ADA-89C9-2F4CA239F1AF}" type="pres">
      <dgm:prSet presAssocID="{8E47C92F-9D5F-49E1-8412-A8C2C0979B1C}" presName="space" presStyleCnt="0"/>
      <dgm:spPr/>
    </dgm:pt>
    <dgm:pt modelId="{BE8BF7AC-A549-4302-B4E8-3D45EDF043C4}" type="pres">
      <dgm:prSet presAssocID="{8E47C92F-9D5F-49E1-8412-A8C2C0979B1C}" presName="rect1" presStyleLbl="alignAcc1" presStyleIdx="0" presStyleCnt="4"/>
      <dgm:spPr/>
    </dgm:pt>
    <dgm:pt modelId="{E0D3D06A-6EA3-4FF0-80E6-A6E0F95A3361}" type="pres">
      <dgm:prSet presAssocID="{7734E500-8C4B-46A1-B133-16613F895662}" presName="vertSpace2" presStyleLbl="node1" presStyleIdx="0" presStyleCnt="4"/>
      <dgm:spPr/>
    </dgm:pt>
    <dgm:pt modelId="{4BF35473-28AD-40C8-8190-E5D17CF09D58}" type="pres">
      <dgm:prSet presAssocID="{7734E500-8C4B-46A1-B133-16613F895662}" presName="circle2" presStyleLbl="node1" presStyleIdx="1" presStyleCnt="4"/>
      <dgm:spPr/>
    </dgm:pt>
    <dgm:pt modelId="{C9DA03E6-6FFC-477D-9AE2-B57E2898DB45}" type="pres">
      <dgm:prSet presAssocID="{7734E500-8C4B-46A1-B133-16613F895662}" presName="rect2" presStyleLbl="alignAcc1" presStyleIdx="1" presStyleCnt="4"/>
      <dgm:spPr/>
    </dgm:pt>
    <dgm:pt modelId="{502482C0-1CA2-4A4E-B27E-2D72152EAF75}" type="pres">
      <dgm:prSet presAssocID="{9666CD5C-7E49-4D6A-BD69-A2B525835D54}" presName="vertSpace3" presStyleLbl="node1" presStyleIdx="1" presStyleCnt="4"/>
      <dgm:spPr/>
    </dgm:pt>
    <dgm:pt modelId="{9262D638-9713-409B-8220-E8005AB942DF}" type="pres">
      <dgm:prSet presAssocID="{9666CD5C-7E49-4D6A-BD69-A2B525835D54}" presName="circle3" presStyleLbl="node1" presStyleIdx="2" presStyleCnt="4"/>
      <dgm:spPr/>
    </dgm:pt>
    <dgm:pt modelId="{B8EE2125-FD43-421E-8FD0-4041DBD2032B}" type="pres">
      <dgm:prSet presAssocID="{9666CD5C-7E49-4D6A-BD69-A2B525835D54}" presName="rect3" presStyleLbl="alignAcc1" presStyleIdx="2" presStyleCnt="4"/>
      <dgm:spPr/>
    </dgm:pt>
    <dgm:pt modelId="{21E9AB11-F23C-4525-B64E-8F83F87F52C4}" type="pres">
      <dgm:prSet presAssocID="{52049906-F044-4CF6-A627-51295DAE79DC}" presName="vertSpace4" presStyleLbl="node1" presStyleIdx="2" presStyleCnt="4"/>
      <dgm:spPr/>
    </dgm:pt>
    <dgm:pt modelId="{D6D17836-A63D-4CEA-968A-7576240ED037}" type="pres">
      <dgm:prSet presAssocID="{52049906-F044-4CF6-A627-51295DAE79DC}" presName="circle4" presStyleLbl="node1" presStyleIdx="3" presStyleCnt="4"/>
      <dgm:spPr/>
    </dgm:pt>
    <dgm:pt modelId="{410BC84D-47F3-46EC-AD1D-6EDE1D5B9BC2}" type="pres">
      <dgm:prSet presAssocID="{52049906-F044-4CF6-A627-51295DAE79DC}" presName="rect4" presStyleLbl="alignAcc1" presStyleIdx="3" presStyleCnt="4"/>
      <dgm:spPr/>
    </dgm:pt>
    <dgm:pt modelId="{6C1B218E-A9B5-4E81-BD5A-D6FDA8ECDBDC}" type="pres">
      <dgm:prSet presAssocID="{8E47C92F-9D5F-49E1-8412-A8C2C0979B1C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B883F538-B993-42FD-8F6E-62D1067D227E}" type="pres">
      <dgm:prSet presAssocID="{7734E500-8C4B-46A1-B133-16613F895662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BA1343CC-E2E0-44A3-8131-4918D5DC22E4}" type="pres">
      <dgm:prSet presAssocID="{9666CD5C-7E49-4D6A-BD69-A2B525835D54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7EBB0243-3535-48B3-8D30-E89B25E3F51A}" type="pres">
      <dgm:prSet presAssocID="{52049906-F044-4CF6-A627-51295DAE79DC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D196952C-CB36-4B01-94D2-B6B862192920}" type="presOf" srcId="{9666CD5C-7E49-4D6A-BD69-A2B525835D54}" destId="{B8EE2125-FD43-421E-8FD0-4041DBD2032B}" srcOrd="0" destOrd="0" presId="urn:microsoft.com/office/officeart/2005/8/layout/target3"/>
    <dgm:cxn modelId="{FB1F1135-57C6-488D-9BD9-81C5D888CBD2}" type="presOf" srcId="{52049906-F044-4CF6-A627-51295DAE79DC}" destId="{7EBB0243-3535-48B3-8D30-E89B25E3F51A}" srcOrd="1" destOrd="0" presId="urn:microsoft.com/office/officeart/2005/8/layout/target3"/>
    <dgm:cxn modelId="{62395B69-2464-4B68-AA70-8AE9590CE614}" type="presOf" srcId="{7734E500-8C4B-46A1-B133-16613F895662}" destId="{B883F538-B993-42FD-8F6E-62D1067D227E}" srcOrd="1" destOrd="0" presId="urn:microsoft.com/office/officeart/2005/8/layout/target3"/>
    <dgm:cxn modelId="{B7E46F4B-29A1-4B86-A28E-40F6CE7923A6}" type="presOf" srcId="{8E47C92F-9D5F-49E1-8412-A8C2C0979B1C}" destId="{6C1B218E-A9B5-4E81-BD5A-D6FDA8ECDBDC}" srcOrd="1" destOrd="0" presId="urn:microsoft.com/office/officeart/2005/8/layout/target3"/>
    <dgm:cxn modelId="{6A70006D-0E97-4D27-B8E6-B59BA4AD57F7}" srcId="{EF5723A5-2296-4F4B-9CC1-170486D5A368}" destId="{7734E500-8C4B-46A1-B133-16613F895662}" srcOrd="1" destOrd="0" parTransId="{BE07DCDD-F41B-478E-90DF-2AF8B86DBE66}" sibTransId="{E4ABDD1B-78B9-4419-96A1-E288A1D935D2}"/>
    <dgm:cxn modelId="{DAA15B88-E9AA-4469-983B-68F2DEFB90F5}" srcId="{EF5723A5-2296-4F4B-9CC1-170486D5A368}" destId="{8E47C92F-9D5F-49E1-8412-A8C2C0979B1C}" srcOrd="0" destOrd="0" parTransId="{A185AFE4-399F-439C-A05E-2372E362D7D9}" sibTransId="{0AD3D072-B611-4204-B9A6-AEADF1F3ACEC}"/>
    <dgm:cxn modelId="{A956BA9E-587B-49BD-A38A-88BEBFC3AD5A}" type="presOf" srcId="{8E47C92F-9D5F-49E1-8412-A8C2C0979B1C}" destId="{BE8BF7AC-A549-4302-B4E8-3D45EDF043C4}" srcOrd="0" destOrd="0" presId="urn:microsoft.com/office/officeart/2005/8/layout/target3"/>
    <dgm:cxn modelId="{4EDBF19F-E127-4DE8-A4FA-6BE0ADFB8E09}" srcId="{EF5723A5-2296-4F4B-9CC1-170486D5A368}" destId="{52049906-F044-4CF6-A627-51295DAE79DC}" srcOrd="3" destOrd="0" parTransId="{82551715-6F69-4A8F-8684-97ADE0570AB4}" sibTransId="{715D8136-EAD4-4B49-94B9-269F4F2A3B34}"/>
    <dgm:cxn modelId="{B567DDBC-1B83-4490-B1F0-C6BDF7FC913F}" type="presOf" srcId="{52049906-F044-4CF6-A627-51295DAE79DC}" destId="{410BC84D-47F3-46EC-AD1D-6EDE1D5B9BC2}" srcOrd="0" destOrd="0" presId="urn:microsoft.com/office/officeart/2005/8/layout/target3"/>
    <dgm:cxn modelId="{6B9D8FBF-CAC2-4EBD-B913-A9684BC97395}" type="presOf" srcId="{EF5723A5-2296-4F4B-9CC1-170486D5A368}" destId="{7FBF5C61-6D73-4B26-95E6-D6D7A97C616E}" srcOrd="0" destOrd="0" presId="urn:microsoft.com/office/officeart/2005/8/layout/target3"/>
    <dgm:cxn modelId="{7DE8BBD3-6734-4233-9AC7-A303AFA5F07F}" type="presOf" srcId="{9666CD5C-7E49-4D6A-BD69-A2B525835D54}" destId="{BA1343CC-E2E0-44A3-8131-4918D5DC22E4}" srcOrd="1" destOrd="0" presId="urn:microsoft.com/office/officeart/2005/8/layout/target3"/>
    <dgm:cxn modelId="{829018DB-3543-401E-BFEC-735D3776D575}" srcId="{EF5723A5-2296-4F4B-9CC1-170486D5A368}" destId="{9666CD5C-7E49-4D6A-BD69-A2B525835D54}" srcOrd="2" destOrd="0" parTransId="{3AEE9579-24D4-4E19-B3BB-F2F0FF95AA87}" sibTransId="{7EF330FC-5FAD-4AF6-988C-30B784358EBD}"/>
    <dgm:cxn modelId="{B721F4F6-877A-4F8B-B2DD-07F37DB485BF}" type="presOf" srcId="{7734E500-8C4B-46A1-B133-16613F895662}" destId="{C9DA03E6-6FFC-477D-9AE2-B57E2898DB45}" srcOrd="0" destOrd="0" presId="urn:microsoft.com/office/officeart/2005/8/layout/target3"/>
    <dgm:cxn modelId="{2B2CE41A-D25D-42B7-82D9-1239CA85BE74}" type="presParOf" srcId="{7FBF5C61-6D73-4B26-95E6-D6D7A97C616E}" destId="{446014C5-B10B-4FDC-9261-140514FA8612}" srcOrd="0" destOrd="0" presId="urn:microsoft.com/office/officeart/2005/8/layout/target3"/>
    <dgm:cxn modelId="{51D4D818-C9D1-4008-8229-A12ABF394658}" type="presParOf" srcId="{7FBF5C61-6D73-4B26-95E6-D6D7A97C616E}" destId="{88C54161-E38B-4ADA-89C9-2F4CA239F1AF}" srcOrd="1" destOrd="0" presId="urn:microsoft.com/office/officeart/2005/8/layout/target3"/>
    <dgm:cxn modelId="{BCA63F0E-F1F3-4034-A941-E17B690E50E5}" type="presParOf" srcId="{7FBF5C61-6D73-4B26-95E6-D6D7A97C616E}" destId="{BE8BF7AC-A549-4302-B4E8-3D45EDF043C4}" srcOrd="2" destOrd="0" presId="urn:microsoft.com/office/officeart/2005/8/layout/target3"/>
    <dgm:cxn modelId="{0E78346B-4EC0-4CB6-8593-EAD1854F9874}" type="presParOf" srcId="{7FBF5C61-6D73-4B26-95E6-D6D7A97C616E}" destId="{E0D3D06A-6EA3-4FF0-80E6-A6E0F95A3361}" srcOrd="3" destOrd="0" presId="urn:microsoft.com/office/officeart/2005/8/layout/target3"/>
    <dgm:cxn modelId="{DE6D2AE6-B480-417F-B2E7-74E96E6B6A89}" type="presParOf" srcId="{7FBF5C61-6D73-4B26-95E6-D6D7A97C616E}" destId="{4BF35473-28AD-40C8-8190-E5D17CF09D58}" srcOrd="4" destOrd="0" presId="urn:microsoft.com/office/officeart/2005/8/layout/target3"/>
    <dgm:cxn modelId="{025F2A87-640E-41B8-B9FA-A2FC74B89792}" type="presParOf" srcId="{7FBF5C61-6D73-4B26-95E6-D6D7A97C616E}" destId="{C9DA03E6-6FFC-477D-9AE2-B57E2898DB45}" srcOrd="5" destOrd="0" presId="urn:microsoft.com/office/officeart/2005/8/layout/target3"/>
    <dgm:cxn modelId="{ABC4537F-EB56-49BC-B26B-BEE606539E1A}" type="presParOf" srcId="{7FBF5C61-6D73-4B26-95E6-D6D7A97C616E}" destId="{502482C0-1CA2-4A4E-B27E-2D72152EAF75}" srcOrd="6" destOrd="0" presId="urn:microsoft.com/office/officeart/2005/8/layout/target3"/>
    <dgm:cxn modelId="{364B70B9-099E-49C4-AD08-57605C765FF4}" type="presParOf" srcId="{7FBF5C61-6D73-4B26-95E6-D6D7A97C616E}" destId="{9262D638-9713-409B-8220-E8005AB942DF}" srcOrd="7" destOrd="0" presId="urn:microsoft.com/office/officeart/2005/8/layout/target3"/>
    <dgm:cxn modelId="{47C38AFB-071A-4263-B753-296E870A0537}" type="presParOf" srcId="{7FBF5C61-6D73-4B26-95E6-D6D7A97C616E}" destId="{B8EE2125-FD43-421E-8FD0-4041DBD2032B}" srcOrd="8" destOrd="0" presId="urn:microsoft.com/office/officeart/2005/8/layout/target3"/>
    <dgm:cxn modelId="{483D46C4-362A-4E7A-8AC8-AC11A7B957AC}" type="presParOf" srcId="{7FBF5C61-6D73-4B26-95E6-D6D7A97C616E}" destId="{21E9AB11-F23C-4525-B64E-8F83F87F52C4}" srcOrd="9" destOrd="0" presId="urn:microsoft.com/office/officeart/2005/8/layout/target3"/>
    <dgm:cxn modelId="{84598645-3718-4BC3-9614-6671D17E8D28}" type="presParOf" srcId="{7FBF5C61-6D73-4B26-95E6-D6D7A97C616E}" destId="{D6D17836-A63D-4CEA-968A-7576240ED037}" srcOrd="10" destOrd="0" presId="urn:microsoft.com/office/officeart/2005/8/layout/target3"/>
    <dgm:cxn modelId="{0657B2CE-02FF-4498-98DC-B72B16358423}" type="presParOf" srcId="{7FBF5C61-6D73-4B26-95E6-D6D7A97C616E}" destId="{410BC84D-47F3-46EC-AD1D-6EDE1D5B9BC2}" srcOrd="11" destOrd="0" presId="urn:microsoft.com/office/officeart/2005/8/layout/target3"/>
    <dgm:cxn modelId="{640B15EF-894C-4102-9520-4173D535BE5F}" type="presParOf" srcId="{7FBF5C61-6D73-4B26-95E6-D6D7A97C616E}" destId="{6C1B218E-A9B5-4E81-BD5A-D6FDA8ECDBDC}" srcOrd="12" destOrd="0" presId="urn:microsoft.com/office/officeart/2005/8/layout/target3"/>
    <dgm:cxn modelId="{4B904F9E-C763-4360-B3A9-6C5C78083619}" type="presParOf" srcId="{7FBF5C61-6D73-4B26-95E6-D6D7A97C616E}" destId="{B883F538-B993-42FD-8F6E-62D1067D227E}" srcOrd="13" destOrd="0" presId="urn:microsoft.com/office/officeart/2005/8/layout/target3"/>
    <dgm:cxn modelId="{6D3BBCE1-02B2-4B7E-9951-838703E1C646}" type="presParOf" srcId="{7FBF5C61-6D73-4B26-95E6-D6D7A97C616E}" destId="{BA1343CC-E2E0-44A3-8131-4918D5DC22E4}" srcOrd="14" destOrd="0" presId="urn:microsoft.com/office/officeart/2005/8/layout/target3"/>
    <dgm:cxn modelId="{4A45B5FC-08E5-4706-AFEE-53A6811C206A}" type="presParOf" srcId="{7FBF5C61-6D73-4B26-95E6-D6D7A97C616E}" destId="{7EBB0243-3535-48B3-8D30-E89B25E3F51A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5B189-8058-4D4F-8608-8742DEAA2C2C}">
      <dsp:nvSpPr>
        <dsp:cNvPr id="0" name=""/>
        <dsp:cNvSpPr/>
      </dsp:nvSpPr>
      <dsp:spPr>
        <a:xfrm>
          <a:off x="3885" y="0"/>
          <a:ext cx="1302790" cy="35394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Introduction</a:t>
          </a:r>
          <a:endParaRPr lang="en-IN" sz="1100" kern="1200"/>
        </a:p>
      </dsp:txBody>
      <dsp:txXfrm>
        <a:off x="3885" y="1415772"/>
        <a:ext cx="1302790" cy="1415772"/>
      </dsp:txXfrm>
    </dsp:sp>
    <dsp:sp modelId="{1165121E-364A-45FD-9BB2-93D993DCB13F}">
      <dsp:nvSpPr>
        <dsp:cNvPr id="0" name=""/>
        <dsp:cNvSpPr/>
      </dsp:nvSpPr>
      <dsp:spPr>
        <a:xfrm>
          <a:off x="65965" y="212365"/>
          <a:ext cx="1178630" cy="117863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E8E68-D1FF-4CFC-9E4C-9A39059A803D}">
      <dsp:nvSpPr>
        <dsp:cNvPr id="0" name=""/>
        <dsp:cNvSpPr/>
      </dsp:nvSpPr>
      <dsp:spPr>
        <a:xfrm>
          <a:off x="1345759" y="0"/>
          <a:ext cx="1302790" cy="35394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Methodology/ Planning of work</a:t>
          </a:r>
          <a:endParaRPr lang="en-IN" sz="1100" kern="1200"/>
        </a:p>
      </dsp:txBody>
      <dsp:txXfrm>
        <a:off x="1345759" y="1415772"/>
        <a:ext cx="1302790" cy="1415772"/>
      </dsp:txXfrm>
    </dsp:sp>
    <dsp:sp modelId="{54316A5A-E410-4E4A-A424-0E9A0DED7F55}">
      <dsp:nvSpPr>
        <dsp:cNvPr id="0" name=""/>
        <dsp:cNvSpPr/>
      </dsp:nvSpPr>
      <dsp:spPr>
        <a:xfrm>
          <a:off x="1407839" y="212365"/>
          <a:ext cx="1178630" cy="117863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2000" r="-8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2717F-BA9C-4BD3-BB9B-C2D76026D269}">
      <dsp:nvSpPr>
        <dsp:cNvPr id="0" name=""/>
        <dsp:cNvSpPr/>
      </dsp:nvSpPr>
      <dsp:spPr>
        <a:xfrm>
          <a:off x="2687633" y="0"/>
          <a:ext cx="1302790" cy="35394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Data Preprocessing</a:t>
          </a:r>
          <a:endParaRPr lang="en-IN" sz="1100" kern="1200"/>
        </a:p>
      </dsp:txBody>
      <dsp:txXfrm>
        <a:off x="2687633" y="1415772"/>
        <a:ext cx="1302790" cy="1415772"/>
      </dsp:txXfrm>
    </dsp:sp>
    <dsp:sp modelId="{1228BE20-7C93-44CF-9041-E437E54BCBAA}">
      <dsp:nvSpPr>
        <dsp:cNvPr id="0" name=""/>
        <dsp:cNvSpPr/>
      </dsp:nvSpPr>
      <dsp:spPr>
        <a:xfrm>
          <a:off x="2749713" y="212365"/>
          <a:ext cx="1178630" cy="117863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F8FDB-59F3-4D04-9F0C-16A1E4913BCC}">
      <dsp:nvSpPr>
        <dsp:cNvPr id="0" name=""/>
        <dsp:cNvSpPr/>
      </dsp:nvSpPr>
      <dsp:spPr>
        <a:xfrm>
          <a:off x="4029507" y="0"/>
          <a:ext cx="1302790" cy="35394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1" kern="1200"/>
            <a:t>Understanding Data</a:t>
          </a:r>
          <a:endParaRPr lang="en-IN" sz="1100" kern="1200"/>
        </a:p>
      </dsp:txBody>
      <dsp:txXfrm>
        <a:off x="4029507" y="1415772"/>
        <a:ext cx="1302790" cy="1415772"/>
      </dsp:txXfrm>
    </dsp:sp>
    <dsp:sp modelId="{22B5AC5D-807D-44E3-B61D-28A2E2AFB052}">
      <dsp:nvSpPr>
        <dsp:cNvPr id="0" name=""/>
        <dsp:cNvSpPr/>
      </dsp:nvSpPr>
      <dsp:spPr>
        <a:xfrm>
          <a:off x="4091587" y="212365"/>
          <a:ext cx="1178630" cy="117863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CE02B-4C15-43FA-AE48-E2AE9E4D744A}">
      <dsp:nvSpPr>
        <dsp:cNvPr id="0" name=""/>
        <dsp:cNvSpPr/>
      </dsp:nvSpPr>
      <dsp:spPr>
        <a:xfrm>
          <a:off x="5371381" y="0"/>
          <a:ext cx="1302790" cy="35394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ARIMA Forecasting</a:t>
          </a:r>
          <a:endParaRPr lang="en-IN" sz="1100" kern="1200"/>
        </a:p>
      </dsp:txBody>
      <dsp:txXfrm>
        <a:off x="5371381" y="1415772"/>
        <a:ext cx="1302790" cy="1415772"/>
      </dsp:txXfrm>
    </dsp:sp>
    <dsp:sp modelId="{19E5994D-450E-4008-BA8D-C35FE07909FE}">
      <dsp:nvSpPr>
        <dsp:cNvPr id="0" name=""/>
        <dsp:cNvSpPr/>
      </dsp:nvSpPr>
      <dsp:spPr>
        <a:xfrm>
          <a:off x="5413577" y="212365"/>
          <a:ext cx="1178630" cy="1178630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D1E80-C770-455A-8A98-59FF56C6CC98}">
      <dsp:nvSpPr>
        <dsp:cNvPr id="0" name=""/>
        <dsp:cNvSpPr/>
      </dsp:nvSpPr>
      <dsp:spPr>
        <a:xfrm>
          <a:off x="6713255" y="0"/>
          <a:ext cx="1302790" cy="35394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1" kern="1200"/>
            <a:t>ARIMA Forecasting with hyperparameter tuning</a:t>
          </a:r>
          <a:endParaRPr lang="en-IN" sz="1100" kern="1200"/>
        </a:p>
      </dsp:txBody>
      <dsp:txXfrm>
        <a:off x="6713255" y="1415772"/>
        <a:ext cx="1302790" cy="1415772"/>
      </dsp:txXfrm>
    </dsp:sp>
    <dsp:sp modelId="{6F20D4A6-D84D-4554-8280-9D31CC521A96}">
      <dsp:nvSpPr>
        <dsp:cNvPr id="0" name=""/>
        <dsp:cNvSpPr/>
      </dsp:nvSpPr>
      <dsp:spPr>
        <a:xfrm>
          <a:off x="6775335" y="212365"/>
          <a:ext cx="1178630" cy="1178630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1D47C-8F50-4D5D-B501-0E85F1305FB9}">
      <dsp:nvSpPr>
        <dsp:cNvPr id="0" name=""/>
        <dsp:cNvSpPr/>
      </dsp:nvSpPr>
      <dsp:spPr>
        <a:xfrm>
          <a:off x="8055129" y="0"/>
          <a:ext cx="1302790" cy="35394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Project Resources</a:t>
          </a:r>
          <a:endParaRPr lang="en-IN" sz="1100" kern="1200"/>
        </a:p>
      </dsp:txBody>
      <dsp:txXfrm>
        <a:off x="8055129" y="1415772"/>
        <a:ext cx="1302790" cy="1415772"/>
      </dsp:txXfrm>
    </dsp:sp>
    <dsp:sp modelId="{51E81B79-FC07-436F-A95F-3AC727A054A3}">
      <dsp:nvSpPr>
        <dsp:cNvPr id="0" name=""/>
        <dsp:cNvSpPr/>
      </dsp:nvSpPr>
      <dsp:spPr>
        <a:xfrm>
          <a:off x="8117209" y="212365"/>
          <a:ext cx="1178630" cy="117863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1B6B9-A3EF-4FDD-9F65-CAFDE9F48980}">
      <dsp:nvSpPr>
        <dsp:cNvPr id="0" name=""/>
        <dsp:cNvSpPr/>
      </dsp:nvSpPr>
      <dsp:spPr>
        <a:xfrm>
          <a:off x="374472" y="2831544"/>
          <a:ext cx="8612860" cy="530914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79A06-F5EA-44EA-B250-3C9CD2354BA6}">
      <dsp:nvSpPr>
        <dsp:cNvPr id="0" name=""/>
        <dsp:cNvSpPr/>
      </dsp:nvSpPr>
      <dsp:spPr bwMode="white">
        <a:xfrm>
          <a:off x="0" y="465672"/>
          <a:ext cx="8915400" cy="17491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600" b="1" kern="1200" dirty="0"/>
            <a:t>. 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2000" kern="1200" dirty="0"/>
            <a:t>Forecast furniture sales in a retail superstore using time series data. Understand components, apply forecasting techniques, and visualize insights for accurate predictions and inventory management.</a:t>
          </a:r>
          <a:endParaRPr lang="en-IN" sz="1600" kern="1200" dirty="0"/>
        </a:p>
      </dsp:txBody>
      <dsp:txXfrm>
        <a:off x="85386" y="551058"/>
        <a:ext cx="8744628" cy="1578378"/>
      </dsp:txXfrm>
    </dsp:sp>
    <dsp:sp modelId="{2E174FDE-2E4B-4A93-B0A6-C63F4BFBF7CE}">
      <dsp:nvSpPr>
        <dsp:cNvPr id="0" name=""/>
        <dsp:cNvSpPr/>
      </dsp:nvSpPr>
      <dsp:spPr bwMode="white">
        <a:xfrm>
          <a:off x="0" y="2402023"/>
          <a:ext cx="8915400" cy="1749150"/>
        </a:xfrm>
        <a:prstGeom prst="roundRect">
          <a:avLst/>
        </a:prstGeom>
        <a:gradFill rotWithShape="0">
          <a:gsLst>
            <a:gs pos="98000">
              <a:schemeClr val="accent6">
                <a:lumMod val="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Statement: </a:t>
          </a:r>
          <a:r>
            <a:rPr lang="en-IN" sz="1900" kern="1200" dirty="0"/>
            <a:t>This project delves into time series data, examining components and employing forecasting techniques for precise sales predictions. 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386" y="2487409"/>
        <a:ext cx="8744628" cy="1578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014C5-B10B-4FDC-9261-140514FA8612}">
      <dsp:nvSpPr>
        <dsp:cNvPr id="0" name=""/>
        <dsp:cNvSpPr/>
      </dsp:nvSpPr>
      <dsp:spPr>
        <a:xfrm>
          <a:off x="0" y="0"/>
          <a:ext cx="4568718" cy="456871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F7AC-A549-4302-B4E8-3D45EDF043C4}">
      <dsp:nvSpPr>
        <dsp:cNvPr id="0" name=""/>
        <dsp:cNvSpPr/>
      </dsp:nvSpPr>
      <dsp:spPr>
        <a:xfrm>
          <a:off x="2284359" y="0"/>
          <a:ext cx="6746928" cy="45687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1. Understanding Time Series Data: </a:t>
          </a:r>
          <a:r>
            <a:rPr lang="en-US" sz="1900" kern="1200" dirty="0"/>
            <a:t>Diving into the superstore dataset and seeing the fundamentals of time series data. </a:t>
          </a:r>
          <a:endParaRPr lang="en-IN" sz="1900" kern="1200" dirty="0"/>
        </a:p>
      </dsp:txBody>
      <dsp:txXfrm>
        <a:off x="2284359" y="0"/>
        <a:ext cx="6746928" cy="970852"/>
      </dsp:txXfrm>
    </dsp:sp>
    <dsp:sp modelId="{4BF35473-28AD-40C8-8190-E5D17CF09D58}">
      <dsp:nvSpPr>
        <dsp:cNvPr id="0" name=""/>
        <dsp:cNvSpPr/>
      </dsp:nvSpPr>
      <dsp:spPr>
        <a:xfrm>
          <a:off x="599644" y="970852"/>
          <a:ext cx="3369430" cy="336943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A03E6-6FFC-477D-9AE2-B57E2898DB45}">
      <dsp:nvSpPr>
        <dsp:cNvPr id="0" name=""/>
        <dsp:cNvSpPr/>
      </dsp:nvSpPr>
      <dsp:spPr>
        <a:xfrm>
          <a:off x="2284359" y="970852"/>
          <a:ext cx="6746928" cy="33694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</a:t>
          </a:r>
          <a:r>
            <a:rPr lang="en-US" sz="1900" kern="1200" dirty="0"/>
            <a:t>. </a:t>
          </a:r>
          <a:r>
            <a:rPr lang="en-US" sz="1900" b="1" kern="1200" dirty="0"/>
            <a:t>Checking Components of Time Series: </a:t>
          </a:r>
          <a:r>
            <a:rPr lang="en-US" sz="1900" kern="1200" dirty="0"/>
            <a:t>Identifying and analyzing the various components of time series data, such as trends and seasonality. </a:t>
          </a:r>
          <a:endParaRPr lang="en-IN" sz="1900" kern="1200" dirty="0"/>
        </a:p>
      </dsp:txBody>
      <dsp:txXfrm>
        <a:off x="2284359" y="970852"/>
        <a:ext cx="6746928" cy="970852"/>
      </dsp:txXfrm>
    </dsp:sp>
    <dsp:sp modelId="{9262D638-9713-409B-8220-E8005AB942DF}">
      <dsp:nvSpPr>
        <dsp:cNvPr id="0" name=""/>
        <dsp:cNvSpPr/>
      </dsp:nvSpPr>
      <dsp:spPr>
        <a:xfrm>
          <a:off x="1199288" y="1941705"/>
          <a:ext cx="2170141" cy="217014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E2125-FD43-421E-8FD0-4041DBD2032B}">
      <dsp:nvSpPr>
        <dsp:cNvPr id="0" name=""/>
        <dsp:cNvSpPr/>
      </dsp:nvSpPr>
      <dsp:spPr>
        <a:xfrm>
          <a:off x="2284359" y="1941705"/>
          <a:ext cx="6746928" cy="21701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3</a:t>
          </a:r>
          <a:r>
            <a:rPr lang="en-US" sz="1900" kern="1200" dirty="0"/>
            <a:t>. </a:t>
          </a:r>
          <a:r>
            <a:rPr lang="en-US" sz="1900" b="1" kern="1200" dirty="0"/>
            <a:t>Forecasting Techniques: </a:t>
          </a:r>
          <a:r>
            <a:rPr lang="en-US" sz="1900" kern="1200" dirty="0"/>
            <a:t>Utilize a range of time series forecasting techniques(ARIMA) to predict furniture sales for the next year. </a:t>
          </a:r>
          <a:endParaRPr lang="en-IN" sz="1900" kern="1200" dirty="0"/>
        </a:p>
      </dsp:txBody>
      <dsp:txXfrm>
        <a:off x="2284359" y="1941705"/>
        <a:ext cx="6746928" cy="970852"/>
      </dsp:txXfrm>
    </dsp:sp>
    <dsp:sp modelId="{D6D17836-A63D-4CEA-968A-7576240ED037}">
      <dsp:nvSpPr>
        <dsp:cNvPr id="0" name=""/>
        <dsp:cNvSpPr/>
      </dsp:nvSpPr>
      <dsp:spPr>
        <a:xfrm>
          <a:off x="1798933" y="2912558"/>
          <a:ext cx="970852" cy="97085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BC84D-47F3-46EC-AD1D-6EDE1D5B9BC2}">
      <dsp:nvSpPr>
        <dsp:cNvPr id="0" name=""/>
        <dsp:cNvSpPr/>
      </dsp:nvSpPr>
      <dsp:spPr>
        <a:xfrm>
          <a:off x="2284359" y="2912558"/>
          <a:ext cx="6746928" cy="970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4. Visualization in Time Series: </a:t>
          </a:r>
          <a:r>
            <a:rPr lang="en-US" sz="1900" kern="1200" dirty="0"/>
            <a:t>Developing an understanding of effective visualization techniques for time series data.</a:t>
          </a:r>
          <a:endParaRPr lang="en-IN" sz="1900" kern="1200" dirty="0"/>
        </a:p>
      </dsp:txBody>
      <dsp:txXfrm>
        <a:off x="2284359" y="2912558"/>
        <a:ext cx="6746928" cy="970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C52CF-ED24-40CC-9E02-2F7CD7BD152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8ABB-F10F-4757-8E4B-12B7915BC3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9A33-6B0E-47DE-8480-3CC128AFB599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E34C-F488-47E4-A2FA-630C71F78436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58FA-FC6D-4E0A-B61A-3B606F76FB83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9E90-D704-4F87-936D-33C6CB2F27C4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F97-DBAC-4B6D-AF86-806D7EED594A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B33D-FA50-487F-9D58-024B8D7FFD19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A5DD-BDE1-4339-ABE9-D6B6187CA19F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3A9-69E4-4E80-A3B7-6CBB81F30723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DD4-A499-4509-A7B7-F1E137C02F88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2CC-8F24-4766-A980-298787045078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8D7-A65B-4BAE-9029-C96F6532043E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77DB-A993-4DBA-BA0D-9FF1471DBEFA}" type="datetime1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17AA-24FE-48FB-AA76-B039B85D22EE}" type="datetime1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77F0-45CB-4A19-965C-FE864D2AC85D}" type="datetime1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BC55-68C7-4665-B176-CE83B35D0311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1A70-5ACE-4A47-B6FF-ABE9DD579890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CCE75-A5FD-4D77-8068-1C85DD08500D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rimarawat/Machine-Learning-Projects-In-Python/tree/main/Sales%20Forecasting%20for%20Furniture%20Store" TargetMode="External"/><Relationship Id="rId2" Type="http://schemas.openxmlformats.org/officeDocument/2006/relationships/hyperlink" Target="https://www.geeksforgeeks.org/python-arima-model-for-time-series-foreca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14AE3-36B6-954B-718F-5B550C11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Forecasting for Furniture Store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341B2-9A65-3DC7-B861-A814184F1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Madhurima Rawat</a:t>
            </a:r>
          </a:p>
        </p:txBody>
      </p:sp>
    </p:spTree>
    <p:extLst>
      <p:ext uri="{BB962C8B-B14F-4D97-AF65-F5344CB8AC3E}">
        <p14:creationId xmlns:p14="http://schemas.microsoft.com/office/powerpoint/2010/main" val="228567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77896" y="3966398"/>
            <a:ext cx="8915399" cy="1126283"/>
          </a:xfrm>
        </p:spPr>
        <p:txBody>
          <a:bodyPr/>
          <a:lstStyle/>
          <a:p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itle 5"/>
          <p:cNvSpPr>
            <a:spLocks noGrp="1"/>
          </p:cNvSpPr>
          <p:nvPr>
            <p:ph type="ctrTitle"/>
          </p:nvPr>
        </p:nvSpPr>
        <p:spPr>
          <a:xfrm>
            <a:off x="2627714" y="2687450"/>
            <a:ext cx="8915400" cy="623641"/>
          </a:xfrm>
        </p:spPr>
        <p:txBody>
          <a:bodyPr>
            <a:normAutofit fontScale="90000"/>
          </a:bodyPr>
          <a:lstStyle/>
          <a:p>
            <a:br>
              <a:rPr lang="en-IN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TO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PRESENTATION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50998" y="6232061"/>
            <a:ext cx="7619999" cy="365125"/>
          </a:xfrm>
        </p:spPr>
        <p:txBody>
          <a:bodyPr/>
          <a:lstStyle/>
          <a:p>
            <a:pPr algn="just"/>
            <a:r>
              <a:rPr lang="en-US" sz="1400" b="1" i="1">
                <a:solidFill>
                  <a:schemeClr val="tx1"/>
                </a:solidFill>
              </a:rPr>
              <a:t>Sales Forecasting for Furniture Store 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z="4000" smtClean="0"/>
              <a:t>2</a:t>
            </a:fld>
            <a:endParaRPr lang="en-IN" sz="4000"/>
          </a:p>
        </p:txBody>
      </p:sp>
      <p:sp>
        <p:nvSpPr>
          <p:cNvPr id="4" name="Text Box 3"/>
          <p:cNvSpPr txBox="1"/>
          <p:nvPr/>
        </p:nvSpPr>
        <p:spPr>
          <a:xfrm>
            <a:off x="-1482725" y="508000"/>
            <a:ext cx="860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46D00F-26ED-BAEA-2D30-6254698F8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594322"/>
              </p:ext>
            </p:extLst>
          </p:nvPr>
        </p:nvGraphicFramePr>
        <p:xfrm>
          <a:off x="1718310" y="1772285"/>
          <a:ext cx="9361805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Introduction</a:t>
            </a:r>
            <a:br>
              <a:rPr lang="en-IN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611872"/>
              </p:ext>
            </p:extLst>
          </p:nvPr>
        </p:nvGraphicFramePr>
        <p:xfrm>
          <a:off x="2050197" y="1713297"/>
          <a:ext cx="8915400" cy="461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568716" y="6404165"/>
            <a:ext cx="7619999" cy="365125"/>
          </a:xfrm>
        </p:spPr>
        <p:txBody>
          <a:bodyPr/>
          <a:lstStyle/>
          <a:p>
            <a:r>
              <a:rPr lang="en-US" sz="1400" b="1" i="1">
                <a:solidFill>
                  <a:schemeClr val="accent1"/>
                </a:solidFill>
              </a:rPr>
              <a:t>Sales Forecasting for Furniture Store </a:t>
            </a:r>
            <a:endParaRPr lang="en-IN" sz="1400" b="1" i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Methodology/ Planning of work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4CE066-B69F-9AC3-578F-B572CB0B6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951080"/>
              </p:ext>
            </p:extLst>
          </p:nvPr>
        </p:nvGraphicFramePr>
        <p:xfrm>
          <a:off x="2513012" y="1665171"/>
          <a:ext cx="9031288" cy="456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9031288" cy="365125"/>
          </a:xfrm>
        </p:spPr>
        <p:txBody>
          <a:bodyPr/>
          <a:lstStyle/>
          <a:p>
            <a:pPr algn="r"/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Sales Forecasting for Furniture Store 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39E2-68E1-B7EF-B319-F6697293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2FCC9-194D-7418-24C0-6CDFD607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7C2C9-4402-4416-AE07-2EE2D5C3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5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A936DE-54BF-9F55-4C76-D7D1A1E21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1590261"/>
            <a:ext cx="9104244" cy="43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2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Forecasting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671507"/>
            <a:ext cx="8915400" cy="4331727"/>
          </a:xfrm>
        </p:spPr>
        <p:txBody>
          <a:bodyPr>
            <a:normAutofit/>
          </a:bodyPr>
          <a:lstStyle/>
          <a:p>
            <a:pPr marL="374650" indent="0" algn="just">
              <a:lnSpc>
                <a:spcPct val="107000"/>
              </a:lnSpc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ARIMA: Autoregressive Integrated Moving Average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Autoregressive (AR):</a:t>
            </a: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 component captures the relationship between an observation and its past values.</a:t>
            </a: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signifies the influence of previous time points on the current one.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(I):</a:t>
            </a: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 component involves differencing the time series data to make it stationary.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Stationarity ensures a constant mean and variance, simplifying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 (MA):</a:t>
            </a:r>
          </a:p>
          <a:p>
            <a:pPr lvl="2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accounts for short-term fluctuations not explained by the autoregressive component.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63203" y="6108741"/>
            <a:ext cx="7619999" cy="365125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</a:rPr>
              <a:t>Sales Forecasting for Furniture Store 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29D4-CCDC-C933-583F-66B2869C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 Forecasting on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AB0F9-D758-8EA6-59E2-567ED2F9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272C7-B4B7-210B-5F83-BABF05A7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7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29ADFF-7F76-DA52-A79A-0DC635505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61" y="1500809"/>
            <a:ext cx="9114181" cy="4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9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0280-DAE4-BBFF-E8F3-D8B49C52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 Forecasting with hyperparameter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E04CE-8797-36D5-CFAF-15B3A0D6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Forecasting for Furniture Store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091C0-D870-0FE7-520B-2D08381B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8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51F5B0-2522-A4CE-2EEF-ABA2F3F5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95" y="2133600"/>
            <a:ext cx="9038122" cy="38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0384"/>
            <a:ext cx="8915400" cy="466350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 Forecasting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Python | ARIMA Model for Time Series Forecasting - </a:t>
            </a:r>
            <a:r>
              <a:rPr lang="en-IN" sz="2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GeeksforGeeks</a:t>
            </a:r>
            <a:endParaRPr lang="en-US" sz="2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 Repository: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 related to this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seen at my GitHub Repository: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 Repository Link: </a:t>
            </a:r>
            <a:r>
              <a:rPr lang="en-IN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Retail Store Forecasting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66891" y="6233890"/>
            <a:ext cx="7619999" cy="365125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</a:rPr>
              <a:t>Sales Forecasting for Furniture Store 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375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Sales Forecasting for Furniture Store </vt:lpstr>
      <vt:lpstr>PowerPoint Presentation</vt:lpstr>
      <vt:lpstr>Introduction </vt:lpstr>
      <vt:lpstr>Methodology/ Planning of work</vt:lpstr>
      <vt:lpstr>Understanding Data</vt:lpstr>
      <vt:lpstr>ARIMA Forecasting</vt:lpstr>
      <vt:lpstr>ARIMA Forecasting on dataset</vt:lpstr>
      <vt:lpstr>ARIMA Forecasting with hyperparameter tuning</vt:lpstr>
      <vt:lpstr>Project Resources</vt:lpstr>
      <vt:lpstr>  THANK YOU FOR LISTENING TO MY             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Madhurima Rawat</dc:creator>
  <cp:lastModifiedBy>Madhurima Rawat</cp:lastModifiedBy>
  <cp:revision>142</cp:revision>
  <dcterms:created xsi:type="dcterms:W3CDTF">2023-01-11T07:18:00Z</dcterms:created>
  <dcterms:modified xsi:type="dcterms:W3CDTF">2024-03-10T10:14:38Z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E2D6308D062C4AD89430F3C26C2ED4EA</vt:lpwstr>
  </property>
  <property fmtid="{D5CDD505-2E9C-101B-9397-08002B2CF9AE}" pid="3" name="KSOProductBuildVer">
    <vt:lpwstr>1033-11.2.0.11537</vt:lpwstr>
  </property>
</Properties>
</file>