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37" r:id="rId1"/>
  </p:sldMasterIdLst>
  <p:notesMasterIdLst>
    <p:notesMasterId r:id="rId14"/>
  </p:notesMasterIdLst>
  <p:sldIdLst>
    <p:sldId id="257" r:id="rId2"/>
    <p:sldId id="275" r:id="rId3"/>
    <p:sldId id="261" r:id="rId4"/>
    <p:sldId id="262" r:id="rId5"/>
    <p:sldId id="276" r:id="rId6"/>
    <p:sldId id="277" r:id="rId7"/>
    <p:sldId id="278" r:id="rId8"/>
    <p:sldId id="279" r:id="rId9"/>
    <p:sldId id="281" r:id="rId10"/>
    <p:sldId id="282" r:id="rId11"/>
    <p:sldId id="269"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urima Rawat" initials="M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5369"/>
    <a:srgbClr val="DFE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66" d="100"/>
          <a:sy n="66"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image" Target="../media/image6.jpeg"/><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7.png"/></Relationships>
</file>

<file path=ppt/diagrams/_rels/data4.xml.rels><?xml version="1.0" encoding="UTF-8" standalone="yes"?>
<Relationships xmlns="http://schemas.openxmlformats.org/package/2006/relationships"><Relationship Id="rId2" Type="http://schemas.openxmlformats.org/officeDocument/2006/relationships/hyperlink" Target="https://github.com/madhurimarawat/World-Cup-2023-Data-Analysis" TargetMode="External"/><Relationship Id="rId1" Type="http://schemas.openxmlformats.org/officeDocument/2006/relationships/hyperlink" Target="https://mir-s3-cdn-cf.behance.net/project_modules/1400/296da780089795.5cd6fa9cc0f82.jpg"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image" Target="../media/image6.jpeg"/><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7.png"/></Relationships>
</file>

<file path=ppt/diagrams/_rels/drawing4.xml.rels><?xml version="1.0" encoding="UTF-8" standalone="yes"?>
<Relationships xmlns="http://schemas.openxmlformats.org/package/2006/relationships"><Relationship Id="rId2" Type="http://schemas.openxmlformats.org/officeDocument/2006/relationships/hyperlink" Target="https://github.com/madhurimarawat/World-Cup-2023-Data-Analysis" TargetMode="External"/><Relationship Id="rId1" Type="http://schemas.openxmlformats.org/officeDocument/2006/relationships/hyperlink" Target="https://mir-s3-cdn-cf.behance.net/project_modules/1400/296da780089795.5cd6fa9cc0f82.jpg"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EF782B-F4E4-4F81-AC6B-9B240B9C068D}"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IN"/>
        </a:p>
      </dgm:t>
    </dgm:pt>
    <dgm:pt modelId="{184437B4-9748-4E69-9849-0C1600782CC8}">
      <dgm:prSet/>
      <dgm:spPr/>
      <dgm:t>
        <a:bodyPr/>
        <a:lstStyle/>
        <a:p>
          <a:r>
            <a:rPr lang="en-US" b="1"/>
            <a:t>Introduction</a:t>
          </a:r>
          <a:endParaRPr lang="en-IN"/>
        </a:p>
      </dgm:t>
    </dgm:pt>
    <dgm:pt modelId="{3F5B9D83-6582-48CF-BB81-2EC311ED3D88}" type="parTrans" cxnId="{72BF33CA-1CD0-43F8-8E84-08D021BA32C1}">
      <dgm:prSet/>
      <dgm:spPr/>
      <dgm:t>
        <a:bodyPr/>
        <a:lstStyle/>
        <a:p>
          <a:endParaRPr lang="en-IN"/>
        </a:p>
      </dgm:t>
    </dgm:pt>
    <dgm:pt modelId="{65B8D277-6B5F-45F8-8D15-ED05F516CC1B}" type="sibTrans" cxnId="{72BF33CA-1CD0-43F8-8E84-08D021BA32C1}">
      <dgm:prSet/>
      <dgm:spPr/>
      <dgm:t>
        <a:bodyPr/>
        <a:lstStyle/>
        <a:p>
          <a:endParaRPr lang="en-IN"/>
        </a:p>
      </dgm:t>
    </dgm:pt>
    <dgm:pt modelId="{EE252712-5232-4B96-B9D6-533B63CE1660}">
      <dgm:prSet/>
      <dgm:spPr/>
      <dgm:t>
        <a:bodyPr/>
        <a:lstStyle/>
        <a:p>
          <a:r>
            <a:rPr lang="en-US" b="1"/>
            <a:t>Technology Used</a:t>
          </a:r>
          <a:endParaRPr lang="en-IN"/>
        </a:p>
      </dgm:t>
    </dgm:pt>
    <dgm:pt modelId="{8BF677CD-B44E-4113-BB60-B122BA96B430}" type="parTrans" cxnId="{3025F1CC-E124-4943-B970-72E88BFF85AB}">
      <dgm:prSet/>
      <dgm:spPr/>
      <dgm:t>
        <a:bodyPr/>
        <a:lstStyle/>
        <a:p>
          <a:endParaRPr lang="en-IN"/>
        </a:p>
      </dgm:t>
    </dgm:pt>
    <dgm:pt modelId="{B2EB02BE-1272-4481-A643-721C474693F5}" type="sibTrans" cxnId="{3025F1CC-E124-4943-B970-72E88BFF85AB}">
      <dgm:prSet/>
      <dgm:spPr/>
      <dgm:t>
        <a:bodyPr/>
        <a:lstStyle/>
        <a:p>
          <a:endParaRPr lang="en-IN"/>
        </a:p>
      </dgm:t>
    </dgm:pt>
    <dgm:pt modelId="{032CD9E7-6D9C-4797-B8EB-425A47D8B3AA}">
      <dgm:prSet/>
      <dgm:spPr/>
      <dgm:t>
        <a:bodyPr/>
        <a:lstStyle/>
        <a:p>
          <a:r>
            <a:rPr lang="en-IN" b="1" dirty="0">
              <a:solidFill>
                <a:schemeClr val="tx1"/>
              </a:solidFill>
              <a:latin typeface="+mn-lt"/>
            </a:rPr>
            <a:t>Exploratory Data Analysis (EDA)</a:t>
          </a:r>
          <a:endParaRPr lang="en-IN" dirty="0">
            <a:solidFill>
              <a:schemeClr val="tx1"/>
            </a:solidFill>
          </a:endParaRPr>
        </a:p>
      </dgm:t>
    </dgm:pt>
    <dgm:pt modelId="{967AD3EF-7046-45EB-A819-028DF55F6FB6}" type="parTrans" cxnId="{7FCDC9A2-9A9A-4C8B-95EA-6130E7FF8985}">
      <dgm:prSet/>
      <dgm:spPr/>
      <dgm:t>
        <a:bodyPr/>
        <a:lstStyle/>
        <a:p>
          <a:endParaRPr lang="en-IN"/>
        </a:p>
      </dgm:t>
    </dgm:pt>
    <dgm:pt modelId="{569164B0-3F74-4DD7-8CC8-2CEA2A7BF75F}" type="sibTrans" cxnId="{7FCDC9A2-9A9A-4C8B-95EA-6130E7FF8985}">
      <dgm:prSet/>
      <dgm:spPr/>
      <dgm:t>
        <a:bodyPr/>
        <a:lstStyle/>
        <a:p>
          <a:endParaRPr lang="en-IN"/>
        </a:p>
      </dgm:t>
    </dgm:pt>
    <dgm:pt modelId="{56831BF1-DA4F-45F5-B5AA-12BDADD5684F}">
      <dgm:prSet/>
      <dgm:spPr/>
      <dgm:t>
        <a:bodyPr/>
        <a:lstStyle/>
        <a:p>
          <a:r>
            <a:rPr lang="en-IN" b="1" dirty="0">
              <a:solidFill>
                <a:schemeClr val="tx1"/>
              </a:solidFill>
              <a:latin typeface="+mn-lt"/>
            </a:rPr>
            <a:t>Team Performance Analysis</a:t>
          </a:r>
          <a:endParaRPr lang="en-IN" b="1" dirty="0">
            <a:solidFill>
              <a:schemeClr val="tx1"/>
            </a:solidFill>
          </a:endParaRPr>
        </a:p>
      </dgm:t>
    </dgm:pt>
    <dgm:pt modelId="{29900017-D227-4EB7-9E5D-1319E9DC5F57}" type="parTrans" cxnId="{A4928FDF-EC6B-4AD2-A0D1-17C7C459072C}">
      <dgm:prSet/>
      <dgm:spPr/>
      <dgm:t>
        <a:bodyPr/>
        <a:lstStyle/>
        <a:p>
          <a:endParaRPr lang="en-IN"/>
        </a:p>
      </dgm:t>
    </dgm:pt>
    <dgm:pt modelId="{DA9BC227-B3C1-4383-A8B3-153EF80E9801}" type="sibTrans" cxnId="{A4928FDF-EC6B-4AD2-A0D1-17C7C459072C}">
      <dgm:prSet/>
      <dgm:spPr/>
      <dgm:t>
        <a:bodyPr/>
        <a:lstStyle/>
        <a:p>
          <a:endParaRPr lang="en-IN"/>
        </a:p>
      </dgm:t>
    </dgm:pt>
    <dgm:pt modelId="{C3EC764C-93B6-4DA0-A02C-356E7ADC03B7}">
      <dgm:prSet/>
      <dgm:spPr/>
      <dgm:t>
        <a:bodyPr/>
        <a:lstStyle/>
        <a:p>
          <a:r>
            <a:rPr lang="en-IN" b="1" dirty="0">
              <a:solidFill>
                <a:schemeClr val="tx1"/>
              </a:solidFill>
              <a:latin typeface="+mn-lt"/>
            </a:rPr>
            <a:t>Player Performance Analysis</a:t>
          </a:r>
          <a:endParaRPr lang="en-IN" dirty="0">
            <a:solidFill>
              <a:schemeClr val="tx1"/>
            </a:solidFill>
          </a:endParaRPr>
        </a:p>
      </dgm:t>
    </dgm:pt>
    <dgm:pt modelId="{0705F257-770A-4621-A577-361984EFCD65}" type="parTrans" cxnId="{DC296AE4-213F-40FE-8B8F-BAA9C96530C7}">
      <dgm:prSet/>
      <dgm:spPr/>
      <dgm:t>
        <a:bodyPr/>
        <a:lstStyle/>
        <a:p>
          <a:endParaRPr lang="en-IN"/>
        </a:p>
      </dgm:t>
    </dgm:pt>
    <dgm:pt modelId="{5463582B-AE32-465E-BE31-7D94C3EB876F}" type="sibTrans" cxnId="{DC296AE4-213F-40FE-8B8F-BAA9C96530C7}">
      <dgm:prSet/>
      <dgm:spPr/>
      <dgm:t>
        <a:bodyPr/>
        <a:lstStyle/>
        <a:p>
          <a:endParaRPr lang="en-IN"/>
        </a:p>
      </dgm:t>
    </dgm:pt>
    <dgm:pt modelId="{2167EA5F-BE2F-44FC-96E2-B206A0A91203}">
      <dgm:prSet/>
      <dgm:spPr/>
      <dgm:t>
        <a:bodyPr/>
        <a:lstStyle/>
        <a:p>
          <a:r>
            <a:rPr lang="en-US" b="1" dirty="0">
              <a:solidFill>
                <a:schemeClr val="tx1"/>
              </a:solidFill>
              <a:latin typeface="+mn-lt"/>
            </a:rPr>
            <a:t>Opposition and Ground Analysis</a:t>
          </a:r>
          <a:endParaRPr lang="en-IN" dirty="0">
            <a:solidFill>
              <a:schemeClr val="tx1"/>
            </a:solidFill>
          </a:endParaRPr>
        </a:p>
      </dgm:t>
    </dgm:pt>
    <dgm:pt modelId="{767384E9-88A9-4728-8A8C-706A1D09C58C}" type="parTrans" cxnId="{B3BEC328-1FE5-4C06-A2B8-9442B41FA692}">
      <dgm:prSet/>
      <dgm:spPr/>
      <dgm:t>
        <a:bodyPr/>
        <a:lstStyle/>
        <a:p>
          <a:endParaRPr lang="en-IN"/>
        </a:p>
      </dgm:t>
    </dgm:pt>
    <dgm:pt modelId="{8D0BB4A9-0CF4-4D04-BB99-5165F9BD26A7}" type="sibTrans" cxnId="{B3BEC328-1FE5-4C06-A2B8-9442B41FA692}">
      <dgm:prSet/>
      <dgm:spPr/>
      <dgm:t>
        <a:bodyPr/>
        <a:lstStyle/>
        <a:p>
          <a:endParaRPr lang="en-IN"/>
        </a:p>
      </dgm:t>
    </dgm:pt>
    <dgm:pt modelId="{9B3AF56C-6BFA-46FA-97B8-E57575EAE755}">
      <dgm:prSet/>
      <dgm:spPr/>
      <dgm:t>
        <a:bodyPr/>
        <a:lstStyle/>
        <a:p>
          <a:r>
            <a:rPr lang="en-IN" b="1" i="0" dirty="0">
              <a:solidFill>
                <a:schemeClr val="tx1"/>
              </a:solidFill>
              <a:effectLst/>
              <a:latin typeface="+mn-lt"/>
            </a:rPr>
            <a:t>Temporal Analysis</a:t>
          </a:r>
          <a:endParaRPr lang="en-IN" dirty="0">
            <a:solidFill>
              <a:schemeClr val="tx1"/>
            </a:solidFill>
          </a:endParaRPr>
        </a:p>
      </dgm:t>
    </dgm:pt>
    <dgm:pt modelId="{3E4BA7B7-B556-4AF7-9E55-D5CB462BCD73}" type="parTrans" cxnId="{3D8B86A7-9617-47BE-83B1-EDDB8ACF1B95}">
      <dgm:prSet/>
      <dgm:spPr/>
      <dgm:t>
        <a:bodyPr/>
        <a:lstStyle/>
        <a:p>
          <a:endParaRPr lang="en-IN"/>
        </a:p>
      </dgm:t>
    </dgm:pt>
    <dgm:pt modelId="{A266E87B-2647-43A5-97C1-FB6D4D7AB167}" type="sibTrans" cxnId="{3D8B86A7-9617-47BE-83B1-EDDB8ACF1B95}">
      <dgm:prSet/>
      <dgm:spPr/>
      <dgm:t>
        <a:bodyPr/>
        <a:lstStyle/>
        <a:p>
          <a:endParaRPr lang="en-IN"/>
        </a:p>
      </dgm:t>
    </dgm:pt>
    <dgm:pt modelId="{D22D29DB-2800-49E9-9D73-0B890156B293}">
      <dgm:prSet/>
      <dgm:spPr/>
      <dgm:t>
        <a:bodyPr/>
        <a:lstStyle/>
        <a:p>
          <a:r>
            <a:rPr lang="en-US" b="1" dirty="0"/>
            <a:t>Project Resources</a:t>
          </a:r>
          <a:endParaRPr lang="en-IN" dirty="0"/>
        </a:p>
      </dgm:t>
    </dgm:pt>
    <dgm:pt modelId="{DC3A97A1-E39F-4A35-8B26-17624F8B356C}" type="parTrans" cxnId="{70D96349-B0D4-41A7-9633-8BE50DD117CE}">
      <dgm:prSet/>
      <dgm:spPr/>
      <dgm:t>
        <a:bodyPr/>
        <a:lstStyle/>
        <a:p>
          <a:endParaRPr lang="en-IN"/>
        </a:p>
      </dgm:t>
    </dgm:pt>
    <dgm:pt modelId="{B927D476-2A5D-492C-B18B-D250E61A26DB}" type="sibTrans" cxnId="{70D96349-B0D4-41A7-9633-8BE50DD117CE}">
      <dgm:prSet/>
      <dgm:spPr/>
      <dgm:t>
        <a:bodyPr/>
        <a:lstStyle/>
        <a:p>
          <a:endParaRPr lang="en-IN"/>
        </a:p>
      </dgm:t>
    </dgm:pt>
    <dgm:pt modelId="{026C479B-97EA-4633-9FA3-A950CB2330FE}" type="pres">
      <dgm:prSet presAssocID="{C6EF782B-F4E4-4F81-AC6B-9B240B9C068D}" presName="Name0" presStyleCnt="0">
        <dgm:presLayoutVars>
          <dgm:dir/>
          <dgm:resizeHandles val="exact"/>
        </dgm:presLayoutVars>
      </dgm:prSet>
      <dgm:spPr/>
    </dgm:pt>
    <dgm:pt modelId="{4DF64FB5-4BCD-46A0-917F-5716374CC588}" type="pres">
      <dgm:prSet presAssocID="{C6EF782B-F4E4-4F81-AC6B-9B240B9C068D}" presName="fgShape" presStyleLbl="fgShp" presStyleIdx="0" presStyleCnt="1"/>
      <dgm:spPr/>
    </dgm:pt>
    <dgm:pt modelId="{68743677-4D39-4451-95C8-49FD2B818F63}" type="pres">
      <dgm:prSet presAssocID="{C6EF782B-F4E4-4F81-AC6B-9B240B9C068D}" presName="linComp" presStyleCnt="0"/>
      <dgm:spPr/>
    </dgm:pt>
    <dgm:pt modelId="{E5849533-BCCD-43D0-8622-A44FAD504378}" type="pres">
      <dgm:prSet presAssocID="{184437B4-9748-4E69-9849-0C1600782CC8}" presName="compNode" presStyleCnt="0"/>
      <dgm:spPr/>
    </dgm:pt>
    <dgm:pt modelId="{8E0C72E0-6DA8-4DDE-9DCD-6E008120DE07}" type="pres">
      <dgm:prSet presAssocID="{184437B4-9748-4E69-9849-0C1600782CC8}" presName="bkgdShape" presStyleLbl="node1" presStyleIdx="0" presStyleCnt="8"/>
      <dgm:spPr/>
    </dgm:pt>
    <dgm:pt modelId="{1AD6378D-2282-4AB8-9650-71287BB825F8}" type="pres">
      <dgm:prSet presAssocID="{184437B4-9748-4E69-9849-0C1600782CC8}" presName="nodeTx" presStyleLbl="node1" presStyleIdx="0" presStyleCnt="8">
        <dgm:presLayoutVars>
          <dgm:bulletEnabled val="1"/>
        </dgm:presLayoutVars>
      </dgm:prSet>
      <dgm:spPr/>
    </dgm:pt>
    <dgm:pt modelId="{3293F319-E789-4A23-802E-DD8BC5DF7C18}" type="pres">
      <dgm:prSet presAssocID="{184437B4-9748-4E69-9849-0C1600782CC8}" presName="invisiNode" presStyleLbl="node1" presStyleIdx="0" presStyleCnt="8"/>
      <dgm:spPr/>
    </dgm:pt>
    <dgm:pt modelId="{33325D4C-6AF6-4F04-AD0C-02F99A49AF59}" type="pres">
      <dgm:prSet presAssocID="{184437B4-9748-4E69-9849-0C1600782CC8}" presName="imagNode" presStyleLbl="fgImgPlace1" presStyleIdx="0" presStyleCnt="8"/>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dgm:spPr>
    </dgm:pt>
    <dgm:pt modelId="{5E15E924-6BE8-4075-B603-7A115F32FCC4}" type="pres">
      <dgm:prSet presAssocID="{65B8D277-6B5F-45F8-8D15-ED05F516CC1B}" presName="sibTrans" presStyleLbl="sibTrans2D1" presStyleIdx="0" presStyleCnt="0"/>
      <dgm:spPr/>
    </dgm:pt>
    <dgm:pt modelId="{3C814860-FF37-47C2-BC60-EA04F3D9C0DB}" type="pres">
      <dgm:prSet presAssocID="{EE252712-5232-4B96-B9D6-533B63CE1660}" presName="compNode" presStyleCnt="0"/>
      <dgm:spPr/>
    </dgm:pt>
    <dgm:pt modelId="{4B8B612D-CDAA-436A-9C50-2CED3788217E}" type="pres">
      <dgm:prSet presAssocID="{EE252712-5232-4B96-B9D6-533B63CE1660}" presName="bkgdShape" presStyleLbl="node1" presStyleIdx="1" presStyleCnt="8"/>
      <dgm:spPr/>
    </dgm:pt>
    <dgm:pt modelId="{7DF10730-0EDF-4A69-815B-A7D87EB29234}" type="pres">
      <dgm:prSet presAssocID="{EE252712-5232-4B96-B9D6-533B63CE1660}" presName="nodeTx" presStyleLbl="node1" presStyleIdx="1" presStyleCnt="8">
        <dgm:presLayoutVars>
          <dgm:bulletEnabled val="1"/>
        </dgm:presLayoutVars>
      </dgm:prSet>
      <dgm:spPr/>
    </dgm:pt>
    <dgm:pt modelId="{E31E879D-32C1-49C7-BC0B-0113478106A8}" type="pres">
      <dgm:prSet presAssocID="{EE252712-5232-4B96-B9D6-533B63CE1660}" presName="invisiNode" presStyleLbl="node1" presStyleIdx="1" presStyleCnt="8"/>
      <dgm:spPr/>
    </dgm:pt>
    <dgm:pt modelId="{A625B777-B306-4FB3-98EE-038DEED429C8}" type="pres">
      <dgm:prSet presAssocID="{EE252712-5232-4B96-B9D6-533B63CE1660}" presName="imagNode" presStyleLbl="fgImgPlace1" presStyleIdx="1" presStyleCnt="8"/>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l="-12000" r="-12000"/>
          </a:stretch>
        </a:blipFill>
      </dgm:spPr>
    </dgm:pt>
    <dgm:pt modelId="{870E1F1A-F2B2-4482-B9F0-2FB58F5F4AA8}" type="pres">
      <dgm:prSet presAssocID="{B2EB02BE-1272-4481-A643-721C474693F5}" presName="sibTrans" presStyleLbl="sibTrans2D1" presStyleIdx="0" presStyleCnt="0"/>
      <dgm:spPr/>
    </dgm:pt>
    <dgm:pt modelId="{B0F7CAC3-D7B6-4F66-8E18-5C7A5EACCFE6}" type="pres">
      <dgm:prSet presAssocID="{032CD9E7-6D9C-4797-B8EB-425A47D8B3AA}" presName="compNode" presStyleCnt="0"/>
      <dgm:spPr/>
    </dgm:pt>
    <dgm:pt modelId="{6A980A94-9DE3-4E1A-86E9-616DBDFB42AD}" type="pres">
      <dgm:prSet presAssocID="{032CD9E7-6D9C-4797-B8EB-425A47D8B3AA}" presName="bkgdShape" presStyleLbl="node1" presStyleIdx="2" presStyleCnt="8"/>
      <dgm:spPr/>
    </dgm:pt>
    <dgm:pt modelId="{F2CE7893-1853-4A58-B299-A4227F324364}" type="pres">
      <dgm:prSet presAssocID="{032CD9E7-6D9C-4797-B8EB-425A47D8B3AA}" presName="nodeTx" presStyleLbl="node1" presStyleIdx="2" presStyleCnt="8">
        <dgm:presLayoutVars>
          <dgm:bulletEnabled val="1"/>
        </dgm:presLayoutVars>
      </dgm:prSet>
      <dgm:spPr/>
    </dgm:pt>
    <dgm:pt modelId="{B9BE3692-2CB8-4142-A834-766E384985C8}" type="pres">
      <dgm:prSet presAssocID="{032CD9E7-6D9C-4797-B8EB-425A47D8B3AA}" presName="invisiNode" presStyleLbl="node1" presStyleIdx="2" presStyleCnt="8"/>
      <dgm:spPr/>
    </dgm:pt>
    <dgm:pt modelId="{E6A28B75-8268-4467-9830-D500128392C4}" type="pres">
      <dgm:prSet presAssocID="{032CD9E7-6D9C-4797-B8EB-425A47D8B3AA}" presName="imagNode" presStyleLbl="fgImgPlace1" presStyleIdx="2" presStyleCnt="8"/>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8000" r="-28000"/>
          </a:stretch>
        </a:blipFill>
      </dgm:spPr>
    </dgm:pt>
    <dgm:pt modelId="{A418A413-3AAE-4D08-AD69-E3B6CB05C732}" type="pres">
      <dgm:prSet presAssocID="{569164B0-3F74-4DD7-8CC8-2CEA2A7BF75F}" presName="sibTrans" presStyleLbl="sibTrans2D1" presStyleIdx="0" presStyleCnt="0"/>
      <dgm:spPr/>
    </dgm:pt>
    <dgm:pt modelId="{61981DD7-91DB-47AD-803F-AB5EF40BE0FD}" type="pres">
      <dgm:prSet presAssocID="{56831BF1-DA4F-45F5-B5AA-12BDADD5684F}" presName="compNode" presStyleCnt="0"/>
      <dgm:spPr/>
    </dgm:pt>
    <dgm:pt modelId="{B4B7206B-A289-400B-9FD2-239EDEBE2432}" type="pres">
      <dgm:prSet presAssocID="{56831BF1-DA4F-45F5-B5AA-12BDADD5684F}" presName="bkgdShape" presStyleLbl="node1" presStyleIdx="3" presStyleCnt="8"/>
      <dgm:spPr/>
    </dgm:pt>
    <dgm:pt modelId="{B0B4D0C8-D7F3-4484-9AC4-96D8215DA182}" type="pres">
      <dgm:prSet presAssocID="{56831BF1-DA4F-45F5-B5AA-12BDADD5684F}" presName="nodeTx" presStyleLbl="node1" presStyleIdx="3" presStyleCnt="8">
        <dgm:presLayoutVars>
          <dgm:bulletEnabled val="1"/>
        </dgm:presLayoutVars>
      </dgm:prSet>
      <dgm:spPr/>
    </dgm:pt>
    <dgm:pt modelId="{D9A77EE4-0BC5-4778-AA45-46E570259976}" type="pres">
      <dgm:prSet presAssocID="{56831BF1-DA4F-45F5-B5AA-12BDADD5684F}" presName="invisiNode" presStyleLbl="node1" presStyleIdx="3" presStyleCnt="8"/>
      <dgm:spPr/>
    </dgm:pt>
    <dgm:pt modelId="{34221FA8-E924-4649-99D5-41807AE5474B}" type="pres">
      <dgm:prSet presAssocID="{56831BF1-DA4F-45F5-B5AA-12BDADD5684F}" presName="imagNode" presStyleLbl="fgImgPlace1" presStyleIdx="3" presStyleCnt="8"/>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53000" r="-53000"/>
          </a:stretch>
        </a:blipFill>
      </dgm:spPr>
    </dgm:pt>
    <dgm:pt modelId="{5D06EE71-51E1-4FFD-A818-A71401AC3C2E}" type="pres">
      <dgm:prSet presAssocID="{DA9BC227-B3C1-4383-A8B3-153EF80E9801}" presName="sibTrans" presStyleLbl="sibTrans2D1" presStyleIdx="0" presStyleCnt="0"/>
      <dgm:spPr/>
    </dgm:pt>
    <dgm:pt modelId="{80AD1B60-0D80-4578-A5E7-369FC92C4272}" type="pres">
      <dgm:prSet presAssocID="{C3EC764C-93B6-4DA0-A02C-356E7ADC03B7}" presName="compNode" presStyleCnt="0"/>
      <dgm:spPr/>
    </dgm:pt>
    <dgm:pt modelId="{8CED33E4-8C88-4019-AA45-CC75DDFBBDF1}" type="pres">
      <dgm:prSet presAssocID="{C3EC764C-93B6-4DA0-A02C-356E7ADC03B7}" presName="bkgdShape" presStyleLbl="node1" presStyleIdx="4" presStyleCnt="8"/>
      <dgm:spPr/>
    </dgm:pt>
    <dgm:pt modelId="{121C9D1C-42EC-4122-BF52-86CC6BC521C8}" type="pres">
      <dgm:prSet presAssocID="{C3EC764C-93B6-4DA0-A02C-356E7ADC03B7}" presName="nodeTx" presStyleLbl="node1" presStyleIdx="4" presStyleCnt="8">
        <dgm:presLayoutVars>
          <dgm:bulletEnabled val="1"/>
        </dgm:presLayoutVars>
      </dgm:prSet>
      <dgm:spPr/>
    </dgm:pt>
    <dgm:pt modelId="{0C1E6E36-1639-4740-A994-0D870A407253}" type="pres">
      <dgm:prSet presAssocID="{C3EC764C-93B6-4DA0-A02C-356E7ADC03B7}" presName="invisiNode" presStyleLbl="node1" presStyleIdx="4" presStyleCnt="8"/>
      <dgm:spPr/>
    </dgm:pt>
    <dgm:pt modelId="{E6F9FAA7-35AB-4C26-BD4E-5D3FC7AA8800}" type="pres">
      <dgm:prSet presAssocID="{C3EC764C-93B6-4DA0-A02C-356E7ADC03B7}" presName="imagNode" presStyleLbl="fgImgPlace1" presStyleIdx="4" presStyleCnt="8"/>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l="-53000" r="-53000"/>
          </a:stretch>
        </a:blipFill>
      </dgm:spPr>
    </dgm:pt>
    <dgm:pt modelId="{45BD63FC-1001-4DAE-9C78-1FCBA37BE514}" type="pres">
      <dgm:prSet presAssocID="{5463582B-AE32-465E-BE31-7D94C3EB876F}" presName="sibTrans" presStyleLbl="sibTrans2D1" presStyleIdx="0" presStyleCnt="0"/>
      <dgm:spPr/>
    </dgm:pt>
    <dgm:pt modelId="{76DD14F6-AE49-4EA3-A28C-F92CDE07A5B7}" type="pres">
      <dgm:prSet presAssocID="{2167EA5F-BE2F-44FC-96E2-B206A0A91203}" presName="compNode" presStyleCnt="0"/>
      <dgm:spPr/>
    </dgm:pt>
    <dgm:pt modelId="{CF00D42F-72D5-4B7E-9F5A-EDF89BA1E59F}" type="pres">
      <dgm:prSet presAssocID="{2167EA5F-BE2F-44FC-96E2-B206A0A91203}" presName="bkgdShape" presStyleLbl="node1" presStyleIdx="5" presStyleCnt="8"/>
      <dgm:spPr/>
    </dgm:pt>
    <dgm:pt modelId="{E547FA92-7BA4-47EB-8B60-91AE01165940}" type="pres">
      <dgm:prSet presAssocID="{2167EA5F-BE2F-44FC-96E2-B206A0A91203}" presName="nodeTx" presStyleLbl="node1" presStyleIdx="5" presStyleCnt="8">
        <dgm:presLayoutVars>
          <dgm:bulletEnabled val="1"/>
        </dgm:presLayoutVars>
      </dgm:prSet>
      <dgm:spPr/>
    </dgm:pt>
    <dgm:pt modelId="{858B5D19-5E08-416F-B6CE-9050C070E9BE}" type="pres">
      <dgm:prSet presAssocID="{2167EA5F-BE2F-44FC-96E2-B206A0A91203}" presName="invisiNode" presStyleLbl="node1" presStyleIdx="5" presStyleCnt="8"/>
      <dgm:spPr/>
    </dgm:pt>
    <dgm:pt modelId="{3B18660D-E1BE-4EA6-BD1D-909B2C716397}" type="pres">
      <dgm:prSet presAssocID="{2167EA5F-BE2F-44FC-96E2-B206A0A91203}" presName="imagNode" presStyleLbl="fgImgPlace1" presStyleIdx="5" presStyleCnt="8"/>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l="-56000" r="-56000"/>
          </a:stretch>
        </a:blipFill>
      </dgm:spPr>
    </dgm:pt>
    <dgm:pt modelId="{F91215F8-AA03-4980-964E-258B237629EA}" type="pres">
      <dgm:prSet presAssocID="{8D0BB4A9-0CF4-4D04-BB99-5165F9BD26A7}" presName="sibTrans" presStyleLbl="sibTrans2D1" presStyleIdx="0" presStyleCnt="0"/>
      <dgm:spPr/>
    </dgm:pt>
    <dgm:pt modelId="{0248958B-AFD1-4EB3-8385-D806D92E37B5}" type="pres">
      <dgm:prSet presAssocID="{9B3AF56C-6BFA-46FA-97B8-E57575EAE755}" presName="compNode" presStyleCnt="0"/>
      <dgm:spPr/>
    </dgm:pt>
    <dgm:pt modelId="{F6967C1C-33CF-4499-80FD-EB5EB5B186D2}" type="pres">
      <dgm:prSet presAssocID="{9B3AF56C-6BFA-46FA-97B8-E57575EAE755}" presName="bkgdShape" presStyleLbl="node1" presStyleIdx="6" presStyleCnt="8"/>
      <dgm:spPr/>
    </dgm:pt>
    <dgm:pt modelId="{125BBFEE-4986-454B-967F-2D7138A60D82}" type="pres">
      <dgm:prSet presAssocID="{9B3AF56C-6BFA-46FA-97B8-E57575EAE755}" presName="nodeTx" presStyleLbl="node1" presStyleIdx="6" presStyleCnt="8">
        <dgm:presLayoutVars>
          <dgm:bulletEnabled val="1"/>
        </dgm:presLayoutVars>
      </dgm:prSet>
      <dgm:spPr/>
    </dgm:pt>
    <dgm:pt modelId="{75D1E7BB-7373-408A-A3F5-F82DA2576F58}" type="pres">
      <dgm:prSet presAssocID="{9B3AF56C-6BFA-46FA-97B8-E57575EAE755}" presName="invisiNode" presStyleLbl="node1" presStyleIdx="6" presStyleCnt="8"/>
      <dgm:spPr/>
    </dgm:pt>
    <dgm:pt modelId="{9A5E9F5C-D581-4477-BD29-EE5C78893356}" type="pres">
      <dgm:prSet presAssocID="{9B3AF56C-6BFA-46FA-97B8-E57575EAE755}" presName="imagNode" presStyleLbl="fgImgPlace1" presStyleIdx="6" presStyleCnt="8"/>
      <dgm:spPr>
        <a:blipFill>
          <a:blip xmlns:r="http://schemas.openxmlformats.org/officeDocument/2006/relationships" r:embed="rId8" cstate="print">
            <a:extLst>
              <a:ext uri="{28A0092B-C50C-407E-A947-70E740481C1C}">
                <a14:useLocalDpi xmlns:a14="http://schemas.microsoft.com/office/drawing/2010/main" val="0"/>
              </a:ext>
            </a:extLst>
          </a:blip>
          <a:srcRect/>
          <a:stretch>
            <a:fillRect l="-54000" r="-54000"/>
          </a:stretch>
        </a:blipFill>
      </dgm:spPr>
    </dgm:pt>
    <dgm:pt modelId="{79F311EC-E69E-4E21-BD51-DE167D788C7D}" type="pres">
      <dgm:prSet presAssocID="{A266E87B-2647-43A5-97C1-FB6D4D7AB167}" presName="sibTrans" presStyleLbl="sibTrans2D1" presStyleIdx="0" presStyleCnt="0"/>
      <dgm:spPr/>
    </dgm:pt>
    <dgm:pt modelId="{6FB9B721-773A-409D-A014-BA8926F6FA3A}" type="pres">
      <dgm:prSet presAssocID="{D22D29DB-2800-49E9-9D73-0B890156B293}" presName="compNode" presStyleCnt="0"/>
      <dgm:spPr/>
    </dgm:pt>
    <dgm:pt modelId="{BB7C353A-EE35-46B7-863A-4FE84E90BD3E}" type="pres">
      <dgm:prSet presAssocID="{D22D29DB-2800-49E9-9D73-0B890156B293}" presName="bkgdShape" presStyleLbl="node1" presStyleIdx="7" presStyleCnt="8"/>
      <dgm:spPr/>
    </dgm:pt>
    <dgm:pt modelId="{C9FB8319-ABE9-4476-A509-FE825EEFEF82}" type="pres">
      <dgm:prSet presAssocID="{D22D29DB-2800-49E9-9D73-0B890156B293}" presName="nodeTx" presStyleLbl="node1" presStyleIdx="7" presStyleCnt="8">
        <dgm:presLayoutVars>
          <dgm:bulletEnabled val="1"/>
        </dgm:presLayoutVars>
      </dgm:prSet>
      <dgm:spPr/>
    </dgm:pt>
    <dgm:pt modelId="{8EC86366-A7C0-45C3-97F7-C88FC388B813}" type="pres">
      <dgm:prSet presAssocID="{D22D29DB-2800-49E9-9D73-0B890156B293}" presName="invisiNode" presStyleLbl="node1" presStyleIdx="7" presStyleCnt="8"/>
      <dgm:spPr/>
    </dgm:pt>
    <dgm:pt modelId="{972F96BA-95AF-4E64-BECA-7635688BC090}" type="pres">
      <dgm:prSet presAssocID="{D22D29DB-2800-49E9-9D73-0B890156B293}" presName="imagNode" presStyleLbl="fgImgPlace1" presStyleIdx="7"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2000" r="-12000"/>
          </a:stretch>
        </a:blipFill>
      </dgm:spPr>
    </dgm:pt>
  </dgm:ptLst>
  <dgm:cxnLst>
    <dgm:cxn modelId="{CDAE9705-8935-4E9A-9BA5-A9C6B42E939F}" type="presOf" srcId="{9B3AF56C-6BFA-46FA-97B8-E57575EAE755}" destId="{125BBFEE-4986-454B-967F-2D7138A60D82}" srcOrd="1" destOrd="0" presId="urn:microsoft.com/office/officeart/2005/8/layout/hList7"/>
    <dgm:cxn modelId="{D203D70F-8B8C-4745-96D3-02C49EC232F7}" type="presOf" srcId="{8D0BB4A9-0CF4-4D04-BB99-5165F9BD26A7}" destId="{F91215F8-AA03-4980-964E-258B237629EA}" srcOrd="0" destOrd="0" presId="urn:microsoft.com/office/officeart/2005/8/layout/hList7"/>
    <dgm:cxn modelId="{785FED23-9CBC-4BF4-BD4C-5634AFB0329F}" type="presOf" srcId="{EE252712-5232-4B96-B9D6-533B63CE1660}" destId="{7DF10730-0EDF-4A69-815B-A7D87EB29234}" srcOrd="1" destOrd="0" presId="urn:microsoft.com/office/officeart/2005/8/layout/hList7"/>
    <dgm:cxn modelId="{B3BEC328-1FE5-4C06-A2B8-9442B41FA692}" srcId="{C6EF782B-F4E4-4F81-AC6B-9B240B9C068D}" destId="{2167EA5F-BE2F-44FC-96E2-B206A0A91203}" srcOrd="5" destOrd="0" parTransId="{767384E9-88A9-4728-8A8C-706A1D09C58C}" sibTransId="{8D0BB4A9-0CF4-4D04-BB99-5165F9BD26A7}"/>
    <dgm:cxn modelId="{583AE03C-9322-46F7-8037-942A048FFED0}" type="presOf" srcId="{B2EB02BE-1272-4481-A643-721C474693F5}" destId="{870E1F1A-F2B2-4482-B9F0-2FB58F5F4AA8}" srcOrd="0" destOrd="0" presId="urn:microsoft.com/office/officeart/2005/8/layout/hList7"/>
    <dgm:cxn modelId="{E2CAC65D-8A59-45D8-A173-63A3B358839B}" type="presOf" srcId="{65B8D277-6B5F-45F8-8D15-ED05F516CC1B}" destId="{5E15E924-6BE8-4075-B603-7A115F32FCC4}" srcOrd="0" destOrd="0" presId="urn:microsoft.com/office/officeart/2005/8/layout/hList7"/>
    <dgm:cxn modelId="{A1B57C45-684D-4100-B55C-5DFC0AA9A78E}" type="presOf" srcId="{569164B0-3F74-4DD7-8CC8-2CEA2A7BF75F}" destId="{A418A413-3AAE-4D08-AD69-E3B6CB05C732}" srcOrd="0" destOrd="0" presId="urn:microsoft.com/office/officeart/2005/8/layout/hList7"/>
    <dgm:cxn modelId="{85F2F045-4241-400D-9D7C-C2E8AB37E974}" type="presOf" srcId="{184437B4-9748-4E69-9849-0C1600782CC8}" destId="{8E0C72E0-6DA8-4DDE-9DCD-6E008120DE07}" srcOrd="0" destOrd="0" presId="urn:microsoft.com/office/officeart/2005/8/layout/hList7"/>
    <dgm:cxn modelId="{70D96349-B0D4-41A7-9633-8BE50DD117CE}" srcId="{C6EF782B-F4E4-4F81-AC6B-9B240B9C068D}" destId="{D22D29DB-2800-49E9-9D73-0B890156B293}" srcOrd="7" destOrd="0" parTransId="{DC3A97A1-E39F-4A35-8B26-17624F8B356C}" sibTransId="{B927D476-2A5D-492C-B18B-D250E61A26DB}"/>
    <dgm:cxn modelId="{04FDBD69-CD06-45E0-9FB8-7EA402E74533}" type="presOf" srcId="{C6EF782B-F4E4-4F81-AC6B-9B240B9C068D}" destId="{026C479B-97EA-4633-9FA3-A950CB2330FE}" srcOrd="0" destOrd="0" presId="urn:microsoft.com/office/officeart/2005/8/layout/hList7"/>
    <dgm:cxn modelId="{317A4274-C89A-4D91-AC9C-77B51402BCD3}" type="presOf" srcId="{EE252712-5232-4B96-B9D6-533B63CE1660}" destId="{4B8B612D-CDAA-436A-9C50-2CED3788217E}" srcOrd="0" destOrd="0" presId="urn:microsoft.com/office/officeart/2005/8/layout/hList7"/>
    <dgm:cxn modelId="{E5C67481-5E04-4877-AEB1-A6AD1AAF1575}" type="presOf" srcId="{A266E87B-2647-43A5-97C1-FB6D4D7AB167}" destId="{79F311EC-E69E-4E21-BD51-DE167D788C7D}" srcOrd="0" destOrd="0" presId="urn:microsoft.com/office/officeart/2005/8/layout/hList7"/>
    <dgm:cxn modelId="{334FCB8B-B1CA-4093-97FE-0711A8A9D644}" type="presOf" srcId="{56831BF1-DA4F-45F5-B5AA-12BDADD5684F}" destId="{B0B4D0C8-D7F3-4484-9AC4-96D8215DA182}" srcOrd="1" destOrd="0" presId="urn:microsoft.com/office/officeart/2005/8/layout/hList7"/>
    <dgm:cxn modelId="{5A5A888E-7348-40BC-BF39-4689A749437A}" type="presOf" srcId="{2167EA5F-BE2F-44FC-96E2-B206A0A91203}" destId="{CF00D42F-72D5-4B7E-9F5A-EDF89BA1E59F}" srcOrd="0" destOrd="0" presId="urn:microsoft.com/office/officeart/2005/8/layout/hList7"/>
    <dgm:cxn modelId="{A219F1A1-E8F5-498B-A2A4-858F16B0FDCA}" type="presOf" srcId="{C3EC764C-93B6-4DA0-A02C-356E7ADC03B7}" destId="{8CED33E4-8C88-4019-AA45-CC75DDFBBDF1}" srcOrd="0" destOrd="0" presId="urn:microsoft.com/office/officeart/2005/8/layout/hList7"/>
    <dgm:cxn modelId="{7FCDC9A2-9A9A-4C8B-95EA-6130E7FF8985}" srcId="{C6EF782B-F4E4-4F81-AC6B-9B240B9C068D}" destId="{032CD9E7-6D9C-4797-B8EB-425A47D8B3AA}" srcOrd="2" destOrd="0" parTransId="{967AD3EF-7046-45EB-A819-028DF55F6FB6}" sibTransId="{569164B0-3F74-4DD7-8CC8-2CEA2A7BF75F}"/>
    <dgm:cxn modelId="{3D8B86A7-9617-47BE-83B1-EDDB8ACF1B95}" srcId="{C6EF782B-F4E4-4F81-AC6B-9B240B9C068D}" destId="{9B3AF56C-6BFA-46FA-97B8-E57575EAE755}" srcOrd="6" destOrd="0" parTransId="{3E4BA7B7-B556-4AF7-9E55-D5CB462BCD73}" sibTransId="{A266E87B-2647-43A5-97C1-FB6D4D7AB167}"/>
    <dgm:cxn modelId="{4C1886A9-1E4F-447C-B602-154CD09D2EF6}" type="presOf" srcId="{184437B4-9748-4E69-9849-0C1600782CC8}" destId="{1AD6378D-2282-4AB8-9650-71287BB825F8}" srcOrd="1" destOrd="0" presId="urn:microsoft.com/office/officeart/2005/8/layout/hList7"/>
    <dgm:cxn modelId="{AC148AAA-F7BC-4E08-9545-33C4A7031D01}" type="presOf" srcId="{9B3AF56C-6BFA-46FA-97B8-E57575EAE755}" destId="{F6967C1C-33CF-4499-80FD-EB5EB5B186D2}" srcOrd="0" destOrd="0" presId="urn:microsoft.com/office/officeart/2005/8/layout/hList7"/>
    <dgm:cxn modelId="{28A269AB-F7D0-4A8F-A967-9C7FE7CF7871}" type="presOf" srcId="{2167EA5F-BE2F-44FC-96E2-B206A0A91203}" destId="{E547FA92-7BA4-47EB-8B60-91AE01165940}" srcOrd="1" destOrd="0" presId="urn:microsoft.com/office/officeart/2005/8/layout/hList7"/>
    <dgm:cxn modelId="{E7B296B4-6985-4AD8-AC98-95043C53CB5F}" type="presOf" srcId="{56831BF1-DA4F-45F5-B5AA-12BDADD5684F}" destId="{B4B7206B-A289-400B-9FD2-239EDEBE2432}" srcOrd="0" destOrd="0" presId="urn:microsoft.com/office/officeart/2005/8/layout/hList7"/>
    <dgm:cxn modelId="{E96398C0-0A68-4ED2-8841-3068F0C9F7EB}" type="presOf" srcId="{5463582B-AE32-465E-BE31-7D94C3EB876F}" destId="{45BD63FC-1001-4DAE-9C78-1FCBA37BE514}" srcOrd="0" destOrd="0" presId="urn:microsoft.com/office/officeart/2005/8/layout/hList7"/>
    <dgm:cxn modelId="{40A7AEC8-6EE8-4237-B935-8C60A75D4133}" type="presOf" srcId="{C3EC764C-93B6-4DA0-A02C-356E7ADC03B7}" destId="{121C9D1C-42EC-4122-BF52-86CC6BC521C8}" srcOrd="1" destOrd="0" presId="urn:microsoft.com/office/officeart/2005/8/layout/hList7"/>
    <dgm:cxn modelId="{72BF33CA-1CD0-43F8-8E84-08D021BA32C1}" srcId="{C6EF782B-F4E4-4F81-AC6B-9B240B9C068D}" destId="{184437B4-9748-4E69-9849-0C1600782CC8}" srcOrd="0" destOrd="0" parTransId="{3F5B9D83-6582-48CF-BB81-2EC311ED3D88}" sibTransId="{65B8D277-6B5F-45F8-8D15-ED05F516CC1B}"/>
    <dgm:cxn modelId="{30F234CB-17F7-4DD2-9285-7DCDF267D56E}" type="presOf" srcId="{032CD9E7-6D9C-4797-B8EB-425A47D8B3AA}" destId="{6A980A94-9DE3-4E1A-86E9-616DBDFB42AD}" srcOrd="0" destOrd="0" presId="urn:microsoft.com/office/officeart/2005/8/layout/hList7"/>
    <dgm:cxn modelId="{3025F1CC-E124-4943-B970-72E88BFF85AB}" srcId="{C6EF782B-F4E4-4F81-AC6B-9B240B9C068D}" destId="{EE252712-5232-4B96-B9D6-533B63CE1660}" srcOrd="1" destOrd="0" parTransId="{8BF677CD-B44E-4113-BB60-B122BA96B430}" sibTransId="{B2EB02BE-1272-4481-A643-721C474693F5}"/>
    <dgm:cxn modelId="{A4928FDF-EC6B-4AD2-A0D1-17C7C459072C}" srcId="{C6EF782B-F4E4-4F81-AC6B-9B240B9C068D}" destId="{56831BF1-DA4F-45F5-B5AA-12BDADD5684F}" srcOrd="3" destOrd="0" parTransId="{29900017-D227-4EB7-9E5D-1319E9DC5F57}" sibTransId="{DA9BC227-B3C1-4383-A8B3-153EF80E9801}"/>
    <dgm:cxn modelId="{2550E7DF-A923-47D2-8EAD-AED26C9ABD6F}" type="presOf" srcId="{DA9BC227-B3C1-4383-A8B3-153EF80E9801}" destId="{5D06EE71-51E1-4FFD-A818-A71401AC3C2E}" srcOrd="0" destOrd="0" presId="urn:microsoft.com/office/officeart/2005/8/layout/hList7"/>
    <dgm:cxn modelId="{DC296AE4-213F-40FE-8B8F-BAA9C96530C7}" srcId="{C6EF782B-F4E4-4F81-AC6B-9B240B9C068D}" destId="{C3EC764C-93B6-4DA0-A02C-356E7ADC03B7}" srcOrd="4" destOrd="0" parTransId="{0705F257-770A-4621-A577-361984EFCD65}" sibTransId="{5463582B-AE32-465E-BE31-7D94C3EB876F}"/>
    <dgm:cxn modelId="{08A1ADE9-550D-45B9-9E8E-E84BC33EC6EE}" type="presOf" srcId="{032CD9E7-6D9C-4797-B8EB-425A47D8B3AA}" destId="{F2CE7893-1853-4A58-B299-A4227F324364}" srcOrd="1" destOrd="0" presId="urn:microsoft.com/office/officeart/2005/8/layout/hList7"/>
    <dgm:cxn modelId="{B85719EB-6F52-454E-8FBC-6AD2C0AB8A25}" type="presOf" srcId="{D22D29DB-2800-49E9-9D73-0B890156B293}" destId="{BB7C353A-EE35-46B7-863A-4FE84E90BD3E}" srcOrd="0" destOrd="0" presId="urn:microsoft.com/office/officeart/2005/8/layout/hList7"/>
    <dgm:cxn modelId="{69D0C4F8-8594-43F3-85A4-229D165B8ED7}" type="presOf" srcId="{D22D29DB-2800-49E9-9D73-0B890156B293}" destId="{C9FB8319-ABE9-4476-A509-FE825EEFEF82}" srcOrd="1" destOrd="0" presId="urn:microsoft.com/office/officeart/2005/8/layout/hList7"/>
    <dgm:cxn modelId="{51635810-73A5-405D-B587-487B284F3285}" type="presParOf" srcId="{026C479B-97EA-4633-9FA3-A950CB2330FE}" destId="{4DF64FB5-4BCD-46A0-917F-5716374CC588}" srcOrd="0" destOrd="0" presId="urn:microsoft.com/office/officeart/2005/8/layout/hList7"/>
    <dgm:cxn modelId="{94CF26A2-1DE6-42DE-BB24-3B6829C7B6AD}" type="presParOf" srcId="{026C479B-97EA-4633-9FA3-A950CB2330FE}" destId="{68743677-4D39-4451-95C8-49FD2B818F63}" srcOrd="1" destOrd="0" presId="urn:microsoft.com/office/officeart/2005/8/layout/hList7"/>
    <dgm:cxn modelId="{3548BB46-D52F-40FA-8232-C3A233C7CA94}" type="presParOf" srcId="{68743677-4D39-4451-95C8-49FD2B818F63}" destId="{E5849533-BCCD-43D0-8622-A44FAD504378}" srcOrd="0" destOrd="0" presId="urn:microsoft.com/office/officeart/2005/8/layout/hList7"/>
    <dgm:cxn modelId="{7B3CDBD2-16C5-4D80-97F1-9B7EB049F830}" type="presParOf" srcId="{E5849533-BCCD-43D0-8622-A44FAD504378}" destId="{8E0C72E0-6DA8-4DDE-9DCD-6E008120DE07}" srcOrd="0" destOrd="0" presId="urn:microsoft.com/office/officeart/2005/8/layout/hList7"/>
    <dgm:cxn modelId="{8EF8B8F2-370C-4CB5-8AC7-3EA8E83D167E}" type="presParOf" srcId="{E5849533-BCCD-43D0-8622-A44FAD504378}" destId="{1AD6378D-2282-4AB8-9650-71287BB825F8}" srcOrd="1" destOrd="0" presId="urn:microsoft.com/office/officeart/2005/8/layout/hList7"/>
    <dgm:cxn modelId="{1162AA9B-FA4C-44A4-A9E3-2023900E94CB}" type="presParOf" srcId="{E5849533-BCCD-43D0-8622-A44FAD504378}" destId="{3293F319-E789-4A23-802E-DD8BC5DF7C18}" srcOrd="2" destOrd="0" presId="urn:microsoft.com/office/officeart/2005/8/layout/hList7"/>
    <dgm:cxn modelId="{3C2FDE16-DC11-44E7-9555-DA805C4D8525}" type="presParOf" srcId="{E5849533-BCCD-43D0-8622-A44FAD504378}" destId="{33325D4C-6AF6-4F04-AD0C-02F99A49AF59}" srcOrd="3" destOrd="0" presId="urn:microsoft.com/office/officeart/2005/8/layout/hList7"/>
    <dgm:cxn modelId="{A3E682E2-2A94-4374-9CB4-C318FD613F59}" type="presParOf" srcId="{68743677-4D39-4451-95C8-49FD2B818F63}" destId="{5E15E924-6BE8-4075-B603-7A115F32FCC4}" srcOrd="1" destOrd="0" presId="urn:microsoft.com/office/officeart/2005/8/layout/hList7"/>
    <dgm:cxn modelId="{6F7CB624-CDEB-427C-93B4-121A24DC4CB4}" type="presParOf" srcId="{68743677-4D39-4451-95C8-49FD2B818F63}" destId="{3C814860-FF37-47C2-BC60-EA04F3D9C0DB}" srcOrd="2" destOrd="0" presId="urn:microsoft.com/office/officeart/2005/8/layout/hList7"/>
    <dgm:cxn modelId="{58ED9E75-654E-47A0-BB9C-5FAE47328831}" type="presParOf" srcId="{3C814860-FF37-47C2-BC60-EA04F3D9C0DB}" destId="{4B8B612D-CDAA-436A-9C50-2CED3788217E}" srcOrd="0" destOrd="0" presId="urn:microsoft.com/office/officeart/2005/8/layout/hList7"/>
    <dgm:cxn modelId="{8962F808-C3BB-444F-A835-7ADD273FF734}" type="presParOf" srcId="{3C814860-FF37-47C2-BC60-EA04F3D9C0DB}" destId="{7DF10730-0EDF-4A69-815B-A7D87EB29234}" srcOrd="1" destOrd="0" presId="urn:microsoft.com/office/officeart/2005/8/layout/hList7"/>
    <dgm:cxn modelId="{127010F1-089B-4042-ACCA-67E1C638FA2C}" type="presParOf" srcId="{3C814860-FF37-47C2-BC60-EA04F3D9C0DB}" destId="{E31E879D-32C1-49C7-BC0B-0113478106A8}" srcOrd="2" destOrd="0" presId="urn:microsoft.com/office/officeart/2005/8/layout/hList7"/>
    <dgm:cxn modelId="{246DBA37-899D-482A-9804-E0DACB0FBD47}" type="presParOf" srcId="{3C814860-FF37-47C2-BC60-EA04F3D9C0DB}" destId="{A625B777-B306-4FB3-98EE-038DEED429C8}" srcOrd="3" destOrd="0" presId="urn:microsoft.com/office/officeart/2005/8/layout/hList7"/>
    <dgm:cxn modelId="{7A8048AC-0FF5-4F61-9248-44F1402AB44F}" type="presParOf" srcId="{68743677-4D39-4451-95C8-49FD2B818F63}" destId="{870E1F1A-F2B2-4482-B9F0-2FB58F5F4AA8}" srcOrd="3" destOrd="0" presId="urn:microsoft.com/office/officeart/2005/8/layout/hList7"/>
    <dgm:cxn modelId="{B049E6E7-0456-4309-B717-804D0742D300}" type="presParOf" srcId="{68743677-4D39-4451-95C8-49FD2B818F63}" destId="{B0F7CAC3-D7B6-4F66-8E18-5C7A5EACCFE6}" srcOrd="4" destOrd="0" presId="urn:microsoft.com/office/officeart/2005/8/layout/hList7"/>
    <dgm:cxn modelId="{70EE36B7-F729-4705-B02E-0328C205CCDA}" type="presParOf" srcId="{B0F7CAC3-D7B6-4F66-8E18-5C7A5EACCFE6}" destId="{6A980A94-9DE3-4E1A-86E9-616DBDFB42AD}" srcOrd="0" destOrd="0" presId="urn:microsoft.com/office/officeart/2005/8/layout/hList7"/>
    <dgm:cxn modelId="{14900FEB-3263-4EF7-AF19-AE3FFEC63F7E}" type="presParOf" srcId="{B0F7CAC3-D7B6-4F66-8E18-5C7A5EACCFE6}" destId="{F2CE7893-1853-4A58-B299-A4227F324364}" srcOrd="1" destOrd="0" presId="urn:microsoft.com/office/officeart/2005/8/layout/hList7"/>
    <dgm:cxn modelId="{D8EA788E-CEFB-43B7-9650-15D8D783B0D2}" type="presParOf" srcId="{B0F7CAC3-D7B6-4F66-8E18-5C7A5EACCFE6}" destId="{B9BE3692-2CB8-4142-A834-766E384985C8}" srcOrd="2" destOrd="0" presId="urn:microsoft.com/office/officeart/2005/8/layout/hList7"/>
    <dgm:cxn modelId="{EC3F62E7-50D5-4C3E-BD53-F6DDC725AFB6}" type="presParOf" srcId="{B0F7CAC3-D7B6-4F66-8E18-5C7A5EACCFE6}" destId="{E6A28B75-8268-4467-9830-D500128392C4}" srcOrd="3" destOrd="0" presId="urn:microsoft.com/office/officeart/2005/8/layout/hList7"/>
    <dgm:cxn modelId="{9CC01FB7-E06E-4D49-B2F7-A402A4C5C423}" type="presParOf" srcId="{68743677-4D39-4451-95C8-49FD2B818F63}" destId="{A418A413-3AAE-4D08-AD69-E3B6CB05C732}" srcOrd="5" destOrd="0" presId="urn:microsoft.com/office/officeart/2005/8/layout/hList7"/>
    <dgm:cxn modelId="{D40A241A-66AC-4A03-B8C1-A9E07BAB9EE0}" type="presParOf" srcId="{68743677-4D39-4451-95C8-49FD2B818F63}" destId="{61981DD7-91DB-47AD-803F-AB5EF40BE0FD}" srcOrd="6" destOrd="0" presId="urn:microsoft.com/office/officeart/2005/8/layout/hList7"/>
    <dgm:cxn modelId="{303B968A-97AE-46E2-AD75-B8B0EA0AB173}" type="presParOf" srcId="{61981DD7-91DB-47AD-803F-AB5EF40BE0FD}" destId="{B4B7206B-A289-400B-9FD2-239EDEBE2432}" srcOrd="0" destOrd="0" presId="urn:microsoft.com/office/officeart/2005/8/layout/hList7"/>
    <dgm:cxn modelId="{B0BECC9B-EEE5-4C7E-B3E3-1F06AC105F75}" type="presParOf" srcId="{61981DD7-91DB-47AD-803F-AB5EF40BE0FD}" destId="{B0B4D0C8-D7F3-4484-9AC4-96D8215DA182}" srcOrd="1" destOrd="0" presId="urn:microsoft.com/office/officeart/2005/8/layout/hList7"/>
    <dgm:cxn modelId="{8A20253A-0FBB-4180-B573-E5C3D5701BA3}" type="presParOf" srcId="{61981DD7-91DB-47AD-803F-AB5EF40BE0FD}" destId="{D9A77EE4-0BC5-4778-AA45-46E570259976}" srcOrd="2" destOrd="0" presId="urn:microsoft.com/office/officeart/2005/8/layout/hList7"/>
    <dgm:cxn modelId="{05DA0F49-DAF8-433C-AF9D-E2BBC4D280B7}" type="presParOf" srcId="{61981DD7-91DB-47AD-803F-AB5EF40BE0FD}" destId="{34221FA8-E924-4649-99D5-41807AE5474B}" srcOrd="3" destOrd="0" presId="urn:microsoft.com/office/officeart/2005/8/layout/hList7"/>
    <dgm:cxn modelId="{EC66FFF3-5F85-4C64-B298-1E2B976F10F2}" type="presParOf" srcId="{68743677-4D39-4451-95C8-49FD2B818F63}" destId="{5D06EE71-51E1-4FFD-A818-A71401AC3C2E}" srcOrd="7" destOrd="0" presId="urn:microsoft.com/office/officeart/2005/8/layout/hList7"/>
    <dgm:cxn modelId="{D7DC94E7-DF55-4476-B35B-EB34D182CE95}" type="presParOf" srcId="{68743677-4D39-4451-95C8-49FD2B818F63}" destId="{80AD1B60-0D80-4578-A5E7-369FC92C4272}" srcOrd="8" destOrd="0" presId="urn:microsoft.com/office/officeart/2005/8/layout/hList7"/>
    <dgm:cxn modelId="{BA00F7BB-E33E-41CF-897F-583AF0F2E99B}" type="presParOf" srcId="{80AD1B60-0D80-4578-A5E7-369FC92C4272}" destId="{8CED33E4-8C88-4019-AA45-CC75DDFBBDF1}" srcOrd="0" destOrd="0" presId="urn:microsoft.com/office/officeart/2005/8/layout/hList7"/>
    <dgm:cxn modelId="{47A50DD7-AFAD-4E1E-897F-2C9C2704710C}" type="presParOf" srcId="{80AD1B60-0D80-4578-A5E7-369FC92C4272}" destId="{121C9D1C-42EC-4122-BF52-86CC6BC521C8}" srcOrd="1" destOrd="0" presId="urn:microsoft.com/office/officeart/2005/8/layout/hList7"/>
    <dgm:cxn modelId="{EA989FF2-2EF2-48F0-8A2D-6283064EE032}" type="presParOf" srcId="{80AD1B60-0D80-4578-A5E7-369FC92C4272}" destId="{0C1E6E36-1639-4740-A994-0D870A407253}" srcOrd="2" destOrd="0" presId="urn:microsoft.com/office/officeart/2005/8/layout/hList7"/>
    <dgm:cxn modelId="{B58F1863-084E-4757-B9BD-BE1D7C5BD2FC}" type="presParOf" srcId="{80AD1B60-0D80-4578-A5E7-369FC92C4272}" destId="{E6F9FAA7-35AB-4C26-BD4E-5D3FC7AA8800}" srcOrd="3" destOrd="0" presId="urn:microsoft.com/office/officeart/2005/8/layout/hList7"/>
    <dgm:cxn modelId="{C04A8D08-FA2F-4F37-87E7-A45F6E221E12}" type="presParOf" srcId="{68743677-4D39-4451-95C8-49FD2B818F63}" destId="{45BD63FC-1001-4DAE-9C78-1FCBA37BE514}" srcOrd="9" destOrd="0" presId="urn:microsoft.com/office/officeart/2005/8/layout/hList7"/>
    <dgm:cxn modelId="{B0CEC72F-C3EE-4A70-A60E-1AC6F72609F9}" type="presParOf" srcId="{68743677-4D39-4451-95C8-49FD2B818F63}" destId="{76DD14F6-AE49-4EA3-A28C-F92CDE07A5B7}" srcOrd="10" destOrd="0" presId="urn:microsoft.com/office/officeart/2005/8/layout/hList7"/>
    <dgm:cxn modelId="{9795DE29-6031-41A3-BD8F-8FF5E650AED9}" type="presParOf" srcId="{76DD14F6-AE49-4EA3-A28C-F92CDE07A5B7}" destId="{CF00D42F-72D5-4B7E-9F5A-EDF89BA1E59F}" srcOrd="0" destOrd="0" presId="urn:microsoft.com/office/officeart/2005/8/layout/hList7"/>
    <dgm:cxn modelId="{65AD41F9-263C-4EDF-A028-D2CA661997C8}" type="presParOf" srcId="{76DD14F6-AE49-4EA3-A28C-F92CDE07A5B7}" destId="{E547FA92-7BA4-47EB-8B60-91AE01165940}" srcOrd="1" destOrd="0" presId="urn:microsoft.com/office/officeart/2005/8/layout/hList7"/>
    <dgm:cxn modelId="{B9A8721B-33F8-44C7-A630-DC65B572C947}" type="presParOf" srcId="{76DD14F6-AE49-4EA3-A28C-F92CDE07A5B7}" destId="{858B5D19-5E08-416F-B6CE-9050C070E9BE}" srcOrd="2" destOrd="0" presId="urn:microsoft.com/office/officeart/2005/8/layout/hList7"/>
    <dgm:cxn modelId="{79192260-5930-49E6-8C79-D5FB01304028}" type="presParOf" srcId="{76DD14F6-AE49-4EA3-A28C-F92CDE07A5B7}" destId="{3B18660D-E1BE-4EA6-BD1D-909B2C716397}" srcOrd="3" destOrd="0" presId="urn:microsoft.com/office/officeart/2005/8/layout/hList7"/>
    <dgm:cxn modelId="{9E5EB886-0CED-4CF5-926A-4B8218BF5CE1}" type="presParOf" srcId="{68743677-4D39-4451-95C8-49FD2B818F63}" destId="{F91215F8-AA03-4980-964E-258B237629EA}" srcOrd="11" destOrd="0" presId="urn:microsoft.com/office/officeart/2005/8/layout/hList7"/>
    <dgm:cxn modelId="{56A133AC-DD60-43B1-9081-94D9C395A702}" type="presParOf" srcId="{68743677-4D39-4451-95C8-49FD2B818F63}" destId="{0248958B-AFD1-4EB3-8385-D806D92E37B5}" srcOrd="12" destOrd="0" presId="urn:microsoft.com/office/officeart/2005/8/layout/hList7"/>
    <dgm:cxn modelId="{1190A722-AD8C-4B68-B608-1C2465F3BCFB}" type="presParOf" srcId="{0248958B-AFD1-4EB3-8385-D806D92E37B5}" destId="{F6967C1C-33CF-4499-80FD-EB5EB5B186D2}" srcOrd="0" destOrd="0" presId="urn:microsoft.com/office/officeart/2005/8/layout/hList7"/>
    <dgm:cxn modelId="{BC7015EB-CB4E-41EB-8BE3-19BB563B44A5}" type="presParOf" srcId="{0248958B-AFD1-4EB3-8385-D806D92E37B5}" destId="{125BBFEE-4986-454B-967F-2D7138A60D82}" srcOrd="1" destOrd="0" presId="urn:microsoft.com/office/officeart/2005/8/layout/hList7"/>
    <dgm:cxn modelId="{7D6FB206-4025-45C6-A8A3-E83732CDB1EB}" type="presParOf" srcId="{0248958B-AFD1-4EB3-8385-D806D92E37B5}" destId="{75D1E7BB-7373-408A-A3F5-F82DA2576F58}" srcOrd="2" destOrd="0" presId="urn:microsoft.com/office/officeart/2005/8/layout/hList7"/>
    <dgm:cxn modelId="{75E9B5B5-C93E-4303-AEB2-86543286A428}" type="presParOf" srcId="{0248958B-AFD1-4EB3-8385-D806D92E37B5}" destId="{9A5E9F5C-D581-4477-BD29-EE5C78893356}" srcOrd="3" destOrd="0" presId="urn:microsoft.com/office/officeart/2005/8/layout/hList7"/>
    <dgm:cxn modelId="{8D22D886-FE00-4DB9-8C5B-5429FEC67983}" type="presParOf" srcId="{68743677-4D39-4451-95C8-49FD2B818F63}" destId="{79F311EC-E69E-4E21-BD51-DE167D788C7D}" srcOrd="13" destOrd="0" presId="urn:microsoft.com/office/officeart/2005/8/layout/hList7"/>
    <dgm:cxn modelId="{6A202063-E232-4E02-ACC4-D6E664E4A89A}" type="presParOf" srcId="{68743677-4D39-4451-95C8-49FD2B818F63}" destId="{6FB9B721-773A-409D-A014-BA8926F6FA3A}" srcOrd="14" destOrd="0" presId="urn:microsoft.com/office/officeart/2005/8/layout/hList7"/>
    <dgm:cxn modelId="{44CD168C-8D74-4966-A680-853E0053673F}" type="presParOf" srcId="{6FB9B721-773A-409D-A014-BA8926F6FA3A}" destId="{BB7C353A-EE35-46B7-863A-4FE84E90BD3E}" srcOrd="0" destOrd="0" presId="urn:microsoft.com/office/officeart/2005/8/layout/hList7"/>
    <dgm:cxn modelId="{2375797E-FF39-41F8-8167-73A4B0C129E9}" type="presParOf" srcId="{6FB9B721-773A-409D-A014-BA8926F6FA3A}" destId="{C9FB8319-ABE9-4476-A509-FE825EEFEF82}" srcOrd="1" destOrd="0" presId="urn:microsoft.com/office/officeart/2005/8/layout/hList7"/>
    <dgm:cxn modelId="{82985B64-022A-43EF-9346-E2B5B929C304}" type="presParOf" srcId="{6FB9B721-773A-409D-A014-BA8926F6FA3A}" destId="{8EC86366-A7C0-45C3-97F7-C88FC388B813}" srcOrd="2" destOrd="0" presId="urn:microsoft.com/office/officeart/2005/8/layout/hList7"/>
    <dgm:cxn modelId="{7AFBA3BC-E34E-4D2A-85AE-EBD4BD1E5F24}" type="presParOf" srcId="{6FB9B721-773A-409D-A014-BA8926F6FA3A}" destId="{972F96BA-95AF-4E64-BECA-7635688BC090}"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383DD7-849B-4369-9752-5AC022FF0A0F}" type="doc">
      <dgm:prSet loTypeId="urn:microsoft.com/office/officeart/2005/8/layout/vList2#1" loCatId="list" qsTypeId="urn:microsoft.com/office/officeart/2005/8/quickstyle/simple5#1" qsCatId="simple" csTypeId="urn:microsoft.com/office/officeart/2005/8/colors/colorful1#1" csCatId="colorful" phldr="1"/>
      <dgm:spPr/>
      <dgm:t>
        <a:bodyPr/>
        <a:lstStyle/>
        <a:p>
          <a:endParaRPr lang="en-IN"/>
        </a:p>
      </dgm:t>
    </dgm:pt>
    <dgm:pt modelId="{351C94D8-E51C-4E5B-8A20-903D2350B460}">
      <dgm:prSet custT="1"/>
      <dgm:spPr/>
      <dgm:t>
        <a:bodyPr/>
        <a:lstStyle/>
        <a:p>
          <a:endParaRPr lang="en-IN" sz="1600" dirty="0"/>
        </a:p>
        <a:p>
          <a:r>
            <a:rPr lang="en-US" sz="1600" b="1" dirty="0"/>
            <a:t>1. Performing a detailed exploratory data analysis on the World Cup 2023 dataset to uncover patterns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endParaRPr lang="en-IN" sz="1600" dirty="0"/>
        </a:p>
      </dgm:t>
    </dgm:pt>
    <dgm:pt modelId="{A1639C2D-97D8-4A23-9770-DB18C63AA23B}" type="parTrans" cxnId="{21DB497F-824C-4A82-9E68-1F8DFFEF0498}">
      <dgm:prSet/>
      <dgm:spPr/>
      <dgm:t>
        <a:bodyPr/>
        <a:lstStyle/>
        <a:p>
          <a:endParaRPr lang="en-IN"/>
        </a:p>
      </dgm:t>
    </dgm:pt>
    <dgm:pt modelId="{66939CD1-CD96-4AC6-A548-0612D23CDF91}" type="sibTrans" cxnId="{21DB497F-824C-4A82-9E68-1F8DFFEF0498}">
      <dgm:prSet/>
      <dgm:spPr/>
      <dgm:t>
        <a:bodyPr/>
        <a:lstStyle/>
        <a:p>
          <a:endParaRPr lang="en-IN"/>
        </a:p>
      </dgm:t>
    </dgm:pt>
    <dgm:pt modelId="{6B6C2D64-EB21-4F69-89ED-E37F85EE7775}">
      <dgm:prSet custT="1"/>
      <dgm:spPr/>
      <dgm:t>
        <a:bodyPr/>
        <a:lstStyle/>
        <a:p>
          <a:r>
            <a:rPr lang="en-US" sz="1600" dirty="0"/>
            <a:t>2.</a:t>
          </a:r>
          <a:r>
            <a:rPr lang="en-US" sz="1800" b="1" dirty="0"/>
            <a:t> Analyze team-wise performance metrics, including runs scored, wickets taken, and batting/bowling styles, to identify top-performing teams and their strengths.</a:t>
          </a:r>
          <a:endParaRPr lang="en-IN" sz="1800" dirty="0">
            <a:latin typeface="Times New Roman" panose="02020603050405020304" pitchFamily="18" charset="0"/>
            <a:cs typeface="Times New Roman" panose="02020603050405020304" pitchFamily="18" charset="0"/>
          </a:endParaRPr>
        </a:p>
      </dgm:t>
    </dgm:pt>
    <dgm:pt modelId="{7CF35AFF-015A-4089-8236-59125CC4A0E6}" type="parTrans" cxnId="{A03ABB4A-01C3-4BD8-8551-872D64C86F34}">
      <dgm:prSet/>
      <dgm:spPr/>
      <dgm:t>
        <a:bodyPr/>
        <a:lstStyle/>
        <a:p>
          <a:endParaRPr lang="en-IN"/>
        </a:p>
      </dgm:t>
    </dgm:pt>
    <dgm:pt modelId="{DCFB5246-41CD-4B5F-9965-9291FA417C4A}" type="sibTrans" cxnId="{A03ABB4A-01C3-4BD8-8551-872D64C86F34}">
      <dgm:prSet/>
      <dgm:spPr/>
      <dgm:t>
        <a:bodyPr/>
        <a:lstStyle/>
        <a:p>
          <a:endParaRPr lang="en-IN"/>
        </a:p>
      </dgm:t>
    </dgm:pt>
    <dgm:pt modelId="{99CB2053-744F-4928-894A-1FC9062FA232}">
      <dgm:prSet custT="1"/>
      <dgm:spPr/>
      <dgm:t>
        <a:bodyPr/>
        <a:lstStyle/>
        <a:p>
          <a:r>
            <a:rPr lang="en-US" sz="1800" b="1" dirty="0"/>
            <a:t>3. Investigate how teams and players perform against different oppositions and across various playing grounds, identifying specific teams or players excelling in certain conditions, while also studying performance trends over time to reveal any temporal patterns or changes</a:t>
          </a:r>
          <a:r>
            <a:rPr lang="en-US" sz="1900" dirty="0">
              <a:latin typeface="Times New Roman" panose="02020603050405020304" pitchFamily="18" charset="0"/>
              <a:cs typeface="Times New Roman" panose="02020603050405020304" pitchFamily="18" charset="0"/>
            </a:rPr>
            <a:t>.</a:t>
          </a:r>
          <a:endParaRPr lang="en-IN" sz="1900" dirty="0">
            <a:latin typeface="Times New Roman" panose="02020603050405020304" pitchFamily="18" charset="0"/>
            <a:cs typeface="Times New Roman" panose="02020603050405020304" pitchFamily="18" charset="0"/>
          </a:endParaRPr>
        </a:p>
      </dgm:t>
    </dgm:pt>
    <dgm:pt modelId="{22D5288F-D8C9-42F8-BF13-919D00B5F3B7}" type="parTrans" cxnId="{05718907-4209-4A5A-BE0B-92A293257018}">
      <dgm:prSet/>
      <dgm:spPr/>
      <dgm:t>
        <a:bodyPr/>
        <a:lstStyle/>
        <a:p>
          <a:endParaRPr lang="en-IN"/>
        </a:p>
      </dgm:t>
    </dgm:pt>
    <dgm:pt modelId="{7C3AEDA6-BA5C-48ED-A6BC-554FFA177E14}" type="sibTrans" cxnId="{05718907-4209-4A5A-BE0B-92A293257018}">
      <dgm:prSet/>
      <dgm:spPr/>
      <dgm:t>
        <a:bodyPr/>
        <a:lstStyle/>
        <a:p>
          <a:endParaRPr lang="en-IN"/>
        </a:p>
      </dgm:t>
    </dgm:pt>
    <dgm:pt modelId="{293C0D6C-C37D-4662-B4AC-DD0FB7746B17}" type="pres">
      <dgm:prSet presAssocID="{37383DD7-849B-4369-9752-5AC022FF0A0F}" presName="linear" presStyleCnt="0">
        <dgm:presLayoutVars>
          <dgm:animLvl val="lvl"/>
          <dgm:resizeHandles val="exact"/>
        </dgm:presLayoutVars>
      </dgm:prSet>
      <dgm:spPr/>
    </dgm:pt>
    <dgm:pt modelId="{8DC79A06-F5EA-44EA-B250-3C9CD2354BA6}" type="pres">
      <dgm:prSet presAssocID="{351C94D8-E51C-4E5B-8A20-903D2350B460}" presName="parentText" presStyleLbl="node1" presStyleIdx="0" presStyleCnt="3">
        <dgm:presLayoutVars>
          <dgm:chMax val="0"/>
          <dgm:bulletEnabled val="1"/>
        </dgm:presLayoutVars>
      </dgm:prSet>
      <dgm:spPr/>
    </dgm:pt>
    <dgm:pt modelId="{ECCE9101-939E-4321-9EF3-BD2CD224CE58}" type="pres">
      <dgm:prSet presAssocID="{66939CD1-CD96-4AC6-A548-0612D23CDF91}" presName="spacer" presStyleCnt="0"/>
      <dgm:spPr/>
    </dgm:pt>
    <dgm:pt modelId="{2AA1783F-FD8D-4455-A69D-6366C766B41B}" type="pres">
      <dgm:prSet presAssocID="{6B6C2D64-EB21-4F69-89ED-E37F85EE7775}" presName="parentText" presStyleLbl="node1" presStyleIdx="1" presStyleCnt="3">
        <dgm:presLayoutVars>
          <dgm:chMax val="0"/>
          <dgm:bulletEnabled val="1"/>
        </dgm:presLayoutVars>
      </dgm:prSet>
      <dgm:spPr/>
    </dgm:pt>
    <dgm:pt modelId="{F2625758-6940-4415-8998-5CB98148E685}" type="pres">
      <dgm:prSet presAssocID="{DCFB5246-41CD-4B5F-9965-9291FA417C4A}" presName="spacer" presStyleCnt="0"/>
      <dgm:spPr/>
    </dgm:pt>
    <dgm:pt modelId="{2E174FDE-2E4B-4A93-B0A6-C63F4BFBF7CE}" type="pres">
      <dgm:prSet presAssocID="{99CB2053-744F-4928-894A-1FC9062FA232}" presName="parentText" presStyleLbl="node1" presStyleIdx="2" presStyleCnt="3">
        <dgm:presLayoutVars>
          <dgm:chMax val="0"/>
          <dgm:bulletEnabled val="1"/>
        </dgm:presLayoutVars>
      </dgm:prSet>
      <dgm:spPr/>
    </dgm:pt>
  </dgm:ptLst>
  <dgm:cxnLst>
    <dgm:cxn modelId="{05718907-4209-4A5A-BE0B-92A293257018}" srcId="{37383DD7-849B-4369-9752-5AC022FF0A0F}" destId="{99CB2053-744F-4928-894A-1FC9062FA232}" srcOrd="2" destOrd="0" parTransId="{22D5288F-D8C9-42F8-BF13-919D00B5F3B7}" sibTransId="{7C3AEDA6-BA5C-48ED-A6BC-554FFA177E14}"/>
    <dgm:cxn modelId="{435E7249-7861-4ED2-99BB-959A5AEE9430}" type="presOf" srcId="{37383DD7-849B-4369-9752-5AC022FF0A0F}" destId="{293C0D6C-C37D-4662-B4AC-DD0FB7746B17}" srcOrd="0" destOrd="0" presId="urn:microsoft.com/office/officeart/2005/8/layout/vList2#1"/>
    <dgm:cxn modelId="{A03ABB4A-01C3-4BD8-8551-872D64C86F34}" srcId="{37383DD7-849B-4369-9752-5AC022FF0A0F}" destId="{6B6C2D64-EB21-4F69-89ED-E37F85EE7775}" srcOrd="1" destOrd="0" parTransId="{7CF35AFF-015A-4089-8236-59125CC4A0E6}" sibTransId="{DCFB5246-41CD-4B5F-9965-9291FA417C4A}"/>
    <dgm:cxn modelId="{FF3A2F77-5FE7-4DEC-8533-BE124A3DB218}" type="presOf" srcId="{351C94D8-E51C-4E5B-8A20-903D2350B460}" destId="{8DC79A06-F5EA-44EA-B250-3C9CD2354BA6}" srcOrd="0" destOrd="0" presId="urn:microsoft.com/office/officeart/2005/8/layout/vList2#1"/>
    <dgm:cxn modelId="{21DB497F-824C-4A82-9E68-1F8DFFEF0498}" srcId="{37383DD7-849B-4369-9752-5AC022FF0A0F}" destId="{351C94D8-E51C-4E5B-8A20-903D2350B460}" srcOrd="0" destOrd="0" parTransId="{A1639C2D-97D8-4A23-9770-DB18C63AA23B}" sibTransId="{66939CD1-CD96-4AC6-A548-0612D23CDF91}"/>
    <dgm:cxn modelId="{9C53B98D-BAB7-45D2-B64C-33DA26BB8EE7}" type="presOf" srcId="{99CB2053-744F-4928-894A-1FC9062FA232}" destId="{2E174FDE-2E4B-4A93-B0A6-C63F4BFBF7CE}" srcOrd="0" destOrd="0" presId="urn:microsoft.com/office/officeart/2005/8/layout/vList2#1"/>
    <dgm:cxn modelId="{BA3057F6-EDC0-472C-87CF-D62D8159BF2C}" type="presOf" srcId="{6B6C2D64-EB21-4F69-89ED-E37F85EE7775}" destId="{2AA1783F-FD8D-4455-A69D-6366C766B41B}" srcOrd="0" destOrd="0" presId="urn:microsoft.com/office/officeart/2005/8/layout/vList2#1"/>
    <dgm:cxn modelId="{A8BB59C3-8252-405D-AE77-524DB23076C6}" type="presParOf" srcId="{293C0D6C-C37D-4662-B4AC-DD0FB7746B17}" destId="{8DC79A06-F5EA-44EA-B250-3C9CD2354BA6}" srcOrd="0" destOrd="0" presId="urn:microsoft.com/office/officeart/2005/8/layout/vList2#1"/>
    <dgm:cxn modelId="{87F0EEDC-48DD-4C0D-9D6D-FDA540FA5A2C}" type="presParOf" srcId="{293C0D6C-C37D-4662-B4AC-DD0FB7746B17}" destId="{ECCE9101-939E-4321-9EF3-BD2CD224CE58}" srcOrd="1" destOrd="0" presId="urn:microsoft.com/office/officeart/2005/8/layout/vList2#1"/>
    <dgm:cxn modelId="{C66EDA1C-324C-49E3-A358-8E291E8958ED}" type="presParOf" srcId="{293C0D6C-C37D-4662-B4AC-DD0FB7746B17}" destId="{2AA1783F-FD8D-4455-A69D-6366C766B41B}" srcOrd="2" destOrd="0" presId="urn:microsoft.com/office/officeart/2005/8/layout/vList2#1"/>
    <dgm:cxn modelId="{8F1CE199-5AC3-46BF-AFB1-1C7BF56B1F41}" type="presParOf" srcId="{293C0D6C-C37D-4662-B4AC-DD0FB7746B17}" destId="{F2625758-6940-4415-8998-5CB98148E685}" srcOrd="3" destOrd="0" presId="urn:microsoft.com/office/officeart/2005/8/layout/vList2#1"/>
    <dgm:cxn modelId="{EEB8E21E-2185-453D-8908-7BC09ECC33D6}" type="presParOf" srcId="{293C0D6C-C37D-4662-B4AC-DD0FB7746B17}" destId="{2E174FDE-2E4B-4A93-B0A6-C63F4BFBF7CE}" srcOrd="4"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73F941-3B0E-411F-BAD2-74CC44113ACA}"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IN"/>
        </a:p>
      </dgm:t>
    </dgm:pt>
    <dgm:pt modelId="{0A4C673C-16D4-40D6-8122-73D725A34A30}">
      <dgm:prSet/>
      <dgm:spPr/>
      <dgm:t>
        <a:bodyPr/>
        <a:lstStyle/>
        <a:p>
          <a:r>
            <a:rPr lang="en-US" dirty="0"/>
            <a:t>Python: A versatile programming language used extensively for data analysis, offering a wide range of libraries and tools.</a:t>
          </a:r>
          <a:endParaRPr lang="en-IN" dirty="0"/>
        </a:p>
      </dgm:t>
    </dgm:pt>
    <dgm:pt modelId="{DA2C54E7-B8D5-4AB0-8E05-E52BE8BCAA1C}" type="parTrans" cxnId="{59EC9D3C-5831-47A7-8569-06DD8B54534F}">
      <dgm:prSet/>
      <dgm:spPr/>
      <dgm:t>
        <a:bodyPr/>
        <a:lstStyle/>
        <a:p>
          <a:endParaRPr lang="en-IN"/>
        </a:p>
      </dgm:t>
    </dgm:pt>
    <dgm:pt modelId="{744415E7-D0E9-48FA-A430-4D98237EF559}" type="sibTrans" cxnId="{59EC9D3C-5831-47A7-8569-06DD8B54534F}">
      <dgm:prSet/>
      <dgm:spPr/>
      <dgm:t>
        <a:bodyPr/>
        <a:lstStyle/>
        <a:p>
          <a:endParaRPr lang="en-IN"/>
        </a:p>
      </dgm:t>
    </dgm:pt>
    <dgm:pt modelId="{47624609-441D-4F2B-AE07-AF01DC65FDE1}">
      <dgm:prSet/>
      <dgm:spPr/>
      <dgm:t>
        <a:bodyPr/>
        <a:lstStyle/>
        <a:p>
          <a:r>
            <a:rPr lang="en-US" dirty="0"/>
            <a:t>Matplotlib: A comprehensive plotting library in Python used for creating static, interactive, and publication-quality visualizations.</a:t>
          </a:r>
          <a:endParaRPr lang="en-IN" dirty="0"/>
        </a:p>
      </dgm:t>
    </dgm:pt>
    <dgm:pt modelId="{5BED6E87-E326-4B2A-B51E-F0720707E90B}" type="parTrans" cxnId="{489B5863-0949-4F9F-9B00-BBAFEEA0A566}">
      <dgm:prSet/>
      <dgm:spPr/>
      <dgm:t>
        <a:bodyPr/>
        <a:lstStyle/>
        <a:p>
          <a:endParaRPr lang="en-IN"/>
        </a:p>
      </dgm:t>
    </dgm:pt>
    <dgm:pt modelId="{ADF820C8-2FA2-4F8B-A693-AEBAF85EE8F3}" type="sibTrans" cxnId="{489B5863-0949-4F9F-9B00-BBAFEEA0A566}">
      <dgm:prSet/>
      <dgm:spPr/>
      <dgm:t>
        <a:bodyPr/>
        <a:lstStyle/>
        <a:p>
          <a:endParaRPr lang="en-IN"/>
        </a:p>
      </dgm:t>
    </dgm:pt>
    <dgm:pt modelId="{275DC2A5-9559-41E7-ABCB-43876146C0ED}">
      <dgm:prSet/>
      <dgm:spPr/>
      <dgm:t>
        <a:bodyPr/>
        <a:lstStyle/>
        <a:p>
          <a:r>
            <a:rPr lang="en-US" dirty="0"/>
            <a:t>Seaborn: A statistical data visualization library built on top of Matplotlib, providing a high-level interface for creating informative and attractive plots.</a:t>
          </a:r>
          <a:endParaRPr lang="en-IN" dirty="0"/>
        </a:p>
      </dgm:t>
    </dgm:pt>
    <dgm:pt modelId="{4573C979-C7CD-4A4F-BABB-761F9A94385B}" type="parTrans" cxnId="{3852F79D-9B0C-4938-BC33-AD30471B7813}">
      <dgm:prSet/>
      <dgm:spPr/>
      <dgm:t>
        <a:bodyPr/>
        <a:lstStyle/>
        <a:p>
          <a:endParaRPr lang="en-IN"/>
        </a:p>
      </dgm:t>
    </dgm:pt>
    <dgm:pt modelId="{32380C90-53C2-4EE7-90B7-ACF24DA03FC5}" type="sibTrans" cxnId="{3852F79D-9B0C-4938-BC33-AD30471B7813}">
      <dgm:prSet/>
      <dgm:spPr/>
      <dgm:t>
        <a:bodyPr/>
        <a:lstStyle/>
        <a:p>
          <a:endParaRPr lang="en-IN"/>
        </a:p>
      </dgm:t>
    </dgm:pt>
    <dgm:pt modelId="{61792309-BE08-4161-89D8-D0A2A1FA19A7}">
      <dgm:prSet/>
      <dgm:spPr/>
      <dgm:t>
        <a:bodyPr/>
        <a:lstStyle/>
        <a:p>
          <a:r>
            <a:rPr lang="en-US" dirty="0"/>
            <a:t>GitHub: A leading platform for version control and collaborative development, enabling users to share, manage, and contribute to code repositories for projects of all scales.</a:t>
          </a:r>
          <a:endParaRPr lang="en-IN" dirty="0"/>
        </a:p>
      </dgm:t>
    </dgm:pt>
    <dgm:pt modelId="{881A8844-ACAC-42DE-9D83-DAE70E2F1C63}" type="parTrans" cxnId="{311A2611-BBDD-4F5E-8753-8BE9DABBA6C7}">
      <dgm:prSet/>
      <dgm:spPr/>
      <dgm:t>
        <a:bodyPr/>
        <a:lstStyle/>
        <a:p>
          <a:endParaRPr lang="en-IN"/>
        </a:p>
      </dgm:t>
    </dgm:pt>
    <dgm:pt modelId="{24EC75B1-FE64-466C-808F-B25E7A73E066}" type="sibTrans" cxnId="{311A2611-BBDD-4F5E-8753-8BE9DABBA6C7}">
      <dgm:prSet/>
      <dgm:spPr/>
      <dgm:t>
        <a:bodyPr/>
        <a:lstStyle/>
        <a:p>
          <a:endParaRPr lang="en-IN"/>
        </a:p>
      </dgm:t>
    </dgm:pt>
    <dgm:pt modelId="{14D7D758-15FE-4294-829B-E96C869F37CC}" type="pres">
      <dgm:prSet presAssocID="{2173F941-3B0E-411F-BAD2-74CC44113ACA}" presName="Name0" presStyleCnt="0">
        <dgm:presLayoutVars>
          <dgm:dir/>
          <dgm:resizeHandles val="exact"/>
        </dgm:presLayoutVars>
      </dgm:prSet>
      <dgm:spPr/>
    </dgm:pt>
    <dgm:pt modelId="{8AF8FCF6-74C1-43F5-A61A-9EDF84D5A6A4}" type="pres">
      <dgm:prSet presAssocID="{2173F941-3B0E-411F-BAD2-74CC44113ACA}" presName="fgShape" presStyleLbl="fgShp" presStyleIdx="0" presStyleCnt="1"/>
      <dgm:spPr/>
    </dgm:pt>
    <dgm:pt modelId="{70EE0958-EC88-43E3-80BA-CA1AD8E9B3CE}" type="pres">
      <dgm:prSet presAssocID="{2173F941-3B0E-411F-BAD2-74CC44113ACA}" presName="linComp" presStyleCnt="0"/>
      <dgm:spPr/>
    </dgm:pt>
    <dgm:pt modelId="{CDC8D35A-B4F9-4180-B0CC-0DEB96E0359B}" type="pres">
      <dgm:prSet presAssocID="{0A4C673C-16D4-40D6-8122-73D725A34A30}" presName="compNode" presStyleCnt="0"/>
      <dgm:spPr/>
    </dgm:pt>
    <dgm:pt modelId="{6D336B34-D287-4922-8D8F-6665D59E5DF8}" type="pres">
      <dgm:prSet presAssocID="{0A4C673C-16D4-40D6-8122-73D725A34A30}" presName="bkgdShape" presStyleLbl="node1" presStyleIdx="0" presStyleCnt="4"/>
      <dgm:spPr/>
    </dgm:pt>
    <dgm:pt modelId="{858A82EE-ACE6-4888-82C3-CD99FD2AF312}" type="pres">
      <dgm:prSet presAssocID="{0A4C673C-16D4-40D6-8122-73D725A34A30}" presName="nodeTx" presStyleLbl="node1" presStyleIdx="0" presStyleCnt="4">
        <dgm:presLayoutVars>
          <dgm:bulletEnabled val="1"/>
        </dgm:presLayoutVars>
      </dgm:prSet>
      <dgm:spPr/>
    </dgm:pt>
    <dgm:pt modelId="{18BED9F4-6342-4A9F-877C-BF31244A61AE}" type="pres">
      <dgm:prSet presAssocID="{0A4C673C-16D4-40D6-8122-73D725A34A30}" presName="invisiNode" presStyleLbl="node1" presStyleIdx="0" presStyleCnt="4"/>
      <dgm:spPr/>
    </dgm:pt>
    <dgm:pt modelId="{D5426B2B-7AE7-4C9B-8EC7-8E43388A6CA4}" type="pres">
      <dgm:prSet presAssocID="{0A4C673C-16D4-40D6-8122-73D725A34A30}"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37185319-CA86-459E-B005-003DED142734}" type="pres">
      <dgm:prSet presAssocID="{744415E7-D0E9-48FA-A430-4D98237EF559}" presName="sibTrans" presStyleLbl="sibTrans2D1" presStyleIdx="0" presStyleCnt="0"/>
      <dgm:spPr/>
    </dgm:pt>
    <dgm:pt modelId="{043883FD-3CAA-47B3-A25A-9FA046042CFB}" type="pres">
      <dgm:prSet presAssocID="{47624609-441D-4F2B-AE07-AF01DC65FDE1}" presName="compNode" presStyleCnt="0"/>
      <dgm:spPr/>
    </dgm:pt>
    <dgm:pt modelId="{3CFA0322-2AA0-4578-8BF4-CAC5765AF2F7}" type="pres">
      <dgm:prSet presAssocID="{47624609-441D-4F2B-AE07-AF01DC65FDE1}" presName="bkgdShape" presStyleLbl="node1" presStyleIdx="1" presStyleCnt="4"/>
      <dgm:spPr/>
    </dgm:pt>
    <dgm:pt modelId="{38DE7102-0B62-4975-A022-B095AE41EBCD}" type="pres">
      <dgm:prSet presAssocID="{47624609-441D-4F2B-AE07-AF01DC65FDE1}" presName="nodeTx" presStyleLbl="node1" presStyleIdx="1" presStyleCnt="4">
        <dgm:presLayoutVars>
          <dgm:bulletEnabled val="1"/>
        </dgm:presLayoutVars>
      </dgm:prSet>
      <dgm:spPr/>
    </dgm:pt>
    <dgm:pt modelId="{E278EE1B-0C61-4A31-B56A-10B4C9B8D420}" type="pres">
      <dgm:prSet presAssocID="{47624609-441D-4F2B-AE07-AF01DC65FDE1}" presName="invisiNode" presStyleLbl="node1" presStyleIdx="1" presStyleCnt="4"/>
      <dgm:spPr/>
    </dgm:pt>
    <dgm:pt modelId="{4532ED71-9507-48DF-B20C-CA97F291BB4B}" type="pres">
      <dgm:prSet presAssocID="{47624609-441D-4F2B-AE07-AF01DC65FDE1}" presName="imagNode"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4F029711-3947-4E78-9B4A-05605367B17B}" type="pres">
      <dgm:prSet presAssocID="{ADF820C8-2FA2-4F8B-A693-AEBAF85EE8F3}" presName="sibTrans" presStyleLbl="sibTrans2D1" presStyleIdx="0" presStyleCnt="0"/>
      <dgm:spPr/>
    </dgm:pt>
    <dgm:pt modelId="{F087749F-FD5D-4668-9538-6C26953DDE41}" type="pres">
      <dgm:prSet presAssocID="{275DC2A5-9559-41E7-ABCB-43876146C0ED}" presName="compNode" presStyleCnt="0"/>
      <dgm:spPr/>
    </dgm:pt>
    <dgm:pt modelId="{890E8AF3-AC77-45B8-87AB-A810D752C700}" type="pres">
      <dgm:prSet presAssocID="{275DC2A5-9559-41E7-ABCB-43876146C0ED}" presName="bkgdShape" presStyleLbl="node1" presStyleIdx="2" presStyleCnt="4"/>
      <dgm:spPr/>
    </dgm:pt>
    <dgm:pt modelId="{A7A10FD1-974A-4FE1-B0A1-5C711E3E64B6}" type="pres">
      <dgm:prSet presAssocID="{275DC2A5-9559-41E7-ABCB-43876146C0ED}" presName="nodeTx" presStyleLbl="node1" presStyleIdx="2" presStyleCnt="4">
        <dgm:presLayoutVars>
          <dgm:bulletEnabled val="1"/>
        </dgm:presLayoutVars>
      </dgm:prSet>
      <dgm:spPr/>
    </dgm:pt>
    <dgm:pt modelId="{AC9C0AA9-8883-4819-8BFA-C860BDD7ADA8}" type="pres">
      <dgm:prSet presAssocID="{275DC2A5-9559-41E7-ABCB-43876146C0ED}" presName="invisiNode" presStyleLbl="node1" presStyleIdx="2" presStyleCnt="4"/>
      <dgm:spPr/>
    </dgm:pt>
    <dgm:pt modelId="{D13C8852-EF1E-4717-A4CB-A4871EA2EBA3}" type="pres">
      <dgm:prSet presAssocID="{275DC2A5-9559-41E7-ABCB-43876146C0ED}" presName="imagNode" presStyleLbl="fgImgPlace1" presStyleIdx="2"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A54BE9F0-1BDE-405A-9130-C922CAA486F4}" type="pres">
      <dgm:prSet presAssocID="{32380C90-53C2-4EE7-90B7-ACF24DA03FC5}" presName="sibTrans" presStyleLbl="sibTrans2D1" presStyleIdx="0" presStyleCnt="0"/>
      <dgm:spPr/>
    </dgm:pt>
    <dgm:pt modelId="{F17E22AA-C653-4070-8188-CA63A474B888}" type="pres">
      <dgm:prSet presAssocID="{61792309-BE08-4161-89D8-D0A2A1FA19A7}" presName="compNode" presStyleCnt="0"/>
      <dgm:spPr/>
    </dgm:pt>
    <dgm:pt modelId="{90C995B9-E473-401A-B82C-250600E3B977}" type="pres">
      <dgm:prSet presAssocID="{61792309-BE08-4161-89D8-D0A2A1FA19A7}" presName="bkgdShape" presStyleLbl="node1" presStyleIdx="3" presStyleCnt="4"/>
      <dgm:spPr/>
    </dgm:pt>
    <dgm:pt modelId="{037EF8BA-86E5-403E-92E6-F3CFF72AA5B0}" type="pres">
      <dgm:prSet presAssocID="{61792309-BE08-4161-89D8-D0A2A1FA19A7}" presName="nodeTx" presStyleLbl="node1" presStyleIdx="3" presStyleCnt="4">
        <dgm:presLayoutVars>
          <dgm:bulletEnabled val="1"/>
        </dgm:presLayoutVars>
      </dgm:prSet>
      <dgm:spPr/>
    </dgm:pt>
    <dgm:pt modelId="{D4ED0CA8-DCA0-4CAE-8CFD-7330587458B6}" type="pres">
      <dgm:prSet presAssocID="{61792309-BE08-4161-89D8-D0A2A1FA19A7}" presName="invisiNode" presStyleLbl="node1" presStyleIdx="3" presStyleCnt="4"/>
      <dgm:spPr/>
    </dgm:pt>
    <dgm:pt modelId="{86ADEDA4-7A9B-42EA-AD8D-5FAEEE9C0066}" type="pres">
      <dgm:prSet presAssocID="{61792309-BE08-4161-89D8-D0A2A1FA19A7}" presName="imagNode" presStyleLbl="fgImgPlac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Lst>
  <dgm:cxnLst>
    <dgm:cxn modelId="{311A2611-BBDD-4F5E-8753-8BE9DABBA6C7}" srcId="{2173F941-3B0E-411F-BAD2-74CC44113ACA}" destId="{61792309-BE08-4161-89D8-D0A2A1FA19A7}" srcOrd="3" destOrd="0" parTransId="{881A8844-ACAC-42DE-9D83-DAE70E2F1C63}" sibTransId="{24EC75B1-FE64-466C-808F-B25E7A73E066}"/>
    <dgm:cxn modelId="{6A855325-97E5-4352-99B9-5B2A63EF70B2}" type="presOf" srcId="{275DC2A5-9559-41E7-ABCB-43876146C0ED}" destId="{A7A10FD1-974A-4FE1-B0A1-5C711E3E64B6}" srcOrd="1" destOrd="0" presId="urn:microsoft.com/office/officeart/2005/8/layout/hList7"/>
    <dgm:cxn modelId="{59EC9D3C-5831-47A7-8569-06DD8B54534F}" srcId="{2173F941-3B0E-411F-BAD2-74CC44113ACA}" destId="{0A4C673C-16D4-40D6-8122-73D725A34A30}" srcOrd="0" destOrd="0" parTransId="{DA2C54E7-B8D5-4AB0-8E05-E52BE8BCAA1C}" sibTransId="{744415E7-D0E9-48FA-A430-4D98237EF559}"/>
    <dgm:cxn modelId="{5DF0F05B-07D2-428B-A96B-1D8D2DC863F9}" type="presOf" srcId="{744415E7-D0E9-48FA-A430-4D98237EF559}" destId="{37185319-CA86-459E-B005-003DED142734}" srcOrd="0" destOrd="0" presId="urn:microsoft.com/office/officeart/2005/8/layout/hList7"/>
    <dgm:cxn modelId="{489B5863-0949-4F9F-9B00-BBAFEEA0A566}" srcId="{2173F941-3B0E-411F-BAD2-74CC44113ACA}" destId="{47624609-441D-4F2B-AE07-AF01DC65FDE1}" srcOrd="1" destOrd="0" parTransId="{5BED6E87-E326-4B2A-B51E-F0720707E90B}" sibTransId="{ADF820C8-2FA2-4F8B-A693-AEBAF85EE8F3}"/>
    <dgm:cxn modelId="{B4039264-9240-4440-804C-C6F5D36F6986}" type="presOf" srcId="{2173F941-3B0E-411F-BAD2-74CC44113ACA}" destId="{14D7D758-15FE-4294-829B-E96C869F37CC}" srcOrd="0" destOrd="0" presId="urn:microsoft.com/office/officeart/2005/8/layout/hList7"/>
    <dgm:cxn modelId="{D44D4259-C064-4A35-BB6C-971131E0E74D}" type="presOf" srcId="{0A4C673C-16D4-40D6-8122-73D725A34A30}" destId="{6D336B34-D287-4922-8D8F-6665D59E5DF8}" srcOrd="0" destOrd="0" presId="urn:microsoft.com/office/officeart/2005/8/layout/hList7"/>
    <dgm:cxn modelId="{353E587F-FB4F-474D-BE33-44D6F7E4516F}" type="presOf" srcId="{32380C90-53C2-4EE7-90B7-ACF24DA03FC5}" destId="{A54BE9F0-1BDE-405A-9130-C922CAA486F4}" srcOrd="0" destOrd="0" presId="urn:microsoft.com/office/officeart/2005/8/layout/hList7"/>
    <dgm:cxn modelId="{55EA8E81-56FC-4BA0-90DC-245826522555}" type="presOf" srcId="{61792309-BE08-4161-89D8-D0A2A1FA19A7}" destId="{037EF8BA-86E5-403E-92E6-F3CFF72AA5B0}" srcOrd="1" destOrd="0" presId="urn:microsoft.com/office/officeart/2005/8/layout/hList7"/>
    <dgm:cxn modelId="{5F19C086-30DF-423F-965C-8A12A7EE7541}" type="presOf" srcId="{0A4C673C-16D4-40D6-8122-73D725A34A30}" destId="{858A82EE-ACE6-4888-82C3-CD99FD2AF312}" srcOrd="1" destOrd="0" presId="urn:microsoft.com/office/officeart/2005/8/layout/hList7"/>
    <dgm:cxn modelId="{34E52687-2E12-4105-8C6A-6F4167BF565C}" type="presOf" srcId="{ADF820C8-2FA2-4F8B-A693-AEBAF85EE8F3}" destId="{4F029711-3947-4E78-9B4A-05605367B17B}" srcOrd="0" destOrd="0" presId="urn:microsoft.com/office/officeart/2005/8/layout/hList7"/>
    <dgm:cxn modelId="{A3C72C99-89A2-4782-9EF1-21693AC7C832}" type="presOf" srcId="{275DC2A5-9559-41E7-ABCB-43876146C0ED}" destId="{890E8AF3-AC77-45B8-87AB-A810D752C700}" srcOrd="0" destOrd="0" presId="urn:microsoft.com/office/officeart/2005/8/layout/hList7"/>
    <dgm:cxn modelId="{3852F79D-9B0C-4938-BC33-AD30471B7813}" srcId="{2173F941-3B0E-411F-BAD2-74CC44113ACA}" destId="{275DC2A5-9559-41E7-ABCB-43876146C0ED}" srcOrd="2" destOrd="0" parTransId="{4573C979-C7CD-4A4F-BABB-761F9A94385B}" sibTransId="{32380C90-53C2-4EE7-90B7-ACF24DA03FC5}"/>
    <dgm:cxn modelId="{A21D77A1-8D93-481E-8DA5-71C0BC2CC94F}" type="presOf" srcId="{61792309-BE08-4161-89D8-D0A2A1FA19A7}" destId="{90C995B9-E473-401A-B82C-250600E3B977}" srcOrd="0" destOrd="0" presId="urn:microsoft.com/office/officeart/2005/8/layout/hList7"/>
    <dgm:cxn modelId="{320985B7-F972-4622-901C-5D4C839E4F30}" type="presOf" srcId="{47624609-441D-4F2B-AE07-AF01DC65FDE1}" destId="{3CFA0322-2AA0-4578-8BF4-CAC5765AF2F7}" srcOrd="0" destOrd="0" presId="urn:microsoft.com/office/officeart/2005/8/layout/hList7"/>
    <dgm:cxn modelId="{97A164FB-ABB2-47EC-B945-F8FEC380D1AA}" type="presOf" srcId="{47624609-441D-4F2B-AE07-AF01DC65FDE1}" destId="{38DE7102-0B62-4975-A022-B095AE41EBCD}" srcOrd="1" destOrd="0" presId="urn:microsoft.com/office/officeart/2005/8/layout/hList7"/>
    <dgm:cxn modelId="{10626AA2-4382-41B3-807C-67A713DD6B19}" type="presParOf" srcId="{14D7D758-15FE-4294-829B-E96C869F37CC}" destId="{8AF8FCF6-74C1-43F5-A61A-9EDF84D5A6A4}" srcOrd="0" destOrd="0" presId="urn:microsoft.com/office/officeart/2005/8/layout/hList7"/>
    <dgm:cxn modelId="{D58E3323-6AE9-49C8-A5CC-7B0D513E96FB}" type="presParOf" srcId="{14D7D758-15FE-4294-829B-E96C869F37CC}" destId="{70EE0958-EC88-43E3-80BA-CA1AD8E9B3CE}" srcOrd="1" destOrd="0" presId="urn:microsoft.com/office/officeart/2005/8/layout/hList7"/>
    <dgm:cxn modelId="{28961981-00F5-4090-8D47-8D973DF44DA7}" type="presParOf" srcId="{70EE0958-EC88-43E3-80BA-CA1AD8E9B3CE}" destId="{CDC8D35A-B4F9-4180-B0CC-0DEB96E0359B}" srcOrd="0" destOrd="0" presId="urn:microsoft.com/office/officeart/2005/8/layout/hList7"/>
    <dgm:cxn modelId="{9EC12E03-FA88-49F3-91EA-30D4DE2B0970}" type="presParOf" srcId="{CDC8D35A-B4F9-4180-B0CC-0DEB96E0359B}" destId="{6D336B34-D287-4922-8D8F-6665D59E5DF8}" srcOrd="0" destOrd="0" presId="urn:microsoft.com/office/officeart/2005/8/layout/hList7"/>
    <dgm:cxn modelId="{FEB07927-26EC-4F79-A9D7-5276813F36F1}" type="presParOf" srcId="{CDC8D35A-B4F9-4180-B0CC-0DEB96E0359B}" destId="{858A82EE-ACE6-4888-82C3-CD99FD2AF312}" srcOrd="1" destOrd="0" presId="urn:microsoft.com/office/officeart/2005/8/layout/hList7"/>
    <dgm:cxn modelId="{7161C932-86FA-41B3-841D-52EA9769D6FD}" type="presParOf" srcId="{CDC8D35A-B4F9-4180-B0CC-0DEB96E0359B}" destId="{18BED9F4-6342-4A9F-877C-BF31244A61AE}" srcOrd="2" destOrd="0" presId="urn:microsoft.com/office/officeart/2005/8/layout/hList7"/>
    <dgm:cxn modelId="{14BAC761-66FD-474F-AC19-61318C24928F}" type="presParOf" srcId="{CDC8D35A-B4F9-4180-B0CC-0DEB96E0359B}" destId="{D5426B2B-7AE7-4C9B-8EC7-8E43388A6CA4}" srcOrd="3" destOrd="0" presId="urn:microsoft.com/office/officeart/2005/8/layout/hList7"/>
    <dgm:cxn modelId="{5BC97760-84B8-49C1-8CE3-8CFBA9E03800}" type="presParOf" srcId="{70EE0958-EC88-43E3-80BA-CA1AD8E9B3CE}" destId="{37185319-CA86-459E-B005-003DED142734}" srcOrd="1" destOrd="0" presId="urn:microsoft.com/office/officeart/2005/8/layout/hList7"/>
    <dgm:cxn modelId="{71D0E6FE-E707-4BA7-95FE-6B18E53E8312}" type="presParOf" srcId="{70EE0958-EC88-43E3-80BA-CA1AD8E9B3CE}" destId="{043883FD-3CAA-47B3-A25A-9FA046042CFB}" srcOrd="2" destOrd="0" presId="urn:microsoft.com/office/officeart/2005/8/layout/hList7"/>
    <dgm:cxn modelId="{4DFC357E-4107-4363-87FF-7CAF1648B69E}" type="presParOf" srcId="{043883FD-3CAA-47B3-A25A-9FA046042CFB}" destId="{3CFA0322-2AA0-4578-8BF4-CAC5765AF2F7}" srcOrd="0" destOrd="0" presId="urn:microsoft.com/office/officeart/2005/8/layout/hList7"/>
    <dgm:cxn modelId="{F9827AC2-7E0A-4E90-A321-7C98A61DE9FC}" type="presParOf" srcId="{043883FD-3CAA-47B3-A25A-9FA046042CFB}" destId="{38DE7102-0B62-4975-A022-B095AE41EBCD}" srcOrd="1" destOrd="0" presId="urn:microsoft.com/office/officeart/2005/8/layout/hList7"/>
    <dgm:cxn modelId="{07430FFF-6E07-4859-8C6D-BC39B9810DB9}" type="presParOf" srcId="{043883FD-3CAA-47B3-A25A-9FA046042CFB}" destId="{E278EE1B-0C61-4A31-B56A-10B4C9B8D420}" srcOrd="2" destOrd="0" presId="urn:microsoft.com/office/officeart/2005/8/layout/hList7"/>
    <dgm:cxn modelId="{32749EFF-144D-443E-A0D4-388BDF4AE82B}" type="presParOf" srcId="{043883FD-3CAA-47B3-A25A-9FA046042CFB}" destId="{4532ED71-9507-48DF-B20C-CA97F291BB4B}" srcOrd="3" destOrd="0" presId="urn:microsoft.com/office/officeart/2005/8/layout/hList7"/>
    <dgm:cxn modelId="{E5EF8880-20DC-4A42-A7D8-02B415C35958}" type="presParOf" srcId="{70EE0958-EC88-43E3-80BA-CA1AD8E9B3CE}" destId="{4F029711-3947-4E78-9B4A-05605367B17B}" srcOrd="3" destOrd="0" presId="urn:microsoft.com/office/officeart/2005/8/layout/hList7"/>
    <dgm:cxn modelId="{3CADE534-C329-4676-A5C5-129EBC2A7FE5}" type="presParOf" srcId="{70EE0958-EC88-43E3-80BA-CA1AD8E9B3CE}" destId="{F087749F-FD5D-4668-9538-6C26953DDE41}" srcOrd="4" destOrd="0" presId="urn:microsoft.com/office/officeart/2005/8/layout/hList7"/>
    <dgm:cxn modelId="{9BD14130-981A-4E21-A632-BE96962CC877}" type="presParOf" srcId="{F087749F-FD5D-4668-9538-6C26953DDE41}" destId="{890E8AF3-AC77-45B8-87AB-A810D752C700}" srcOrd="0" destOrd="0" presId="urn:microsoft.com/office/officeart/2005/8/layout/hList7"/>
    <dgm:cxn modelId="{83AFC18A-D4F2-44AE-AE72-EF7C431522B9}" type="presParOf" srcId="{F087749F-FD5D-4668-9538-6C26953DDE41}" destId="{A7A10FD1-974A-4FE1-B0A1-5C711E3E64B6}" srcOrd="1" destOrd="0" presId="urn:microsoft.com/office/officeart/2005/8/layout/hList7"/>
    <dgm:cxn modelId="{E70FA7F6-3D83-4F2C-AD09-7D6D606E46FF}" type="presParOf" srcId="{F087749F-FD5D-4668-9538-6C26953DDE41}" destId="{AC9C0AA9-8883-4819-8BFA-C860BDD7ADA8}" srcOrd="2" destOrd="0" presId="urn:microsoft.com/office/officeart/2005/8/layout/hList7"/>
    <dgm:cxn modelId="{D7CAC5BD-3412-4006-955B-0AE4F89DB0EC}" type="presParOf" srcId="{F087749F-FD5D-4668-9538-6C26953DDE41}" destId="{D13C8852-EF1E-4717-A4CB-A4871EA2EBA3}" srcOrd="3" destOrd="0" presId="urn:microsoft.com/office/officeart/2005/8/layout/hList7"/>
    <dgm:cxn modelId="{DFF510B9-25A2-4818-9E42-8E6F57AA88CB}" type="presParOf" srcId="{70EE0958-EC88-43E3-80BA-CA1AD8E9B3CE}" destId="{A54BE9F0-1BDE-405A-9130-C922CAA486F4}" srcOrd="5" destOrd="0" presId="urn:microsoft.com/office/officeart/2005/8/layout/hList7"/>
    <dgm:cxn modelId="{7F6289E5-0985-4843-B26A-6FC795A553DA}" type="presParOf" srcId="{70EE0958-EC88-43E3-80BA-CA1AD8E9B3CE}" destId="{F17E22AA-C653-4070-8188-CA63A474B888}" srcOrd="6" destOrd="0" presId="urn:microsoft.com/office/officeart/2005/8/layout/hList7"/>
    <dgm:cxn modelId="{99D51DDF-2D18-4180-95A4-1CD2B779B965}" type="presParOf" srcId="{F17E22AA-C653-4070-8188-CA63A474B888}" destId="{90C995B9-E473-401A-B82C-250600E3B977}" srcOrd="0" destOrd="0" presId="urn:microsoft.com/office/officeart/2005/8/layout/hList7"/>
    <dgm:cxn modelId="{47A89C98-67C4-486D-BF54-9D231C1C867F}" type="presParOf" srcId="{F17E22AA-C653-4070-8188-CA63A474B888}" destId="{037EF8BA-86E5-403E-92E6-F3CFF72AA5B0}" srcOrd="1" destOrd="0" presId="urn:microsoft.com/office/officeart/2005/8/layout/hList7"/>
    <dgm:cxn modelId="{FB712247-EEBC-471A-9690-F0D2880C80A1}" type="presParOf" srcId="{F17E22AA-C653-4070-8188-CA63A474B888}" destId="{D4ED0CA8-DCA0-4CAE-8CFD-7330587458B6}" srcOrd="2" destOrd="0" presId="urn:microsoft.com/office/officeart/2005/8/layout/hList7"/>
    <dgm:cxn modelId="{87EC1CBB-B889-46CC-BAA2-052AF351F64F}" type="presParOf" srcId="{F17E22AA-C653-4070-8188-CA63A474B888}" destId="{86ADEDA4-7A9B-42EA-AD8D-5FAEEE9C0066}"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7CE82E-5CB6-40FB-9DC8-AD0A4376603B}" type="doc">
      <dgm:prSet loTypeId="urn:microsoft.com/office/officeart/2005/8/layout/target3" loCatId="relationship" qsTypeId="urn:microsoft.com/office/officeart/2005/8/quickstyle/simple1" qsCatId="simple" csTypeId="urn:microsoft.com/office/officeart/2005/8/colors/colorful3" csCatId="colorful" phldr="1"/>
      <dgm:spPr/>
      <dgm:t>
        <a:bodyPr/>
        <a:lstStyle/>
        <a:p>
          <a:endParaRPr lang="en-IN"/>
        </a:p>
      </dgm:t>
    </dgm:pt>
    <dgm:pt modelId="{353041A3-7822-43FB-A6A5-E5EEF77A44D6}">
      <dgm:prSet/>
      <dgm:spPr/>
      <dgm:t>
        <a:bodyPr/>
        <a:lstStyle/>
        <a:p>
          <a:r>
            <a:rPr lang="en-US" b="1"/>
            <a:t>Cricket Illustration: </a:t>
          </a:r>
          <a:r>
            <a:rPr lang="en-US" b="1" u="sng">
              <a:hlinkClick xmlns:r="http://schemas.openxmlformats.org/officeDocument/2006/relationships" r:id="rId1"/>
            </a:rPr>
            <a:t>Cricket Illustration</a:t>
          </a:r>
          <a:r>
            <a:rPr lang="en-US" b="1"/>
            <a:t>:</a:t>
          </a:r>
          <a:endParaRPr lang="en-IN"/>
        </a:p>
      </dgm:t>
    </dgm:pt>
    <dgm:pt modelId="{846F9607-02CE-4798-B751-D9850B5D45C5}" type="parTrans" cxnId="{C11416CB-0539-4577-A3C8-B8F4ED07523D}">
      <dgm:prSet/>
      <dgm:spPr/>
      <dgm:t>
        <a:bodyPr/>
        <a:lstStyle/>
        <a:p>
          <a:endParaRPr lang="en-IN"/>
        </a:p>
      </dgm:t>
    </dgm:pt>
    <dgm:pt modelId="{672C36C1-14ED-4D97-9F10-DAF92FA5FF8D}" type="sibTrans" cxnId="{C11416CB-0539-4577-A3C8-B8F4ED07523D}">
      <dgm:prSet/>
      <dgm:spPr/>
      <dgm:t>
        <a:bodyPr/>
        <a:lstStyle/>
        <a:p>
          <a:endParaRPr lang="en-IN"/>
        </a:p>
      </dgm:t>
    </dgm:pt>
    <dgm:pt modelId="{16684D8F-D1B9-415E-9194-81C8671D05E9}">
      <dgm:prSet/>
      <dgm:spPr/>
      <dgm:t>
        <a:bodyPr/>
        <a:lstStyle/>
        <a:p>
          <a:r>
            <a:rPr lang="en-US" b="1"/>
            <a:t>GitHub Repository:</a:t>
          </a:r>
          <a:endParaRPr lang="en-IN"/>
        </a:p>
      </dgm:t>
    </dgm:pt>
    <dgm:pt modelId="{07E068B3-6A6F-4DE1-A9CB-4A4072E9D3DD}" type="parTrans" cxnId="{19E8DDBA-74C5-4544-B4E8-3F46AAC7F64B}">
      <dgm:prSet/>
      <dgm:spPr/>
      <dgm:t>
        <a:bodyPr/>
        <a:lstStyle/>
        <a:p>
          <a:endParaRPr lang="en-IN"/>
        </a:p>
      </dgm:t>
    </dgm:pt>
    <dgm:pt modelId="{243EB75C-9C35-460E-9850-E6D6CD6EC176}" type="sibTrans" cxnId="{19E8DDBA-74C5-4544-B4E8-3F46AAC7F64B}">
      <dgm:prSet/>
      <dgm:spPr/>
      <dgm:t>
        <a:bodyPr/>
        <a:lstStyle/>
        <a:p>
          <a:endParaRPr lang="en-IN"/>
        </a:p>
      </dgm:t>
    </dgm:pt>
    <dgm:pt modelId="{1F2DE274-3258-427B-8486-F2126D943213}">
      <dgm:prSet/>
      <dgm:spPr/>
      <dgm:t>
        <a:bodyPr/>
        <a:lstStyle/>
        <a:p>
          <a:r>
            <a:rPr lang="en-US" b="1"/>
            <a:t>Codes related to this project can be seen at my GitHub Repository:</a:t>
          </a:r>
          <a:endParaRPr lang="en-IN"/>
        </a:p>
      </dgm:t>
    </dgm:pt>
    <dgm:pt modelId="{DC286353-8629-43EC-B86A-930351987C0A}" type="parTrans" cxnId="{20183308-BB6E-4A34-BD57-76E08D4C9176}">
      <dgm:prSet/>
      <dgm:spPr/>
      <dgm:t>
        <a:bodyPr/>
        <a:lstStyle/>
        <a:p>
          <a:endParaRPr lang="en-IN"/>
        </a:p>
      </dgm:t>
    </dgm:pt>
    <dgm:pt modelId="{0AA1067F-B46F-4B08-AAC6-83AFC31644E8}" type="sibTrans" cxnId="{20183308-BB6E-4A34-BD57-76E08D4C9176}">
      <dgm:prSet/>
      <dgm:spPr/>
      <dgm:t>
        <a:bodyPr/>
        <a:lstStyle/>
        <a:p>
          <a:endParaRPr lang="en-IN"/>
        </a:p>
      </dgm:t>
    </dgm:pt>
    <dgm:pt modelId="{82697B8D-9CDF-4E9B-8D0C-FB7279AB81ED}">
      <dgm:prSet/>
      <dgm:spPr/>
      <dgm:t>
        <a:bodyPr/>
        <a:lstStyle/>
        <a:p>
          <a:r>
            <a:rPr lang="en-US" b="1"/>
            <a:t>GitHub Repository Link: </a:t>
          </a:r>
          <a:r>
            <a:rPr lang="en-US" b="1" u="sng">
              <a:hlinkClick xmlns:r="http://schemas.openxmlformats.org/officeDocument/2006/relationships" r:id="rId2"/>
            </a:rPr>
            <a:t>https://github.com/madhurimarawat/World-Cup-2023-Data-Analysis</a:t>
          </a:r>
          <a:endParaRPr lang="en-IN"/>
        </a:p>
      </dgm:t>
    </dgm:pt>
    <dgm:pt modelId="{2DC9EF10-C6AB-438B-BB6A-399AD35093ED}" type="parTrans" cxnId="{0B470D4D-1DDA-4BC9-8916-84CB67AEB8A0}">
      <dgm:prSet/>
      <dgm:spPr/>
      <dgm:t>
        <a:bodyPr/>
        <a:lstStyle/>
        <a:p>
          <a:endParaRPr lang="en-IN"/>
        </a:p>
      </dgm:t>
    </dgm:pt>
    <dgm:pt modelId="{9F58FF10-00F8-4BEA-BBF7-2885915981A4}" type="sibTrans" cxnId="{0B470D4D-1DDA-4BC9-8916-84CB67AEB8A0}">
      <dgm:prSet/>
      <dgm:spPr/>
      <dgm:t>
        <a:bodyPr/>
        <a:lstStyle/>
        <a:p>
          <a:endParaRPr lang="en-IN"/>
        </a:p>
      </dgm:t>
    </dgm:pt>
    <dgm:pt modelId="{48835FAB-55C3-4B7D-B61A-2CEC42AFC4FF}" type="pres">
      <dgm:prSet presAssocID="{8D7CE82E-5CB6-40FB-9DC8-AD0A4376603B}" presName="Name0" presStyleCnt="0">
        <dgm:presLayoutVars>
          <dgm:chMax val="7"/>
          <dgm:dir/>
          <dgm:animLvl val="lvl"/>
          <dgm:resizeHandles val="exact"/>
        </dgm:presLayoutVars>
      </dgm:prSet>
      <dgm:spPr/>
    </dgm:pt>
    <dgm:pt modelId="{F4597CD0-B845-439A-A6D0-F9141C67608F}" type="pres">
      <dgm:prSet presAssocID="{353041A3-7822-43FB-A6A5-E5EEF77A44D6}" presName="circle1" presStyleLbl="node1" presStyleIdx="0" presStyleCnt="4"/>
      <dgm:spPr/>
    </dgm:pt>
    <dgm:pt modelId="{F7F68BEB-A580-4665-91C2-3FC742BE3CA1}" type="pres">
      <dgm:prSet presAssocID="{353041A3-7822-43FB-A6A5-E5EEF77A44D6}" presName="space" presStyleCnt="0"/>
      <dgm:spPr/>
    </dgm:pt>
    <dgm:pt modelId="{9E49D5C8-D5C9-4B09-B4ED-AB7806135E18}" type="pres">
      <dgm:prSet presAssocID="{353041A3-7822-43FB-A6A5-E5EEF77A44D6}" presName="rect1" presStyleLbl="alignAcc1" presStyleIdx="0" presStyleCnt="4" custScaleX="102262" custScaleY="100000"/>
      <dgm:spPr/>
    </dgm:pt>
    <dgm:pt modelId="{8CB8C896-A554-4F70-ADD3-383DE2B142A6}" type="pres">
      <dgm:prSet presAssocID="{16684D8F-D1B9-415E-9194-81C8671D05E9}" presName="vertSpace2" presStyleLbl="node1" presStyleIdx="0" presStyleCnt="4"/>
      <dgm:spPr/>
    </dgm:pt>
    <dgm:pt modelId="{A58853EF-EA2D-4F3B-AD05-22A20521BE31}" type="pres">
      <dgm:prSet presAssocID="{16684D8F-D1B9-415E-9194-81C8671D05E9}" presName="circle2" presStyleLbl="node1" presStyleIdx="1" presStyleCnt="4"/>
      <dgm:spPr/>
    </dgm:pt>
    <dgm:pt modelId="{C17A072C-18DE-43A9-83B2-60A1F143E151}" type="pres">
      <dgm:prSet presAssocID="{16684D8F-D1B9-415E-9194-81C8671D05E9}" presName="rect2" presStyleLbl="alignAcc1" presStyleIdx="1" presStyleCnt="4"/>
      <dgm:spPr/>
    </dgm:pt>
    <dgm:pt modelId="{0139909A-AED6-48DA-9E0F-86D439B0F1D5}" type="pres">
      <dgm:prSet presAssocID="{1F2DE274-3258-427B-8486-F2126D943213}" presName="vertSpace3" presStyleLbl="node1" presStyleIdx="1" presStyleCnt="4"/>
      <dgm:spPr/>
    </dgm:pt>
    <dgm:pt modelId="{09135A0D-91CD-4896-A56F-F558CAD1268B}" type="pres">
      <dgm:prSet presAssocID="{1F2DE274-3258-427B-8486-F2126D943213}" presName="circle3" presStyleLbl="node1" presStyleIdx="2" presStyleCnt="4"/>
      <dgm:spPr/>
    </dgm:pt>
    <dgm:pt modelId="{FF5D66D9-673F-4A2E-9C85-71B85C340DC8}" type="pres">
      <dgm:prSet presAssocID="{1F2DE274-3258-427B-8486-F2126D943213}" presName="rect3" presStyleLbl="alignAcc1" presStyleIdx="2" presStyleCnt="4"/>
      <dgm:spPr/>
    </dgm:pt>
    <dgm:pt modelId="{9C05ECC9-01D9-4BAA-8618-9812BF15033D}" type="pres">
      <dgm:prSet presAssocID="{82697B8D-9CDF-4E9B-8D0C-FB7279AB81ED}" presName="vertSpace4" presStyleLbl="node1" presStyleIdx="2" presStyleCnt="4"/>
      <dgm:spPr/>
    </dgm:pt>
    <dgm:pt modelId="{83AB4646-A2C7-448A-9CDE-9C3C6BAE5928}" type="pres">
      <dgm:prSet presAssocID="{82697B8D-9CDF-4E9B-8D0C-FB7279AB81ED}" presName="circle4" presStyleLbl="node1" presStyleIdx="3" presStyleCnt="4"/>
      <dgm:spPr/>
    </dgm:pt>
    <dgm:pt modelId="{EA644A25-42E3-4015-B58A-2C44D08FC431}" type="pres">
      <dgm:prSet presAssocID="{82697B8D-9CDF-4E9B-8D0C-FB7279AB81ED}" presName="rect4" presStyleLbl="alignAcc1" presStyleIdx="3" presStyleCnt="4"/>
      <dgm:spPr/>
    </dgm:pt>
    <dgm:pt modelId="{9ADFE651-7166-4FEC-8D37-FBBBCC2F1086}" type="pres">
      <dgm:prSet presAssocID="{353041A3-7822-43FB-A6A5-E5EEF77A44D6}" presName="rect1ParTxNoCh" presStyleLbl="alignAcc1" presStyleIdx="3" presStyleCnt="4">
        <dgm:presLayoutVars>
          <dgm:chMax val="1"/>
          <dgm:bulletEnabled val="1"/>
        </dgm:presLayoutVars>
      </dgm:prSet>
      <dgm:spPr/>
    </dgm:pt>
    <dgm:pt modelId="{AA47A9B3-8954-4D7F-B1EF-042336BFB067}" type="pres">
      <dgm:prSet presAssocID="{16684D8F-D1B9-415E-9194-81C8671D05E9}" presName="rect2ParTxNoCh" presStyleLbl="alignAcc1" presStyleIdx="3" presStyleCnt="4">
        <dgm:presLayoutVars>
          <dgm:chMax val="1"/>
          <dgm:bulletEnabled val="1"/>
        </dgm:presLayoutVars>
      </dgm:prSet>
      <dgm:spPr/>
    </dgm:pt>
    <dgm:pt modelId="{B3485B63-C876-44BB-B74E-BA62353C892D}" type="pres">
      <dgm:prSet presAssocID="{1F2DE274-3258-427B-8486-F2126D943213}" presName="rect3ParTxNoCh" presStyleLbl="alignAcc1" presStyleIdx="3" presStyleCnt="4">
        <dgm:presLayoutVars>
          <dgm:chMax val="1"/>
          <dgm:bulletEnabled val="1"/>
        </dgm:presLayoutVars>
      </dgm:prSet>
      <dgm:spPr/>
    </dgm:pt>
    <dgm:pt modelId="{62640588-1C0E-40CF-B661-B6D9F3FF7271}" type="pres">
      <dgm:prSet presAssocID="{82697B8D-9CDF-4E9B-8D0C-FB7279AB81ED}" presName="rect4ParTxNoCh" presStyleLbl="alignAcc1" presStyleIdx="3" presStyleCnt="4">
        <dgm:presLayoutVars>
          <dgm:chMax val="1"/>
          <dgm:bulletEnabled val="1"/>
        </dgm:presLayoutVars>
      </dgm:prSet>
      <dgm:spPr/>
    </dgm:pt>
  </dgm:ptLst>
  <dgm:cxnLst>
    <dgm:cxn modelId="{20183308-BB6E-4A34-BD57-76E08D4C9176}" srcId="{8D7CE82E-5CB6-40FB-9DC8-AD0A4376603B}" destId="{1F2DE274-3258-427B-8486-F2126D943213}" srcOrd="2" destOrd="0" parTransId="{DC286353-8629-43EC-B86A-930351987C0A}" sibTransId="{0AA1067F-B46F-4B08-AAC6-83AFC31644E8}"/>
    <dgm:cxn modelId="{CC929E0C-16BA-4A05-A0AB-18DEFCA20DDE}" type="presOf" srcId="{8D7CE82E-5CB6-40FB-9DC8-AD0A4376603B}" destId="{48835FAB-55C3-4B7D-B61A-2CEC42AFC4FF}" srcOrd="0" destOrd="0" presId="urn:microsoft.com/office/officeart/2005/8/layout/target3"/>
    <dgm:cxn modelId="{2BD27C38-7981-42ED-9E82-3F49FC43B912}" type="presOf" srcId="{353041A3-7822-43FB-A6A5-E5EEF77A44D6}" destId="{9ADFE651-7166-4FEC-8D37-FBBBCC2F1086}" srcOrd="1" destOrd="0" presId="urn:microsoft.com/office/officeart/2005/8/layout/target3"/>
    <dgm:cxn modelId="{614B3C3A-420E-44D6-A33A-4D3C457F8A29}" type="presOf" srcId="{82697B8D-9CDF-4E9B-8D0C-FB7279AB81ED}" destId="{EA644A25-42E3-4015-B58A-2C44D08FC431}" srcOrd="0" destOrd="0" presId="urn:microsoft.com/office/officeart/2005/8/layout/target3"/>
    <dgm:cxn modelId="{2385B343-50A3-4F1A-A5A5-6F439D6080F3}" type="presOf" srcId="{16684D8F-D1B9-415E-9194-81C8671D05E9}" destId="{AA47A9B3-8954-4D7F-B1EF-042336BFB067}" srcOrd="1" destOrd="0" presId="urn:microsoft.com/office/officeart/2005/8/layout/target3"/>
    <dgm:cxn modelId="{0B9CDC44-026B-4265-80EE-1392F42D38B8}" type="presOf" srcId="{16684D8F-D1B9-415E-9194-81C8671D05E9}" destId="{C17A072C-18DE-43A9-83B2-60A1F143E151}" srcOrd="0" destOrd="0" presId="urn:microsoft.com/office/officeart/2005/8/layout/target3"/>
    <dgm:cxn modelId="{0B470D4D-1DDA-4BC9-8916-84CB67AEB8A0}" srcId="{8D7CE82E-5CB6-40FB-9DC8-AD0A4376603B}" destId="{82697B8D-9CDF-4E9B-8D0C-FB7279AB81ED}" srcOrd="3" destOrd="0" parTransId="{2DC9EF10-C6AB-438B-BB6A-399AD35093ED}" sibTransId="{9F58FF10-00F8-4BEA-BBF7-2885915981A4}"/>
    <dgm:cxn modelId="{04373A8B-9A84-402A-9A4E-C1204108179E}" type="presOf" srcId="{82697B8D-9CDF-4E9B-8D0C-FB7279AB81ED}" destId="{62640588-1C0E-40CF-B661-B6D9F3FF7271}" srcOrd="1" destOrd="0" presId="urn:microsoft.com/office/officeart/2005/8/layout/target3"/>
    <dgm:cxn modelId="{E6988297-754C-4EBC-BEE1-4F4F19FA0433}" type="presOf" srcId="{353041A3-7822-43FB-A6A5-E5EEF77A44D6}" destId="{9E49D5C8-D5C9-4B09-B4ED-AB7806135E18}" srcOrd="0" destOrd="0" presId="urn:microsoft.com/office/officeart/2005/8/layout/target3"/>
    <dgm:cxn modelId="{19E8DDBA-74C5-4544-B4E8-3F46AAC7F64B}" srcId="{8D7CE82E-5CB6-40FB-9DC8-AD0A4376603B}" destId="{16684D8F-D1B9-415E-9194-81C8671D05E9}" srcOrd="1" destOrd="0" parTransId="{07E068B3-6A6F-4DE1-A9CB-4A4072E9D3DD}" sibTransId="{243EB75C-9C35-460E-9850-E6D6CD6EC176}"/>
    <dgm:cxn modelId="{C11416CB-0539-4577-A3C8-B8F4ED07523D}" srcId="{8D7CE82E-5CB6-40FB-9DC8-AD0A4376603B}" destId="{353041A3-7822-43FB-A6A5-E5EEF77A44D6}" srcOrd="0" destOrd="0" parTransId="{846F9607-02CE-4798-B751-D9850B5D45C5}" sibTransId="{672C36C1-14ED-4D97-9F10-DAF92FA5FF8D}"/>
    <dgm:cxn modelId="{C56F7FCC-F95D-4B27-B173-9BB18041610D}" type="presOf" srcId="{1F2DE274-3258-427B-8486-F2126D943213}" destId="{FF5D66D9-673F-4A2E-9C85-71B85C340DC8}" srcOrd="0" destOrd="0" presId="urn:microsoft.com/office/officeart/2005/8/layout/target3"/>
    <dgm:cxn modelId="{A1FBE7F9-0A40-4537-8D30-C2E5956FC09E}" type="presOf" srcId="{1F2DE274-3258-427B-8486-F2126D943213}" destId="{B3485B63-C876-44BB-B74E-BA62353C892D}" srcOrd="1" destOrd="0" presId="urn:microsoft.com/office/officeart/2005/8/layout/target3"/>
    <dgm:cxn modelId="{ED30B01E-7110-482D-B295-1AE63D963C39}" type="presParOf" srcId="{48835FAB-55C3-4B7D-B61A-2CEC42AFC4FF}" destId="{F4597CD0-B845-439A-A6D0-F9141C67608F}" srcOrd="0" destOrd="0" presId="urn:microsoft.com/office/officeart/2005/8/layout/target3"/>
    <dgm:cxn modelId="{507EB26F-8858-4758-ABDF-E9E9C476F804}" type="presParOf" srcId="{48835FAB-55C3-4B7D-B61A-2CEC42AFC4FF}" destId="{F7F68BEB-A580-4665-91C2-3FC742BE3CA1}" srcOrd="1" destOrd="0" presId="urn:microsoft.com/office/officeart/2005/8/layout/target3"/>
    <dgm:cxn modelId="{9AC7C20C-0DFC-477A-9DE3-04E7E3316F4D}" type="presParOf" srcId="{48835FAB-55C3-4B7D-B61A-2CEC42AFC4FF}" destId="{9E49D5C8-D5C9-4B09-B4ED-AB7806135E18}" srcOrd="2" destOrd="0" presId="urn:microsoft.com/office/officeart/2005/8/layout/target3"/>
    <dgm:cxn modelId="{AEEC8D9B-5A2E-4763-AA19-9486B62AC91D}" type="presParOf" srcId="{48835FAB-55C3-4B7D-B61A-2CEC42AFC4FF}" destId="{8CB8C896-A554-4F70-ADD3-383DE2B142A6}" srcOrd="3" destOrd="0" presId="urn:microsoft.com/office/officeart/2005/8/layout/target3"/>
    <dgm:cxn modelId="{3A2B2C83-7A24-4910-851F-55839F4F2A02}" type="presParOf" srcId="{48835FAB-55C3-4B7D-B61A-2CEC42AFC4FF}" destId="{A58853EF-EA2D-4F3B-AD05-22A20521BE31}" srcOrd="4" destOrd="0" presId="urn:microsoft.com/office/officeart/2005/8/layout/target3"/>
    <dgm:cxn modelId="{048103F7-A073-48C0-9D28-F7D94D364F5E}" type="presParOf" srcId="{48835FAB-55C3-4B7D-B61A-2CEC42AFC4FF}" destId="{C17A072C-18DE-43A9-83B2-60A1F143E151}" srcOrd="5" destOrd="0" presId="urn:microsoft.com/office/officeart/2005/8/layout/target3"/>
    <dgm:cxn modelId="{5E86D12F-5778-4957-BB4D-11204BA11601}" type="presParOf" srcId="{48835FAB-55C3-4B7D-B61A-2CEC42AFC4FF}" destId="{0139909A-AED6-48DA-9E0F-86D439B0F1D5}" srcOrd="6" destOrd="0" presId="urn:microsoft.com/office/officeart/2005/8/layout/target3"/>
    <dgm:cxn modelId="{B2061EBB-ADB3-4A1C-9AF9-1A9056F80D8F}" type="presParOf" srcId="{48835FAB-55C3-4B7D-B61A-2CEC42AFC4FF}" destId="{09135A0D-91CD-4896-A56F-F558CAD1268B}" srcOrd="7" destOrd="0" presId="urn:microsoft.com/office/officeart/2005/8/layout/target3"/>
    <dgm:cxn modelId="{256AF75F-D4D5-4151-84AC-A402B777F738}" type="presParOf" srcId="{48835FAB-55C3-4B7D-B61A-2CEC42AFC4FF}" destId="{FF5D66D9-673F-4A2E-9C85-71B85C340DC8}" srcOrd="8" destOrd="0" presId="urn:microsoft.com/office/officeart/2005/8/layout/target3"/>
    <dgm:cxn modelId="{D0C13B83-3462-4113-B0AF-9D31747AFE55}" type="presParOf" srcId="{48835FAB-55C3-4B7D-B61A-2CEC42AFC4FF}" destId="{9C05ECC9-01D9-4BAA-8618-9812BF15033D}" srcOrd="9" destOrd="0" presId="urn:microsoft.com/office/officeart/2005/8/layout/target3"/>
    <dgm:cxn modelId="{25D17F6B-0807-4AE2-9440-C8B9901E4B8D}" type="presParOf" srcId="{48835FAB-55C3-4B7D-B61A-2CEC42AFC4FF}" destId="{83AB4646-A2C7-448A-9CDE-9C3C6BAE5928}" srcOrd="10" destOrd="0" presId="urn:microsoft.com/office/officeart/2005/8/layout/target3"/>
    <dgm:cxn modelId="{2E050B51-ABB0-4588-A7ED-583A4B371A84}" type="presParOf" srcId="{48835FAB-55C3-4B7D-B61A-2CEC42AFC4FF}" destId="{EA644A25-42E3-4015-B58A-2C44D08FC431}" srcOrd="11" destOrd="0" presId="urn:microsoft.com/office/officeart/2005/8/layout/target3"/>
    <dgm:cxn modelId="{30625A6F-F7D0-4E0A-9716-6DBEC55EF44A}" type="presParOf" srcId="{48835FAB-55C3-4B7D-B61A-2CEC42AFC4FF}" destId="{9ADFE651-7166-4FEC-8D37-FBBBCC2F1086}" srcOrd="12" destOrd="0" presId="urn:microsoft.com/office/officeart/2005/8/layout/target3"/>
    <dgm:cxn modelId="{A11D0B34-0369-42E9-893F-C0EBEDC44BEE}" type="presParOf" srcId="{48835FAB-55C3-4B7D-B61A-2CEC42AFC4FF}" destId="{AA47A9B3-8954-4D7F-B1EF-042336BFB067}" srcOrd="13" destOrd="0" presId="urn:microsoft.com/office/officeart/2005/8/layout/target3"/>
    <dgm:cxn modelId="{79D2B1E3-8EB3-4BAE-A21E-8CAD4B8FE5B1}" type="presParOf" srcId="{48835FAB-55C3-4B7D-B61A-2CEC42AFC4FF}" destId="{B3485B63-C876-44BB-B74E-BA62353C892D}" srcOrd="14" destOrd="0" presId="urn:microsoft.com/office/officeart/2005/8/layout/target3"/>
    <dgm:cxn modelId="{8F17B7A7-39E7-44F4-82E4-69374438A8A2}" type="presParOf" srcId="{48835FAB-55C3-4B7D-B61A-2CEC42AFC4FF}" destId="{62640588-1C0E-40CF-B661-B6D9F3FF7271}"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C72E0-6DA8-4DDE-9DCD-6E008120DE07}">
      <dsp:nvSpPr>
        <dsp:cNvPr id="0" name=""/>
        <dsp:cNvSpPr/>
      </dsp:nvSpPr>
      <dsp:spPr>
        <a:xfrm>
          <a:off x="3788" y="0"/>
          <a:ext cx="1139370" cy="3969385"/>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1" kern="1200"/>
            <a:t>Introduction</a:t>
          </a:r>
          <a:endParaRPr lang="en-IN" sz="1300" kern="1200"/>
        </a:p>
      </dsp:txBody>
      <dsp:txXfrm>
        <a:off x="3788" y="1587754"/>
        <a:ext cx="1139370" cy="1587754"/>
      </dsp:txXfrm>
    </dsp:sp>
    <dsp:sp modelId="{33325D4C-6AF6-4F04-AD0C-02F99A49AF59}">
      <dsp:nvSpPr>
        <dsp:cNvPr id="0" name=""/>
        <dsp:cNvSpPr/>
      </dsp:nvSpPr>
      <dsp:spPr>
        <a:xfrm>
          <a:off x="37969" y="238163"/>
          <a:ext cx="1071007" cy="132180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8B612D-CDAA-436A-9C50-2CED3788217E}">
      <dsp:nvSpPr>
        <dsp:cNvPr id="0" name=""/>
        <dsp:cNvSpPr/>
      </dsp:nvSpPr>
      <dsp:spPr>
        <a:xfrm>
          <a:off x="1177339" y="0"/>
          <a:ext cx="1139370" cy="3969385"/>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1" kern="1200"/>
            <a:t>Technology Used</a:t>
          </a:r>
          <a:endParaRPr lang="en-IN" sz="1300" kern="1200"/>
        </a:p>
      </dsp:txBody>
      <dsp:txXfrm>
        <a:off x="1177339" y="1587754"/>
        <a:ext cx="1139370" cy="1587754"/>
      </dsp:txXfrm>
    </dsp:sp>
    <dsp:sp modelId="{A625B777-B306-4FB3-98EE-038DEED429C8}">
      <dsp:nvSpPr>
        <dsp:cNvPr id="0" name=""/>
        <dsp:cNvSpPr/>
      </dsp:nvSpPr>
      <dsp:spPr>
        <a:xfrm>
          <a:off x="1211520" y="238163"/>
          <a:ext cx="1071007" cy="1321805"/>
        </a:xfrm>
        <a:prstGeom prst="ellipse">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l="-12000" r="-1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980A94-9DE3-4E1A-86E9-616DBDFB42AD}">
      <dsp:nvSpPr>
        <dsp:cNvPr id="0" name=""/>
        <dsp:cNvSpPr/>
      </dsp:nvSpPr>
      <dsp:spPr>
        <a:xfrm>
          <a:off x="2350890" y="0"/>
          <a:ext cx="1139370" cy="3969385"/>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b="1" kern="1200" dirty="0">
              <a:solidFill>
                <a:schemeClr val="tx1"/>
              </a:solidFill>
              <a:latin typeface="+mn-lt"/>
            </a:rPr>
            <a:t>Exploratory Data Analysis (EDA)</a:t>
          </a:r>
          <a:endParaRPr lang="en-IN" sz="1300" kern="1200" dirty="0">
            <a:solidFill>
              <a:schemeClr val="tx1"/>
            </a:solidFill>
          </a:endParaRPr>
        </a:p>
      </dsp:txBody>
      <dsp:txXfrm>
        <a:off x="2350890" y="1587754"/>
        <a:ext cx="1139370" cy="1587754"/>
      </dsp:txXfrm>
    </dsp:sp>
    <dsp:sp modelId="{E6A28B75-8268-4467-9830-D500128392C4}">
      <dsp:nvSpPr>
        <dsp:cNvPr id="0" name=""/>
        <dsp:cNvSpPr/>
      </dsp:nvSpPr>
      <dsp:spPr>
        <a:xfrm>
          <a:off x="2385071" y="238163"/>
          <a:ext cx="1071007" cy="1321805"/>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8000" r="-2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206B-A289-400B-9FD2-239EDEBE2432}">
      <dsp:nvSpPr>
        <dsp:cNvPr id="0" name=""/>
        <dsp:cNvSpPr/>
      </dsp:nvSpPr>
      <dsp:spPr>
        <a:xfrm>
          <a:off x="3524441" y="0"/>
          <a:ext cx="1139370" cy="396938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b="1" kern="1200" dirty="0">
              <a:solidFill>
                <a:schemeClr val="tx1"/>
              </a:solidFill>
              <a:latin typeface="+mn-lt"/>
            </a:rPr>
            <a:t>Team Performance Analysis</a:t>
          </a:r>
          <a:endParaRPr lang="en-IN" sz="1300" b="1" kern="1200" dirty="0">
            <a:solidFill>
              <a:schemeClr val="tx1"/>
            </a:solidFill>
          </a:endParaRPr>
        </a:p>
      </dsp:txBody>
      <dsp:txXfrm>
        <a:off x="3524441" y="1587754"/>
        <a:ext cx="1139370" cy="1587754"/>
      </dsp:txXfrm>
    </dsp:sp>
    <dsp:sp modelId="{34221FA8-E924-4649-99D5-41807AE5474B}">
      <dsp:nvSpPr>
        <dsp:cNvPr id="0" name=""/>
        <dsp:cNvSpPr/>
      </dsp:nvSpPr>
      <dsp:spPr>
        <a:xfrm>
          <a:off x="3558622" y="238163"/>
          <a:ext cx="1071007" cy="1321805"/>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53000" r="-5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ED33E4-8C88-4019-AA45-CC75DDFBBDF1}">
      <dsp:nvSpPr>
        <dsp:cNvPr id="0" name=""/>
        <dsp:cNvSpPr/>
      </dsp:nvSpPr>
      <dsp:spPr>
        <a:xfrm>
          <a:off x="4697993" y="0"/>
          <a:ext cx="1139370" cy="3969385"/>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b="1" kern="1200" dirty="0">
              <a:solidFill>
                <a:schemeClr val="tx1"/>
              </a:solidFill>
              <a:latin typeface="+mn-lt"/>
            </a:rPr>
            <a:t>Player Performance Analysis</a:t>
          </a:r>
          <a:endParaRPr lang="en-IN" sz="1300" kern="1200" dirty="0">
            <a:solidFill>
              <a:schemeClr val="tx1"/>
            </a:solidFill>
          </a:endParaRPr>
        </a:p>
      </dsp:txBody>
      <dsp:txXfrm>
        <a:off x="4697993" y="1587754"/>
        <a:ext cx="1139370" cy="1587754"/>
      </dsp:txXfrm>
    </dsp:sp>
    <dsp:sp modelId="{E6F9FAA7-35AB-4C26-BD4E-5D3FC7AA8800}">
      <dsp:nvSpPr>
        <dsp:cNvPr id="0" name=""/>
        <dsp:cNvSpPr/>
      </dsp:nvSpPr>
      <dsp:spPr>
        <a:xfrm>
          <a:off x="4732174" y="238163"/>
          <a:ext cx="1071007" cy="1321805"/>
        </a:xfrm>
        <a:prstGeom prst="ellipse">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l="-53000" r="-5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00D42F-72D5-4B7E-9F5A-EDF89BA1E59F}">
      <dsp:nvSpPr>
        <dsp:cNvPr id="0" name=""/>
        <dsp:cNvSpPr/>
      </dsp:nvSpPr>
      <dsp:spPr>
        <a:xfrm>
          <a:off x="5871544" y="0"/>
          <a:ext cx="1139370" cy="3969385"/>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mn-lt"/>
            </a:rPr>
            <a:t>Opposition and Ground Analysis</a:t>
          </a:r>
          <a:endParaRPr lang="en-IN" sz="1300" kern="1200" dirty="0">
            <a:solidFill>
              <a:schemeClr val="tx1"/>
            </a:solidFill>
          </a:endParaRPr>
        </a:p>
      </dsp:txBody>
      <dsp:txXfrm>
        <a:off x="5871544" y="1587754"/>
        <a:ext cx="1139370" cy="1587754"/>
      </dsp:txXfrm>
    </dsp:sp>
    <dsp:sp modelId="{3B18660D-E1BE-4EA6-BD1D-909B2C716397}">
      <dsp:nvSpPr>
        <dsp:cNvPr id="0" name=""/>
        <dsp:cNvSpPr/>
      </dsp:nvSpPr>
      <dsp:spPr>
        <a:xfrm>
          <a:off x="5905725" y="238163"/>
          <a:ext cx="1071007" cy="1321805"/>
        </a:xfrm>
        <a:prstGeom prst="ellipse">
          <a:avLst/>
        </a:prstGeom>
        <a:blipFill>
          <a:blip xmlns:r="http://schemas.openxmlformats.org/officeDocument/2006/relationships" r:embed="rId7" cstate="print">
            <a:extLst>
              <a:ext uri="{28A0092B-C50C-407E-A947-70E740481C1C}">
                <a14:useLocalDpi xmlns:a14="http://schemas.microsoft.com/office/drawing/2010/main" val="0"/>
              </a:ext>
            </a:extLst>
          </a:blip>
          <a:srcRect/>
          <a:stretch>
            <a:fillRect l="-56000" r="-56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967C1C-33CF-4499-80FD-EB5EB5B186D2}">
      <dsp:nvSpPr>
        <dsp:cNvPr id="0" name=""/>
        <dsp:cNvSpPr/>
      </dsp:nvSpPr>
      <dsp:spPr>
        <a:xfrm>
          <a:off x="7045095" y="0"/>
          <a:ext cx="1139370" cy="3969385"/>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b="1" i="0" kern="1200" dirty="0">
              <a:solidFill>
                <a:schemeClr val="tx1"/>
              </a:solidFill>
              <a:effectLst/>
              <a:latin typeface="+mn-lt"/>
            </a:rPr>
            <a:t>Temporal Analysis</a:t>
          </a:r>
          <a:endParaRPr lang="en-IN" sz="1300" kern="1200" dirty="0">
            <a:solidFill>
              <a:schemeClr val="tx1"/>
            </a:solidFill>
          </a:endParaRPr>
        </a:p>
      </dsp:txBody>
      <dsp:txXfrm>
        <a:off x="7045095" y="1587754"/>
        <a:ext cx="1139370" cy="1587754"/>
      </dsp:txXfrm>
    </dsp:sp>
    <dsp:sp modelId="{9A5E9F5C-D581-4477-BD29-EE5C78893356}">
      <dsp:nvSpPr>
        <dsp:cNvPr id="0" name=""/>
        <dsp:cNvSpPr/>
      </dsp:nvSpPr>
      <dsp:spPr>
        <a:xfrm>
          <a:off x="7079276" y="238163"/>
          <a:ext cx="1071007" cy="1321805"/>
        </a:xfrm>
        <a:prstGeom prst="ellipse">
          <a:avLst/>
        </a:prstGeom>
        <a:blipFill>
          <a:blip xmlns:r="http://schemas.openxmlformats.org/officeDocument/2006/relationships" r:embed="rId8" cstate="print">
            <a:extLst>
              <a:ext uri="{28A0092B-C50C-407E-A947-70E740481C1C}">
                <a14:useLocalDpi xmlns:a14="http://schemas.microsoft.com/office/drawing/2010/main" val="0"/>
              </a:ext>
            </a:extLst>
          </a:blip>
          <a:srcRect/>
          <a:stretch>
            <a:fillRect l="-54000" r="-54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7C353A-EE35-46B7-863A-4FE84E90BD3E}">
      <dsp:nvSpPr>
        <dsp:cNvPr id="0" name=""/>
        <dsp:cNvSpPr/>
      </dsp:nvSpPr>
      <dsp:spPr>
        <a:xfrm>
          <a:off x="8218646" y="0"/>
          <a:ext cx="1139370" cy="3969385"/>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1" kern="1200" dirty="0"/>
            <a:t>Project Resources</a:t>
          </a:r>
          <a:endParaRPr lang="en-IN" sz="1300" kern="1200" dirty="0"/>
        </a:p>
      </dsp:txBody>
      <dsp:txXfrm>
        <a:off x="8218646" y="1587754"/>
        <a:ext cx="1139370" cy="1587754"/>
      </dsp:txXfrm>
    </dsp:sp>
    <dsp:sp modelId="{972F96BA-95AF-4E64-BECA-7635688BC090}">
      <dsp:nvSpPr>
        <dsp:cNvPr id="0" name=""/>
        <dsp:cNvSpPr/>
      </dsp:nvSpPr>
      <dsp:spPr>
        <a:xfrm>
          <a:off x="8252827" y="238163"/>
          <a:ext cx="1071007" cy="1321805"/>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2000" r="-1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F64FB5-4BCD-46A0-917F-5716374CC588}">
      <dsp:nvSpPr>
        <dsp:cNvPr id="0" name=""/>
        <dsp:cNvSpPr/>
      </dsp:nvSpPr>
      <dsp:spPr>
        <a:xfrm>
          <a:off x="374472" y="3175508"/>
          <a:ext cx="8612860" cy="595407"/>
        </a:xfrm>
        <a:prstGeom prst="leftRightArrow">
          <a:avLst/>
        </a:prstGeom>
        <a:solidFill>
          <a:schemeClr val="accent2">
            <a:tint val="4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79A06-F5EA-44EA-B250-3C9CD2354BA6}">
      <dsp:nvSpPr>
        <dsp:cNvPr id="0" name=""/>
        <dsp:cNvSpPr/>
      </dsp:nvSpPr>
      <dsp:spPr bwMode="white">
        <a:xfrm>
          <a:off x="0" y="181947"/>
          <a:ext cx="8915400" cy="1292850"/>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endParaRPr lang="en-IN" sz="1600" kern="1200" dirty="0"/>
        </a:p>
        <a:p>
          <a:pPr marL="0" lvl="0" indent="0" algn="l" defTabSz="711200">
            <a:lnSpc>
              <a:spcPct val="90000"/>
            </a:lnSpc>
            <a:spcBef>
              <a:spcPct val="0"/>
            </a:spcBef>
            <a:spcAft>
              <a:spcPct val="35000"/>
            </a:spcAft>
            <a:buNone/>
          </a:pPr>
          <a:r>
            <a:rPr lang="en-US" sz="1600" b="1" kern="1200" dirty="0"/>
            <a:t>1. Performing a detailed exploratory data analysis on the World Cup 2023 dataset to uncover patterns</a:t>
          </a:r>
          <a:r>
            <a:rPr lang="en-US" sz="2000" kern="1200" dirty="0">
              <a:latin typeface="Times New Roman" panose="02020603050405020304" pitchFamily="18" charset="0"/>
              <a:cs typeface="Times New Roman" panose="02020603050405020304" pitchFamily="18" charset="0"/>
            </a:rPr>
            <a:t>.</a:t>
          </a:r>
          <a:endParaRPr lang="en-IN" sz="2000" kern="1200" dirty="0">
            <a:latin typeface="Times New Roman" panose="02020603050405020304" pitchFamily="18" charset="0"/>
            <a:cs typeface="Times New Roman" panose="02020603050405020304" pitchFamily="18" charset="0"/>
          </a:endParaRPr>
        </a:p>
        <a:p>
          <a:pPr marL="0" lvl="0" indent="0" algn="l" defTabSz="711200">
            <a:lnSpc>
              <a:spcPct val="90000"/>
            </a:lnSpc>
            <a:spcBef>
              <a:spcPct val="0"/>
            </a:spcBef>
            <a:spcAft>
              <a:spcPct val="35000"/>
            </a:spcAft>
            <a:buNone/>
          </a:pPr>
          <a:endParaRPr lang="en-IN" sz="1600" kern="1200" dirty="0"/>
        </a:p>
      </dsp:txBody>
      <dsp:txXfrm>
        <a:off x="63112" y="245059"/>
        <a:ext cx="8789176" cy="1166626"/>
      </dsp:txXfrm>
    </dsp:sp>
    <dsp:sp modelId="{2AA1783F-FD8D-4455-A69D-6366C766B41B}">
      <dsp:nvSpPr>
        <dsp:cNvPr id="0" name=""/>
        <dsp:cNvSpPr/>
      </dsp:nvSpPr>
      <dsp:spPr bwMode="white">
        <a:xfrm>
          <a:off x="0" y="1661997"/>
          <a:ext cx="8915400" cy="1292850"/>
        </a:xfrm>
        <a:prstGeom prst="roundRec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2.</a:t>
          </a:r>
          <a:r>
            <a:rPr lang="en-US" sz="1800" b="1" kern="1200" dirty="0"/>
            <a:t> Analyze team-wise performance metrics, including runs scored, wickets taken, and batting/bowling styles, to identify top-performing teams and their strengths.</a:t>
          </a:r>
          <a:endParaRPr lang="en-IN" sz="1800" kern="1200" dirty="0">
            <a:latin typeface="Times New Roman" panose="02020603050405020304" pitchFamily="18" charset="0"/>
            <a:cs typeface="Times New Roman" panose="02020603050405020304" pitchFamily="18" charset="0"/>
          </a:endParaRPr>
        </a:p>
      </dsp:txBody>
      <dsp:txXfrm>
        <a:off x="63112" y="1725109"/>
        <a:ext cx="8789176" cy="1166626"/>
      </dsp:txXfrm>
    </dsp:sp>
    <dsp:sp modelId="{2E174FDE-2E4B-4A93-B0A6-C63F4BFBF7CE}">
      <dsp:nvSpPr>
        <dsp:cNvPr id="0" name=""/>
        <dsp:cNvSpPr/>
      </dsp:nvSpPr>
      <dsp:spPr bwMode="white">
        <a:xfrm>
          <a:off x="0" y="3142048"/>
          <a:ext cx="8915400" cy="1292850"/>
        </a:xfrm>
        <a:prstGeom prst="roundRect">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3. Investigate how teams and players perform against different oppositions and across various playing grounds, identifying specific teams or players excelling in certain conditions, while also studying performance trends over time to reveal any temporal patterns or changes</a:t>
          </a:r>
          <a:r>
            <a:rPr lang="en-US" sz="1900" kern="1200" dirty="0">
              <a:latin typeface="Times New Roman" panose="02020603050405020304" pitchFamily="18" charset="0"/>
              <a:cs typeface="Times New Roman" panose="02020603050405020304" pitchFamily="18" charset="0"/>
            </a:rPr>
            <a:t>.</a:t>
          </a:r>
          <a:endParaRPr lang="en-IN" sz="1900" kern="1200" dirty="0">
            <a:latin typeface="Times New Roman" panose="02020603050405020304" pitchFamily="18" charset="0"/>
            <a:cs typeface="Times New Roman" panose="02020603050405020304" pitchFamily="18" charset="0"/>
          </a:endParaRPr>
        </a:p>
      </dsp:txBody>
      <dsp:txXfrm>
        <a:off x="63112" y="3205160"/>
        <a:ext cx="8789176" cy="11666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36B34-D287-4922-8D8F-6665D59E5DF8}">
      <dsp:nvSpPr>
        <dsp:cNvPr id="0" name=""/>
        <dsp:cNvSpPr/>
      </dsp:nvSpPr>
      <dsp:spPr>
        <a:xfrm>
          <a:off x="2148" y="0"/>
          <a:ext cx="2251712" cy="414017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Python: A versatile programming language used extensively for data analysis, offering a wide range of libraries and tools.</a:t>
          </a:r>
          <a:endParaRPr lang="en-IN" sz="1400" kern="1200" dirty="0"/>
        </a:p>
      </dsp:txBody>
      <dsp:txXfrm>
        <a:off x="2148" y="1656069"/>
        <a:ext cx="2251712" cy="1656069"/>
      </dsp:txXfrm>
    </dsp:sp>
    <dsp:sp modelId="{D5426B2B-7AE7-4C9B-8EC7-8E43388A6CA4}">
      <dsp:nvSpPr>
        <dsp:cNvPr id="0" name=""/>
        <dsp:cNvSpPr/>
      </dsp:nvSpPr>
      <dsp:spPr>
        <a:xfrm>
          <a:off x="438665" y="248410"/>
          <a:ext cx="1378677" cy="137867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FA0322-2AA0-4578-8BF4-CAC5765AF2F7}">
      <dsp:nvSpPr>
        <dsp:cNvPr id="0" name=""/>
        <dsp:cNvSpPr/>
      </dsp:nvSpPr>
      <dsp:spPr>
        <a:xfrm>
          <a:off x="2321411" y="0"/>
          <a:ext cx="2251712" cy="414017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Matplotlib: A comprehensive plotting library in Python used for creating static, interactive, and publication-quality visualizations.</a:t>
          </a:r>
          <a:endParaRPr lang="en-IN" sz="1400" kern="1200" dirty="0"/>
        </a:p>
      </dsp:txBody>
      <dsp:txXfrm>
        <a:off x="2321411" y="1656069"/>
        <a:ext cx="2251712" cy="1656069"/>
      </dsp:txXfrm>
    </dsp:sp>
    <dsp:sp modelId="{4532ED71-9507-48DF-B20C-CA97F291BB4B}">
      <dsp:nvSpPr>
        <dsp:cNvPr id="0" name=""/>
        <dsp:cNvSpPr/>
      </dsp:nvSpPr>
      <dsp:spPr>
        <a:xfrm>
          <a:off x="2757928" y="248410"/>
          <a:ext cx="1378677" cy="137867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0E8AF3-AC77-45B8-87AB-A810D752C700}">
      <dsp:nvSpPr>
        <dsp:cNvPr id="0" name=""/>
        <dsp:cNvSpPr/>
      </dsp:nvSpPr>
      <dsp:spPr>
        <a:xfrm>
          <a:off x="4640675" y="0"/>
          <a:ext cx="2251712" cy="4140174"/>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Seaborn: A statistical data visualization library built on top of Matplotlib, providing a high-level interface for creating informative and attractive plots.</a:t>
          </a:r>
          <a:endParaRPr lang="en-IN" sz="1400" kern="1200" dirty="0"/>
        </a:p>
      </dsp:txBody>
      <dsp:txXfrm>
        <a:off x="4640675" y="1656069"/>
        <a:ext cx="2251712" cy="1656069"/>
      </dsp:txXfrm>
    </dsp:sp>
    <dsp:sp modelId="{D13C8852-EF1E-4717-A4CB-A4871EA2EBA3}">
      <dsp:nvSpPr>
        <dsp:cNvPr id="0" name=""/>
        <dsp:cNvSpPr/>
      </dsp:nvSpPr>
      <dsp:spPr>
        <a:xfrm>
          <a:off x="5077192" y="248410"/>
          <a:ext cx="1378677" cy="1378677"/>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C995B9-E473-401A-B82C-250600E3B977}">
      <dsp:nvSpPr>
        <dsp:cNvPr id="0" name=""/>
        <dsp:cNvSpPr/>
      </dsp:nvSpPr>
      <dsp:spPr>
        <a:xfrm>
          <a:off x="6959938" y="0"/>
          <a:ext cx="2251712" cy="4140174"/>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GitHub: A leading platform for version control and collaborative development, enabling users to share, manage, and contribute to code repositories for projects of all scales.</a:t>
          </a:r>
          <a:endParaRPr lang="en-IN" sz="1400" kern="1200" dirty="0"/>
        </a:p>
      </dsp:txBody>
      <dsp:txXfrm>
        <a:off x="6959938" y="1656069"/>
        <a:ext cx="2251712" cy="1656069"/>
      </dsp:txXfrm>
    </dsp:sp>
    <dsp:sp modelId="{86ADEDA4-7A9B-42EA-AD8D-5FAEEE9C0066}">
      <dsp:nvSpPr>
        <dsp:cNvPr id="0" name=""/>
        <dsp:cNvSpPr/>
      </dsp:nvSpPr>
      <dsp:spPr>
        <a:xfrm>
          <a:off x="7396455" y="248410"/>
          <a:ext cx="1378677" cy="1378677"/>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F8FCF6-74C1-43F5-A61A-9EDF84D5A6A4}">
      <dsp:nvSpPr>
        <dsp:cNvPr id="0" name=""/>
        <dsp:cNvSpPr/>
      </dsp:nvSpPr>
      <dsp:spPr>
        <a:xfrm>
          <a:off x="368551" y="3312139"/>
          <a:ext cx="8476695" cy="621026"/>
        </a:xfrm>
        <a:prstGeom prst="leftRightArrow">
          <a:avLst/>
        </a:prstGeom>
        <a:solidFill>
          <a:schemeClr val="accent2">
            <a:tint val="4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97CD0-B845-439A-A6D0-F9141C67608F}">
      <dsp:nvSpPr>
        <dsp:cNvPr id="0" name=""/>
        <dsp:cNvSpPr/>
      </dsp:nvSpPr>
      <dsp:spPr>
        <a:xfrm>
          <a:off x="-35577" y="0"/>
          <a:ext cx="4065102" cy="4065102"/>
        </a:xfrm>
        <a:prstGeom prst="pie">
          <a:avLst>
            <a:gd name="adj1" fmla="val 5400000"/>
            <a:gd name="adj2" fmla="val 1620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49D5C8-D5C9-4B09-B4ED-AB7806135E18}">
      <dsp:nvSpPr>
        <dsp:cNvPr id="0" name=""/>
        <dsp:cNvSpPr/>
      </dsp:nvSpPr>
      <dsp:spPr>
        <a:xfrm>
          <a:off x="1925817" y="0"/>
          <a:ext cx="6433713" cy="4065102"/>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Cricket Illustration: </a:t>
          </a:r>
          <a:r>
            <a:rPr lang="en-US" sz="1700" b="1" u="sng" kern="1200">
              <a:hlinkClick xmlns:r="http://schemas.openxmlformats.org/officeDocument/2006/relationships" r:id="rId1"/>
            </a:rPr>
            <a:t>Cricket Illustration</a:t>
          </a:r>
          <a:r>
            <a:rPr lang="en-US" sz="1700" b="1" kern="1200"/>
            <a:t>:</a:t>
          </a:r>
          <a:endParaRPr lang="en-IN" sz="1700" kern="1200"/>
        </a:p>
      </dsp:txBody>
      <dsp:txXfrm>
        <a:off x="1925817" y="0"/>
        <a:ext cx="6433713" cy="863834"/>
      </dsp:txXfrm>
    </dsp:sp>
    <dsp:sp modelId="{A58853EF-EA2D-4F3B-AD05-22A20521BE31}">
      <dsp:nvSpPr>
        <dsp:cNvPr id="0" name=""/>
        <dsp:cNvSpPr/>
      </dsp:nvSpPr>
      <dsp:spPr>
        <a:xfrm>
          <a:off x="497966" y="863834"/>
          <a:ext cx="2998013" cy="2998013"/>
        </a:xfrm>
        <a:prstGeom prst="pie">
          <a:avLst>
            <a:gd name="adj1" fmla="val 5400000"/>
            <a:gd name="adj2" fmla="val 16200000"/>
          </a:avLst>
        </a:prstGeom>
        <a:solidFill>
          <a:schemeClr val="accent3">
            <a:hueOff val="-1652922"/>
            <a:satOff val="269"/>
            <a:lumOff val="91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A072C-18DE-43A9-83B2-60A1F143E151}">
      <dsp:nvSpPr>
        <dsp:cNvPr id="0" name=""/>
        <dsp:cNvSpPr/>
      </dsp:nvSpPr>
      <dsp:spPr>
        <a:xfrm>
          <a:off x="1996973" y="863834"/>
          <a:ext cx="6291401" cy="2998013"/>
        </a:xfrm>
        <a:prstGeom prst="rect">
          <a:avLst/>
        </a:prstGeom>
        <a:solidFill>
          <a:schemeClr val="lt1">
            <a:alpha val="90000"/>
            <a:hueOff val="0"/>
            <a:satOff val="0"/>
            <a:lumOff val="0"/>
            <a:alphaOff val="0"/>
          </a:schemeClr>
        </a:solidFill>
        <a:ln w="19050" cap="rnd" cmpd="sng" algn="ctr">
          <a:solidFill>
            <a:schemeClr val="accent3">
              <a:hueOff val="-1652922"/>
              <a:satOff val="269"/>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GitHub Repository:</a:t>
          </a:r>
          <a:endParaRPr lang="en-IN" sz="1700" kern="1200"/>
        </a:p>
      </dsp:txBody>
      <dsp:txXfrm>
        <a:off x="1996973" y="863834"/>
        <a:ext cx="6291401" cy="863834"/>
      </dsp:txXfrm>
    </dsp:sp>
    <dsp:sp modelId="{09135A0D-91CD-4896-A56F-F558CAD1268B}">
      <dsp:nvSpPr>
        <dsp:cNvPr id="0" name=""/>
        <dsp:cNvSpPr/>
      </dsp:nvSpPr>
      <dsp:spPr>
        <a:xfrm>
          <a:off x="1031511" y="1727668"/>
          <a:ext cx="1930923" cy="1930923"/>
        </a:xfrm>
        <a:prstGeom prst="pie">
          <a:avLst>
            <a:gd name="adj1" fmla="val 5400000"/>
            <a:gd name="adj2" fmla="val 16200000"/>
          </a:avLst>
        </a:prstGeom>
        <a:solidFill>
          <a:schemeClr val="accent3">
            <a:hueOff val="-3305844"/>
            <a:satOff val="539"/>
            <a:lumOff val="18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5D66D9-673F-4A2E-9C85-71B85C340DC8}">
      <dsp:nvSpPr>
        <dsp:cNvPr id="0" name=""/>
        <dsp:cNvSpPr/>
      </dsp:nvSpPr>
      <dsp:spPr>
        <a:xfrm>
          <a:off x="1996973" y="1727668"/>
          <a:ext cx="6291401" cy="1930923"/>
        </a:xfrm>
        <a:prstGeom prst="rect">
          <a:avLst/>
        </a:prstGeom>
        <a:solidFill>
          <a:schemeClr val="lt1">
            <a:alpha val="90000"/>
            <a:hueOff val="0"/>
            <a:satOff val="0"/>
            <a:lumOff val="0"/>
            <a:alphaOff val="0"/>
          </a:schemeClr>
        </a:solidFill>
        <a:ln w="19050" cap="rnd" cmpd="sng" algn="ctr">
          <a:solidFill>
            <a:schemeClr val="accent3">
              <a:hueOff val="-3305844"/>
              <a:satOff val="539"/>
              <a:lumOff val="18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Codes related to this project can be seen at my GitHub Repository:</a:t>
          </a:r>
          <a:endParaRPr lang="en-IN" sz="1700" kern="1200"/>
        </a:p>
      </dsp:txBody>
      <dsp:txXfrm>
        <a:off x="1996973" y="1727668"/>
        <a:ext cx="6291401" cy="863834"/>
      </dsp:txXfrm>
    </dsp:sp>
    <dsp:sp modelId="{83AB4646-A2C7-448A-9CDE-9C3C6BAE5928}">
      <dsp:nvSpPr>
        <dsp:cNvPr id="0" name=""/>
        <dsp:cNvSpPr/>
      </dsp:nvSpPr>
      <dsp:spPr>
        <a:xfrm>
          <a:off x="1565056" y="2591503"/>
          <a:ext cx="863834" cy="863834"/>
        </a:xfrm>
        <a:prstGeom prst="pie">
          <a:avLst>
            <a:gd name="adj1" fmla="val 5400000"/>
            <a:gd name="adj2" fmla="val 16200000"/>
          </a:avLst>
        </a:prstGeom>
        <a:solidFill>
          <a:schemeClr val="accent3">
            <a:hueOff val="-4958767"/>
            <a:satOff val="808"/>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644A25-42E3-4015-B58A-2C44D08FC431}">
      <dsp:nvSpPr>
        <dsp:cNvPr id="0" name=""/>
        <dsp:cNvSpPr/>
      </dsp:nvSpPr>
      <dsp:spPr>
        <a:xfrm>
          <a:off x="1996973" y="2591503"/>
          <a:ext cx="6291401" cy="863834"/>
        </a:xfrm>
        <a:prstGeom prst="rect">
          <a:avLst/>
        </a:prstGeom>
        <a:solidFill>
          <a:schemeClr val="lt1">
            <a:alpha val="90000"/>
            <a:hueOff val="0"/>
            <a:satOff val="0"/>
            <a:lumOff val="0"/>
            <a:alphaOff val="0"/>
          </a:schemeClr>
        </a:solidFill>
        <a:ln w="19050" cap="rnd" cmpd="sng" algn="ctr">
          <a:solidFill>
            <a:schemeClr val="accent3">
              <a:hueOff val="-4958767"/>
              <a:satOff val="808"/>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GitHub Repository Link: </a:t>
          </a:r>
          <a:r>
            <a:rPr lang="en-US" sz="1700" b="1" u="sng" kern="1200">
              <a:hlinkClick xmlns:r="http://schemas.openxmlformats.org/officeDocument/2006/relationships" r:id="rId2"/>
            </a:rPr>
            <a:t>https://github.com/madhurimarawat/World-Cup-2023-Data-Analysis</a:t>
          </a:r>
          <a:endParaRPr lang="en-IN" sz="1700" kern="1200"/>
        </a:p>
      </dsp:txBody>
      <dsp:txXfrm>
        <a:off x="1996973" y="2591503"/>
        <a:ext cx="6291401" cy="863834"/>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C52CF-ED24-40CC-9E02-2F7CD7BD1521}" type="datetimeFigureOut">
              <a:rPr lang="en-IN" smtClean="0"/>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88ABB-F10F-4757-8E4B-12B7915BC38E}"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613689E-0952-4CFB-B1F6-3FAD395254A7}" type="datetime1">
              <a:rPr lang="en-IN" smtClean="0"/>
              <a:t>20-03-2024</a:t>
            </a:fld>
            <a:endParaRPr lang="en-IN"/>
          </a:p>
        </p:txBody>
      </p:sp>
      <p:sp>
        <p:nvSpPr>
          <p:cNvPr id="5" name="Footer Placeholder 4"/>
          <p:cNvSpPr>
            <a:spLocks noGrp="1"/>
          </p:cNvSpPr>
          <p:nvPr>
            <p:ph type="ftr" sz="quarter" idx="11"/>
          </p:nvPr>
        </p:nvSpPr>
        <p:spPr>
          <a:xfrm>
            <a:off x="3962399" y="5870575"/>
            <a:ext cx="4893958" cy="377825"/>
          </a:xfrm>
        </p:spPr>
        <p:txBody>
          <a:bodyPr/>
          <a:lstStyle/>
          <a:p>
            <a:r>
              <a:rPr lang="en-US"/>
              <a:t>World Cup 2023 Data Analysis </a:t>
            </a:r>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6561665A-30F3-460F-BDCE-2CC73EA0AB48}" type="slidenum">
              <a:rPr lang="en-IN" smtClean="0"/>
              <a:t>‹#›</a:t>
            </a:fld>
            <a:endParaRPr lang="en-IN"/>
          </a:p>
        </p:txBody>
      </p:sp>
    </p:spTree>
    <p:extLst>
      <p:ext uri="{BB962C8B-B14F-4D97-AF65-F5344CB8AC3E}">
        <p14:creationId xmlns:p14="http://schemas.microsoft.com/office/powerpoint/2010/main" val="31378991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08EAC3-04EE-45B0-9644-D3A3F5FB3510}" type="datetime1">
              <a:rPr lang="en-IN" smtClean="0"/>
              <a:t>20-03-2024</a:t>
            </a:fld>
            <a:endParaRPr lang="en-IN"/>
          </a:p>
        </p:txBody>
      </p:sp>
      <p:sp>
        <p:nvSpPr>
          <p:cNvPr id="6" name="Footer Placeholder 5"/>
          <p:cNvSpPr>
            <a:spLocks noGrp="1"/>
          </p:cNvSpPr>
          <p:nvPr>
            <p:ph type="ftr" sz="quarter" idx="11"/>
          </p:nvPr>
        </p:nvSpPr>
        <p:spPr/>
        <p:txBody>
          <a:bodyPr/>
          <a:lstStyle/>
          <a:p>
            <a:r>
              <a:rPr lang="en-US"/>
              <a:t>World Cup 2023 Data Analysis </a:t>
            </a:r>
            <a:endParaRPr lang="en-IN"/>
          </a:p>
        </p:txBody>
      </p:sp>
      <p:sp>
        <p:nvSpPr>
          <p:cNvPr id="7" name="Slide Number Placeholder 6"/>
          <p:cNvSpPr>
            <a:spLocks noGrp="1"/>
          </p:cNvSpPr>
          <p:nvPr>
            <p:ph type="sldNum" sz="quarter" idx="12"/>
          </p:nvPr>
        </p:nvSpPr>
        <p:spPr/>
        <p:txBody>
          <a:bodyPr/>
          <a:lstStyle/>
          <a:p>
            <a:fld id="{6561665A-30F3-460F-BDCE-2CC73EA0AB48}" type="slidenum">
              <a:rPr lang="en-IN" smtClean="0"/>
              <a:t>‹#›</a:t>
            </a:fld>
            <a:endParaRPr lang="en-IN"/>
          </a:p>
        </p:txBody>
      </p:sp>
    </p:spTree>
    <p:extLst>
      <p:ext uri="{BB962C8B-B14F-4D97-AF65-F5344CB8AC3E}">
        <p14:creationId xmlns:p14="http://schemas.microsoft.com/office/powerpoint/2010/main" val="157130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1FAE48-913B-4162-BEB1-929CA3D6B5A4}" type="datetime1">
              <a:rPr lang="en-IN" smtClean="0"/>
              <a:t>20-03-2024</a:t>
            </a:fld>
            <a:endParaRPr lang="en-IN"/>
          </a:p>
        </p:txBody>
      </p:sp>
      <p:sp>
        <p:nvSpPr>
          <p:cNvPr id="5" name="Footer Placeholder 4"/>
          <p:cNvSpPr>
            <a:spLocks noGrp="1"/>
          </p:cNvSpPr>
          <p:nvPr>
            <p:ph type="ftr" sz="quarter" idx="11"/>
          </p:nvPr>
        </p:nvSpPr>
        <p:spPr/>
        <p:txBody>
          <a:bodyPr/>
          <a:lstStyle/>
          <a:p>
            <a:r>
              <a:rPr lang="en-US"/>
              <a:t>World Cup 2023 Data Analysis </a:t>
            </a:r>
            <a:endParaRPr lang="en-IN"/>
          </a:p>
        </p:txBody>
      </p:sp>
      <p:sp>
        <p:nvSpPr>
          <p:cNvPr id="6" name="Slide Number Placeholder 5"/>
          <p:cNvSpPr>
            <a:spLocks noGrp="1"/>
          </p:cNvSpPr>
          <p:nvPr>
            <p:ph type="sldNum" sz="quarter" idx="12"/>
          </p:nvPr>
        </p:nvSpPr>
        <p:spPr/>
        <p:txBody>
          <a:bodyPr/>
          <a:lstStyle/>
          <a:p>
            <a:fld id="{6561665A-30F3-460F-BDCE-2CC73EA0AB48}" type="slidenum">
              <a:rPr lang="en-IN" smtClean="0"/>
              <a:t>‹#›</a:t>
            </a:fld>
            <a:endParaRPr lang="en-IN"/>
          </a:p>
        </p:txBody>
      </p:sp>
    </p:spTree>
    <p:extLst>
      <p:ext uri="{BB962C8B-B14F-4D97-AF65-F5344CB8AC3E}">
        <p14:creationId xmlns:p14="http://schemas.microsoft.com/office/powerpoint/2010/main" val="622261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D03D4-D47D-482C-9112-E1B88E51DD95}" type="datetime1">
              <a:rPr lang="en-IN" smtClean="0"/>
              <a:t>20-03-2024</a:t>
            </a:fld>
            <a:endParaRPr lang="en-IN"/>
          </a:p>
        </p:txBody>
      </p:sp>
      <p:sp>
        <p:nvSpPr>
          <p:cNvPr id="5" name="Footer Placeholder 4"/>
          <p:cNvSpPr>
            <a:spLocks noGrp="1"/>
          </p:cNvSpPr>
          <p:nvPr>
            <p:ph type="ftr" sz="quarter" idx="11"/>
          </p:nvPr>
        </p:nvSpPr>
        <p:spPr/>
        <p:txBody>
          <a:bodyPr/>
          <a:lstStyle/>
          <a:p>
            <a:r>
              <a:rPr lang="en-US"/>
              <a:t>World Cup 2023 Data Analysis </a:t>
            </a:r>
            <a:endParaRPr lang="en-IN"/>
          </a:p>
        </p:txBody>
      </p:sp>
      <p:sp>
        <p:nvSpPr>
          <p:cNvPr id="6" name="Slide Number Placeholder 5"/>
          <p:cNvSpPr>
            <a:spLocks noGrp="1"/>
          </p:cNvSpPr>
          <p:nvPr>
            <p:ph type="sldNum" sz="quarter" idx="12"/>
          </p:nvPr>
        </p:nvSpPr>
        <p:spPr/>
        <p:txBody>
          <a:bodyPr/>
          <a:lstStyle/>
          <a:p>
            <a:fld id="{6561665A-30F3-460F-BDCE-2CC73EA0AB48}" type="slidenum">
              <a:rPr lang="en-IN" smtClean="0"/>
              <a:t>‹#›</a:t>
            </a:fld>
            <a:endParaRPr lang="en-IN"/>
          </a:p>
        </p:txBody>
      </p:sp>
    </p:spTree>
    <p:extLst>
      <p:ext uri="{BB962C8B-B14F-4D97-AF65-F5344CB8AC3E}">
        <p14:creationId xmlns:p14="http://schemas.microsoft.com/office/powerpoint/2010/main" val="2109300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62478-4CB4-47F2-A5DC-D894914A63F8}" type="datetime1">
              <a:rPr lang="en-IN" smtClean="0"/>
              <a:t>20-03-2024</a:t>
            </a:fld>
            <a:endParaRPr lang="en-IN"/>
          </a:p>
        </p:txBody>
      </p:sp>
      <p:sp>
        <p:nvSpPr>
          <p:cNvPr id="5" name="Footer Placeholder 4"/>
          <p:cNvSpPr>
            <a:spLocks noGrp="1"/>
          </p:cNvSpPr>
          <p:nvPr>
            <p:ph type="ftr" sz="quarter" idx="11"/>
          </p:nvPr>
        </p:nvSpPr>
        <p:spPr/>
        <p:txBody>
          <a:bodyPr/>
          <a:lstStyle/>
          <a:p>
            <a:r>
              <a:rPr lang="en-US"/>
              <a:t>World Cup 2023 Data Analysis </a:t>
            </a:r>
            <a:endParaRPr lang="en-IN"/>
          </a:p>
        </p:txBody>
      </p:sp>
      <p:sp>
        <p:nvSpPr>
          <p:cNvPr id="6" name="Slide Number Placeholder 5"/>
          <p:cNvSpPr>
            <a:spLocks noGrp="1"/>
          </p:cNvSpPr>
          <p:nvPr>
            <p:ph type="sldNum" sz="quarter" idx="12"/>
          </p:nvPr>
        </p:nvSpPr>
        <p:spPr/>
        <p:txBody>
          <a:bodyPr/>
          <a:lstStyle/>
          <a:p>
            <a:fld id="{6561665A-30F3-460F-BDCE-2CC73EA0AB48}" type="slidenum">
              <a:rPr lang="en-IN" smtClean="0"/>
              <a:t>‹#›</a:t>
            </a:fld>
            <a:endParaRPr lang="en-IN"/>
          </a:p>
        </p:txBody>
      </p:sp>
    </p:spTree>
    <p:extLst>
      <p:ext uri="{BB962C8B-B14F-4D97-AF65-F5344CB8AC3E}">
        <p14:creationId xmlns:p14="http://schemas.microsoft.com/office/powerpoint/2010/main" val="4241111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217593-685B-4B54-A3E4-32FB4FE3D83F}" type="datetime1">
              <a:rPr lang="en-IN" smtClean="0"/>
              <a:t>20-03-2024</a:t>
            </a:fld>
            <a:endParaRPr lang="en-IN"/>
          </a:p>
        </p:txBody>
      </p:sp>
      <p:sp>
        <p:nvSpPr>
          <p:cNvPr id="5" name="Footer Placeholder 4"/>
          <p:cNvSpPr>
            <a:spLocks noGrp="1"/>
          </p:cNvSpPr>
          <p:nvPr>
            <p:ph type="ftr" sz="quarter" idx="11"/>
          </p:nvPr>
        </p:nvSpPr>
        <p:spPr/>
        <p:txBody>
          <a:bodyPr/>
          <a:lstStyle/>
          <a:p>
            <a:r>
              <a:rPr lang="en-US"/>
              <a:t>World Cup 2023 Data Analysis </a:t>
            </a:r>
            <a:endParaRPr lang="en-IN"/>
          </a:p>
        </p:txBody>
      </p:sp>
      <p:sp>
        <p:nvSpPr>
          <p:cNvPr id="6" name="Slide Number Placeholder 5"/>
          <p:cNvSpPr>
            <a:spLocks noGrp="1"/>
          </p:cNvSpPr>
          <p:nvPr>
            <p:ph type="sldNum" sz="quarter" idx="12"/>
          </p:nvPr>
        </p:nvSpPr>
        <p:spPr/>
        <p:txBody>
          <a:bodyPr/>
          <a:lstStyle/>
          <a:p>
            <a:fld id="{6561665A-30F3-460F-BDCE-2CC73EA0AB48}" type="slidenum">
              <a:rPr lang="en-IN" smtClean="0"/>
              <a:t>‹#›</a:t>
            </a:fld>
            <a:endParaRPr lang="en-IN"/>
          </a:p>
        </p:txBody>
      </p:sp>
    </p:spTree>
    <p:extLst>
      <p:ext uri="{BB962C8B-B14F-4D97-AF65-F5344CB8AC3E}">
        <p14:creationId xmlns:p14="http://schemas.microsoft.com/office/powerpoint/2010/main" val="3089071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29098D-3B14-4205-8C7F-5D77464FC7FE}" type="datetime1">
              <a:rPr lang="en-IN" smtClean="0"/>
              <a:t>20-03-2024</a:t>
            </a:fld>
            <a:endParaRPr lang="en-IN"/>
          </a:p>
        </p:txBody>
      </p:sp>
      <p:sp>
        <p:nvSpPr>
          <p:cNvPr id="5" name="Footer Placeholder 4"/>
          <p:cNvSpPr>
            <a:spLocks noGrp="1"/>
          </p:cNvSpPr>
          <p:nvPr>
            <p:ph type="ftr" sz="quarter" idx="11"/>
          </p:nvPr>
        </p:nvSpPr>
        <p:spPr/>
        <p:txBody>
          <a:bodyPr/>
          <a:lstStyle/>
          <a:p>
            <a:r>
              <a:rPr lang="en-US"/>
              <a:t>World Cup 2023 Data Analysis </a:t>
            </a:r>
            <a:endParaRPr lang="en-IN"/>
          </a:p>
        </p:txBody>
      </p:sp>
      <p:sp>
        <p:nvSpPr>
          <p:cNvPr id="6" name="Slide Number Placeholder 5"/>
          <p:cNvSpPr>
            <a:spLocks noGrp="1"/>
          </p:cNvSpPr>
          <p:nvPr>
            <p:ph type="sldNum" sz="quarter" idx="12"/>
          </p:nvPr>
        </p:nvSpPr>
        <p:spPr/>
        <p:txBody>
          <a:bodyPr/>
          <a:lstStyle/>
          <a:p>
            <a:fld id="{6561665A-30F3-460F-BDCE-2CC73EA0AB48}" type="slidenum">
              <a:rPr lang="en-IN" smtClean="0"/>
              <a:t>‹#›</a:t>
            </a:fld>
            <a:endParaRPr lang="en-IN"/>
          </a:p>
        </p:txBody>
      </p:sp>
    </p:spTree>
    <p:extLst>
      <p:ext uri="{BB962C8B-B14F-4D97-AF65-F5344CB8AC3E}">
        <p14:creationId xmlns:p14="http://schemas.microsoft.com/office/powerpoint/2010/main" val="4107268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6BCE5-5026-4389-B425-A1C522E3CBA0}" type="datetime1">
              <a:rPr lang="en-IN" smtClean="0"/>
              <a:t>20-03-2024</a:t>
            </a:fld>
            <a:endParaRPr lang="en-IN"/>
          </a:p>
        </p:txBody>
      </p:sp>
      <p:sp>
        <p:nvSpPr>
          <p:cNvPr id="5" name="Footer Placeholder 4"/>
          <p:cNvSpPr>
            <a:spLocks noGrp="1"/>
          </p:cNvSpPr>
          <p:nvPr>
            <p:ph type="ftr" sz="quarter" idx="11"/>
          </p:nvPr>
        </p:nvSpPr>
        <p:spPr/>
        <p:txBody>
          <a:bodyPr/>
          <a:lstStyle/>
          <a:p>
            <a:r>
              <a:rPr lang="en-US"/>
              <a:t>World Cup 2023 Data Analysis </a:t>
            </a:r>
            <a:endParaRPr lang="en-IN"/>
          </a:p>
        </p:txBody>
      </p:sp>
      <p:sp>
        <p:nvSpPr>
          <p:cNvPr id="6" name="Slide Number Placeholder 5"/>
          <p:cNvSpPr>
            <a:spLocks noGrp="1"/>
          </p:cNvSpPr>
          <p:nvPr>
            <p:ph type="sldNum" sz="quarter" idx="12"/>
          </p:nvPr>
        </p:nvSpPr>
        <p:spPr/>
        <p:txBody>
          <a:bodyPr/>
          <a:lstStyle/>
          <a:p>
            <a:fld id="{6561665A-30F3-460F-BDCE-2CC73EA0AB48}"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5282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F2204-C0C9-4C2D-AC5C-C76115EA028B}" type="datetime1">
              <a:rPr lang="en-IN" smtClean="0"/>
              <a:t>20-03-2024</a:t>
            </a:fld>
            <a:endParaRPr lang="en-IN"/>
          </a:p>
        </p:txBody>
      </p:sp>
      <p:sp>
        <p:nvSpPr>
          <p:cNvPr id="5" name="Footer Placeholder 4"/>
          <p:cNvSpPr>
            <a:spLocks noGrp="1"/>
          </p:cNvSpPr>
          <p:nvPr>
            <p:ph type="ftr" sz="quarter" idx="11"/>
          </p:nvPr>
        </p:nvSpPr>
        <p:spPr/>
        <p:txBody>
          <a:bodyPr/>
          <a:lstStyle/>
          <a:p>
            <a:r>
              <a:rPr lang="en-US"/>
              <a:t>World Cup 2023 Data Analysis </a:t>
            </a:r>
            <a:endParaRPr lang="en-IN"/>
          </a:p>
        </p:txBody>
      </p:sp>
      <p:sp>
        <p:nvSpPr>
          <p:cNvPr id="6" name="Slide Number Placeholder 5"/>
          <p:cNvSpPr>
            <a:spLocks noGrp="1"/>
          </p:cNvSpPr>
          <p:nvPr>
            <p:ph type="sldNum" sz="quarter" idx="12"/>
          </p:nvPr>
        </p:nvSpPr>
        <p:spPr/>
        <p:txBody>
          <a:bodyPr/>
          <a:lstStyle/>
          <a:p>
            <a:fld id="{6561665A-30F3-460F-BDCE-2CC73EA0AB48}" type="slidenum">
              <a:rPr lang="en-IN" smtClean="0"/>
              <a:t>‹#›</a:t>
            </a:fld>
            <a:endParaRPr lang="en-IN"/>
          </a:p>
        </p:txBody>
      </p:sp>
    </p:spTree>
    <p:extLst>
      <p:ext uri="{BB962C8B-B14F-4D97-AF65-F5344CB8AC3E}">
        <p14:creationId xmlns:p14="http://schemas.microsoft.com/office/powerpoint/2010/main" val="213676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0F5DF7-4598-4115-B5A0-C4EA90E78C72}" type="datetime1">
              <a:rPr lang="en-IN" smtClean="0"/>
              <a:t>20-03-2024</a:t>
            </a:fld>
            <a:endParaRPr lang="en-IN"/>
          </a:p>
        </p:txBody>
      </p:sp>
      <p:sp>
        <p:nvSpPr>
          <p:cNvPr id="5" name="Footer Placeholder 4"/>
          <p:cNvSpPr>
            <a:spLocks noGrp="1"/>
          </p:cNvSpPr>
          <p:nvPr>
            <p:ph type="ftr" sz="quarter" idx="11"/>
          </p:nvPr>
        </p:nvSpPr>
        <p:spPr/>
        <p:txBody>
          <a:bodyPr/>
          <a:lstStyle/>
          <a:p>
            <a:r>
              <a:rPr lang="en-US"/>
              <a:t>World Cup 2023 Data Analysis </a:t>
            </a:r>
            <a:endParaRPr lang="en-IN"/>
          </a:p>
        </p:txBody>
      </p:sp>
      <p:sp>
        <p:nvSpPr>
          <p:cNvPr id="6" name="Slide Number Placeholder 5"/>
          <p:cNvSpPr>
            <a:spLocks noGrp="1"/>
          </p:cNvSpPr>
          <p:nvPr>
            <p:ph type="sldNum" sz="quarter" idx="12"/>
          </p:nvPr>
        </p:nvSpPr>
        <p:spPr/>
        <p:txBody>
          <a:bodyPr/>
          <a:lstStyle/>
          <a:p>
            <a:fld id="{6561665A-30F3-460F-BDCE-2CC73EA0AB48}" type="slidenum">
              <a:rPr lang="en-IN" smtClean="0"/>
              <a:t>‹#›</a:t>
            </a:fld>
            <a:endParaRPr lang="en-IN"/>
          </a:p>
        </p:txBody>
      </p:sp>
    </p:spTree>
    <p:extLst>
      <p:ext uri="{BB962C8B-B14F-4D97-AF65-F5344CB8AC3E}">
        <p14:creationId xmlns:p14="http://schemas.microsoft.com/office/powerpoint/2010/main" val="176754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E48A6-C60A-4036-8F41-D8828DC69A92}" type="datetime1">
              <a:rPr lang="en-IN" smtClean="0"/>
              <a:t>20-03-2024</a:t>
            </a:fld>
            <a:endParaRPr lang="en-IN"/>
          </a:p>
        </p:txBody>
      </p:sp>
      <p:sp>
        <p:nvSpPr>
          <p:cNvPr id="5" name="Footer Placeholder 4"/>
          <p:cNvSpPr>
            <a:spLocks noGrp="1"/>
          </p:cNvSpPr>
          <p:nvPr>
            <p:ph type="ftr" sz="quarter" idx="11"/>
          </p:nvPr>
        </p:nvSpPr>
        <p:spPr/>
        <p:txBody>
          <a:bodyPr/>
          <a:lstStyle/>
          <a:p>
            <a:r>
              <a:rPr lang="en-US"/>
              <a:t>World Cup 2023 Data Analysis </a:t>
            </a:r>
            <a:endParaRPr lang="en-IN"/>
          </a:p>
        </p:txBody>
      </p:sp>
      <p:sp>
        <p:nvSpPr>
          <p:cNvPr id="6" name="Slide Number Placeholder 5"/>
          <p:cNvSpPr>
            <a:spLocks noGrp="1"/>
          </p:cNvSpPr>
          <p:nvPr>
            <p:ph type="sldNum" sz="quarter" idx="12"/>
          </p:nvPr>
        </p:nvSpPr>
        <p:spPr/>
        <p:txBody>
          <a:bodyPr/>
          <a:lstStyle/>
          <a:p>
            <a:fld id="{6561665A-30F3-460F-BDCE-2CC73EA0AB48}" type="slidenum">
              <a:rPr lang="en-IN" smtClean="0"/>
              <a:t>‹#›</a:t>
            </a:fld>
            <a:endParaRPr lang="en-IN"/>
          </a:p>
        </p:txBody>
      </p:sp>
    </p:spTree>
    <p:extLst>
      <p:ext uri="{BB962C8B-B14F-4D97-AF65-F5344CB8AC3E}">
        <p14:creationId xmlns:p14="http://schemas.microsoft.com/office/powerpoint/2010/main" val="393132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4BF648-D3F4-4FC8-8384-FE1CEB37B683}" type="datetime1">
              <a:rPr lang="en-IN" smtClean="0"/>
              <a:t>20-03-2024</a:t>
            </a:fld>
            <a:endParaRPr lang="en-IN"/>
          </a:p>
        </p:txBody>
      </p:sp>
      <p:sp>
        <p:nvSpPr>
          <p:cNvPr id="6" name="Footer Placeholder 5"/>
          <p:cNvSpPr>
            <a:spLocks noGrp="1"/>
          </p:cNvSpPr>
          <p:nvPr>
            <p:ph type="ftr" sz="quarter" idx="11"/>
          </p:nvPr>
        </p:nvSpPr>
        <p:spPr/>
        <p:txBody>
          <a:bodyPr/>
          <a:lstStyle/>
          <a:p>
            <a:r>
              <a:rPr lang="en-US"/>
              <a:t>World Cup 2023 Data Analysis </a:t>
            </a:r>
            <a:endParaRPr lang="en-IN"/>
          </a:p>
        </p:txBody>
      </p:sp>
      <p:sp>
        <p:nvSpPr>
          <p:cNvPr id="7" name="Slide Number Placeholder 6"/>
          <p:cNvSpPr>
            <a:spLocks noGrp="1"/>
          </p:cNvSpPr>
          <p:nvPr>
            <p:ph type="sldNum" sz="quarter" idx="12"/>
          </p:nvPr>
        </p:nvSpPr>
        <p:spPr/>
        <p:txBody>
          <a:bodyPr/>
          <a:lstStyle/>
          <a:p>
            <a:fld id="{6561665A-30F3-460F-BDCE-2CC73EA0AB48}" type="slidenum">
              <a:rPr lang="en-IN" smtClean="0"/>
              <a:t>‹#›</a:t>
            </a:fld>
            <a:endParaRPr lang="en-IN"/>
          </a:p>
        </p:txBody>
      </p:sp>
    </p:spTree>
    <p:extLst>
      <p:ext uri="{BB962C8B-B14F-4D97-AF65-F5344CB8AC3E}">
        <p14:creationId xmlns:p14="http://schemas.microsoft.com/office/powerpoint/2010/main" val="117112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F4F2D2-7A7F-4D66-B47A-0B90E647BE2B}" type="datetime1">
              <a:rPr lang="en-IN" smtClean="0"/>
              <a:t>20-03-2024</a:t>
            </a:fld>
            <a:endParaRPr lang="en-IN"/>
          </a:p>
        </p:txBody>
      </p:sp>
      <p:sp>
        <p:nvSpPr>
          <p:cNvPr id="8" name="Footer Placeholder 7"/>
          <p:cNvSpPr>
            <a:spLocks noGrp="1"/>
          </p:cNvSpPr>
          <p:nvPr>
            <p:ph type="ftr" sz="quarter" idx="11"/>
          </p:nvPr>
        </p:nvSpPr>
        <p:spPr/>
        <p:txBody>
          <a:bodyPr/>
          <a:lstStyle/>
          <a:p>
            <a:r>
              <a:rPr lang="en-US"/>
              <a:t>World Cup 2023 Data Analysis </a:t>
            </a:r>
            <a:endParaRPr lang="en-IN"/>
          </a:p>
        </p:txBody>
      </p:sp>
      <p:sp>
        <p:nvSpPr>
          <p:cNvPr id="9" name="Slide Number Placeholder 8"/>
          <p:cNvSpPr>
            <a:spLocks noGrp="1"/>
          </p:cNvSpPr>
          <p:nvPr>
            <p:ph type="sldNum" sz="quarter" idx="12"/>
          </p:nvPr>
        </p:nvSpPr>
        <p:spPr/>
        <p:txBody>
          <a:bodyPr/>
          <a:lstStyle/>
          <a:p>
            <a:fld id="{6561665A-30F3-460F-BDCE-2CC73EA0AB48}" type="slidenum">
              <a:rPr lang="en-IN" smtClean="0"/>
              <a:t>‹#›</a:t>
            </a:fld>
            <a:endParaRPr lang="en-IN"/>
          </a:p>
        </p:txBody>
      </p:sp>
    </p:spTree>
    <p:extLst>
      <p:ext uri="{BB962C8B-B14F-4D97-AF65-F5344CB8AC3E}">
        <p14:creationId xmlns:p14="http://schemas.microsoft.com/office/powerpoint/2010/main" val="164589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919D41-718C-4C03-83C0-913E73E0FF9C}" type="datetime1">
              <a:rPr lang="en-IN" smtClean="0"/>
              <a:t>20-03-2024</a:t>
            </a:fld>
            <a:endParaRPr lang="en-IN"/>
          </a:p>
        </p:txBody>
      </p:sp>
      <p:sp>
        <p:nvSpPr>
          <p:cNvPr id="4" name="Footer Placeholder 3"/>
          <p:cNvSpPr>
            <a:spLocks noGrp="1"/>
          </p:cNvSpPr>
          <p:nvPr>
            <p:ph type="ftr" sz="quarter" idx="11"/>
          </p:nvPr>
        </p:nvSpPr>
        <p:spPr/>
        <p:txBody>
          <a:bodyPr/>
          <a:lstStyle/>
          <a:p>
            <a:r>
              <a:rPr lang="en-US"/>
              <a:t>World Cup 2023 Data Analysis </a:t>
            </a:r>
            <a:endParaRPr lang="en-IN"/>
          </a:p>
        </p:txBody>
      </p:sp>
      <p:sp>
        <p:nvSpPr>
          <p:cNvPr id="5" name="Slide Number Placeholder 4"/>
          <p:cNvSpPr>
            <a:spLocks noGrp="1"/>
          </p:cNvSpPr>
          <p:nvPr>
            <p:ph type="sldNum" sz="quarter" idx="12"/>
          </p:nvPr>
        </p:nvSpPr>
        <p:spPr/>
        <p:txBody>
          <a:bodyPr/>
          <a:lstStyle/>
          <a:p>
            <a:fld id="{6561665A-30F3-460F-BDCE-2CC73EA0AB48}" type="slidenum">
              <a:rPr lang="en-IN" smtClean="0"/>
              <a:t>‹#›</a:t>
            </a:fld>
            <a:endParaRPr lang="en-IN"/>
          </a:p>
        </p:txBody>
      </p:sp>
    </p:spTree>
    <p:extLst>
      <p:ext uri="{BB962C8B-B14F-4D97-AF65-F5344CB8AC3E}">
        <p14:creationId xmlns:p14="http://schemas.microsoft.com/office/powerpoint/2010/main" val="314858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0667C77-0E47-49E9-A44C-564C248A8B44}" type="datetime1">
              <a:rPr lang="en-IN" smtClean="0"/>
              <a:t>20-03-2024</a:t>
            </a:fld>
            <a:endParaRPr lang="en-IN"/>
          </a:p>
        </p:txBody>
      </p:sp>
      <p:sp>
        <p:nvSpPr>
          <p:cNvPr id="3" name="Footer Placeholder 2"/>
          <p:cNvSpPr>
            <a:spLocks noGrp="1"/>
          </p:cNvSpPr>
          <p:nvPr>
            <p:ph type="ftr" sz="quarter" idx="11"/>
          </p:nvPr>
        </p:nvSpPr>
        <p:spPr/>
        <p:txBody>
          <a:bodyPr/>
          <a:lstStyle/>
          <a:p>
            <a:r>
              <a:rPr lang="en-US"/>
              <a:t>World Cup 2023 Data Analysis </a:t>
            </a:r>
            <a:endParaRPr lang="en-IN"/>
          </a:p>
        </p:txBody>
      </p:sp>
      <p:sp>
        <p:nvSpPr>
          <p:cNvPr id="4" name="Slide Number Placeholder 3"/>
          <p:cNvSpPr>
            <a:spLocks noGrp="1"/>
          </p:cNvSpPr>
          <p:nvPr>
            <p:ph type="sldNum" sz="quarter" idx="12"/>
          </p:nvPr>
        </p:nvSpPr>
        <p:spPr/>
        <p:txBody>
          <a:bodyPr/>
          <a:lstStyle/>
          <a:p>
            <a:fld id="{6561665A-30F3-460F-BDCE-2CC73EA0AB48}" type="slidenum">
              <a:rPr lang="en-IN" smtClean="0"/>
              <a:t>‹#›</a:t>
            </a:fld>
            <a:endParaRPr lang="en-IN"/>
          </a:p>
        </p:txBody>
      </p:sp>
    </p:spTree>
    <p:extLst>
      <p:ext uri="{BB962C8B-B14F-4D97-AF65-F5344CB8AC3E}">
        <p14:creationId xmlns:p14="http://schemas.microsoft.com/office/powerpoint/2010/main" val="43074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AB7149-B50E-41DA-8115-28DCCFD086ED}" type="datetime1">
              <a:rPr lang="en-IN" smtClean="0"/>
              <a:t>20-03-2024</a:t>
            </a:fld>
            <a:endParaRPr lang="en-IN"/>
          </a:p>
        </p:txBody>
      </p:sp>
      <p:sp>
        <p:nvSpPr>
          <p:cNvPr id="6" name="Footer Placeholder 5"/>
          <p:cNvSpPr>
            <a:spLocks noGrp="1"/>
          </p:cNvSpPr>
          <p:nvPr>
            <p:ph type="ftr" sz="quarter" idx="11"/>
          </p:nvPr>
        </p:nvSpPr>
        <p:spPr/>
        <p:txBody>
          <a:bodyPr/>
          <a:lstStyle/>
          <a:p>
            <a:r>
              <a:rPr lang="en-US"/>
              <a:t>World Cup 2023 Data Analysis </a:t>
            </a:r>
            <a:endParaRPr lang="en-IN"/>
          </a:p>
        </p:txBody>
      </p:sp>
      <p:sp>
        <p:nvSpPr>
          <p:cNvPr id="7" name="Slide Number Placeholder 6"/>
          <p:cNvSpPr>
            <a:spLocks noGrp="1"/>
          </p:cNvSpPr>
          <p:nvPr>
            <p:ph type="sldNum" sz="quarter" idx="12"/>
          </p:nvPr>
        </p:nvSpPr>
        <p:spPr/>
        <p:txBody>
          <a:bodyPr/>
          <a:lstStyle/>
          <a:p>
            <a:fld id="{6561665A-30F3-460F-BDCE-2CC73EA0AB48}" type="slidenum">
              <a:rPr lang="en-IN" smtClean="0"/>
              <a:t>‹#›</a:t>
            </a:fld>
            <a:endParaRPr lang="en-IN"/>
          </a:p>
        </p:txBody>
      </p:sp>
    </p:spTree>
    <p:extLst>
      <p:ext uri="{BB962C8B-B14F-4D97-AF65-F5344CB8AC3E}">
        <p14:creationId xmlns:p14="http://schemas.microsoft.com/office/powerpoint/2010/main" val="1294034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565BC-B72C-45DA-A3B5-56168DBD6132}" type="datetime1">
              <a:rPr lang="en-IN" smtClean="0"/>
              <a:t>20-03-2024</a:t>
            </a:fld>
            <a:endParaRPr lang="en-IN"/>
          </a:p>
        </p:txBody>
      </p:sp>
      <p:sp>
        <p:nvSpPr>
          <p:cNvPr id="6" name="Footer Placeholder 5"/>
          <p:cNvSpPr>
            <a:spLocks noGrp="1"/>
          </p:cNvSpPr>
          <p:nvPr>
            <p:ph type="ftr" sz="quarter" idx="11"/>
          </p:nvPr>
        </p:nvSpPr>
        <p:spPr/>
        <p:txBody>
          <a:bodyPr/>
          <a:lstStyle/>
          <a:p>
            <a:r>
              <a:rPr lang="en-US"/>
              <a:t>World Cup 2023 Data Analysis </a:t>
            </a:r>
            <a:endParaRPr lang="en-IN"/>
          </a:p>
        </p:txBody>
      </p:sp>
      <p:sp>
        <p:nvSpPr>
          <p:cNvPr id="7" name="Slide Number Placeholder 6"/>
          <p:cNvSpPr>
            <a:spLocks noGrp="1"/>
          </p:cNvSpPr>
          <p:nvPr>
            <p:ph type="sldNum" sz="quarter" idx="12"/>
          </p:nvPr>
        </p:nvSpPr>
        <p:spPr/>
        <p:txBody>
          <a:bodyPr/>
          <a:lstStyle/>
          <a:p>
            <a:fld id="{6561665A-30F3-460F-BDCE-2CC73EA0AB48}" type="slidenum">
              <a:rPr lang="en-IN" smtClean="0"/>
              <a:t>‹#›</a:t>
            </a:fld>
            <a:endParaRPr lang="en-IN"/>
          </a:p>
        </p:txBody>
      </p:sp>
    </p:spTree>
    <p:extLst>
      <p:ext uri="{BB962C8B-B14F-4D97-AF65-F5344CB8AC3E}">
        <p14:creationId xmlns:p14="http://schemas.microsoft.com/office/powerpoint/2010/main" val="354672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44000"/>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D73C39-E91D-478B-A1B7-155803ECECE6}" type="datetime1">
              <a:rPr lang="en-IN" smtClean="0"/>
              <a:t>20-03-2024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World Cup 2023 Data Analysis </a:t>
            </a:r>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61665A-30F3-460F-BDCE-2CC73EA0AB48}" type="slidenum">
              <a:rPr lang="en-IN" smtClean="0"/>
              <a:t>‹#›</a:t>
            </a:fld>
            <a:endParaRPr lang="en-IN"/>
          </a:p>
        </p:txBody>
      </p:sp>
    </p:spTree>
    <p:extLst>
      <p:ext uri="{BB962C8B-B14F-4D97-AF65-F5344CB8AC3E}">
        <p14:creationId xmlns:p14="http://schemas.microsoft.com/office/powerpoint/2010/main" val="2674333158"/>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6926" y="397869"/>
            <a:ext cx="8845617" cy="1475276"/>
          </a:xfrm>
          <a:prstGeom prst="rect">
            <a:avLst/>
          </a:prstGeom>
          <a:noFill/>
        </p:spPr>
        <p:txBody>
          <a:bodyPr wrap="square" rtlCol="0">
            <a:spAutoFit/>
          </a:bodyPr>
          <a:lstStyle/>
          <a:p>
            <a:pPr algn="ctr">
              <a:lnSpc>
                <a:spcPct val="115000"/>
              </a:lnSpc>
              <a:spcAft>
                <a:spcPts val="1000"/>
              </a:spcAft>
            </a:pPr>
            <a:r>
              <a:rPr lang="en-IN" sz="24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MENTORNESS MACHINE LEARNING </a:t>
            </a:r>
          </a:p>
          <a:p>
            <a:pPr algn="ctr">
              <a:lnSpc>
                <a:spcPct val="115000"/>
              </a:lnSpc>
              <a:spcAft>
                <a:spcPts val="1000"/>
              </a:spcAft>
            </a:pPr>
            <a:r>
              <a:rPr lang="en-IN" sz="24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INTERNSHIP</a:t>
            </a:r>
            <a:endParaRPr lang="en-IN" sz="2400" b="1"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endParaRPr lang="en-IN" b="1" dirty="0">
              <a:solidFill>
                <a:schemeClr val="bg1"/>
              </a:solidFill>
            </a:endParaRPr>
          </a:p>
        </p:txBody>
      </p:sp>
      <p:pic>
        <p:nvPicPr>
          <p:cNvPr id="4" name="image1.jpg"/>
          <p:cNvPicPr/>
          <p:nvPr/>
        </p:nvPicPr>
        <p:blipFill>
          <a:blip r:embed="rId2" cstate="print">
            <a:extLst>
              <a:ext uri="{28A0092B-C50C-407E-A947-70E740481C1C}">
                <a14:useLocalDpi xmlns:a14="http://schemas.microsoft.com/office/drawing/2010/main" val="0"/>
              </a:ext>
            </a:extLst>
          </a:blip>
          <a:srcRect/>
          <a:stretch/>
        </p:blipFill>
        <p:spPr>
          <a:xfrm>
            <a:off x="5352528" y="1933164"/>
            <a:ext cx="1452533" cy="1522305"/>
          </a:xfrm>
          <a:prstGeom prst="rect">
            <a:avLst/>
          </a:prstGeom>
          <a:ln>
            <a:noFill/>
          </a:ln>
          <a:effectLst>
            <a:outerShdw blurRad="190500" algn="tl" rotWithShape="0">
              <a:srgbClr val="000000">
                <a:alpha val="70000"/>
              </a:srgbClr>
            </a:outerShdw>
          </a:effectLst>
        </p:spPr>
      </p:pic>
      <p:sp>
        <p:nvSpPr>
          <p:cNvPr id="5" name="TextBox 4"/>
          <p:cNvSpPr txBox="1"/>
          <p:nvPr/>
        </p:nvSpPr>
        <p:spPr>
          <a:xfrm>
            <a:off x="2613651" y="4242043"/>
            <a:ext cx="6979298" cy="460375"/>
          </a:xfrm>
          <a:prstGeom prst="rect">
            <a:avLst/>
          </a:prstGeom>
          <a:noFill/>
        </p:spPr>
        <p:txBody>
          <a:bodyPr wrap="square" rtlCol="0">
            <a:spAutoFit/>
          </a:bodyPr>
          <a:lstStyle/>
          <a:p>
            <a:pPr algn="ctr"/>
            <a:r>
              <a:rPr lang="en-US" sz="24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WORLD CUP 2023 ANALYSIS</a:t>
            </a:r>
            <a:endParaRPr lang="en-IN" sz="2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p:cNvSpPr txBox="1"/>
          <p:nvPr/>
        </p:nvSpPr>
        <p:spPr>
          <a:xfrm>
            <a:off x="7276374" y="4972426"/>
            <a:ext cx="5409398" cy="1814664"/>
          </a:xfrm>
          <a:prstGeom prst="rect">
            <a:avLst/>
          </a:prstGeom>
          <a:noFill/>
        </p:spPr>
        <p:txBody>
          <a:bodyPr wrap="square" rtlCol="0">
            <a:spAutoFit/>
          </a:bodyPr>
          <a:lstStyle/>
          <a:p>
            <a:pPr algn="ctr">
              <a:lnSpc>
                <a:spcPct val="115000"/>
              </a:lnSpc>
              <a:spcAft>
                <a:spcPts val="1000"/>
              </a:spcAft>
            </a:pPr>
            <a:r>
              <a:rPr lang="en-US" sz="24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Submitted By</a:t>
            </a:r>
          </a:p>
          <a:p>
            <a:pPr algn="ctr">
              <a:lnSpc>
                <a:spcPct val="115000"/>
              </a:lnSpc>
              <a:spcAft>
                <a:spcPts val="1000"/>
              </a:spcAft>
            </a:pPr>
            <a:br>
              <a:rPr lang="en-US" sz="2000" b="1" dirty="0">
                <a:solidFill>
                  <a:schemeClr val="bg1"/>
                </a:solidFill>
              </a:rPr>
            </a:br>
            <a:r>
              <a:rPr lang="en-US" sz="2400" b="1" dirty="0">
                <a:solidFill>
                  <a:schemeClr val="bg1"/>
                </a:solidFill>
                <a:latin typeface="Times New Roman" panose="02020603050405020304" pitchFamily="18" charset="0"/>
                <a:cs typeface="Times New Roman" panose="02020603050405020304" pitchFamily="18" charset="0"/>
              </a:rPr>
              <a:t>Madhurima Rawat</a:t>
            </a:r>
            <a:br>
              <a:rPr lang="en-US" sz="2400" b="1" dirty="0">
                <a:solidFill>
                  <a:schemeClr val="bg1"/>
                </a:solidFill>
                <a:latin typeface="Times New Roman" panose="02020603050405020304" pitchFamily="18" charset="0"/>
                <a:cs typeface="Times New Roman" panose="02020603050405020304" pitchFamily="18" charset="0"/>
              </a:rPr>
            </a:br>
            <a:endParaRPr lang="en-US" altLang="en-IN" sz="24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21A077-15D3-E3AC-AB5F-03F856DFF2A5}"/>
              </a:ext>
            </a:extLst>
          </p:cNvPr>
          <p:cNvSpPr txBox="1"/>
          <p:nvPr/>
        </p:nvSpPr>
        <p:spPr>
          <a:xfrm>
            <a:off x="644893" y="5274644"/>
            <a:ext cx="4167739" cy="830997"/>
          </a:xfrm>
          <a:prstGeom prst="rect">
            <a:avLst/>
          </a:prstGeom>
          <a:noFill/>
        </p:spPr>
        <p:txBody>
          <a:bodyPr wrap="square" rtlCol="0">
            <a:spAutoFit/>
          </a:bodyPr>
          <a:lstStyle/>
          <a:p>
            <a:r>
              <a:rPr lang="en-IN" sz="2400" b="1" dirty="0">
                <a:solidFill>
                  <a:schemeClr val="bg1"/>
                </a:solidFill>
                <a:latin typeface="Arial" panose="020B0604020202020204" pitchFamily="34" charset="0"/>
                <a:cs typeface="Arial" panose="020B0604020202020204" pitchFamily="34" charset="0"/>
              </a:rPr>
              <a:t>Exploratory Data Analysis(EDA)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76CC-7C4B-B95F-E807-11B557DD7431}"/>
              </a:ext>
            </a:extLst>
          </p:cNvPr>
          <p:cNvSpPr>
            <a:spLocks noGrp="1"/>
          </p:cNvSpPr>
          <p:nvPr>
            <p:ph type="title"/>
          </p:nvPr>
        </p:nvSpPr>
        <p:spPr>
          <a:xfrm>
            <a:off x="637675" y="609600"/>
            <a:ext cx="10131425" cy="1456267"/>
          </a:xfrm>
        </p:spPr>
        <p:txBody>
          <a:bodyPr>
            <a:normAutofit/>
          </a:bodyPr>
          <a:lstStyle/>
          <a:p>
            <a:r>
              <a:rPr lang="en-US" sz="4000" b="1" dirty="0">
                <a:solidFill>
                  <a:schemeClr val="bg1"/>
                </a:solidFill>
                <a:latin typeface="+mn-lt"/>
              </a:rPr>
              <a:t>4. </a:t>
            </a:r>
            <a:r>
              <a:rPr lang="en-IN" sz="4000" b="1" i="0" dirty="0">
                <a:solidFill>
                  <a:srgbClr val="000000"/>
                </a:solidFill>
                <a:effectLst/>
                <a:latin typeface="+mn-lt"/>
              </a:rPr>
              <a:t>Temporal Analysis</a:t>
            </a:r>
            <a:endParaRPr lang="en-IN" sz="4000" b="1" dirty="0">
              <a:solidFill>
                <a:schemeClr val="bg1"/>
              </a:solidFill>
              <a:latin typeface="+mn-lt"/>
            </a:endParaRPr>
          </a:p>
        </p:txBody>
      </p:sp>
      <p:sp>
        <p:nvSpPr>
          <p:cNvPr id="4" name="Footer Placeholder 3">
            <a:extLst>
              <a:ext uri="{FF2B5EF4-FFF2-40B4-BE49-F238E27FC236}">
                <a16:creationId xmlns:a16="http://schemas.microsoft.com/office/drawing/2014/main" id="{5C367665-50E9-5359-4C8B-AD48A2B7E858}"/>
              </a:ext>
            </a:extLst>
          </p:cNvPr>
          <p:cNvSpPr>
            <a:spLocks noGrp="1"/>
          </p:cNvSpPr>
          <p:nvPr>
            <p:ph type="ftr" sz="quarter" idx="11"/>
          </p:nvPr>
        </p:nvSpPr>
        <p:spPr>
          <a:xfrm>
            <a:off x="9473665" y="6053455"/>
            <a:ext cx="7827659" cy="377825"/>
          </a:xfrm>
        </p:spPr>
        <p:txBody>
          <a:bodyPr/>
          <a:lstStyle/>
          <a:p>
            <a:r>
              <a:rPr lang="en-US" sz="1400" b="1" i="1" dirty="0">
                <a:solidFill>
                  <a:schemeClr val="bg1"/>
                </a:solidFill>
              </a:rPr>
              <a:t>World Cup 2023 Data Analysis </a:t>
            </a:r>
            <a:endParaRPr lang="en-IN" sz="1400" b="1" i="1" dirty="0">
              <a:solidFill>
                <a:schemeClr val="bg1"/>
              </a:solidFill>
            </a:endParaRPr>
          </a:p>
        </p:txBody>
      </p:sp>
      <p:pic>
        <p:nvPicPr>
          <p:cNvPr id="4098" name="Picture 2">
            <a:extLst>
              <a:ext uri="{FF2B5EF4-FFF2-40B4-BE49-F238E27FC236}">
                <a16:creationId xmlns:a16="http://schemas.microsoft.com/office/drawing/2014/main" id="{7EB2D63C-07B1-BD0E-2F87-A3A5E7EE67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31329" y="2490977"/>
            <a:ext cx="4954497" cy="295566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782174B-231B-413E-3E4A-9A2D672A72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163229" y="2500302"/>
            <a:ext cx="5079845" cy="296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61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bg1"/>
                </a:solidFill>
                <a:latin typeface="+mn-lt"/>
              </a:rPr>
              <a:t>Project Resources</a:t>
            </a:r>
          </a:p>
        </p:txBody>
      </p:sp>
      <p:graphicFrame>
        <p:nvGraphicFramePr>
          <p:cNvPr id="5" name="Content Placeholder 4">
            <a:extLst>
              <a:ext uri="{FF2B5EF4-FFF2-40B4-BE49-F238E27FC236}">
                <a16:creationId xmlns:a16="http://schemas.microsoft.com/office/drawing/2014/main" id="{AD4E9809-D4E3-2138-C870-CADA97C6D711}"/>
              </a:ext>
            </a:extLst>
          </p:cNvPr>
          <p:cNvGraphicFramePr>
            <a:graphicFrameLocks noGrp="1"/>
          </p:cNvGraphicFramePr>
          <p:nvPr>
            <p:ph idx="1"/>
            <p:extLst>
              <p:ext uri="{D42A27DB-BD31-4B8C-83A1-F6EECF244321}">
                <p14:modId xmlns:p14="http://schemas.microsoft.com/office/powerpoint/2010/main" val="2808293626"/>
              </p:ext>
            </p:extLst>
          </p:nvPr>
        </p:nvGraphicFramePr>
        <p:xfrm>
          <a:off x="2112134" y="1848680"/>
          <a:ext cx="8323953" cy="4065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a:xfrm>
            <a:off x="8642143" y="6214012"/>
            <a:ext cx="7619999" cy="365125"/>
          </a:xfrm>
        </p:spPr>
        <p:txBody>
          <a:bodyPr/>
          <a:lstStyle/>
          <a:p>
            <a:r>
              <a:rPr lang="en-US" sz="1400" b="1" i="1" dirty="0">
                <a:solidFill>
                  <a:schemeClr val="bg1"/>
                </a:solidFill>
              </a:rPr>
              <a:t>World Cup 2023 Data Analysis </a:t>
            </a:r>
            <a:endParaRPr lang="en-IN" sz="1400" b="1" i="1"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
          <p:cNvSpPr>
            <a:spLocks noGrp="1"/>
          </p:cNvSpPr>
          <p:nvPr>
            <p:ph type="ctrTitle"/>
          </p:nvPr>
        </p:nvSpPr>
        <p:spPr>
          <a:xfrm>
            <a:off x="2627714" y="2687450"/>
            <a:ext cx="8915400" cy="623641"/>
          </a:xfrm>
        </p:spPr>
        <p:txBody>
          <a:bodyPr>
            <a:normAutofit fontScale="90000"/>
          </a:bodyPr>
          <a:lstStyle/>
          <a:p>
            <a:br>
              <a:rPr lang="en-IN" sz="4800" b="0" dirty="0">
                <a:solidFill>
                  <a:schemeClr val="bg1"/>
                </a:solidFill>
                <a:latin typeface="Times New Roman" panose="02020603050405020304" pitchFamily="18" charset="0"/>
                <a:cs typeface="Times New Roman" panose="02020603050405020304" pitchFamily="18" charset="0"/>
              </a:rPr>
            </a:br>
            <a:br>
              <a:rPr lang="en-IN" sz="4800" dirty="0">
                <a:solidFill>
                  <a:schemeClr val="bg1"/>
                </a:solidFill>
                <a:latin typeface="Times New Roman" panose="02020603050405020304" pitchFamily="18" charset="0"/>
                <a:cs typeface="Times New Roman" panose="02020603050405020304" pitchFamily="18" charset="0"/>
              </a:rPr>
            </a:br>
            <a:r>
              <a:rPr lang="en-US" sz="4000" b="1" i="0" dirty="0">
                <a:solidFill>
                  <a:schemeClr val="bg1"/>
                </a:solidFill>
                <a:latin typeface="Times New Roman" panose="02020603050405020304" pitchFamily="18" charset="0"/>
                <a:cs typeface="Times New Roman" panose="02020603050405020304" pitchFamily="18" charset="0"/>
              </a:rPr>
              <a:t>THANK YOU FOR LISTENING TO </a:t>
            </a:r>
            <a:r>
              <a:rPr lang="en-US" sz="4000" b="1" dirty="0">
                <a:solidFill>
                  <a:schemeClr val="bg1"/>
                </a:solidFill>
                <a:latin typeface="Times New Roman" panose="02020603050405020304" pitchFamily="18" charset="0"/>
                <a:cs typeface="Times New Roman" panose="02020603050405020304" pitchFamily="18" charset="0"/>
              </a:rPr>
              <a:t>MY</a:t>
            </a:r>
            <a:r>
              <a:rPr lang="en-US" sz="4000" b="1" i="0" dirty="0">
                <a:solidFill>
                  <a:schemeClr val="bg1"/>
                </a:solidFill>
                <a:latin typeface="Times New Roman" panose="02020603050405020304" pitchFamily="18" charset="0"/>
                <a:cs typeface="Times New Roman" panose="02020603050405020304" pitchFamily="18" charset="0"/>
              </a:rPr>
              <a:t>              PRESENTATION</a:t>
            </a:r>
            <a:endParaRPr lang="en-IN" dirty="0">
              <a:solidFill>
                <a:schemeClr val="bg1"/>
              </a:solidFill>
            </a:endParaRPr>
          </a:p>
        </p:txBody>
      </p:sp>
      <p:sp>
        <p:nvSpPr>
          <p:cNvPr id="7" name="Subtitle 6"/>
          <p:cNvSpPr>
            <a:spLocks noGrp="1"/>
          </p:cNvSpPr>
          <p:nvPr>
            <p:ph type="subTitle" idx="1"/>
          </p:nvPr>
        </p:nvSpPr>
        <p:spPr>
          <a:xfrm>
            <a:off x="2464085" y="3899021"/>
            <a:ext cx="8915399" cy="1126283"/>
          </a:xfrm>
        </p:spPr>
        <p:txBody>
          <a:bodyPr>
            <a:normAutofit lnSpcReduction="10000"/>
          </a:bodyPr>
          <a:lstStyle/>
          <a:p>
            <a:r>
              <a:rPr lang="en-IN" sz="3200" b="0" dirty="0">
                <a:solidFill>
                  <a:schemeClr val="bg1"/>
                </a:solidFill>
                <a:latin typeface="Times New Roman" panose="02020603050405020304" pitchFamily="18" charset="0"/>
                <a:cs typeface="Times New Roman" panose="02020603050405020304" pitchFamily="18" charset="0"/>
              </a:rPr>
              <a:t>Any questions?</a:t>
            </a:r>
            <a:br>
              <a:rPr lang="en-IN" sz="3200" b="0" dirty="0">
                <a:solidFill>
                  <a:schemeClr val="bg1"/>
                </a:solidFill>
                <a:latin typeface="Times New Roman" panose="02020603050405020304" pitchFamily="18" charset="0"/>
                <a:cs typeface="Times New Roman" panose="02020603050405020304" pitchFamily="18" charset="0"/>
              </a:rPr>
            </a:br>
            <a:endParaRPr lang="en-IN" sz="3200"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8450998" y="6232061"/>
            <a:ext cx="7619999" cy="365125"/>
          </a:xfrm>
        </p:spPr>
        <p:txBody>
          <a:bodyPr/>
          <a:lstStyle/>
          <a:p>
            <a:pPr algn="just"/>
            <a:r>
              <a:rPr lang="en-US" sz="1400" b="1" i="1" dirty="0">
                <a:solidFill>
                  <a:schemeClr val="bg1"/>
                </a:solidFill>
              </a:rPr>
              <a:t>World Cup 2023 Data Analysis </a:t>
            </a:r>
          </a:p>
        </p:txBody>
      </p:sp>
      <p:sp>
        <p:nvSpPr>
          <p:cNvPr id="4" name="Text Box 3"/>
          <p:cNvSpPr txBox="1"/>
          <p:nvPr/>
        </p:nvSpPr>
        <p:spPr>
          <a:xfrm>
            <a:off x="-2357369" y="468243"/>
            <a:ext cx="8601075" cy="707886"/>
          </a:xfrm>
          <a:prstGeom prst="rect">
            <a:avLst/>
          </a:prstGeom>
          <a:noFill/>
        </p:spPr>
        <p:txBody>
          <a:bodyPr wrap="square" rtlCol="0">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INDEX</a:t>
            </a:r>
          </a:p>
        </p:txBody>
      </p:sp>
      <p:graphicFrame>
        <p:nvGraphicFramePr>
          <p:cNvPr id="6" name="Diagram 5">
            <a:extLst>
              <a:ext uri="{FF2B5EF4-FFF2-40B4-BE49-F238E27FC236}">
                <a16:creationId xmlns:a16="http://schemas.microsoft.com/office/drawing/2014/main" id="{0E793A25-65E6-6098-D557-5F5EFD5D9F73}"/>
              </a:ext>
            </a:extLst>
          </p:cNvPr>
          <p:cNvGraphicFramePr/>
          <p:nvPr>
            <p:extLst>
              <p:ext uri="{D42A27DB-BD31-4B8C-83A1-F6EECF244321}">
                <p14:modId xmlns:p14="http://schemas.microsoft.com/office/powerpoint/2010/main" val="1056579687"/>
              </p:ext>
            </p:extLst>
          </p:nvPr>
        </p:nvGraphicFramePr>
        <p:xfrm>
          <a:off x="1718310" y="1772285"/>
          <a:ext cx="9361805" cy="3969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Introduction</a:t>
            </a:r>
            <a:br>
              <a:rPr lang="en-IN" sz="2800" u="sng"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endParaRPr lang="en-IN"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07649823"/>
              </p:ext>
            </p:extLst>
          </p:nvPr>
        </p:nvGraphicFramePr>
        <p:xfrm>
          <a:off x="2050197" y="1713297"/>
          <a:ext cx="8915400" cy="46168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a:xfrm>
            <a:off x="8954754" y="6394540"/>
            <a:ext cx="7619999" cy="365125"/>
          </a:xfrm>
        </p:spPr>
        <p:txBody>
          <a:bodyPr/>
          <a:lstStyle/>
          <a:p>
            <a:r>
              <a:rPr lang="en-US" sz="1400" b="1" i="1" dirty="0">
                <a:solidFill>
                  <a:schemeClr val="bg1"/>
                </a:solidFill>
              </a:rPr>
              <a:t>World Cup 2023 Data Analysis </a:t>
            </a:r>
            <a:endParaRPr lang="en-IN" sz="1400" b="1" i="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latin typeface="Calibri" panose="020F0502020204030204" pitchFamily="34" charset="0"/>
                <a:ea typeface="Calibri" panose="020F0502020204030204" pitchFamily="34" charset="0"/>
                <a:cs typeface="Mangal" panose="02040503050203030202" pitchFamily="18" charset="0"/>
              </a:rPr>
              <a:t>Technology Used</a:t>
            </a:r>
            <a:br>
              <a:rPr lang="en-US" sz="3600" b="1" u="sng"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endParaRPr lang="en-IN" dirty="0">
              <a:solidFill>
                <a:schemeClr val="bg1"/>
              </a:solidFill>
            </a:endParaRPr>
          </a:p>
        </p:txBody>
      </p:sp>
      <p:graphicFrame>
        <p:nvGraphicFramePr>
          <p:cNvPr id="7" name="Content Placeholder 6">
            <a:extLst>
              <a:ext uri="{FF2B5EF4-FFF2-40B4-BE49-F238E27FC236}">
                <a16:creationId xmlns:a16="http://schemas.microsoft.com/office/drawing/2014/main" id="{EFE67020-E36A-5B64-0530-3537C06B3E12}"/>
              </a:ext>
            </a:extLst>
          </p:cNvPr>
          <p:cNvGraphicFramePr>
            <a:graphicFrameLocks noGrp="1"/>
          </p:cNvGraphicFramePr>
          <p:nvPr>
            <p:ph idx="1"/>
            <p:extLst>
              <p:ext uri="{D42A27DB-BD31-4B8C-83A1-F6EECF244321}">
                <p14:modId xmlns:p14="http://schemas.microsoft.com/office/powerpoint/2010/main" val="1756600064"/>
              </p:ext>
            </p:extLst>
          </p:nvPr>
        </p:nvGraphicFramePr>
        <p:xfrm>
          <a:off x="1751799" y="1876928"/>
          <a:ext cx="9213799" cy="4140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a:xfrm>
            <a:off x="8499123" y="6367746"/>
            <a:ext cx="7619999" cy="365125"/>
          </a:xfrm>
        </p:spPr>
        <p:txBody>
          <a:bodyPr/>
          <a:lstStyle/>
          <a:p>
            <a:r>
              <a:rPr lang="en-US" sz="1400" b="1" i="1" dirty="0">
                <a:solidFill>
                  <a:schemeClr val="bg1"/>
                </a:solidFill>
              </a:rPr>
              <a:t>World Cup 2023 Data Analysis </a:t>
            </a:r>
            <a:endParaRPr lang="en-IN" sz="1400" b="1" i="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A676-D7E3-AD3A-0018-00A502F0D541}"/>
              </a:ext>
            </a:extLst>
          </p:cNvPr>
          <p:cNvSpPr>
            <a:spLocks noGrp="1"/>
          </p:cNvSpPr>
          <p:nvPr>
            <p:ph type="title"/>
          </p:nvPr>
        </p:nvSpPr>
        <p:spPr/>
        <p:txBody>
          <a:bodyPr/>
          <a:lstStyle/>
          <a:p>
            <a:r>
              <a:rPr lang="en-IN" b="1" dirty="0">
                <a:solidFill>
                  <a:schemeClr val="bg1"/>
                </a:solidFill>
                <a:latin typeface="+mn-lt"/>
              </a:rPr>
              <a:t>Exploratory Data Analysis (EDA)</a:t>
            </a:r>
          </a:p>
        </p:txBody>
      </p:sp>
      <p:sp>
        <p:nvSpPr>
          <p:cNvPr id="4" name="Footer Placeholder 3">
            <a:extLst>
              <a:ext uri="{FF2B5EF4-FFF2-40B4-BE49-F238E27FC236}">
                <a16:creationId xmlns:a16="http://schemas.microsoft.com/office/drawing/2014/main" id="{7FBE9129-6739-2136-6772-208989343C2B}"/>
              </a:ext>
            </a:extLst>
          </p:cNvPr>
          <p:cNvSpPr>
            <a:spLocks noGrp="1"/>
          </p:cNvSpPr>
          <p:nvPr>
            <p:ph type="ftr" sz="quarter" idx="11"/>
          </p:nvPr>
        </p:nvSpPr>
        <p:spPr/>
        <p:txBody>
          <a:bodyPr/>
          <a:lstStyle/>
          <a:p>
            <a:r>
              <a:rPr lang="en-US"/>
              <a:t>World Cup 2023 Data Analysis </a:t>
            </a:r>
            <a:endParaRPr lang="en-IN"/>
          </a:p>
        </p:txBody>
      </p:sp>
      <p:pic>
        <p:nvPicPr>
          <p:cNvPr id="1026" name="Picture 2">
            <a:extLst>
              <a:ext uri="{FF2B5EF4-FFF2-40B4-BE49-F238E27FC236}">
                <a16:creationId xmlns:a16="http://schemas.microsoft.com/office/drawing/2014/main" id="{886AB867-679F-871D-B144-5CD23F5210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7765" y="1987534"/>
            <a:ext cx="2529731" cy="2006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4227E25-B233-F990-5C87-D65B6C977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5160" y="1974233"/>
            <a:ext cx="2546499" cy="20202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2D09D83-83DA-A0D4-1631-54819AFB5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6458301" y="1970611"/>
            <a:ext cx="2637573" cy="19949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D909DA3-EFF9-F9ED-5145-5A52A8F97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3594049" y="4275861"/>
            <a:ext cx="2652747" cy="20094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1661974-47E9-17D4-81D7-5456FDCE70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743368" y="4293508"/>
            <a:ext cx="2510621" cy="19917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3E574EF-A027-2099-A609-71C7696546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6522469" y="4309549"/>
            <a:ext cx="2573405" cy="19468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31F4E359-9A10-6054-63CE-84C37AC33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1067" y="1954981"/>
            <a:ext cx="2507631" cy="19625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539668D9-A65F-8DCD-1186-EF02664909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9445341" y="4366111"/>
            <a:ext cx="2451484" cy="1842184"/>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3">
            <a:extLst>
              <a:ext uri="{FF2B5EF4-FFF2-40B4-BE49-F238E27FC236}">
                <a16:creationId xmlns:a16="http://schemas.microsoft.com/office/drawing/2014/main" id="{E12BDCAF-0473-FCAD-28F3-FFBA77410E1B}"/>
              </a:ext>
            </a:extLst>
          </p:cNvPr>
          <p:cNvSpPr txBox="1">
            <a:spLocks/>
          </p:cNvSpPr>
          <p:nvPr/>
        </p:nvSpPr>
        <p:spPr>
          <a:xfrm>
            <a:off x="9219659" y="6310265"/>
            <a:ext cx="7619999"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i="1">
                <a:solidFill>
                  <a:schemeClr val="bg1"/>
                </a:solidFill>
              </a:rPr>
              <a:t>World Cup 2023 Data Analysis </a:t>
            </a:r>
            <a:endParaRPr lang="en-IN" sz="1400" b="1" i="1" dirty="0">
              <a:solidFill>
                <a:schemeClr val="bg1"/>
              </a:solidFill>
            </a:endParaRPr>
          </a:p>
        </p:txBody>
      </p:sp>
    </p:spTree>
    <p:extLst>
      <p:ext uri="{BB962C8B-B14F-4D97-AF65-F5344CB8AC3E}">
        <p14:creationId xmlns:p14="http://schemas.microsoft.com/office/powerpoint/2010/main" val="2374876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34FE-A72B-53B6-FC72-34E8551C5E35}"/>
              </a:ext>
            </a:extLst>
          </p:cNvPr>
          <p:cNvSpPr>
            <a:spLocks noGrp="1"/>
          </p:cNvSpPr>
          <p:nvPr>
            <p:ph type="title"/>
          </p:nvPr>
        </p:nvSpPr>
        <p:spPr/>
        <p:txBody>
          <a:bodyPr/>
          <a:lstStyle/>
          <a:p>
            <a:r>
              <a:rPr lang="en-IN" b="1" dirty="0">
                <a:solidFill>
                  <a:schemeClr val="bg1"/>
                </a:solidFill>
                <a:latin typeface="+mn-lt"/>
              </a:rPr>
              <a:t>Cont.</a:t>
            </a:r>
          </a:p>
        </p:txBody>
      </p:sp>
      <p:sp>
        <p:nvSpPr>
          <p:cNvPr id="4" name="Footer Placeholder 3">
            <a:extLst>
              <a:ext uri="{FF2B5EF4-FFF2-40B4-BE49-F238E27FC236}">
                <a16:creationId xmlns:a16="http://schemas.microsoft.com/office/drawing/2014/main" id="{CA292A5B-18E1-98B1-8D25-DA03999ED26F}"/>
              </a:ext>
            </a:extLst>
          </p:cNvPr>
          <p:cNvSpPr>
            <a:spLocks noGrp="1"/>
          </p:cNvSpPr>
          <p:nvPr>
            <p:ph type="ftr" sz="quarter" idx="11"/>
          </p:nvPr>
        </p:nvSpPr>
        <p:spPr>
          <a:xfrm>
            <a:off x="9348537" y="6168958"/>
            <a:ext cx="7827659" cy="377825"/>
          </a:xfrm>
        </p:spPr>
        <p:txBody>
          <a:bodyPr/>
          <a:lstStyle/>
          <a:p>
            <a:r>
              <a:rPr lang="en-US" sz="1400" b="1" i="1" dirty="0">
                <a:solidFill>
                  <a:schemeClr val="bg1"/>
                </a:solidFill>
              </a:rPr>
              <a:t>World Cup 2023 Data Analysis </a:t>
            </a:r>
            <a:endParaRPr lang="en-IN" sz="1400" b="1" i="1" dirty="0">
              <a:solidFill>
                <a:schemeClr val="bg1"/>
              </a:solidFill>
            </a:endParaRPr>
          </a:p>
        </p:txBody>
      </p:sp>
      <p:pic>
        <p:nvPicPr>
          <p:cNvPr id="2050" name="Picture 2">
            <a:extLst>
              <a:ext uri="{FF2B5EF4-FFF2-40B4-BE49-F238E27FC236}">
                <a16:creationId xmlns:a16="http://schemas.microsoft.com/office/drawing/2014/main" id="{11B16472-02BB-BB40-E071-DAE653E16F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6686" y="2173622"/>
            <a:ext cx="4600346" cy="36496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32ECA5D9-7B52-8FB0-43AB-29EAFB190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603611" y="2217782"/>
            <a:ext cx="4725323" cy="3538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82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EEB0-76F9-E994-9021-CEFBA572C1D4}"/>
              </a:ext>
            </a:extLst>
          </p:cNvPr>
          <p:cNvSpPr>
            <a:spLocks noGrp="1"/>
          </p:cNvSpPr>
          <p:nvPr>
            <p:ph type="title"/>
          </p:nvPr>
        </p:nvSpPr>
        <p:spPr/>
        <p:txBody>
          <a:bodyPr>
            <a:normAutofit/>
          </a:bodyPr>
          <a:lstStyle/>
          <a:p>
            <a:r>
              <a:rPr lang="en-IN" sz="4000" b="1" dirty="0">
                <a:solidFill>
                  <a:schemeClr val="bg1"/>
                </a:solidFill>
                <a:latin typeface="+mn-lt"/>
              </a:rPr>
              <a:t>1. Team Performance Analysis</a:t>
            </a:r>
          </a:p>
        </p:txBody>
      </p:sp>
      <p:sp>
        <p:nvSpPr>
          <p:cNvPr id="4" name="Footer Placeholder 3">
            <a:extLst>
              <a:ext uri="{FF2B5EF4-FFF2-40B4-BE49-F238E27FC236}">
                <a16:creationId xmlns:a16="http://schemas.microsoft.com/office/drawing/2014/main" id="{ADD5A682-74B5-D1A5-4B12-9DF574A6F682}"/>
              </a:ext>
            </a:extLst>
          </p:cNvPr>
          <p:cNvSpPr>
            <a:spLocks noGrp="1"/>
          </p:cNvSpPr>
          <p:nvPr>
            <p:ph type="ftr" sz="quarter" idx="11"/>
          </p:nvPr>
        </p:nvSpPr>
        <p:spPr/>
        <p:txBody>
          <a:bodyPr/>
          <a:lstStyle/>
          <a:p>
            <a:r>
              <a:rPr lang="en-US"/>
              <a:t>World Cup 2023 Data Analysis </a:t>
            </a:r>
            <a:endParaRPr lang="en-IN"/>
          </a:p>
        </p:txBody>
      </p:sp>
      <p:pic>
        <p:nvPicPr>
          <p:cNvPr id="3076" name="Picture 4">
            <a:extLst>
              <a:ext uri="{FF2B5EF4-FFF2-40B4-BE49-F238E27FC236}">
                <a16:creationId xmlns:a16="http://schemas.microsoft.com/office/drawing/2014/main" id="{4E88B779-D82C-E647-EA7C-65FB822715F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34021" y="2093412"/>
            <a:ext cx="3569235" cy="21256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6B00C55-9346-F773-9B72-E84595EE9A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8480" y="2099763"/>
            <a:ext cx="3458825" cy="223327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5DA98F8-B2A5-BD2F-4C06-36EC413C17A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23060" y="2123826"/>
            <a:ext cx="3435804" cy="217545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8208F139-BF2B-3E11-C9C2-72DB55DB1C2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868" y="4377740"/>
            <a:ext cx="3720193" cy="221556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67CF97C8-B6D9-3F61-60C8-6CD4930F008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6604" y="4469230"/>
            <a:ext cx="3506744" cy="209199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B8437DB3-1ECB-A471-B847-C7A07F0596D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6289" y="4501315"/>
            <a:ext cx="3218196" cy="1919854"/>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3">
            <a:extLst>
              <a:ext uri="{FF2B5EF4-FFF2-40B4-BE49-F238E27FC236}">
                <a16:creationId xmlns:a16="http://schemas.microsoft.com/office/drawing/2014/main" id="{034CF76E-4EEB-A4D1-0F41-7F23368C06E8}"/>
              </a:ext>
            </a:extLst>
          </p:cNvPr>
          <p:cNvSpPr txBox="1">
            <a:spLocks/>
          </p:cNvSpPr>
          <p:nvPr/>
        </p:nvSpPr>
        <p:spPr>
          <a:xfrm>
            <a:off x="9139099" y="6492875"/>
            <a:ext cx="7619999"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i="1" dirty="0">
                <a:solidFill>
                  <a:schemeClr val="bg1"/>
                </a:solidFill>
              </a:rPr>
              <a:t>World Cup 2023 Data Analysis </a:t>
            </a:r>
            <a:endParaRPr lang="en-IN" sz="1400" b="1" i="1" dirty="0">
              <a:solidFill>
                <a:schemeClr val="bg1"/>
              </a:solidFill>
            </a:endParaRPr>
          </a:p>
        </p:txBody>
      </p:sp>
    </p:spTree>
    <p:extLst>
      <p:ext uri="{BB962C8B-B14F-4D97-AF65-F5344CB8AC3E}">
        <p14:creationId xmlns:p14="http://schemas.microsoft.com/office/powerpoint/2010/main" val="151961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76CC-7C4B-B95F-E807-11B557DD7431}"/>
              </a:ext>
            </a:extLst>
          </p:cNvPr>
          <p:cNvSpPr>
            <a:spLocks noGrp="1"/>
          </p:cNvSpPr>
          <p:nvPr>
            <p:ph type="title"/>
          </p:nvPr>
        </p:nvSpPr>
        <p:spPr>
          <a:xfrm>
            <a:off x="637675" y="609600"/>
            <a:ext cx="10131425" cy="1456267"/>
          </a:xfrm>
        </p:spPr>
        <p:txBody>
          <a:bodyPr>
            <a:normAutofit/>
          </a:bodyPr>
          <a:lstStyle/>
          <a:p>
            <a:r>
              <a:rPr lang="en-IN" sz="4000" b="1" dirty="0">
                <a:solidFill>
                  <a:schemeClr val="bg1"/>
                </a:solidFill>
                <a:latin typeface="+mn-lt"/>
              </a:rPr>
              <a:t>2. Player Performance Analysis</a:t>
            </a:r>
          </a:p>
        </p:txBody>
      </p:sp>
      <p:sp>
        <p:nvSpPr>
          <p:cNvPr id="4" name="Footer Placeholder 3">
            <a:extLst>
              <a:ext uri="{FF2B5EF4-FFF2-40B4-BE49-F238E27FC236}">
                <a16:creationId xmlns:a16="http://schemas.microsoft.com/office/drawing/2014/main" id="{5C367665-50E9-5359-4C8B-AD48A2B7E858}"/>
              </a:ext>
            </a:extLst>
          </p:cNvPr>
          <p:cNvSpPr>
            <a:spLocks noGrp="1"/>
          </p:cNvSpPr>
          <p:nvPr>
            <p:ph type="ftr" sz="quarter" idx="11"/>
          </p:nvPr>
        </p:nvSpPr>
        <p:spPr>
          <a:xfrm>
            <a:off x="9473665" y="6053455"/>
            <a:ext cx="7827659" cy="377825"/>
          </a:xfrm>
        </p:spPr>
        <p:txBody>
          <a:bodyPr/>
          <a:lstStyle/>
          <a:p>
            <a:r>
              <a:rPr lang="en-US" sz="1400" b="1" i="1" dirty="0">
                <a:solidFill>
                  <a:schemeClr val="bg1"/>
                </a:solidFill>
              </a:rPr>
              <a:t>World Cup 2023 Data Analysis </a:t>
            </a:r>
            <a:endParaRPr lang="en-IN" sz="1400" b="1" i="1" dirty="0">
              <a:solidFill>
                <a:schemeClr val="bg1"/>
              </a:solidFill>
            </a:endParaRPr>
          </a:p>
        </p:txBody>
      </p:sp>
      <p:pic>
        <p:nvPicPr>
          <p:cNvPr id="4098" name="Picture 2">
            <a:extLst>
              <a:ext uri="{FF2B5EF4-FFF2-40B4-BE49-F238E27FC236}">
                <a16:creationId xmlns:a16="http://schemas.microsoft.com/office/drawing/2014/main" id="{7EB2D63C-07B1-BD0E-2F87-A3A5E7EE67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31329" y="2490977"/>
            <a:ext cx="4954497" cy="295566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782174B-231B-413E-3E4A-9A2D672A72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358176" y="2466861"/>
            <a:ext cx="4928280" cy="294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73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76CC-7C4B-B95F-E807-11B557DD7431}"/>
              </a:ext>
            </a:extLst>
          </p:cNvPr>
          <p:cNvSpPr>
            <a:spLocks noGrp="1"/>
          </p:cNvSpPr>
          <p:nvPr>
            <p:ph type="title"/>
          </p:nvPr>
        </p:nvSpPr>
        <p:spPr>
          <a:xfrm>
            <a:off x="637675" y="609600"/>
            <a:ext cx="10131425" cy="1456267"/>
          </a:xfrm>
        </p:spPr>
        <p:txBody>
          <a:bodyPr>
            <a:normAutofit/>
          </a:bodyPr>
          <a:lstStyle/>
          <a:p>
            <a:r>
              <a:rPr lang="en-US" sz="4000" b="1" dirty="0">
                <a:solidFill>
                  <a:schemeClr val="bg1"/>
                </a:solidFill>
                <a:latin typeface="+mn-lt"/>
              </a:rPr>
              <a:t>3. Opposition and Ground Analysis</a:t>
            </a:r>
            <a:endParaRPr lang="en-IN" sz="4000" b="1" dirty="0">
              <a:solidFill>
                <a:schemeClr val="bg1"/>
              </a:solidFill>
              <a:latin typeface="+mn-lt"/>
            </a:endParaRPr>
          </a:p>
        </p:txBody>
      </p:sp>
      <p:sp>
        <p:nvSpPr>
          <p:cNvPr id="4" name="Footer Placeholder 3">
            <a:extLst>
              <a:ext uri="{FF2B5EF4-FFF2-40B4-BE49-F238E27FC236}">
                <a16:creationId xmlns:a16="http://schemas.microsoft.com/office/drawing/2014/main" id="{5C367665-50E9-5359-4C8B-AD48A2B7E858}"/>
              </a:ext>
            </a:extLst>
          </p:cNvPr>
          <p:cNvSpPr>
            <a:spLocks noGrp="1"/>
          </p:cNvSpPr>
          <p:nvPr>
            <p:ph type="ftr" sz="quarter" idx="11"/>
          </p:nvPr>
        </p:nvSpPr>
        <p:spPr>
          <a:xfrm>
            <a:off x="9076100" y="6063394"/>
            <a:ext cx="7827659" cy="377825"/>
          </a:xfrm>
        </p:spPr>
        <p:txBody>
          <a:bodyPr/>
          <a:lstStyle/>
          <a:p>
            <a:r>
              <a:rPr lang="en-US" sz="1400" b="1" i="1" dirty="0">
                <a:solidFill>
                  <a:schemeClr val="bg1"/>
                </a:solidFill>
              </a:rPr>
              <a:t>World Cup 2023 Data Analysis </a:t>
            </a:r>
            <a:endParaRPr lang="en-IN" sz="1400" b="1" i="1" dirty="0">
              <a:solidFill>
                <a:schemeClr val="bg1"/>
              </a:solidFill>
            </a:endParaRPr>
          </a:p>
        </p:txBody>
      </p:sp>
      <p:pic>
        <p:nvPicPr>
          <p:cNvPr id="4098" name="Picture 2">
            <a:extLst>
              <a:ext uri="{FF2B5EF4-FFF2-40B4-BE49-F238E27FC236}">
                <a16:creationId xmlns:a16="http://schemas.microsoft.com/office/drawing/2014/main" id="{7EB2D63C-07B1-BD0E-2F87-A3A5E7EE67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31329" y="2490977"/>
            <a:ext cx="4954497" cy="295566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782174B-231B-413E-3E4A-9A2D672A72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387993" y="2464905"/>
            <a:ext cx="5051946" cy="2941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585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143</TotalTime>
  <Words>369</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Celestial</vt:lpstr>
      <vt:lpstr>PowerPoint Presentation</vt:lpstr>
      <vt:lpstr>PowerPoint Presentation</vt:lpstr>
      <vt:lpstr>Introduction </vt:lpstr>
      <vt:lpstr>Technology Used </vt:lpstr>
      <vt:lpstr>Exploratory Data Analysis (EDA)</vt:lpstr>
      <vt:lpstr>Cont.</vt:lpstr>
      <vt:lpstr>1. Team Performance Analysis</vt:lpstr>
      <vt:lpstr>2. Player Performance Analysis</vt:lpstr>
      <vt:lpstr>3. Opposition and Ground Analysis</vt:lpstr>
      <vt:lpstr>4. Temporal Analysis</vt:lpstr>
      <vt:lpstr>Project Resources</vt:lpstr>
      <vt:lpstr>  THANK YOU FOR LISTENING TO MY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Madhurima Rawat</dc:creator>
  <cp:lastModifiedBy>Madhurima Rawat</cp:lastModifiedBy>
  <cp:revision>220</cp:revision>
  <dcterms:created xsi:type="dcterms:W3CDTF">2023-01-11T07:18:00Z</dcterms:created>
  <dcterms:modified xsi:type="dcterms:W3CDTF">2024-03-20T11:45:48Z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E2D6308D062C4AD89430F3C26C2ED4EA</vt:lpwstr>
  </property>
  <property fmtid="{D5CDD505-2E9C-101B-9397-08002B2CF9AE}" pid="3" name="KSOProductBuildVer">
    <vt:lpwstr>1033-11.2.0.11537</vt:lpwstr>
  </property>
</Properties>
</file>