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81" r:id="rId25"/>
    <p:sldId id="279" r:id="rId26"/>
    <p:sldId id="280" r:id="rId27"/>
    <p:sldId id="282" r:id="rId28"/>
    <p:sldId id="283" r:id="rId29"/>
    <p:sldId id="284" r:id="rId30"/>
    <p:sldId id="285" r:id="rId31"/>
    <p:sldId id="286" r:id="rId32"/>
    <p:sldId id="289" r:id="rId33"/>
    <p:sldId id="288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87"/>
  </p:normalViewPr>
  <p:slideViewPr>
    <p:cSldViewPr snapToGrid="0" showGuides="1">
      <p:cViewPr varScale="1">
        <p:scale>
          <a:sx n="116" d="100"/>
          <a:sy n="116" d="100"/>
        </p:scale>
        <p:origin x="32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ata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svg"/><Relationship Id="rId1" Type="http://schemas.openxmlformats.org/officeDocument/2006/relationships/image" Target="../media/image2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ata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svg"/><Relationship Id="rId1" Type="http://schemas.openxmlformats.org/officeDocument/2006/relationships/image" Target="../media/image2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svg"/><Relationship Id="rId1" Type="http://schemas.openxmlformats.org/officeDocument/2006/relationships/image" Target="../media/image59.png"/><Relationship Id="rId6" Type="http://schemas.openxmlformats.org/officeDocument/2006/relationships/image" Target="../media/image64.svg"/><Relationship Id="rId5" Type="http://schemas.openxmlformats.org/officeDocument/2006/relationships/image" Target="../media/image63.png"/><Relationship Id="rId4" Type="http://schemas.openxmlformats.org/officeDocument/2006/relationships/image" Target="../media/image62.svg"/></Relationships>
</file>

<file path=ppt/diagrams/_rels/drawing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svg"/><Relationship Id="rId1" Type="http://schemas.openxmlformats.org/officeDocument/2006/relationships/image" Target="../media/image65.png"/><Relationship Id="rId4" Type="http://schemas.openxmlformats.org/officeDocument/2006/relationships/image" Target="../media/image6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39BC7A-B1F5-47C6-A7D9-E1A786EB897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AEA2675-AD72-4552-A49C-401C621B4ED9}">
      <dgm:prSet/>
      <dgm:spPr/>
      <dgm:t>
        <a:bodyPr/>
        <a:lstStyle/>
        <a:p>
          <a:r>
            <a:rPr lang="en-IN"/>
            <a:t>Introduction ETL Process (Extract, Transform, Load)</a:t>
          </a:r>
          <a:endParaRPr lang="en-US"/>
        </a:p>
      </dgm:t>
    </dgm:pt>
    <dgm:pt modelId="{4B638D78-4F21-4B8C-813D-9A935FD320DA}" type="parTrans" cxnId="{88FCCDF6-A7EC-4E36-B4B0-21C982A8FE04}">
      <dgm:prSet/>
      <dgm:spPr/>
      <dgm:t>
        <a:bodyPr/>
        <a:lstStyle/>
        <a:p>
          <a:endParaRPr lang="en-US"/>
        </a:p>
      </dgm:t>
    </dgm:pt>
    <dgm:pt modelId="{D04B74D8-9627-4610-A86C-9E8853EA43F1}" type="sibTrans" cxnId="{88FCCDF6-A7EC-4E36-B4B0-21C982A8FE04}">
      <dgm:prSet/>
      <dgm:spPr/>
      <dgm:t>
        <a:bodyPr/>
        <a:lstStyle/>
        <a:p>
          <a:endParaRPr lang="en-US"/>
        </a:p>
      </dgm:t>
    </dgm:pt>
    <dgm:pt modelId="{D9ACAA74-5951-4EC2-A9F1-E55BA2DC764C}">
      <dgm:prSet/>
      <dgm:spPr/>
      <dgm:t>
        <a:bodyPr/>
        <a:lstStyle/>
        <a:p>
          <a:r>
            <a:rPr lang="en-IN"/>
            <a:t>the role of ETL in data warehousing</a:t>
          </a:r>
          <a:endParaRPr lang="en-US"/>
        </a:p>
      </dgm:t>
    </dgm:pt>
    <dgm:pt modelId="{3168CF6D-6C6C-427B-945C-E1A331B35082}" type="parTrans" cxnId="{92A35E4D-2057-47D6-8B56-A09AA4B5D180}">
      <dgm:prSet/>
      <dgm:spPr/>
      <dgm:t>
        <a:bodyPr/>
        <a:lstStyle/>
        <a:p>
          <a:endParaRPr lang="en-US"/>
        </a:p>
      </dgm:t>
    </dgm:pt>
    <dgm:pt modelId="{EC6E3151-D353-4950-9751-BCEBFC3CC15A}" type="sibTrans" cxnId="{92A35E4D-2057-47D6-8B56-A09AA4B5D180}">
      <dgm:prSet/>
      <dgm:spPr/>
      <dgm:t>
        <a:bodyPr/>
        <a:lstStyle/>
        <a:p>
          <a:endParaRPr lang="en-US"/>
        </a:p>
      </dgm:t>
    </dgm:pt>
    <dgm:pt modelId="{3F082B98-13DF-4AD9-8BE1-2D5CEA8AC0A0}">
      <dgm:prSet/>
      <dgm:spPr/>
      <dgm:t>
        <a:bodyPr/>
        <a:lstStyle/>
        <a:p>
          <a:r>
            <a:rPr lang="en-IN"/>
            <a:t>data extraction methods</a:t>
          </a:r>
          <a:endParaRPr lang="en-US"/>
        </a:p>
      </dgm:t>
    </dgm:pt>
    <dgm:pt modelId="{06432D13-9DF9-471E-A225-C122952A66D0}" type="parTrans" cxnId="{31138716-450E-4ABF-BAED-0CA2C73D6BC3}">
      <dgm:prSet/>
      <dgm:spPr/>
      <dgm:t>
        <a:bodyPr/>
        <a:lstStyle/>
        <a:p>
          <a:endParaRPr lang="en-US"/>
        </a:p>
      </dgm:t>
    </dgm:pt>
    <dgm:pt modelId="{EB3F7222-3222-461F-8D1E-4870CE1D6FB9}" type="sibTrans" cxnId="{31138716-450E-4ABF-BAED-0CA2C73D6BC3}">
      <dgm:prSet/>
      <dgm:spPr/>
      <dgm:t>
        <a:bodyPr/>
        <a:lstStyle/>
        <a:p>
          <a:endParaRPr lang="en-US"/>
        </a:p>
      </dgm:t>
    </dgm:pt>
    <dgm:pt modelId="{296422BB-D72F-4CCF-BC69-895965B1F006}">
      <dgm:prSet/>
      <dgm:spPr/>
      <dgm:t>
        <a:bodyPr/>
        <a:lstStyle/>
        <a:p>
          <a:r>
            <a:rPr lang="en-IN"/>
            <a:t>Data transformation techniques</a:t>
          </a:r>
          <a:endParaRPr lang="en-US"/>
        </a:p>
      </dgm:t>
    </dgm:pt>
    <dgm:pt modelId="{0DBA3B43-E084-48CC-BE9C-B50169123FB1}" type="parTrans" cxnId="{7896DAC3-29B7-4E6F-9A32-D7438F8B6573}">
      <dgm:prSet/>
      <dgm:spPr/>
      <dgm:t>
        <a:bodyPr/>
        <a:lstStyle/>
        <a:p>
          <a:endParaRPr lang="en-US"/>
        </a:p>
      </dgm:t>
    </dgm:pt>
    <dgm:pt modelId="{36512A66-E0F6-44DB-A6BB-8F0E0187CB30}" type="sibTrans" cxnId="{7896DAC3-29B7-4E6F-9A32-D7438F8B6573}">
      <dgm:prSet/>
      <dgm:spPr/>
      <dgm:t>
        <a:bodyPr/>
        <a:lstStyle/>
        <a:p>
          <a:endParaRPr lang="en-US"/>
        </a:p>
      </dgm:t>
    </dgm:pt>
    <dgm:pt modelId="{B29878C4-7DE1-4B70-9F66-2D998BCC2256}">
      <dgm:prSet/>
      <dgm:spPr/>
      <dgm:t>
        <a:bodyPr/>
        <a:lstStyle/>
        <a:p>
          <a:r>
            <a:rPr lang="en-IN"/>
            <a:t>data cleaning</a:t>
          </a:r>
          <a:endParaRPr lang="en-US"/>
        </a:p>
      </dgm:t>
    </dgm:pt>
    <dgm:pt modelId="{ADF4C0DF-DB75-474A-82B8-9309AAD8A945}" type="parTrans" cxnId="{F0E741D3-FE6A-413E-841D-E99D43DF7EF4}">
      <dgm:prSet/>
      <dgm:spPr/>
      <dgm:t>
        <a:bodyPr/>
        <a:lstStyle/>
        <a:p>
          <a:endParaRPr lang="en-US"/>
        </a:p>
      </dgm:t>
    </dgm:pt>
    <dgm:pt modelId="{A1EF8D43-C9F0-4778-BC95-99D8799B5546}" type="sibTrans" cxnId="{F0E741D3-FE6A-413E-841D-E99D43DF7EF4}">
      <dgm:prSet/>
      <dgm:spPr/>
      <dgm:t>
        <a:bodyPr/>
        <a:lstStyle/>
        <a:p>
          <a:endParaRPr lang="en-US"/>
        </a:p>
      </dgm:t>
    </dgm:pt>
    <dgm:pt modelId="{EDE95F56-7F50-4744-AC45-53131254205A}">
      <dgm:prSet/>
      <dgm:spPr/>
      <dgm:t>
        <a:bodyPr/>
        <a:lstStyle/>
        <a:p>
          <a:r>
            <a:rPr lang="en-IN"/>
            <a:t>loading data into the data warehouse</a:t>
          </a:r>
          <a:endParaRPr lang="en-US"/>
        </a:p>
      </dgm:t>
    </dgm:pt>
    <dgm:pt modelId="{C8455CAC-EEF2-4A96-8AF0-42633C47ECD3}" type="parTrans" cxnId="{5CC20396-5808-4A2F-8EAA-9EF4167428EC}">
      <dgm:prSet/>
      <dgm:spPr/>
      <dgm:t>
        <a:bodyPr/>
        <a:lstStyle/>
        <a:p>
          <a:endParaRPr lang="en-US"/>
        </a:p>
      </dgm:t>
    </dgm:pt>
    <dgm:pt modelId="{9C390F93-EA11-4C2A-B3BF-533C827E9D68}" type="sibTrans" cxnId="{5CC20396-5808-4A2F-8EAA-9EF4167428EC}">
      <dgm:prSet/>
      <dgm:spPr/>
      <dgm:t>
        <a:bodyPr/>
        <a:lstStyle/>
        <a:p>
          <a:endParaRPr lang="en-US"/>
        </a:p>
      </dgm:t>
    </dgm:pt>
    <dgm:pt modelId="{F487B12B-5A73-4AB2-BA28-0B7E146CAAB5}">
      <dgm:prSet/>
      <dgm:spPr/>
      <dgm:t>
        <a:bodyPr/>
        <a:lstStyle/>
        <a:p>
          <a:r>
            <a:rPr lang="en-IN"/>
            <a:t>ETL tools and technologies</a:t>
          </a:r>
          <a:endParaRPr lang="en-US"/>
        </a:p>
      </dgm:t>
    </dgm:pt>
    <dgm:pt modelId="{402EF99D-F5E5-4D02-99FF-AF2E3FEC3428}" type="parTrans" cxnId="{391B160D-1EAB-48D8-A36F-78F2FA10FE40}">
      <dgm:prSet/>
      <dgm:spPr/>
      <dgm:t>
        <a:bodyPr/>
        <a:lstStyle/>
        <a:p>
          <a:endParaRPr lang="en-US"/>
        </a:p>
      </dgm:t>
    </dgm:pt>
    <dgm:pt modelId="{8C16C945-1DCF-4637-9F1A-BA5FEC832863}" type="sibTrans" cxnId="{391B160D-1EAB-48D8-A36F-78F2FA10FE40}">
      <dgm:prSet/>
      <dgm:spPr/>
      <dgm:t>
        <a:bodyPr/>
        <a:lstStyle/>
        <a:p>
          <a:endParaRPr lang="en-US"/>
        </a:p>
      </dgm:t>
    </dgm:pt>
    <dgm:pt modelId="{84480601-B4FB-44B8-B8BB-68DEBA6F6003}">
      <dgm:prSet/>
      <dgm:spPr/>
      <dgm:t>
        <a:bodyPr/>
        <a:lstStyle/>
        <a:p>
          <a:r>
            <a:rPr lang="en-IN"/>
            <a:t>case studies of ETL processes in industry</a:t>
          </a:r>
          <a:endParaRPr lang="en-US"/>
        </a:p>
      </dgm:t>
    </dgm:pt>
    <dgm:pt modelId="{BA732BA4-401E-4543-ABE5-5CFBDE402DBA}" type="parTrans" cxnId="{A3A94BA9-C523-4816-9590-3FBE2C2E540B}">
      <dgm:prSet/>
      <dgm:spPr/>
      <dgm:t>
        <a:bodyPr/>
        <a:lstStyle/>
        <a:p>
          <a:endParaRPr lang="en-US"/>
        </a:p>
      </dgm:t>
    </dgm:pt>
    <dgm:pt modelId="{F2C4C79B-C9AA-4FF9-B402-2B327DC96954}" type="sibTrans" cxnId="{A3A94BA9-C523-4816-9590-3FBE2C2E540B}">
      <dgm:prSet/>
      <dgm:spPr/>
      <dgm:t>
        <a:bodyPr/>
        <a:lstStyle/>
        <a:p>
          <a:endParaRPr lang="en-US"/>
        </a:p>
      </dgm:t>
    </dgm:pt>
    <dgm:pt modelId="{019BA74A-2EB8-CF43-99CE-3D974F6BBE23}" type="pres">
      <dgm:prSet presAssocID="{2939BC7A-B1F5-47C6-A7D9-E1A786EB8974}" presName="vert0" presStyleCnt="0">
        <dgm:presLayoutVars>
          <dgm:dir/>
          <dgm:animOne val="branch"/>
          <dgm:animLvl val="lvl"/>
        </dgm:presLayoutVars>
      </dgm:prSet>
      <dgm:spPr/>
    </dgm:pt>
    <dgm:pt modelId="{FFE4926B-BC6F-9A4F-90EA-28674D5959BC}" type="pres">
      <dgm:prSet presAssocID="{7AEA2675-AD72-4552-A49C-401C621B4ED9}" presName="thickLine" presStyleLbl="alignNode1" presStyleIdx="0" presStyleCnt="8"/>
      <dgm:spPr/>
    </dgm:pt>
    <dgm:pt modelId="{F463BF98-A00A-E04F-837D-BA3643C36765}" type="pres">
      <dgm:prSet presAssocID="{7AEA2675-AD72-4552-A49C-401C621B4ED9}" presName="horz1" presStyleCnt="0"/>
      <dgm:spPr/>
    </dgm:pt>
    <dgm:pt modelId="{7458E04C-CA20-DE46-BD65-4E259EFA004C}" type="pres">
      <dgm:prSet presAssocID="{7AEA2675-AD72-4552-A49C-401C621B4ED9}" presName="tx1" presStyleLbl="revTx" presStyleIdx="0" presStyleCnt="8"/>
      <dgm:spPr/>
    </dgm:pt>
    <dgm:pt modelId="{CC9F1D04-CFEE-3240-8E0A-06D3FAAB6196}" type="pres">
      <dgm:prSet presAssocID="{7AEA2675-AD72-4552-A49C-401C621B4ED9}" presName="vert1" presStyleCnt="0"/>
      <dgm:spPr/>
    </dgm:pt>
    <dgm:pt modelId="{ACD7A771-8F4D-8D47-9EA5-B9AFFA3F9A1F}" type="pres">
      <dgm:prSet presAssocID="{D9ACAA74-5951-4EC2-A9F1-E55BA2DC764C}" presName="thickLine" presStyleLbl="alignNode1" presStyleIdx="1" presStyleCnt="8"/>
      <dgm:spPr/>
    </dgm:pt>
    <dgm:pt modelId="{D4AA6CC3-CE8C-1745-95A3-A86831FC9983}" type="pres">
      <dgm:prSet presAssocID="{D9ACAA74-5951-4EC2-A9F1-E55BA2DC764C}" presName="horz1" presStyleCnt="0"/>
      <dgm:spPr/>
    </dgm:pt>
    <dgm:pt modelId="{50D73B6E-455C-E141-9E38-7AC36884A8C6}" type="pres">
      <dgm:prSet presAssocID="{D9ACAA74-5951-4EC2-A9F1-E55BA2DC764C}" presName="tx1" presStyleLbl="revTx" presStyleIdx="1" presStyleCnt="8"/>
      <dgm:spPr/>
    </dgm:pt>
    <dgm:pt modelId="{2C978A5A-ACAA-EA46-80B7-BCD8C14AF852}" type="pres">
      <dgm:prSet presAssocID="{D9ACAA74-5951-4EC2-A9F1-E55BA2DC764C}" presName="vert1" presStyleCnt="0"/>
      <dgm:spPr/>
    </dgm:pt>
    <dgm:pt modelId="{7B836094-3ABC-2040-8CB5-055A81E0E2B9}" type="pres">
      <dgm:prSet presAssocID="{3F082B98-13DF-4AD9-8BE1-2D5CEA8AC0A0}" presName="thickLine" presStyleLbl="alignNode1" presStyleIdx="2" presStyleCnt="8"/>
      <dgm:spPr/>
    </dgm:pt>
    <dgm:pt modelId="{B9806461-2327-9748-915E-B9F391B814BA}" type="pres">
      <dgm:prSet presAssocID="{3F082B98-13DF-4AD9-8BE1-2D5CEA8AC0A0}" presName="horz1" presStyleCnt="0"/>
      <dgm:spPr/>
    </dgm:pt>
    <dgm:pt modelId="{028653C4-362E-2B4F-A101-175AFB1EA7A7}" type="pres">
      <dgm:prSet presAssocID="{3F082B98-13DF-4AD9-8BE1-2D5CEA8AC0A0}" presName="tx1" presStyleLbl="revTx" presStyleIdx="2" presStyleCnt="8"/>
      <dgm:spPr/>
    </dgm:pt>
    <dgm:pt modelId="{8269CF88-1F48-314A-9CC6-BF64635AD49B}" type="pres">
      <dgm:prSet presAssocID="{3F082B98-13DF-4AD9-8BE1-2D5CEA8AC0A0}" presName="vert1" presStyleCnt="0"/>
      <dgm:spPr/>
    </dgm:pt>
    <dgm:pt modelId="{ADAE9CD9-1118-9544-AB06-5907230521A5}" type="pres">
      <dgm:prSet presAssocID="{296422BB-D72F-4CCF-BC69-895965B1F006}" presName="thickLine" presStyleLbl="alignNode1" presStyleIdx="3" presStyleCnt="8"/>
      <dgm:spPr/>
    </dgm:pt>
    <dgm:pt modelId="{42AEEA1D-78DE-2844-9265-30588066E6B4}" type="pres">
      <dgm:prSet presAssocID="{296422BB-D72F-4CCF-BC69-895965B1F006}" presName="horz1" presStyleCnt="0"/>
      <dgm:spPr/>
    </dgm:pt>
    <dgm:pt modelId="{E5C4E74F-7FEC-0442-8E28-6442049F2B62}" type="pres">
      <dgm:prSet presAssocID="{296422BB-D72F-4CCF-BC69-895965B1F006}" presName="tx1" presStyleLbl="revTx" presStyleIdx="3" presStyleCnt="8"/>
      <dgm:spPr/>
    </dgm:pt>
    <dgm:pt modelId="{51AB6E8A-6723-3B41-A5E0-B0B2487B849E}" type="pres">
      <dgm:prSet presAssocID="{296422BB-D72F-4CCF-BC69-895965B1F006}" presName="vert1" presStyleCnt="0"/>
      <dgm:spPr/>
    </dgm:pt>
    <dgm:pt modelId="{5309D785-CFDF-5840-9E41-F9D3A0C7B0FF}" type="pres">
      <dgm:prSet presAssocID="{B29878C4-7DE1-4B70-9F66-2D998BCC2256}" presName="thickLine" presStyleLbl="alignNode1" presStyleIdx="4" presStyleCnt="8"/>
      <dgm:spPr/>
    </dgm:pt>
    <dgm:pt modelId="{B8B161AF-F665-5C49-89C1-F9FB97D4955D}" type="pres">
      <dgm:prSet presAssocID="{B29878C4-7DE1-4B70-9F66-2D998BCC2256}" presName="horz1" presStyleCnt="0"/>
      <dgm:spPr/>
    </dgm:pt>
    <dgm:pt modelId="{BCDDF494-2E00-B64B-A257-40D0CE3E4F37}" type="pres">
      <dgm:prSet presAssocID="{B29878C4-7DE1-4B70-9F66-2D998BCC2256}" presName="tx1" presStyleLbl="revTx" presStyleIdx="4" presStyleCnt="8"/>
      <dgm:spPr/>
    </dgm:pt>
    <dgm:pt modelId="{EDD400A6-322F-D74C-924A-259EDBD81C05}" type="pres">
      <dgm:prSet presAssocID="{B29878C4-7DE1-4B70-9F66-2D998BCC2256}" presName="vert1" presStyleCnt="0"/>
      <dgm:spPr/>
    </dgm:pt>
    <dgm:pt modelId="{4A4735B6-B144-9F46-85B8-2DBAFD66996A}" type="pres">
      <dgm:prSet presAssocID="{EDE95F56-7F50-4744-AC45-53131254205A}" presName="thickLine" presStyleLbl="alignNode1" presStyleIdx="5" presStyleCnt="8"/>
      <dgm:spPr/>
    </dgm:pt>
    <dgm:pt modelId="{ED9E1E7A-44F1-954F-8971-A00344EE4425}" type="pres">
      <dgm:prSet presAssocID="{EDE95F56-7F50-4744-AC45-53131254205A}" presName="horz1" presStyleCnt="0"/>
      <dgm:spPr/>
    </dgm:pt>
    <dgm:pt modelId="{9DD542D6-1428-0C42-AE71-9F117703560F}" type="pres">
      <dgm:prSet presAssocID="{EDE95F56-7F50-4744-AC45-53131254205A}" presName="tx1" presStyleLbl="revTx" presStyleIdx="5" presStyleCnt="8"/>
      <dgm:spPr/>
    </dgm:pt>
    <dgm:pt modelId="{FF36C179-2ECD-2541-849C-68F0CDF1E609}" type="pres">
      <dgm:prSet presAssocID="{EDE95F56-7F50-4744-AC45-53131254205A}" presName="vert1" presStyleCnt="0"/>
      <dgm:spPr/>
    </dgm:pt>
    <dgm:pt modelId="{816C505E-416E-EB41-A33E-882649339655}" type="pres">
      <dgm:prSet presAssocID="{F487B12B-5A73-4AB2-BA28-0B7E146CAAB5}" presName="thickLine" presStyleLbl="alignNode1" presStyleIdx="6" presStyleCnt="8"/>
      <dgm:spPr/>
    </dgm:pt>
    <dgm:pt modelId="{7426AE40-942A-DD4E-8E20-275B6D973246}" type="pres">
      <dgm:prSet presAssocID="{F487B12B-5A73-4AB2-BA28-0B7E146CAAB5}" presName="horz1" presStyleCnt="0"/>
      <dgm:spPr/>
    </dgm:pt>
    <dgm:pt modelId="{BD86DD80-4353-804E-8D4A-53CFF2B9B657}" type="pres">
      <dgm:prSet presAssocID="{F487B12B-5A73-4AB2-BA28-0B7E146CAAB5}" presName="tx1" presStyleLbl="revTx" presStyleIdx="6" presStyleCnt="8"/>
      <dgm:spPr/>
    </dgm:pt>
    <dgm:pt modelId="{4D663DD9-3324-BE43-9EDA-11BC1F863FEA}" type="pres">
      <dgm:prSet presAssocID="{F487B12B-5A73-4AB2-BA28-0B7E146CAAB5}" presName="vert1" presStyleCnt="0"/>
      <dgm:spPr/>
    </dgm:pt>
    <dgm:pt modelId="{6911A12F-EE14-8241-998C-CB09C67A3364}" type="pres">
      <dgm:prSet presAssocID="{84480601-B4FB-44B8-B8BB-68DEBA6F6003}" presName="thickLine" presStyleLbl="alignNode1" presStyleIdx="7" presStyleCnt="8"/>
      <dgm:spPr/>
    </dgm:pt>
    <dgm:pt modelId="{EC3265DF-CFFB-2344-A5B2-F9D8F43DFEFD}" type="pres">
      <dgm:prSet presAssocID="{84480601-B4FB-44B8-B8BB-68DEBA6F6003}" presName="horz1" presStyleCnt="0"/>
      <dgm:spPr/>
    </dgm:pt>
    <dgm:pt modelId="{24A472DA-F9CD-B546-B220-FF5793C83DC6}" type="pres">
      <dgm:prSet presAssocID="{84480601-B4FB-44B8-B8BB-68DEBA6F6003}" presName="tx1" presStyleLbl="revTx" presStyleIdx="7" presStyleCnt="8"/>
      <dgm:spPr/>
    </dgm:pt>
    <dgm:pt modelId="{F0BBA919-6A74-F443-8AEF-41E9BDADC777}" type="pres">
      <dgm:prSet presAssocID="{84480601-B4FB-44B8-B8BB-68DEBA6F6003}" presName="vert1" presStyleCnt="0"/>
      <dgm:spPr/>
    </dgm:pt>
  </dgm:ptLst>
  <dgm:cxnLst>
    <dgm:cxn modelId="{391B160D-1EAB-48D8-A36F-78F2FA10FE40}" srcId="{2939BC7A-B1F5-47C6-A7D9-E1A786EB8974}" destId="{F487B12B-5A73-4AB2-BA28-0B7E146CAAB5}" srcOrd="6" destOrd="0" parTransId="{402EF99D-F5E5-4D02-99FF-AF2E3FEC3428}" sibTransId="{8C16C945-1DCF-4637-9F1A-BA5FEC832863}"/>
    <dgm:cxn modelId="{31138716-450E-4ABF-BAED-0CA2C73D6BC3}" srcId="{2939BC7A-B1F5-47C6-A7D9-E1A786EB8974}" destId="{3F082B98-13DF-4AD9-8BE1-2D5CEA8AC0A0}" srcOrd="2" destOrd="0" parTransId="{06432D13-9DF9-471E-A225-C122952A66D0}" sibTransId="{EB3F7222-3222-461F-8D1E-4870CE1D6FB9}"/>
    <dgm:cxn modelId="{570DCD1A-4E1A-1A43-A01F-F778ED19A04D}" type="presOf" srcId="{B29878C4-7DE1-4B70-9F66-2D998BCC2256}" destId="{BCDDF494-2E00-B64B-A257-40D0CE3E4F37}" srcOrd="0" destOrd="0" presId="urn:microsoft.com/office/officeart/2008/layout/LinedList"/>
    <dgm:cxn modelId="{92A35E4D-2057-47D6-8B56-A09AA4B5D180}" srcId="{2939BC7A-B1F5-47C6-A7D9-E1A786EB8974}" destId="{D9ACAA74-5951-4EC2-A9F1-E55BA2DC764C}" srcOrd="1" destOrd="0" parTransId="{3168CF6D-6C6C-427B-945C-E1A331B35082}" sibTransId="{EC6E3151-D353-4950-9751-BCEBFC3CC15A}"/>
    <dgm:cxn modelId="{D08B3874-4178-184C-A4DA-C19CAE177B09}" type="presOf" srcId="{2939BC7A-B1F5-47C6-A7D9-E1A786EB8974}" destId="{019BA74A-2EB8-CF43-99CE-3D974F6BBE23}" srcOrd="0" destOrd="0" presId="urn:microsoft.com/office/officeart/2008/layout/LinedList"/>
    <dgm:cxn modelId="{0623128D-43FD-FD47-B918-50EE47DE81DF}" type="presOf" srcId="{84480601-B4FB-44B8-B8BB-68DEBA6F6003}" destId="{24A472DA-F9CD-B546-B220-FF5793C83DC6}" srcOrd="0" destOrd="0" presId="urn:microsoft.com/office/officeart/2008/layout/LinedList"/>
    <dgm:cxn modelId="{5CC20396-5808-4A2F-8EAA-9EF4167428EC}" srcId="{2939BC7A-B1F5-47C6-A7D9-E1A786EB8974}" destId="{EDE95F56-7F50-4744-AC45-53131254205A}" srcOrd="5" destOrd="0" parTransId="{C8455CAC-EEF2-4A96-8AF0-42633C47ECD3}" sibTransId="{9C390F93-EA11-4C2A-B3BF-533C827E9D68}"/>
    <dgm:cxn modelId="{DCB13897-6D25-9245-9902-F53167E4317B}" type="presOf" srcId="{EDE95F56-7F50-4744-AC45-53131254205A}" destId="{9DD542D6-1428-0C42-AE71-9F117703560F}" srcOrd="0" destOrd="0" presId="urn:microsoft.com/office/officeart/2008/layout/LinedList"/>
    <dgm:cxn modelId="{138AE6A0-4E74-2C4D-8315-B4AF143A2B34}" type="presOf" srcId="{296422BB-D72F-4CCF-BC69-895965B1F006}" destId="{E5C4E74F-7FEC-0442-8E28-6442049F2B62}" srcOrd="0" destOrd="0" presId="urn:microsoft.com/office/officeart/2008/layout/LinedList"/>
    <dgm:cxn modelId="{A3A94BA9-C523-4816-9590-3FBE2C2E540B}" srcId="{2939BC7A-B1F5-47C6-A7D9-E1A786EB8974}" destId="{84480601-B4FB-44B8-B8BB-68DEBA6F6003}" srcOrd="7" destOrd="0" parTransId="{BA732BA4-401E-4543-ABE5-5CFBDE402DBA}" sibTransId="{F2C4C79B-C9AA-4FF9-B402-2B327DC96954}"/>
    <dgm:cxn modelId="{7896DAC3-29B7-4E6F-9A32-D7438F8B6573}" srcId="{2939BC7A-B1F5-47C6-A7D9-E1A786EB8974}" destId="{296422BB-D72F-4CCF-BC69-895965B1F006}" srcOrd="3" destOrd="0" parTransId="{0DBA3B43-E084-48CC-BE9C-B50169123FB1}" sibTransId="{36512A66-E0F6-44DB-A6BB-8F0E0187CB30}"/>
    <dgm:cxn modelId="{F0E741D3-FE6A-413E-841D-E99D43DF7EF4}" srcId="{2939BC7A-B1F5-47C6-A7D9-E1A786EB8974}" destId="{B29878C4-7DE1-4B70-9F66-2D998BCC2256}" srcOrd="4" destOrd="0" parTransId="{ADF4C0DF-DB75-474A-82B8-9309AAD8A945}" sibTransId="{A1EF8D43-C9F0-4778-BC95-99D8799B5546}"/>
    <dgm:cxn modelId="{80F9D5D7-AECB-A34B-A01B-5DFB2B060064}" type="presOf" srcId="{3F082B98-13DF-4AD9-8BE1-2D5CEA8AC0A0}" destId="{028653C4-362E-2B4F-A101-175AFB1EA7A7}" srcOrd="0" destOrd="0" presId="urn:microsoft.com/office/officeart/2008/layout/LinedList"/>
    <dgm:cxn modelId="{784AC7D9-9DBC-374F-BC1E-825AE415843B}" type="presOf" srcId="{F487B12B-5A73-4AB2-BA28-0B7E146CAAB5}" destId="{BD86DD80-4353-804E-8D4A-53CFF2B9B657}" srcOrd="0" destOrd="0" presId="urn:microsoft.com/office/officeart/2008/layout/LinedList"/>
    <dgm:cxn modelId="{9EC8B0E7-60D8-DC42-BE16-41D566E58ADF}" type="presOf" srcId="{D9ACAA74-5951-4EC2-A9F1-E55BA2DC764C}" destId="{50D73B6E-455C-E141-9E38-7AC36884A8C6}" srcOrd="0" destOrd="0" presId="urn:microsoft.com/office/officeart/2008/layout/LinedList"/>
    <dgm:cxn modelId="{88FCCDF6-A7EC-4E36-B4B0-21C982A8FE04}" srcId="{2939BC7A-B1F5-47C6-A7D9-E1A786EB8974}" destId="{7AEA2675-AD72-4552-A49C-401C621B4ED9}" srcOrd="0" destOrd="0" parTransId="{4B638D78-4F21-4B8C-813D-9A935FD320DA}" sibTransId="{D04B74D8-9627-4610-A86C-9E8853EA43F1}"/>
    <dgm:cxn modelId="{F2E458FC-0920-674E-A55E-E68C46EFB5A9}" type="presOf" srcId="{7AEA2675-AD72-4552-A49C-401C621B4ED9}" destId="{7458E04C-CA20-DE46-BD65-4E259EFA004C}" srcOrd="0" destOrd="0" presId="urn:microsoft.com/office/officeart/2008/layout/LinedList"/>
    <dgm:cxn modelId="{B3AE5B35-84E0-7647-B7B6-DCB1D26AC7A9}" type="presParOf" srcId="{019BA74A-2EB8-CF43-99CE-3D974F6BBE23}" destId="{FFE4926B-BC6F-9A4F-90EA-28674D5959BC}" srcOrd="0" destOrd="0" presId="urn:microsoft.com/office/officeart/2008/layout/LinedList"/>
    <dgm:cxn modelId="{04EA87B9-C087-6649-97B8-06DC24C7E67B}" type="presParOf" srcId="{019BA74A-2EB8-CF43-99CE-3D974F6BBE23}" destId="{F463BF98-A00A-E04F-837D-BA3643C36765}" srcOrd="1" destOrd="0" presId="urn:microsoft.com/office/officeart/2008/layout/LinedList"/>
    <dgm:cxn modelId="{4006E1B6-76D3-EE4F-B4FE-246FB8FDD03D}" type="presParOf" srcId="{F463BF98-A00A-E04F-837D-BA3643C36765}" destId="{7458E04C-CA20-DE46-BD65-4E259EFA004C}" srcOrd="0" destOrd="0" presId="urn:microsoft.com/office/officeart/2008/layout/LinedList"/>
    <dgm:cxn modelId="{1E413085-CA78-D64A-81FC-F86C3195316B}" type="presParOf" srcId="{F463BF98-A00A-E04F-837D-BA3643C36765}" destId="{CC9F1D04-CFEE-3240-8E0A-06D3FAAB6196}" srcOrd="1" destOrd="0" presId="urn:microsoft.com/office/officeart/2008/layout/LinedList"/>
    <dgm:cxn modelId="{729B1164-A97E-984A-8536-6B1BF194431C}" type="presParOf" srcId="{019BA74A-2EB8-CF43-99CE-3D974F6BBE23}" destId="{ACD7A771-8F4D-8D47-9EA5-B9AFFA3F9A1F}" srcOrd="2" destOrd="0" presId="urn:microsoft.com/office/officeart/2008/layout/LinedList"/>
    <dgm:cxn modelId="{E64399D5-0D03-7042-898D-7C03911F6105}" type="presParOf" srcId="{019BA74A-2EB8-CF43-99CE-3D974F6BBE23}" destId="{D4AA6CC3-CE8C-1745-95A3-A86831FC9983}" srcOrd="3" destOrd="0" presId="urn:microsoft.com/office/officeart/2008/layout/LinedList"/>
    <dgm:cxn modelId="{49AA4AF9-E9CC-6847-9E45-836D5EE9C455}" type="presParOf" srcId="{D4AA6CC3-CE8C-1745-95A3-A86831FC9983}" destId="{50D73B6E-455C-E141-9E38-7AC36884A8C6}" srcOrd="0" destOrd="0" presId="urn:microsoft.com/office/officeart/2008/layout/LinedList"/>
    <dgm:cxn modelId="{454BC71B-AF84-4E4E-8FB6-46CD1C24BE7F}" type="presParOf" srcId="{D4AA6CC3-CE8C-1745-95A3-A86831FC9983}" destId="{2C978A5A-ACAA-EA46-80B7-BCD8C14AF852}" srcOrd="1" destOrd="0" presId="urn:microsoft.com/office/officeart/2008/layout/LinedList"/>
    <dgm:cxn modelId="{2F22EF99-CCB3-2B47-88FF-CBF8D9FC3A4A}" type="presParOf" srcId="{019BA74A-2EB8-CF43-99CE-3D974F6BBE23}" destId="{7B836094-3ABC-2040-8CB5-055A81E0E2B9}" srcOrd="4" destOrd="0" presId="urn:microsoft.com/office/officeart/2008/layout/LinedList"/>
    <dgm:cxn modelId="{BEFB43C6-71D1-8F48-BDE0-CFD4DBDC9045}" type="presParOf" srcId="{019BA74A-2EB8-CF43-99CE-3D974F6BBE23}" destId="{B9806461-2327-9748-915E-B9F391B814BA}" srcOrd="5" destOrd="0" presId="urn:microsoft.com/office/officeart/2008/layout/LinedList"/>
    <dgm:cxn modelId="{512346D0-8DA4-D642-B940-6D83B7FB312E}" type="presParOf" srcId="{B9806461-2327-9748-915E-B9F391B814BA}" destId="{028653C4-362E-2B4F-A101-175AFB1EA7A7}" srcOrd="0" destOrd="0" presId="urn:microsoft.com/office/officeart/2008/layout/LinedList"/>
    <dgm:cxn modelId="{EA6A6E9A-02EC-4B48-BE05-D70990C9BD4D}" type="presParOf" srcId="{B9806461-2327-9748-915E-B9F391B814BA}" destId="{8269CF88-1F48-314A-9CC6-BF64635AD49B}" srcOrd="1" destOrd="0" presId="urn:microsoft.com/office/officeart/2008/layout/LinedList"/>
    <dgm:cxn modelId="{BF0C3AB6-7A4E-C448-A947-F107EA54F1C8}" type="presParOf" srcId="{019BA74A-2EB8-CF43-99CE-3D974F6BBE23}" destId="{ADAE9CD9-1118-9544-AB06-5907230521A5}" srcOrd="6" destOrd="0" presId="urn:microsoft.com/office/officeart/2008/layout/LinedList"/>
    <dgm:cxn modelId="{B50301BF-ECE4-8449-8350-DB3A4DD97F3D}" type="presParOf" srcId="{019BA74A-2EB8-CF43-99CE-3D974F6BBE23}" destId="{42AEEA1D-78DE-2844-9265-30588066E6B4}" srcOrd="7" destOrd="0" presId="urn:microsoft.com/office/officeart/2008/layout/LinedList"/>
    <dgm:cxn modelId="{DF3C9F41-C357-6B4E-BA24-E471A3228FEC}" type="presParOf" srcId="{42AEEA1D-78DE-2844-9265-30588066E6B4}" destId="{E5C4E74F-7FEC-0442-8E28-6442049F2B62}" srcOrd="0" destOrd="0" presId="urn:microsoft.com/office/officeart/2008/layout/LinedList"/>
    <dgm:cxn modelId="{886FD216-1BBB-CD43-9223-8F1AB4514A00}" type="presParOf" srcId="{42AEEA1D-78DE-2844-9265-30588066E6B4}" destId="{51AB6E8A-6723-3B41-A5E0-B0B2487B849E}" srcOrd="1" destOrd="0" presId="urn:microsoft.com/office/officeart/2008/layout/LinedList"/>
    <dgm:cxn modelId="{CBDADBC1-E54C-6843-AFF3-08A9B1EBE340}" type="presParOf" srcId="{019BA74A-2EB8-CF43-99CE-3D974F6BBE23}" destId="{5309D785-CFDF-5840-9E41-F9D3A0C7B0FF}" srcOrd="8" destOrd="0" presId="urn:microsoft.com/office/officeart/2008/layout/LinedList"/>
    <dgm:cxn modelId="{4CE017B5-3E0B-9941-BFF6-EE4E51F994FB}" type="presParOf" srcId="{019BA74A-2EB8-CF43-99CE-3D974F6BBE23}" destId="{B8B161AF-F665-5C49-89C1-F9FB97D4955D}" srcOrd="9" destOrd="0" presId="urn:microsoft.com/office/officeart/2008/layout/LinedList"/>
    <dgm:cxn modelId="{077C1EDD-1D78-6140-90E3-55206417A814}" type="presParOf" srcId="{B8B161AF-F665-5C49-89C1-F9FB97D4955D}" destId="{BCDDF494-2E00-B64B-A257-40D0CE3E4F37}" srcOrd="0" destOrd="0" presId="urn:microsoft.com/office/officeart/2008/layout/LinedList"/>
    <dgm:cxn modelId="{A11964C0-0BB5-5447-82A2-30E798F5F576}" type="presParOf" srcId="{B8B161AF-F665-5C49-89C1-F9FB97D4955D}" destId="{EDD400A6-322F-D74C-924A-259EDBD81C05}" srcOrd="1" destOrd="0" presId="urn:microsoft.com/office/officeart/2008/layout/LinedList"/>
    <dgm:cxn modelId="{66FD321A-D620-E64C-82F1-90F484DF71EE}" type="presParOf" srcId="{019BA74A-2EB8-CF43-99CE-3D974F6BBE23}" destId="{4A4735B6-B144-9F46-85B8-2DBAFD66996A}" srcOrd="10" destOrd="0" presId="urn:microsoft.com/office/officeart/2008/layout/LinedList"/>
    <dgm:cxn modelId="{DC2659FE-91AE-114D-BA15-803660EF7973}" type="presParOf" srcId="{019BA74A-2EB8-CF43-99CE-3D974F6BBE23}" destId="{ED9E1E7A-44F1-954F-8971-A00344EE4425}" srcOrd="11" destOrd="0" presId="urn:microsoft.com/office/officeart/2008/layout/LinedList"/>
    <dgm:cxn modelId="{73B81DDA-1276-0B40-BB58-BAFC38179E6B}" type="presParOf" srcId="{ED9E1E7A-44F1-954F-8971-A00344EE4425}" destId="{9DD542D6-1428-0C42-AE71-9F117703560F}" srcOrd="0" destOrd="0" presId="urn:microsoft.com/office/officeart/2008/layout/LinedList"/>
    <dgm:cxn modelId="{6E85F66B-A481-534B-BFF5-BFF74C0B2F5A}" type="presParOf" srcId="{ED9E1E7A-44F1-954F-8971-A00344EE4425}" destId="{FF36C179-2ECD-2541-849C-68F0CDF1E609}" srcOrd="1" destOrd="0" presId="urn:microsoft.com/office/officeart/2008/layout/LinedList"/>
    <dgm:cxn modelId="{6B35E571-230D-2C43-A636-15DD75CB9A34}" type="presParOf" srcId="{019BA74A-2EB8-CF43-99CE-3D974F6BBE23}" destId="{816C505E-416E-EB41-A33E-882649339655}" srcOrd="12" destOrd="0" presId="urn:microsoft.com/office/officeart/2008/layout/LinedList"/>
    <dgm:cxn modelId="{11E6D8C2-6DBB-1049-9FF5-B230945D7920}" type="presParOf" srcId="{019BA74A-2EB8-CF43-99CE-3D974F6BBE23}" destId="{7426AE40-942A-DD4E-8E20-275B6D973246}" srcOrd="13" destOrd="0" presId="urn:microsoft.com/office/officeart/2008/layout/LinedList"/>
    <dgm:cxn modelId="{B0DB8B58-36A3-954D-9FE9-19FA8DC35B31}" type="presParOf" srcId="{7426AE40-942A-DD4E-8E20-275B6D973246}" destId="{BD86DD80-4353-804E-8D4A-53CFF2B9B657}" srcOrd="0" destOrd="0" presId="urn:microsoft.com/office/officeart/2008/layout/LinedList"/>
    <dgm:cxn modelId="{DA27F1F3-4BF0-9F4B-98F2-E7D176904653}" type="presParOf" srcId="{7426AE40-942A-DD4E-8E20-275B6D973246}" destId="{4D663DD9-3324-BE43-9EDA-11BC1F863FEA}" srcOrd="1" destOrd="0" presId="urn:microsoft.com/office/officeart/2008/layout/LinedList"/>
    <dgm:cxn modelId="{F21792B0-74DE-1D4C-A099-0D4A7720DA1C}" type="presParOf" srcId="{019BA74A-2EB8-CF43-99CE-3D974F6BBE23}" destId="{6911A12F-EE14-8241-998C-CB09C67A3364}" srcOrd="14" destOrd="0" presId="urn:microsoft.com/office/officeart/2008/layout/LinedList"/>
    <dgm:cxn modelId="{B32627C0-9E5B-4041-97EC-1BB62BCE0E3D}" type="presParOf" srcId="{019BA74A-2EB8-CF43-99CE-3D974F6BBE23}" destId="{EC3265DF-CFFB-2344-A5B2-F9D8F43DFEFD}" srcOrd="15" destOrd="0" presId="urn:microsoft.com/office/officeart/2008/layout/LinedList"/>
    <dgm:cxn modelId="{4478A8A1-77A1-7A40-A8A4-CFEB2EEA87BA}" type="presParOf" srcId="{EC3265DF-CFFB-2344-A5B2-F9D8F43DFEFD}" destId="{24A472DA-F9CD-B546-B220-FF5793C83DC6}" srcOrd="0" destOrd="0" presId="urn:microsoft.com/office/officeart/2008/layout/LinedList"/>
    <dgm:cxn modelId="{F70497CB-1FFD-794A-A13C-90C837E76AFC}" type="presParOf" srcId="{EC3265DF-CFFB-2344-A5B2-F9D8F43DFEFD}" destId="{F0BBA919-6A74-F443-8AEF-41E9BDADC77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7D942BD-D230-4B4C-A512-46C27C6860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E092FB-9A75-4446-8DB0-89BB96E72A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Beyond Just Identifying Sources</a:t>
          </a:r>
          <a:endParaRPr lang="en-US" sz="2000" dirty="0"/>
        </a:p>
      </dgm:t>
    </dgm:pt>
    <dgm:pt modelId="{FC1C4422-EBBE-4690-B8B8-AE21F7D8CC10}" type="parTrans" cxnId="{C5BF7129-4C03-4495-A370-1DDB40201EF2}">
      <dgm:prSet/>
      <dgm:spPr/>
      <dgm:t>
        <a:bodyPr/>
        <a:lstStyle/>
        <a:p>
          <a:endParaRPr lang="en-US" sz="2000"/>
        </a:p>
      </dgm:t>
    </dgm:pt>
    <dgm:pt modelId="{2E63505F-366A-4842-AAFF-9B29D7811AAA}" type="sibTrans" cxnId="{C5BF7129-4C03-4495-A370-1DDB40201EF2}">
      <dgm:prSet/>
      <dgm:spPr/>
      <dgm:t>
        <a:bodyPr/>
        <a:lstStyle/>
        <a:p>
          <a:endParaRPr lang="en-US"/>
        </a:p>
      </dgm:t>
    </dgm:pt>
    <dgm:pt modelId="{FACEAB93-7EF0-44DC-8248-05FA47E5B12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200" dirty="0"/>
            <a:t>It is not enough to just list data sources; each source must be </a:t>
          </a:r>
          <a:r>
            <a:rPr lang="en-IN" sz="1200" b="1" dirty="0"/>
            <a:t>examined and verified</a:t>
          </a:r>
          <a:r>
            <a:rPr lang="en-IN" sz="1200" dirty="0"/>
            <a:t> to ensure it provides valuable, high-quality data for the data warehouse.</a:t>
          </a:r>
          <a:endParaRPr lang="en-US" sz="1200" dirty="0"/>
        </a:p>
      </dgm:t>
    </dgm:pt>
    <dgm:pt modelId="{9B19FCCE-2BDE-4CC8-B627-CFCF08F74BC5}" type="parTrans" cxnId="{DB9CD8D8-5384-4D6E-A173-3AA7D0662415}">
      <dgm:prSet/>
      <dgm:spPr/>
      <dgm:t>
        <a:bodyPr/>
        <a:lstStyle/>
        <a:p>
          <a:endParaRPr lang="en-US" sz="2000"/>
        </a:p>
      </dgm:t>
    </dgm:pt>
    <dgm:pt modelId="{3908A61D-4D23-4817-9AA9-4D71A4FC58D9}" type="sibTrans" cxnId="{DB9CD8D8-5384-4D6E-A173-3AA7D0662415}">
      <dgm:prSet/>
      <dgm:spPr/>
      <dgm:t>
        <a:bodyPr/>
        <a:lstStyle/>
        <a:p>
          <a:endParaRPr lang="en-US"/>
        </a:p>
      </dgm:t>
    </dgm:pt>
    <dgm:pt modelId="{27098387-09F8-4B9F-BF27-B5BF81ADAE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Example: Order Fulfilment Data Mart</a:t>
          </a:r>
          <a:endParaRPr lang="en-US" sz="2000" dirty="0"/>
        </a:p>
      </dgm:t>
    </dgm:pt>
    <dgm:pt modelId="{5465666E-4E9C-4BAC-AD22-095A74AE4A79}" type="parTrans" cxnId="{7D6BF60E-300F-4528-A4BA-501D2D8E1391}">
      <dgm:prSet/>
      <dgm:spPr/>
      <dgm:t>
        <a:bodyPr/>
        <a:lstStyle/>
        <a:p>
          <a:endParaRPr lang="en-US" sz="2000"/>
        </a:p>
      </dgm:t>
    </dgm:pt>
    <dgm:pt modelId="{F19FCC29-984C-493F-80A9-16D683AE452D}" type="sibTrans" cxnId="{7D6BF60E-300F-4528-A4BA-501D2D8E1391}">
      <dgm:prSet/>
      <dgm:spPr/>
      <dgm:t>
        <a:bodyPr/>
        <a:lstStyle/>
        <a:p>
          <a:endParaRPr lang="en-US"/>
        </a:p>
      </dgm:t>
    </dgm:pt>
    <dgm:pt modelId="{CD66A108-D04D-4D20-842C-B0EEE08156B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Suppose you are building a </a:t>
          </a:r>
          <a:r>
            <a:rPr lang="en-IN" b="1"/>
            <a:t>data mart</a:t>
          </a:r>
          <a:r>
            <a:rPr lang="en-IN"/>
            <a:t> to analyse order fulfilment.</a:t>
          </a:r>
          <a:endParaRPr lang="en-US"/>
        </a:p>
      </dgm:t>
    </dgm:pt>
    <dgm:pt modelId="{96FC483D-9F97-49A1-8101-04952D1FA2AB}" type="parTrans" cxnId="{A003EFC2-03D8-43A1-94F8-276D0E87C395}">
      <dgm:prSet/>
      <dgm:spPr/>
      <dgm:t>
        <a:bodyPr/>
        <a:lstStyle/>
        <a:p>
          <a:endParaRPr lang="en-US" sz="2000"/>
        </a:p>
      </dgm:t>
    </dgm:pt>
    <dgm:pt modelId="{89932483-4DB3-4B72-B682-DCCB11929774}" type="sibTrans" cxnId="{A003EFC2-03D8-43A1-94F8-276D0E87C395}">
      <dgm:prSet/>
      <dgm:spPr/>
      <dgm:t>
        <a:bodyPr/>
        <a:lstStyle/>
        <a:p>
          <a:endParaRPr lang="en-US"/>
        </a:p>
      </dgm:t>
    </dgm:pt>
    <dgm:pt modelId="{293A88C7-5E0F-4B0F-BB19-0B0022B7BEB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dirty="0"/>
            <a:t>You need </a:t>
          </a:r>
          <a:r>
            <a:rPr lang="en-IN" b="1" dirty="0"/>
            <a:t>historical and current data</a:t>
          </a:r>
          <a:r>
            <a:rPr lang="en-IN" dirty="0"/>
            <a:t> on fulfilled and pending orders.</a:t>
          </a:r>
          <a:endParaRPr lang="en-US" dirty="0"/>
        </a:p>
      </dgm:t>
    </dgm:pt>
    <dgm:pt modelId="{60BBAAC0-91F8-4ED3-8F51-6F4FE826370D}" type="parTrans" cxnId="{F3FA7A96-D27E-4815-9B40-A5B5016740D1}">
      <dgm:prSet/>
      <dgm:spPr/>
      <dgm:t>
        <a:bodyPr/>
        <a:lstStyle/>
        <a:p>
          <a:endParaRPr lang="en-US" sz="2000"/>
        </a:p>
      </dgm:t>
    </dgm:pt>
    <dgm:pt modelId="{6B9B0E27-F19D-4512-AD6C-23C43A33055B}" type="sibTrans" cxnId="{F3FA7A96-D27E-4815-9B40-A5B5016740D1}">
      <dgm:prSet/>
      <dgm:spPr/>
      <dgm:t>
        <a:bodyPr/>
        <a:lstStyle/>
        <a:p>
          <a:endParaRPr lang="en-US"/>
        </a:p>
      </dgm:t>
    </dgm:pt>
    <dgm:pt modelId="{EA66CB5D-3C5F-462A-8082-78ED1383B4C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You must consider factors such as:</a:t>
          </a:r>
          <a:endParaRPr lang="en-US"/>
        </a:p>
      </dgm:t>
    </dgm:pt>
    <dgm:pt modelId="{9E9CF547-6B99-4F78-892A-ED48959C1327}" type="parTrans" cxnId="{DFB5358A-0DC0-4C26-9AF9-B639AE291CE5}">
      <dgm:prSet/>
      <dgm:spPr/>
      <dgm:t>
        <a:bodyPr/>
        <a:lstStyle/>
        <a:p>
          <a:endParaRPr lang="en-US" sz="2000"/>
        </a:p>
      </dgm:t>
    </dgm:pt>
    <dgm:pt modelId="{04B21E20-BE1E-44F3-BF0B-D9B23167BFF0}" type="sibTrans" cxnId="{DFB5358A-0DC0-4C26-9AF9-B639AE291CE5}">
      <dgm:prSet/>
      <dgm:spPr/>
      <dgm:t>
        <a:bodyPr/>
        <a:lstStyle/>
        <a:p>
          <a:endParaRPr lang="en-US"/>
        </a:p>
      </dgm:t>
    </dgm:pt>
    <dgm:pt modelId="{B693384B-1B10-45A9-929A-C473B31EE3E0}">
      <dgm:prSet/>
      <dgm:spPr/>
      <dgm:t>
        <a:bodyPr/>
        <a:lstStyle/>
        <a:p>
          <a:r>
            <a:rPr lang="en-IN" b="1" dirty="0"/>
            <a:t>Delivery channels</a:t>
          </a:r>
          <a:r>
            <a:rPr lang="en-IN" dirty="0"/>
            <a:t> (multiple shipping methods)</a:t>
          </a:r>
          <a:endParaRPr lang="en-US" dirty="0"/>
        </a:p>
      </dgm:t>
    </dgm:pt>
    <dgm:pt modelId="{5F9FEC52-5271-44BA-A022-A6362A6ADE38}" type="parTrans" cxnId="{CDE5D95E-BD70-41A3-8F1F-E3AC39FB04CB}">
      <dgm:prSet/>
      <dgm:spPr/>
      <dgm:t>
        <a:bodyPr/>
        <a:lstStyle/>
        <a:p>
          <a:endParaRPr lang="en-US" sz="2000"/>
        </a:p>
      </dgm:t>
    </dgm:pt>
    <dgm:pt modelId="{A4691BB6-ADB8-44DE-ADA1-5D55F7C4824F}" type="sibTrans" cxnId="{CDE5D95E-BD70-41A3-8F1F-E3AC39FB04CB}">
      <dgm:prSet/>
      <dgm:spPr/>
      <dgm:t>
        <a:bodyPr/>
        <a:lstStyle/>
        <a:p>
          <a:endParaRPr lang="en-US"/>
        </a:p>
      </dgm:t>
    </dgm:pt>
    <dgm:pt modelId="{4D0AB76D-AFCE-48C9-A632-285CEB268E6D}">
      <dgm:prSet/>
      <dgm:spPr/>
      <dgm:t>
        <a:bodyPr/>
        <a:lstStyle/>
        <a:p>
          <a:r>
            <a:rPr lang="en-IN" b="1"/>
            <a:t>Order status tracking</a:t>
          </a:r>
          <a:r>
            <a:rPr lang="en-IN"/>
            <a:t> (as orders move through the process)</a:t>
          </a:r>
          <a:endParaRPr lang="en-US"/>
        </a:p>
      </dgm:t>
    </dgm:pt>
    <dgm:pt modelId="{A21A8736-4FEE-4F73-AD56-341BE479C98A}" type="parTrans" cxnId="{B8C5BB1B-8E31-4C83-9A46-A592F352411E}">
      <dgm:prSet/>
      <dgm:spPr/>
      <dgm:t>
        <a:bodyPr/>
        <a:lstStyle/>
        <a:p>
          <a:endParaRPr lang="en-US" sz="2000"/>
        </a:p>
      </dgm:t>
    </dgm:pt>
    <dgm:pt modelId="{9DF0C388-F311-4A12-B616-7E7C76704D55}" type="sibTrans" cxnId="{B8C5BB1B-8E31-4C83-9A46-A592F352411E}">
      <dgm:prSet/>
      <dgm:spPr/>
      <dgm:t>
        <a:bodyPr/>
        <a:lstStyle/>
        <a:p>
          <a:endParaRPr lang="en-US"/>
        </a:p>
      </dgm:t>
    </dgm:pt>
    <dgm:pt modelId="{BFF1BE96-8E94-4606-B595-996D4BB87F8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000" b="1" dirty="0"/>
            <a:t>Fact and Dimension Tables in Source Identification</a:t>
          </a:r>
          <a:endParaRPr lang="en-US" sz="2000" dirty="0"/>
        </a:p>
      </dgm:t>
    </dgm:pt>
    <dgm:pt modelId="{5A057533-B99A-457C-8744-2CF9B9226C70}" type="parTrans" cxnId="{05DE1CB5-1CDB-4D6A-861A-43AF19A424B0}">
      <dgm:prSet/>
      <dgm:spPr/>
      <dgm:t>
        <a:bodyPr/>
        <a:lstStyle/>
        <a:p>
          <a:endParaRPr lang="en-US" sz="2000"/>
        </a:p>
      </dgm:t>
    </dgm:pt>
    <dgm:pt modelId="{CCC27527-461A-465A-9174-7B1A1ACDDA9F}" type="sibTrans" cxnId="{05DE1CB5-1CDB-4D6A-861A-43AF19A424B0}">
      <dgm:prSet/>
      <dgm:spPr/>
      <dgm:t>
        <a:bodyPr/>
        <a:lstStyle/>
        <a:p>
          <a:endParaRPr lang="en-US"/>
        </a:p>
      </dgm:t>
    </dgm:pt>
    <dgm:pt modelId="{3853B06D-E1BF-4187-A659-34248766B8A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</a:t>
          </a:r>
          <a:r>
            <a:rPr lang="en-IN" b="1"/>
            <a:t>fact table</a:t>
          </a:r>
          <a:r>
            <a:rPr lang="en-IN"/>
            <a:t> may include attributes like:</a:t>
          </a:r>
          <a:endParaRPr lang="en-US"/>
        </a:p>
      </dgm:t>
    </dgm:pt>
    <dgm:pt modelId="{4D5AA0B1-8D47-43EC-921F-21F370A9EC93}" type="parTrans" cxnId="{C7C825E8-0E58-4753-8653-FE88703FE1E3}">
      <dgm:prSet/>
      <dgm:spPr/>
      <dgm:t>
        <a:bodyPr/>
        <a:lstStyle/>
        <a:p>
          <a:endParaRPr lang="en-US" sz="2000"/>
        </a:p>
      </dgm:t>
    </dgm:pt>
    <dgm:pt modelId="{869F5016-8D88-49B0-AA4C-927510312430}" type="sibTrans" cxnId="{C7C825E8-0E58-4753-8653-FE88703FE1E3}">
      <dgm:prSet/>
      <dgm:spPr/>
      <dgm:t>
        <a:bodyPr/>
        <a:lstStyle/>
        <a:p>
          <a:endParaRPr lang="en-US"/>
        </a:p>
      </dgm:t>
    </dgm:pt>
    <dgm:pt modelId="{5447A855-4F98-4BDD-8AA6-937E26BB8DE1}">
      <dgm:prSet/>
      <dgm:spPr/>
      <dgm:t>
        <a:bodyPr/>
        <a:lstStyle/>
        <a:p>
          <a:r>
            <a:rPr lang="en-IN"/>
            <a:t>Total order amount</a:t>
          </a:r>
          <a:endParaRPr lang="en-US"/>
        </a:p>
      </dgm:t>
    </dgm:pt>
    <dgm:pt modelId="{45904F54-4D62-4DED-970B-606362956DD6}" type="parTrans" cxnId="{C60BB9F9-847E-424C-BB9A-ED463A3B2689}">
      <dgm:prSet/>
      <dgm:spPr/>
      <dgm:t>
        <a:bodyPr/>
        <a:lstStyle/>
        <a:p>
          <a:endParaRPr lang="en-US" sz="2000"/>
        </a:p>
      </dgm:t>
    </dgm:pt>
    <dgm:pt modelId="{2468195A-F391-429B-8D8B-0559F1FBE7DA}" type="sibTrans" cxnId="{C60BB9F9-847E-424C-BB9A-ED463A3B2689}">
      <dgm:prSet/>
      <dgm:spPr/>
      <dgm:t>
        <a:bodyPr/>
        <a:lstStyle/>
        <a:p>
          <a:endParaRPr lang="en-US"/>
        </a:p>
      </dgm:t>
    </dgm:pt>
    <dgm:pt modelId="{6AA71475-5C14-45D4-8DCC-A89B8985D7D2}">
      <dgm:prSet/>
      <dgm:spPr/>
      <dgm:t>
        <a:bodyPr/>
        <a:lstStyle/>
        <a:p>
          <a:r>
            <a:rPr lang="en-IN"/>
            <a:t>Discounts and commissions</a:t>
          </a:r>
          <a:endParaRPr lang="en-US"/>
        </a:p>
      </dgm:t>
    </dgm:pt>
    <dgm:pt modelId="{31286A84-7CBE-460F-851F-459CD783DF0C}" type="parTrans" cxnId="{B7E71B33-9C17-4707-A708-AB82F49AE030}">
      <dgm:prSet/>
      <dgm:spPr/>
      <dgm:t>
        <a:bodyPr/>
        <a:lstStyle/>
        <a:p>
          <a:endParaRPr lang="en-US" sz="2000"/>
        </a:p>
      </dgm:t>
    </dgm:pt>
    <dgm:pt modelId="{DC4C99F1-7D11-40C2-9837-E1DB2B0D2DFA}" type="sibTrans" cxnId="{B7E71B33-9C17-4707-A708-AB82F49AE030}">
      <dgm:prSet/>
      <dgm:spPr/>
      <dgm:t>
        <a:bodyPr/>
        <a:lstStyle/>
        <a:p>
          <a:endParaRPr lang="en-US"/>
        </a:p>
      </dgm:t>
    </dgm:pt>
    <dgm:pt modelId="{E0886DE3-58A3-47E1-A86B-1E0D2A1AB621}">
      <dgm:prSet/>
      <dgm:spPr/>
      <dgm:t>
        <a:bodyPr/>
        <a:lstStyle/>
        <a:p>
          <a:r>
            <a:rPr lang="en-IN"/>
            <a:t>Expected vs. actual delivery time</a:t>
          </a:r>
          <a:endParaRPr lang="en-US"/>
        </a:p>
      </dgm:t>
    </dgm:pt>
    <dgm:pt modelId="{D7E03CDE-A564-485B-88CE-010ABA168277}" type="parTrans" cxnId="{3CCAF1D5-FCB1-4598-BCFA-AFFE5D2BC32E}">
      <dgm:prSet/>
      <dgm:spPr/>
      <dgm:t>
        <a:bodyPr/>
        <a:lstStyle/>
        <a:p>
          <a:endParaRPr lang="en-US" sz="2000"/>
        </a:p>
      </dgm:t>
    </dgm:pt>
    <dgm:pt modelId="{CB989A28-0844-4854-9D34-9003E4DB7730}" type="sibTrans" cxnId="{3CCAF1D5-FCB1-4598-BCFA-AFFE5D2BC32E}">
      <dgm:prSet/>
      <dgm:spPr/>
      <dgm:t>
        <a:bodyPr/>
        <a:lstStyle/>
        <a:p>
          <a:endParaRPr lang="en-US"/>
        </a:p>
      </dgm:t>
    </dgm:pt>
    <dgm:pt modelId="{F34A783E-F024-4121-A474-CCE43955CC95}">
      <dgm:prSet/>
      <dgm:spPr/>
      <dgm:t>
        <a:bodyPr/>
        <a:lstStyle/>
        <a:p>
          <a:r>
            <a:rPr lang="en-IN"/>
            <a:t>Various timestamps in the fulfilment process</a:t>
          </a:r>
          <a:endParaRPr lang="en-US"/>
        </a:p>
      </dgm:t>
    </dgm:pt>
    <dgm:pt modelId="{CE509F49-258C-4E6D-9ACE-3228A22183FF}" type="parTrans" cxnId="{C00E0A77-5D8B-47FE-959F-B9F73EC1615A}">
      <dgm:prSet/>
      <dgm:spPr/>
      <dgm:t>
        <a:bodyPr/>
        <a:lstStyle/>
        <a:p>
          <a:endParaRPr lang="en-US" sz="2000"/>
        </a:p>
      </dgm:t>
    </dgm:pt>
    <dgm:pt modelId="{2CB033AA-4ED0-4956-9797-C33B4868E1DD}" type="sibTrans" cxnId="{C00E0A77-5D8B-47FE-959F-B9F73EC1615A}">
      <dgm:prSet/>
      <dgm:spPr/>
      <dgm:t>
        <a:bodyPr/>
        <a:lstStyle/>
        <a:p>
          <a:endParaRPr lang="en-US"/>
        </a:p>
      </dgm:t>
    </dgm:pt>
    <dgm:pt modelId="{15F0AE1F-CF58-453B-A00A-6074284C8506}" type="pres">
      <dgm:prSet presAssocID="{37D942BD-D230-4B4C-A512-46C27C6860DE}" presName="root" presStyleCnt="0">
        <dgm:presLayoutVars>
          <dgm:dir/>
          <dgm:resizeHandles val="exact"/>
        </dgm:presLayoutVars>
      </dgm:prSet>
      <dgm:spPr/>
    </dgm:pt>
    <dgm:pt modelId="{9BDBEEE0-3341-4FB4-AF24-A2CCB7B0A82C}" type="pres">
      <dgm:prSet presAssocID="{5FE092FB-9A75-4446-8DB0-89BB96E72A4F}" presName="compNode" presStyleCnt="0"/>
      <dgm:spPr/>
    </dgm:pt>
    <dgm:pt modelId="{CEB78B88-5B2D-44E9-AE29-612B6C9D67D2}" type="pres">
      <dgm:prSet presAssocID="{5FE092FB-9A75-4446-8DB0-89BB96E72A4F}" presName="bgRect" presStyleLbl="bgShp" presStyleIdx="0" presStyleCnt="3"/>
      <dgm:spPr/>
    </dgm:pt>
    <dgm:pt modelId="{F8A83381-2108-4B2A-AE15-A7DCA7D8BB2A}" type="pres">
      <dgm:prSet presAssocID="{5FE092FB-9A75-4446-8DB0-89BB96E72A4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37C0ACED-547C-4415-BDD4-87DE19F6A475}" type="pres">
      <dgm:prSet presAssocID="{5FE092FB-9A75-4446-8DB0-89BB96E72A4F}" presName="spaceRect" presStyleCnt="0"/>
      <dgm:spPr/>
    </dgm:pt>
    <dgm:pt modelId="{C5F2EBCA-3522-457A-8A8D-F9BEB751F458}" type="pres">
      <dgm:prSet presAssocID="{5FE092FB-9A75-4446-8DB0-89BB96E72A4F}" presName="parTx" presStyleLbl="revTx" presStyleIdx="0" presStyleCnt="6">
        <dgm:presLayoutVars>
          <dgm:chMax val="0"/>
          <dgm:chPref val="0"/>
        </dgm:presLayoutVars>
      </dgm:prSet>
      <dgm:spPr/>
    </dgm:pt>
    <dgm:pt modelId="{4F631939-2CAA-4426-ADFF-6DCA7A3442F4}" type="pres">
      <dgm:prSet presAssocID="{5FE092FB-9A75-4446-8DB0-89BB96E72A4F}" presName="desTx" presStyleLbl="revTx" presStyleIdx="1" presStyleCnt="6">
        <dgm:presLayoutVars/>
      </dgm:prSet>
      <dgm:spPr/>
    </dgm:pt>
    <dgm:pt modelId="{95172EA6-47A1-4CC7-B23C-E5985006972E}" type="pres">
      <dgm:prSet presAssocID="{2E63505F-366A-4842-AAFF-9B29D7811AAA}" presName="sibTrans" presStyleCnt="0"/>
      <dgm:spPr/>
    </dgm:pt>
    <dgm:pt modelId="{75891397-C667-47D5-8C28-6C724FAADEE2}" type="pres">
      <dgm:prSet presAssocID="{27098387-09F8-4B9F-BF27-B5BF81ADAE60}" presName="compNode" presStyleCnt="0"/>
      <dgm:spPr/>
    </dgm:pt>
    <dgm:pt modelId="{081FB51F-867E-43CC-AB5D-9AD6D8B0F256}" type="pres">
      <dgm:prSet presAssocID="{27098387-09F8-4B9F-BF27-B5BF81ADAE60}" presName="bgRect" presStyleLbl="bgShp" presStyleIdx="1" presStyleCnt="3"/>
      <dgm:spPr/>
    </dgm:pt>
    <dgm:pt modelId="{883A65F1-1A30-450A-848B-334438EB10C8}" type="pres">
      <dgm:prSet presAssocID="{27098387-09F8-4B9F-BF27-B5BF81ADAE6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F7EDE642-FDF0-4024-ABD0-8BF63E54EB2F}" type="pres">
      <dgm:prSet presAssocID="{27098387-09F8-4B9F-BF27-B5BF81ADAE60}" presName="spaceRect" presStyleCnt="0"/>
      <dgm:spPr/>
    </dgm:pt>
    <dgm:pt modelId="{CAD06461-B17E-4613-AE52-4400FA7AEDAE}" type="pres">
      <dgm:prSet presAssocID="{27098387-09F8-4B9F-BF27-B5BF81ADAE60}" presName="parTx" presStyleLbl="revTx" presStyleIdx="2" presStyleCnt="6">
        <dgm:presLayoutVars>
          <dgm:chMax val="0"/>
          <dgm:chPref val="0"/>
        </dgm:presLayoutVars>
      </dgm:prSet>
      <dgm:spPr/>
    </dgm:pt>
    <dgm:pt modelId="{88D12A6D-2236-46CB-BA61-DC83D898A94D}" type="pres">
      <dgm:prSet presAssocID="{27098387-09F8-4B9F-BF27-B5BF81ADAE60}" presName="desTx" presStyleLbl="revTx" presStyleIdx="3" presStyleCnt="6">
        <dgm:presLayoutVars/>
      </dgm:prSet>
      <dgm:spPr/>
    </dgm:pt>
    <dgm:pt modelId="{4871D2E9-84B1-47AF-987B-586EBC30B320}" type="pres">
      <dgm:prSet presAssocID="{F19FCC29-984C-493F-80A9-16D683AE452D}" presName="sibTrans" presStyleCnt="0"/>
      <dgm:spPr/>
    </dgm:pt>
    <dgm:pt modelId="{6285FBF1-8C5A-4EAD-9A35-F3C1624B94C7}" type="pres">
      <dgm:prSet presAssocID="{BFF1BE96-8E94-4606-B595-996D4BB87F88}" presName="compNode" presStyleCnt="0"/>
      <dgm:spPr/>
    </dgm:pt>
    <dgm:pt modelId="{CAC3DBBC-D2C3-4FF0-9EBF-7831EF82B3E3}" type="pres">
      <dgm:prSet presAssocID="{BFF1BE96-8E94-4606-B595-996D4BB87F88}" presName="bgRect" presStyleLbl="bgShp" presStyleIdx="2" presStyleCnt="3"/>
      <dgm:spPr/>
    </dgm:pt>
    <dgm:pt modelId="{3BE60418-072A-4897-8003-FD4CADFF9EE8}" type="pres">
      <dgm:prSet presAssocID="{BFF1BE96-8E94-4606-B595-996D4BB87F8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54F76A90-71C1-47FC-BF89-AC51AF1C7328}" type="pres">
      <dgm:prSet presAssocID="{BFF1BE96-8E94-4606-B595-996D4BB87F88}" presName="spaceRect" presStyleCnt="0"/>
      <dgm:spPr/>
    </dgm:pt>
    <dgm:pt modelId="{03BAD440-A644-448A-9806-CFD5AE15AD5C}" type="pres">
      <dgm:prSet presAssocID="{BFF1BE96-8E94-4606-B595-996D4BB87F88}" presName="parTx" presStyleLbl="revTx" presStyleIdx="4" presStyleCnt="6">
        <dgm:presLayoutVars>
          <dgm:chMax val="0"/>
          <dgm:chPref val="0"/>
        </dgm:presLayoutVars>
      </dgm:prSet>
      <dgm:spPr/>
    </dgm:pt>
    <dgm:pt modelId="{A8FEB248-9A55-4252-9C72-4F6CE6846CCA}" type="pres">
      <dgm:prSet presAssocID="{BFF1BE96-8E94-4606-B595-996D4BB87F88}" presName="desTx" presStyleLbl="revTx" presStyleIdx="5" presStyleCnt="6">
        <dgm:presLayoutVars/>
      </dgm:prSet>
      <dgm:spPr/>
    </dgm:pt>
  </dgm:ptLst>
  <dgm:cxnLst>
    <dgm:cxn modelId="{7D6BF60E-300F-4528-A4BA-501D2D8E1391}" srcId="{37D942BD-D230-4B4C-A512-46C27C6860DE}" destId="{27098387-09F8-4B9F-BF27-B5BF81ADAE60}" srcOrd="1" destOrd="0" parTransId="{5465666E-4E9C-4BAC-AD22-095A74AE4A79}" sibTransId="{F19FCC29-984C-493F-80A9-16D683AE452D}"/>
    <dgm:cxn modelId="{B8C5BB1B-8E31-4C83-9A46-A592F352411E}" srcId="{EA66CB5D-3C5F-462A-8082-78ED1383B4C0}" destId="{4D0AB76D-AFCE-48C9-A632-285CEB268E6D}" srcOrd="1" destOrd="0" parTransId="{A21A8736-4FEE-4F73-AD56-341BE479C98A}" sibTransId="{9DF0C388-F311-4A12-B616-7E7C76704D55}"/>
    <dgm:cxn modelId="{C5BF7129-4C03-4495-A370-1DDB40201EF2}" srcId="{37D942BD-D230-4B4C-A512-46C27C6860DE}" destId="{5FE092FB-9A75-4446-8DB0-89BB96E72A4F}" srcOrd="0" destOrd="0" parTransId="{FC1C4422-EBBE-4690-B8B8-AE21F7D8CC10}" sibTransId="{2E63505F-366A-4842-AAFF-9B29D7811AAA}"/>
    <dgm:cxn modelId="{B7E71B33-9C17-4707-A708-AB82F49AE030}" srcId="{3853B06D-E1BF-4187-A659-34248766B8AA}" destId="{6AA71475-5C14-45D4-8DCC-A89B8985D7D2}" srcOrd="1" destOrd="0" parTransId="{31286A84-7CBE-460F-851F-459CD783DF0C}" sibTransId="{DC4C99F1-7D11-40C2-9837-E1DB2B0D2DFA}"/>
    <dgm:cxn modelId="{F59D893D-6B2A-6946-BA24-2EFFB0E18AEF}" type="presOf" srcId="{EA66CB5D-3C5F-462A-8082-78ED1383B4C0}" destId="{88D12A6D-2236-46CB-BA61-DC83D898A94D}" srcOrd="0" destOrd="2" presId="urn:microsoft.com/office/officeart/2018/2/layout/IconVerticalSolidList"/>
    <dgm:cxn modelId="{BDB77746-892C-D94C-9804-4CD6C39B7E58}" type="presOf" srcId="{4D0AB76D-AFCE-48C9-A632-285CEB268E6D}" destId="{88D12A6D-2236-46CB-BA61-DC83D898A94D}" srcOrd="0" destOrd="4" presId="urn:microsoft.com/office/officeart/2018/2/layout/IconVerticalSolidList"/>
    <dgm:cxn modelId="{30DA144B-498F-DD47-B773-E87644CDFA27}" type="presOf" srcId="{B693384B-1B10-45A9-929A-C473B31EE3E0}" destId="{88D12A6D-2236-46CB-BA61-DC83D898A94D}" srcOrd="0" destOrd="3" presId="urn:microsoft.com/office/officeart/2018/2/layout/IconVerticalSolidList"/>
    <dgm:cxn modelId="{CDE5D95E-BD70-41A3-8F1F-E3AC39FB04CB}" srcId="{EA66CB5D-3C5F-462A-8082-78ED1383B4C0}" destId="{B693384B-1B10-45A9-929A-C473B31EE3E0}" srcOrd="0" destOrd="0" parTransId="{5F9FEC52-5271-44BA-A022-A6362A6ADE38}" sibTransId="{A4691BB6-ADB8-44DE-ADA1-5D55F7C4824F}"/>
    <dgm:cxn modelId="{836EDE5F-CAF3-6042-804B-02B0DECC0038}" type="presOf" srcId="{293A88C7-5E0F-4B0F-BB19-0B0022B7BEB6}" destId="{88D12A6D-2236-46CB-BA61-DC83D898A94D}" srcOrd="0" destOrd="1" presId="urn:microsoft.com/office/officeart/2018/2/layout/IconVerticalSolidList"/>
    <dgm:cxn modelId="{43D7CF63-2A72-C645-8BBB-6ACF0B3E5B0F}" type="presOf" srcId="{BFF1BE96-8E94-4606-B595-996D4BB87F88}" destId="{03BAD440-A644-448A-9806-CFD5AE15AD5C}" srcOrd="0" destOrd="0" presId="urn:microsoft.com/office/officeart/2018/2/layout/IconVerticalSolidList"/>
    <dgm:cxn modelId="{D9D1326A-1DDF-D54E-AB81-AE99BF2A3048}" type="presOf" srcId="{E0886DE3-58A3-47E1-A86B-1E0D2A1AB621}" destId="{A8FEB248-9A55-4252-9C72-4F6CE6846CCA}" srcOrd="0" destOrd="3" presId="urn:microsoft.com/office/officeart/2018/2/layout/IconVerticalSolidList"/>
    <dgm:cxn modelId="{C00E0A77-5D8B-47FE-959F-B9F73EC1615A}" srcId="{3853B06D-E1BF-4187-A659-34248766B8AA}" destId="{F34A783E-F024-4121-A474-CCE43955CC95}" srcOrd="3" destOrd="0" parTransId="{CE509F49-258C-4E6D-9ACE-3228A22183FF}" sibTransId="{2CB033AA-4ED0-4956-9797-C33B4868E1DD}"/>
    <dgm:cxn modelId="{5A1D337B-2C07-1A47-BD91-F9D1E8406AF1}" type="presOf" srcId="{5447A855-4F98-4BDD-8AA6-937E26BB8DE1}" destId="{A8FEB248-9A55-4252-9C72-4F6CE6846CCA}" srcOrd="0" destOrd="1" presId="urn:microsoft.com/office/officeart/2018/2/layout/IconVerticalSolidList"/>
    <dgm:cxn modelId="{0227287F-B31E-1942-8D18-FE29508B46F2}" type="presOf" srcId="{5FE092FB-9A75-4446-8DB0-89BB96E72A4F}" destId="{C5F2EBCA-3522-457A-8A8D-F9BEB751F458}" srcOrd="0" destOrd="0" presId="urn:microsoft.com/office/officeart/2018/2/layout/IconVerticalSolidList"/>
    <dgm:cxn modelId="{E1E7F887-1468-3F44-BBD8-138D94D38D00}" type="presOf" srcId="{3853B06D-E1BF-4187-A659-34248766B8AA}" destId="{A8FEB248-9A55-4252-9C72-4F6CE6846CCA}" srcOrd="0" destOrd="0" presId="urn:microsoft.com/office/officeart/2018/2/layout/IconVerticalSolidList"/>
    <dgm:cxn modelId="{D5E38389-0CBD-4C44-9800-731A33267F6E}" type="presOf" srcId="{27098387-09F8-4B9F-BF27-B5BF81ADAE60}" destId="{CAD06461-B17E-4613-AE52-4400FA7AEDAE}" srcOrd="0" destOrd="0" presId="urn:microsoft.com/office/officeart/2018/2/layout/IconVerticalSolidList"/>
    <dgm:cxn modelId="{DFB5358A-0DC0-4C26-9AF9-B639AE291CE5}" srcId="{27098387-09F8-4B9F-BF27-B5BF81ADAE60}" destId="{EA66CB5D-3C5F-462A-8082-78ED1383B4C0}" srcOrd="2" destOrd="0" parTransId="{9E9CF547-6B99-4F78-892A-ED48959C1327}" sibTransId="{04B21E20-BE1E-44F3-BF0B-D9B23167BFF0}"/>
    <dgm:cxn modelId="{6F4A7A90-4235-1F43-94DA-DCF87D053B87}" type="presOf" srcId="{F34A783E-F024-4121-A474-CCE43955CC95}" destId="{A8FEB248-9A55-4252-9C72-4F6CE6846CCA}" srcOrd="0" destOrd="4" presId="urn:microsoft.com/office/officeart/2018/2/layout/IconVerticalSolidList"/>
    <dgm:cxn modelId="{F3FA7A96-D27E-4815-9B40-A5B5016740D1}" srcId="{27098387-09F8-4B9F-BF27-B5BF81ADAE60}" destId="{293A88C7-5E0F-4B0F-BB19-0B0022B7BEB6}" srcOrd="1" destOrd="0" parTransId="{60BBAAC0-91F8-4ED3-8F51-6F4FE826370D}" sibTransId="{6B9B0E27-F19D-4512-AD6C-23C43A33055B}"/>
    <dgm:cxn modelId="{B4262CB0-A3D6-3945-AAA7-5CB30B67E14A}" type="presOf" srcId="{FACEAB93-7EF0-44DC-8248-05FA47E5B12F}" destId="{4F631939-2CAA-4426-ADFF-6DCA7A3442F4}" srcOrd="0" destOrd="0" presId="urn:microsoft.com/office/officeart/2018/2/layout/IconVerticalSolidList"/>
    <dgm:cxn modelId="{05DE1CB5-1CDB-4D6A-861A-43AF19A424B0}" srcId="{37D942BD-D230-4B4C-A512-46C27C6860DE}" destId="{BFF1BE96-8E94-4606-B595-996D4BB87F88}" srcOrd="2" destOrd="0" parTransId="{5A057533-B99A-457C-8744-2CF9B9226C70}" sibTransId="{CCC27527-461A-465A-9174-7B1A1ACDDA9F}"/>
    <dgm:cxn modelId="{FC8ECBBF-4DBF-FD46-BBE0-351EFAFB95A5}" type="presOf" srcId="{CD66A108-D04D-4D20-842C-B0EEE08156BF}" destId="{88D12A6D-2236-46CB-BA61-DC83D898A94D}" srcOrd="0" destOrd="0" presId="urn:microsoft.com/office/officeart/2018/2/layout/IconVerticalSolidList"/>
    <dgm:cxn modelId="{A003EFC2-03D8-43A1-94F8-276D0E87C395}" srcId="{27098387-09F8-4B9F-BF27-B5BF81ADAE60}" destId="{CD66A108-D04D-4D20-842C-B0EEE08156BF}" srcOrd="0" destOrd="0" parTransId="{96FC483D-9F97-49A1-8101-04952D1FA2AB}" sibTransId="{89932483-4DB3-4B72-B682-DCCB11929774}"/>
    <dgm:cxn modelId="{3CCAF1D5-FCB1-4598-BCFA-AFFE5D2BC32E}" srcId="{3853B06D-E1BF-4187-A659-34248766B8AA}" destId="{E0886DE3-58A3-47E1-A86B-1E0D2A1AB621}" srcOrd="2" destOrd="0" parTransId="{D7E03CDE-A564-485B-88CE-010ABA168277}" sibTransId="{CB989A28-0844-4854-9D34-9003E4DB7730}"/>
    <dgm:cxn modelId="{DB9CD8D8-5384-4D6E-A173-3AA7D0662415}" srcId="{5FE092FB-9A75-4446-8DB0-89BB96E72A4F}" destId="{FACEAB93-7EF0-44DC-8248-05FA47E5B12F}" srcOrd="0" destOrd="0" parTransId="{9B19FCCE-2BDE-4CC8-B627-CFCF08F74BC5}" sibTransId="{3908A61D-4D23-4817-9AA9-4D71A4FC58D9}"/>
    <dgm:cxn modelId="{EA89E4E0-9843-D84B-BA03-A9DCBA5FB260}" type="presOf" srcId="{37D942BD-D230-4B4C-A512-46C27C6860DE}" destId="{15F0AE1F-CF58-453B-A00A-6074284C8506}" srcOrd="0" destOrd="0" presId="urn:microsoft.com/office/officeart/2018/2/layout/IconVerticalSolidList"/>
    <dgm:cxn modelId="{5D921CE5-2964-5943-B825-DBA2D1CBD607}" type="presOf" srcId="{6AA71475-5C14-45D4-8DCC-A89B8985D7D2}" destId="{A8FEB248-9A55-4252-9C72-4F6CE6846CCA}" srcOrd="0" destOrd="2" presId="urn:microsoft.com/office/officeart/2018/2/layout/IconVerticalSolidList"/>
    <dgm:cxn modelId="{C7C825E8-0E58-4753-8653-FE88703FE1E3}" srcId="{BFF1BE96-8E94-4606-B595-996D4BB87F88}" destId="{3853B06D-E1BF-4187-A659-34248766B8AA}" srcOrd="0" destOrd="0" parTransId="{4D5AA0B1-8D47-43EC-921F-21F370A9EC93}" sibTransId="{869F5016-8D88-49B0-AA4C-927510312430}"/>
    <dgm:cxn modelId="{C60BB9F9-847E-424C-BB9A-ED463A3B2689}" srcId="{3853B06D-E1BF-4187-A659-34248766B8AA}" destId="{5447A855-4F98-4BDD-8AA6-937E26BB8DE1}" srcOrd="0" destOrd="0" parTransId="{45904F54-4D62-4DED-970B-606362956DD6}" sibTransId="{2468195A-F391-429B-8D8B-0559F1FBE7DA}"/>
    <dgm:cxn modelId="{0631F3C6-E338-9E46-9D3B-9E6FF54C79DC}" type="presParOf" srcId="{15F0AE1F-CF58-453B-A00A-6074284C8506}" destId="{9BDBEEE0-3341-4FB4-AF24-A2CCB7B0A82C}" srcOrd="0" destOrd="0" presId="urn:microsoft.com/office/officeart/2018/2/layout/IconVerticalSolidList"/>
    <dgm:cxn modelId="{9BAE553B-E9E5-8645-A6A1-BBF4B6C3D935}" type="presParOf" srcId="{9BDBEEE0-3341-4FB4-AF24-A2CCB7B0A82C}" destId="{CEB78B88-5B2D-44E9-AE29-612B6C9D67D2}" srcOrd="0" destOrd="0" presId="urn:microsoft.com/office/officeart/2018/2/layout/IconVerticalSolidList"/>
    <dgm:cxn modelId="{3E94AD03-F4C7-FC4A-8797-CF47A8AA106E}" type="presParOf" srcId="{9BDBEEE0-3341-4FB4-AF24-A2CCB7B0A82C}" destId="{F8A83381-2108-4B2A-AE15-A7DCA7D8BB2A}" srcOrd="1" destOrd="0" presId="urn:microsoft.com/office/officeart/2018/2/layout/IconVerticalSolidList"/>
    <dgm:cxn modelId="{33ACABC2-6E8B-5545-90C2-FCB284B49CEA}" type="presParOf" srcId="{9BDBEEE0-3341-4FB4-AF24-A2CCB7B0A82C}" destId="{37C0ACED-547C-4415-BDD4-87DE19F6A475}" srcOrd="2" destOrd="0" presId="urn:microsoft.com/office/officeart/2018/2/layout/IconVerticalSolidList"/>
    <dgm:cxn modelId="{84D10BCA-9E0C-8743-A968-FE82E1524970}" type="presParOf" srcId="{9BDBEEE0-3341-4FB4-AF24-A2CCB7B0A82C}" destId="{C5F2EBCA-3522-457A-8A8D-F9BEB751F458}" srcOrd="3" destOrd="0" presId="urn:microsoft.com/office/officeart/2018/2/layout/IconVerticalSolidList"/>
    <dgm:cxn modelId="{846BCBCE-19E1-7447-9492-E96C3003D2DA}" type="presParOf" srcId="{9BDBEEE0-3341-4FB4-AF24-A2CCB7B0A82C}" destId="{4F631939-2CAA-4426-ADFF-6DCA7A3442F4}" srcOrd="4" destOrd="0" presId="urn:microsoft.com/office/officeart/2018/2/layout/IconVerticalSolidList"/>
    <dgm:cxn modelId="{31C968C8-5E6F-2248-8378-1F1B960D5DEE}" type="presParOf" srcId="{15F0AE1F-CF58-453B-A00A-6074284C8506}" destId="{95172EA6-47A1-4CC7-B23C-E5985006972E}" srcOrd="1" destOrd="0" presId="urn:microsoft.com/office/officeart/2018/2/layout/IconVerticalSolidList"/>
    <dgm:cxn modelId="{3F00D082-F0CE-D94D-ADFB-1818620DF15C}" type="presParOf" srcId="{15F0AE1F-CF58-453B-A00A-6074284C8506}" destId="{75891397-C667-47D5-8C28-6C724FAADEE2}" srcOrd="2" destOrd="0" presId="urn:microsoft.com/office/officeart/2018/2/layout/IconVerticalSolidList"/>
    <dgm:cxn modelId="{D504F89E-4670-6E4C-B146-7EE84C38DBB7}" type="presParOf" srcId="{75891397-C667-47D5-8C28-6C724FAADEE2}" destId="{081FB51F-867E-43CC-AB5D-9AD6D8B0F256}" srcOrd="0" destOrd="0" presId="urn:microsoft.com/office/officeart/2018/2/layout/IconVerticalSolidList"/>
    <dgm:cxn modelId="{D8F1BF68-8193-C546-919C-645C6F9A2E0A}" type="presParOf" srcId="{75891397-C667-47D5-8C28-6C724FAADEE2}" destId="{883A65F1-1A30-450A-848B-334438EB10C8}" srcOrd="1" destOrd="0" presId="urn:microsoft.com/office/officeart/2018/2/layout/IconVerticalSolidList"/>
    <dgm:cxn modelId="{0BEA318A-4420-FD4F-8BB0-A44AB9AB4104}" type="presParOf" srcId="{75891397-C667-47D5-8C28-6C724FAADEE2}" destId="{F7EDE642-FDF0-4024-ABD0-8BF63E54EB2F}" srcOrd="2" destOrd="0" presId="urn:microsoft.com/office/officeart/2018/2/layout/IconVerticalSolidList"/>
    <dgm:cxn modelId="{9D923E7F-3DB8-3D48-BECA-3F1D9380FBA1}" type="presParOf" srcId="{75891397-C667-47D5-8C28-6C724FAADEE2}" destId="{CAD06461-B17E-4613-AE52-4400FA7AEDAE}" srcOrd="3" destOrd="0" presId="urn:microsoft.com/office/officeart/2018/2/layout/IconVerticalSolidList"/>
    <dgm:cxn modelId="{282FBC63-41A7-AC45-B320-969409DE07C2}" type="presParOf" srcId="{75891397-C667-47D5-8C28-6C724FAADEE2}" destId="{88D12A6D-2236-46CB-BA61-DC83D898A94D}" srcOrd="4" destOrd="0" presId="urn:microsoft.com/office/officeart/2018/2/layout/IconVerticalSolidList"/>
    <dgm:cxn modelId="{82B171EB-72E3-7342-BB3B-C3320BD3826F}" type="presParOf" srcId="{15F0AE1F-CF58-453B-A00A-6074284C8506}" destId="{4871D2E9-84B1-47AF-987B-586EBC30B320}" srcOrd="3" destOrd="0" presId="urn:microsoft.com/office/officeart/2018/2/layout/IconVerticalSolidList"/>
    <dgm:cxn modelId="{79185055-98C4-A943-A648-8D4E4395DDCE}" type="presParOf" srcId="{15F0AE1F-CF58-453B-A00A-6074284C8506}" destId="{6285FBF1-8C5A-4EAD-9A35-F3C1624B94C7}" srcOrd="4" destOrd="0" presId="urn:microsoft.com/office/officeart/2018/2/layout/IconVerticalSolidList"/>
    <dgm:cxn modelId="{B3CAA213-F8A7-0444-9EFF-A2315BD37EF8}" type="presParOf" srcId="{6285FBF1-8C5A-4EAD-9A35-F3C1624B94C7}" destId="{CAC3DBBC-D2C3-4FF0-9EBF-7831EF82B3E3}" srcOrd="0" destOrd="0" presId="urn:microsoft.com/office/officeart/2018/2/layout/IconVerticalSolidList"/>
    <dgm:cxn modelId="{697A3352-763D-0749-B27B-C09CF0899FFE}" type="presParOf" srcId="{6285FBF1-8C5A-4EAD-9A35-F3C1624B94C7}" destId="{3BE60418-072A-4897-8003-FD4CADFF9EE8}" srcOrd="1" destOrd="0" presId="urn:microsoft.com/office/officeart/2018/2/layout/IconVerticalSolidList"/>
    <dgm:cxn modelId="{F42C5350-2995-734E-99B8-519838B8ADBD}" type="presParOf" srcId="{6285FBF1-8C5A-4EAD-9A35-F3C1624B94C7}" destId="{54F76A90-71C1-47FC-BF89-AC51AF1C7328}" srcOrd="2" destOrd="0" presId="urn:microsoft.com/office/officeart/2018/2/layout/IconVerticalSolidList"/>
    <dgm:cxn modelId="{084718BB-D5F1-5541-851D-666F2584B00C}" type="presParOf" srcId="{6285FBF1-8C5A-4EAD-9A35-F3C1624B94C7}" destId="{03BAD440-A644-448A-9806-CFD5AE15AD5C}" srcOrd="3" destOrd="0" presId="urn:microsoft.com/office/officeart/2018/2/layout/IconVerticalSolidList"/>
    <dgm:cxn modelId="{66510DEF-9950-B348-B318-FC764789777B}" type="presParOf" srcId="{6285FBF1-8C5A-4EAD-9A35-F3C1624B94C7}" destId="{A8FEB248-9A55-4252-9C72-4F6CE6846CCA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6D3A9CE-F36E-48B0-8EEB-2714F7A9199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7952EBCA-E034-4215-A9CE-8E576BE7EAC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The </a:t>
          </a:r>
          <a:r>
            <a:rPr lang="en-IN" b="1"/>
            <a:t>dimension tables</a:t>
          </a:r>
          <a:r>
            <a:rPr lang="en-IN"/>
            <a:t> may include:</a:t>
          </a:r>
          <a:endParaRPr lang="en-US"/>
        </a:p>
      </dgm:t>
    </dgm:pt>
    <dgm:pt modelId="{129CE177-D994-4F47-A060-2A53033EE18E}" type="parTrans" cxnId="{99049F30-15FA-459E-A0C7-6BFF05F3881E}">
      <dgm:prSet/>
      <dgm:spPr/>
      <dgm:t>
        <a:bodyPr/>
        <a:lstStyle/>
        <a:p>
          <a:endParaRPr lang="en-US"/>
        </a:p>
      </dgm:t>
    </dgm:pt>
    <dgm:pt modelId="{40EE8D29-5F57-47F2-ADCC-CF86C38799E2}" type="sibTrans" cxnId="{99049F30-15FA-459E-A0C7-6BFF05F3881E}">
      <dgm:prSet/>
      <dgm:spPr/>
      <dgm:t>
        <a:bodyPr/>
        <a:lstStyle/>
        <a:p>
          <a:endParaRPr lang="en-US"/>
        </a:p>
      </dgm:t>
    </dgm:pt>
    <dgm:pt modelId="{CAD27932-1C18-401A-8758-AFEF773BAB9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Product</a:t>
          </a:r>
          <a:r>
            <a:rPr lang="en-IN"/>
            <a:t> details</a:t>
          </a:r>
          <a:endParaRPr lang="en-US"/>
        </a:p>
      </dgm:t>
    </dgm:pt>
    <dgm:pt modelId="{28ECB4B3-72F9-42A7-9F76-7F15199A46EF}" type="parTrans" cxnId="{49814D8D-D441-4C39-A195-1366CB00F880}">
      <dgm:prSet/>
      <dgm:spPr/>
      <dgm:t>
        <a:bodyPr/>
        <a:lstStyle/>
        <a:p>
          <a:endParaRPr lang="en-US"/>
        </a:p>
      </dgm:t>
    </dgm:pt>
    <dgm:pt modelId="{F37BC7DA-7C24-4ED0-8DD0-B0457D13E3FD}" type="sibTrans" cxnId="{49814D8D-D441-4C39-A195-1366CB00F880}">
      <dgm:prSet/>
      <dgm:spPr/>
      <dgm:t>
        <a:bodyPr/>
        <a:lstStyle/>
        <a:p>
          <a:endParaRPr lang="en-US"/>
        </a:p>
      </dgm:t>
    </dgm:pt>
    <dgm:pt modelId="{620C6E82-5689-4BFF-9F4A-9DFF9139F7E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Order disposition</a:t>
          </a:r>
          <a:r>
            <a:rPr lang="en-IN"/>
            <a:t> (order status tracking)</a:t>
          </a:r>
          <a:endParaRPr lang="en-US"/>
        </a:p>
      </dgm:t>
    </dgm:pt>
    <dgm:pt modelId="{996090F3-8A46-45E6-B7B5-7E33036BDB79}" type="parTrans" cxnId="{51226A5D-E6A0-4598-9F8F-18238CEFF286}">
      <dgm:prSet/>
      <dgm:spPr/>
      <dgm:t>
        <a:bodyPr/>
        <a:lstStyle/>
        <a:p>
          <a:endParaRPr lang="en-US"/>
        </a:p>
      </dgm:t>
    </dgm:pt>
    <dgm:pt modelId="{45734506-5A45-422B-9FE3-02CA3635CB2A}" type="sibTrans" cxnId="{51226A5D-E6A0-4598-9F8F-18238CEFF286}">
      <dgm:prSet/>
      <dgm:spPr/>
      <dgm:t>
        <a:bodyPr/>
        <a:lstStyle/>
        <a:p>
          <a:endParaRPr lang="en-US"/>
        </a:p>
      </dgm:t>
    </dgm:pt>
    <dgm:pt modelId="{1822EAD6-5100-479A-B434-CC917CDD949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Delivery channels</a:t>
          </a:r>
          <a:endParaRPr lang="en-US"/>
        </a:p>
      </dgm:t>
    </dgm:pt>
    <dgm:pt modelId="{B2AB1102-6E5B-4FC1-BA5B-DE61A60C7720}" type="parTrans" cxnId="{18FC100D-F91E-4295-B87F-F603F906BF40}">
      <dgm:prSet/>
      <dgm:spPr/>
      <dgm:t>
        <a:bodyPr/>
        <a:lstStyle/>
        <a:p>
          <a:endParaRPr lang="en-US"/>
        </a:p>
      </dgm:t>
    </dgm:pt>
    <dgm:pt modelId="{D004318F-3CD2-4AF9-A753-B2522F2EA732}" type="sibTrans" cxnId="{18FC100D-F91E-4295-B87F-F603F906BF40}">
      <dgm:prSet/>
      <dgm:spPr/>
      <dgm:t>
        <a:bodyPr/>
        <a:lstStyle/>
        <a:p>
          <a:endParaRPr lang="en-US"/>
        </a:p>
      </dgm:t>
    </dgm:pt>
    <dgm:pt modelId="{E42A0ECC-4114-4F92-AE87-85EA7E563621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Customer information</a:t>
          </a:r>
          <a:endParaRPr lang="en-US"/>
        </a:p>
      </dgm:t>
    </dgm:pt>
    <dgm:pt modelId="{2871E44E-690C-4688-BEE8-33ED52930A58}" type="parTrans" cxnId="{EB1A8237-C2EC-4B06-9605-C2B5979C8458}">
      <dgm:prSet/>
      <dgm:spPr/>
      <dgm:t>
        <a:bodyPr/>
        <a:lstStyle/>
        <a:p>
          <a:endParaRPr lang="en-US"/>
        </a:p>
      </dgm:t>
    </dgm:pt>
    <dgm:pt modelId="{83DD1631-E609-496C-93E0-8C7CB9964531}" type="sibTrans" cxnId="{EB1A8237-C2EC-4B06-9605-C2B5979C8458}">
      <dgm:prSet/>
      <dgm:spPr/>
      <dgm:t>
        <a:bodyPr/>
        <a:lstStyle/>
        <a:p>
          <a:endParaRPr lang="en-US"/>
        </a:p>
      </dgm:t>
    </dgm:pt>
    <dgm:pt modelId="{AC0CD97C-3848-48D7-B756-DAE81A48DC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Steps in Source Identification</a:t>
          </a:r>
          <a:endParaRPr lang="en-US"/>
        </a:p>
      </dgm:t>
    </dgm:pt>
    <dgm:pt modelId="{174CC76A-D511-487D-BD2B-9220AD905BC8}" type="parTrans" cxnId="{6CEED413-B241-4560-955A-AD2F6F67093E}">
      <dgm:prSet/>
      <dgm:spPr/>
      <dgm:t>
        <a:bodyPr/>
        <a:lstStyle/>
        <a:p>
          <a:endParaRPr lang="en-US"/>
        </a:p>
      </dgm:t>
    </dgm:pt>
    <dgm:pt modelId="{76310A84-9386-434D-940E-C8AAD290AD5C}" type="sibTrans" cxnId="{6CEED413-B241-4560-955A-AD2F6F67093E}">
      <dgm:prSet/>
      <dgm:spPr/>
      <dgm:t>
        <a:bodyPr/>
        <a:lstStyle/>
        <a:p>
          <a:endParaRPr lang="en-US"/>
        </a:p>
      </dgm:t>
    </dgm:pt>
    <dgm:pt modelId="{A01BD3B4-77F6-429E-A7F3-02EF2BA3A3E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Determine available source systems</a:t>
          </a:r>
          <a:r>
            <a:rPr lang="en-IN"/>
            <a:t> for the required data.</a:t>
          </a:r>
          <a:endParaRPr lang="en-US"/>
        </a:p>
      </dgm:t>
    </dgm:pt>
    <dgm:pt modelId="{78076BE2-D837-4539-9E6C-1983406AB3B2}" type="parTrans" cxnId="{ADAA1F1E-95F7-47AB-A4AD-236556A7D2C2}">
      <dgm:prSet/>
      <dgm:spPr/>
      <dgm:t>
        <a:bodyPr/>
        <a:lstStyle/>
        <a:p>
          <a:endParaRPr lang="en-US"/>
        </a:p>
      </dgm:t>
    </dgm:pt>
    <dgm:pt modelId="{66126646-F9D8-4278-8B90-86B13D09CF0C}" type="sibTrans" cxnId="{ADAA1F1E-95F7-47AB-A4AD-236556A7D2C2}">
      <dgm:prSet/>
      <dgm:spPr/>
      <dgm:t>
        <a:bodyPr/>
        <a:lstStyle/>
        <a:p>
          <a:endParaRPr lang="en-US"/>
        </a:p>
      </dgm:t>
    </dgm:pt>
    <dgm:pt modelId="{7E4483F3-5D11-4D72-A21B-6DFCF6BC232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Identify the correct source for each data element</a:t>
          </a:r>
          <a:r>
            <a:rPr lang="en-IN"/>
            <a:t> in the data mart.</a:t>
          </a:r>
          <a:endParaRPr lang="en-US"/>
        </a:p>
      </dgm:t>
    </dgm:pt>
    <dgm:pt modelId="{8182D957-FFAA-4E27-8F0B-390610FCD0B3}" type="parTrans" cxnId="{36E9838C-5ADC-49E5-9B5F-DDA2AD68A324}">
      <dgm:prSet/>
      <dgm:spPr/>
      <dgm:t>
        <a:bodyPr/>
        <a:lstStyle/>
        <a:p>
          <a:endParaRPr lang="en-US"/>
        </a:p>
      </dgm:t>
    </dgm:pt>
    <dgm:pt modelId="{CDFB760D-92F6-414E-9390-2BE575314BD8}" type="sibTrans" cxnId="{36E9838C-5ADC-49E5-9B5F-DDA2AD68A324}">
      <dgm:prSet/>
      <dgm:spPr/>
      <dgm:t>
        <a:bodyPr/>
        <a:lstStyle/>
        <a:p>
          <a:endParaRPr lang="en-US"/>
        </a:p>
      </dgm:t>
    </dgm:pt>
    <dgm:pt modelId="{B254A288-755F-4210-9329-5E84366DBEB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Verify</a:t>
          </a:r>
          <a:r>
            <a:rPr lang="en-IN"/>
            <a:t> that the selected sources are accurate, complete, and useful.</a:t>
          </a:r>
          <a:endParaRPr lang="en-US"/>
        </a:p>
      </dgm:t>
    </dgm:pt>
    <dgm:pt modelId="{D958502C-0ADC-4643-A7DC-D29F7F9D2D62}" type="parTrans" cxnId="{6F8C77C3-201E-42F0-85E3-8255B495E571}">
      <dgm:prSet/>
      <dgm:spPr/>
      <dgm:t>
        <a:bodyPr/>
        <a:lstStyle/>
        <a:p>
          <a:endParaRPr lang="en-US"/>
        </a:p>
      </dgm:t>
    </dgm:pt>
    <dgm:pt modelId="{C8351C6C-13AE-4575-AF9A-C2EC876F270C}" type="sibTrans" cxnId="{6F8C77C3-201E-42F0-85E3-8255B495E571}">
      <dgm:prSet/>
      <dgm:spPr/>
      <dgm:t>
        <a:bodyPr/>
        <a:lstStyle/>
        <a:p>
          <a:endParaRPr lang="en-US"/>
        </a:p>
      </dgm:t>
    </dgm:pt>
    <dgm:pt modelId="{1969D7D9-7E64-4C1E-ADBE-68FBABBA168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Challenges in Source Identification</a:t>
          </a:r>
          <a:endParaRPr lang="en-US"/>
        </a:p>
      </dgm:t>
    </dgm:pt>
    <dgm:pt modelId="{A67DA3B6-6482-4C18-BD7C-89750FA0805D}" type="parTrans" cxnId="{4666201F-1406-43EB-9318-6CF603F3D6BE}">
      <dgm:prSet/>
      <dgm:spPr/>
      <dgm:t>
        <a:bodyPr/>
        <a:lstStyle/>
        <a:p>
          <a:endParaRPr lang="en-US"/>
        </a:p>
      </dgm:t>
    </dgm:pt>
    <dgm:pt modelId="{DAB21C3D-175A-4964-8E56-1E724D6D7EE5}" type="sibTrans" cxnId="{4666201F-1406-43EB-9318-6CF603F3D6BE}">
      <dgm:prSet/>
      <dgm:spPr/>
      <dgm:t>
        <a:bodyPr/>
        <a:lstStyle/>
        <a:p>
          <a:endParaRPr lang="en-US"/>
        </a:p>
      </dgm:t>
    </dgm:pt>
    <dgm:pt modelId="{31F91E0B-9FC7-4C46-8B1B-72E94433E4B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Complexity:</a:t>
          </a:r>
          <a:r>
            <a:rPr lang="en-IN"/>
            <a:t> It requires deep analysis and validation for every data point.</a:t>
          </a:r>
          <a:endParaRPr lang="en-US"/>
        </a:p>
      </dgm:t>
    </dgm:pt>
    <dgm:pt modelId="{E8F4916B-1714-4342-A708-A239050DF888}" type="parTrans" cxnId="{2A234812-2892-4477-841B-8234C599B5E5}">
      <dgm:prSet/>
      <dgm:spPr/>
      <dgm:t>
        <a:bodyPr/>
        <a:lstStyle/>
        <a:p>
          <a:endParaRPr lang="en-US"/>
        </a:p>
      </dgm:t>
    </dgm:pt>
    <dgm:pt modelId="{9BAC0F32-2806-447D-94AC-B3074108D031}" type="sibTrans" cxnId="{2A234812-2892-4477-841B-8234C599B5E5}">
      <dgm:prSet/>
      <dgm:spPr/>
      <dgm:t>
        <a:bodyPr/>
        <a:lstStyle/>
        <a:p>
          <a:endParaRPr lang="en-US"/>
        </a:p>
      </dgm:t>
    </dgm:pt>
    <dgm:pt modelId="{0FE5A817-CE9D-4804-BDD3-DE7ACB94294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Time-consuming:</a:t>
          </a:r>
          <a:r>
            <a:rPr lang="en-IN"/>
            <a:t> Thoroughness is necessary to avoid incorrect or inconsistent data.</a:t>
          </a:r>
          <a:endParaRPr lang="en-US"/>
        </a:p>
      </dgm:t>
    </dgm:pt>
    <dgm:pt modelId="{60A3F33B-3642-4984-AD8D-820EF1B70495}" type="parTrans" cxnId="{722060A9-3375-419D-8930-C0DC772A9C98}">
      <dgm:prSet/>
      <dgm:spPr/>
      <dgm:t>
        <a:bodyPr/>
        <a:lstStyle/>
        <a:p>
          <a:endParaRPr lang="en-US"/>
        </a:p>
      </dgm:t>
    </dgm:pt>
    <dgm:pt modelId="{84729A85-0D2D-43C8-AA3D-71E370B78CC5}" type="sibTrans" cxnId="{722060A9-3375-419D-8930-C0DC772A9C98}">
      <dgm:prSet/>
      <dgm:spPr/>
      <dgm:t>
        <a:bodyPr/>
        <a:lstStyle/>
        <a:p>
          <a:endParaRPr lang="en-US"/>
        </a:p>
      </dgm:t>
    </dgm:pt>
    <dgm:pt modelId="{83A673E6-2D26-496D-A622-0D903D4243C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/>
            <a:t>Multiple sources:</a:t>
          </a:r>
          <a:r>
            <a:rPr lang="en-IN"/>
            <a:t> Data may come from </a:t>
          </a:r>
          <a:r>
            <a:rPr lang="en-IN" b="1"/>
            <a:t>disparate systems</a:t>
          </a:r>
          <a:r>
            <a:rPr lang="en-IN"/>
            <a:t>, requiring integration.</a:t>
          </a:r>
          <a:endParaRPr lang="en-US"/>
        </a:p>
      </dgm:t>
    </dgm:pt>
    <dgm:pt modelId="{E3003915-CECF-4CA7-A470-A27AD2A95CB8}" type="parTrans" cxnId="{8C248F28-62C1-489B-B146-AEA9C4606150}">
      <dgm:prSet/>
      <dgm:spPr/>
      <dgm:t>
        <a:bodyPr/>
        <a:lstStyle/>
        <a:p>
          <a:endParaRPr lang="en-US"/>
        </a:p>
      </dgm:t>
    </dgm:pt>
    <dgm:pt modelId="{996DB240-BD24-48E1-A3F0-D447CD7B4DD0}" type="sibTrans" cxnId="{8C248F28-62C1-489B-B146-AEA9C4606150}">
      <dgm:prSet/>
      <dgm:spPr/>
      <dgm:t>
        <a:bodyPr/>
        <a:lstStyle/>
        <a:p>
          <a:endParaRPr lang="en-US"/>
        </a:p>
      </dgm:t>
    </dgm:pt>
    <dgm:pt modelId="{A2A7A545-9E9C-4856-A56F-01A400E7F1C5}" type="pres">
      <dgm:prSet presAssocID="{B6D3A9CE-F36E-48B0-8EEB-2714F7A9199E}" presName="root" presStyleCnt="0">
        <dgm:presLayoutVars>
          <dgm:dir/>
          <dgm:resizeHandles val="exact"/>
        </dgm:presLayoutVars>
      </dgm:prSet>
      <dgm:spPr/>
    </dgm:pt>
    <dgm:pt modelId="{94B25C5A-7935-4FED-AD05-9FBA4B3606AD}" type="pres">
      <dgm:prSet presAssocID="{7952EBCA-E034-4215-A9CE-8E576BE7EACA}" presName="compNode" presStyleCnt="0"/>
      <dgm:spPr/>
    </dgm:pt>
    <dgm:pt modelId="{EA41BE4C-CE97-42DC-A10C-A9DDE194AC34}" type="pres">
      <dgm:prSet presAssocID="{7952EBCA-E034-4215-A9CE-8E576BE7EACA}" presName="bgRect" presStyleLbl="bgShp" presStyleIdx="0" presStyleCnt="3"/>
      <dgm:spPr/>
    </dgm:pt>
    <dgm:pt modelId="{510FD48B-3678-4B36-B737-534CB0F51CCC}" type="pres">
      <dgm:prSet presAssocID="{7952EBCA-E034-4215-A9CE-8E576BE7EA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77B2572-7185-4835-BE44-3557AB9E4752}" type="pres">
      <dgm:prSet presAssocID="{7952EBCA-E034-4215-A9CE-8E576BE7EACA}" presName="spaceRect" presStyleCnt="0"/>
      <dgm:spPr/>
    </dgm:pt>
    <dgm:pt modelId="{23DD2845-EF70-43F8-B4F2-05F7F640F5BE}" type="pres">
      <dgm:prSet presAssocID="{7952EBCA-E034-4215-A9CE-8E576BE7EACA}" presName="parTx" presStyleLbl="revTx" presStyleIdx="0" presStyleCnt="6">
        <dgm:presLayoutVars>
          <dgm:chMax val="0"/>
          <dgm:chPref val="0"/>
        </dgm:presLayoutVars>
      </dgm:prSet>
      <dgm:spPr/>
    </dgm:pt>
    <dgm:pt modelId="{4EB37A28-7854-4F90-918E-7275482D5408}" type="pres">
      <dgm:prSet presAssocID="{7952EBCA-E034-4215-A9CE-8E576BE7EACA}" presName="desTx" presStyleLbl="revTx" presStyleIdx="1" presStyleCnt="6">
        <dgm:presLayoutVars/>
      </dgm:prSet>
      <dgm:spPr/>
    </dgm:pt>
    <dgm:pt modelId="{823F9389-8F50-492E-A213-BEE5286DC7E9}" type="pres">
      <dgm:prSet presAssocID="{40EE8D29-5F57-47F2-ADCC-CF86C38799E2}" presName="sibTrans" presStyleCnt="0"/>
      <dgm:spPr/>
    </dgm:pt>
    <dgm:pt modelId="{8D156D26-FB79-4173-9C87-7D9D8733BBDE}" type="pres">
      <dgm:prSet presAssocID="{AC0CD97C-3848-48D7-B756-DAE81A48DCCC}" presName="compNode" presStyleCnt="0"/>
      <dgm:spPr/>
    </dgm:pt>
    <dgm:pt modelId="{A5E4ACF0-8CF5-4B33-BAB4-EA4E5A3DC1E2}" type="pres">
      <dgm:prSet presAssocID="{AC0CD97C-3848-48D7-B756-DAE81A48DCCC}" presName="bgRect" presStyleLbl="bgShp" presStyleIdx="1" presStyleCnt="3"/>
      <dgm:spPr/>
    </dgm:pt>
    <dgm:pt modelId="{2AF5CFE9-9626-44E2-94AE-AC54CF0CD645}" type="pres">
      <dgm:prSet presAssocID="{AC0CD97C-3848-48D7-B756-DAE81A48DC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14161D9-9DCF-4999-A8C7-3FDD556DC5B7}" type="pres">
      <dgm:prSet presAssocID="{AC0CD97C-3848-48D7-B756-DAE81A48DCCC}" presName="spaceRect" presStyleCnt="0"/>
      <dgm:spPr/>
    </dgm:pt>
    <dgm:pt modelId="{C9EC5CD9-370E-4857-BF4A-4225E2685DC3}" type="pres">
      <dgm:prSet presAssocID="{AC0CD97C-3848-48D7-B756-DAE81A48DCCC}" presName="parTx" presStyleLbl="revTx" presStyleIdx="2" presStyleCnt="6">
        <dgm:presLayoutVars>
          <dgm:chMax val="0"/>
          <dgm:chPref val="0"/>
        </dgm:presLayoutVars>
      </dgm:prSet>
      <dgm:spPr/>
    </dgm:pt>
    <dgm:pt modelId="{4EA5F912-0A1B-4D56-A422-C0DA02D8B4C5}" type="pres">
      <dgm:prSet presAssocID="{AC0CD97C-3848-48D7-B756-DAE81A48DCCC}" presName="desTx" presStyleLbl="revTx" presStyleIdx="3" presStyleCnt="6">
        <dgm:presLayoutVars/>
      </dgm:prSet>
      <dgm:spPr/>
    </dgm:pt>
    <dgm:pt modelId="{24FCFE50-0B76-4D28-98D2-714F7A70D2BB}" type="pres">
      <dgm:prSet presAssocID="{76310A84-9386-434D-940E-C8AAD290AD5C}" presName="sibTrans" presStyleCnt="0"/>
      <dgm:spPr/>
    </dgm:pt>
    <dgm:pt modelId="{48024E5C-FB36-45D2-945D-E193E022E1C6}" type="pres">
      <dgm:prSet presAssocID="{1969D7D9-7E64-4C1E-ADBE-68FBABBA1683}" presName="compNode" presStyleCnt="0"/>
      <dgm:spPr/>
    </dgm:pt>
    <dgm:pt modelId="{33A37DC6-465E-4357-A947-C84844F18698}" type="pres">
      <dgm:prSet presAssocID="{1969D7D9-7E64-4C1E-ADBE-68FBABBA1683}" presName="bgRect" presStyleLbl="bgShp" presStyleIdx="2" presStyleCnt="3"/>
      <dgm:spPr/>
    </dgm:pt>
    <dgm:pt modelId="{72BA435F-EBBD-4DBA-896B-2A1E62A2E3FE}" type="pres">
      <dgm:prSet presAssocID="{1969D7D9-7E64-4C1E-ADBE-68FBABBA16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2E7AC5E8-EC10-4E05-A98C-3969C16F58EE}" type="pres">
      <dgm:prSet presAssocID="{1969D7D9-7E64-4C1E-ADBE-68FBABBA1683}" presName="spaceRect" presStyleCnt="0"/>
      <dgm:spPr/>
    </dgm:pt>
    <dgm:pt modelId="{E773BE34-6733-4EFB-8EE3-2B509FF96890}" type="pres">
      <dgm:prSet presAssocID="{1969D7D9-7E64-4C1E-ADBE-68FBABBA1683}" presName="parTx" presStyleLbl="revTx" presStyleIdx="4" presStyleCnt="6">
        <dgm:presLayoutVars>
          <dgm:chMax val="0"/>
          <dgm:chPref val="0"/>
        </dgm:presLayoutVars>
      </dgm:prSet>
      <dgm:spPr/>
    </dgm:pt>
    <dgm:pt modelId="{BA10A545-7FD1-41E3-96E1-12ECD19A1FD6}" type="pres">
      <dgm:prSet presAssocID="{1969D7D9-7E64-4C1E-ADBE-68FBABBA1683}" presName="desTx" presStyleLbl="revTx" presStyleIdx="5" presStyleCnt="6">
        <dgm:presLayoutVars/>
      </dgm:prSet>
      <dgm:spPr/>
    </dgm:pt>
  </dgm:ptLst>
  <dgm:cxnLst>
    <dgm:cxn modelId="{E7783C0A-EE23-2C41-9B32-BB695F43A1EA}" type="presOf" srcId="{1969D7D9-7E64-4C1E-ADBE-68FBABBA1683}" destId="{E773BE34-6733-4EFB-8EE3-2B509FF96890}" srcOrd="0" destOrd="0" presId="urn:microsoft.com/office/officeart/2018/2/layout/IconVerticalSolidList"/>
    <dgm:cxn modelId="{C3B6B50B-AB04-614D-A902-4CCAD943987F}" type="presOf" srcId="{31F91E0B-9FC7-4C46-8B1B-72E94433E4B2}" destId="{BA10A545-7FD1-41E3-96E1-12ECD19A1FD6}" srcOrd="0" destOrd="0" presId="urn:microsoft.com/office/officeart/2018/2/layout/IconVerticalSolidList"/>
    <dgm:cxn modelId="{18FC100D-F91E-4295-B87F-F603F906BF40}" srcId="{7952EBCA-E034-4215-A9CE-8E576BE7EACA}" destId="{1822EAD6-5100-479A-B434-CC917CDD9494}" srcOrd="2" destOrd="0" parTransId="{B2AB1102-6E5B-4FC1-BA5B-DE61A60C7720}" sibTransId="{D004318F-3CD2-4AF9-A753-B2522F2EA732}"/>
    <dgm:cxn modelId="{2A234812-2892-4477-841B-8234C599B5E5}" srcId="{1969D7D9-7E64-4C1E-ADBE-68FBABBA1683}" destId="{31F91E0B-9FC7-4C46-8B1B-72E94433E4B2}" srcOrd="0" destOrd="0" parTransId="{E8F4916B-1714-4342-A708-A239050DF888}" sibTransId="{9BAC0F32-2806-447D-94AC-B3074108D031}"/>
    <dgm:cxn modelId="{6CEED413-B241-4560-955A-AD2F6F67093E}" srcId="{B6D3A9CE-F36E-48B0-8EEB-2714F7A9199E}" destId="{AC0CD97C-3848-48D7-B756-DAE81A48DCCC}" srcOrd="1" destOrd="0" parTransId="{174CC76A-D511-487D-BD2B-9220AD905BC8}" sibTransId="{76310A84-9386-434D-940E-C8AAD290AD5C}"/>
    <dgm:cxn modelId="{ADAA1F1E-95F7-47AB-A4AD-236556A7D2C2}" srcId="{AC0CD97C-3848-48D7-B756-DAE81A48DCCC}" destId="{A01BD3B4-77F6-429E-A7F3-02EF2BA3A3ED}" srcOrd="0" destOrd="0" parTransId="{78076BE2-D837-4539-9E6C-1983406AB3B2}" sibTransId="{66126646-F9D8-4278-8B90-86B13D09CF0C}"/>
    <dgm:cxn modelId="{4666201F-1406-43EB-9318-6CF603F3D6BE}" srcId="{B6D3A9CE-F36E-48B0-8EEB-2714F7A9199E}" destId="{1969D7D9-7E64-4C1E-ADBE-68FBABBA1683}" srcOrd="2" destOrd="0" parTransId="{A67DA3B6-6482-4C18-BD7C-89750FA0805D}" sibTransId="{DAB21C3D-175A-4964-8E56-1E724D6D7EE5}"/>
    <dgm:cxn modelId="{9DCAD326-4CBD-C34C-962A-B5D00930008C}" type="presOf" srcId="{7E4483F3-5D11-4D72-A21B-6DFCF6BC232F}" destId="{4EA5F912-0A1B-4D56-A422-C0DA02D8B4C5}" srcOrd="0" destOrd="1" presId="urn:microsoft.com/office/officeart/2018/2/layout/IconVerticalSolidList"/>
    <dgm:cxn modelId="{8C248F28-62C1-489B-B146-AEA9C4606150}" srcId="{1969D7D9-7E64-4C1E-ADBE-68FBABBA1683}" destId="{83A673E6-2D26-496D-A622-0D903D4243CB}" srcOrd="2" destOrd="0" parTransId="{E3003915-CECF-4CA7-A470-A27AD2A95CB8}" sibTransId="{996DB240-BD24-48E1-A3F0-D447CD7B4DD0}"/>
    <dgm:cxn modelId="{99049F30-15FA-459E-A0C7-6BFF05F3881E}" srcId="{B6D3A9CE-F36E-48B0-8EEB-2714F7A9199E}" destId="{7952EBCA-E034-4215-A9CE-8E576BE7EACA}" srcOrd="0" destOrd="0" parTransId="{129CE177-D994-4F47-A060-2A53033EE18E}" sibTransId="{40EE8D29-5F57-47F2-ADCC-CF86C38799E2}"/>
    <dgm:cxn modelId="{EB1A8237-C2EC-4B06-9605-C2B5979C8458}" srcId="{7952EBCA-E034-4215-A9CE-8E576BE7EACA}" destId="{E42A0ECC-4114-4F92-AE87-85EA7E563621}" srcOrd="3" destOrd="0" parTransId="{2871E44E-690C-4688-BEE8-33ED52930A58}" sibTransId="{83DD1631-E609-496C-93E0-8C7CB9964531}"/>
    <dgm:cxn modelId="{51226A5D-E6A0-4598-9F8F-18238CEFF286}" srcId="{7952EBCA-E034-4215-A9CE-8E576BE7EACA}" destId="{620C6E82-5689-4BFF-9F4A-9DFF9139F7E1}" srcOrd="1" destOrd="0" parTransId="{996090F3-8A46-45E6-B7B5-7E33036BDB79}" sibTransId="{45734506-5A45-422B-9FE3-02CA3635CB2A}"/>
    <dgm:cxn modelId="{AD786B61-AAAD-244A-8C34-8A681DC57384}" type="presOf" srcId="{1822EAD6-5100-479A-B434-CC917CDD9494}" destId="{4EB37A28-7854-4F90-918E-7275482D5408}" srcOrd="0" destOrd="2" presId="urn:microsoft.com/office/officeart/2018/2/layout/IconVerticalSolidList"/>
    <dgm:cxn modelId="{432FF763-0E0A-1C48-BB1F-FF51CFE44163}" type="presOf" srcId="{0FE5A817-CE9D-4804-BDD3-DE7ACB942946}" destId="{BA10A545-7FD1-41E3-96E1-12ECD19A1FD6}" srcOrd="0" destOrd="1" presId="urn:microsoft.com/office/officeart/2018/2/layout/IconVerticalSolidList"/>
    <dgm:cxn modelId="{02C1F070-EDD8-B240-B38F-FFD0A973D324}" type="presOf" srcId="{A01BD3B4-77F6-429E-A7F3-02EF2BA3A3ED}" destId="{4EA5F912-0A1B-4D56-A422-C0DA02D8B4C5}" srcOrd="0" destOrd="0" presId="urn:microsoft.com/office/officeart/2018/2/layout/IconVerticalSolidList"/>
    <dgm:cxn modelId="{36E9838C-5ADC-49E5-9B5F-DDA2AD68A324}" srcId="{AC0CD97C-3848-48D7-B756-DAE81A48DCCC}" destId="{7E4483F3-5D11-4D72-A21B-6DFCF6BC232F}" srcOrd="1" destOrd="0" parTransId="{8182D957-FFAA-4E27-8F0B-390610FCD0B3}" sibTransId="{CDFB760D-92F6-414E-9390-2BE575314BD8}"/>
    <dgm:cxn modelId="{49814D8D-D441-4C39-A195-1366CB00F880}" srcId="{7952EBCA-E034-4215-A9CE-8E576BE7EACA}" destId="{CAD27932-1C18-401A-8758-AFEF773BAB93}" srcOrd="0" destOrd="0" parTransId="{28ECB4B3-72F9-42A7-9F76-7F15199A46EF}" sibTransId="{F37BC7DA-7C24-4ED0-8DD0-B0457D13E3FD}"/>
    <dgm:cxn modelId="{1916339B-7CE1-9446-8840-39CCE7E47C11}" type="presOf" srcId="{7952EBCA-E034-4215-A9CE-8E576BE7EACA}" destId="{23DD2845-EF70-43F8-B4F2-05F7F640F5BE}" srcOrd="0" destOrd="0" presId="urn:microsoft.com/office/officeart/2018/2/layout/IconVerticalSolidList"/>
    <dgm:cxn modelId="{722060A9-3375-419D-8930-C0DC772A9C98}" srcId="{1969D7D9-7E64-4C1E-ADBE-68FBABBA1683}" destId="{0FE5A817-CE9D-4804-BDD3-DE7ACB942946}" srcOrd="1" destOrd="0" parTransId="{60A3F33B-3642-4984-AD8D-820EF1B70495}" sibTransId="{84729A85-0D2D-43C8-AA3D-71E370B78CC5}"/>
    <dgm:cxn modelId="{18D50FAA-8D48-3742-A89B-FA4112600C97}" type="presOf" srcId="{B254A288-755F-4210-9329-5E84366DBEBD}" destId="{4EA5F912-0A1B-4D56-A422-C0DA02D8B4C5}" srcOrd="0" destOrd="2" presId="urn:microsoft.com/office/officeart/2018/2/layout/IconVerticalSolidList"/>
    <dgm:cxn modelId="{E83F04AB-1235-8043-9CC5-BF82D38B5A3C}" type="presOf" srcId="{83A673E6-2D26-496D-A622-0D903D4243CB}" destId="{BA10A545-7FD1-41E3-96E1-12ECD19A1FD6}" srcOrd="0" destOrd="2" presId="urn:microsoft.com/office/officeart/2018/2/layout/IconVerticalSolidList"/>
    <dgm:cxn modelId="{6F8C77C3-201E-42F0-85E3-8255B495E571}" srcId="{AC0CD97C-3848-48D7-B756-DAE81A48DCCC}" destId="{B254A288-755F-4210-9329-5E84366DBEBD}" srcOrd="2" destOrd="0" parTransId="{D958502C-0ADC-4643-A7DC-D29F7F9D2D62}" sibTransId="{C8351C6C-13AE-4575-AF9A-C2EC876F270C}"/>
    <dgm:cxn modelId="{BD98EFCA-88C6-FF44-9119-A1810FD64AFF}" type="presOf" srcId="{E42A0ECC-4114-4F92-AE87-85EA7E563621}" destId="{4EB37A28-7854-4F90-918E-7275482D5408}" srcOrd="0" destOrd="3" presId="urn:microsoft.com/office/officeart/2018/2/layout/IconVerticalSolidList"/>
    <dgm:cxn modelId="{2CFD0ECB-A789-FD4B-AC62-AA0FDD89CC51}" type="presOf" srcId="{620C6E82-5689-4BFF-9F4A-9DFF9139F7E1}" destId="{4EB37A28-7854-4F90-918E-7275482D5408}" srcOrd="0" destOrd="1" presId="urn:microsoft.com/office/officeart/2018/2/layout/IconVerticalSolidList"/>
    <dgm:cxn modelId="{3AD1C8CE-E02F-9142-B3C2-8C6063A0447B}" type="presOf" srcId="{B6D3A9CE-F36E-48B0-8EEB-2714F7A9199E}" destId="{A2A7A545-9E9C-4856-A56F-01A400E7F1C5}" srcOrd="0" destOrd="0" presId="urn:microsoft.com/office/officeart/2018/2/layout/IconVerticalSolidList"/>
    <dgm:cxn modelId="{724825D5-46E1-0442-832B-6A0BF6467347}" type="presOf" srcId="{CAD27932-1C18-401A-8758-AFEF773BAB93}" destId="{4EB37A28-7854-4F90-918E-7275482D5408}" srcOrd="0" destOrd="0" presId="urn:microsoft.com/office/officeart/2018/2/layout/IconVerticalSolidList"/>
    <dgm:cxn modelId="{1102F8FA-8B6F-C040-A6B7-3A88953AD06D}" type="presOf" srcId="{AC0CD97C-3848-48D7-B756-DAE81A48DCCC}" destId="{C9EC5CD9-370E-4857-BF4A-4225E2685DC3}" srcOrd="0" destOrd="0" presId="urn:microsoft.com/office/officeart/2018/2/layout/IconVerticalSolidList"/>
    <dgm:cxn modelId="{9A65B6B9-7806-F546-95F1-4206894AFCA1}" type="presParOf" srcId="{A2A7A545-9E9C-4856-A56F-01A400E7F1C5}" destId="{94B25C5A-7935-4FED-AD05-9FBA4B3606AD}" srcOrd="0" destOrd="0" presId="urn:microsoft.com/office/officeart/2018/2/layout/IconVerticalSolidList"/>
    <dgm:cxn modelId="{4CE0D2B8-F164-C44D-969A-9F857781B5B9}" type="presParOf" srcId="{94B25C5A-7935-4FED-AD05-9FBA4B3606AD}" destId="{EA41BE4C-CE97-42DC-A10C-A9DDE194AC34}" srcOrd="0" destOrd="0" presId="urn:microsoft.com/office/officeart/2018/2/layout/IconVerticalSolidList"/>
    <dgm:cxn modelId="{5C1402A2-926A-474F-802D-12ECA0370CF8}" type="presParOf" srcId="{94B25C5A-7935-4FED-AD05-9FBA4B3606AD}" destId="{510FD48B-3678-4B36-B737-534CB0F51CCC}" srcOrd="1" destOrd="0" presId="urn:microsoft.com/office/officeart/2018/2/layout/IconVerticalSolidList"/>
    <dgm:cxn modelId="{F4D6CED3-C959-0044-AE1C-7AA3A7744C5F}" type="presParOf" srcId="{94B25C5A-7935-4FED-AD05-9FBA4B3606AD}" destId="{F77B2572-7185-4835-BE44-3557AB9E4752}" srcOrd="2" destOrd="0" presId="urn:microsoft.com/office/officeart/2018/2/layout/IconVerticalSolidList"/>
    <dgm:cxn modelId="{B9D00162-6D73-DF49-B6C1-DCB41E711760}" type="presParOf" srcId="{94B25C5A-7935-4FED-AD05-9FBA4B3606AD}" destId="{23DD2845-EF70-43F8-B4F2-05F7F640F5BE}" srcOrd="3" destOrd="0" presId="urn:microsoft.com/office/officeart/2018/2/layout/IconVerticalSolidList"/>
    <dgm:cxn modelId="{CFE0645D-C0E3-1A41-B6AE-FB63A35A5E10}" type="presParOf" srcId="{94B25C5A-7935-4FED-AD05-9FBA4B3606AD}" destId="{4EB37A28-7854-4F90-918E-7275482D5408}" srcOrd="4" destOrd="0" presId="urn:microsoft.com/office/officeart/2018/2/layout/IconVerticalSolidList"/>
    <dgm:cxn modelId="{D8AC0758-B890-2A43-BAAC-5953EF2F46D4}" type="presParOf" srcId="{A2A7A545-9E9C-4856-A56F-01A400E7F1C5}" destId="{823F9389-8F50-492E-A213-BEE5286DC7E9}" srcOrd="1" destOrd="0" presId="urn:microsoft.com/office/officeart/2018/2/layout/IconVerticalSolidList"/>
    <dgm:cxn modelId="{88E47C38-4602-5149-B00F-3ABC9A341825}" type="presParOf" srcId="{A2A7A545-9E9C-4856-A56F-01A400E7F1C5}" destId="{8D156D26-FB79-4173-9C87-7D9D8733BBDE}" srcOrd="2" destOrd="0" presId="urn:microsoft.com/office/officeart/2018/2/layout/IconVerticalSolidList"/>
    <dgm:cxn modelId="{884405A0-9913-6448-B3E1-9D07D3EC50B4}" type="presParOf" srcId="{8D156D26-FB79-4173-9C87-7D9D8733BBDE}" destId="{A5E4ACF0-8CF5-4B33-BAB4-EA4E5A3DC1E2}" srcOrd="0" destOrd="0" presId="urn:microsoft.com/office/officeart/2018/2/layout/IconVerticalSolidList"/>
    <dgm:cxn modelId="{3507CC06-5ABB-2047-ABCD-CC81303E2E6E}" type="presParOf" srcId="{8D156D26-FB79-4173-9C87-7D9D8733BBDE}" destId="{2AF5CFE9-9626-44E2-94AE-AC54CF0CD645}" srcOrd="1" destOrd="0" presId="urn:microsoft.com/office/officeart/2018/2/layout/IconVerticalSolidList"/>
    <dgm:cxn modelId="{F4A01873-C7C1-E74F-A3E2-CDDF42BD169E}" type="presParOf" srcId="{8D156D26-FB79-4173-9C87-7D9D8733BBDE}" destId="{214161D9-9DCF-4999-A8C7-3FDD556DC5B7}" srcOrd="2" destOrd="0" presId="urn:microsoft.com/office/officeart/2018/2/layout/IconVerticalSolidList"/>
    <dgm:cxn modelId="{8BF91180-6C63-CC4B-BA73-D5F3500E8BCC}" type="presParOf" srcId="{8D156D26-FB79-4173-9C87-7D9D8733BBDE}" destId="{C9EC5CD9-370E-4857-BF4A-4225E2685DC3}" srcOrd="3" destOrd="0" presId="urn:microsoft.com/office/officeart/2018/2/layout/IconVerticalSolidList"/>
    <dgm:cxn modelId="{D3FA2ABD-FE97-4544-B98B-407DEB322263}" type="presParOf" srcId="{8D156D26-FB79-4173-9C87-7D9D8733BBDE}" destId="{4EA5F912-0A1B-4D56-A422-C0DA02D8B4C5}" srcOrd="4" destOrd="0" presId="urn:microsoft.com/office/officeart/2018/2/layout/IconVerticalSolidList"/>
    <dgm:cxn modelId="{E227FB3B-350C-CD41-8FAC-E7CD66571284}" type="presParOf" srcId="{A2A7A545-9E9C-4856-A56F-01A400E7F1C5}" destId="{24FCFE50-0B76-4D28-98D2-714F7A70D2BB}" srcOrd="3" destOrd="0" presId="urn:microsoft.com/office/officeart/2018/2/layout/IconVerticalSolidList"/>
    <dgm:cxn modelId="{7AFBEA5E-4189-BC44-AF78-DFE71427566D}" type="presParOf" srcId="{A2A7A545-9E9C-4856-A56F-01A400E7F1C5}" destId="{48024E5C-FB36-45D2-945D-E193E022E1C6}" srcOrd="4" destOrd="0" presId="urn:microsoft.com/office/officeart/2018/2/layout/IconVerticalSolidList"/>
    <dgm:cxn modelId="{E1A2F4EC-2711-3C4A-97A8-889299E5BD78}" type="presParOf" srcId="{48024E5C-FB36-45D2-945D-E193E022E1C6}" destId="{33A37DC6-465E-4357-A947-C84844F18698}" srcOrd="0" destOrd="0" presId="urn:microsoft.com/office/officeart/2018/2/layout/IconVerticalSolidList"/>
    <dgm:cxn modelId="{E166E118-7DCF-4349-B9E1-0BA524A96EDF}" type="presParOf" srcId="{48024E5C-FB36-45D2-945D-E193E022E1C6}" destId="{72BA435F-EBBD-4DBA-896B-2A1E62A2E3FE}" srcOrd="1" destOrd="0" presId="urn:microsoft.com/office/officeart/2018/2/layout/IconVerticalSolidList"/>
    <dgm:cxn modelId="{B887AF05-8E65-6741-82B8-049A036EF64B}" type="presParOf" srcId="{48024E5C-FB36-45D2-945D-E193E022E1C6}" destId="{2E7AC5E8-EC10-4E05-A98C-3969C16F58EE}" srcOrd="2" destOrd="0" presId="urn:microsoft.com/office/officeart/2018/2/layout/IconVerticalSolidList"/>
    <dgm:cxn modelId="{226E11B6-B75A-A54E-8E07-75090F172669}" type="presParOf" srcId="{48024E5C-FB36-45D2-945D-E193E022E1C6}" destId="{E773BE34-6733-4EFB-8EE3-2B509FF96890}" srcOrd="3" destOrd="0" presId="urn:microsoft.com/office/officeart/2018/2/layout/IconVerticalSolidList"/>
    <dgm:cxn modelId="{E03231D6-666B-9743-A3D4-86CF8CEAD906}" type="presParOf" srcId="{48024E5C-FB36-45D2-945D-E193E022E1C6}" destId="{BA10A545-7FD1-41E3-96E1-12ECD19A1FD6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0D917BB-5D8D-49F9-B423-72196202E58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DA51273-D11A-4D44-A0EE-A45F49AA436B}">
      <dgm:prSet/>
      <dgm:spPr/>
      <dgm:t>
        <a:bodyPr/>
        <a:lstStyle/>
        <a:p>
          <a:r>
            <a:rPr lang="en-IN"/>
            <a:t>Source data is in constant flux due to ongoing business transactions. </a:t>
          </a:r>
          <a:endParaRPr lang="en-US"/>
        </a:p>
      </dgm:t>
    </dgm:pt>
    <dgm:pt modelId="{E83972B2-5960-4DE4-A549-07F99BCDBBA4}" type="parTrans" cxnId="{5F36DDB7-4AF7-43D4-8DAD-9A44C6456F1C}">
      <dgm:prSet/>
      <dgm:spPr/>
      <dgm:t>
        <a:bodyPr/>
        <a:lstStyle/>
        <a:p>
          <a:endParaRPr lang="en-US"/>
        </a:p>
      </dgm:t>
    </dgm:pt>
    <dgm:pt modelId="{49074336-5F1B-42F8-9F33-E4952C73074E}" type="sibTrans" cxnId="{5F36DDB7-4AF7-43D4-8DAD-9A44C6456F1C}">
      <dgm:prSet/>
      <dgm:spPr/>
      <dgm:t>
        <a:bodyPr/>
        <a:lstStyle/>
        <a:p>
          <a:endParaRPr lang="en-US"/>
        </a:p>
      </dgm:t>
    </dgm:pt>
    <dgm:pt modelId="{B54297E6-6F37-4FD3-9C43-849595176150}">
      <dgm:prSet/>
      <dgm:spPr/>
      <dgm:t>
        <a:bodyPr/>
        <a:lstStyle/>
        <a:p>
          <a:r>
            <a:rPr lang="en-IN"/>
            <a:t>Most source systems store only the current value of an attribute, reflecting its state at that moment in time. </a:t>
          </a:r>
          <a:endParaRPr lang="en-US"/>
        </a:p>
      </dgm:t>
    </dgm:pt>
    <dgm:pt modelId="{62283C6B-AB8D-4DFF-BE36-6AE019F4F88D}" type="parTrans" cxnId="{E626D5CC-28BF-44D8-8422-98C91A3C1609}">
      <dgm:prSet/>
      <dgm:spPr/>
      <dgm:t>
        <a:bodyPr/>
        <a:lstStyle/>
        <a:p>
          <a:endParaRPr lang="en-US"/>
        </a:p>
      </dgm:t>
    </dgm:pt>
    <dgm:pt modelId="{82FD755B-F457-4888-9C9D-AE22A5E09AAE}" type="sibTrans" cxnId="{E626D5CC-28BF-44D8-8422-98C91A3C1609}">
      <dgm:prSet/>
      <dgm:spPr/>
      <dgm:t>
        <a:bodyPr/>
        <a:lstStyle/>
        <a:p>
          <a:endParaRPr lang="en-US"/>
        </a:p>
      </dgm:t>
    </dgm:pt>
    <dgm:pt modelId="{E5D16AC5-0D7C-413E-B330-2FD22B735A75}">
      <dgm:prSet/>
      <dgm:spPr/>
      <dgm:t>
        <a:bodyPr/>
        <a:lstStyle/>
        <a:p>
          <a:r>
            <a:rPr lang="en-IN"/>
            <a:t>However, data warehouses require historical data to analyse trends and patterns over time</a:t>
          </a:r>
          <a:endParaRPr lang="en-US"/>
        </a:p>
      </dgm:t>
    </dgm:pt>
    <dgm:pt modelId="{D8F91FA9-FBA5-47CE-93C7-6D9B54E611A8}" type="parTrans" cxnId="{5482A7CD-3252-4742-BB28-84129184FF28}">
      <dgm:prSet/>
      <dgm:spPr/>
      <dgm:t>
        <a:bodyPr/>
        <a:lstStyle/>
        <a:p>
          <a:endParaRPr lang="en-US"/>
        </a:p>
      </dgm:t>
    </dgm:pt>
    <dgm:pt modelId="{EF4629C0-3EE0-4134-AA70-238DE8118C1F}" type="sibTrans" cxnId="{5482A7CD-3252-4742-BB28-84129184FF28}">
      <dgm:prSet/>
      <dgm:spPr/>
      <dgm:t>
        <a:bodyPr/>
        <a:lstStyle/>
        <a:p>
          <a:endParaRPr lang="en-US"/>
        </a:p>
      </dgm:t>
    </dgm:pt>
    <dgm:pt modelId="{AE54AEE2-C567-4946-98EC-D0979AFF5481}" type="pres">
      <dgm:prSet presAssocID="{10D917BB-5D8D-49F9-B423-72196202E585}" presName="root" presStyleCnt="0">
        <dgm:presLayoutVars>
          <dgm:dir/>
          <dgm:resizeHandles val="exact"/>
        </dgm:presLayoutVars>
      </dgm:prSet>
      <dgm:spPr/>
    </dgm:pt>
    <dgm:pt modelId="{ADCE43FC-1A67-4215-816C-90CB91D39B27}" type="pres">
      <dgm:prSet presAssocID="{ADA51273-D11A-4D44-A0EE-A45F49AA436B}" presName="compNode" presStyleCnt="0"/>
      <dgm:spPr/>
    </dgm:pt>
    <dgm:pt modelId="{F45DA97D-446F-4684-AD0B-9156E3A8C1EC}" type="pres">
      <dgm:prSet presAssocID="{ADA51273-D11A-4D44-A0EE-A45F49AA436B}" presName="bgRect" presStyleLbl="bgShp" presStyleIdx="0" presStyleCnt="3"/>
      <dgm:spPr/>
    </dgm:pt>
    <dgm:pt modelId="{DF47BD3E-9C95-4A71-A91C-072E257CCBA3}" type="pres">
      <dgm:prSet presAssocID="{ADA51273-D11A-4D44-A0EE-A45F49AA43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3266A8A-BBFF-4A69-BD21-46BD920EE3B9}" type="pres">
      <dgm:prSet presAssocID="{ADA51273-D11A-4D44-A0EE-A45F49AA436B}" presName="spaceRect" presStyleCnt="0"/>
      <dgm:spPr/>
    </dgm:pt>
    <dgm:pt modelId="{A64EA677-4155-4BFB-87FE-51895CDD1A91}" type="pres">
      <dgm:prSet presAssocID="{ADA51273-D11A-4D44-A0EE-A45F49AA436B}" presName="parTx" presStyleLbl="revTx" presStyleIdx="0" presStyleCnt="3">
        <dgm:presLayoutVars>
          <dgm:chMax val="0"/>
          <dgm:chPref val="0"/>
        </dgm:presLayoutVars>
      </dgm:prSet>
      <dgm:spPr/>
    </dgm:pt>
    <dgm:pt modelId="{991C6D4D-99DE-45B6-AC91-2635AF6E9E3B}" type="pres">
      <dgm:prSet presAssocID="{49074336-5F1B-42F8-9F33-E4952C73074E}" presName="sibTrans" presStyleCnt="0"/>
      <dgm:spPr/>
    </dgm:pt>
    <dgm:pt modelId="{1953FF1A-BAFE-41D4-ABAF-EDD77360F23D}" type="pres">
      <dgm:prSet presAssocID="{B54297E6-6F37-4FD3-9C43-849595176150}" presName="compNode" presStyleCnt="0"/>
      <dgm:spPr/>
    </dgm:pt>
    <dgm:pt modelId="{D3CCB981-AF9F-4407-B6A3-4945039E21D5}" type="pres">
      <dgm:prSet presAssocID="{B54297E6-6F37-4FD3-9C43-849595176150}" presName="bgRect" presStyleLbl="bgShp" presStyleIdx="1" presStyleCnt="3"/>
      <dgm:spPr/>
    </dgm:pt>
    <dgm:pt modelId="{414114BF-D2CB-498E-AC58-545D31CDD2C3}" type="pres">
      <dgm:prSet presAssocID="{B54297E6-6F37-4FD3-9C43-8495951761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94D02C5-44F9-459C-806C-E8BA279865D3}" type="pres">
      <dgm:prSet presAssocID="{B54297E6-6F37-4FD3-9C43-849595176150}" presName="spaceRect" presStyleCnt="0"/>
      <dgm:spPr/>
    </dgm:pt>
    <dgm:pt modelId="{C1611386-362B-4B05-93EE-C6D0D9CD5FDB}" type="pres">
      <dgm:prSet presAssocID="{B54297E6-6F37-4FD3-9C43-849595176150}" presName="parTx" presStyleLbl="revTx" presStyleIdx="1" presStyleCnt="3">
        <dgm:presLayoutVars>
          <dgm:chMax val="0"/>
          <dgm:chPref val="0"/>
        </dgm:presLayoutVars>
      </dgm:prSet>
      <dgm:spPr/>
    </dgm:pt>
    <dgm:pt modelId="{3784D2C2-A3B7-45F7-B470-30349C5786F2}" type="pres">
      <dgm:prSet presAssocID="{82FD755B-F457-4888-9C9D-AE22A5E09AAE}" presName="sibTrans" presStyleCnt="0"/>
      <dgm:spPr/>
    </dgm:pt>
    <dgm:pt modelId="{A7E88019-77DA-40A7-84FD-C7E05C99D4FC}" type="pres">
      <dgm:prSet presAssocID="{E5D16AC5-0D7C-413E-B330-2FD22B735A75}" presName="compNode" presStyleCnt="0"/>
      <dgm:spPr/>
    </dgm:pt>
    <dgm:pt modelId="{544E5366-1264-4C57-8B91-98BDB0CFAF0A}" type="pres">
      <dgm:prSet presAssocID="{E5D16AC5-0D7C-413E-B330-2FD22B735A75}" presName="bgRect" presStyleLbl="bgShp" presStyleIdx="2" presStyleCnt="3"/>
      <dgm:spPr/>
    </dgm:pt>
    <dgm:pt modelId="{5C76D256-8AE4-4CCF-A593-AC40DE39D473}" type="pres">
      <dgm:prSet presAssocID="{E5D16AC5-0D7C-413E-B330-2FD22B735A7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33D11FB-8B9E-446C-B417-539A0BFA488A}" type="pres">
      <dgm:prSet presAssocID="{E5D16AC5-0D7C-413E-B330-2FD22B735A75}" presName="spaceRect" presStyleCnt="0"/>
      <dgm:spPr/>
    </dgm:pt>
    <dgm:pt modelId="{666FC087-CBD5-46FA-BDB5-F0B3D685BAE0}" type="pres">
      <dgm:prSet presAssocID="{E5D16AC5-0D7C-413E-B330-2FD22B735A7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1748702-B084-4007-B8DB-4AF5108E75B7}" type="presOf" srcId="{E5D16AC5-0D7C-413E-B330-2FD22B735A75}" destId="{666FC087-CBD5-46FA-BDB5-F0B3D685BAE0}" srcOrd="0" destOrd="0" presId="urn:microsoft.com/office/officeart/2018/2/layout/IconVerticalSolidList"/>
    <dgm:cxn modelId="{89FE0103-84BD-4460-A25F-D41D49903633}" type="presOf" srcId="{B54297E6-6F37-4FD3-9C43-849595176150}" destId="{C1611386-362B-4B05-93EE-C6D0D9CD5FDB}" srcOrd="0" destOrd="0" presId="urn:microsoft.com/office/officeart/2018/2/layout/IconVerticalSolidList"/>
    <dgm:cxn modelId="{25687F62-AB00-47EC-BA16-67517AD51EB9}" type="presOf" srcId="{ADA51273-D11A-4D44-A0EE-A45F49AA436B}" destId="{A64EA677-4155-4BFB-87FE-51895CDD1A91}" srcOrd="0" destOrd="0" presId="urn:microsoft.com/office/officeart/2018/2/layout/IconVerticalSolidList"/>
    <dgm:cxn modelId="{5F36DDB7-4AF7-43D4-8DAD-9A44C6456F1C}" srcId="{10D917BB-5D8D-49F9-B423-72196202E585}" destId="{ADA51273-D11A-4D44-A0EE-A45F49AA436B}" srcOrd="0" destOrd="0" parTransId="{E83972B2-5960-4DE4-A549-07F99BCDBBA4}" sibTransId="{49074336-5F1B-42F8-9F33-E4952C73074E}"/>
    <dgm:cxn modelId="{E626D5CC-28BF-44D8-8422-98C91A3C1609}" srcId="{10D917BB-5D8D-49F9-B423-72196202E585}" destId="{B54297E6-6F37-4FD3-9C43-849595176150}" srcOrd="1" destOrd="0" parTransId="{62283C6B-AB8D-4DFF-BE36-6AE019F4F88D}" sibTransId="{82FD755B-F457-4888-9C9D-AE22A5E09AAE}"/>
    <dgm:cxn modelId="{5482A7CD-3252-4742-BB28-84129184FF28}" srcId="{10D917BB-5D8D-49F9-B423-72196202E585}" destId="{E5D16AC5-0D7C-413E-B330-2FD22B735A75}" srcOrd="2" destOrd="0" parTransId="{D8F91FA9-FBA5-47CE-93C7-6D9B54E611A8}" sibTransId="{EF4629C0-3EE0-4134-AA70-238DE8118C1F}"/>
    <dgm:cxn modelId="{C25251E8-EF89-46F4-AC28-CEEAC78418E4}" type="presOf" srcId="{10D917BB-5D8D-49F9-B423-72196202E585}" destId="{AE54AEE2-C567-4946-98EC-D0979AFF5481}" srcOrd="0" destOrd="0" presId="urn:microsoft.com/office/officeart/2018/2/layout/IconVerticalSolidList"/>
    <dgm:cxn modelId="{AAF01E3C-4B6E-4710-85BC-549115AFDE59}" type="presParOf" srcId="{AE54AEE2-C567-4946-98EC-D0979AFF5481}" destId="{ADCE43FC-1A67-4215-816C-90CB91D39B27}" srcOrd="0" destOrd="0" presId="urn:microsoft.com/office/officeart/2018/2/layout/IconVerticalSolidList"/>
    <dgm:cxn modelId="{BAD986DB-3235-474C-A39F-D3092E14FCE5}" type="presParOf" srcId="{ADCE43FC-1A67-4215-816C-90CB91D39B27}" destId="{F45DA97D-446F-4684-AD0B-9156E3A8C1EC}" srcOrd="0" destOrd="0" presId="urn:microsoft.com/office/officeart/2018/2/layout/IconVerticalSolidList"/>
    <dgm:cxn modelId="{E0A853E1-9B98-443A-9594-4A9D1CE0F50C}" type="presParOf" srcId="{ADCE43FC-1A67-4215-816C-90CB91D39B27}" destId="{DF47BD3E-9C95-4A71-A91C-072E257CCBA3}" srcOrd="1" destOrd="0" presId="urn:microsoft.com/office/officeart/2018/2/layout/IconVerticalSolidList"/>
    <dgm:cxn modelId="{9D0FE7BE-D766-44D0-8D2E-8B8E30365A79}" type="presParOf" srcId="{ADCE43FC-1A67-4215-816C-90CB91D39B27}" destId="{E3266A8A-BBFF-4A69-BD21-46BD920EE3B9}" srcOrd="2" destOrd="0" presId="urn:microsoft.com/office/officeart/2018/2/layout/IconVerticalSolidList"/>
    <dgm:cxn modelId="{B9C06B3C-DA09-44E9-B093-FF0565FFD637}" type="presParOf" srcId="{ADCE43FC-1A67-4215-816C-90CB91D39B27}" destId="{A64EA677-4155-4BFB-87FE-51895CDD1A91}" srcOrd="3" destOrd="0" presId="urn:microsoft.com/office/officeart/2018/2/layout/IconVerticalSolidList"/>
    <dgm:cxn modelId="{6324DA4E-2A08-4689-AC75-3FD4ABF099AF}" type="presParOf" srcId="{AE54AEE2-C567-4946-98EC-D0979AFF5481}" destId="{991C6D4D-99DE-45B6-AC91-2635AF6E9E3B}" srcOrd="1" destOrd="0" presId="urn:microsoft.com/office/officeart/2018/2/layout/IconVerticalSolidList"/>
    <dgm:cxn modelId="{5B5F1A11-007E-4755-A27D-40BFC28D8121}" type="presParOf" srcId="{AE54AEE2-C567-4946-98EC-D0979AFF5481}" destId="{1953FF1A-BAFE-41D4-ABAF-EDD77360F23D}" srcOrd="2" destOrd="0" presId="urn:microsoft.com/office/officeart/2018/2/layout/IconVerticalSolidList"/>
    <dgm:cxn modelId="{3201AF3A-CD66-40D9-B4F7-B9E9DB81906C}" type="presParOf" srcId="{1953FF1A-BAFE-41D4-ABAF-EDD77360F23D}" destId="{D3CCB981-AF9F-4407-B6A3-4945039E21D5}" srcOrd="0" destOrd="0" presId="urn:microsoft.com/office/officeart/2018/2/layout/IconVerticalSolidList"/>
    <dgm:cxn modelId="{74058949-D15F-4736-A5CD-C80F2C34EDF9}" type="presParOf" srcId="{1953FF1A-BAFE-41D4-ABAF-EDD77360F23D}" destId="{414114BF-D2CB-498E-AC58-545D31CDD2C3}" srcOrd="1" destOrd="0" presId="urn:microsoft.com/office/officeart/2018/2/layout/IconVerticalSolidList"/>
    <dgm:cxn modelId="{BEEDF42E-1278-45C5-83FD-81D6EA60862E}" type="presParOf" srcId="{1953FF1A-BAFE-41D4-ABAF-EDD77360F23D}" destId="{194D02C5-44F9-459C-806C-E8BA279865D3}" srcOrd="2" destOrd="0" presId="urn:microsoft.com/office/officeart/2018/2/layout/IconVerticalSolidList"/>
    <dgm:cxn modelId="{59AB69D3-D18B-4090-84C6-D2C96C6CDBBF}" type="presParOf" srcId="{1953FF1A-BAFE-41D4-ABAF-EDD77360F23D}" destId="{C1611386-362B-4B05-93EE-C6D0D9CD5FDB}" srcOrd="3" destOrd="0" presId="urn:microsoft.com/office/officeart/2018/2/layout/IconVerticalSolidList"/>
    <dgm:cxn modelId="{E6AE5270-A653-485C-B0DB-89384453B76B}" type="presParOf" srcId="{AE54AEE2-C567-4946-98EC-D0979AFF5481}" destId="{3784D2C2-A3B7-45F7-B470-30349C5786F2}" srcOrd="3" destOrd="0" presId="urn:microsoft.com/office/officeart/2018/2/layout/IconVerticalSolidList"/>
    <dgm:cxn modelId="{B59567DD-D983-497E-89DC-48768D39DCAD}" type="presParOf" srcId="{AE54AEE2-C567-4946-98EC-D0979AFF5481}" destId="{A7E88019-77DA-40A7-84FD-C7E05C99D4FC}" srcOrd="4" destOrd="0" presId="urn:microsoft.com/office/officeart/2018/2/layout/IconVerticalSolidList"/>
    <dgm:cxn modelId="{1E4AF79F-AC05-4EF0-805A-35250377C575}" type="presParOf" srcId="{A7E88019-77DA-40A7-84FD-C7E05C99D4FC}" destId="{544E5366-1264-4C57-8B91-98BDB0CFAF0A}" srcOrd="0" destOrd="0" presId="urn:microsoft.com/office/officeart/2018/2/layout/IconVerticalSolidList"/>
    <dgm:cxn modelId="{C3265363-5408-48C7-AD8D-6D6B650BF629}" type="presParOf" srcId="{A7E88019-77DA-40A7-84FD-C7E05C99D4FC}" destId="{5C76D256-8AE4-4CCF-A593-AC40DE39D473}" srcOrd="1" destOrd="0" presId="urn:microsoft.com/office/officeart/2018/2/layout/IconVerticalSolidList"/>
    <dgm:cxn modelId="{E88F8518-812D-4292-82B8-C0EEB116DB77}" type="presParOf" srcId="{A7E88019-77DA-40A7-84FD-C7E05C99D4FC}" destId="{133D11FB-8B9E-446C-B417-539A0BFA488A}" srcOrd="2" destOrd="0" presId="urn:microsoft.com/office/officeart/2018/2/layout/IconVerticalSolidList"/>
    <dgm:cxn modelId="{6893587F-4859-452D-85D6-BD7988CAB747}" type="presParOf" srcId="{A7E88019-77DA-40A7-84FD-C7E05C99D4FC}" destId="{666FC087-CBD5-46FA-BDB5-F0B3D685BAE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285E96B-F841-46B2-9144-162B42A1D82A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52C37DD-8F80-42EB-A5E9-CB4F111E9D65}">
      <dgm:prSet/>
      <dgm:spPr/>
      <dgm:t>
        <a:bodyPr/>
        <a:lstStyle/>
        <a:p>
          <a:pPr algn="ctr"/>
          <a:r>
            <a:rPr lang="en-IN" b="1" dirty="0"/>
            <a:t>Current Value</a:t>
          </a:r>
          <a:endParaRPr lang="en-US" dirty="0"/>
        </a:p>
      </dgm:t>
    </dgm:pt>
    <dgm:pt modelId="{7943DAF4-0387-4BAB-8512-39AFF25A4628}" type="parTrans" cxnId="{BCD24198-D6DC-4FE0-B3E8-00E17CD185B0}">
      <dgm:prSet/>
      <dgm:spPr/>
      <dgm:t>
        <a:bodyPr/>
        <a:lstStyle/>
        <a:p>
          <a:pPr algn="just"/>
          <a:endParaRPr lang="en-US"/>
        </a:p>
      </dgm:t>
    </dgm:pt>
    <dgm:pt modelId="{CC917E6F-5A93-4C3A-A5CE-923E49C47A33}" type="sibTrans" cxnId="{BCD24198-D6DC-4FE0-B3E8-00E17CD185B0}">
      <dgm:prSet/>
      <dgm:spPr/>
      <dgm:t>
        <a:bodyPr/>
        <a:lstStyle/>
        <a:p>
          <a:pPr algn="just"/>
          <a:endParaRPr lang="en-US"/>
        </a:p>
      </dgm:t>
    </dgm:pt>
    <dgm:pt modelId="{40B1D756-6FF3-4D97-90DF-8541130CAFB5}">
      <dgm:prSet/>
      <dgm:spPr/>
      <dgm:t>
        <a:bodyPr/>
        <a:lstStyle/>
        <a:p>
          <a:pPr algn="just"/>
          <a:r>
            <a:rPr lang="en-IN"/>
            <a:t>Most attributes in source systems fall into this category, where the stored value represents the attribute's current state. </a:t>
          </a:r>
          <a:endParaRPr lang="en-US"/>
        </a:p>
      </dgm:t>
    </dgm:pt>
    <dgm:pt modelId="{3EDB8EB6-BE53-4643-95BA-1A5BA38070CC}" type="parTrans" cxnId="{D4CCE177-7C8A-4D59-9592-036D2FF320B1}">
      <dgm:prSet/>
      <dgm:spPr/>
      <dgm:t>
        <a:bodyPr/>
        <a:lstStyle/>
        <a:p>
          <a:pPr algn="just"/>
          <a:endParaRPr lang="en-US"/>
        </a:p>
      </dgm:t>
    </dgm:pt>
    <dgm:pt modelId="{4CCB94B4-8425-49FE-980B-174B3874C7F6}" type="sibTrans" cxnId="{D4CCE177-7C8A-4D59-9592-036D2FF320B1}">
      <dgm:prSet/>
      <dgm:spPr/>
      <dgm:t>
        <a:bodyPr/>
        <a:lstStyle/>
        <a:p>
          <a:pPr algn="just"/>
          <a:endParaRPr lang="en-US"/>
        </a:p>
      </dgm:t>
    </dgm:pt>
    <dgm:pt modelId="{BEAC392B-5237-4633-943F-AC6BD056CB0E}">
      <dgm:prSet/>
      <dgm:spPr/>
      <dgm:t>
        <a:bodyPr/>
        <a:lstStyle/>
        <a:p>
          <a:pPr algn="just"/>
          <a:r>
            <a:rPr lang="en-IN"/>
            <a:t>Examples include customer addresses, bank account balances, and outstanding order amounts. </a:t>
          </a:r>
          <a:endParaRPr lang="en-US"/>
        </a:p>
      </dgm:t>
    </dgm:pt>
    <dgm:pt modelId="{891BE9FA-3404-43D5-9392-4A9F08D5931A}" type="parTrans" cxnId="{9D225E1E-0519-4441-8C5A-4B297F83AA44}">
      <dgm:prSet/>
      <dgm:spPr/>
      <dgm:t>
        <a:bodyPr/>
        <a:lstStyle/>
        <a:p>
          <a:pPr algn="just"/>
          <a:endParaRPr lang="en-US"/>
        </a:p>
      </dgm:t>
    </dgm:pt>
    <dgm:pt modelId="{4811CF9F-8551-430E-B377-2FFFD5BD9AE0}" type="sibTrans" cxnId="{9D225E1E-0519-4441-8C5A-4B297F83AA44}">
      <dgm:prSet/>
      <dgm:spPr/>
      <dgm:t>
        <a:bodyPr/>
        <a:lstStyle/>
        <a:p>
          <a:pPr algn="just"/>
          <a:endParaRPr lang="en-US"/>
        </a:p>
      </dgm:t>
    </dgm:pt>
    <dgm:pt modelId="{90473117-2460-4CBC-9C0B-777C9555D3B7}">
      <dgm:prSet/>
      <dgm:spPr/>
      <dgm:t>
        <a:bodyPr/>
        <a:lstStyle/>
        <a:p>
          <a:pPr algn="just"/>
          <a:r>
            <a:rPr lang="en-IN"/>
            <a:t>Since these values change unpredictably, capturing historical changes for the data warehouse can be challenging.</a:t>
          </a:r>
          <a:endParaRPr lang="en-US"/>
        </a:p>
      </dgm:t>
    </dgm:pt>
    <dgm:pt modelId="{8BC25C37-810E-42ED-8E7D-624EDCEA3860}" type="parTrans" cxnId="{583DE535-88FF-49FD-96E7-B598D4338D8E}">
      <dgm:prSet/>
      <dgm:spPr/>
      <dgm:t>
        <a:bodyPr/>
        <a:lstStyle/>
        <a:p>
          <a:pPr algn="just"/>
          <a:endParaRPr lang="en-US"/>
        </a:p>
      </dgm:t>
    </dgm:pt>
    <dgm:pt modelId="{8B90EB6E-59A4-4D81-B487-E35F3D1C0A41}" type="sibTrans" cxnId="{583DE535-88FF-49FD-96E7-B598D4338D8E}">
      <dgm:prSet/>
      <dgm:spPr/>
      <dgm:t>
        <a:bodyPr/>
        <a:lstStyle/>
        <a:p>
          <a:pPr algn="just"/>
          <a:endParaRPr lang="en-US"/>
        </a:p>
      </dgm:t>
    </dgm:pt>
    <dgm:pt modelId="{2155ED46-9B28-4F3B-9282-6C965E2ADD8F}">
      <dgm:prSet/>
      <dgm:spPr/>
      <dgm:t>
        <a:bodyPr/>
        <a:lstStyle/>
        <a:p>
          <a:pPr algn="ctr"/>
          <a:r>
            <a:rPr lang="en-IN" b="1" dirty="0"/>
            <a:t>Periodic Status</a:t>
          </a:r>
          <a:r>
            <a:rPr lang="en-IN" dirty="0"/>
            <a:t> </a:t>
          </a:r>
          <a:endParaRPr lang="en-US" dirty="0"/>
        </a:p>
      </dgm:t>
    </dgm:pt>
    <dgm:pt modelId="{97C2E506-3FF9-4687-9787-5901E242F592}" type="parTrans" cxnId="{34F2A7E7-EAF7-4067-A7B1-06FAEE3DE81A}">
      <dgm:prSet/>
      <dgm:spPr/>
      <dgm:t>
        <a:bodyPr/>
        <a:lstStyle/>
        <a:p>
          <a:pPr algn="just"/>
          <a:endParaRPr lang="en-US"/>
        </a:p>
      </dgm:t>
    </dgm:pt>
    <dgm:pt modelId="{9BAE1FFB-67A3-4AC9-8A27-1FCB7B9A6DA8}" type="sibTrans" cxnId="{34F2A7E7-EAF7-4067-A7B1-06FAEE3DE81A}">
      <dgm:prSet/>
      <dgm:spPr/>
      <dgm:t>
        <a:bodyPr/>
        <a:lstStyle/>
        <a:p>
          <a:pPr algn="just"/>
          <a:endParaRPr lang="en-US"/>
        </a:p>
      </dgm:t>
    </dgm:pt>
    <dgm:pt modelId="{2C53BA93-0F7F-42FA-9C03-E1E0F8CF2460}">
      <dgm:prSet/>
      <dgm:spPr/>
      <dgm:t>
        <a:bodyPr/>
        <a:lstStyle/>
        <a:p>
          <a:pPr algn="just"/>
          <a:r>
            <a:rPr lang="en-IN"/>
            <a:t>This category preserves the value of an attribute at each change event. </a:t>
          </a:r>
          <a:endParaRPr lang="en-US"/>
        </a:p>
      </dgm:t>
    </dgm:pt>
    <dgm:pt modelId="{258CFF8A-11B9-457D-AB1A-39FE575CA464}" type="parTrans" cxnId="{DBC3E7EA-650B-4244-B157-2830B4CD1492}">
      <dgm:prSet/>
      <dgm:spPr/>
      <dgm:t>
        <a:bodyPr/>
        <a:lstStyle/>
        <a:p>
          <a:pPr algn="just"/>
          <a:endParaRPr lang="en-US"/>
        </a:p>
      </dgm:t>
    </dgm:pt>
    <dgm:pt modelId="{C7D5319D-36F4-4A11-882E-B71826B34384}" type="sibTrans" cxnId="{DBC3E7EA-650B-4244-B157-2830B4CD1492}">
      <dgm:prSet/>
      <dgm:spPr/>
      <dgm:t>
        <a:bodyPr/>
        <a:lstStyle/>
        <a:p>
          <a:pPr algn="just"/>
          <a:endParaRPr lang="en-US"/>
        </a:p>
      </dgm:t>
    </dgm:pt>
    <dgm:pt modelId="{1289A983-7CE4-4549-8BE6-47F9F09C4BA3}">
      <dgm:prSet/>
      <dgm:spPr/>
      <dgm:t>
        <a:bodyPr/>
        <a:lstStyle/>
        <a:p>
          <a:pPr algn="just"/>
          <a:r>
            <a:rPr lang="en-IN"/>
            <a:t>Status data is recorded with timestamps, making it easier to track historical changes. </a:t>
          </a:r>
          <a:endParaRPr lang="en-US"/>
        </a:p>
      </dgm:t>
    </dgm:pt>
    <dgm:pt modelId="{9771A469-3186-4E1C-84E8-6AD7FCF9A46D}" type="parTrans" cxnId="{871AA836-9519-4397-A432-3E678D0C5E5D}">
      <dgm:prSet/>
      <dgm:spPr/>
      <dgm:t>
        <a:bodyPr/>
        <a:lstStyle/>
        <a:p>
          <a:pPr algn="just"/>
          <a:endParaRPr lang="en-US"/>
        </a:p>
      </dgm:t>
    </dgm:pt>
    <dgm:pt modelId="{97206474-E74A-4FA0-B771-E949ADC76F5E}" type="sibTrans" cxnId="{871AA836-9519-4397-A432-3E678D0C5E5D}">
      <dgm:prSet/>
      <dgm:spPr/>
      <dgm:t>
        <a:bodyPr/>
        <a:lstStyle/>
        <a:p>
          <a:pPr algn="just"/>
          <a:endParaRPr lang="en-US"/>
        </a:p>
      </dgm:t>
    </dgm:pt>
    <dgm:pt modelId="{45F7E704-08D8-4CE4-984F-F1E6AC99DA22}">
      <dgm:prSet/>
      <dgm:spPr/>
      <dgm:t>
        <a:bodyPr/>
        <a:lstStyle/>
        <a:p>
          <a:pPr algn="just"/>
          <a:r>
            <a:rPr lang="en-IN"/>
            <a:t>Examples include insurance policy records and claim processing steps.</a:t>
          </a:r>
          <a:endParaRPr lang="en-US"/>
        </a:p>
      </dgm:t>
    </dgm:pt>
    <dgm:pt modelId="{290B8C49-E033-4CB9-A5F4-30B479FB3B4B}" type="parTrans" cxnId="{C01B4284-21E7-4F99-B7A2-B56FDC0C96E4}">
      <dgm:prSet/>
      <dgm:spPr/>
      <dgm:t>
        <a:bodyPr/>
        <a:lstStyle/>
        <a:p>
          <a:pPr algn="just"/>
          <a:endParaRPr lang="en-US"/>
        </a:p>
      </dgm:t>
    </dgm:pt>
    <dgm:pt modelId="{825E3017-910B-49B9-9CE3-2641988E4283}" type="sibTrans" cxnId="{C01B4284-21E7-4F99-B7A2-B56FDC0C96E4}">
      <dgm:prSet/>
      <dgm:spPr/>
      <dgm:t>
        <a:bodyPr/>
        <a:lstStyle/>
        <a:p>
          <a:pPr algn="just"/>
          <a:endParaRPr lang="en-US"/>
        </a:p>
      </dgm:t>
    </dgm:pt>
    <dgm:pt modelId="{92BCA188-59DD-6848-9376-BA18AEAA0C2F}" type="pres">
      <dgm:prSet presAssocID="{E285E96B-F841-46B2-9144-162B42A1D82A}" presName="Name0" presStyleCnt="0">
        <dgm:presLayoutVars>
          <dgm:dir/>
          <dgm:animLvl val="lvl"/>
          <dgm:resizeHandles val="exact"/>
        </dgm:presLayoutVars>
      </dgm:prSet>
      <dgm:spPr/>
    </dgm:pt>
    <dgm:pt modelId="{28DB280B-1358-F542-B897-8675BFBF0A2E}" type="pres">
      <dgm:prSet presAssocID="{452C37DD-8F80-42EB-A5E9-CB4F111E9D65}" presName="composite" presStyleCnt="0"/>
      <dgm:spPr/>
    </dgm:pt>
    <dgm:pt modelId="{64D337D4-FEC5-CC4A-8E4D-18EAE6197BD1}" type="pres">
      <dgm:prSet presAssocID="{452C37DD-8F80-42EB-A5E9-CB4F111E9D6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71F73225-D073-B440-8879-ACE738731C89}" type="pres">
      <dgm:prSet presAssocID="{452C37DD-8F80-42EB-A5E9-CB4F111E9D65}" presName="desTx" presStyleLbl="alignAccFollowNode1" presStyleIdx="0" presStyleCnt="2">
        <dgm:presLayoutVars>
          <dgm:bulletEnabled val="1"/>
        </dgm:presLayoutVars>
      </dgm:prSet>
      <dgm:spPr/>
    </dgm:pt>
    <dgm:pt modelId="{FFAD669F-A52E-644D-9D8B-22F030CA5B2C}" type="pres">
      <dgm:prSet presAssocID="{CC917E6F-5A93-4C3A-A5CE-923E49C47A33}" presName="space" presStyleCnt="0"/>
      <dgm:spPr/>
    </dgm:pt>
    <dgm:pt modelId="{4D9F777C-BBEA-6242-ABF6-E1504BB258F0}" type="pres">
      <dgm:prSet presAssocID="{2155ED46-9B28-4F3B-9282-6C965E2ADD8F}" presName="composite" presStyleCnt="0"/>
      <dgm:spPr/>
    </dgm:pt>
    <dgm:pt modelId="{83D80E8C-A08E-B94C-94BA-6373E1B994B8}" type="pres">
      <dgm:prSet presAssocID="{2155ED46-9B28-4F3B-9282-6C965E2ADD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66F9A0A-532E-6B4D-9C99-410E0ADB222C}" type="pres">
      <dgm:prSet presAssocID="{2155ED46-9B28-4F3B-9282-6C965E2ADD8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C1A3806-C4FA-A54A-B0C6-C925EB896175}" type="presOf" srcId="{BEAC392B-5237-4633-943F-AC6BD056CB0E}" destId="{71F73225-D073-B440-8879-ACE738731C89}" srcOrd="0" destOrd="1" presId="urn:microsoft.com/office/officeart/2005/8/layout/hList1"/>
    <dgm:cxn modelId="{9AE09912-E888-EB4C-B6EF-4455E90C8C93}" type="presOf" srcId="{40B1D756-6FF3-4D97-90DF-8541130CAFB5}" destId="{71F73225-D073-B440-8879-ACE738731C89}" srcOrd="0" destOrd="0" presId="urn:microsoft.com/office/officeart/2005/8/layout/hList1"/>
    <dgm:cxn modelId="{9D225E1E-0519-4441-8C5A-4B297F83AA44}" srcId="{452C37DD-8F80-42EB-A5E9-CB4F111E9D65}" destId="{BEAC392B-5237-4633-943F-AC6BD056CB0E}" srcOrd="1" destOrd="0" parTransId="{891BE9FA-3404-43D5-9392-4A9F08D5931A}" sibTransId="{4811CF9F-8551-430E-B377-2FFFD5BD9AE0}"/>
    <dgm:cxn modelId="{D7ACCB2B-C4E0-FB48-9538-0156FBD439F8}" type="presOf" srcId="{2155ED46-9B28-4F3B-9282-6C965E2ADD8F}" destId="{83D80E8C-A08E-B94C-94BA-6373E1B994B8}" srcOrd="0" destOrd="0" presId="urn:microsoft.com/office/officeart/2005/8/layout/hList1"/>
    <dgm:cxn modelId="{583DE535-88FF-49FD-96E7-B598D4338D8E}" srcId="{452C37DD-8F80-42EB-A5E9-CB4F111E9D65}" destId="{90473117-2460-4CBC-9C0B-777C9555D3B7}" srcOrd="2" destOrd="0" parTransId="{8BC25C37-810E-42ED-8E7D-624EDCEA3860}" sibTransId="{8B90EB6E-59A4-4D81-B487-E35F3D1C0A41}"/>
    <dgm:cxn modelId="{871AA836-9519-4397-A432-3E678D0C5E5D}" srcId="{2155ED46-9B28-4F3B-9282-6C965E2ADD8F}" destId="{1289A983-7CE4-4549-8BE6-47F9F09C4BA3}" srcOrd="1" destOrd="0" parTransId="{9771A469-3186-4E1C-84E8-6AD7FCF9A46D}" sibTransId="{97206474-E74A-4FA0-B771-E949ADC76F5E}"/>
    <dgm:cxn modelId="{07CFDC36-39AE-5F4B-88FD-5A691ED4F97E}" type="presOf" srcId="{1289A983-7CE4-4549-8BE6-47F9F09C4BA3}" destId="{066F9A0A-532E-6B4D-9C99-410E0ADB222C}" srcOrd="0" destOrd="1" presId="urn:microsoft.com/office/officeart/2005/8/layout/hList1"/>
    <dgm:cxn modelId="{31656E43-C490-0241-A1AC-177337A12108}" type="presOf" srcId="{452C37DD-8F80-42EB-A5E9-CB4F111E9D65}" destId="{64D337D4-FEC5-CC4A-8E4D-18EAE6197BD1}" srcOrd="0" destOrd="0" presId="urn:microsoft.com/office/officeart/2005/8/layout/hList1"/>
    <dgm:cxn modelId="{D4CCE177-7C8A-4D59-9592-036D2FF320B1}" srcId="{452C37DD-8F80-42EB-A5E9-CB4F111E9D65}" destId="{40B1D756-6FF3-4D97-90DF-8541130CAFB5}" srcOrd="0" destOrd="0" parTransId="{3EDB8EB6-BE53-4643-95BA-1A5BA38070CC}" sibTransId="{4CCB94B4-8425-49FE-980B-174B3874C7F6}"/>
    <dgm:cxn modelId="{C01B4284-21E7-4F99-B7A2-B56FDC0C96E4}" srcId="{2155ED46-9B28-4F3B-9282-6C965E2ADD8F}" destId="{45F7E704-08D8-4CE4-984F-F1E6AC99DA22}" srcOrd="2" destOrd="0" parTransId="{290B8C49-E033-4CB9-A5F4-30B479FB3B4B}" sibTransId="{825E3017-910B-49B9-9CE3-2641988E4283}"/>
    <dgm:cxn modelId="{48F58B8B-3DF3-154C-991A-339D8FF103DD}" type="presOf" srcId="{90473117-2460-4CBC-9C0B-777C9555D3B7}" destId="{71F73225-D073-B440-8879-ACE738731C89}" srcOrd="0" destOrd="2" presId="urn:microsoft.com/office/officeart/2005/8/layout/hList1"/>
    <dgm:cxn modelId="{BCD24198-D6DC-4FE0-B3E8-00E17CD185B0}" srcId="{E285E96B-F841-46B2-9144-162B42A1D82A}" destId="{452C37DD-8F80-42EB-A5E9-CB4F111E9D65}" srcOrd="0" destOrd="0" parTransId="{7943DAF4-0387-4BAB-8512-39AFF25A4628}" sibTransId="{CC917E6F-5A93-4C3A-A5CE-923E49C47A33}"/>
    <dgm:cxn modelId="{48DEE898-6B82-C148-8D96-B867ECA59DB5}" type="presOf" srcId="{E285E96B-F841-46B2-9144-162B42A1D82A}" destId="{92BCA188-59DD-6848-9376-BA18AEAA0C2F}" srcOrd="0" destOrd="0" presId="urn:microsoft.com/office/officeart/2005/8/layout/hList1"/>
    <dgm:cxn modelId="{7945A3AD-D45B-2041-883F-6ADA3B108B03}" type="presOf" srcId="{45F7E704-08D8-4CE4-984F-F1E6AC99DA22}" destId="{066F9A0A-532E-6B4D-9C99-410E0ADB222C}" srcOrd="0" destOrd="2" presId="urn:microsoft.com/office/officeart/2005/8/layout/hList1"/>
    <dgm:cxn modelId="{34F2A7E7-EAF7-4067-A7B1-06FAEE3DE81A}" srcId="{E285E96B-F841-46B2-9144-162B42A1D82A}" destId="{2155ED46-9B28-4F3B-9282-6C965E2ADD8F}" srcOrd="1" destOrd="0" parTransId="{97C2E506-3FF9-4687-9787-5901E242F592}" sibTransId="{9BAE1FFB-67A3-4AC9-8A27-1FCB7B9A6DA8}"/>
    <dgm:cxn modelId="{DBC3E7EA-650B-4244-B157-2830B4CD1492}" srcId="{2155ED46-9B28-4F3B-9282-6C965E2ADD8F}" destId="{2C53BA93-0F7F-42FA-9C03-E1E0F8CF2460}" srcOrd="0" destOrd="0" parTransId="{258CFF8A-11B9-457D-AB1A-39FE575CA464}" sibTransId="{C7D5319D-36F4-4A11-882E-B71826B34384}"/>
    <dgm:cxn modelId="{B0E2C5F7-3EE2-C648-BDDA-A10C7FEB2A9A}" type="presOf" srcId="{2C53BA93-0F7F-42FA-9C03-E1E0F8CF2460}" destId="{066F9A0A-532E-6B4D-9C99-410E0ADB222C}" srcOrd="0" destOrd="0" presId="urn:microsoft.com/office/officeart/2005/8/layout/hList1"/>
    <dgm:cxn modelId="{97F37232-ED19-F747-B47D-F5BDACCC06AE}" type="presParOf" srcId="{92BCA188-59DD-6848-9376-BA18AEAA0C2F}" destId="{28DB280B-1358-F542-B897-8675BFBF0A2E}" srcOrd="0" destOrd="0" presId="urn:microsoft.com/office/officeart/2005/8/layout/hList1"/>
    <dgm:cxn modelId="{6773AE00-C45A-EE40-9802-3F474CD38B4F}" type="presParOf" srcId="{28DB280B-1358-F542-B897-8675BFBF0A2E}" destId="{64D337D4-FEC5-CC4A-8E4D-18EAE6197BD1}" srcOrd="0" destOrd="0" presId="urn:microsoft.com/office/officeart/2005/8/layout/hList1"/>
    <dgm:cxn modelId="{4C22A550-E714-2747-98D8-1ACAFC1CA347}" type="presParOf" srcId="{28DB280B-1358-F542-B897-8675BFBF0A2E}" destId="{71F73225-D073-B440-8879-ACE738731C89}" srcOrd="1" destOrd="0" presId="urn:microsoft.com/office/officeart/2005/8/layout/hList1"/>
    <dgm:cxn modelId="{1118CB29-5566-6447-877A-9446C5A14185}" type="presParOf" srcId="{92BCA188-59DD-6848-9376-BA18AEAA0C2F}" destId="{FFAD669F-A52E-644D-9D8B-22F030CA5B2C}" srcOrd="1" destOrd="0" presId="urn:microsoft.com/office/officeart/2005/8/layout/hList1"/>
    <dgm:cxn modelId="{726C5CCB-24F7-7943-B436-2473FE2FF2A1}" type="presParOf" srcId="{92BCA188-59DD-6848-9376-BA18AEAA0C2F}" destId="{4D9F777C-BBEA-6242-ABF6-E1504BB258F0}" srcOrd="2" destOrd="0" presId="urn:microsoft.com/office/officeart/2005/8/layout/hList1"/>
    <dgm:cxn modelId="{16CB05B0-7DE5-3B40-8C52-BE5950543284}" type="presParOf" srcId="{4D9F777C-BBEA-6242-ABF6-E1504BB258F0}" destId="{83D80E8C-A08E-B94C-94BA-6373E1B994B8}" srcOrd="0" destOrd="0" presId="urn:microsoft.com/office/officeart/2005/8/layout/hList1"/>
    <dgm:cxn modelId="{E76E4A51-4B41-9540-8F0D-FA1D69F7430A}" type="presParOf" srcId="{4D9F777C-BBEA-6242-ABF6-E1504BB258F0}" destId="{066F9A0A-532E-6B4D-9C99-410E0ADB222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25BCEE4-0C57-4C40-9EB9-5A600780F5F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F6BB56F-AFC9-414F-94FD-AFCC8489751C}">
      <dgm:prSet/>
      <dgm:spPr/>
      <dgm:t>
        <a:bodyPr/>
        <a:lstStyle/>
        <a:p>
          <a:pPr>
            <a:defRPr b="1"/>
          </a:pPr>
          <a:r>
            <a:rPr lang="en-IN" b="1"/>
            <a:t>Static Data Capture (“As-Is” Extraction):</a:t>
          </a:r>
          <a:endParaRPr lang="en-US"/>
        </a:p>
      </dgm:t>
    </dgm:pt>
    <dgm:pt modelId="{AF1528F7-3B8E-474D-B7C2-5DC69D3756B7}" type="parTrans" cxnId="{FDBB0458-FDC7-4247-B71F-491002EBD62C}">
      <dgm:prSet/>
      <dgm:spPr/>
      <dgm:t>
        <a:bodyPr/>
        <a:lstStyle/>
        <a:p>
          <a:endParaRPr lang="en-US"/>
        </a:p>
      </dgm:t>
    </dgm:pt>
    <dgm:pt modelId="{8A8943BA-27EB-4AA8-84E4-FF73AE19D2DB}" type="sibTrans" cxnId="{FDBB0458-FDC7-4247-B71F-491002EBD62C}">
      <dgm:prSet/>
      <dgm:spPr/>
      <dgm:t>
        <a:bodyPr/>
        <a:lstStyle/>
        <a:p>
          <a:endParaRPr lang="en-US"/>
        </a:p>
      </dgm:t>
    </dgm:pt>
    <dgm:pt modelId="{20F1A6C2-9DE4-42CC-9A94-36C6316C4029}">
      <dgm:prSet/>
      <dgm:spPr/>
      <dgm:t>
        <a:bodyPr/>
        <a:lstStyle/>
        <a:p>
          <a:r>
            <a:rPr lang="en-IN"/>
            <a:t>Captures a snapshot of data at a specific point in time.</a:t>
          </a:r>
          <a:endParaRPr lang="en-US"/>
        </a:p>
      </dgm:t>
    </dgm:pt>
    <dgm:pt modelId="{CFEED3B6-3CFC-4500-86EB-992134ED10EC}" type="parTrans" cxnId="{7F5FC99C-B936-4818-B840-1B1E2E3D77F7}">
      <dgm:prSet/>
      <dgm:spPr/>
      <dgm:t>
        <a:bodyPr/>
        <a:lstStyle/>
        <a:p>
          <a:endParaRPr lang="en-US"/>
        </a:p>
      </dgm:t>
    </dgm:pt>
    <dgm:pt modelId="{6605511F-ABF2-45B7-87B4-CCF1BC6C34B5}" type="sibTrans" cxnId="{7F5FC99C-B936-4818-B840-1B1E2E3D77F7}">
      <dgm:prSet/>
      <dgm:spPr/>
      <dgm:t>
        <a:bodyPr/>
        <a:lstStyle/>
        <a:p>
          <a:endParaRPr lang="en-US"/>
        </a:p>
      </dgm:t>
    </dgm:pt>
    <dgm:pt modelId="{AFF96EA5-303E-418B-89B7-C3EDBECBD29E}">
      <dgm:prSet/>
      <dgm:spPr/>
      <dgm:t>
        <a:bodyPr/>
        <a:lstStyle/>
        <a:p>
          <a:r>
            <a:rPr lang="en-IN"/>
            <a:t>Used for initial data loads and full refreshes of tables.</a:t>
          </a:r>
          <a:endParaRPr lang="en-US"/>
        </a:p>
      </dgm:t>
    </dgm:pt>
    <dgm:pt modelId="{CCEC9543-E131-49A4-90F5-2A97CC4408A1}" type="parTrans" cxnId="{A5135850-20A8-407C-9B7A-441341DC8DCE}">
      <dgm:prSet/>
      <dgm:spPr/>
      <dgm:t>
        <a:bodyPr/>
        <a:lstStyle/>
        <a:p>
          <a:endParaRPr lang="en-US"/>
        </a:p>
      </dgm:t>
    </dgm:pt>
    <dgm:pt modelId="{5CE4DDF4-B53E-4D35-8B97-15BA9AD4AC0F}" type="sibTrans" cxnId="{A5135850-20A8-407C-9B7A-441341DC8DCE}">
      <dgm:prSet/>
      <dgm:spPr/>
      <dgm:t>
        <a:bodyPr/>
        <a:lstStyle/>
        <a:p>
          <a:endParaRPr lang="en-US"/>
        </a:p>
      </dgm:t>
    </dgm:pt>
    <dgm:pt modelId="{A24362F8-7F82-489C-ADD3-1122E893ADCD}">
      <dgm:prSet/>
      <dgm:spPr/>
      <dgm:t>
        <a:bodyPr/>
        <a:lstStyle/>
        <a:p>
          <a:r>
            <a:rPr lang="en-IN"/>
            <a:t>Commonly applied when source system data undergoes major structural changes.</a:t>
          </a:r>
          <a:endParaRPr lang="en-US"/>
        </a:p>
      </dgm:t>
    </dgm:pt>
    <dgm:pt modelId="{2ED2B44A-4111-4449-BCDE-38A8942C78C9}" type="parTrans" cxnId="{A12859AF-C543-4D63-A3FE-AA823BFDD002}">
      <dgm:prSet/>
      <dgm:spPr/>
      <dgm:t>
        <a:bodyPr/>
        <a:lstStyle/>
        <a:p>
          <a:endParaRPr lang="en-US"/>
        </a:p>
      </dgm:t>
    </dgm:pt>
    <dgm:pt modelId="{B49E977B-24B5-4FAB-A069-FC194700D621}" type="sibTrans" cxnId="{A12859AF-C543-4D63-A3FE-AA823BFDD002}">
      <dgm:prSet/>
      <dgm:spPr/>
      <dgm:t>
        <a:bodyPr/>
        <a:lstStyle/>
        <a:p>
          <a:endParaRPr lang="en-US"/>
        </a:p>
      </dgm:t>
    </dgm:pt>
    <dgm:pt modelId="{01FDCBDA-C0B5-4D38-9E74-0C85416491B5}">
      <dgm:prSet/>
      <dgm:spPr/>
      <dgm:t>
        <a:bodyPr/>
        <a:lstStyle/>
        <a:p>
          <a:pPr>
            <a:defRPr b="1"/>
          </a:pPr>
          <a:r>
            <a:rPr lang="en-IN" b="1"/>
            <a:t>Incremental Data Capture (Revisions Extraction):</a:t>
          </a:r>
          <a:endParaRPr lang="en-US"/>
        </a:p>
      </dgm:t>
    </dgm:pt>
    <dgm:pt modelId="{70862BA0-E4DF-4826-8061-C99B2357D0CA}" type="parTrans" cxnId="{8C3D46BF-7571-431B-ADE9-7247B47B9FF4}">
      <dgm:prSet/>
      <dgm:spPr/>
      <dgm:t>
        <a:bodyPr/>
        <a:lstStyle/>
        <a:p>
          <a:endParaRPr lang="en-US"/>
        </a:p>
      </dgm:t>
    </dgm:pt>
    <dgm:pt modelId="{64C2E48A-D64D-46E7-9FB7-70F06DDCEF71}" type="sibTrans" cxnId="{8C3D46BF-7571-431B-ADE9-7247B47B9FF4}">
      <dgm:prSet/>
      <dgm:spPr/>
      <dgm:t>
        <a:bodyPr/>
        <a:lstStyle/>
        <a:p>
          <a:endParaRPr lang="en-US"/>
        </a:p>
      </dgm:t>
    </dgm:pt>
    <dgm:pt modelId="{9E46019B-4813-4C8F-B591-AC278DCABBF6}">
      <dgm:prSet/>
      <dgm:spPr/>
      <dgm:t>
        <a:bodyPr/>
        <a:lstStyle/>
        <a:p>
          <a:r>
            <a:rPr lang="en-IN"/>
            <a:t>Captures only the changes (updates, inserts, deletes) since the last extraction.</a:t>
          </a:r>
          <a:endParaRPr lang="en-US"/>
        </a:p>
      </dgm:t>
    </dgm:pt>
    <dgm:pt modelId="{AEA1ABD7-66D4-46D1-9A4B-9AE47DCB302E}" type="parTrans" cxnId="{6D763A8D-B80A-44DA-879E-5292CC23E5B7}">
      <dgm:prSet/>
      <dgm:spPr/>
      <dgm:t>
        <a:bodyPr/>
        <a:lstStyle/>
        <a:p>
          <a:endParaRPr lang="en-US"/>
        </a:p>
      </dgm:t>
    </dgm:pt>
    <dgm:pt modelId="{8ADEA708-E7FA-4FDB-9970-6869B7F67606}" type="sibTrans" cxnId="{6D763A8D-B80A-44DA-879E-5292CC23E5B7}">
      <dgm:prSet/>
      <dgm:spPr/>
      <dgm:t>
        <a:bodyPr/>
        <a:lstStyle/>
        <a:p>
          <a:endParaRPr lang="en-US"/>
        </a:p>
      </dgm:t>
    </dgm:pt>
    <dgm:pt modelId="{57ABCEA1-AD69-4BC9-8F3C-6CED659EE2D2}">
      <dgm:prSet/>
      <dgm:spPr/>
      <dgm:t>
        <a:bodyPr/>
        <a:lstStyle/>
        <a:p>
          <a:r>
            <a:rPr lang="en-IN"/>
            <a:t>Used for maintaining an up-to-date data warehouse without duplicating data.</a:t>
          </a:r>
          <a:endParaRPr lang="en-US"/>
        </a:p>
      </dgm:t>
    </dgm:pt>
    <dgm:pt modelId="{9C67D302-7BEA-44B2-A690-CF208DDCFD66}" type="parTrans" cxnId="{0C76FAB4-4C3B-49FF-ADE2-C512A114E77C}">
      <dgm:prSet/>
      <dgm:spPr/>
      <dgm:t>
        <a:bodyPr/>
        <a:lstStyle/>
        <a:p>
          <a:endParaRPr lang="en-US"/>
        </a:p>
      </dgm:t>
    </dgm:pt>
    <dgm:pt modelId="{B35DF932-3071-4E91-A0A9-6402D8A358F0}" type="sibTrans" cxnId="{0C76FAB4-4C3B-49FF-ADE2-C512A114E77C}">
      <dgm:prSet/>
      <dgm:spPr/>
      <dgm:t>
        <a:bodyPr/>
        <a:lstStyle/>
        <a:p>
          <a:endParaRPr lang="en-US"/>
        </a:p>
      </dgm:t>
    </dgm:pt>
    <dgm:pt modelId="{93AB265C-246E-4CE0-9852-DD2AFB40E10F}">
      <dgm:prSet/>
      <dgm:spPr/>
      <dgm:t>
        <a:bodyPr/>
        <a:lstStyle/>
        <a:p>
          <a:r>
            <a:rPr lang="en-IN"/>
            <a:t>Particularly useful for tracking changes in historical data.</a:t>
          </a:r>
          <a:endParaRPr lang="en-US"/>
        </a:p>
      </dgm:t>
    </dgm:pt>
    <dgm:pt modelId="{B59A406C-F484-4D25-89C2-BCD51A05DA1D}" type="parTrans" cxnId="{D6D28E8C-0DAB-4089-A561-BB593013E2AA}">
      <dgm:prSet/>
      <dgm:spPr/>
      <dgm:t>
        <a:bodyPr/>
        <a:lstStyle/>
        <a:p>
          <a:endParaRPr lang="en-US"/>
        </a:p>
      </dgm:t>
    </dgm:pt>
    <dgm:pt modelId="{51FFA717-7E35-45AD-A593-D50D42A55DED}" type="sibTrans" cxnId="{D6D28E8C-0DAB-4089-A561-BB593013E2AA}">
      <dgm:prSet/>
      <dgm:spPr/>
      <dgm:t>
        <a:bodyPr/>
        <a:lstStyle/>
        <a:p>
          <a:endParaRPr lang="en-US"/>
        </a:p>
      </dgm:t>
    </dgm:pt>
    <dgm:pt modelId="{D4F600CD-ED8C-4415-88C9-150289A2FBDF}" type="pres">
      <dgm:prSet presAssocID="{525BCEE4-0C57-4C40-9EB9-5A600780F5F4}" presName="root" presStyleCnt="0">
        <dgm:presLayoutVars>
          <dgm:dir/>
          <dgm:resizeHandles val="exact"/>
        </dgm:presLayoutVars>
      </dgm:prSet>
      <dgm:spPr/>
    </dgm:pt>
    <dgm:pt modelId="{1D19158C-0552-4085-9897-41B38DAFD9DB}" type="pres">
      <dgm:prSet presAssocID="{5F6BB56F-AFC9-414F-94FD-AFCC8489751C}" presName="compNode" presStyleCnt="0"/>
      <dgm:spPr/>
    </dgm:pt>
    <dgm:pt modelId="{674632EE-73EE-4B29-BD41-9EDD7382FFF7}" type="pres">
      <dgm:prSet presAssocID="{5F6BB56F-AFC9-414F-94FD-AFCC848975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mages"/>
        </a:ext>
      </dgm:extLst>
    </dgm:pt>
    <dgm:pt modelId="{4D43AF25-A00E-4313-8F6E-7DF793D27F48}" type="pres">
      <dgm:prSet presAssocID="{5F6BB56F-AFC9-414F-94FD-AFCC8489751C}" presName="iconSpace" presStyleCnt="0"/>
      <dgm:spPr/>
    </dgm:pt>
    <dgm:pt modelId="{67C1748C-A992-4A07-86BD-B420C2811A9F}" type="pres">
      <dgm:prSet presAssocID="{5F6BB56F-AFC9-414F-94FD-AFCC8489751C}" presName="parTx" presStyleLbl="revTx" presStyleIdx="0" presStyleCnt="4">
        <dgm:presLayoutVars>
          <dgm:chMax val="0"/>
          <dgm:chPref val="0"/>
        </dgm:presLayoutVars>
      </dgm:prSet>
      <dgm:spPr/>
    </dgm:pt>
    <dgm:pt modelId="{696771EE-9199-414A-8AF9-26693A67DC16}" type="pres">
      <dgm:prSet presAssocID="{5F6BB56F-AFC9-414F-94FD-AFCC8489751C}" presName="txSpace" presStyleCnt="0"/>
      <dgm:spPr/>
    </dgm:pt>
    <dgm:pt modelId="{30CAB8E7-4F37-44CF-B215-8317FF8EA158}" type="pres">
      <dgm:prSet presAssocID="{5F6BB56F-AFC9-414F-94FD-AFCC8489751C}" presName="desTx" presStyleLbl="revTx" presStyleIdx="1" presStyleCnt="4">
        <dgm:presLayoutVars/>
      </dgm:prSet>
      <dgm:spPr/>
    </dgm:pt>
    <dgm:pt modelId="{9DE77C9B-0986-4C2A-87F8-24F2D2A7F51C}" type="pres">
      <dgm:prSet presAssocID="{8A8943BA-27EB-4AA8-84E4-FF73AE19D2DB}" presName="sibTrans" presStyleCnt="0"/>
      <dgm:spPr/>
    </dgm:pt>
    <dgm:pt modelId="{19510092-2115-4A9E-ADCE-F47ED4442BF0}" type="pres">
      <dgm:prSet presAssocID="{01FDCBDA-C0B5-4D38-9E74-0C85416491B5}" presName="compNode" presStyleCnt="0"/>
      <dgm:spPr/>
    </dgm:pt>
    <dgm:pt modelId="{6A4BCAC8-D35B-401F-9E2C-58217D4ECBF7}" type="pres">
      <dgm:prSet presAssocID="{01FDCBDA-C0B5-4D38-9E74-0C85416491B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"/>
        </a:ext>
      </dgm:extLst>
    </dgm:pt>
    <dgm:pt modelId="{F746F187-1FFC-4CD9-9A8D-7220D4D4D615}" type="pres">
      <dgm:prSet presAssocID="{01FDCBDA-C0B5-4D38-9E74-0C85416491B5}" presName="iconSpace" presStyleCnt="0"/>
      <dgm:spPr/>
    </dgm:pt>
    <dgm:pt modelId="{2D7686D4-DBEC-44EB-9375-0A9E9FB0C152}" type="pres">
      <dgm:prSet presAssocID="{01FDCBDA-C0B5-4D38-9E74-0C85416491B5}" presName="parTx" presStyleLbl="revTx" presStyleIdx="2" presStyleCnt="4">
        <dgm:presLayoutVars>
          <dgm:chMax val="0"/>
          <dgm:chPref val="0"/>
        </dgm:presLayoutVars>
      </dgm:prSet>
      <dgm:spPr/>
    </dgm:pt>
    <dgm:pt modelId="{4721C8F1-DA48-4D9C-AD44-6999B898C783}" type="pres">
      <dgm:prSet presAssocID="{01FDCBDA-C0B5-4D38-9E74-0C85416491B5}" presName="txSpace" presStyleCnt="0"/>
      <dgm:spPr/>
    </dgm:pt>
    <dgm:pt modelId="{FD77DE35-BA46-4418-ADDF-F80C3146D5DC}" type="pres">
      <dgm:prSet presAssocID="{01FDCBDA-C0B5-4D38-9E74-0C85416491B5}" presName="desTx" presStyleLbl="revTx" presStyleIdx="3" presStyleCnt="4">
        <dgm:presLayoutVars/>
      </dgm:prSet>
      <dgm:spPr/>
    </dgm:pt>
  </dgm:ptLst>
  <dgm:cxnLst>
    <dgm:cxn modelId="{2EF52203-A2EC-4E4C-AF6C-3BA8F41E4FB6}" type="presOf" srcId="{9E46019B-4813-4C8F-B591-AC278DCABBF6}" destId="{FD77DE35-BA46-4418-ADDF-F80C3146D5DC}" srcOrd="0" destOrd="0" presId="urn:microsoft.com/office/officeart/2018/2/layout/IconLabelDescriptionList"/>
    <dgm:cxn modelId="{8684E137-CCEE-4BD0-BE61-E0BC405541C0}" type="presOf" srcId="{01FDCBDA-C0B5-4D38-9E74-0C85416491B5}" destId="{2D7686D4-DBEC-44EB-9375-0A9E9FB0C152}" srcOrd="0" destOrd="0" presId="urn:microsoft.com/office/officeart/2018/2/layout/IconLabelDescriptionList"/>
    <dgm:cxn modelId="{A5135850-20A8-407C-9B7A-441341DC8DCE}" srcId="{5F6BB56F-AFC9-414F-94FD-AFCC8489751C}" destId="{AFF96EA5-303E-418B-89B7-C3EDBECBD29E}" srcOrd="1" destOrd="0" parTransId="{CCEC9543-E131-49A4-90F5-2A97CC4408A1}" sibTransId="{5CE4DDF4-B53E-4D35-8B97-15BA9AD4AC0F}"/>
    <dgm:cxn modelId="{FDBB0458-FDC7-4247-B71F-491002EBD62C}" srcId="{525BCEE4-0C57-4C40-9EB9-5A600780F5F4}" destId="{5F6BB56F-AFC9-414F-94FD-AFCC8489751C}" srcOrd="0" destOrd="0" parTransId="{AF1528F7-3B8E-474D-B7C2-5DC69D3756B7}" sibTransId="{8A8943BA-27EB-4AA8-84E4-FF73AE19D2DB}"/>
    <dgm:cxn modelId="{BD408A6C-031D-470A-A06E-B2DB7B82BC3F}" type="presOf" srcId="{A24362F8-7F82-489C-ADD3-1122E893ADCD}" destId="{30CAB8E7-4F37-44CF-B215-8317FF8EA158}" srcOrd="0" destOrd="2" presId="urn:microsoft.com/office/officeart/2018/2/layout/IconLabelDescriptionList"/>
    <dgm:cxn modelId="{2900FB6D-D2A8-4FEA-A689-BC2A5603AB57}" type="presOf" srcId="{93AB265C-246E-4CE0-9852-DD2AFB40E10F}" destId="{FD77DE35-BA46-4418-ADDF-F80C3146D5DC}" srcOrd="0" destOrd="2" presId="urn:microsoft.com/office/officeart/2018/2/layout/IconLabelDescriptionList"/>
    <dgm:cxn modelId="{140FDA78-9ADB-4D04-9F10-B8F473FD531F}" type="presOf" srcId="{525BCEE4-0C57-4C40-9EB9-5A600780F5F4}" destId="{D4F600CD-ED8C-4415-88C9-150289A2FBDF}" srcOrd="0" destOrd="0" presId="urn:microsoft.com/office/officeart/2018/2/layout/IconLabelDescriptionList"/>
    <dgm:cxn modelId="{D6D28E8C-0DAB-4089-A561-BB593013E2AA}" srcId="{01FDCBDA-C0B5-4D38-9E74-0C85416491B5}" destId="{93AB265C-246E-4CE0-9852-DD2AFB40E10F}" srcOrd="2" destOrd="0" parTransId="{B59A406C-F484-4D25-89C2-BCD51A05DA1D}" sibTransId="{51FFA717-7E35-45AD-A593-D50D42A55DED}"/>
    <dgm:cxn modelId="{6D763A8D-B80A-44DA-879E-5292CC23E5B7}" srcId="{01FDCBDA-C0B5-4D38-9E74-0C85416491B5}" destId="{9E46019B-4813-4C8F-B591-AC278DCABBF6}" srcOrd="0" destOrd="0" parTransId="{AEA1ABD7-66D4-46D1-9A4B-9AE47DCB302E}" sibTransId="{8ADEA708-E7FA-4FDB-9970-6869B7F67606}"/>
    <dgm:cxn modelId="{0EF49797-A9A5-45ED-A821-365F4C482D13}" type="presOf" srcId="{AFF96EA5-303E-418B-89B7-C3EDBECBD29E}" destId="{30CAB8E7-4F37-44CF-B215-8317FF8EA158}" srcOrd="0" destOrd="1" presId="urn:microsoft.com/office/officeart/2018/2/layout/IconLabelDescriptionList"/>
    <dgm:cxn modelId="{FBD7D097-994E-417A-B1FA-8D4490FB5DF8}" type="presOf" srcId="{57ABCEA1-AD69-4BC9-8F3C-6CED659EE2D2}" destId="{FD77DE35-BA46-4418-ADDF-F80C3146D5DC}" srcOrd="0" destOrd="1" presId="urn:microsoft.com/office/officeart/2018/2/layout/IconLabelDescriptionList"/>
    <dgm:cxn modelId="{7F5FC99C-B936-4818-B840-1B1E2E3D77F7}" srcId="{5F6BB56F-AFC9-414F-94FD-AFCC8489751C}" destId="{20F1A6C2-9DE4-42CC-9A94-36C6316C4029}" srcOrd="0" destOrd="0" parTransId="{CFEED3B6-3CFC-4500-86EB-992134ED10EC}" sibTransId="{6605511F-ABF2-45B7-87B4-CCF1BC6C34B5}"/>
    <dgm:cxn modelId="{A12859AF-C543-4D63-A3FE-AA823BFDD002}" srcId="{5F6BB56F-AFC9-414F-94FD-AFCC8489751C}" destId="{A24362F8-7F82-489C-ADD3-1122E893ADCD}" srcOrd="2" destOrd="0" parTransId="{2ED2B44A-4111-4449-BCDE-38A8942C78C9}" sibTransId="{B49E977B-24B5-4FAB-A069-FC194700D621}"/>
    <dgm:cxn modelId="{0C76FAB4-4C3B-49FF-ADE2-C512A114E77C}" srcId="{01FDCBDA-C0B5-4D38-9E74-0C85416491B5}" destId="{57ABCEA1-AD69-4BC9-8F3C-6CED659EE2D2}" srcOrd="1" destOrd="0" parTransId="{9C67D302-7BEA-44B2-A690-CF208DDCFD66}" sibTransId="{B35DF932-3071-4E91-A0A9-6402D8A358F0}"/>
    <dgm:cxn modelId="{8C3D46BF-7571-431B-ADE9-7247B47B9FF4}" srcId="{525BCEE4-0C57-4C40-9EB9-5A600780F5F4}" destId="{01FDCBDA-C0B5-4D38-9E74-0C85416491B5}" srcOrd="1" destOrd="0" parTransId="{70862BA0-E4DF-4826-8061-C99B2357D0CA}" sibTransId="{64C2E48A-D64D-46E7-9FB7-70F06DDCEF71}"/>
    <dgm:cxn modelId="{E9AEBBDC-1DE5-40EE-88CC-F38319E4399B}" type="presOf" srcId="{20F1A6C2-9DE4-42CC-9A94-36C6316C4029}" destId="{30CAB8E7-4F37-44CF-B215-8317FF8EA158}" srcOrd="0" destOrd="0" presId="urn:microsoft.com/office/officeart/2018/2/layout/IconLabelDescriptionList"/>
    <dgm:cxn modelId="{44AAA9E5-BD83-4E93-AB23-69648AF840FF}" type="presOf" srcId="{5F6BB56F-AFC9-414F-94FD-AFCC8489751C}" destId="{67C1748C-A992-4A07-86BD-B420C2811A9F}" srcOrd="0" destOrd="0" presId="urn:microsoft.com/office/officeart/2018/2/layout/IconLabelDescriptionList"/>
    <dgm:cxn modelId="{2CC4BAEC-76CC-40C5-99C6-DE2DE61DB7E0}" type="presParOf" srcId="{D4F600CD-ED8C-4415-88C9-150289A2FBDF}" destId="{1D19158C-0552-4085-9897-41B38DAFD9DB}" srcOrd="0" destOrd="0" presId="urn:microsoft.com/office/officeart/2018/2/layout/IconLabelDescriptionList"/>
    <dgm:cxn modelId="{42DE6C13-9651-4FAD-AFB5-473D153E7E9D}" type="presParOf" srcId="{1D19158C-0552-4085-9897-41B38DAFD9DB}" destId="{674632EE-73EE-4B29-BD41-9EDD7382FFF7}" srcOrd="0" destOrd="0" presId="urn:microsoft.com/office/officeart/2018/2/layout/IconLabelDescriptionList"/>
    <dgm:cxn modelId="{AABABDEB-BF60-4AB6-B6E7-F03C06AAA9E9}" type="presParOf" srcId="{1D19158C-0552-4085-9897-41B38DAFD9DB}" destId="{4D43AF25-A00E-4313-8F6E-7DF793D27F48}" srcOrd="1" destOrd="0" presId="urn:microsoft.com/office/officeart/2018/2/layout/IconLabelDescriptionList"/>
    <dgm:cxn modelId="{072389AC-C6EB-4C73-8888-626BBCB28AD3}" type="presParOf" srcId="{1D19158C-0552-4085-9897-41B38DAFD9DB}" destId="{67C1748C-A992-4A07-86BD-B420C2811A9F}" srcOrd="2" destOrd="0" presId="urn:microsoft.com/office/officeart/2018/2/layout/IconLabelDescriptionList"/>
    <dgm:cxn modelId="{229CC0B7-1221-421F-A9C9-76D21EEE6354}" type="presParOf" srcId="{1D19158C-0552-4085-9897-41B38DAFD9DB}" destId="{696771EE-9199-414A-8AF9-26693A67DC16}" srcOrd="3" destOrd="0" presId="urn:microsoft.com/office/officeart/2018/2/layout/IconLabelDescriptionList"/>
    <dgm:cxn modelId="{B5609216-CE3B-4CD0-9C8C-2EA1A3B64E7B}" type="presParOf" srcId="{1D19158C-0552-4085-9897-41B38DAFD9DB}" destId="{30CAB8E7-4F37-44CF-B215-8317FF8EA158}" srcOrd="4" destOrd="0" presId="urn:microsoft.com/office/officeart/2018/2/layout/IconLabelDescriptionList"/>
    <dgm:cxn modelId="{4A1AC031-3F18-4B05-99F7-861336488EE9}" type="presParOf" srcId="{D4F600CD-ED8C-4415-88C9-150289A2FBDF}" destId="{9DE77C9B-0986-4C2A-87F8-24F2D2A7F51C}" srcOrd="1" destOrd="0" presId="urn:microsoft.com/office/officeart/2018/2/layout/IconLabelDescriptionList"/>
    <dgm:cxn modelId="{98DE9EE0-D390-48C3-9DEF-E062A73A626E}" type="presParOf" srcId="{D4F600CD-ED8C-4415-88C9-150289A2FBDF}" destId="{19510092-2115-4A9E-ADCE-F47ED4442BF0}" srcOrd="2" destOrd="0" presId="urn:microsoft.com/office/officeart/2018/2/layout/IconLabelDescriptionList"/>
    <dgm:cxn modelId="{5F295B12-D42C-4969-B80E-4B9EBD4ED4EB}" type="presParOf" srcId="{19510092-2115-4A9E-ADCE-F47ED4442BF0}" destId="{6A4BCAC8-D35B-401F-9E2C-58217D4ECBF7}" srcOrd="0" destOrd="0" presId="urn:microsoft.com/office/officeart/2018/2/layout/IconLabelDescriptionList"/>
    <dgm:cxn modelId="{E3C39A4C-A946-4542-BB42-393735D5C986}" type="presParOf" srcId="{19510092-2115-4A9E-ADCE-F47ED4442BF0}" destId="{F746F187-1FFC-4CD9-9A8D-7220D4D4D615}" srcOrd="1" destOrd="0" presId="urn:microsoft.com/office/officeart/2018/2/layout/IconLabelDescriptionList"/>
    <dgm:cxn modelId="{66A6FDB3-D1F9-4351-B505-C02F80DA4083}" type="presParOf" srcId="{19510092-2115-4A9E-ADCE-F47ED4442BF0}" destId="{2D7686D4-DBEC-44EB-9375-0A9E9FB0C152}" srcOrd="2" destOrd="0" presId="urn:microsoft.com/office/officeart/2018/2/layout/IconLabelDescriptionList"/>
    <dgm:cxn modelId="{DBE8993C-BA4B-451F-867B-433BCC009FD0}" type="presParOf" srcId="{19510092-2115-4A9E-ADCE-F47ED4442BF0}" destId="{4721C8F1-DA48-4D9C-AD44-6999B898C783}" srcOrd="3" destOrd="0" presId="urn:microsoft.com/office/officeart/2018/2/layout/IconLabelDescriptionList"/>
    <dgm:cxn modelId="{D77EFCB3-222D-492D-BC9E-6482B391F96B}" type="presParOf" srcId="{19510092-2115-4A9E-ADCE-F47ED4442BF0}" destId="{FD77DE35-BA46-4418-ADDF-F80C3146D5D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66A3BC02-9F8E-4AF7-890F-073CC084CCE7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D0252C4-0211-480E-BCC7-8CAE24D3F97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400" b="1"/>
            <a:t>Transaction Log Capture:</a:t>
          </a:r>
          <a:endParaRPr lang="en-US" sz="2400"/>
        </a:p>
      </dgm:t>
    </dgm:pt>
    <dgm:pt modelId="{E0136DF1-E0C5-4CCF-86C1-10F05D732B1D}" type="parTrans" cxnId="{DE809097-FD14-4645-BE7D-CE09AFBE47FE}">
      <dgm:prSet/>
      <dgm:spPr/>
      <dgm:t>
        <a:bodyPr/>
        <a:lstStyle/>
        <a:p>
          <a:endParaRPr lang="en-US" sz="2400"/>
        </a:p>
      </dgm:t>
    </dgm:pt>
    <dgm:pt modelId="{59C77ED6-0D2F-45A5-8D8B-84087B858EBE}" type="sibTrans" cxnId="{DE809097-FD14-4645-BE7D-CE09AFBE47FE}">
      <dgm:prSet/>
      <dgm:spPr/>
      <dgm:t>
        <a:bodyPr/>
        <a:lstStyle/>
        <a:p>
          <a:endParaRPr lang="en-US" sz="2400"/>
        </a:p>
      </dgm:t>
    </dgm:pt>
    <dgm:pt modelId="{731EF5EC-E0CF-407E-A45B-8B975951ED2A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/>
            <a:t>Uses database transaction logs to extract committed changes.</a:t>
          </a:r>
          <a:endParaRPr lang="en-US" sz="1800" dirty="0"/>
        </a:p>
      </dgm:t>
    </dgm:pt>
    <dgm:pt modelId="{03C03122-6970-4D13-9358-1358EE845D28}" type="parTrans" cxnId="{A2946AE5-5F33-4DDC-ACFB-900AD65925D2}">
      <dgm:prSet/>
      <dgm:spPr/>
      <dgm:t>
        <a:bodyPr/>
        <a:lstStyle/>
        <a:p>
          <a:endParaRPr lang="en-US" sz="2400"/>
        </a:p>
      </dgm:t>
    </dgm:pt>
    <dgm:pt modelId="{2403A4FB-14B6-4C7B-98A8-85B0F4BB45A5}" type="sibTrans" cxnId="{A2946AE5-5F33-4DDC-ACFB-900AD65925D2}">
      <dgm:prSet/>
      <dgm:spPr/>
      <dgm:t>
        <a:bodyPr/>
        <a:lstStyle/>
        <a:p>
          <a:endParaRPr lang="en-US" sz="2400"/>
        </a:p>
      </dgm:t>
    </dgm:pt>
    <dgm:pt modelId="{431FDC5B-F5EB-4E97-93CA-618D603F07BF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/>
            <a:t>Efficient and incurs minimal overhead since logging is inherent in database operations.</a:t>
          </a:r>
          <a:endParaRPr lang="en-US" sz="1800" dirty="0"/>
        </a:p>
      </dgm:t>
    </dgm:pt>
    <dgm:pt modelId="{A2F535AA-EB97-4F7E-BCEA-F9055B4A6C93}" type="parTrans" cxnId="{05DB7964-D5CB-47C1-932E-BC89279360F1}">
      <dgm:prSet/>
      <dgm:spPr/>
      <dgm:t>
        <a:bodyPr/>
        <a:lstStyle/>
        <a:p>
          <a:endParaRPr lang="en-US" sz="2400"/>
        </a:p>
      </dgm:t>
    </dgm:pt>
    <dgm:pt modelId="{B5474853-1991-4C0F-AFCA-3E1079956C39}" type="sibTrans" cxnId="{05DB7964-D5CB-47C1-932E-BC89279360F1}">
      <dgm:prSet/>
      <dgm:spPr/>
      <dgm:t>
        <a:bodyPr/>
        <a:lstStyle/>
        <a:p>
          <a:endParaRPr lang="en-US" sz="2400"/>
        </a:p>
      </dgm:t>
    </dgm:pt>
    <dgm:pt modelId="{DAF1291E-1F18-4B18-89C3-B6E8CF76B271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/>
            <a:t>Not applicable for non-database source systems.</a:t>
          </a:r>
          <a:endParaRPr lang="en-US" sz="1800" dirty="0"/>
        </a:p>
      </dgm:t>
    </dgm:pt>
    <dgm:pt modelId="{68F850BF-05D1-4B46-8B24-AB1365A9200D}" type="parTrans" cxnId="{0F2354A0-31A3-4C31-8E48-9111E648C97B}">
      <dgm:prSet/>
      <dgm:spPr/>
      <dgm:t>
        <a:bodyPr/>
        <a:lstStyle/>
        <a:p>
          <a:endParaRPr lang="en-US" sz="2400"/>
        </a:p>
      </dgm:t>
    </dgm:pt>
    <dgm:pt modelId="{DFBF8603-A711-4D7F-9A08-3A823EFDA5F9}" type="sibTrans" cxnId="{0F2354A0-31A3-4C31-8E48-9111E648C97B}">
      <dgm:prSet/>
      <dgm:spPr/>
      <dgm:t>
        <a:bodyPr/>
        <a:lstStyle/>
        <a:p>
          <a:endParaRPr lang="en-US" sz="2400"/>
        </a:p>
      </dgm:t>
    </dgm:pt>
    <dgm:pt modelId="{376AF6EF-F832-4AB4-A559-59F186A6B912}">
      <dgm:prSet custT="1"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sz="1800" dirty="0"/>
            <a:t>Ensures all transactions are extracted before log files are refreshed.</a:t>
          </a:r>
          <a:endParaRPr lang="en-US" sz="1800" dirty="0"/>
        </a:p>
      </dgm:t>
    </dgm:pt>
    <dgm:pt modelId="{72C6AF20-7CA1-4FEC-BC81-5F256707BEC9}" type="parTrans" cxnId="{FA3A1610-C842-44D4-A34F-022BE0056F02}">
      <dgm:prSet/>
      <dgm:spPr/>
      <dgm:t>
        <a:bodyPr/>
        <a:lstStyle/>
        <a:p>
          <a:endParaRPr lang="en-US" sz="2400"/>
        </a:p>
      </dgm:t>
    </dgm:pt>
    <dgm:pt modelId="{926C9959-BBCA-4ABC-A164-C4AC5C077A43}" type="sibTrans" cxnId="{FA3A1610-C842-44D4-A34F-022BE0056F02}">
      <dgm:prSet/>
      <dgm:spPr/>
      <dgm:t>
        <a:bodyPr/>
        <a:lstStyle/>
        <a:p>
          <a:endParaRPr lang="en-US" sz="2400"/>
        </a:p>
      </dgm:t>
    </dgm:pt>
    <dgm:pt modelId="{6693650C-F7F4-4AE0-9FDE-AADFF1B5670F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400" b="1"/>
            <a:t>Database Triggers:</a:t>
          </a:r>
          <a:endParaRPr lang="en-US" sz="2400"/>
        </a:p>
      </dgm:t>
    </dgm:pt>
    <dgm:pt modelId="{30AECF92-4CA3-4F39-BA09-846E5917B670}" type="parTrans" cxnId="{6D671E96-D672-41F3-8890-54E3ED66E0C8}">
      <dgm:prSet/>
      <dgm:spPr/>
      <dgm:t>
        <a:bodyPr/>
        <a:lstStyle/>
        <a:p>
          <a:endParaRPr lang="en-US" sz="2400"/>
        </a:p>
      </dgm:t>
    </dgm:pt>
    <dgm:pt modelId="{98647483-2850-4DFE-A574-12E3D76DC26A}" type="sibTrans" cxnId="{6D671E96-D672-41F3-8890-54E3ED66E0C8}">
      <dgm:prSet/>
      <dgm:spPr/>
      <dgm:t>
        <a:bodyPr/>
        <a:lstStyle/>
        <a:p>
          <a:endParaRPr lang="en-US" sz="2400"/>
        </a:p>
      </dgm:t>
    </dgm:pt>
    <dgm:pt modelId="{380C23F2-2427-49A9-A711-53552A0689F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/>
            <a:t>Uses triggers to capture and log changes in database tables.</a:t>
          </a:r>
          <a:endParaRPr lang="en-US" sz="1800"/>
        </a:p>
      </dgm:t>
    </dgm:pt>
    <dgm:pt modelId="{7850DFA8-7416-46CF-96A9-F2072C7E88D4}" type="parTrans" cxnId="{0BCB2F6A-1D30-4205-AE22-17448A8A534E}">
      <dgm:prSet/>
      <dgm:spPr/>
      <dgm:t>
        <a:bodyPr/>
        <a:lstStyle/>
        <a:p>
          <a:endParaRPr lang="en-US" sz="2400"/>
        </a:p>
      </dgm:t>
    </dgm:pt>
    <dgm:pt modelId="{0EFDF742-D2CE-4543-A3FB-4442B228BC77}" type="sibTrans" cxnId="{0BCB2F6A-1D30-4205-AE22-17448A8A534E}">
      <dgm:prSet/>
      <dgm:spPr/>
      <dgm:t>
        <a:bodyPr/>
        <a:lstStyle/>
        <a:p>
          <a:endParaRPr lang="en-US" sz="2400"/>
        </a:p>
      </dgm:t>
    </dgm:pt>
    <dgm:pt modelId="{AA4E89D4-5FAA-4CE6-B55C-8B07C67F5C8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/>
            <a:t>Can capture both before and after values of an attribute.</a:t>
          </a:r>
          <a:endParaRPr lang="en-US" sz="1800"/>
        </a:p>
      </dgm:t>
    </dgm:pt>
    <dgm:pt modelId="{374A3776-BBCE-47C2-89D9-182626FA26A0}" type="parTrans" cxnId="{2EF0EE5F-CA7A-4FDF-896A-ED5D7749010E}">
      <dgm:prSet/>
      <dgm:spPr/>
      <dgm:t>
        <a:bodyPr/>
        <a:lstStyle/>
        <a:p>
          <a:endParaRPr lang="en-US" sz="2400"/>
        </a:p>
      </dgm:t>
    </dgm:pt>
    <dgm:pt modelId="{49D481AB-3647-4B48-9854-1279C4952430}" type="sibTrans" cxnId="{2EF0EE5F-CA7A-4FDF-896A-ED5D7749010E}">
      <dgm:prSet/>
      <dgm:spPr/>
      <dgm:t>
        <a:bodyPr/>
        <a:lstStyle/>
        <a:p>
          <a:endParaRPr lang="en-US" sz="2400"/>
        </a:p>
      </dgm:t>
    </dgm:pt>
    <dgm:pt modelId="{79EA9C87-E9C8-45AB-BA12-ED92F7631A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/>
            <a:t>Increases system overhead and complexity due to additional trigger execution.</a:t>
          </a:r>
          <a:endParaRPr lang="en-US" sz="1800"/>
        </a:p>
      </dgm:t>
    </dgm:pt>
    <dgm:pt modelId="{74220F3A-513E-4DB0-9531-642A854BF2B7}" type="parTrans" cxnId="{854951FA-9261-47C0-865C-4876276775E1}">
      <dgm:prSet/>
      <dgm:spPr/>
      <dgm:t>
        <a:bodyPr/>
        <a:lstStyle/>
        <a:p>
          <a:endParaRPr lang="en-US" sz="2400"/>
        </a:p>
      </dgm:t>
    </dgm:pt>
    <dgm:pt modelId="{28B14011-99E0-4F4C-AC06-6E94A62739A4}" type="sibTrans" cxnId="{854951FA-9261-47C0-865C-4876276775E1}">
      <dgm:prSet/>
      <dgm:spPr/>
      <dgm:t>
        <a:bodyPr/>
        <a:lstStyle/>
        <a:p>
          <a:endParaRPr lang="en-US" sz="2400"/>
        </a:p>
      </dgm:t>
    </dgm:pt>
    <dgm:pt modelId="{B6227D11-85A6-4518-AB65-4DECF3B23D7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/>
            <a:t>Only applicable to database-driven source systems.</a:t>
          </a:r>
          <a:endParaRPr lang="en-US" sz="1800"/>
        </a:p>
      </dgm:t>
    </dgm:pt>
    <dgm:pt modelId="{729D1FA0-0BB8-41B4-8533-F8A06382DDA9}" type="parTrans" cxnId="{D9020E6E-3BC8-46D7-92C3-E17871D4E2FA}">
      <dgm:prSet/>
      <dgm:spPr/>
      <dgm:t>
        <a:bodyPr/>
        <a:lstStyle/>
        <a:p>
          <a:endParaRPr lang="en-US" sz="2400"/>
        </a:p>
      </dgm:t>
    </dgm:pt>
    <dgm:pt modelId="{1422A45B-8559-4637-8C68-6503A3D86EEE}" type="sibTrans" cxnId="{D9020E6E-3BC8-46D7-92C3-E17871D4E2FA}">
      <dgm:prSet/>
      <dgm:spPr/>
      <dgm:t>
        <a:bodyPr/>
        <a:lstStyle/>
        <a:p>
          <a:endParaRPr lang="en-US" sz="2400"/>
        </a:p>
      </dgm:t>
    </dgm:pt>
    <dgm:pt modelId="{312DA294-3EF4-41D3-86A5-D0D444517B0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400" b="1"/>
            <a:t>Application-Assisted Capture:</a:t>
          </a:r>
          <a:endParaRPr lang="en-US" sz="2400"/>
        </a:p>
      </dgm:t>
    </dgm:pt>
    <dgm:pt modelId="{FAB6791C-BF08-4127-8166-534C1102B60A}" type="parTrans" cxnId="{95E9A3B7-4C1D-407E-A68F-4B783A3FB576}">
      <dgm:prSet/>
      <dgm:spPr/>
      <dgm:t>
        <a:bodyPr/>
        <a:lstStyle/>
        <a:p>
          <a:endParaRPr lang="en-US" sz="2400"/>
        </a:p>
      </dgm:t>
    </dgm:pt>
    <dgm:pt modelId="{1E784F79-3C36-488A-8A28-ABC144C7A7E3}" type="sibTrans" cxnId="{95E9A3B7-4C1D-407E-A68F-4B783A3FB576}">
      <dgm:prSet/>
      <dgm:spPr/>
      <dgm:t>
        <a:bodyPr/>
        <a:lstStyle/>
        <a:p>
          <a:endParaRPr lang="en-US" sz="2400"/>
        </a:p>
      </dgm:t>
    </dgm:pt>
    <dgm:pt modelId="{755DA4CA-9F78-4C09-9BEE-65642914E85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/>
            <a:t>Modifies source applications to log changes separately during data entry.</a:t>
          </a:r>
          <a:endParaRPr lang="en-US" sz="1800"/>
        </a:p>
      </dgm:t>
    </dgm:pt>
    <dgm:pt modelId="{5AD34BCD-8868-4823-BBB8-35DFED8CEE2A}" type="parTrans" cxnId="{9A64F274-C5FE-47DC-9FE8-5DBA3414026F}">
      <dgm:prSet/>
      <dgm:spPr/>
      <dgm:t>
        <a:bodyPr/>
        <a:lstStyle/>
        <a:p>
          <a:endParaRPr lang="en-US" sz="2400"/>
        </a:p>
      </dgm:t>
    </dgm:pt>
    <dgm:pt modelId="{8A8A61CC-678A-48AE-948F-FFA62AD9FDFE}" type="sibTrans" cxnId="{9A64F274-C5FE-47DC-9FE8-5DBA3414026F}">
      <dgm:prSet/>
      <dgm:spPr/>
      <dgm:t>
        <a:bodyPr/>
        <a:lstStyle/>
        <a:p>
          <a:endParaRPr lang="en-US" sz="2400"/>
        </a:p>
      </dgm:t>
    </dgm:pt>
    <dgm:pt modelId="{001560C5-8462-496B-9266-66D25C4EB25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/>
            <a:t>Provides flexibility but requires development effort.</a:t>
          </a:r>
          <a:endParaRPr lang="en-US" sz="1800"/>
        </a:p>
      </dgm:t>
    </dgm:pt>
    <dgm:pt modelId="{9E027AF2-BFB6-42C4-B05C-8996A5714662}" type="parTrans" cxnId="{B967779A-0F7D-43D7-97A3-6B5371DC10A9}">
      <dgm:prSet/>
      <dgm:spPr/>
      <dgm:t>
        <a:bodyPr/>
        <a:lstStyle/>
        <a:p>
          <a:endParaRPr lang="en-US" sz="2400"/>
        </a:p>
      </dgm:t>
    </dgm:pt>
    <dgm:pt modelId="{BC0FAAA9-8780-4ED8-8840-E40418894CD4}" type="sibTrans" cxnId="{B967779A-0F7D-43D7-97A3-6B5371DC10A9}">
      <dgm:prSet/>
      <dgm:spPr/>
      <dgm:t>
        <a:bodyPr/>
        <a:lstStyle/>
        <a:p>
          <a:endParaRPr lang="en-US" sz="2400"/>
        </a:p>
      </dgm:t>
    </dgm:pt>
    <dgm:pt modelId="{006D666E-3135-4F04-A51B-04C96A0133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800"/>
            <a:t>Suitable for cases where transaction logs and triggers are not viable.</a:t>
          </a:r>
          <a:endParaRPr lang="en-US" sz="1800"/>
        </a:p>
      </dgm:t>
    </dgm:pt>
    <dgm:pt modelId="{3F39E63B-C8EA-4154-9235-E91593DC11B7}" type="parTrans" cxnId="{07C9307C-7A4B-452C-86FB-8548D243ECAB}">
      <dgm:prSet/>
      <dgm:spPr/>
      <dgm:t>
        <a:bodyPr/>
        <a:lstStyle/>
        <a:p>
          <a:endParaRPr lang="en-US" sz="2400"/>
        </a:p>
      </dgm:t>
    </dgm:pt>
    <dgm:pt modelId="{1F9D0AF0-AC75-4FEF-955D-1BE8D926845A}" type="sibTrans" cxnId="{07C9307C-7A4B-452C-86FB-8548D243ECAB}">
      <dgm:prSet/>
      <dgm:spPr/>
      <dgm:t>
        <a:bodyPr/>
        <a:lstStyle/>
        <a:p>
          <a:endParaRPr lang="en-US" sz="2400"/>
        </a:p>
      </dgm:t>
    </dgm:pt>
    <dgm:pt modelId="{1E8FE003-B7CE-493A-8BEF-5D7616AB1606}" type="pres">
      <dgm:prSet presAssocID="{66A3BC02-9F8E-4AF7-890F-073CC084CCE7}" presName="root" presStyleCnt="0">
        <dgm:presLayoutVars>
          <dgm:dir/>
          <dgm:resizeHandles val="exact"/>
        </dgm:presLayoutVars>
      </dgm:prSet>
      <dgm:spPr/>
    </dgm:pt>
    <dgm:pt modelId="{E01C58B2-3D9A-44E1-9EF1-30AE5A33284E}" type="pres">
      <dgm:prSet presAssocID="{FD0252C4-0211-480E-BCC7-8CAE24D3F979}" presName="compNode" presStyleCnt="0"/>
      <dgm:spPr/>
    </dgm:pt>
    <dgm:pt modelId="{A51DAE5A-EEE3-4F90-869F-32EB84632F54}" type="pres">
      <dgm:prSet presAssocID="{FD0252C4-0211-480E-BCC7-8CAE24D3F97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F0312F9-C47F-44E7-A5F9-53528DD8C4B2}" type="pres">
      <dgm:prSet presAssocID="{FD0252C4-0211-480E-BCC7-8CAE24D3F979}" presName="iconSpace" presStyleCnt="0"/>
      <dgm:spPr/>
    </dgm:pt>
    <dgm:pt modelId="{7EDEADDE-887D-467C-986F-D3FDDEC9C538}" type="pres">
      <dgm:prSet presAssocID="{FD0252C4-0211-480E-BCC7-8CAE24D3F979}" presName="parTx" presStyleLbl="revTx" presStyleIdx="0" presStyleCnt="6">
        <dgm:presLayoutVars>
          <dgm:chMax val="0"/>
          <dgm:chPref val="0"/>
        </dgm:presLayoutVars>
      </dgm:prSet>
      <dgm:spPr/>
    </dgm:pt>
    <dgm:pt modelId="{D1714384-543A-4348-87BB-ACD22EA0BD91}" type="pres">
      <dgm:prSet presAssocID="{FD0252C4-0211-480E-BCC7-8CAE24D3F979}" presName="txSpace" presStyleCnt="0"/>
      <dgm:spPr/>
    </dgm:pt>
    <dgm:pt modelId="{EDF71FD8-A7D2-4E30-A364-1B368EF5F8B2}" type="pres">
      <dgm:prSet presAssocID="{FD0252C4-0211-480E-BCC7-8CAE24D3F979}" presName="desTx" presStyleLbl="revTx" presStyleIdx="1" presStyleCnt="6">
        <dgm:presLayoutVars/>
      </dgm:prSet>
      <dgm:spPr/>
    </dgm:pt>
    <dgm:pt modelId="{A146F447-EA12-428F-868B-C57E09AC1A9C}" type="pres">
      <dgm:prSet presAssocID="{59C77ED6-0D2F-45A5-8D8B-84087B858EBE}" presName="sibTrans" presStyleCnt="0"/>
      <dgm:spPr/>
    </dgm:pt>
    <dgm:pt modelId="{CC5C8317-F5E8-4D22-8E58-2E20DA5C7282}" type="pres">
      <dgm:prSet presAssocID="{6693650C-F7F4-4AE0-9FDE-AADFF1B5670F}" presName="compNode" presStyleCnt="0"/>
      <dgm:spPr/>
    </dgm:pt>
    <dgm:pt modelId="{DDEDF227-B15B-4EDD-AF5B-F24E8B747E1F}" type="pres">
      <dgm:prSet presAssocID="{6693650C-F7F4-4AE0-9FDE-AADFF1B5670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E6EB55-8738-46A3-A6A0-F78939AA1F74}" type="pres">
      <dgm:prSet presAssocID="{6693650C-F7F4-4AE0-9FDE-AADFF1B5670F}" presName="iconSpace" presStyleCnt="0"/>
      <dgm:spPr/>
    </dgm:pt>
    <dgm:pt modelId="{1901A327-6FDE-4774-AF50-CC2D72783E15}" type="pres">
      <dgm:prSet presAssocID="{6693650C-F7F4-4AE0-9FDE-AADFF1B5670F}" presName="parTx" presStyleLbl="revTx" presStyleIdx="2" presStyleCnt="6">
        <dgm:presLayoutVars>
          <dgm:chMax val="0"/>
          <dgm:chPref val="0"/>
        </dgm:presLayoutVars>
      </dgm:prSet>
      <dgm:spPr/>
    </dgm:pt>
    <dgm:pt modelId="{115F4240-DD66-41F2-85AC-760172C9D127}" type="pres">
      <dgm:prSet presAssocID="{6693650C-F7F4-4AE0-9FDE-AADFF1B5670F}" presName="txSpace" presStyleCnt="0"/>
      <dgm:spPr/>
    </dgm:pt>
    <dgm:pt modelId="{68C166BF-BEEC-43C9-8C7F-1F67D2E2A272}" type="pres">
      <dgm:prSet presAssocID="{6693650C-F7F4-4AE0-9FDE-AADFF1B5670F}" presName="desTx" presStyleLbl="revTx" presStyleIdx="3" presStyleCnt="6">
        <dgm:presLayoutVars/>
      </dgm:prSet>
      <dgm:spPr/>
    </dgm:pt>
    <dgm:pt modelId="{8E44FE43-C8D0-4BD4-8DD1-5220B74C0412}" type="pres">
      <dgm:prSet presAssocID="{98647483-2850-4DFE-A574-12E3D76DC26A}" presName="sibTrans" presStyleCnt="0"/>
      <dgm:spPr/>
    </dgm:pt>
    <dgm:pt modelId="{F332EA59-C35A-4B68-A1F6-30ABA7F58FE5}" type="pres">
      <dgm:prSet presAssocID="{312DA294-3EF4-41D3-86A5-D0D444517B02}" presName="compNode" presStyleCnt="0"/>
      <dgm:spPr/>
    </dgm:pt>
    <dgm:pt modelId="{2D4201F1-BED0-47BA-80C9-0CD26B8CEB91}" type="pres">
      <dgm:prSet presAssocID="{312DA294-3EF4-41D3-86A5-D0D444517B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7456D1C-E885-4B2C-8D48-EEB8D00A665B}" type="pres">
      <dgm:prSet presAssocID="{312DA294-3EF4-41D3-86A5-D0D444517B02}" presName="iconSpace" presStyleCnt="0"/>
      <dgm:spPr/>
    </dgm:pt>
    <dgm:pt modelId="{25DBA34D-A968-41AF-84BA-0865D893990B}" type="pres">
      <dgm:prSet presAssocID="{312DA294-3EF4-41D3-86A5-D0D444517B02}" presName="parTx" presStyleLbl="revTx" presStyleIdx="4" presStyleCnt="6">
        <dgm:presLayoutVars>
          <dgm:chMax val="0"/>
          <dgm:chPref val="0"/>
        </dgm:presLayoutVars>
      </dgm:prSet>
      <dgm:spPr/>
    </dgm:pt>
    <dgm:pt modelId="{2FC5FC0C-681D-427D-8223-1F7D8D24E24B}" type="pres">
      <dgm:prSet presAssocID="{312DA294-3EF4-41D3-86A5-D0D444517B02}" presName="txSpace" presStyleCnt="0"/>
      <dgm:spPr/>
    </dgm:pt>
    <dgm:pt modelId="{B8AC9B5E-5511-42C4-84EE-A9F42C0AF24D}" type="pres">
      <dgm:prSet presAssocID="{312DA294-3EF4-41D3-86A5-D0D444517B02}" presName="desTx" presStyleLbl="revTx" presStyleIdx="5" presStyleCnt="6">
        <dgm:presLayoutVars/>
      </dgm:prSet>
      <dgm:spPr/>
    </dgm:pt>
  </dgm:ptLst>
  <dgm:cxnLst>
    <dgm:cxn modelId="{FA3A1610-C842-44D4-A34F-022BE0056F02}" srcId="{FD0252C4-0211-480E-BCC7-8CAE24D3F979}" destId="{376AF6EF-F832-4AB4-A559-59F186A6B912}" srcOrd="3" destOrd="0" parTransId="{72C6AF20-7CA1-4FEC-BC81-5F256707BEC9}" sibTransId="{926C9959-BBCA-4ABC-A164-C4AC5C077A43}"/>
    <dgm:cxn modelId="{036A0F21-99F7-3A41-8C31-773F72EBD415}" type="presOf" srcId="{001560C5-8462-496B-9266-66D25C4EB25B}" destId="{B8AC9B5E-5511-42C4-84EE-A9F42C0AF24D}" srcOrd="0" destOrd="1" presId="urn:microsoft.com/office/officeart/2018/2/layout/IconLabelDescriptionList"/>
    <dgm:cxn modelId="{207D9D2C-81D4-284B-99CF-869B6BE4897F}" type="presOf" srcId="{755DA4CA-9F78-4C09-9BEE-65642914E854}" destId="{B8AC9B5E-5511-42C4-84EE-A9F42C0AF24D}" srcOrd="0" destOrd="0" presId="urn:microsoft.com/office/officeart/2018/2/layout/IconLabelDescriptionList"/>
    <dgm:cxn modelId="{2BC02430-F4B7-0648-8B77-A8292DF13E8C}" type="presOf" srcId="{AA4E89D4-5FAA-4CE6-B55C-8B07C67F5C85}" destId="{68C166BF-BEEC-43C9-8C7F-1F67D2E2A272}" srcOrd="0" destOrd="1" presId="urn:microsoft.com/office/officeart/2018/2/layout/IconLabelDescriptionList"/>
    <dgm:cxn modelId="{EB617432-6182-4B42-9E72-807803651593}" type="presOf" srcId="{66A3BC02-9F8E-4AF7-890F-073CC084CCE7}" destId="{1E8FE003-B7CE-493A-8BEF-5D7616AB1606}" srcOrd="0" destOrd="0" presId="urn:microsoft.com/office/officeart/2018/2/layout/IconLabelDescriptionList"/>
    <dgm:cxn modelId="{0A0CBC3C-CE6B-B94E-8B81-D0781571D338}" type="presOf" srcId="{731EF5EC-E0CF-407E-A45B-8B975951ED2A}" destId="{EDF71FD8-A7D2-4E30-A364-1B368EF5F8B2}" srcOrd="0" destOrd="0" presId="urn:microsoft.com/office/officeart/2018/2/layout/IconLabelDescriptionList"/>
    <dgm:cxn modelId="{21F30E3D-A2B4-8546-B324-5CECE34F4AB2}" type="presOf" srcId="{376AF6EF-F832-4AB4-A559-59F186A6B912}" destId="{EDF71FD8-A7D2-4E30-A364-1B368EF5F8B2}" srcOrd="0" destOrd="3" presId="urn:microsoft.com/office/officeart/2018/2/layout/IconLabelDescriptionList"/>
    <dgm:cxn modelId="{0E6A543E-96E9-B447-B18F-558A53A79E25}" type="presOf" srcId="{312DA294-3EF4-41D3-86A5-D0D444517B02}" destId="{25DBA34D-A968-41AF-84BA-0865D893990B}" srcOrd="0" destOrd="0" presId="urn:microsoft.com/office/officeart/2018/2/layout/IconLabelDescriptionList"/>
    <dgm:cxn modelId="{B9B02A40-152D-4141-9CF1-576C84A239DD}" type="presOf" srcId="{431FDC5B-F5EB-4E97-93CA-618D603F07BF}" destId="{EDF71FD8-A7D2-4E30-A364-1B368EF5F8B2}" srcOrd="0" destOrd="1" presId="urn:microsoft.com/office/officeart/2018/2/layout/IconLabelDescriptionList"/>
    <dgm:cxn modelId="{2EF0EE5F-CA7A-4FDF-896A-ED5D7749010E}" srcId="{6693650C-F7F4-4AE0-9FDE-AADFF1B5670F}" destId="{AA4E89D4-5FAA-4CE6-B55C-8B07C67F5C85}" srcOrd="1" destOrd="0" parTransId="{374A3776-BBCE-47C2-89D9-182626FA26A0}" sibTransId="{49D481AB-3647-4B48-9854-1279C4952430}"/>
    <dgm:cxn modelId="{05DB7964-D5CB-47C1-932E-BC89279360F1}" srcId="{FD0252C4-0211-480E-BCC7-8CAE24D3F979}" destId="{431FDC5B-F5EB-4E97-93CA-618D603F07BF}" srcOrd="1" destOrd="0" parTransId="{A2F535AA-EB97-4F7E-BCEA-F9055B4A6C93}" sibTransId="{B5474853-1991-4C0F-AFCA-3E1079956C39}"/>
    <dgm:cxn modelId="{35269E66-7BEE-9B4C-B63A-572170043828}" type="presOf" srcId="{6693650C-F7F4-4AE0-9FDE-AADFF1B5670F}" destId="{1901A327-6FDE-4774-AF50-CC2D72783E15}" srcOrd="0" destOrd="0" presId="urn:microsoft.com/office/officeart/2018/2/layout/IconLabelDescriptionList"/>
    <dgm:cxn modelId="{0BCB2F6A-1D30-4205-AE22-17448A8A534E}" srcId="{6693650C-F7F4-4AE0-9FDE-AADFF1B5670F}" destId="{380C23F2-2427-49A9-A711-53552A0689F8}" srcOrd="0" destOrd="0" parTransId="{7850DFA8-7416-46CF-96A9-F2072C7E88D4}" sibTransId="{0EFDF742-D2CE-4543-A3FB-4442B228BC77}"/>
    <dgm:cxn modelId="{D9020E6E-3BC8-46D7-92C3-E17871D4E2FA}" srcId="{6693650C-F7F4-4AE0-9FDE-AADFF1B5670F}" destId="{B6227D11-85A6-4518-AB65-4DECF3B23D75}" srcOrd="3" destOrd="0" parTransId="{729D1FA0-0BB8-41B4-8533-F8A06382DDA9}" sibTransId="{1422A45B-8559-4637-8C68-6503A3D86EEE}"/>
    <dgm:cxn modelId="{9A64F274-C5FE-47DC-9FE8-5DBA3414026F}" srcId="{312DA294-3EF4-41D3-86A5-D0D444517B02}" destId="{755DA4CA-9F78-4C09-9BEE-65642914E854}" srcOrd="0" destOrd="0" parTransId="{5AD34BCD-8868-4823-BBB8-35DFED8CEE2A}" sibTransId="{8A8A61CC-678A-48AE-948F-FFA62AD9FDFE}"/>
    <dgm:cxn modelId="{FFFE8179-C003-F044-89B3-86F726EC6A39}" type="presOf" srcId="{006D666E-3135-4F04-A51B-04C96A0133F4}" destId="{B8AC9B5E-5511-42C4-84EE-A9F42C0AF24D}" srcOrd="0" destOrd="2" presId="urn:microsoft.com/office/officeart/2018/2/layout/IconLabelDescriptionList"/>
    <dgm:cxn modelId="{07C9307C-7A4B-452C-86FB-8548D243ECAB}" srcId="{312DA294-3EF4-41D3-86A5-D0D444517B02}" destId="{006D666E-3135-4F04-A51B-04C96A0133F4}" srcOrd="2" destOrd="0" parTransId="{3F39E63B-C8EA-4154-9235-E91593DC11B7}" sibTransId="{1F9D0AF0-AC75-4FEF-955D-1BE8D926845A}"/>
    <dgm:cxn modelId="{16AE3987-7CF8-E14B-8D99-7D245E7954F4}" type="presOf" srcId="{79EA9C87-E9C8-45AB-BA12-ED92F7631ACF}" destId="{68C166BF-BEEC-43C9-8C7F-1F67D2E2A272}" srcOrd="0" destOrd="2" presId="urn:microsoft.com/office/officeart/2018/2/layout/IconLabelDescriptionList"/>
    <dgm:cxn modelId="{2852B78E-3262-ED4D-B3A5-2DAC873CCDB7}" type="presOf" srcId="{380C23F2-2427-49A9-A711-53552A0689F8}" destId="{68C166BF-BEEC-43C9-8C7F-1F67D2E2A272}" srcOrd="0" destOrd="0" presId="urn:microsoft.com/office/officeart/2018/2/layout/IconLabelDescriptionList"/>
    <dgm:cxn modelId="{6D671E96-D672-41F3-8890-54E3ED66E0C8}" srcId="{66A3BC02-9F8E-4AF7-890F-073CC084CCE7}" destId="{6693650C-F7F4-4AE0-9FDE-AADFF1B5670F}" srcOrd="1" destOrd="0" parTransId="{30AECF92-4CA3-4F39-BA09-846E5917B670}" sibTransId="{98647483-2850-4DFE-A574-12E3D76DC26A}"/>
    <dgm:cxn modelId="{DE809097-FD14-4645-BE7D-CE09AFBE47FE}" srcId="{66A3BC02-9F8E-4AF7-890F-073CC084CCE7}" destId="{FD0252C4-0211-480E-BCC7-8CAE24D3F979}" srcOrd="0" destOrd="0" parTransId="{E0136DF1-E0C5-4CCF-86C1-10F05D732B1D}" sibTransId="{59C77ED6-0D2F-45A5-8D8B-84087B858EBE}"/>
    <dgm:cxn modelId="{B967779A-0F7D-43D7-97A3-6B5371DC10A9}" srcId="{312DA294-3EF4-41D3-86A5-D0D444517B02}" destId="{001560C5-8462-496B-9266-66D25C4EB25B}" srcOrd="1" destOrd="0" parTransId="{9E027AF2-BFB6-42C4-B05C-8996A5714662}" sibTransId="{BC0FAAA9-8780-4ED8-8840-E40418894CD4}"/>
    <dgm:cxn modelId="{0F2354A0-31A3-4C31-8E48-9111E648C97B}" srcId="{FD0252C4-0211-480E-BCC7-8CAE24D3F979}" destId="{DAF1291E-1F18-4B18-89C3-B6E8CF76B271}" srcOrd="2" destOrd="0" parTransId="{68F850BF-05D1-4B46-8B24-AB1365A9200D}" sibTransId="{DFBF8603-A711-4D7F-9A08-3A823EFDA5F9}"/>
    <dgm:cxn modelId="{95E9A3B7-4C1D-407E-A68F-4B783A3FB576}" srcId="{66A3BC02-9F8E-4AF7-890F-073CC084CCE7}" destId="{312DA294-3EF4-41D3-86A5-D0D444517B02}" srcOrd="2" destOrd="0" parTransId="{FAB6791C-BF08-4127-8166-534C1102B60A}" sibTransId="{1E784F79-3C36-488A-8A28-ABC144C7A7E3}"/>
    <dgm:cxn modelId="{E8DC5CC6-AADE-F040-8E43-ABC00DF81065}" type="presOf" srcId="{FD0252C4-0211-480E-BCC7-8CAE24D3F979}" destId="{7EDEADDE-887D-467C-986F-D3FDDEC9C538}" srcOrd="0" destOrd="0" presId="urn:microsoft.com/office/officeart/2018/2/layout/IconLabelDescriptionList"/>
    <dgm:cxn modelId="{E49984CA-3CA3-B440-AEF0-73EA705F130E}" type="presOf" srcId="{DAF1291E-1F18-4B18-89C3-B6E8CF76B271}" destId="{EDF71FD8-A7D2-4E30-A364-1B368EF5F8B2}" srcOrd="0" destOrd="2" presId="urn:microsoft.com/office/officeart/2018/2/layout/IconLabelDescriptionList"/>
    <dgm:cxn modelId="{A2946AE5-5F33-4DDC-ACFB-900AD65925D2}" srcId="{FD0252C4-0211-480E-BCC7-8CAE24D3F979}" destId="{731EF5EC-E0CF-407E-A45B-8B975951ED2A}" srcOrd="0" destOrd="0" parTransId="{03C03122-6970-4D13-9358-1358EE845D28}" sibTransId="{2403A4FB-14B6-4C7B-98A8-85B0F4BB45A5}"/>
    <dgm:cxn modelId="{F02CE0F8-7053-F94E-95B6-C1B8A96228F2}" type="presOf" srcId="{B6227D11-85A6-4518-AB65-4DECF3B23D75}" destId="{68C166BF-BEEC-43C9-8C7F-1F67D2E2A272}" srcOrd="0" destOrd="3" presId="urn:microsoft.com/office/officeart/2018/2/layout/IconLabelDescriptionList"/>
    <dgm:cxn modelId="{854951FA-9261-47C0-865C-4876276775E1}" srcId="{6693650C-F7F4-4AE0-9FDE-AADFF1B5670F}" destId="{79EA9C87-E9C8-45AB-BA12-ED92F7631ACF}" srcOrd="2" destOrd="0" parTransId="{74220F3A-513E-4DB0-9531-642A854BF2B7}" sibTransId="{28B14011-99E0-4F4C-AC06-6E94A62739A4}"/>
    <dgm:cxn modelId="{DF51E523-6B50-1B4D-8BA9-ACF5017F9F1F}" type="presParOf" srcId="{1E8FE003-B7CE-493A-8BEF-5D7616AB1606}" destId="{E01C58B2-3D9A-44E1-9EF1-30AE5A33284E}" srcOrd="0" destOrd="0" presId="urn:microsoft.com/office/officeart/2018/2/layout/IconLabelDescriptionList"/>
    <dgm:cxn modelId="{C0A0990E-7AB8-A44B-9A34-9E4865C855EA}" type="presParOf" srcId="{E01C58B2-3D9A-44E1-9EF1-30AE5A33284E}" destId="{A51DAE5A-EEE3-4F90-869F-32EB84632F54}" srcOrd="0" destOrd="0" presId="urn:microsoft.com/office/officeart/2018/2/layout/IconLabelDescriptionList"/>
    <dgm:cxn modelId="{87CDF3D0-4D9E-D046-A473-04B71A77F9C4}" type="presParOf" srcId="{E01C58B2-3D9A-44E1-9EF1-30AE5A33284E}" destId="{FF0312F9-C47F-44E7-A5F9-53528DD8C4B2}" srcOrd="1" destOrd="0" presId="urn:microsoft.com/office/officeart/2018/2/layout/IconLabelDescriptionList"/>
    <dgm:cxn modelId="{3DB69610-EC89-C447-9959-2714611C78CE}" type="presParOf" srcId="{E01C58B2-3D9A-44E1-9EF1-30AE5A33284E}" destId="{7EDEADDE-887D-467C-986F-D3FDDEC9C538}" srcOrd="2" destOrd="0" presId="urn:microsoft.com/office/officeart/2018/2/layout/IconLabelDescriptionList"/>
    <dgm:cxn modelId="{721F604C-6178-C840-A8A7-A008E5F280F4}" type="presParOf" srcId="{E01C58B2-3D9A-44E1-9EF1-30AE5A33284E}" destId="{D1714384-543A-4348-87BB-ACD22EA0BD91}" srcOrd="3" destOrd="0" presId="urn:microsoft.com/office/officeart/2018/2/layout/IconLabelDescriptionList"/>
    <dgm:cxn modelId="{6C26C6C4-5109-684B-BBEB-03D86E430822}" type="presParOf" srcId="{E01C58B2-3D9A-44E1-9EF1-30AE5A33284E}" destId="{EDF71FD8-A7D2-4E30-A364-1B368EF5F8B2}" srcOrd="4" destOrd="0" presId="urn:microsoft.com/office/officeart/2018/2/layout/IconLabelDescriptionList"/>
    <dgm:cxn modelId="{7B10E309-5DD9-D540-B128-2E2D3C7BFA16}" type="presParOf" srcId="{1E8FE003-B7CE-493A-8BEF-5D7616AB1606}" destId="{A146F447-EA12-428F-868B-C57E09AC1A9C}" srcOrd="1" destOrd="0" presId="urn:microsoft.com/office/officeart/2018/2/layout/IconLabelDescriptionList"/>
    <dgm:cxn modelId="{9F186A9D-2E39-D648-8D6A-8C127E3233BB}" type="presParOf" srcId="{1E8FE003-B7CE-493A-8BEF-5D7616AB1606}" destId="{CC5C8317-F5E8-4D22-8E58-2E20DA5C7282}" srcOrd="2" destOrd="0" presId="urn:microsoft.com/office/officeart/2018/2/layout/IconLabelDescriptionList"/>
    <dgm:cxn modelId="{8ACC98F0-9016-1F4B-9D0C-3EF107410812}" type="presParOf" srcId="{CC5C8317-F5E8-4D22-8E58-2E20DA5C7282}" destId="{DDEDF227-B15B-4EDD-AF5B-F24E8B747E1F}" srcOrd="0" destOrd="0" presId="urn:microsoft.com/office/officeart/2018/2/layout/IconLabelDescriptionList"/>
    <dgm:cxn modelId="{77B885FA-6E00-F746-972E-2F8C8A166B90}" type="presParOf" srcId="{CC5C8317-F5E8-4D22-8E58-2E20DA5C7282}" destId="{10E6EB55-8738-46A3-A6A0-F78939AA1F74}" srcOrd="1" destOrd="0" presId="urn:microsoft.com/office/officeart/2018/2/layout/IconLabelDescriptionList"/>
    <dgm:cxn modelId="{576E0AC3-AB1A-0B4C-AD9F-8A313DF49F59}" type="presParOf" srcId="{CC5C8317-F5E8-4D22-8E58-2E20DA5C7282}" destId="{1901A327-6FDE-4774-AF50-CC2D72783E15}" srcOrd="2" destOrd="0" presId="urn:microsoft.com/office/officeart/2018/2/layout/IconLabelDescriptionList"/>
    <dgm:cxn modelId="{08A38AD2-A1A4-5949-A040-9976D22F47A1}" type="presParOf" srcId="{CC5C8317-F5E8-4D22-8E58-2E20DA5C7282}" destId="{115F4240-DD66-41F2-85AC-760172C9D127}" srcOrd="3" destOrd="0" presId="urn:microsoft.com/office/officeart/2018/2/layout/IconLabelDescriptionList"/>
    <dgm:cxn modelId="{794784D9-7792-E641-B402-C22509420FBF}" type="presParOf" srcId="{CC5C8317-F5E8-4D22-8E58-2E20DA5C7282}" destId="{68C166BF-BEEC-43C9-8C7F-1F67D2E2A272}" srcOrd="4" destOrd="0" presId="urn:microsoft.com/office/officeart/2018/2/layout/IconLabelDescriptionList"/>
    <dgm:cxn modelId="{A4032BB3-EB8D-E14A-95AF-4B5819999066}" type="presParOf" srcId="{1E8FE003-B7CE-493A-8BEF-5D7616AB1606}" destId="{8E44FE43-C8D0-4BD4-8DD1-5220B74C0412}" srcOrd="3" destOrd="0" presId="urn:microsoft.com/office/officeart/2018/2/layout/IconLabelDescriptionList"/>
    <dgm:cxn modelId="{78049CBE-0290-CD49-A02D-7BDEA0E2E33E}" type="presParOf" srcId="{1E8FE003-B7CE-493A-8BEF-5D7616AB1606}" destId="{F332EA59-C35A-4B68-A1F6-30ABA7F58FE5}" srcOrd="4" destOrd="0" presId="urn:microsoft.com/office/officeart/2018/2/layout/IconLabelDescriptionList"/>
    <dgm:cxn modelId="{9D62E550-B8A2-8A43-8BC6-C9E645DB5A61}" type="presParOf" srcId="{F332EA59-C35A-4B68-A1F6-30ABA7F58FE5}" destId="{2D4201F1-BED0-47BA-80C9-0CD26B8CEB91}" srcOrd="0" destOrd="0" presId="urn:microsoft.com/office/officeart/2018/2/layout/IconLabelDescriptionList"/>
    <dgm:cxn modelId="{022A3F6B-A50A-E241-812F-A7B7402511B2}" type="presParOf" srcId="{F332EA59-C35A-4B68-A1F6-30ABA7F58FE5}" destId="{E7456D1C-E885-4B2C-8D48-EEB8D00A665B}" srcOrd="1" destOrd="0" presId="urn:microsoft.com/office/officeart/2018/2/layout/IconLabelDescriptionList"/>
    <dgm:cxn modelId="{5079B822-ED9B-A64D-97ED-5850153A28F9}" type="presParOf" srcId="{F332EA59-C35A-4B68-A1F6-30ABA7F58FE5}" destId="{25DBA34D-A968-41AF-84BA-0865D893990B}" srcOrd="2" destOrd="0" presId="urn:microsoft.com/office/officeart/2018/2/layout/IconLabelDescriptionList"/>
    <dgm:cxn modelId="{29DA2B98-3C83-3F45-A105-1C4CD44337D0}" type="presParOf" srcId="{F332EA59-C35A-4B68-A1F6-30ABA7F58FE5}" destId="{2FC5FC0C-681D-427D-8223-1F7D8D24E24B}" srcOrd="3" destOrd="0" presId="urn:microsoft.com/office/officeart/2018/2/layout/IconLabelDescriptionList"/>
    <dgm:cxn modelId="{467BE9B6-E777-8B4F-BB85-F25ADF19EED2}" type="presParOf" srcId="{F332EA59-C35A-4B68-A1F6-30ABA7F58FE5}" destId="{B8AC9B5E-5511-42C4-84EE-A9F42C0AF24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0EBFAF-27C5-44DF-8E05-C8E078F6191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75C50C4-0DF2-4F36-A28B-B067E14BB732}">
      <dgm:prSet custT="1"/>
      <dgm:spPr/>
      <dgm:t>
        <a:bodyPr/>
        <a:lstStyle/>
        <a:p>
          <a:r>
            <a:rPr lang="en-IN" sz="2400"/>
            <a:t>Identify the source system database table</a:t>
          </a:r>
          <a:endParaRPr lang="en-US" sz="2400"/>
        </a:p>
      </dgm:t>
    </dgm:pt>
    <dgm:pt modelId="{D2EF0C23-63B8-407F-AB91-94928CD6B697}" type="parTrans" cxnId="{C9875323-6FE4-4913-83E4-A390B5FBB04D}">
      <dgm:prSet/>
      <dgm:spPr/>
      <dgm:t>
        <a:bodyPr/>
        <a:lstStyle/>
        <a:p>
          <a:endParaRPr lang="en-US" sz="2400"/>
        </a:p>
      </dgm:t>
    </dgm:pt>
    <dgm:pt modelId="{0066975D-8BAB-481F-B033-E0F381FB134E}" type="sibTrans" cxnId="{C9875323-6FE4-4913-83E4-A390B5FBB04D}">
      <dgm:prSet/>
      <dgm:spPr/>
      <dgm:t>
        <a:bodyPr/>
        <a:lstStyle/>
        <a:p>
          <a:endParaRPr lang="en-US" sz="2400"/>
        </a:p>
      </dgm:t>
    </dgm:pt>
    <dgm:pt modelId="{5AE68BD6-96AF-457D-AB06-7F6947C90821}">
      <dgm:prSet custT="1"/>
      <dgm:spPr/>
      <dgm:t>
        <a:bodyPr/>
        <a:lstStyle/>
        <a:p>
          <a:r>
            <a:rPr lang="en-IN" sz="2400"/>
            <a:t>Identify and define target files in the staging area</a:t>
          </a:r>
          <a:endParaRPr lang="en-US" sz="2400"/>
        </a:p>
      </dgm:t>
    </dgm:pt>
    <dgm:pt modelId="{BB070D33-C29C-4DAB-8092-961A0CE56072}" type="parTrans" cxnId="{C6D89AC4-939F-414F-9D27-068955AE0B89}">
      <dgm:prSet/>
      <dgm:spPr/>
      <dgm:t>
        <a:bodyPr/>
        <a:lstStyle/>
        <a:p>
          <a:endParaRPr lang="en-US" sz="2400"/>
        </a:p>
      </dgm:t>
    </dgm:pt>
    <dgm:pt modelId="{AC0C97EB-DA5D-457B-95AA-43E97F25DBF4}" type="sibTrans" cxnId="{C6D89AC4-939F-414F-9D27-068955AE0B89}">
      <dgm:prSet/>
      <dgm:spPr/>
      <dgm:t>
        <a:bodyPr/>
        <a:lstStyle/>
        <a:p>
          <a:endParaRPr lang="en-US" sz="2400"/>
        </a:p>
      </dgm:t>
    </dgm:pt>
    <dgm:pt modelId="{9E6759AC-07B9-45F9-A869-992498A39E3D}">
      <dgm:prSet custT="1"/>
      <dgm:spPr/>
      <dgm:t>
        <a:bodyPr/>
        <a:lstStyle/>
        <a:p>
          <a:r>
            <a:rPr lang="en-IN" sz="2400"/>
            <a:t>Create mapping between the source table and target files</a:t>
          </a:r>
          <a:endParaRPr lang="en-US" sz="2400"/>
        </a:p>
      </dgm:t>
    </dgm:pt>
    <dgm:pt modelId="{EF729FE0-D529-4F8F-8BEC-E993B49E2558}" type="parTrans" cxnId="{6579EFCC-6540-48A2-BFA8-E81E7761C565}">
      <dgm:prSet/>
      <dgm:spPr/>
      <dgm:t>
        <a:bodyPr/>
        <a:lstStyle/>
        <a:p>
          <a:endParaRPr lang="en-US" sz="2400"/>
        </a:p>
      </dgm:t>
    </dgm:pt>
    <dgm:pt modelId="{A1D26DFF-CC7D-4ECA-8269-B5DFAC30B5B1}" type="sibTrans" cxnId="{6579EFCC-6540-48A2-BFA8-E81E7761C565}">
      <dgm:prSet/>
      <dgm:spPr/>
      <dgm:t>
        <a:bodyPr/>
        <a:lstStyle/>
        <a:p>
          <a:endParaRPr lang="en-US" sz="2400"/>
        </a:p>
      </dgm:t>
    </dgm:pt>
    <dgm:pt modelId="{065CE4C5-CFD9-4DB6-8986-C0BD63F895F0}">
      <dgm:prSet custT="1"/>
      <dgm:spPr/>
      <dgm:t>
        <a:bodyPr/>
        <a:lstStyle/>
        <a:p>
          <a:r>
            <a:rPr lang="en-IN" sz="2400"/>
            <a:t>Define the replication mode</a:t>
          </a:r>
          <a:endParaRPr lang="en-US" sz="2400"/>
        </a:p>
      </dgm:t>
    </dgm:pt>
    <dgm:pt modelId="{E180567E-171C-4FE9-B955-6490C477EEBD}" type="parTrans" cxnId="{18B244D3-E6B1-4463-8C79-5524AD58FE88}">
      <dgm:prSet/>
      <dgm:spPr/>
      <dgm:t>
        <a:bodyPr/>
        <a:lstStyle/>
        <a:p>
          <a:endParaRPr lang="en-US" sz="2400"/>
        </a:p>
      </dgm:t>
    </dgm:pt>
    <dgm:pt modelId="{B76598D7-5571-44A3-9E39-F9812C00A128}" type="sibTrans" cxnId="{18B244D3-E6B1-4463-8C79-5524AD58FE88}">
      <dgm:prSet/>
      <dgm:spPr/>
      <dgm:t>
        <a:bodyPr/>
        <a:lstStyle/>
        <a:p>
          <a:endParaRPr lang="en-US" sz="2400"/>
        </a:p>
      </dgm:t>
    </dgm:pt>
    <dgm:pt modelId="{CF6475C6-D87C-4205-9F63-5A29CFC16D42}">
      <dgm:prSet custT="1"/>
      <dgm:spPr/>
      <dgm:t>
        <a:bodyPr/>
        <a:lstStyle/>
        <a:p>
          <a:r>
            <a:rPr lang="en-IN" sz="2400"/>
            <a:t>Schedule the replication process</a:t>
          </a:r>
          <a:endParaRPr lang="en-US" sz="2400"/>
        </a:p>
      </dgm:t>
    </dgm:pt>
    <dgm:pt modelId="{F24A94E1-668E-45DB-91BD-18E551470B86}" type="parTrans" cxnId="{EFE602DF-DD99-4B15-B33C-9DFFF2677C3B}">
      <dgm:prSet/>
      <dgm:spPr/>
      <dgm:t>
        <a:bodyPr/>
        <a:lstStyle/>
        <a:p>
          <a:endParaRPr lang="en-US" sz="2400"/>
        </a:p>
      </dgm:t>
    </dgm:pt>
    <dgm:pt modelId="{8B6C724C-59A6-4126-9461-585AE008B203}" type="sibTrans" cxnId="{EFE602DF-DD99-4B15-B33C-9DFFF2677C3B}">
      <dgm:prSet/>
      <dgm:spPr/>
      <dgm:t>
        <a:bodyPr/>
        <a:lstStyle/>
        <a:p>
          <a:endParaRPr lang="en-US" sz="2400"/>
        </a:p>
      </dgm:t>
    </dgm:pt>
    <dgm:pt modelId="{9CE5C3CA-5B97-4FED-A363-716C3CA218C2}">
      <dgm:prSet custT="1"/>
      <dgm:spPr/>
      <dgm:t>
        <a:bodyPr/>
        <a:lstStyle/>
        <a:p>
          <a:r>
            <a:rPr lang="en-IN" sz="2400"/>
            <a:t>Capture the changes from the transaction logs</a:t>
          </a:r>
          <a:endParaRPr lang="en-US" sz="2400"/>
        </a:p>
      </dgm:t>
    </dgm:pt>
    <dgm:pt modelId="{BD7E6888-49DF-46A4-B616-7E22A5BAB815}" type="parTrans" cxnId="{C10E5754-68B7-4A8E-9EE7-23933524CC1A}">
      <dgm:prSet/>
      <dgm:spPr/>
      <dgm:t>
        <a:bodyPr/>
        <a:lstStyle/>
        <a:p>
          <a:endParaRPr lang="en-US" sz="2400"/>
        </a:p>
      </dgm:t>
    </dgm:pt>
    <dgm:pt modelId="{36C2B15C-1A4C-4DC9-8A0F-302A14CAEF01}" type="sibTrans" cxnId="{C10E5754-68B7-4A8E-9EE7-23933524CC1A}">
      <dgm:prSet/>
      <dgm:spPr/>
      <dgm:t>
        <a:bodyPr/>
        <a:lstStyle/>
        <a:p>
          <a:endParaRPr lang="en-US" sz="2400"/>
        </a:p>
      </dgm:t>
    </dgm:pt>
    <dgm:pt modelId="{C716BAB7-0535-47DF-93B0-A4ADA66B697A}">
      <dgm:prSet custT="1"/>
      <dgm:spPr/>
      <dgm:t>
        <a:bodyPr/>
        <a:lstStyle/>
        <a:p>
          <a:r>
            <a:rPr lang="en-IN" sz="2400"/>
            <a:t>Transfer captured data from logs to target files</a:t>
          </a:r>
          <a:endParaRPr lang="en-US" sz="2400"/>
        </a:p>
      </dgm:t>
    </dgm:pt>
    <dgm:pt modelId="{259B6F42-25EF-4920-AABC-A010041FB2C7}" type="parTrans" cxnId="{654B49E5-6A06-4938-9A77-C0C4CFB640D0}">
      <dgm:prSet/>
      <dgm:spPr/>
      <dgm:t>
        <a:bodyPr/>
        <a:lstStyle/>
        <a:p>
          <a:endParaRPr lang="en-US" sz="2400"/>
        </a:p>
      </dgm:t>
    </dgm:pt>
    <dgm:pt modelId="{E7A0564D-C5B5-4DE1-ACF3-1C71885A18F3}" type="sibTrans" cxnId="{654B49E5-6A06-4938-9A77-C0C4CFB640D0}">
      <dgm:prSet/>
      <dgm:spPr/>
      <dgm:t>
        <a:bodyPr/>
        <a:lstStyle/>
        <a:p>
          <a:endParaRPr lang="en-US" sz="2400"/>
        </a:p>
      </dgm:t>
    </dgm:pt>
    <dgm:pt modelId="{6716129A-7AC0-4123-A9ED-028649824586}">
      <dgm:prSet custT="1"/>
      <dgm:spPr/>
      <dgm:t>
        <a:bodyPr/>
        <a:lstStyle/>
        <a:p>
          <a:r>
            <a:rPr lang="en-IN" sz="2400"/>
            <a:t>Verify transfer of data changes</a:t>
          </a:r>
          <a:endParaRPr lang="en-US" sz="2400"/>
        </a:p>
      </dgm:t>
    </dgm:pt>
    <dgm:pt modelId="{CFE3953B-B268-4DDB-A3D9-DECB0B55BD14}" type="parTrans" cxnId="{1F0C7535-0489-47F3-848A-1D21A6EB78DE}">
      <dgm:prSet/>
      <dgm:spPr/>
      <dgm:t>
        <a:bodyPr/>
        <a:lstStyle/>
        <a:p>
          <a:endParaRPr lang="en-US" sz="2400"/>
        </a:p>
      </dgm:t>
    </dgm:pt>
    <dgm:pt modelId="{1B517349-C915-4E00-B66B-C7B4C4170FE1}" type="sibTrans" cxnId="{1F0C7535-0489-47F3-848A-1D21A6EB78DE}">
      <dgm:prSet/>
      <dgm:spPr/>
      <dgm:t>
        <a:bodyPr/>
        <a:lstStyle/>
        <a:p>
          <a:endParaRPr lang="en-US" sz="2400"/>
        </a:p>
      </dgm:t>
    </dgm:pt>
    <dgm:pt modelId="{126EAC71-ED47-432A-A5FB-B49D9D1A5015}">
      <dgm:prSet custT="1"/>
      <dgm:spPr/>
      <dgm:t>
        <a:bodyPr/>
        <a:lstStyle/>
        <a:p>
          <a:r>
            <a:rPr lang="en-IN" sz="2400"/>
            <a:t>Confirm success or failure of replication</a:t>
          </a:r>
          <a:endParaRPr lang="en-US" sz="2400"/>
        </a:p>
      </dgm:t>
    </dgm:pt>
    <dgm:pt modelId="{871A8FE5-31F9-4B7D-B2C2-F8DCFC455370}" type="parTrans" cxnId="{62BA8AFB-A2F9-43FF-A5D9-6520BBBD4B88}">
      <dgm:prSet/>
      <dgm:spPr/>
      <dgm:t>
        <a:bodyPr/>
        <a:lstStyle/>
        <a:p>
          <a:endParaRPr lang="en-US" sz="2400"/>
        </a:p>
      </dgm:t>
    </dgm:pt>
    <dgm:pt modelId="{A5DFAFCD-CA15-4E61-AB19-A60F0B767647}" type="sibTrans" cxnId="{62BA8AFB-A2F9-43FF-A5D9-6520BBBD4B88}">
      <dgm:prSet/>
      <dgm:spPr/>
      <dgm:t>
        <a:bodyPr/>
        <a:lstStyle/>
        <a:p>
          <a:endParaRPr lang="en-US" sz="2400"/>
        </a:p>
      </dgm:t>
    </dgm:pt>
    <dgm:pt modelId="{75CF4FB8-1830-46C4-AAAA-C0FEC627915C}">
      <dgm:prSet custT="1"/>
      <dgm:spPr/>
      <dgm:t>
        <a:bodyPr/>
        <a:lstStyle/>
        <a:p>
          <a:r>
            <a:rPr lang="en-IN" sz="2400"/>
            <a:t>In metadata, document the outcome of replication</a:t>
          </a:r>
          <a:endParaRPr lang="en-US" sz="2400"/>
        </a:p>
      </dgm:t>
    </dgm:pt>
    <dgm:pt modelId="{06043C91-4E50-429E-A901-76BCC1ABE803}" type="parTrans" cxnId="{0CEF1433-2E16-473F-9185-0B292875F126}">
      <dgm:prSet/>
      <dgm:spPr/>
      <dgm:t>
        <a:bodyPr/>
        <a:lstStyle/>
        <a:p>
          <a:endParaRPr lang="en-US" sz="2400"/>
        </a:p>
      </dgm:t>
    </dgm:pt>
    <dgm:pt modelId="{2BCEBBB0-AAE6-4EBB-8AE5-2C2357FBA7D9}" type="sibTrans" cxnId="{0CEF1433-2E16-473F-9185-0B292875F126}">
      <dgm:prSet/>
      <dgm:spPr/>
      <dgm:t>
        <a:bodyPr/>
        <a:lstStyle/>
        <a:p>
          <a:endParaRPr lang="en-US" sz="2400"/>
        </a:p>
      </dgm:t>
    </dgm:pt>
    <dgm:pt modelId="{BDC7044A-BB79-4FB2-A99F-401A63C1A340}">
      <dgm:prSet custT="1"/>
      <dgm:spPr/>
      <dgm:t>
        <a:bodyPr/>
        <a:lstStyle/>
        <a:p>
          <a:r>
            <a:rPr lang="en-IN" sz="2400"/>
            <a:t>Maintain definitions of sources, targets, and mappings</a:t>
          </a:r>
          <a:endParaRPr lang="en-US" sz="2400"/>
        </a:p>
      </dgm:t>
    </dgm:pt>
    <dgm:pt modelId="{ABC36E5A-DD5B-4DA3-8A0C-567A97E983BA}" type="parTrans" cxnId="{49B88293-36DA-4658-9BEE-88ADEC7520DC}">
      <dgm:prSet/>
      <dgm:spPr/>
      <dgm:t>
        <a:bodyPr/>
        <a:lstStyle/>
        <a:p>
          <a:endParaRPr lang="en-US" sz="2400"/>
        </a:p>
      </dgm:t>
    </dgm:pt>
    <dgm:pt modelId="{93A14840-2012-4760-9C1B-B779080367FC}" type="sibTrans" cxnId="{49B88293-36DA-4658-9BEE-88ADEC7520DC}">
      <dgm:prSet/>
      <dgm:spPr/>
      <dgm:t>
        <a:bodyPr/>
        <a:lstStyle/>
        <a:p>
          <a:endParaRPr lang="en-US" sz="2400"/>
        </a:p>
      </dgm:t>
    </dgm:pt>
    <dgm:pt modelId="{3075D853-96F9-6E4A-BBD5-E6A2F93DA511}" type="pres">
      <dgm:prSet presAssocID="{B10EBFAF-27C5-44DF-8E05-C8E078F61913}" presName="vert0" presStyleCnt="0">
        <dgm:presLayoutVars>
          <dgm:dir/>
          <dgm:animOne val="branch"/>
          <dgm:animLvl val="lvl"/>
        </dgm:presLayoutVars>
      </dgm:prSet>
      <dgm:spPr/>
    </dgm:pt>
    <dgm:pt modelId="{DAF1652A-09FF-1E47-9409-25CC3632E278}" type="pres">
      <dgm:prSet presAssocID="{875C50C4-0DF2-4F36-A28B-B067E14BB732}" presName="thickLine" presStyleLbl="alignNode1" presStyleIdx="0" presStyleCnt="11"/>
      <dgm:spPr/>
    </dgm:pt>
    <dgm:pt modelId="{33A3EC88-72D4-8340-846E-68DEDCD28243}" type="pres">
      <dgm:prSet presAssocID="{875C50C4-0DF2-4F36-A28B-B067E14BB732}" presName="horz1" presStyleCnt="0"/>
      <dgm:spPr/>
    </dgm:pt>
    <dgm:pt modelId="{D7F25F41-DFAA-9244-9B0E-44451A809C16}" type="pres">
      <dgm:prSet presAssocID="{875C50C4-0DF2-4F36-A28B-B067E14BB732}" presName="tx1" presStyleLbl="revTx" presStyleIdx="0" presStyleCnt="11"/>
      <dgm:spPr/>
    </dgm:pt>
    <dgm:pt modelId="{5B8007B0-5E16-1A4E-BF5E-4E932ADBC80E}" type="pres">
      <dgm:prSet presAssocID="{875C50C4-0DF2-4F36-A28B-B067E14BB732}" presName="vert1" presStyleCnt="0"/>
      <dgm:spPr/>
    </dgm:pt>
    <dgm:pt modelId="{3555C9F9-0C2B-5348-A690-A08BC117EB1D}" type="pres">
      <dgm:prSet presAssocID="{5AE68BD6-96AF-457D-AB06-7F6947C90821}" presName="thickLine" presStyleLbl="alignNode1" presStyleIdx="1" presStyleCnt="11"/>
      <dgm:spPr/>
    </dgm:pt>
    <dgm:pt modelId="{E88E00D3-890F-4845-9E96-887BA38DCB43}" type="pres">
      <dgm:prSet presAssocID="{5AE68BD6-96AF-457D-AB06-7F6947C90821}" presName="horz1" presStyleCnt="0"/>
      <dgm:spPr/>
    </dgm:pt>
    <dgm:pt modelId="{BE506D7A-FB14-C24D-8387-6B36ADAC0068}" type="pres">
      <dgm:prSet presAssocID="{5AE68BD6-96AF-457D-AB06-7F6947C90821}" presName="tx1" presStyleLbl="revTx" presStyleIdx="1" presStyleCnt="11"/>
      <dgm:spPr/>
    </dgm:pt>
    <dgm:pt modelId="{BA3DD3A8-4B49-2C40-88B0-7F3D0E122392}" type="pres">
      <dgm:prSet presAssocID="{5AE68BD6-96AF-457D-AB06-7F6947C90821}" presName="vert1" presStyleCnt="0"/>
      <dgm:spPr/>
    </dgm:pt>
    <dgm:pt modelId="{9A69B688-44A4-F445-9F15-D13FB9C746A8}" type="pres">
      <dgm:prSet presAssocID="{9E6759AC-07B9-45F9-A869-992498A39E3D}" presName="thickLine" presStyleLbl="alignNode1" presStyleIdx="2" presStyleCnt="11"/>
      <dgm:spPr/>
    </dgm:pt>
    <dgm:pt modelId="{10106725-7F23-5F4E-B16C-33A8E5360EE0}" type="pres">
      <dgm:prSet presAssocID="{9E6759AC-07B9-45F9-A869-992498A39E3D}" presName="horz1" presStyleCnt="0"/>
      <dgm:spPr/>
    </dgm:pt>
    <dgm:pt modelId="{2D075FFE-BB57-4B4A-A74F-8A09881B2FDE}" type="pres">
      <dgm:prSet presAssocID="{9E6759AC-07B9-45F9-A869-992498A39E3D}" presName="tx1" presStyleLbl="revTx" presStyleIdx="2" presStyleCnt="11"/>
      <dgm:spPr/>
    </dgm:pt>
    <dgm:pt modelId="{19A8B435-7D61-A74F-AD28-229E319FFB15}" type="pres">
      <dgm:prSet presAssocID="{9E6759AC-07B9-45F9-A869-992498A39E3D}" presName="vert1" presStyleCnt="0"/>
      <dgm:spPr/>
    </dgm:pt>
    <dgm:pt modelId="{165E243C-08FA-034F-9D9E-8ECAD4D5A92F}" type="pres">
      <dgm:prSet presAssocID="{065CE4C5-CFD9-4DB6-8986-C0BD63F895F0}" presName="thickLine" presStyleLbl="alignNode1" presStyleIdx="3" presStyleCnt="11"/>
      <dgm:spPr/>
    </dgm:pt>
    <dgm:pt modelId="{63808B55-8432-4747-B5B5-11A62C568CA7}" type="pres">
      <dgm:prSet presAssocID="{065CE4C5-CFD9-4DB6-8986-C0BD63F895F0}" presName="horz1" presStyleCnt="0"/>
      <dgm:spPr/>
    </dgm:pt>
    <dgm:pt modelId="{4C7D3BCF-584F-EA40-BDEB-76C6CEA3AAAF}" type="pres">
      <dgm:prSet presAssocID="{065CE4C5-CFD9-4DB6-8986-C0BD63F895F0}" presName="tx1" presStyleLbl="revTx" presStyleIdx="3" presStyleCnt="11"/>
      <dgm:spPr/>
    </dgm:pt>
    <dgm:pt modelId="{822432C7-5BD5-474B-BC90-652589D5E2BD}" type="pres">
      <dgm:prSet presAssocID="{065CE4C5-CFD9-4DB6-8986-C0BD63F895F0}" presName="vert1" presStyleCnt="0"/>
      <dgm:spPr/>
    </dgm:pt>
    <dgm:pt modelId="{7EA21CE5-69DF-C148-A3BB-4ADD5CABC5EC}" type="pres">
      <dgm:prSet presAssocID="{CF6475C6-D87C-4205-9F63-5A29CFC16D42}" presName="thickLine" presStyleLbl="alignNode1" presStyleIdx="4" presStyleCnt="11"/>
      <dgm:spPr/>
    </dgm:pt>
    <dgm:pt modelId="{ECDAED4D-625E-0E4B-BFE9-44DA25AA37ED}" type="pres">
      <dgm:prSet presAssocID="{CF6475C6-D87C-4205-9F63-5A29CFC16D42}" presName="horz1" presStyleCnt="0"/>
      <dgm:spPr/>
    </dgm:pt>
    <dgm:pt modelId="{AC63FF2E-B329-B540-B325-5FF5CE4BA12E}" type="pres">
      <dgm:prSet presAssocID="{CF6475C6-D87C-4205-9F63-5A29CFC16D42}" presName="tx1" presStyleLbl="revTx" presStyleIdx="4" presStyleCnt="11"/>
      <dgm:spPr/>
    </dgm:pt>
    <dgm:pt modelId="{07CBB432-8BD0-CB42-BE8E-0D216E7EA784}" type="pres">
      <dgm:prSet presAssocID="{CF6475C6-D87C-4205-9F63-5A29CFC16D42}" presName="vert1" presStyleCnt="0"/>
      <dgm:spPr/>
    </dgm:pt>
    <dgm:pt modelId="{42E98B0E-9CAD-7E44-8247-07AA8CA85C06}" type="pres">
      <dgm:prSet presAssocID="{9CE5C3CA-5B97-4FED-A363-716C3CA218C2}" presName="thickLine" presStyleLbl="alignNode1" presStyleIdx="5" presStyleCnt="11"/>
      <dgm:spPr/>
    </dgm:pt>
    <dgm:pt modelId="{C668DA48-4A79-C048-B4D4-780FEE5EFDF4}" type="pres">
      <dgm:prSet presAssocID="{9CE5C3CA-5B97-4FED-A363-716C3CA218C2}" presName="horz1" presStyleCnt="0"/>
      <dgm:spPr/>
    </dgm:pt>
    <dgm:pt modelId="{5AA764F2-9202-8344-A45D-BBC2ABD51AC6}" type="pres">
      <dgm:prSet presAssocID="{9CE5C3CA-5B97-4FED-A363-716C3CA218C2}" presName="tx1" presStyleLbl="revTx" presStyleIdx="5" presStyleCnt="11"/>
      <dgm:spPr/>
    </dgm:pt>
    <dgm:pt modelId="{4B25CDB8-2D88-AC4B-A007-72C2CB5AA4EA}" type="pres">
      <dgm:prSet presAssocID="{9CE5C3CA-5B97-4FED-A363-716C3CA218C2}" presName="vert1" presStyleCnt="0"/>
      <dgm:spPr/>
    </dgm:pt>
    <dgm:pt modelId="{B89A5039-DFDA-754B-8692-736884B5CA07}" type="pres">
      <dgm:prSet presAssocID="{C716BAB7-0535-47DF-93B0-A4ADA66B697A}" presName="thickLine" presStyleLbl="alignNode1" presStyleIdx="6" presStyleCnt="11"/>
      <dgm:spPr/>
    </dgm:pt>
    <dgm:pt modelId="{E3809423-3CB3-8B47-9024-BE0375CB08E6}" type="pres">
      <dgm:prSet presAssocID="{C716BAB7-0535-47DF-93B0-A4ADA66B697A}" presName="horz1" presStyleCnt="0"/>
      <dgm:spPr/>
    </dgm:pt>
    <dgm:pt modelId="{B59ADC8E-E707-784E-9E13-9D0DD7F2C611}" type="pres">
      <dgm:prSet presAssocID="{C716BAB7-0535-47DF-93B0-A4ADA66B697A}" presName="tx1" presStyleLbl="revTx" presStyleIdx="6" presStyleCnt="11"/>
      <dgm:spPr/>
    </dgm:pt>
    <dgm:pt modelId="{857F859F-8657-5143-A0F3-ACAB081D0449}" type="pres">
      <dgm:prSet presAssocID="{C716BAB7-0535-47DF-93B0-A4ADA66B697A}" presName="vert1" presStyleCnt="0"/>
      <dgm:spPr/>
    </dgm:pt>
    <dgm:pt modelId="{D43737EA-3FF3-B548-8B55-9A7B8068698A}" type="pres">
      <dgm:prSet presAssocID="{6716129A-7AC0-4123-A9ED-028649824586}" presName="thickLine" presStyleLbl="alignNode1" presStyleIdx="7" presStyleCnt="11"/>
      <dgm:spPr/>
    </dgm:pt>
    <dgm:pt modelId="{7D069D2F-A5D3-454C-8328-BCA0CF0B7798}" type="pres">
      <dgm:prSet presAssocID="{6716129A-7AC0-4123-A9ED-028649824586}" presName="horz1" presStyleCnt="0"/>
      <dgm:spPr/>
    </dgm:pt>
    <dgm:pt modelId="{AC413577-3A07-5B40-B4B4-6AE697669C16}" type="pres">
      <dgm:prSet presAssocID="{6716129A-7AC0-4123-A9ED-028649824586}" presName="tx1" presStyleLbl="revTx" presStyleIdx="7" presStyleCnt="11"/>
      <dgm:spPr/>
    </dgm:pt>
    <dgm:pt modelId="{83F39E5F-67FF-1E4B-93FC-9B95E09D6107}" type="pres">
      <dgm:prSet presAssocID="{6716129A-7AC0-4123-A9ED-028649824586}" presName="vert1" presStyleCnt="0"/>
      <dgm:spPr/>
    </dgm:pt>
    <dgm:pt modelId="{19BEB652-161F-914C-9F6E-FD3C62353A37}" type="pres">
      <dgm:prSet presAssocID="{126EAC71-ED47-432A-A5FB-B49D9D1A5015}" presName="thickLine" presStyleLbl="alignNode1" presStyleIdx="8" presStyleCnt="11"/>
      <dgm:spPr/>
    </dgm:pt>
    <dgm:pt modelId="{765529BB-4618-8B4F-9D37-4931166875D2}" type="pres">
      <dgm:prSet presAssocID="{126EAC71-ED47-432A-A5FB-B49D9D1A5015}" presName="horz1" presStyleCnt="0"/>
      <dgm:spPr/>
    </dgm:pt>
    <dgm:pt modelId="{33A15B3B-7CDB-B14D-A3C6-048A75B1C36E}" type="pres">
      <dgm:prSet presAssocID="{126EAC71-ED47-432A-A5FB-B49D9D1A5015}" presName="tx1" presStyleLbl="revTx" presStyleIdx="8" presStyleCnt="11"/>
      <dgm:spPr/>
    </dgm:pt>
    <dgm:pt modelId="{DA9E3329-F68F-A644-9FA6-6935B9BF47AC}" type="pres">
      <dgm:prSet presAssocID="{126EAC71-ED47-432A-A5FB-B49D9D1A5015}" presName="vert1" presStyleCnt="0"/>
      <dgm:spPr/>
    </dgm:pt>
    <dgm:pt modelId="{62B0072A-738F-4D4B-A00E-F5DB512C3AC3}" type="pres">
      <dgm:prSet presAssocID="{75CF4FB8-1830-46C4-AAAA-C0FEC627915C}" presName="thickLine" presStyleLbl="alignNode1" presStyleIdx="9" presStyleCnt="11"/>
      <dgm:spPr/>
    </dgm:pt>
    <dgm:pt modelId="{6174554D-DEF4-5E4D-8815-AA0265F154D6}" type="pres">
      <dgm:prSet presAssocID="{75CF4FB8-1830-46C4-AAAA-C0FEC627915C}" presName="horz1" presStyleCnt="0"/>
      <dgm:spPr/>
    </dgm:pt>
    <dgm:pt modelId="{AA338682-79AE-654D-BB64-683027443F5D}" type="pres">
      <dgm:prSet presAssocID="{75CF4FB8-1830-46C4-AAAA-C0FEC627915C}" presName="tx1" presStyleLbl="revTx" presStyleIdx="9" presStyleCnt="11"/>
      <dgm:spPr/>
    </dgm:pt>
    <dgm:pt modelId="{9EF9FE53-C44F-0C41-A8CC-EA0D21276CB8}" type="pres">
      <dgm:prSet presAssocID="{75CF4FB8-1830-46C4-AAAA-C0FEC627915C}" presName="vert1" presStyleCnt="0"/>
      <dgm:spPr/>
    </dgm:pt>
    <dgm:pt modelId="{5F281DB3-BF22-FA4B-B4B4-101095F89D27}" type="pres">
      <dgm:prSet presAssocID="{BDC7044A-BB79-4FB2-A99F-401A63C1A340}" presName="thickLine" presStyleLbl="alignNode1" presStyleIdx="10" presStyleCnt="11"/>
      <dgm:spPr/>
    </dgm:pt>
    <dgm:pt modelId="{84AA6254-E1F3-794A-8759-2511955E4D13}" type="pres">
      <dgm:prSet presAssocID="{BDC7044A-BB79-4FB2-A99F-401A63C1A340}" presName="horz1" presStyleCnt="0"/>
      <dgm:spPr/>
    </dgm:pt>
    <dgm:pt modelId="{D2B61AF8-25D4-FC43-94BF-80337FC6A45E}" type="pres">
      <dgm:prSet presAssocID="{BDC7044A-BB79-4FB2-A99F-401A63C1A340}" presName="tx1" presStyleLbl="revTx" presStyleIdx="10" presStyleCnt="11"/>
      <dgm:spPr/>
    </dgm:pt>
    <dgm:pt modelId="{33F949ED-5E48-DE40-AB6E-8395776E1723}" type="pres">
      <dgm:prSet presAssocID="{BDC7044A-BB79-4FB2-A99F-401A63C1A340}" presName="vert1" presStyleCnt="0"/>
      <dgm:spPr/>
    </dgm:pt>
  </dgm:ptLst>
  <dgm:cxnLst>
    <dgm:cxn modelId="{804DB51D-8D7F-CA47-BAAC-6980DB62B8FB}" type="presOf" srcId="{9CE5C3CA-5B97-4FED-A363-716C3CA218C2}" destId="{5AA764F2-9202-8344-A45D-BBC2ABD51AC6}" srcOrd="0" destOrd="0" presId="urn:microsoft.com/office/officeart/2008/layout/LinedList"/>
    <dgm:cxn modelId="{C9875323-6FE4-4913-83E4-A390B5FBB04D}" srcId="{B10EBFAF-27C5-44DF-8E05-C8E078F61913}" destId="{875C50C4-0DF2-4F36-A28B-B067E14BB732}" srcOrd="0" destOrd="0" parTransId="{D2EF0C23-63B8-407F-AB91-94928CD6B697}" sibTransId="{0066975D-8BAB-481F-B033-E0F381FB134E}"/>
    <dgm:cxn modelId="{3983CE2B-8D60-6441-9D4A-624121A53F42}" type="presOf" srcId="{9E6759AC-07B9-45F9-A869-992498A39E3D}" destId="{2D075FFE-BB57-4B4A-A74F-8A09881B2FDE}" srcOrd="0" destOrd="0" presId="urn:microsoft.com/office/officeart/2008/layout/LinedList"/>
    <dgm:cxn modelId="{0CEF1433-2E16-473F-9185-0B292875F126}" srcId="{B10EBFAF-27C5-44DF-8E05-C8E078F61913}" destId="{75CF4FB8-1830-46C4-AAAA-C0FEC627915C}" srcOrd="9" destOrd="0" parTransId="{06043C91-4E50-429E-A901-76BCC1ABE803}" sibTransId="{2BCEBBB0-AAE6-4EBB-8AE5-2C2357FBA7D9}"/>
    <dgm:cxn modelId="{1F0C7535-0489-47F3-848A-1D21A6EB78DE}" srcId="{B10EBFAF-27C5-44DF-8E05-C8E078F61913}" destId="{6716129A-7AC0-4123-A9ED-028649824586}" srcOrd="7" destOrd="0" parTransId="{CFE3953B-B268-4DDB-A3D9-DECB0B55BD14}" sibTransId="{1B517349-C915-4E00-B66B-C7B4C4170FE1}"/>
    <dgm:cxn modelId="{C10E5754-68B7-4A8E-9EE7-23933524CC1A}" srcId="{B10EBFAF-27C5-44DF-8E05-C8E078F61913}" destId="{9CE5C3CA-5B97-4FED-A363-716C3CA218C2}" srcOrd="5" destOrd="0" parTransId="{BD7E6888-49DF-46A4-B616-7E22A5BAB815}" sibTransId="{36C2B15C-1A4C-4DC9-8A0F-302A14CAEF01}"/>
    <dgm:cxn modelId="{B0DB7B5C-FB55-2C4D-91DD-1093E990390F}" type="presOf" srcId="{5AE68BD6-96AF-457D-AB06-7F6947C90821}" destId="{BE506D7A-FB14-C24D-8387-6B36ADAC0068}" srcOrd="0" destOrd="0" presId="urn:microsoft.com/office/officeart/2008/layout/LinedList"/>
    <dgm:cxn modelId="{A7F21E64-183F-384E-923D-B709AE761473}" type="presOf" srcId="{875C50C4-0DF2-4F36-A28B-B067E14BB732}" destId="{D7F25F41-DFAA-9244-9B0E-44451A809C16}" srcOrd="0" destOrd="0" presId="urn:microsoft.com/office/officeart/2008/layout/LinedList"/>
    <dgm:cxn modelId="{ABB01973-2F99-1C4A-8329-3C65AEF2EC31}" type="presOf" srcId="{126EAC71-ED47-432A-A5FB-B49D9D1A5015}" destId="{33A15B3B-7CDB-B14D-A3C6-048A75B1C36E}" srcOrd="0" destOrd="0" presId="urn:microsoft.com/office/officeart/2008/layout/LinedList"/>
    <dgm:cxn modelId="{4782C574-C99C-224A-8D0E-85FAC862020F}" type="presOf" srcId="{CF6475C6-D87C-4205-9F63-5A29CFC16D42}" destId="{AC63FF2E-B329-B540-B325-5FF5CE4BA12E}" srcOrd="0" destOrd="0" presId="urn:microsoft.com/office/officeart/2008/layout/LinedList"/>
    <dgm:cxn modelId="{618FED7A-937B-B044-8AC4-DDBBEFE2B029}" type="presOf" srcId="{065CE4C5-CFD9-4DB6-8986-C0BD63F895F0}" destId="{4C7D3BCF-584F-EA40-BDEB-76C6CEA3AAAF}" srcOrd="0" destOrd="0" presId="urn:microsoft.com/office/officeart/2008/layout/LinedList"/>
    <dgm:cxn modelId="{84899A85-649F-7044-91D6-C523C7852D2F}" type="presOf" srcId="{BDC7044A-BB79-4FB2-A99F-401A63C1A340}" destId="{D2B61AF8-25D4-FC43-94BF-80337FC6A45E}" srcOrd="0" destOrd="0" presId="urn:microsoft.com/office/officeart/2008/layout/LinedList"/>
    <dgm:cxn modelId="{49B88293-36DA-4658-9BEE-88ADEC7520DC}" srcId="{B10EBFAF-27C5-44DF-8E05-C8E078F61913}" destId="{BDC7044A-BB79-4FB2-A99F-401A63C1A340}" srcOrd="10" destOrd="0" parTransId="{ABC36E5A-DD5B-4DA3-8A0C-567A97E983BA}" sibTransId="{93A14840-2012-4760-9C1B-B779080367FC}"/>
    <dgm:cxn modelId="{8A47C7BE-9DF8-3249-ABCB-E07148F44DA8}" type="presOf" srcId="{75CF4FB8-1830-46C4-AAAA-C0FEC627915C}" destId="{AA338682-79AE-654D-BB64-683027443F5D}" srcOrd="0" destOrd="0" presId="urn:microsoft.com/office/officeart/2008/layout/LinedList"/>
    <dgm:cxn modelId="{C6D89AC4-939F-414F-9D27-068955AE0B89}" srcId="{B10EBFAF-27C5-44DF-8E05-C8E078F61913}" destId="{5AE68BD6-96AF-457D-AB06-7F6947C90821}" srcOrd="1" destOrd="0" parTransId="{BB070D33-C29C-4DAB-8092-961A0CE56072}" sibTransId="{AC0C97EB-DA5D-457B-95AA-43E97F25DBF4}"/>
    <dgm:cxn modelId="{670002C7-C88B-1149-877C-A8672311A776}" type="presOf" srcId="{6716129A-7AC0-4123-A9ED-028649824586}" destId="{AC413577-3A07-5B40-B4B4-6AE697669C16}" srcOrd="0" destOrd="0" presId="urn:microsoft.com/office/officeart/2008/layout/LinedList"/>
    <dgm:cxn modelId="{6579EFCC-6540-48A2-BFA8-E81E7761C565}" srcId="{B10EBFAF-27C5-44DF-8E05-C8E078F61913}" destId="{9E6759AC-07B9-45F9-A869-992498A39E3D}" srcOrd="2" destOrd="0" parTransId="{EF729FE0-D529-4F8F-8BEC-E993B49E2558}" sibTransId="{A1D26DFF-CC7D-4ECA-8269-B5DFAC30B5B1}"/>
    <dgm:cxn modelId="{EBA11BD2-0737-ED46-9484-D26B736F399E}" type="presOf" srcId="{C716BAB7-0535-47DF-93B0-A4ADA66B697A}" destId="{B59ADC8E-E707-784E-9E13-9D0DD7F2C611}" srcOrd="0" destOrd="0" presId="urn:microsoft.com/office/officeart/2008/layout/LinedList"/>
    <dgm:cxn modelId="{18B244D3-E6B1-4463-8C79-5524AD58FE88}" srcId="{B10EBFAF-27C5-44DF-8E05-C8E078F61913}" destId="{065CE4C5-CFD9-4DB6-8986-C0BD63F895F0}" srcOrd="3" destOrd="0" parTransId="{E180567E-171C-4FE9-B955-6490C477EEBD}" sibTransId="{B76598D7-5571-44A3-9E39-F9812C00A128}"/>
    <dgm:cxn modelId="{9FF33CDB-EB12-1240-B737-6570FE2A0E89}" type="presOf" srcId="{B10EBFAF-27C5-44DF-8E05-C8E078F61913}" destId="{3075D853-96F9-6E4A-BBD5-E6A2F93DA511}" srcOrd="0" destOrd="0" presId="urn:microsoft.com/office/officeart/2008/layout/LinedList"/>
    <dgm:cxn modelId="{EFE602DF-DD99-4B15-B33C-9DFFF2677C3B}" srcId="{B10EBFAF-27C5-44DF-8E05-C8E078F61913}" destId="{CF6475C6-D87C-4205-9F63-5A29CFC16D42}" srcOrd="4" destOrd="0" parTransId="{F24A94E1-668E-45DB-91BD-18E551470B86}" sibTransId="{8B6C724C-59A6-4126-9461-585AE008B203}"/>
    <dgm:cxn modelId="{654B49E5-6A06-4938-9A77-C0C4CFB640D0}" srcId="{B10EBFAF-27C5-44DF-8E05-C8E078F61913}" destId="{C716BAB7-0535-47DF-93B0-A4ADA66B697A}" srcOrd="6" destOrd="0" parTransId="{259B6F42-25EF-4920-AABC-A010041FB2C7}" sibTransId="{E7A0564D-C5B5-4DE1-ACF3-1C71885A18F3}"/>
    <dgm:cxn modelId="{62BA8AFB-A2F9-43FF-A5D9-6520BBBD4B88}" srcId="{B10EBFAF-27C5-44DF-8E05-C8E078F61913}" destId="{126EAC71-ED47-432A-A5FB-B49D9D1A5015}" srcOrd="8" destOrd="0" parTransId="{871A8FE5-31F9-4B7D-B2C2-F8DCFC455370}" sibTransId="{A5DFAFCD-CA15-4E61-AB19-A60F0B767647}"/>
    <dgm:cxn modelId="{B1E146C5-D60F-EC4E-BB40-0C55DE8CFA46}" type="presParOf" srcId="{3075D853-96F9-6E4A-BBD5-E6A2F93DA511}" destId="{DAF1652A-09FF-1E47-9409-25CC3632E278}" srcOrd="0" destOrd="0" presId="urn:microsoft.com/office/officeart/2008/layout/LinedList"/>
    <dgm:cxn modelId="{52A95020-A6F0-A64B-BEFD-A103DECFBC69}" type="presParOf" srcId="{3075D853-96F9-6E4A-BBD5-E6A2F93DA511}" destId="{33A3EC88-72D4-8340-846E-68DEDCD28243}" srcOrd="1" destOrd="0" presId="urn:microsoft.com/office/officeart/2008/layout/LinedList"/>
    <dgm:cxn modelId="{6199842F-D919-5E4F-9FC1-AB909C5D4874}" type="presParOf" srcId="{33A3EC88-72D4-8340-846E-68DEDCD28243}" destId="{D7F25F41-DFAA-9244-9B0E-44451A809C16}" srcOrd="0" destOrd="0" presId="urn:microsoft.com/office/officeart/2008/layout/LinedList"/>
    <dgm:cxn modelId="{901F2988-D836-9642-A417-A52DE65C390E}" type="presParOf" srcId="{33A3EC88-72D4-8340-846E-68DEDCD28243}" destId="{5B8007B0-5E16-1A4E-BF5E-4E932ADBC80E}" srcOrd="1" destOrd="0" presId="urn:microsoft.com/office/officeart/2008/layout/LinedList"/>
    <dgm:cxn modelId="{963E4BD5-4FDF-0D4B-8FE3-354BBD2BC71E}" type="presParOf" srcId="{3075D853-96F9-6E4A-BBD5-E6A2F93DA511}" destId="{3555C9F9-0C2B-5348-A690-A08BC117EB1D}" srcOrd="2" destOrd="0" presId="urn:microsoft.com/office/officeart/2008/layout/LinedList"/>
    <dgm:cxn modelId="{42B2B768-C006-AD40-9D47-3C5957073085}" type="presParOf" srcId="{3075D853-96F9-6E4A-BBD5-E6A2F93DA511}" destId="{E88E00D3-890F-4845-9E96-887BA38DCB43}" srcOrd="3" destOrd="0" presId="urn:microsoft.com/office/officeart/2008/layout/LinedList"/>
    <dgm:cxn modelId="{FC75BB81-C4A0-1C49-8BE3-679FFF4BA0DA}" type="presParOf" srcId="{E88E00D3-890F-4845-9E96-887BA38DCB43}" destId="{BE506D7A-FB14-C24D-8387-6B36ADAC0068}" srcOrd="0" destOrd="0" presId="urn:microsoft.com/office/officeart/2008/layout/LinedList"/>
    <dgm:cxn modelId="{FAC32308-E5EC-5043-BE0C-8284BCAEFB8E}" type="presParOf" srcId="{E88E00D3-890F-4845-9E96-887BA38DCB43}" destId="{BA3DD3A8-4B49-2C40-88B0-7F3D0E122392}" srcOrd="1" destOrd="0" presId="urn:microsoft.com/office/officeart/2008/layout/LinedList"/>
    <dgm:cxn modelId="{D8718B20-F65C-BB47-9AFA-F97056E0EEBF}" type="presParOf" srcId="{3075D853-96F9-6E4A-BBD5-E6A2F93DA511}" destId="{9A69B688-44A4-F445-9F15-D13FB9C746A8}" srcOrd="4" destOrd="0" presId="urn:microsoft.com/office/officeart/2008/layout/LinedList"/>
    <dgm:cxn modelId="{282FD7F6-D7CC-B04B-8231-BE84AE2595B1}" type="presParOf" srcId="{3075D853-96F9-6E4A-BBD5-E6A2F93DA511}" destId="{10106725-7F23-5F4E-B16C-33A8E5360EE0}" srcOrd="5" destOrd="0" presId="urn:microsoft.com/office/officeart/2008/layout/LinedList"/>
    <dgm:cxn modelId="{C0984992-54FB-484F-B75B-07127297F9A4}" type="presParOf" srcId="{10106725-7F23-5F4E-B16C-33A8E5360EE0}" destId="{2D075FFE-BB57-4B4A-A74F-8A09881B2FDE}" srcOrd="0" destOrd="0" presId="urn:microsoft.com/office/officeart/2008/layout/LinedList"/>
    <dgm:cxn modelId="{A25013DA-611C-4E45-B808-9CBADBF390C2}" type="presParOf" srcId="{10106725-7F23-5F4E-B16C-33A8E5360EE0}" destId="{19A8B435-7D61-A74F-AD28-229E319FFB15}" srcOrd="1" destOrd="0" presId="urn:microsoft.com/office/officeart/2008/layout/LinedList"/>
    <dgm:cxn modelId="{0B570B76-59A9-5B46-875C-D1692E4214AF}" type="presParOf" srcId="{3075D853-96F9-6E4A-BBD5-E6A2F93DA511}" destId="{165E243C-08FA-034F-9D9E-8ECAD4D5A92F}" srcOrd="6" destOrd="0" presId="urn:microsoft.com/office/officeart/2008/layout/LinedList"/>
    <dgm:cxn modelId="{8C3679F2-2A22-2D47-9E46-47DC67F35D04}" type="presParOf" srcId="{3075D853-96F9-6E4A-BBD5-E6A2F93DA511}" destId="{63808B55-8432-4747-B5B5-11A62C568CA7}" srcOrd="7" destOrd="0" presId="urn:microsoft.com/office/officeart/2008/layout/LinedList"/>
    <dgm:cxn modelId="{CB83208D-D31E-1B4E-8859-357619E079C5}" type="presParOf" srcId="{63808B55-8432-4747-B5B5-11A62C568CA7}" destId="{4C7D3BCF-584F-EA40-BDEB-76C6CEA3AAAF}" srcOrd="0" destOrd="0" presId="urn:microsoft.com/office/officeart/2008/layout/LinedList"/>
    <dgm:cxn modelId="{AF0E58EC-CB8E-AD49-BE9A-07765F296750}" type="presParOf" srcId="{63808B55-8432-4747-B5B5-11A62C568CA7}" destId="{822432C7-5BD5-474B-BC90-652589D5E2BD}" srcOrd="1" destOrd="0" presId="urn:microsoft.com/office/officeart/2008/layout/LinedList"/>
    <dgm:cxn modelId="{EF8183EB-921A-E840-A20E-24869E38F5B8}" type="presParOf" srcId="{3075D853-96F9-6E4A-BBD5-E6A2F93DA511}" destId="{7EA21CE5-69DF-C148-A3BB-4ADD5CABC5EC}" srcOrd="8" destOrd="0" presId="urn:microsoft.com/office/officeart/2008/layout/LinedList"/>
    <dgm:cxn modelId="{885EBE87-DEC6-6D42-B0B6-5406A6E0263A}" type="presParOf" srcId="{3075D853-96F9-6E4A-BBD5-E6A2F93DA511}" destId="{ECDAED4D-625E-0E4B-BFE9-44DA25AA37ED}" srcOrd="9" destOrd="0" presId="urn:microsoft.com/office/officeart/2008/layout/LinedList"/>
    <dgm:cxn modelId="{CE1E592D-7ABE-8946-999B-7B75D3992C16}" type="presParOf" srcId="{ECDAED4D-625E-0E4B-BFE9-44DA25AA37ED}" destId="{AC63FF2E-B329-B540-B325-5FF5CE4BA12E}" srcOrd="0" destOrd="0" presId="urn:microsoft.com/office/officeart/2008/layout/LinedList"/>
    <dgm:cxn modelId="{9EB806E5-CF9D-3F4A-9532-22B48F570315}" type="presParOf" srcId="{ECDAED4D-625E-0E4B-BFE9-44DA25AA37ED}" destId="{07CBB432-8BD0-CB42-BE8E-0D216E7EA784}" srcOrd="1" destOrd="0" presId="urn:microsoft.com/office/officeart/2008/layout/LinedList"/>
    <dgm:cxn modelId="{8E4FA8A6-9B8E-4D4D-8583-D1CC62182D75}" type="presParOf" srcId="{3075D853-96F9-6E4A-BBD5-E6A2F93DA511}" destId="{42E98B0E-9CAD-7E44-8247-07AA8CA85C06}" srcOrd="10" destOrd="0" presId="urn:microsoft.com/office/officeart/2008/layout/LinedList"/>
    <dgm:cxn modelId="{34CAC3E4-AD55-544A-A009-2CF403D5F14E}" type="presParOf" srcId="{3075D853-96F9-6E4A-BBD5-E6A2F93DA511}" destId="{C668DA48-4A79-C048-B4D4-780FEE5EFDF4}" srcOrd="11" destOrd="0" presId="urn:microsoft.com/office/officeart/2008/layout/LinedList"/>
    <dgm:cxn modelId="{DF9A74E9-B0B5-E64A-A453-3826876A825F}" type="presParOf" srcId="{C668DA48-4A79-C048-B4D4-780FEE5EFDF4}" destId="{5AA764F2-9202-8344-A45D-BBC2ABD51AC6}" srcOrd="0" destOrd="0" presId="urn:microsoft.com/office/officeart/2008/layout/LinedList"/>
    <dgm:cxn modelId="{57E8BC65-046E-9F4E-B3C0-5CFB8B434BE4}" type="presParOf" srcId="{C668DA48-4A79-C048-B4D4-780FEE5EFDF4}" destId="{4B25CDB8-2D88-AC4B-A007-72C2CB5AA4EA}" srcOrd="1" destOrd="0" presId="urn:microsoft.com/office/officeart/2008/layout/LinedList"/>
    <dgm:cxn modelId="{A950778D-68DE-A34A-BF26-541304734C6B}" type="presParOf" srcId="{3075D853-96F9-6E4A-BBD5-E6A2F93DA511}" destId="{B89A5039-DFDA-754B-8692-736884B5CA07}" srcOrd="12" destOrd="0" presId="urn:microsoft.com/office/officeart/2008/layout/LinedList"/>
    <dgm:cxn modelId="{D3435393-3E25-D14B-9806-039A2695B21E}" type="presParOf" srcId="{3075D853-96F9-6E4A-BBD5-E6A2F93DA511}" destId="{E3809423-3CB3-8B47-9024-BE0375CB08E6}" srcOrd="13" destOrd="0" presId="urn:microsoft.com/office/officeart/2008/layout/LinedList"/>
    <dgm:cxn modelId="{70A31FFB-1BEC-0D41-B49A-69051FB5C392}" type="presParOf" srcId="{E3809423-3CB3-8B47-9024-BE0375CB08E6}" destId="{B59ADC8E-E707-784E-9E13-9D0DD7F2C611}" srcOrd="0" destOrd="0" presId="urn:microsoft.com/office/officeart/2008/layout/LinedList"/>
    <dgm:cxn modelId="{1B917FBE-1E8A-2844-A3CB-B2671258DBD0}" type="presParOf" srcId="{E3809423-3CB3-8B47-9024-BE0375CB08E6}" destId="{857F859F-8657-5143-A0F3-ACAB081D0449}" srcOrd="1" destOrd="0" presId="urn:microsoft.com/office/officeart/2008/layout/LinedList"/>
    <dgm:cxn modelId="{600C6DFD-1174-1D41-8893-8A9803DE9C42}" type="presParOf" srcId="{3075D853-96F9-6E4A-BBD5-E6A2F93DA511}" destId="{D43737EA-3FF3-B548-8B55-9A7B8068698A}" srcOrd="14" destOrd="0" presId="urn:microsoft.com/office/officeart/2008/layout/LinedList"/>
    <dgm:cxn modelId="{A2BBEF35-5217-6148-9120-9A289793E11A}" type="presParOf" srcId="{3075D853-96F9-6E4A-BBD5-E6A2F93DA511}" destId="{7D069D2F-A5D3-454C-8328-BCA0CF0B7798}" srcOrd="15" destOrd="0" presId="urn:microsoft.com/office/officeart/2008/layout/LinedList"/>
    <dgm:cxn modelId="{E06E399E-AFDD-E245-994E-2FF435EC5DAB}" type="presParOf" srcId="{7D069D2F-A5D3-454C-8328-BCA0CF0B7798}" destId="{AC413577-3A07-5B40-B4B4-6AE697669C16}" srcOrd="0" destOrd="0" presId="urn:microsoft.com/office/officeart/2008/layout/LinedList"/>
    <dgm:cxn modelId="{5D2DCC88-7908-D84E-9FC1-946B6EB91E69}" type="presParOf" srcId="{7D069D2F-A5D3-454C-8328-BCA0CF0B7798}" destId="{83F39E5F-67FF-1E4B-93FC-9B95E09D6107}" srcOrd="1" destOrd="0" presId="urn:microsoft.com/office/officeart/2008/layout/LinedList"/>
    <dgm:cxn modelId="{EC4E8F48-EAE6-D248-B627-67C27BAEAE97}" type="presParOf" srcId="{3075D853-96F9-6E4A-BBD5-E6A2F93DA511}" destId="{19BEB652-161F-914C-9F6E-FD3C62353A37}" srcOrd="16" destOrd="0" presId="urn:microsoft.com/office/officeart/2008/layout/LinedList"/>
    <dgm:cxn modelId="{A8144CE3-DA63-434D-946A-BA476F47D986}" type="presParOf" srcId="{3075D853-96F9-6E4A-BBD5-E6A2F93DA511}" destId="{765529BB-4618-8B4F-9D37-4931166875D2}" srcOrd="17" destOrd="0" presId="urn:microsoft.com/office/officeart/2008/layout/LinedList"/>
    <dgm:cxn modelId="{3623E101-885B-0745-95BA-106DCF44AEB2}" type="presParOf" srcId="{765529BB-4618-8B4F-9D37-4931166875D2}" destId="{33A15B3B-7CDB-B14D-A3C6-048A75B1C36E}" srcOrd="0" destOrd="0" presId="urn:microsoft.com/office/officeart/2008/layout/LinedList"/>
    <dgm:cxn modelId="{C399161B-8F44-6A44-8752-FD296F9AEB19}" type="presParOf" srcId="{765529BB-4618-8B4F-9D37-4931166875D2}" destId="{DA9E3329-F68F-A644-9FA6-6935B9BF47AC}" srcOrd="1" destOrd="0" presId="urn:microsoft.com/office/officeart/2008/layout/LinedList"/>
    <dgm:cxn modelId="{C87709AF-CAC0-D744-8D69-0D61653E7116}" type="presParOf" srcId="{3075D853-96F9-6E4A-BBD5-E6A2F93DA511}" destId="{62B0072A-738F-4D4B-A00E-F5DB512C3AC3}" srcOrd="18" destOrd="0" presId="urn:microsoft.com/office/officeart/2008/layout/LinedList"/>
    <dgm:cxn modelId="{C54456FC-57CE-6E49-A801-37FCAAD729B3}" type="presParOf" srcId="{3075D853-96F9-6E4A-BBD5-E6A2F93DA511}" destId="{6174554D-DEF4-5E4D-8815-AA0265F154D6}" srcOrd="19" destOrd="0" presId="urn:microsoft.com/office/officeart/2008/layout/LinedList"/>
    <dgm:cxn modelId="{1A968442-E527-A149-AB35-6510C14BC39A}" type="presParOf" srcId="{6174554D-DEF4-5E4D-8815-AA0265F154D6}" destId="{AA338682-79AE-654D-BB64-683027443F5D}" srcOrd="0" destOrd="0" presId="urn:microsoft.com/office/officeart/2008/layout/LinedList"/>
    <dgm:cxn modelId="{9D9FA997-3D8C-6246-A326-828FAFFFB469}" type="presParOf" srcId="{6174554D-DEF4-5E4D-8815-AA0265F154D6}" destId="{9EF9FE53-C44F-0C41-A8CC-EA0D21276CB8}" srcOrd="1" destOrd="0" presId="urn:microsoft.com/office/officeart/2008/layout/LinedList"/>
    <dgm:cxn modelId="{1D042ED9-8D24-EF49-A559-F0CB4B1B7D23}" type="presParOf" srcId="{3075D853-96F9-6E4A-BBD5-E6A2F93DA511}" destId="{5F281DB3-BF22-FA4B-B4B4-101095F89D27}" srcOrd="20" destOrd="0" presId="urn:microsoft.com/office/officeart/2008/layout/LinedList"/>
    <dgm:cxn modelId="{CAA6E10E-3404-BA4B-A1E4-C636D266F783}" type="presParOf" srcId="{3075D853-96F9-6E4A-BBD5-E6A2F93DA511}" destId="{84AA6254-E1F3-794A-8759-2511955E4D13}" srcOrd="21" destOrd="0" presId="urn:microsoft.com/office/officeart/2008/layout/LinedList"/>
    <dgm:cxn modelId="{501D34FE-175A-D945-8C23-4021BB037F05}" type="presParOf" srcId="{84AA6254-E1F3-794A-8759-2511955E4D13}" destId="{D2B61AF8-25D4-FC43-94BF-80337FC6A45E}" srcOrd="0" destOrd="0" presId="urn:microsoft.com/office/officeart/2008/layout/LinedList"/>
    <dgm:cxn modelId="{CE31094B-322C-6546-8708-2C8DB467C5AE}" type="presParOf" srcId="{84AA6254-E1F3-794A-8759-2511955E4D13}" destId="{33F949ED-5E48-DE40-AB6E-8395776E172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5DB279A-C97A-4A82-9E8D-E5D6C26DA8F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FAC88C0-DF1B-4E57-8476-2629BB44816F}">
      <dgm:prSet/>
      <dgm:spPr/>
      <dgm:t>
        <a:bodyPr/>
        <a:lstStyle/>
        <a:p>
          <a:r>
            <a:rPr lang="en-IN" b="1"/>
            <a:t>Capture Based on Date and Time Stamp</a:t>
          </a:r>
          <a:endParaRPr lang="en-US"/>
        </a:p>
      </dgm:t>
    </dgm:pt>
    <dgm:pt modelId="{D6EDAA65-9E8E-443A-A248-3E63AB355C65}" type="parTrans" cxnId="{8619F7ED-F315-42F6-A6D7-6DA2E983E752}">
      <dgm:prSet/>
      <dgm:spPr/>
      <dgm:t>
        <a:bodyPr/>
        <a:lstStyle/>
        <a:p>
          <a:endParaRPr lang="en-US"/>
        </a:p>
      </dgm:t>
    </dgm:pt>
    <dgm:pt modelId="{575650B4-D1D2-4DD7-BAAC-5A14BEE69BFF}" type="sibTrans" cxnId="{8619F7ED-F315-42F6-A6D7-6DA2E983E752}">
      <dgm:prSet/>
      <dgm:spPr/>
      <dgm:t>
        <a:bodyPr/>
        <a:lstStyle/>
        <a:p>
          <a:endParaRPr lang="en-US"/>
        </a:p>
      </dgm:t>
    </dgm:pt>
    <dgm:pt modelId="{7D85D1AF-491B-4206-B915-CF7A7CAADD3E}">
      <dgm:prSet/>
      <dgm:spPr/>
      <dgm:t>
        <a:bodyPr/>
        <a:lstStyle/>
        <a:p>
          <a:r>
            <a:rPr lang="en-IN"/>
            <a:t>Each source record is marked with a timestamp upon creation or update.</a:t>
          </a:r>
          <a:endParaRPr lang="en-US"/>
        </a:p>
      </dgm:t>
    </dgm:pt>
    <dgm:pt modelId="{2227EDD6-4708-4CCD-B9BF-81CB11E4D3C0}" type="parTrans" cxnId="{0289177F-A4BA-4195-BC73-1A410320D429}">
      <dgm:prSet/>
      <dgm:spPr/>
      <dgm:t>
        <a:bodyPr/>
        <a:lstStyle/>
        <a:p>
          <a:endParaRPr lang="en-US"/>
        </a:p>
      </dgm:t>
    </dgm:pt>
    <dgm:pt modelId="{132C4796-0F76-485E-9F19-E70DE9DABFCD}" type="sibTrans" cxnId="{0289177F-A4BA-4195-BC73-1A410320D429}">
      <dgm:prSet/>
      <dgm:spPr/>
      <dgm:t>
        <a:bodyPr/>
        <a:lstStyle/>
        <a:p>
          <a:endParaRPr lang="en-US"/>
        </a:p>
      </dgm:t>
    </dgm:pt>
    <dgm:pt modelId="{3BEA82E8-D492-4742-A842-0F3714DDCC30}">
      <dgm:prSet/>
      <dgm:spPr/>
      <dgm:t>
        <a:bodyPr/>
        <a:lstStyle/>
        <a:p>
          <a:r>
            <a:rPr lang="en-IN"/>
            <a:t>Data extraction occurs later by selecting records with timestamps after the last extraction time.</a:t>
          </a:r>
          <a:endParaRPr lang="en-US"/>
        </a:p>
      </dgm:t>
    </dgm:pt>
    <dgm:pt modelId="{A50397E7-EA86-47A6-953E-D5043BB40099}" type="parTrans" cxnId="{93089E75-5963-448C-9675-BC43ED98E5F7}">
      <dgm:prSet/>
      <dgm:spPr/>
      <dgm:t>
        <a:bodyPr/>
        <a:lstStyle/>
        <a:p>
          <a:endParaRPr lang="en-US"/>
        </a:p>
      </dgm:t>
    </dgm:pt>
    <dgm:pt modelId="{6256FB17-804B-496F-A1AC-2528F83B9B5D}" type="sibTrans" cxnId="{93089E75-5963-448C-9675-BC43ED98E5F7}">
      <dgm:prSet/>
      <dgm:spPr/>
      <dgm:t>
        <a:bodyPr/>
        <a:lstStyle/>
        <a:p>
          <a:endParaRPr lang="en-US"/>
        </a:p>
      </dgm:t>
    </dgm:pt>
    <dgm:pt modelId="{6BA7E571-8643-4FC5-AE07-6435AA4C494C}">
      <dgm:prSet/>
      <dgm:spPr/>
      <dgm:t>
        <a:bodyPr/>
        <a:lstStyle/>
        <a:p>
          <a:r>
            <a:rPr lang="en-IN"/>
            <a:t>Effective when the number of revised records is small.</a:t>
          </a:r>
          <a:endParaRPr lang="en-US"/>
        </a:p>
      </dgm:t>
    </dgm:pt>
    <dgm:pt modelId="{56C281F2-F3C5-494A-B689-938EFFAE81EF}" type="parTrans" cxnId="{AE5B3460-60FE-4DF2-A5D2-B41501DD876F}">
      <dgm:prSet/>
      <dgm:spPr/>
      <dgm:t>
        <a:bodyPr/>
        <a:lstStyle/>
        <a:p>
          <a:endParaRPr lang="en-US"/>
        </a:p>
      </dgm:t>
    </dgm:pt>
    <dgm:pt modelId="{6F5A61B1-F4EB-42A5-B9DA-BE01FB86D5F4}" type="sibTrans" cxnId="{AE5B3460-60FE-4DF2-A5D2-B41501DD876F}">
      <dgm:prSet/>
      <dgm:spPr/>
      <dgm:t>
        <a:bodyPr/>
        <a:lstStyle/>
        <a:p>
          <a:endParaRPr lang="en-US"/>
        </a:p>
      </dgm:t>
    </dgm:pt>
    <dgm:pt modelId="{8A766450-61D4-4BA6-9EBB-2848ED0B385B}">
      <dgm:prSet/>
      <dgm:spPr/>
      <dgm:t>
        <a:bodyPr/>
        <a:lstStyle/>
        <a:p>
          <a:r>
            <a:rPr lang="en-IN"/>
            <a:t>Requires all source records to have date and time stamps.</a:t>
          </a:r>
          <a:endParaRPr lang="en-US"/>
        </a:p>
      </dgm:t>
    </dgm:pt>
    <dgm:pt modelId="{44F3AF11-9B6E-418E-8382-16E1168CF917}" type="parTrans" cxnId="{EDF287ED-395F-4786-AE02-718B7A643EE4}">
      <dgm:prSet/>
      <dgm:spPr/>
      <dgm:t>
        <a:bodyPr/>
        <a:lstStyle/>
        <a:p>
          <a:endParaRPr lang="en-US"/>
        </a:p>
      </dgm:t>
    </dgm:pt>
    <dgm:pt modelId="{CB2E96E0-4434-4DF7-8A63-67654F850F15}" type="sibTrans" cxnId="{EDF287ED-395F-4786-AE02-718B7A643EE4}">
      <dgm:prSet/>
      <dgm:spPr/>
      <dgm:t>
        <a:bodyPr/>
        <a:lstStyle/>
        <a:p>
          <a:endParaRPr lang="en-US"/>
        </a:p>
      </dgm:t>
    </dgm:pt>
    <dgm:pt modelId="{2CFC6481-3F34-4B50-A4B2-1DB7D7AF1F2F}">
      <dgm:prSet/>
      <dgm:spPr/>
      <dgm:t>
        <a:bodyPr/>
        <a:lstStyle/>
        <a:p>
          <a:r>
            <a:rPr lang="en-IN"/>
            <a:t>Captures only the latest state; intermediate changes between extractions are lost.</a:t>
          </a:r>
          <a:endParaRPr lang="en-US"/>
        </a:p>
      </dgm:t>
    </dgm:pt>
    <dgm:pt modelId="{B783E3A9-0B13-42E2-9CCC-8C718F18604D}" type="parTrans" cxnId="{215A7282-3233-454A-BFEA-CDD66D726A66}">
      <dgm:prSet/>
      <dgm:spPr/>
      <dgm:t>
        <a:bodyPr/>
        <a:lstStyle/>
        <a:p>
          <a:endParaRPr lang="en-US"/>
        </a:p>
      </dgm:t>
    </dgm:pt>
    <dgm:pt modelId="{1E007C5C-57E9-4303-95EA-6AE8716E9A72}" type="sibTrans" cxnId="{215A7282-3233-454A-BFEA-CDD66D726A66}">
      <dgm:prSet/>
      <dgm:spPr/>
      <dgm:t>
        <a:bodyPr/>
        <a:lstStyle/>
        <a:p>
          <a:endParaRPr lang="en-US"/>
        </a:p>
      </dgm:t>
    </dgm:pt>
    <dgm:pt modelId="{B2CBE627-B820-4E6D-9D5D-12AC63FF8FA4}">
      <dgm:prSet/>
      <dgm:spPr/>
      <dgm:t>
        <a:bodyPr/>
        <a:lstStyle/>
        <a:p>
          <a:r>
            <a:rPr lang="en-IN"/>
            <a:t>Deleted records are not detected unless explicitly marked before extraction.</a:t>
          </a:r>
          <a:endParaRPr lang="en-US"/>
        </a:p>
      </dgm:t>
    </dgm:pt>
    <dgm:pt modelId="{C8D0DF91-8993-4867-BBBE-7A4F6C5D73D0}" type="parTrans" cxnId="{0C1E53BC-34EA-4461-B575-23451058BE36}">
      <dgm:prSet/>
      <dgm:spPr/>
      <dgm:t>
        <a:bodyPr/>
        <a:lstStyle/>
        <a:p>
          <a:endParaRPr lang="en-US"/>
        </a:p>
      </dgm:t>
    </dgm:pt>
    <dgm:pt modelId="{8E1E0596-0CA9-4946-B6F9-C59E732B636D}" type="sibTrans" cxnId="{0C1E53BC-34EA-4461-B575-23451058BE36}">
      <dgm:prSet/>
      <dgm:spPr/>
      <dgm:t>
        <a:bodyPr/>
        <a:lstStyle/>
        <a:p>
          <a:endParaRPr lang="en-US"/>
        </a:p>
      </dgm:t>
    </dgm:pt>
    <dgm:pt modelId="{31BDAB11-20BD-4D0B-AED2-7A04AE412B6D}">
      <dgm:prSet/>
      <dgm:spPr/>
      <dgm:t>
        <a:bodyPr/>
        <a:lstStyle/>
        <a:p>
          <a:r>
            <a:rPr lang="en-IN" b="1"/>
            <a:t>Capture by Comparing Files (Snapshot Differential Technique)</a:t>
          </a:r>
          <a:endParaRPr lang="en-US"/>
        </a:p>
      </dgm:t>
    </dgm:pt>
    <dgm:pt modelId="{BE072689-C6E9-4B49-BC2A-906F2701387D}" type="parTrans" cxnId="{116C4CA0-7715-4AA9-883E-AC861014A239}">
      <dgm:prSet/>
      <dgm:spPr/>
      <dgm:t>
        <a:bodyPr/>
        <a:lstStyle/>
        <a:p>
          <a:endParaRPr lang="en-US"/>
        </a:p>
      </dgm:t>
    </dgm:pt>
    <dgm:pt modelId="{3A67A0CD-836D-4D30-B151-7B5624FA1229}" type="sibTrans" cxnId="{116C4CA0-7715-4AA9-883E-AC861014A239}">
      <dgm:prSet/>
      <dgm:spPr/>
      <dgm:t>
        <a:bodyPr/>
        <a:lstStyle/>
        <a:p>
          <a:endParaRPr lang="en-US"/>
        </a:p>
      </dgm:t>
    </dgm:pt>
    <dgm:pt modelId="{0E1CE624-EE5C-45E3-956E-F5FEB31BF156}">
      <dgm:prSet/>
      <dgm:spPr/>
      <dgm:t>
        <a:bodyPr/>
        <a:lstStyle/>
        <a:p>
          <a:r>
            <a:rPr lang="en-IN"/>
            <a:t>Compares two snapshots of source data (e.g., today’s and yesterday’s copies).</a:t>
          </a:r>
          <a:endParaRPr lang="en-US"/>
        </a:p>
      </dgm:t>
    </dgm:pt>
    <dgm:pt modelId="{DD10CA18-88F4-448C-93F3-7C0B2C9861B6}" type="parTrans" cxnId="{02B7310B-C8F3-42E0-AA29-12910B57C276}">
      <dgm:prSet/>
      <dgm:spPr/>
      <dgm:t>
        <a:bodyPr/>
        <a:lstStyle/>
        <a:p>
          <a:endParaRPr lang="en-US"/>
        </a:p>
      </dgm:t>
    </dgm:pt>
    <dgm:pt modelId="{C82710A1-E9A0-4C6F-BFA2-238AD7881CE3}" type="sibTrans" cxnId="{02B7310B-C8F3-42E0-AA29-12910B57C276}">
      <dgm:prSet/>
      <dgm:spPr/>
      <dgm:t>
        <a:bodyPr/>
        <a:lstStyle/>
        <a:p>
          <a:endParaRPr lang="en-US"/>
        </a:p>
      </dgm:t>
    </dgm:pt>
    <dgm:pt modelId="{66B6681A-7097-4954-8C03-1EF65CE9FD55}">
      <dgm:prSet/>
      <dgm:spPr/>
      <dgm:t>
        <a:bodyPr/>
        <a:lstStyle/>
        <a:p>
          <a:r>
            <a:rPr lang="en-IN"/>
            <a:t>Identifies inserts, updates, and deletes by comparing record keys.</a:t>
          </a:r>
          <a:endParaRPr lang="en-US"/>
        </a:p>
      </dgm:t>
    </dgm:pt>
    <dgm:pt modelId="{DEFF322B-7FE4-4EFF-9DC4-3651DBB0FB5B}" type="parTrans" cxnId="{791016AD-271E-4D6D-90B3-D391A28A4311}">
      <dgm:prSet/>
      <dgm:spPr/>
      <dgm:t>
        <a:bodyPr/>
        <a:lstStyle/>
        <a:p>
          <a:endParaRPr lang="en-US"/>
        </a:p>
      </dgm:t>
    </dgm:pt>
    <dgm:pt modelId="{D5E35BA9-1EC5-46FD-8BB9-67B743C82A5D}" type="sibTrans" cxnId="{791016AD-271E-4D6D-90B3-D391A28A4311}">
      <dgm:prSet/>
      <dgm:spPr/>
      <dgm:t>
        <a:bodyPr/>
        <a:lstStyle/>
        <a:p>
          <a:endParaRPr lang="en-US"/>
        </a:p>
      </dgm:t>
    </dgm:pt>
    <dgm:pt modelId="{174132B3-A416-43F2-9B66-8CCCD590155B}">
      <dgm:prSet/>
      <dgm:spPr/>
      <dgm:t>
        <a:bodyPr/>
        <a:lstStyle/>
        <a:p>
          <a:r>
            <a:rPr lang="en-IN"/>
            <a:t>Requires storing previous versions of the source data.</a:t>
          </a:r>
          <a:endParaRPr lang="en-US"/>
        </a:p>
      </dgm:t>
    </dgm:pt>
    <dgm:pt modelId="{ECEAF4BB-6D45-4550-BA1F-78EC61EE9312}" type="parTrans" cxnId="{3565E600-58B3-4128-A1E6-628287367035}">
      <dgm:prSet/>
      <dgm:spPr/>
      <dgm:t>
        <a:bodyPr/>
        <a:lstStyle/>
        <a:p>
          <a:endParaRPr lang="en-US"/>
        </a:p>
      </dgm:t>
    </dgm:pt>
    <dgm:pt modelId="{975ACAF3-FEB3-47ED-B955-CEFEFF8C3A13}" type="sibTrans" cxnId="{3565E600-58B3-4128-A1E6-628287367035}">
      <dgm:prSet/>
      <dgm:spPr/>
      <dgm:t>
        <a:bodyPr/>
        <a:lstStyle/>
        <a:p>
          <a:endParaRPr lang="en-US"/>
        </a:p>
      </dgm:t>
    </dgm:pt>
    <dgm:pt modelId="{433677E5-9F35-4568-A8D5-061C8C4DB17D}">
      <dgm:prSet/>
      <dgm:spPr/>
      <dgm:t>
        <a:bodyPr/>
        <a:lstStyle/>
        <a:p>
          <a:r>
            <a:rPr lang="en-IN"/>
            <a:t>Simple but inefficient for large files.</a:t>
          </a:r>
          <a:endParaRPr lang="en-US"/>
        </a:p>
      </dgm:t>
    </dgm:pt>
    <dgm:pt modelId="{05E4A5F3-0213-4076-AC14-AE578C02D1AF}" type="parTrans" cxnId="{3F0385E8-5B0A-4969-BF0E-19681AF10D4E}">
      <dgm:prSet/>
      <dgm:spPr/>
      <dgm:t>
        <a:bodyPr/>
        <a:lstStyle/>
        <a:p>
          <a:endParaRPr lang="en-US"/>
        </a:p>
      </dgm:t>
    </dgm:pt>
    <dgm:pt modelId="{7EA21F67-7C43-47DA-8FFE-EDF670AFEA61}" type="sibTrans" cxnId="{3F0385E8-5B0A-4969-BF0E-19681AF10D4E}">
      <dgm:prSet/>
      <dgm:spPr/>
      <dgm:t>
        <a:bodyPr/>
        <a:lstStyle/>
        <a:p>
          <a:endParaRPr lang="en-US"/>
        </a:p>
      </dgm:t>
    </dgm:pt>
    <dgm:pt modelId="{27A3E552-B783-4C84-B66F-7509E37BE687}">
      <dgm:prSet/>
      <dgm:spPr/>
      <dgm:t>
        <a:bodyPr/>
        <a:lstStyle/>
        <a:p>
          <a:r>
            <a:rPr lang="en-IN"/>
            <a:t>Useful for legacy systems that lack transaction logs or timestamps.</a:t>
          </a:r>
          <a:endParaRPr lang="en-US"/>
        </a:p>
      </dgm:t>
    </dgm:pt>
    <dgm:pt modelId="{8E12B03B-8D32-489E-A82C-47CC501E740E}" type="parTrans" cxnId="{2CB3922E-8CCD-43C8-A3D9-B85DECC15985}">
      <dgm:prSet/>
      <dgm:spPr/>
      <dgm:t>
        <a:bodyPr/>
        <a:lstStyle/>
        <a:p>
          <a:endParaRPr lang="en-US"/>
        </a:p>
      </dgm:t>
    </dgm:pt>
    <dgm:pt modelId="{D6A3C132-994A-4415-87A3-D6B9D27BA02D}" type="sibTrans" cxnId="{2CB3922E-8CCD-43C8-A3D9-B85DECC15985}">
      <dgm:prSet/>
      <dgm:spPr/>
      <dgm:t>
        <a:bodyPr/>
        <a:lstStyle/>
        <a:p>
          <a:endParaRPr lang="en-US"/>
        </a:p>
      </dgm:t>
    </dgm:pt>
    <dgm:pt modelId="{22F9E346-1232-A042-BB92-F9ED40892FD3}" type="pres">
      <dgm:prSet presAssocID="{45DB279A-C97A-4A82-9E8D-E5D6C26DA8F7}" presName="linear" presStyleCnt="0">
        <dgm:presLayoutVars>
          <dgm:animLvl val="lvl"/>
          <dgm:resizeHandles val="exact"/>
        </dgm:presLayoutVars>
      </dgm:prSet>
      <dgm:spPr/>
    </dgm:pt>
    <dgm:pt modelId="{310F2BE9-2388-8540-91AE-4A49F461B3F4}" type="pres">
      <dgm:prSet presAssocID="{4FAC88C0-DF1B-4E57-8476-2629BB44816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11E68D0-401E-8F4D-8B9B-A876B9BD2F12}" type="pres">
      <dgm:prSet presAssocID="{4FAC88C0-DF1B-4E57-8476-2629BB44816F}" presName="childText" presStyleLbl="revTx" presStyleIdx="0" presStyleCnt="2">
        <dgm:presLayoutVars>
          <dgm:bulletEnabled val="1"/>
        </dgm:presLayoutVars>
      </dgm:prSet>
      <dgm:spPr/>
    </dgm:pt>
    <dgm:pt modelId="{58B3E4A0-6A1A-3D4A-B114-4F83721506A0}" type="pres">
      <dgm:prSet presAssocID="{31BDAB11-20BD-4D0B-AED2-7A04AE412B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1A1BA9B-148B-0443-AB77-B6C25AECD6A5}" type="pres">
      <dgm:prSet presAssocID="{31BDAB11-20BD-4D0B-AED2-7A04AE412B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3565E600-58B3-4128-A1E6-628287367035}" srcId="{31BDAB11-20BD-4D0B-AED2-7A04AE412B6D}" destId="{174132B3-A416-43F2-9B66-8CCCD590155B}" srcOrd="2" destOrd="0" parTransId="{ECEAF4BB-6D45-4550-BA1F-78EC61EE9312}" sibTransId="{975ACAF3-FEB3-47ED-B955-CEFEFF8C3A13}"/>
    <dgm:cxn modelId="{02B7310B-C8F3-42E0-AA29-12910B57C276}" srcId="{31BDAB11-20BD-4D0B-AED2-7A04AE412B6D}" destId="{0E1CE624-EE5C-45E3-956E-F5FEB31BF156}" srcOrd="0" destOrd="0" parTransId="{DD10CA18-88F4-448C-93F3-7C0B2C9861B6}" sibTransId="{C82710A1-E9A0-4C6F-BFA2-238AD7881CE3}"/>
    <dgm:cxn modelId="{E30D8D0D-7277-BC4B-8472-D5A9EAD57DE4}" type="presOf" srcId="{8A766450-61D4-4BA6-9EBB-2848ED0B385B}" destId="{211E68D0-401E-8F4D-8B9B-A876B9BD2F12}" srcOrd="0" destOrd="3" presId="urn:microsoft.com/office/officeart/2005/8/layout/vList2"/>
    <dgm:cxn modelId="{6EDB081D-A635-344A-947F-D50F4607F2E5}" type="presOf" srcId="{433677E5-9F35-4568-A8D5-061C8C4DB17D}" destId="{D1A1BA9B-148B-0443-AB77-B6C25AECD6A5}" srcOrd="0" destOrd="3" presId="urn:microsoft.com/office/officeart/2005/8/layout/vList2"/>
    <dgm:cxn modelId="{BC0F4625-5480-554E-B270-52BBDCDEE406}" type="presOf" srcId="{4FAC88C0-DF1B-4E57-8476-2629BB44816F}" destId="{310F2BE9-2388-8540-91AE-4A49F461B3F4}" srcOrd="0" destOrd="0" presId="urn:microsoft.com/office/officeart/2005/8/layout/vList2"/>
    <dgm:cxn modelId="{2CB3922E-8CCD-43C8-A3D9-B85DECC15985}" srcId="{31BDAB11-20BD-4D0B-AED2-7A04AE412B6D}" destId="{27A3E552-B783-4C84-B66F-7509E37BE687}" srcOrd="4" destOrd="0" parTransId="{8E12B03B-8D32-489E-A82C-47CC501E740E}" sibTransId="{D6A3C132-994A-4415-87A3-D6B9D27BA02D}"/>
    <dgm:cxn modelId="{AE5B3460-60FE-4DF2-A5D2-B41501DD876F}" srcId="{4FAC88C0-DF1B-4E57-8476-2629BB44816F}" destId="{6BA7E571-8643-4FC5-AE07-6435AA4C494C}" srcOrd="2" destOrd="0" parTransId="{56C281F2-F3C5-494A-B689-938EFFAE81EF}" sibTransId="{6F5A61B1-F4EB-42A5-B9DA-BE01FB86D5F4}"/>
    <dgm:cxn modelId="{93089E75-5963-448C-9675-BC43ED98E5F7}" srcId="{4FAC88C0-DF1B-4E57-8476-2629BB44816F}" destId="{3BEA82E8-D492-4742-A842-0F3714DDCC30}" srcOrd="1" destOrd="0" parTransId="{A50397E7-EA86-47A6-953E-D5043BB40099}" sibTransId="{6256FB17-804B-496F-A1AC-2528F83B9B5D}"/>
    <dgm:cxn modelId="{0289177F-A4BA-4195-BC73-1A410320D429}" srcId="{4FAC88C0-DF1B-4E57-8476-2629BB44816F}" destId="{7D85D1AF-491B-4206-B915-CF7A7CAADD3E}" srcOrd="0" destOrd="0" parTransId="{2227EDD6-4708-4CCD-B9BF-81CB11E4D3C0}" sibTransId="{132C4796-0F76-485E-9F19-E70DE9DABFCD}"/>
    <dgm:cxn modelId="{95473181-31D5-A94D-827C-551744C5325E}" type="presOf" srcId="{31BDAB11-20BD-4D0B-AED2-7A04AE412B6D}" destId="{58B3E4A0-6A1A-3D4A-B114-4F83721506A0}" srcOrd="0" destOrd="0" presId="urn:microsoft.com/office/officeart/2005/8/layout/vList2"/>
    <dgm:cxn modelId="{215A7282-3233-454A-BFEA-CDD66D726A66}" srcId="{4FAC88C0-DF1B-4E57-8476-2629BB44816F}" destId="{2CFC6481-3F34-4B50-A4B2-1DB7D7AF1F2F}" srcOrd="4" destOrd="0" parTransId="{B783E3A9-0B13-42E2-9CCC-8C718F18604D}" sibTransId="{1E007C5C-57E9-4303-95EA-6AE8716E9A72}"/>
    <dgm:cxn modelId="{1BE3E489-FBBB-FD46-9FE4-045273D016B4}" type="presOf" srcId="{B2CBE627-B820-4E6D-9D5D-12AC63FF8FA4}" destId="{211E68D0-401E-8F4D-8B9B-A876B9BD2F12}" srcOrd="0" destOrd="5" presId="urn:microsoft.com/office/officeart/2005/8/layout/vList2"/>
    <dgm:cxn modelId="{E806889F-B76A-8A46-8954-BE76FE122133}" type="presOf" srcId="{3BEA82E8-D492-4742-A842-0F3714DDCC30}" destId="{211E68D0-401E-8F4D-8B9B-A876B9BD2F12}" srcOrd="0" destOrd="1" presId="urn:microsoft.com/office/officeart/2005/8/layout/vList2"/>
    <dgm:cxn modelId="{116C4CA0-7715-4AA9-883E-AC861014A239}" srcId="{45DB279A-C97A-4A82-9E8D-E5D6C26DA8F7}" destId="{31BDAB11-20BD-4D0B-AED2-7A04AE412B6D}" srcOrd="1" destOrd="0" parTransId="{BE072689-C6E9-4B49-BC2A-906F2701387D}" sibTransId="{3A67A0CD-836D-4D30-B151-7B5624FA1229}"/>
    <dgm:cxn modelId="{69CE55A4-827C-6344-97AF-8822B47E1056}" type="presOf" srcId="{0E1CE624-EE5C-45E3-956E-F5FEB31BF156}" destId="{D1A1BA9B-148B-0443-AB77-B6C25AECD6A5}" srcOrd="0" destOrd="0" presId="urn:microsoft.com/office/officeart/2005/8/layout/vList2"/>
    <dgm:cxn modelId="{791016AD-271E-4D6D-90B3-D391A28A4311}" srcId="{31BDAB11-20BD-4D0B-AED2-7A04AE412B6D}" destId="{66B6681A-7097-4954-8C03-1EF65CE9FD55}" srcOrd="1" destOrd="0" parTransId="{DEFF322B-7FE4-4EFF-9DC4-3651DBB0FB5B}" sibTransId="{D5E35BA9-1EC5-46FD-8BB9-67B743C82A5D}"/>
    <dgm:cxn modelId="{ACAE05B3-4793-474A-9FDA-41A881511C6A}" type="presOf" srcId="{174132B3-A416-43F2-9B66-8CCCD590155B}" destId="{D1A1BA9B-148B-0443-AB77-B6C25AECD6A5}" srcOrd="0" destOrd="2" presId="urn:microsoft.com/office/officeart/2005/8/layout/vList2"/>
    <dgm:cxn modelId="{0C1E53BC-34EA-4461-B575-23451058BE36}" srcId="{4FAC88C0-DF1B-4E57-8476-2629BB44816F}" destId="{B2CBE627-B820-4E6D-9D5D-12AC63FF8FA4}" srcOrd="5" destOrd="0" parTransId="{C8D0DF91-8993-4867-BBBE-7A4F6C5D73D0}" sibTransId="{8E1E0596-0CA9-4946-B6F9-C59E732B636D}"/>
    <dgm:cxn modelId="{2F8CB9CE-ABFC-3F46-9403-2D00F1B9F41E}" type="presOf" srcId="{6BA7E571-8643-4FC5-AE07-6435AA4C494C}" destId="{211E68D0-401E-8F4D-8B9B-A876B9BD2F12}" srcOrd="0" destOrd="2" presId="urn:microsoft.com/office/officeart/2005/8/layout/vList2"/>
    <dgm:cxn modelId="{E0B405D6-5428-D54F-A29A-E639FA236F89}" type="presOf" srcId="{27A3E552-B783-4C84-B66F-7509E37BE687}" destId="{D1A1BA9B-148B-0443-AB77-B6C25AECD6A5}" srcOrd="0" destOrd="4" presId="urn:microsoft.com/office/officeart/2005/8/layout/vList2"/>
    <dgm:cxn modelId="{5DB133D8-3420-7D4B-A45C-62ED0F5289E4}" type="presOf" srcId="{45DB279A-C97A-4A82-9E8D-E5D6C26DA8F7}" destId="{22F9E346-1232-A042-BB92-F9ED40892FD3}" srcOrd="0" destOrd="0" presId="urn:microsoft.com/office/officeart/2005/8/layout/vList2"/>
    <dgm:cxn modelId="{E2DBD0E1-88E5-894B-8805-1F6250334FAE}" type="presOf" srcId="{66B6681A-7097-4954-8C03-1EF65CE9FD55}" destId="{D1A1BA9B-148B-0443-AB77-B6C25AECD6A5}" srcOrd="0" destOrd="1" presId="urn:microsoft.com/office/officeart/2005/8/layout/vList2"/>
    <dgm:cxn modelId="{3F0385E8-5B0A-4969-BF0E-19681AF10D4E}" srcId="{31BDAB11-20BD-4D0B-AED2-7A04AE412B6D}" destId="{433677E5-9F35-4568-A8D5-061C8C4DB17D}" srcOrd="3" destOrd="0" parTransId="{05E4A5F3-0213-4076-AC14-AE578C02D1AF}" sibTransId="{7EA21F67-7C43-47DA-8FFE-EDF670AFEA61}"/>
    <dgm:cxn modelId="{EDF287ED-395F-4786-AE02-718B7A643EE4}" srcId="{4FAC88C0-DF1B-4E57-8476-2629BB44816F}" destId="{8A766450-61D4-4BA6-9EBB-2848ED0B385B}" srcOrd="3" destOrd="0" parTransId="{44F3AF11-9B6E-418E-8382-16E1168CF917}" sibTransId="{CB2E96E0-4434-4DF7-8A63-67654F850F15}"/>
    <dgm:cxn modelId="{8619F7ED-F315-42F6-A6D7-6DA2E983E752}" srcId="{45DB279A-C97A-4A82-9E8D-E5D6C26DA8F7}" destId="{4FAC88C0-DF1B-4E57-8476-2629BB44816F}" srcOrd="0" destOrd="0" parTransId="{D6EDAA65-9E8E-443A-A248-3E63AB355C65}" sibTransId="{575650B4-D1D2-4DD7-BAAC-5A14BEE69BFF}"/>
    <dgm:cxn modelId="{83D107F6-0CA5-1540-980B-5211ED8EDBAA}" type="presOf" srcId="{2CFC6481-3F34-4B50-A4B2-1DB7D7AF1F2F}" destId="{211E68D0-401E-8F4D-8B9B-A876B9BD2F12}" srcOrd="0" destOrd="4" presId="urn:microsoft.com/office/officeart/2005/8/layout/vList2"/>
    <dgm:cxn modelId="{BDC8AEFA-BEB4-A547-8C5E-338A7450EE94}" type="presOf" srcId="{7D85D1AF-491B-4206-B915-CF7A7CAADD3E}" destId="{211E68D0-401E-8F4D-8B9B-A876B9BD2F12}" srcOrd="0" destOrd="0" presId="urn:microsoft.com/office/officeart/2005/8/layout/vList2"/>
    <dgm:cxn modelId="{D6E33681-977E-7946-9DF2-7AAB013275A4}" type="presParOf" srcId="{22F9E346-1232-A042-BB92-F9ED40892FD3}" destId="{310F2BE9-2388-8540-91AE-4A49F461B3F4}" srcOrd="0" destOrd="0" presId="urn:microsoft.com/office/officeart/2005/8/layout/vList2"/>
    <dgm:cxn modelId="{EF24F709-4FFA-A947-8E7A-F9A29F9206F8}" type="presParOf" srcId="{22F9E346-1232-A042-BB92-F9ED40892FD3}" destId="{211E68D0-401E-8F4D-8B9B-A876B9BD2F12}" srcOrd="1" destOrd="0" presId="urn:microsoft.com/office/officeart/2005/8/layout/vList2"/>
    <dgm:cxn modelId="{6CC7A06E-B957-E04F-9CC3-9B4CE26D7FE0}" type="presParOf" srcId="{22F9E346-1232-A042-BB92-F9ED40892FD3}" destId="{58B3E4A0-6A1A-3D4A-B114-4F83721506A0}" srcOrd="2" destOrd="0" presId="urn:microsoft.com/office/officeart/2005/8/layout/vList2"/>
    <dgm:cxn modelId="{85066600-5CAE-9F46-985B-C46D00A1573B}" type="presParOf" srcId="{22F9E346-1232-A042-BB92-F9ED40892FD3}" destId="{D1A1BA9B-148B-0443-AB77-B6C25AECD6A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AB43AF7-8402-4149-8BA7-F87D5F4230D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A892193-19F9-49A4-A39E-606E084B3D5F}">
      <dgm:prSet/>
      <dgm:spPr/>
      <dgm:t>
        <a:bodyPr/>
        <a:lstStyle/>
        <a:p>
          <a:r>
            <a:rPr lang="en-IN" b="1"/>
            <a:t>Raw Data Processing</a:t>
          </a:r>
          <a:endParaRPr lang="en-US"/>
        </a:p>
      </dgm:t>
    </dgm:pt>
    <dgm:pt modelId="{BADA8AEA-DAF7-4857-ACFD-CB3129C52298}" type="parTrans" cxnId="{2C0817AE-D35F-486D-B26B-8B0EC19D6B79}">
      <dgm:prSet/>
      <dgm:spPr/>
      <dgm:t>
        <a:bodyPr/>
        <a:lstStyle/>
        <a:p>
          <a:endParaRPr lang="en-US"/>
        </a:p>
      </dgm:t>
    </dgm:pt>
    <dgm:pt modelId="{22AE1BB7-95BB-4087-AC07-A47BCACB310B}" type="sibTrans" cxnId="{2C0817AE-D35F-486D-B26B-8B0EC19D6B79}">
      <dgm:prSet/>
      <dgm:spPr/>
      <dgm:t>
        <a:bodyPr/>
        <a:lstStyle/>
        <a:p>
          <a:endParaRPr lang="en-US"/>
        </a:p>
      </dgm:t>
    </dgm:pt>
    <dgm:pt modelId="{EE66272B-6146-4B0C-96E9-872D36B34C37}">
      <dgm:prSet/>
      <dgm:spPr/>
      <dgm:t>
        <a:bodyPr/>
        <a:lstStyle/>
        <a:p>
          <a:r>
            <a:rPr lang="en-IN"/>
            <a:t>Extracted data from operational systems is raw and cannot be directly applied to a data warehouse.</a:t>
          </a:r>
          <a:endParaRPr lang="en-US"/>
        </a:p>
      </dgm:t>
    </dgm:pt>
    <dgm:pt modelId="{0531B139-E5F5-4AEC-BC6F-30041CA78EBD}" type="parTrans" cxnId="{2D26B586-3286-48C5-9AFF-CBF32FC2A7B1}">
      <dgm:prSet/>
      <dgm:spPr/>
      <dgm:t>
        <a:bodyPr/>
        <a:lstStyle/>
        <a:p>
          <a:endParaRPr lang="en-US"/>
        </a:p>
      </dgm:t>
    </dgm:pt>
    <dgm:pt modelId="{CC4231D8-4CEB-4B0D-BEA2-55ECAB53C302}" type="sibTrans" cxnId="{2D26B586-3286-48C5-9AFF-CBF32FC2A7B1}">
      <dgm:prSet/>
      <dgm:spPr/>
      <dgm:t>
        <a:bodyPr/>
        <a:lstStyle/>
        <a:p>
          <a:endParaRPr lang="en-US"/>
        </a:p>
      </dgm:t>
    </dgm:pt>
    <dgm:pt modelId="{40798EC3-2DF2-4A93-B1D4-0D8AFF6C4235}">
      <dgm:prSet/>
      <dgm:spPr/>
      <dgm:t>
        <a:bodyPr/>
        <a:lstStyle/>
        <a:p>
          <a:r>
            <a:rPr lang="en-IN"/>
            <a:t>Data must be enriched and improved for strategic decision-making.</a:t>
          </a:r>
          <a:endParaRPr lang="en-US"/>
        </a:p>
      </dgm:t>
    </dgm:pt>
    <dgm:pt modelId="{C7228988-31D1-47B0-AD9F-8E89C5C9FC69}" type="parTrans" cxnId="{AA2003D8-7D24-4591-A3BF-44F727F17C45}">
      <dgm:prSet/>
      <dgm:spPr/>
      <dgm:t>
        <a:bodyPr/>
        <a:lstStyle/>
        <a:p>
          <a:endParaRPr lang="en-US"/>
        </a:p>
      </dgm:t>
    </dgm:pt>
    <dgm:pt modelId="{9C1F1131-7911-4975-AFE0-34BA620C7794}" type="sibTrans" cxnId="{AA2003D8-7D24-4591-A3BF-44F727F17C45}">
      <dgm:prSet/>
      <dgm:spPr/>
      <dgm:t>
        <a:bodyPr/>
        <a:lstStyle/>
        <a:p>
          <a:endParaRPr lang="en-US"/>
        </a:p>
      </dgm:t>
    </dgm:pt>
    <dgm:pt modelId="{863E63F7-AF72-4199-8568-9969DD96E471}">
      <dgm:prSet/>
      <dgm:spPr/>
      <dgm:t>
        <a:bodyPr/>
        <a:lstStyle/>
        <a:p>
          <a:r>
            <a:rPr lang="en-IN" b="1"/>
            <a:t>Challenges of Operational Data</a:t>
          </a:r>
          <a:endParaRPr lang="en-US"/>
        </a:p>
      </dgm:t>
    </dgm:pt>
    <dgm:pt modelId="{C87AD98C-9340-48F7-B913-C2190A1ADE8A}" type="parTrans" cxnId="{D2E73F41-91CB-43FF-90A6-BB45271C3F58}">
      <dgm:prSet/>
      <dgm:spPr/>
      <dgm:t>
        <a:bodyPr/>
        <a:lstStyle/>
        <a:p>
          <a:endParaRPr lang="en-US"/>
        </a:p>
      </dgm:t>
    </dgm:pt>
    <dgm:pt modelId="{47ABE0D4-A22B-4ECD-A9E1-8930D2902210}" type="sibTrans" cxnId="{D2E73F41-91CB-43FF-90A6-BB45271C3F58}">
      <dgm:prSet/>
      <dgm:spPr/>
      <dgm:t>
        <a:bodyPr/>
        <a:lstStyle/>
        <a:p>
          <a:endParaRPr lang="en-US"/>
        </a:p>
      </dgm:t>
    </dgm:pt>
    <dgm:pt modelId="{0A7C5DC7-8A89-48CA-8BA6-128FB43DD134}">
      <dgm:prSet/>
      <dgm:spPr/>
      <dgm:t>
        <a:bodyPr/>
        <a:lstStyle/>
        <a:p>
          <a:r>
            <a:rPr lang="en-IN"/>
            <a:t>Data from legacy systems often lacks quality and consistency.</a:t>
          </a:r>
          <a:endParaRPr lang="en-US"/>
        </a:p>
      </dgm:t>
    </dgm:pt>
    <dgm:pt modelId="{0ACC8FD5-7724-415E-9090-30D4634744FE}" type="parTrans" cxnId="{DF6F98D6-B6F7-404F-963C-D5E0362B310A}">
      <dgm:prSet/>
      <dgm:spPr/>
      <dgm:t>
        <a:bodyPr/>
        <a:lstStyle/>
        <a:p>
          <a:endParaRPr lang="en-US"/>
        </a:p>
      </dgm:t>
    </dgm:pt>
    <dgm:pt modelId="{5640BAFB-4FA1-47B1-B236-F6BC109D70C3}" type="sibTrans" cxnId="{DF6F98D6-B6F7-404F-963C-D5E0362B310A}">
      <dgm:prSet/>
      <dgm:spPr/>
      <dgm:t>
        <a:bodyPr/>
        <a:lstStyle/>
        <a:p>
          <a:endParaRPr lang="en-US"/>
        </a:p>
      </dgm:t>
    </dgm:pt>
    <dgm:pt modelId="{13B7A209-7EEA-4C75-A266-F62CA3CBA28D}">
      <dgm:prSet/>
      <dgm:spPr/>
      <dgm:t>
        <a:bodyPr/>
        <a:lstStyle/>
        <a:p>
          <a:r>
            <a:rPr lang="en-IN"/>
            <a:t>Data must be standardized to avoid business rule violations.</a:t>
          </a:r>
          <a:endParaRPr lang="en-US"/>
        </a:p>
      </dgm:t>
    </dgm:pt>
    <dgm:pt modelId="{90940BD4-B3ED-4435-8035-C2D19BD2060D}" type="parTrans" cxnId="{563C7A8B-0B5B-4EE3-A07E-1FC3FFF87261}">
      <dgm:prSet/>
      <dgm:spPr/>
      <dgm:t>
        <a:bodyPr/>
        <a:lstStyle/>
        <a:p>
          <a:endParaRPr lang="en-US"/>
        </a:p>
      </dgm:t>
    </dgm:pt>
    <dgm:pt modelId="{C397AD50-A9C3-4179-820D-88790B49BBA5}" type="sibTrans" cxnId="{563C7A8B-0B5B-4EE3-A07E-1FC3FFF87261}">
      <dgm:prSet/>
      <dgm:spPr/>
      <dgm:t>
        <a:bodyPr/>
        <a:lstStyle/>
        <a:p>
          <a:endParaRPr lang="en-US"/>
        </a:p>
      </dgm:t>
    </dgm:pt>
    <dgm:pt modelId="{ECB69CF0-661B-4682-AD47-F2D82B8B910B}">
      <dgm:prSet/>
      <dgm:spPr/>
      <dgm:t>
        <a:bodyPr/>
        <a:lstStyle/>
        <a:p>
          <a:r>
            <a:rPr lang="en-IN" b="1"/>
            <a:t>Need for Data Transformation</a:t>
          </a:r>
          <a:endParaRPr lang="en-US"/>
        </a:p>
      </dgm:t>
    </dgm:pt>
    <dgm:pt modelId="{B46916CB-C135-405C-BB1C-7051F399F47A}" type="parTrans" cxnId="{62DAB9D2-C1CD-4FBF-9974-E4A94DD2B5D7}">
      <dgm:prSet/>
      <dgm:spPr/>
      <dgm:t>
        <a:bodyPr/>
        <a:lstStyle/>
        <a:p>
          <a:endParaRPr lang="en-US"/>
        </a:p>
      </dgm:t>
    </dgm:pt>
    <dgm:pt modelId="{E8F5B70D-CBEF-47B5-A989-A5E8A89AE8A9}" type="sibTrans" cxnId="{62DAB9D2-C1CD-4FBF-9974-E4A94DD2B5D7}">
      <dgm:prSet/>
      <dgm:spPr/>
      <dgm:t>
        <a:bodyPr/>
        <a:lstStyle/>
        <a:p>
          <a:endParaRPr lang="en-US"/>
        </a:p>
      </dgm:t>
    </dgm:pt>
    <dgm:pt modelId="{67AE2B27-A121-42B1-9770-2B35E13609B3}">
      <dgm:prSet/>
      <dgm:spPr/>
      <dgm:t>
        <a:bodyPr/>
        <a:lstStyle/>
        <a:p>
          <a:r>
            <a:rPr lang="en-IN"/>
            <a:t>Ensures compatibility among data from different sources.</a:t>
          </a:r>
          <a:endParaRPr lang="en-US"/>
        </a:p>
      </dgm:t>
    </dgm:pt>
    <dgm:pt modelId="{98E214C1-430E-4410-B09A-09319FC7C29A}" type="parTrans" cxnId="{C4582C35-E235-4BAA-BE8B-8F364D2743B1}">
      <dgm:prSet/>
      <dgm:spPr/>
      <dgm:t>
        <a:bodyPr/>
        <a:lstStyle/>
        <a:p>
          <a:endParaRPr lang="en-US"/>
        </a:p>
      </dgm:t>
    </dgm:pt>
    <dgm:pt modelId="{C433B8C5-5D6E-4225-9C2D-D219D4FF17C5}" type="sibTrans" cxnId="{C4582C35-E235-4BAA-BE8B-8F364D2743B1}">
      <dgm:prSet/>
      <dgm:spPr/>
      <dgm:t>
        <a:bodyPr/>
        <a:lstStyle/>
        <a:p>
          <a:endParaRPr lang="en-US"/>
        </a:p>
      </dgm:t>
    </dgm:pt>
    <dgm:pt modelId="{C9FC7BC3-7E5C-4B67-89F1-2AF5B08604BF}">
      <dgm:prSet/>
      <dgm:spPr/>
      <dgm:t>
        <a:bodyPr/>
        <a:lstStyle/>
        <a:p>
          <a:r>
            <a:rPr lang="en-IN"/>
            <a:t>Converts extracted data into usable information.</a:t>
          </a:r>
          <a:endParaRPr lang="en-US"/>
        </a:p>
      </dgm:t>
    </dgm:pt>
    <dgm:pt modelId="{B66E8385-A08E-4AB3-938C-A502D2D9C80E}" type="parTrans" cxnId="{A9E93A58-14D6-4256-B413-C03CCA5E1159}">
      <dgm:prSet/>
      <dgm:spPr/>
      <dgm:t>
        <a:bodyPr/>
        <a:lstStyle/>
        <a:p>
          <a:endParaRPr lang="en-US"/>
        </a:p>
      </dgm:t>
    </dgm:pt>
    <dgm:pt modelId="{6A4E14F8-E979-4475-B20F-7C1B3F2872FE}" type="sibTrans" cxnId="{A9E93A58-14D6-4256-B413-C03CCA5E1159}">
      <dgm:prSet/>
      <dgm:spPr/>
      <dgm:t>
        <a:bodyPr/>
        <a:lstStyle/>
        <a:p>
          <a:endParaRPr lang="en-US"/>
        </a:p>
      </dgm:t>
    </dgm:pt>
    <dgm:pt modelId="{005225CB-B92E-4190-BE7A-37CC34316BC7}">
      <dgm:prSet/>
      <dgm:spPr/>
      <dgm:t>
        <a:bodyPr/>
        <a:lstStyle/>
        <a:p>
          <a:r>
            <a:rPr lang="en-IN"/>
            <a:t>Prevents structural and semantic inconsistencies in the data warehouse.</a:t>
          </a:r>
          <a:endParaRPr lang="en-US"/>
        </a:p>
      </dgm:t>
    </dgm:pt>
    <dgm:pt modelId="{EC1E72E0-A993-48F4-AA18-0ACA053C3252}" type="parTrans" cxnId="{421A7FA8-AE9A-40C0-9D78-E96DFE80E6C0}">
      <dgm:prSet/>
      <dgm:spPr/>
      <dgm:t>
        <a:bodyPr/>
        <a:lstStyle/>
        <a:p>
          <a:endParaRPr lang="en-US"/>
        </a:p>
      </dgm:t>
    </dgm:pt>
    <dgm:pt modelId="{8A522307-8841-4764-9C75-F821A33AD025}" type="sibTrans" cxnId="{421A7FA8-AE9A-40C0-9D78-E96DFE80E6C0}">
      <dgm:prSet/>
      <dgm:spPr/>
      <dgm:t>
        <a:bodyPr/>
        <a:lstStyle/>
        <a:p>
          <a:endParaRPr lang="en-US"/>
        </a:p>
      </dgm:t>
    </dgm:pt>
    <dgm:pt modelId="{1A47E3A2-3B6A-6940-A2CE-8449D35F8DF1}" type="pres">
      <dgm:prSet presAssocID="{EAB43AF7-8402-4149-8BA7-F87D5F4230DF}" presName="linear" presStyleCnt="0">
        <dgm:presLayoutVars>
          <dgm:animLvl val="lvl"/>
          <dgm:resizeHandles val="exact"/>
        </dgm:presLayoutVars>
      </dgm:prSet>
      <dgm:spPr/>
    </dgm:pt>
    <dgm:pt modelId="{3313B314-0E68-BE41-ACDD-1597E0553E07}" type="pres">
      <dgm:prSet presAssocID="{3A892193-19F9-49A4-A39E-606E084B3D5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2E11CFB-283F-8144-80BB-FC1D2533E881}" type="pres">
      <dgm:prSet presAssocID="{3A892193-19F9-49A4-A39E-606E084B3D5F}" presName="childText" presStyleLbl="revTx" presStyleIdx="0" presStyleCnt="3">
        <dgm:presLayoutVars>
          <dgm:bulletEnabled val="1"/>
        </dgm:presLayoutVars>
      </dgm:prSet>
      <dgm:spPr/>
    </dgm:pt>
    <dgm:pt modelId="{F61337CD-CA3D-9D4F-A830-46B35A0813F4}" type="pres">
      <dgm:prSet presAssocID="{863E63F7-AF72-4199-8568-9969DD96E47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F2507D4-1B70-8E4D-8012-27479B643494}" type="pres">
      <dgm:prSet presAssocID="{863E63F7-AF72-4199-8568-9969DD96E471}" presName="childText" presStyleLbl="revTx" presStyleIdx="1" presStyleCnt="3">
        <dgm:presLayoutVars>
          <dgm:bulletEnabled val="1"/>
        </dgm:presLayoutVars>
      </dgm:prSet>
      <dgm:spPr/>
    </dgm:pt>
    <dgm:pt modelId="{6C4769F6-1E32-6D4F-9CA3-CF9BCD328224}" type="pres">
      <dgm:prSet presAssocID="{ECB69CF0-661B-4682-AD47-F2D82B8B910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4A1295-830D-394B-9388-79AABFC1A624}" type="pres">
      <dgm:prSet presAssocID="{ECB69CF0-661B-4682-AD47-F2D82B8B910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6320B600-E9F8-F84F-AA76-E26F244960B9}" type="presOf" srcId="{863E63F7-AF72-4199-8568-9969DD96E471}" destId="{F61337CD-CA3D-9D4F-A830-46B35A0813F4}" srcOrd="0" destOrd="0" presId="urn:microsoft.com/office/officeart/2005/8/layout/vList2"/>
    <dgm:cxn modelId="{F0CA080B-CBC2-BD47-9CF0-3A9C305834EB}" type="presOf" srcId="{40798EC3-2DF2-4A93-B1D4-0D8AFF6C4235}" destId="{D2E11CFB-283F-8144-80BB-FC1D2533E881}" srcOrd="0" destOrd="1" presId="urn:microsoft.com/office/officeart/2005/8/layout/vList2"/>
    <dgm:cxn modelId="{A1232E1C-036D-BA4C-92B1-782DD6C08EB1}" type="presOf" srcId="{005225CB-B92E-4190-BE7A-37CC34316BC7}" destId="{534A1295-830D-394B-9388-79AABFC1A624}" srcOrd="0" destOrd="2" presId="urn:microsoft.com/office/officeart/2005/8/layout/vList2"/>
    <dgm:cxn modelId="{C4582C35-E235-4BAA-BE8B-8F364D2743B1}" srcId="{ECB69CF0-661B-4682-AD47-F2D82B8B910B}" destId="{67AE2B27-A121-42B1-9770-2B35E13609B3}" srcOrd="0" destOrd="0" parTransId="{98E214C1-430E-4410-B09A-09319FC7C29A}" sibTransId="{C433B8C5-5D6E-4225-9C2D-D219D4FF17C5}"/>
    <dgm:cxn modelId="{D2E73F41-91CB-43FF-90A6-BB45271C3F58}" srcId="{EAB43AF7-8402-4149-8BA7-F87D5F4230DF}" destId="{863E63F7-AF72-4199-8568-9969DD96E471}" srcOrd="1" destOrd="0" parTransId="{C87AD98C-9340-48F7-B913-C2190A1ADE8A}" sibTransId="{47ABE0D4-A22B-4ECD-A9E1-8930D2902210}"/>
    <dgm:cxn modelId="{39C00D4E-2A14-0E49-899E-FC01A473603E}" type="presOf" srcId="{EAB43AF7-8402-4149-8BA7-F87D5F4230DF}" destId="{1A47E3A2-3B6A-6940-A2CE-8449D35F8DF1}" srcOrd="0" destOrd="0" presId="urn:microsoft.com/office/officeart/2005/8/layout/vList2"/>
    <dgm:cxn modelId="{A9E93A58-14D6-4256-B413-C03CCA5E1159}" srcId="{ECB69CF0-661B-4682-AD47-F2D82B8B910B}" destId="{C9FC7BC3-7E5C-4B67-89F1-2AF5B08604BF}" srcOrd="1" destOrd="0" parTransId="{B66E8385-A08E-4AB3-938C-A502D2D9C80E}" sibTransId="{6A4E14F8-E979-4475-B20F-7C1B3F2872FE}"/>
    <dgm:cxn modelId="{78258C66-F9EB-274A-A939-1ABF618A9744}" type="presOf" srcId="{EE66272B-6146-4B0C-96E9-872D36B34C37}" destId="{D2E11CFB-283F-8144-80BB-FC1D2533E881}" srcOrd="0" destOrd="0" presId="urn:microsoft.com/office/officeart/2005/8/layout/vList2"/>
    <dgm:cxn modelId="{1C68FE6D-B230-514A-9AAB-20A15B190998}" type="presOf" srcId="{ECB69CF0-661B-4682-AD47-F2D82B8B910B}" destId="{6C4769F6-1E32-6D4F-9CA3-CF9BCD328224}" srcOrd="0" destOrd="0" presId="urn:microsoft.com/office/officeart/2005/8/layout/vList2"/>
    <dgm:cxn modelId="{8B8A0A85-03BD-734C-A9E5-D80146B1F26B}" type="presOf" srcId="{3A892193-19F9-49A4-A39E-606E084B3D5F}" destId="{3313B314-0E68-BE41-ACDD-1597E0553E07}" srcOrd="0" destOrd="0" presId="urn:microsoft.com/office/officeart/2005/8/layout/vList2"/>
    <dgm:cxn modelId="{2D26B586-3286-48C5-9AFF-CBF32FC2A7B1}" srcId="{3A892193-19F9-49A4-A39E-606E084B3D5F}" destId="{EE66272B-6146-4B0C-96E9-872D36B34C37}" srcOrd="0" destOrd="0" parTransId="{0531B139-E5F5-4AEC-BC6F-30041CA78EBD}" sibTransId="{CC4231D8-4CEB-4B0D-BEA2-55ECAB53C302}"/>
    <dgm:cxn modelId="{563C7A8B-0B5B-4EE3-A07E-1FC3FFF87261}" srcId="{863E63F7-AF72-4199-8568-9969DD96E471}" destId="{13B7A209-7EEA-4C75-A266-F62CA3CBA28D}" srcOrd="1" destOrd="0" parTransId="{90940BD4-B3ED-4435-8035-C2D19BD2060D}" sibTransId="{C397AD50-A9C3-4179-820D-88790B49BBA5}"/>
    <dgm:cxn modelId="{B16B4E9D-83C8-8044-9085-147D791F8EC7}" type="presOf" srcId="{C9FC7BC3-7E5C-4B67-89F1-2AF5B08604BF}" destId="{534A1295-830D-394B-9388-79AABFC1A624}" srcOrd="0" destOrd="1" presId="urn:microsoft.com/office/officeart/2005/8/layout/vList2"/>
    <dgm:cxn modelId="{AACD0DA5-715A-0746-81D1-EBF7628D0128}" type="presOf" srcId="{0A7C5DC7-8A89-48CA-8BA6-128FB43DD134}" destId="{FF2507D4-1B70-8E4D-8012-27479B643494}" srcOrd="0" destOrd="0" presId="urn:microsoft.com/office/officeart/2005/8/layout/vList2"/>
    <dgm:cxn modelId="{421A7FA8-AE9A-40C0-9D78-E96DFE80E6C0}" srcId="{ECB69CF0-661B-4682-AD47-F2D82B8B910B}" destId="{005225CB-B92E-4190-BE7A-37CC34316BC7}" srcOrd="2" destOrd="0" parTransId="{EC1E72E0-A993-48F4-AA18-0ACA053C3252}" sibTransId="{8A522307-8841-4764-9C75-F821A33AD025}"/>
    <dgm:cxn modelId="{2C0817AE-D35F-486D-B26B-8B0EC19D6B79}" srcId="{EAB43AF7-8402-4149-8BA7-F87D5F4230DF}" destId="{3A892193-19F9-49A4-A39E-606E084B3D5F}" srcOrd="0" destOrd="0" parTransId="{BADA8AEA-DAF7-4857-ACFD-CB3129C52298}" sibTransId="{22AE1BB7-95BB-4087-AC07-A47BCACB310B}"/>
    <dgm:cxn modelId="{6ABF5EB1-274C-3144-917A-30BA0425E443}" type="presOf" srcId="{13B7A209-7EEA-4C75-A266-F62CA3CBA28D}" destId="{FF2507D4-1B70-8E4D-8012-27479B643494}" srcOrd="0" destOrd="1" presId="urn:microsoft.com/office/officeart/2005/8/layout/vList2"/>
    <dgm:cxn modelId="{62DAB9D2-C1CD-4FBF-9974-E4A94DD2B5D7}" srcId="{EAB43AF7-8402-4149-8BA7-F87D5F4230DF}" destId="{ECB69CF0-661B-4682-AD47-F2D82B8B910B}" srcOrd="2" destOrd="0" parTransId="{B46916CB-C135-405C-BB1C-7051F399F47A}" sibTransId="{E8F5B70D-CBEF-47B5-A989-A5E8A89AE8A9}"/>
    <dgm:cxn modelId="{DF6F98D6-B6F7-404F-963C-D5E0362B310A}" srcId="{863E63F7-AF72-4199-8568-9969DD96E471}" destId="{0A7C5DC7-8A89-48CA-8BA6-128FB43DD134}" srcOrd="0" destOrd="0" parTransId="{0ACC8FD5-7724-415E-9090-30D4634744FE}" sibTransId="{5640BAFB-4FA1-47B1-B236-F6BC109D70C3}"/>
    <dgm:cxn modelId="{E6F3F1D6-BC6E-1141-89DF-7197A3B2162C}" type="presOf" srcId="{67AE2B27-A121-42B1-9770-2B35E13609B3}" destId="{534A1295-830D-394B-9388-79AABFC1A624}" srcOrd="0" destOrd="0" presId="urn:microsoft.com/office/officeart/2005/8/layout/vList2"/>
    <dgm:cxn modelId="{AA2003D8-7D24-4591-A3BF-44F727F17C45}" srcId="{3A892193-19F9-49A4-A39E-606E084B3D5F}" destId="{40798EC3-2DF2-4A93-B1D4-0D8AFF6C4235}" srcOrd="1" destOrd="0" parTransId="{C7228988-31D1-47B0-AD9F-8E89C5C9FC69}" sibTransId="{9C1F1131-7911-4975-AFE0-34BA620C7794}"/>
    <dgm:cxn modelId="{10C577C7-74DD-1A4E-B491-DFA8A0E8A73F}" type="presParOf" srcId="{1A47E3A2-3B6A-6940-A2CE-8449D35F8DF1}" destId="{3313B314-0E68-BE41-ACDD-1597E0553E07}" srcOrd="0" destOrd="0" presId="urn:microsoft.com/office/officeart/2005/8/layout/vList2"/>
    <dgm:cxn modelId="{7F23816B-1697-4040-B6B2-0AFE51098942}" type="presParOf" srcId="{1A47E3A2-3B6A-6940-A2CE-8449D35F8DF1}" destId="{D2E11CFB-283F-8144-80BB-FC1D2533E881}" srcOrd="1" destOrd="0" presId="urn:microsoft.com/office/officeart/2005/8/layout/vList2"/>
    <dgm:cxn modelId="{D3245154-27DF-4A45-8AF7-C4E7A7E2CF27}" type="presParOf" srcId="{1A47E3A2-3B6A-6940-A2CE-8449D35F8DF1}" destId="{F61337CD-CA3D-9D4F-A830-46B35A0813F4}" srcOrd="2" destOrd="0" presId="urn:microsoft.com/office/officeart/2005/8/layout/vList2"/>
    <dgm:cxn modelId="{D6A5DF1B-B5B0-E64F-835D-B7AEC75B5223}" type="presParOf" srcId="{1A47E3A2-3B6A-6940-A2CE-8449D35F8DF1}" destId="{FF2507D4-1B70-8E4D-8012-27479B643494}" srcOrd="3" destOrd="0" presId="urn:microsoft.com/office/officeart/2005/8/layout/vList2"/>
    <dgm:cxn modelId="{0F63501A-9BB8-2940-A745-41036423B90E}" type="presParOf" srcId="{1A47E3A2-3B6A-6940-A2CE-8449D35F8DF1}" destId="{6C4769F6-1E32-6D4F-9CA3-CF9BCD328224}" srcOrd="4" destOrd="0" presId="urn:microsoft.com/office/officeart/2005/8/layout/vList2"/>
    <dgm:cxn modelId="{A5F9BAEC-AAD5-1D4C-BDE0-B3D3B97BF892}" type="presParOf" srcId="{1A47E3A2-3B6A-6940-A2CE-8449D35F8DF1}" destId="{534A1295-830D-394B-9388-79AABFC1A624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BA26986-53AD-43B9-9BEF-A6FB67BD740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964A1B-3040-4D18-88AE-65D7E4413CF3}">
      <dgm:prSet/>
      <dgm:spPr/>
      <dgm:t>
        <a:bodyPr/>
        <a:lstStyle/>
        <a:p>
          <a:r>
            <a:rPr lang="en-IN" b="1"/>
            <a:t>Complexity of Data Transformation</a:t>
          </a:r>
          <a:endParaRPr lang="en-US"/>
        </a:p>
      </dgm:t>
    </dgm:pt>
    <dgm:pt modelId="{F32D1A69-B51E-46A5-9FBE-A4F1433F4A6E}" type="parTrans" cxnId="{52A4039B-42A0-4A09-9773-44A7E59CBD73}">
      <dgm:prSet/>
      <dgm:spPr/>
      <dgm:t>
        <a:bodyPr/>
        <a:lstStyle/>
        <a:p>
          <a:endParaRPr lang="en-US"/>
        </a:p>
      </dgm:t>
    </dgm:pt>
    <dgm:pt modelId="{D84E3DFC-CF71-4EFD-A457-1882C46F7330}" type="sibTrans" cxnId="{52A4039B-42A0-4A09-9773-44A7E59CBD73}">
      <dgm:prSet/>
      <dgm:spPr/>
      <dgm:t>
        <a:bodyPr/>
        <a:lstStyle/>
        <a:p>
          <a:endParaRPr lang="en-US"/>
        </a:p>
      </dgm:t>
    </dgm:pt>
    <dgm:pt modelId="{88122AC8-FF5E-4CEB-AF43-1081D5F8C5BB}">
      <dgm:prSet/>
      <dgm:spPr/>
      <dgm:t>
        <a:bodyPr/>
        <a:lstStyle/>
        <a:p>
          <a:r>
            <a:rPr lang="en-IN"/>
            <a:t>Organizations often underestimate the complexity of transformation.</a:t>
          </a:r>
          <a:endParaRPr lang="en-US"/>
        </a:p>
      </dgm:t>
    </dgm:pt>
    <dgm:pt modelId="{1499CAD3-45B3-44DD-AA59-B3B22833AB91}" type="parTrans" cxnId="{06302AA7-4882-4524-8482-1DC3F9F7FB99}">
      <dgm:prSet/>
      <dgm:spPr/>
      <dgm:t>
        <a:bodyPr/>
        <a:lstStyle/>
        <a:p>
          <a:endParaRPr lang="en-US"/>
        </a:p>
      </dgm:t>
    </dgm:pt>
    <dgm:pt modelId="{0CE4736B-7E93-4B86-B920-F9A859688CCC}" type="sibTrans" cxnId="{06302AA7-4882-4524-8482-1DC3F9F7FB99}">
      <dgm:prSet/>
      <dgm:spPr/>
      <dgm:t>
        <a:bodyPr/>
        <a:lstStyle/>
        <a:p>
          <a:endParaRPr lang="en-US"/>
        </a:p>
      </dgm:t>
    </dgm:pt>
    <dgm:pt modelId="{B58DD487-239B-49F7-A429-BE8D131EDAE9}">
      <dgm:prSet/>
      <dgm:spPr/>
      <dgm:t>
        <a:bodyPr/>
        <a:lstStyle/>
        <a:p>
          <a:r>
            <a:rPr lang="en-IN"/>
            <a:t>Simple transformations involve field conversions and reformatting.</a:t>
          </a:r>
          <a:endParaRPr lang="en-US"/>
        </a:p>
      </dgm:t>
    </dgm:pt>
    <dgm:pt modelId="{76903E01-AD84-4A62-A206-A790D3BABA04}" type="parTrans" cxnId="{3AC26095-9F1B-4AD4-820D-A3370E1EB209}">
      <dgm:prSet/>
      <dgm:spPr/>
      <dgm:t>
        <a:bodyPr/>
        <a:lstStyle/>
        <a:p>
          <a:endParaRPr lang="en-US"/>
        </a:p>
      </dgm:t>
    </dgm:pt>
    <dgm:pt modelId="{80D98E07-30A5-449D-8B9D-FEA4EB6874EE}" type="sibTrans" cxnId="{3AC26095-9F1B-4AD4-820D-A3370E1EB209}">
      <dgm:prSet/>
      <dgm:spPr/>
      <dgm:t>
        <a:bodyPr/>
        <a:lstStyle/>
        <a:p>
          <a:endParaRPr lang="en-US"/>
        </a:p>
      </dgm:t>
    </dgm:pt>
    <dgm:pt modelId="{E639BA21-1A92-4A3E-8EA4-AC8D2DE7563D}">
      <dgm:prSet/>
      <dgm:spPr/>
      <dgm:t>
        <a:bodyPr/>
        <a:lstStyle/>
        <a:p>
          <a:r>
            <a:rPr lang="en-IN"/>
            <a:t>Complex transformations involve multiple operations across different systems.</a:t>
          </a:r>
          <a:endParaRPr lang="en-US"/>
        </a:p>
      </dgm:t>
    </dgm:pt>
    <dgm:pt modelId="{876936B2-F807-4EA3-90E5-1C30F205D726}" type="parTrans" cxnId="{974795BC-6F58-46A8-9A47-A2CEB49CEEA2}">
      <dgm:prSet/>
      <dgm:spPr/>
      <dgm:t>
        <a:bodyPr/>
        <a:lstStyle/>
        <a:p>
          <a:endParaRPr lang="en-US"/>
        </a:p>
      </dgm:t>
    </dgm:pt>
    <dgm:pt modelId="{10F0BFA4-7768-407D-AA92-C05BB163DA06}" type="sibTrans" cxnId="{974795BC-6F58-46A8-9A47-A2CEB49CEEA2}">
      <dgm:prSet/>
      <dgm:spPr/>
      <dgm:t>
        <a:bodyPr/>
        <a:lstStyle/>
        <a:p>
          <a:endParaRPr lang="en-US"/>
        </a:p>
      </dgm:t>
    </dgm:pt>
    <dgm:pt modelId="{ED90FC48-F031-4707-A7EC-5FFC4F55158C}">
      <dgm:prSet/>
      <dgm:spPr/>
      <dgm:t>
        <a:bodyPr/>
        <a:lstStyle/>
        <a:p>
          <a:r>
            <a:rPr lang="en-IN" b="1"/>
            <a:t>Classification of Transformations</a:t>
          </a:r>
          <a:endParaRPr lang="en-US"/>
        </a:p>
      </dgm:t>
    </dgm:pt>
    <dgm:pt modelId="{37DB8CBB-BEFA-4FBB-9529-926B0DFC85E5}" type="parTrans" cxnId="{C68F0C29-D64A-4489-A215-C04C7BCD13E7}">
      <dgm:prSet/>
      <dgm:spPr/>
      <dgm:t>
        <a:bodyPr/>
        <a:lstStyle/>
        <a:p>
          <a:endParaRPr lang="en-US"/>
        </a:p>
      </dgm:t>
    </dgm:pt>
    <dgm:pt modelId="{F2B12353-8009-4A3E-88DA-BC26C469E607}" type="sibTrans" cxnId="{C68F0C29-D64A-4489-A215-C04C7BCD13E7}">
      <dgm:prSet/>
      <dgm:spPr/>
      <dgm:t>
        <a:bodyPr/>
        <a:lstStyle/>
        <a:p>
          <a:endParaRPr lang="en-US"/>
        </a:p>
      </dgm:t>
    </dgm:pt>
    <dgm:pt modelId="{833B5BF8-D0D2-4447-9BC4-D9C1FFCBF33E}">
      <dgm:prSet/>
      <dgm:spPr/>
      <dgm:t>
        <a:bodyPr/>
        <a:lstStyle/>
        <a:p>
          <a:r>
            <a:rPr lang="en-IN"/>
            <a:t>Simple transformations: Basic field conversions and formatting.</a:t>
          </a:r>
          <a:endParaRPr lang="en-US"/>
        </a:p>
      </dgm:t>
    </dgm:pt>
    <dgm:pt modelId="{3C9267E6-B9A7-446F-8C22-DFF4151C9EB1}" type="parTrans" cxnId="{E8BD11AD-B471-4A70-9928-634DD8F6C7AF}">
      <dgm:prSet/>
      <dgm:spPr/>
      <dgm:t>
        <a:bodyPr/>
        <a:lstStyle/>
        <a:p>
          <a:endParaRPr lang="en-US"/>
        </a:p>
      </dgm:t>
    </dgm:pt>
    <dgm:pt modelId="{CC57DA7D-6782-42D3-802F-6E1EEE17FF83}" type="sibTrans" cxnId="{E8BD11AD-B471-4A70-9928-634DD8F6C7AF}">
      <dgm:prSet/>
      <dgm:spPr/>
      <dgm:t>
        <a:bodyPr/>
        <a:lstStyle/>
        <a:p>
          <a:endParaRPr lang="en-US"/>
        </a:p>
      </dgm:t>
    </dgm:pt>
    <dgm:pt modelId="{FE3C1958-3F30-49B4-AB10-7C8763C49FCB}">
      <dgm:prSet/>
      <dgm:spPr/>
      <dgm:t>
        <a:bodyPr/>
        <a:lstStyle/>
        <a:p>
          <a:r>
            <a:rPr lang="en-IN"/>
            <a:t>Complex transformations: Integration, mapping, and preprocessing.</a:t>
          </a:r>
          <a:endParaRPr lang="en-US"/>
        </a:p>
      </dgm:t>
    </dgm:pt>
    <dgm:pt modelId="{18D7CCB4-D97B-4CA3-A0F5-3E9472D8F2AE}" type="parTrans" cxnId="{FE2F0079-719D-4C71-9888-D1AE46868CF8}">
      <dgm:prSet/>
      <dgm:spPr/>
      <dgm:t>
        <a:bodyPr/>
        <a:lstStyle/>
        <a:p>
          <a:endParaRPr lang="en-US"/>
        </a:p>
      </dgm:t>
    </dgm:pt>
    <dgm:pt modelId="{55211BE1-FE9E-404F-BCF0-5D1C6EBB5578}" type="sibTrans" cxnId="{FE2F0079-719D-4C71-9888-D1AE46868CF8}">
      <dgm:prSet/>
      <dgm:spPr/>
      <dgm:t>
        <a:bodyPr/>
        <a:lstStyle/>
        <a:p>
          <a:endParaRPr lang="en-US"/>
        </a:p>
      </dgm:t>
    </dgm:pt>
    <dgm:pt modelId="{8131BE24-9724-4370-A297-9D02CAAB72C8}">
      <dgm:prSet/>
      <dgm:spPr/>
      <dgm:t>
        <a:bodyPr/>
        <a:lstStyle/>
        <a:p>
          <a:r>
            <a:rPr lang="en-IN" b="1"/>
            <a:t>Importance of Data Quality</a:t>
          </a:r>
          <a:endParaRPr lang="en-US"/>
        </a:p>
      </dgm:t>
    </dgm:pt>
    <dgm:pt modelId="{A1E7B503-D063-4B59-933C-2516753D1DCB}" type="parTrans" cxnId="{9A2DC975-E180-4847-81CF-B0D0103B1CA6}">
      <dgm:prSet/>
      <dgm:spPr/>
      <dgm:t>
        <a:bodyPr/>
        <a:lstStyle/>
        <a:p>
          <a:endParaRPr lang="en-US"/>
        </a:p>
      </dgm:t>
    </dgm:pt>
    <dgm:pt modelId="{7E5D2939-C9A1-4CC1-BF1A-BCE334D6056D}" type="sibTrans" cxnId="{9A2DC975-E180-4847-81CF-B0D0103B1CA6}">
      <dgm:prSet/>
      <dgm:spPr/>
      <dgm:t>
        <a:bodyPr/>
        <a:lstStyle/>
        <a:p>
          <a:endParaRPr lang="en-US"/>
        </a:p>
      </dgm:t>
    </dgm:pt>
    <dgm:pt modelId="{06F3D96E-813C-411C-88AB-394A9A59674D}">
      <dgm:prSet/>
      <dgm:spPr/>
      <dgm:t>
        <a:bodyPr/>
        <a:lstStyle/>
        <a:p>
          <a:r>
            <a:rPr lang="en-IN"/>
            <a:t>Includes filling in missing values and ensuring accuracy.</a:t>
          </a:r>
          <a:endParaRPr lang="en-US"/>
        </a:p>
      </dgm:t>
    </dgm:pt>
    <dgm:pt modelId="{DA9CE145-3EAD-4FFA-9348-AE326AB71EA0}" type="parTrans" cxnId="{7BC26405-D2BF-4894-BAF7-83D0F3F2613C}">
      <dgm:prSet/>
      <dgm:spPr/>
      <dgm:t>
        <a:bodyPr/>
        <a:lstStyle/>
        <a:p>
          <a:endParaRPr lang="en-US"/>
        </a:p>
      </dgm:t>
    </dgm:pt>
    <dgm:pt modelId="{8F07CBD8-F7F8-4A75-B690-6617888422A5}" type="sibTrans" cxnId="{7BC26405-D2BF-4894-BAF7-83D0F3F2613C}">
      <dgm:prSet/>
      <dgm:spPr/>
      <dgm:t>
        <a:bodyPr/>
        <a:lstStyle/>
        <a:p>
          <a:endParaRPr lang="en-US"/>
        </a:p>
      </dgm:t>
    </dgm:pt>
    <dgm:pt modelId="{1ECA84B6-E4D4-468A-99E8-B876888E95BD}">
      <dgm:prSet/>
      <dgm:spPr/>
      <dgm:t>
        <a:bodyPr/>
        <a:lstStyle/>
        <a:p>
          <a:r>
            <a:rPr lang="en-IN"/>
            <a:t>Poor data quality can lead to incorrect strategic decisions.</a:t>
          </a:r>
          <a:endParaRPr lang="en-US"/>
        </a:p>
      </dgm:t>
    </dgm:pt>
    <dgm:pt modelId="{45BEC8B7-EA02-4744-8AE2-2A5829D0B061}" type="parTrans" cxnId="{FB011981-215A-40B5-BDF4-51F9187ACE42}">
      <dgm:prSet/>
      <dgm:spPr/>
      <dgm:t>
        <a:bodyPr/>
        <a:lstStyle/>
        <a:p>
          <a:endParaRPr lang="en-US"/>
        </a:p>
      </dgm:t>
    </dgm:pt>
    <dgm:pt modelId="{F50366EC-C20B-47E7-8293-9AA8384673C3}" type="sibTrans" cxnId="{FB011981-215A-40B5-BDF4-51F9187ACE42}">
      <dgm:prSet/>
      <dgm:spPr/>
      <dgm:t>
        <a:bodyPr/>
        <a:lstStyle/>
        <a:p>
          <a:endParaRPr lang="en-US"/>
        </a:p>
      </dgm:t>
    </dgm:pt>
    <dgm:pt modelId="{1DDCB78B-8F86-47CA-AA29-65A086118027}">
      <dgm:prSet/>
      <dgm:spPr/>
      <dgm:t>
        <a:bodyPr/>
        <a:lstStyle/>
        <a:p>
          <a:r>
            <a:rPr lang="en-IN"/>
            <a:t>Requires careful attention and dedicated effort.</a:t>
          </a:r>
          <a:endParaRPr lang="en-US"/>
        </a:p>
      </dgm:t>
    </dgm:pt>
    <dgm:pt modelId="{20C34014-C0E4-4934-98F4-C2ED779300D1}" type="parTrans" cxnId="{FA4B6499-5C9A-4B9C-8540-80C1AFCC01E0}">
      <dgm:prSet/>
      <dgm:spPr/>
      <dgm:t>
        <a:bodyPr/>
        <a:lstStyle/>
        <a:p>
          <a:endParaRPr lang="en-US"/>
        </a:p>
      </dgm:t>
    </dgm:pt>
    <dgm:pt modelId="{E244A373-FB86-43DC-9ED3-E36DFD214853}" type="sibTrans" cxnId="{FA4B6499-5C9A-4B9C-8540-80C1AFCC01E0}">
      <dgm:prSet/>
      <dgm:spPr/>
      <dgm:t>
        <a:bodyPr/>
        <a:lstStyle/>
        <a:p>
          <a:endParaRPr lang="en-US"/>
        </a:p>
      </dgm:t>
    </dgm:pt>
    <dgm:pt modelId="{6CAE661A-8B75-B04D-92AF-9BC14E55E814}" type="pres">
      <dgm:prSet presAssocID="{0BA26986-53AD-43B9-9BEF-A6FB67BD7401}" presName="linear" presStyleCnt="0">
        <dgm:presLayoutVars>
          <dgm:animLvl val="lvl"/>
          <dgm:resizeHandles val="exact"/>
        </dgm:presLayoutVars>
      </dgm:prSet>
      <dgm:spPr/>
    </dgm:pt>
    <dgm:pt modelId="{D143EBB2-837C-7445-B1DE-DC08EB92B04D}" type="pres">
      <dgm:prSet presAssocID="{D3964A1B-3040-4D18-88AE-65D7E4413CF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8F73090-5500-D644-9E7D-865ABB20D002}" type="pres">
      <dgm:prSet presAssocID="{D3964A1B-3040-4D18-88AE-65D7E4413CF3}" presName="childText" presStyleLbl="revTx" presStyleIdx="0" presStyleCnt="3">
        <dgm:presLayoutVars>
          <dgm:bulletEnabled val="1"/>
        </dgm:presLayoutVars>
      </dgm:prSet>
      <dgm:spPr/>
    </dgm:pt>
    <dgm:pt modelId="{652CB0C8-4DB5-8C4F-A885-9BF695CDE5F0}" type="pres">
      <dgm:prSet presAssocID="{ED90FC48-F031-4707-A7EC-5FFC4F55158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95D5AEB-E69A-E74D-B980-A1D0DB2E6377}" type="pres">
      <dgm:prSet presAssocID="{ED90FC48-F031-4707-A7EC-5FFC4F55158C}" presName="childText" presStyleLbl="revTx" presStyleIdx="1" presStyleCnt="3">
        <dgm:presLayoutVars>
          <dgm:bulletEnabled val="1"/>
        </dgm:presLayoutVars>
      </dgm:prSet>
      <dgm:spPr/>
    </dgm:pt>
    <dgm:pt modelId="{BDE0D7ED-4AC1-2644-A7F4-F03139457E1D}" type="pres">
      <dgm:prSet presAssocID="{8131BE24-9724-4370-A297-9D02CAAB72C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B38F5EA-842C-BE49-958F-029BDF16D137}" type="pres">
      <dgm:prSet presAssocID="{8131BE24-9724-4370-A297-9D02CAAB72C8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BC26405-D2BF-4894-BAF7-83D0F3F2613C}" srcId="{8131BE24-9724-4370-A297-9D02CAAB72C8}" destId="{06F3D96E-813C-411C-88AB-394A9A59674D}" srcOrd="0" destOrd="0" parTransId="{DA9CE145-3EAD-4FFA-9348-AE326AB71EA0}" sibTransId="{8F07CBD8-F7F8-4A75-B690-6617888422A5}"/>
    <dgm:cxn modelId="{DCC21717-E2F8-A245-A588-AA5AB1DDE63A}" type="presOf" srcId="{88122AC8-FF5E-4CEB-AF43-1081D5F8C5BB}" destId="{F8F73090-5500-D644-9E7D-865ABB20D002}" srcOrd="0" destOrd="0" presId="urn:microsoft.com/office/officeart/2005/8/layout/vList2"/>
    <dgm:cxn modelId="{0B76FB17-E75B-4E42-8F9E-634C46E791F2}" type="presOf" srcId="{06F3D96E-813C-411C-88AB-394A9A59674D}" destId="{5B38F5EA-842C-BE49-958F-029BDF16D137}" srcOrd="0" destOrd="0" presId="urn:microsoft.com/office/officeart/2005/8/layout/vList2"/>
    <dgm:cxn modelId="{C68F0C29-D64A-4489-A215-C04C7BCD13E7}" srcId="{0BA26986-53AD-43B9-9BEF-A6FB67BD7401}" destId="{ED90FC48-F031-4707-A7EC-5FFC4F55158C}" srcOrd="1" destOrd="0" parTransId="{37DB8CBB-BEFA-4FBB-9529-926B0DFC85E5}" sibTransId="{F2B12353-8009-4A3E-88DA-BC26C469E607}"/>
    <dgm:cxn modelId="{05F61A44-69E8-4B42-B568-49A1C69C223D}" type="presOf" srcId="{B58DD487-239B-49F7-A429-BE8D131EDAE9}" destId="{F8F73090-5500-D644-9E7D-865ABB20D002}" srcOrd="0" destOrd="1" presId="urn:microsoft.com/office/officeart/2005/8/layout/vList2"/>
    <dgm:cxn modelId="{BCC72F67-FDB1-A740-AFE4-2EFEBFF86D55}" type="presOf" srcId="{0BA26986-53AD-43B9-9BEF-A6FB67BD7401}" destId="{6CAE661A-8B75-B04D-92AF-9BC14E55E814}" srcOrd="0" destOrd="0" presId="urn:microsoft.com/office/officeart/2005/8/layout/vList2"/>
    <dgm:cxn modelId="{9415726B-4685-B242-AB66-DCA329C9931F}" type="presOf" srcId="{1ECA84B6-E4D4-468A-99E8-B876888E95BD}" destId="{5B38F5EA-842C-BE49-958F-029BDF16D137}" srcOrd="0" destOrd="1" presId="urn:microsoft.com/office/officeart/2005/8/layout/vList2"/>
    <dgm:cxn modelId="{9A2DC975-E180-4847-81CF-B0D0103B1CA6}" srcId="{0BA26986-53AD-43B9-9BEF-A6FB67BD7401}" destId="{8131BE24-9724-4370-A297-9D02CAAB72C8}" srcOrd="2" destOrd="0" parTransId="{A1E7B503-D063-4B59-933C-2516753D1DCB}" sibTransId="{7E5D2939-C9A1-4CC1-BF1A-BCE334D6056D}"/>
    <dgm:cxn modelId="{FE2F0079-719D-4C71-9888-D1AE46868CF8}" srcId="{ED90FC48-F031-4707-A7EC-5FFC4F55158C}" destId="{FE3C1958-3F30-49B4-AB10-7C8763C49FCB}" srcOrd="1" destOrd="0" parTransId="{18D7CCB4-D97B-4CA3-A0F5-3E9472D8F2AE}" sibTransId="{55211BE1-FE9E-404F-BCF0-5D1C6EBB5578}"/>
    <dgm:cxn modelId="{FB011981-215A-40B5-BDF4-51F9187ACE42}" srcId="{8131BE24-9724-4370-A297-9D02CAAB72C8}" destId="{1ECA84B6-E4D4-468A-99E8-B876888E95BD}" srcOrd="1" destOrd="0" parTransId="{45BEC8B7-EA02-4744-8AE2-2A5829D0B061}" sibTransId="{F50366EC-C20B-47E7-8293-9AA8384673C3}"/>
    <dgm:cxn modelId="{3AC26095-9F1B-4AD4-820D-A3370E1EB209}" srcId="{D3964A1B-3040-4D18-88AE-65D7E4413CF3}" destId="{B58DD487-239B-49F7-A429-BE8D131EDAE9}" srcOrd="1" destOrd="0" parTransId="{76903E01-AD84-4A62-A206-A790D3BABA04}" sibTransId="{80D98E07-30A5-449D-8B9D-FEA4EB6874EE}"/>
    <dgm:cxn modelId="{FA4B6499-5C9A-4B9C-8540-80C1AFCC01E0}" srcId="{8131BE24-9724-4370-A297-9D02CAAB72C8}" destId="{1DDCB78B-8F86-47CA-AA29-65A086118027}" srcOrd="2" destOrd="0" parTransId="{20C34014-C0E4-4934-98F4-C2ED779300D1}" sibTransId="{E244A373-FB86-43DC-9ED3-E36DFD214853}"/>
    <dgm:cxn modelId="{52A4039B-42A0-4A09-9773-44A7E59CBD73}" srcId="{0BA26986-53AD-43B9-9BEF-A6FB67BD7401}" destId="{D3964A1B-3040-4D18-88AE-65D7E4413CF3}" srcOrd="0" destOrd="0" parTransId="{F32D1A69-B51E-46A5-9FBE-A4F1433F4A6E}" sibTransId="{D84E3DFC-CF71-4EFD-A457-1882C46F7330}"/>
    <dgm:cxn modelId="{2ADCE1A1-BC8C-F941-A7E4-FCDB1173C7C3}" type="presOf" srcId="{8131BE24-9724-4370-A297-9D02CAAB72C8}" destId="{BDE0D7ED-4AC1-2644-A7F4-F03139457E1D}" srcOrd="0" destOrd="0" presId="urn:microsoft.com/office/officeart/2005/8/layout/vList2"/>
    <dgm:cxn modelId="{810D47A5-0101-574E-A63F-88D584B7F927}" type="presOf" srcId="{D3964A1B-3040-4D18-88AE-65D7E4413CF3}" destId="{D143EBB2-837C-7445-B1DE-DC08EB92B04D}" srcOrd="0" destOrd="0" presId="urn:microsoft.com/office/officeart/2005/8/layout/vList2"/>
    <dgm:cxn modelId="{06302AA7-4882-4524-8482-1DC3F9F7FB99}" srcId="{D3964A1B-3040-4D18-88AE-65D7E4413CF3}" destId="{88122AC8-FF5E-4CEB-AF43-1081D5F8C5BB}" srcOrd="0" destOrd="0" parTransId="{1499CAD3-45B3-44DD-AA59-B3B22833AB91}" sibTransId="{0CE4736B-7E93-4B86-B920-F9A859688CCC}"/>
    <dgm:cxn modelId="{4515AEAB-E870-D54E-AB68-233D48B5683A}" type="presOf" srcId="{ED90FC48-F031-4707-A7EC-5FFC4F55158C}" destId="{652CB0C8-4DB5-8C4F-A885-9BF695CDE5F0}" srcOrd="0" destOrd="0" presId="urn:microsoft.com/office/officeart/2005/8/layout/vList2"/>
    <dgm:cxn modelId="{E8BD11AD-B471-4A70-9928-634DD8F6C7AF}" srcId="{ED90FC48-F031-4707-A7EC-5FFC4F55158C}" destId="{833B5BF8-D0D2-4447-9BC4-D9C1FFCBF33E}" srcOrd="0" destOrd="0" parTransId="{3C9267E6-B9A7-446F-8C22-DFF4151C9EB1}" sibTransId="{CC57DA7D-6782-42D3-802F-6E1EEE17FF83}"/>
    <dgm:cxn modelId="{3E1CEBB6-B1C1-9C4A-8AC7-07D411682BCD}" type="presOf" srcId="{1DDCB78B-8F86-47CA-AA29-65A086118027}" destId="{5B38F5EA-842C-BE49-958F-029BDF16D137}" srcOrd="0" destOrd="2" presId="urn:microsoft.com/office/officeart/2005/8/layout/vList2"/>
    <dgm:cxn modelId="{974795BC-6F58-46A8-9A47-A2CEB49CEEA2}" srcId="{D3964A1B-3040-4D18-88AE-65D7E4413CF3}" destId="{E639BA21-1A92-4A3E-8EA4-AC8D2DE7563D}" srcOrd="2" destOrd="0" parTransId="{876936B2-F807-4EA3-90E5-1C30F205D726}" sibTransId="{10F0BFA4-7768-407D-AA92-C05BB163DA06}"/>
    <dgm:cxn modelId="{CCB217DD-6E75-554F-93D4-C1F8AED5E674}" type="presOf" srcId="{833B5BF8-D0D2-4447-9BC4-D9C1FFCBF33E}" destId="{C95D5AEB-E69A-E74D-B980-A1D0DB2E6377}" srcOrd="0" destOrd="0" presId="urn:microsoft.com/office/officeart/2005/8/layout/vList2"/>
    <dgm:cxn modelId="{139BE4F4-8097-FD4A-AB4F-9A864AFEB68A}" type="presOf" srcId="{FE3C1958-3F30-49B4-AB10-7C8763C49FCB}" destId="{C95D5AEB-E69A-E74D-B980-A1D0DB2E6377}" srcOrd="0" destOrd="1" presId="urn:microsoft.com/office/officeart/2005/8/layout/vList2"/>
    <dgm:cxn modelId="{C5AD9DFC-49C2-D04E-B186-8FFBE6A5C78A}" type="presOf" srcId="{E639BA21-1A92-4A3E-8EA4-AC8D2DE7563D}" destId="{F8F73090-5500-D644-9E7D-865ABB20D002}" srcOrd="0" destOrd="2" presId="urn:microsoft.com/office/officeart/2005/8/layout/vList2"/>
    <dgm:cxn modelId="{20242F5A-75DE-F74E-BE30-B17440569D3B}" type="presParOf" srcId="{6CAE661A-8B75-B04D-92AF-9BC14E55E814}" destId="{D143EBB2-837C-7445-B1DE-DC08EB92B04D}" srcOrd="0" destOrd="0" presId="urn:microsoft.com/office/officeart/2005/8/layout/vList2"/>
    <dgm:cxn modelId="{2D60C5C4-4ECB-A243-AD51-369A51D940E2}" type="presParOf" srcId="{6CAE661A-8B75-B04D-92AF-9BC14E55E814}" destId="{F8F73090-5500-D644-9E7D-865ABB20D002}" srcOrd="1" destOrd="0" presId="urn:microsoft.com/office/officeart/2005/8/layout/vList2"/>
    <dgm:cxn modelId="{AA184069-C94C-1145-A5C0-75982DE87408}" type="presParOf" srcId="{6CAE661A-8B75-B04D-92AF-9BC14E55E814}" destId="{652CB0C8-4DB5-8C4F-A885-9BF695CDE5F0}" srcOrd="2" destOrd="0" presId="urn:microsoft.com/office/officeart/2005/8/layout/vList2"/>
    <dgm:cxn modelId="{D55BD690-D98F-9148-860E-181222695799}" type="presParOf" srcId="{6CAE661A-8B75-B04D-92AF-9BC14E55E814}" destId="{C95D5AEB-E69A-E74D-B980-A1D0DB2E6377}" srcOrd="3" destOrd="0" presId="urn:microsoft.com/office/officeart/2005/8/layout/vList2"/>
    <dgm:cxn modelId="{B9FAFB93-19F9-E34F-ABD6-020B0AEFE74C}" type="presParOf" srcId="{6CAE661A-8B75-B04D-92AF-9BC14E55E814}" destId="{BDE0D7ED-4AC1-2644-A7F4-F03139457E1D}" srcOrd="4" destOrd="0" presId="urn:microsoft.com/office/officeart/2005/8/layout/vList2"/>
    <dgm:cxn modelId="{3A7BF17B-67D4-1140-956E-3693647BFFA6}" type="presParOf" srcId="{6CAE661A-8B75-B04D-92AF-9BC14E55E814}" destId="{5B38F5EA-842C-BE49-958F-029BDF16D13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89D60F-7277-4C14-98D7-4E556EE4971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BCEB20-7E70-4142-A781-C31D4B45D170}">
      <dgm:prSet/>
      <dgm:spPr/>
      <dgm:t>
        <a:bodyPr/>
        <a:lstStyle/>
        <a:p>
          <a:pPr>
            <a:defRPr b="1"/>
          </a:pPr>
          <a:r>
            <a:rPr lang="en-IN" b="1"/>
            <a:t>Data Acquisition</a:t>
          </a:r>
          <a:r>
            <a:rPr lang="en-IN"/>
            <a:t> – </a:t>
          </a:r>
          <a:endParaRPr lang="en-US"/>
        </a:p>
      </dgm:t>
    </dgm:pt>
    <dgm:pt modelId="{57B590AF-2C12-4FB1-A4FE-7784E800DBEC}" type="parTrans" cxnId="{B3C101AE-607E-4F30-9B49-ADC1AD0F7D7E}">
      <dgm:prSet/>
      <dgm:spPr/>
      <dgm:t>
        <a:bodyPr/>
        <a:lstStyle/>
        <a:p>
          <a:endParaRPr lang="en-US"/>
        </a:p>
      </dgm:t>
    </dgm:pt>
    <dgm:pt modelId="{A96FD47F-12F2-4112-AAD3-E365096FA7A0}" type="sibTrans" cxnId="{B3C101AE-607E-4F30-9B49-ADC1AD0F7D7E}">
      <dgm:prSet/>
      <dgm:spPr/>
      <dgm:t>
        <a:bodyPr/>
        <a:lstStyle/>
        <a:p>
          <a:endParaRPr lang="en-US"/>
        </a:p>
      </dgm:t>
    </dgm:pt>
    <dgm:pt modelId="{72E2136E-22B2-4C73-A983-2980FCA8BDC6}">
      <dgm:prSet/>
      <dgm:spPr/>
      <dgm:t>
        <a:bodyPr/>
        <a:lstStyle/>
        <a:p>
          <a:r>
            <a:rPr lang="en-IN"/>
            <a:t>The process of extracting and transforming data from various sources.</a:t>
          </a:r>
          <a:endParaRPr lang="en-US"/>
        </a:p>
      </dgm:t>
    </dgm:pt>
    <dgm:pt modelId="{34E0EAA0-5972-49A1-B979-97DE19836B26}" type="parTrans" cxnId="{B9337937-AB73-42FE-A125-6C91E0D840B6}">
      <dgm:prSet/>
      <dgm:spPr/>
      <dgm:t>
        <a:bodyPr/>
        <a:lstStyle/>
        <a:p>
          <a:endParaRPr lang="en-US"/>
        </a:p>
      </dgm:t>
    </dgm:pt>
    <dgm:pt modelId="{10D813D6-F678-4F7C-A052-1CF1AEA50542}" type="sibTrans" cxnId="{B9337937-AB73-42FE-A125-6C91E0D840B6}">
      <dgm:prSet/>
      <dgm:spPr/>
      <dgm:t>
        <a:bodyPr/>
        <a:lstStyle/>
        <a:p>
          <a:endParaRPr lang="en-US"/>
        </a:p>
      </dgm:t>
    </dgm:pt>
    <dgm:pt modelId="{BCF07A3B-87B9-4475-B7A0-1C21096C5E2A}">
      <dgm:prSet/>
      <dgm:spPr/>
      <dgm:t>
        <a:bodyPr/>
        <a:lstStyle/>
        <a:p>
          <a:pPr>
            <a:defRPr b="1"/>
          </a:pPr>
          <a:r>
            <a:rPr lang="en-IN" b="1"/>
            <a:t>Data Storage</a:t>
          </a:r>
          <a:r>
            <a:rPr lang="en-IN"/>
            <a:t> – </a:t>
          </a:r>
          <a:endParaRPr lang="en-US"/>
        </a:p>
      </dgm:t>
    </dgm:pt>
    <dgm:pt modelId="{A439A654-86AC-4D82-BB7A-AB1CB098424A}" type="parTrans" cxnId="{86147010-05B5-4606-A246-2C389C06A2EA}">
      <dgm:prSet/>
      <dgm:spPr/>
      <dgm:t>
        <a:bodyPr/>
        <a:lstStyle/>
        <a:p>
          <a:endParaRPr lang="en-US"/>
        </a:p>
      </dgm:t>
    </dgm:pt>
    <dgm:pt modelId="{57A65E2B-989D-4719-91B6-EF42F11A5A41}" type="sibTrans" cxnId="{86147010-05B5-4606-A246-2C389C06A2EA}">
      <dgm:prSet/>
      <dgm:spPr/>
      <dgm:t>
        <a:bodyPr/>
        <a:lstStyle/>
        <a:p>
          <a:endParaRPr lang="en-US"/>
        </a:p>
      </dgm:t>
    </dgm:pt>
    <dgm:pt modelId="{4E744D95-1F08-446B-B0F2-C1B785B9DE4F}">
      <dgm:prSet/>
      <dgm:spPr/>
      <dgm:t>
        <a:bodyPr/>
        <a:lstStyle/>
        <a:p>
          <a:r>
            <a:rPr lang="en-IN"/>
            <a:t>The process of storing the transformed data in the data warehouse.</a:t>
          </a:r>
          <a:endParaRPr lang="en-US"/>
        </a:p>
      </dgm:t>
    </dgm:pt>
    <dgm:pt modelId="{15F4579A-2EC5-43F9-AE1B-34220C947FBA}" type="parTrans" cxnId="{BFB92275-4A8F-4E48-B00B-0DAD16284852}">
      <dgm:prSet/>
      <dgm:spPr/>
      <dgm:t>
        <a:bodyPr/>
        <a:lstStyle/>
        <a:p>
          <a:endParaRPr lang="en-US"/>
        </a:p>
      </dgm:t>
    </dgm:pt>
    <dgm:pt modelId="{F3DCD086-5DD7-4CE7-BE1D-361BB7974521}" type="sibTrans" cxnId="{BFB92275-4A8F-4E48-B00B-0DAD16284852}">
      <dgm:prSet/>
      <dgm:spPr/>
      <dgm:t>
        <a:bodyPr/>
        <a:lstStyle/>
        <a:p>
          <a:endParaRPr lang="en-US"/>
        </a:p>
      </dgm:t>
    </dgm:pt>
    <dgm:pt modelId="{4E15E139-3C8D-42D7-932D-F937473B4487}">
      <dgm:prSet/>
      <dgm:spPr/>
      <dgm:t>
        <a:bodyPr/>
        <a:lstStyle/>
        <a:p>
          <a:pPr>
            <a:defRPr b="1"/>
          </a:pPr>
          <a:r>
            <a:rPr lang="en-IN" b="1"/>
            <a:t>Information Delivery</a:t>
          </a:r>
          <a:r>
            <a:rPr lang="en-IN"/>
            <a:t> – </a:t>
          </a:r>
          <a:endParaRPr lang="en-US"/>
        </a:p>
      </dgm:t>
    </dgm:pt>
    <dgm:pt modelId="{98B1FFDC-5313-4B97-9243-BFA5755864A2}" type="parTrans" cxnId="{5B8F2010-9790-4005-B5CB-3156510E6B22}">
      <dgm:prSet/>
      <dgm:spPr/>
      <dgm:t>
        <a:bodyPr/>
        <a:lstStyle/>
        <a:p>
          <a:endParaRPr lang="en-US"/>
        </a:p>
      </dgm:t>
    </dgm:pt>
    <dgm:pt modelId="{B2F371D1-A2E6-43AB-A293-C129A58737C8}" type="sibTrans" cxnId="{5B8F2010-9790-4005-B5CB-3156510E6B22}">
      <dgm:prSet/>
      <dgm:spPr/>
      <dgm:t>
        <a:bodyPr/>
        <a:lstStyle/>
        <a:p>
          <a:endParaRPr lang="en-US"/>
        </a:p>
      </dgm:t>
    </dgm:pt>
    <dgm:pt modelId="{ABB63C9A-55A4-4D15-9165-8B3E84C17A87}">
      <dgm:prSet/>
      <dgm:spPr/>
      <dgm:t>
        <a:bodyPr/>
        <a:lstStyle/>
        <a:p>
          <a:r>
            <a:rPr lang="en-IN"/>
            <a:t>The process of making the stored data available for analysis and reporting.</a:t>
          </a:r>
          <a:endParaRPr lang="en-US"/>
        </a:p>
      </dgm:t>
    </dgm:pt>
    <dgm:pt modelId="{12D49351-C402-4A2A-9031-935B069739A3}" type="parTrans" cxnId="{036B183F-2C16-4190-8D11-11B0C6A993E2}">
      <dgm:prSet/>
      <dgm:spPr/>
      <dgm:t>
        <a:bodyPr/>
        <a:lstStyle/>
        <a:p>
          <a:endParaRPr lang="en-US"/>
        </a:p>
      </dgm:t>
    </dgm:pt>
    <dgm:pt modelId="{CCC76758-A7F0-4DB6-A59B-B223FC79B165}" type="sibTrans" cxnId="{036B183F-2C16-4190-8D11-11B0C6A993E2}">
      <dgm:prSet/>
      <dgm:spPr/>
      <dgm:t>
        <a:bodyPr/>
        <a:lstStyle/>
        <a:p>
          <a:endParaRPr lang="en-US"/>
        </a:p>
      </dgm:t>
    </dgm:pt>
    <dgm:pt modelId="{5B03F168-4167-435B-9201-8A81118100C0}" type="pres">
      <dgm:prSet presAssocID="{DE89D60F-7277-4C14-98D7-4E556EE49717}" presName="root" presStyleCnt="0">
        <dgm:presLayoutVars>
          <dgm:dir/>
          <dgm:resizeHandles val="exact"/>
        </dgm:presLayoutVars>
      </dgm:prSet>
      <dgm:spPr/>
    </dgm:pt>
    <dgm:pt modelId="{D99D455B-776F-4190-8409-057B68A2E9CC}" type="pres">
      <dgm:prSet presAssocID="{8ABCEB20-7E70-4142-A781-C31D4B45D170}" presName="compNode" presStyleCnt="0"/>
      <dgm:spPr/>
    </dgm:pt>
    <dgm:pt modelId="{E9F3C816-9F39-4713-AB80-068F682E3566}" type="pres">
      <dgm:prSet presAssocID="{8ABCEB20-7E70-4142-A781-C31D4B45D17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CC385DB6-97A6-4760-A724-7480B00A6BF1}" type="pres">
      <dgm:prSet presAssocID="{8ABCEB20-7E70-4142-A781-C31D4B45D170}" presName="iconSpace" presStyleCnt="0"/>
      <dgm:spPr/>
    </dgm:pt>
    <dgm:pt modelId="{9FD17AD6-761B-420C-8097-8E6C79CBC368}" type="pres">
      <dgm:prSet presAssocID="{8ABCEB20-7E70-4142-A781-C31D4B45D170}" presName="parTx" presStyleLbl="revTx" presStyleIdx="0" presStyleCnt="6">
        <dgm:presLayoutVars>
          <dgm:chMax val="0"/>
          <dgm:chPref val="0"/>
        </dgm:presLayoutVars>
      </dgm:prSet>
      <dgm:spPr/>
    </dgm:pt>
    <dgm:pt modelId="{E9575530-CDC8-443E-9C84-4380CE8A0B06}" type="pres">
      <dgm:prSet presAssocID="{8ABCEB20-7E70-4142-A781-C31D4B45D170}" presName="txSpace" presStyleCnt="0"/>
      <dgm:spPr/>
    </dgm:pt>
    <dgm:pt modelId="{ACB0F5E2-98CF-456D-8914-6F0087E68907}" type="pres">
      <dgm:prSet presAssocID="{8ABCEB20-7E70-4142-A781-C31D4B45D170}" presName="desTx" presStyleLbl="revTx" presStyleIdx="1" presStyleCnt="6">
        <dgm:presLayoutVars/>
      </dgm:prSet>
      <dgm:spPr/>
    </dgm:pt>
    <dgm:pt modelId="{AFE01C4F-39FF-4E9E-A3A6-E0A662398137}" type="pres">
      <dgm:prSet presAssocID="{A96FD47F-12F2-4112-AAD3-E365096FA7A0}" presName="sibTrans" presStyleCnt="0"/>
      <dgm:spPr/>
    </dgm:pt>
    <dgm:pt modelId="{BCE8550E-D237-4964-A396-E4D1BD69798F}" type="pres">
      <dgm:prSet presAssocID="{BCF07A3B-87B9-4475-B7A0-1C21096C5E2A}" presName="compNode" presStyleCnt="0"/>
      <dgm:spPr/>
    </dgm:pt>
    <dgm:pt modelId="{C7AF895D-E49B-484F-956B-05EE91A0D20D}" type="pres">
      <dgm:prSet presAssocID="{BCF07A3B-87B9-4475-B7A0-1C21096C5E2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A6A2AF4-3364-4113-91AD-35EB34D1559A}" type="pres">
      <dgm:prSet presAssocID="{BCF07A3B-87B9-4475-B7A0-1C21096C5E2A}" presName="iconSpace" presStyleCnt="0"/>
      <dgm:spPr/>
    </dgm:pt>
    <dgm:pt modelId="{794576D7-278F-47EA-97C7-860E3EC87375}" type="pres">
      <dgm:prSet presAssocID="{BCF07A3B-87B9-4475-B7A0-1C21096C5E2A}" presName="parTx" presStyleLbl="revTx" presStyleIdx="2" presStyleCnt="6">
        <dgm:presLayoutVars>
          <dgm:chMax val="0"/>
          <dgm:chPref val="0"/>
        </dgm:presLayoutVars>
      </dgm:prSet>
      <dgm:spPr/>
    </dgm:pt>
    <dgm:pt modelId="{C93B07B1-CA5C-4162-A011-888D88011EC0}" type="pres">
      <dgm:prSet presAssocID="{BCF07A3B-87B9-4475-B7A0-1C21096C5E2A}" presName="txSpace" presStyleCnt="0"/>
      <dgm:spPr/>
    </dgm:pt>
    <dgm:pt modelId="{BAD538CD-E73B-4272-BD8A-FA65A909EAE6}" type="pres">
      <dgm:prSet presAssocID="{BCF07A3B-87B9-4475-B7A0-1C21096C5E2A}" presName="desTx" presStyleLbl="revTx" presStyleIdx="3" presStyleCnt="6">
        <dgm:presLayoutVars/>
      </dgm:prSet>
      <dgm:spPr/>
    </dgm:pt>
    <dgm:pt modelId="{46978615-DA8B-491F-8ACB-84D13D83FE2A}" type="pres">
      <dgm:prSet presAssocID="{57A65E2B-989D-4719-91B6-EF42F11A5A41}" presName="sibTrans" presStyleCnt="0"/>
      <dgm:spPr/>
    </dgm:pt>
    <dgm:pt modelId="{5159677D-E286-43A4-9B76-3EB41F4613E2}" type="pres">
      <dgm:prSet presAssocID="{4E15E139-3C8D-42D7-932D-F937473B4487}" presName="compNode" presStyleCnt="0"/>
      <dgm:spPr/>
    </dgm:pt>
    <dgm:pt modelId="{E72A8D7D-D162-470E-8363-C35A9A860BDF}" type="pres">
      <dgm:prSet presAssocID="{4E15E139-3C8D-42D7-932D-F937473B448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F0C1FBAD-4C96-4440-894D-7ADE86088F30}" type="pres">
      <dgm:prSet presAssocID="{4E15E139-3C8D-42D7-932D-F937473B4487}" presName="iconSpace" presStyleCnt="0"/>
      <dgm:spPr/>
    </dgm:pt>
    <dgm:pt modelId="{550A5CBE-5542-4B34-9374-E2ADE19F9E9B}" type="pres">
      <dgm:prSet presAssocID="{4E15E139-3C8D-42D7-932D-F937473B4487}" presName="parTx" presStyleLbl="revTx" presStyleIdx="4" presStyleCnt="6">
        <dgm:presLayoutVars>
          <dgm:chMax val="0"/>
          <dgm:chPref val="0"/>
        </dgm:presLayoutVars>
      </dgm:prSet>
      <dgm:spPr/>
    </dgm:pt>
    <dgm:pt modelId="{890BB136-0DAF-4FC6-A57B-06043F396DAF}" type="pres">
      <dgm:prSet presAssocID="{4E15E139-3C8D-42D7-932D-F937473B4487}" presName="txSpace" presStyleCnt="0"/>
      <dgm:spPr/>
    </dgm:pt>
    <dgm:pt modelId="{E215EFB2-769A-41BC-A243-BE7B048453C8}" type="pres">
      <dgm:prSet presAssocID="{4E15E139-3C8D-42D7-932D-F937473B4487}" presName="desTx" presStyleLbl="revTx" presStyleIdx="5" presStyleCnt="6">
        <dgm:presLayoutVars/>
      </dgm:prSet>
      <dgm:spPr/>
    </dgm:pt>
  </dgm:ptLst>
  <dgm:cxnLst>
    <dgm:cxn modelId="{E6206907-EAA6-4219-AC81-220FD45874E7}" type="presOf" srcId="{BCF07A3B-87B9-4475-B7A0-1C21096C5E2A}" destId="{794576D7-278F-47EA-97C7-860E3EC87375}" srcOrd="0" destOrd="0" presId="urn:microsoft.com/office/officeart/2018/2/layout/IconLabelDescriptionList"/>
    <dgm:cxn modelId="{5B8F2010-9790-4005-B5CB-3156510E6B22}" srcId="{DE89D60F-7277-4C14-98D7-4E556EE49717}" destId="{4E15E139-3C8D-42D7-932D-F937473B4487}" srcOrd="2" destOrd="0" parTransId="{98B1FFDC-5313-4B97-9243-BFA5755864A2}" sibTransId="{B2F371D1-A2E6-43AB-A293-C129A58737C8}"/>
    <dgm:cxn modelId="{86147010-05B5-4606-A246-2C389C06A2EA}" srcId="{DE89D60F-7277-4C14-98D7-4E556EE49717}" destId="{BCF07A3B-87B9-4475-B7A0-1C21096C5E2A}" srcOrd="1" destOrd="0" parTransId="{A439A654-86AC-4D82-BB7A-AB1CB098424A}" sibTransId="{57A65E2B-989D-4719-91B6-EF42F11A5A41}"/>
    <dgm:cxn modelId="{0B9C032A-154F-4795-83F3-0CF4053B7921}" type="presOf" srcId="{72E2136E-22B2-4C73-A983-2980FCA8BDC6}" destId="{ACB0F5E2-98CF-456D-8914-6F0087E68907}" srcOrd="0" destOrd="0" presId="urn:microsoft.com/office/officeart/2018/2/layout/IconLabelDescriptionList"/>
    <dgm:cxn modelId="{B9337937-AB73-42FE-A125-6C91E0D840B6}" srcId="{8ABCEB20-7E70-4142-A781-C31D4B45D170}" destId="{72E2136E-22B2-4C73-A983-2980FCA8BDC6}" srcOrd="0" destOrd="0" parTransId="{34E0EAA0-5972-49A1-B979-97DE19836B26}" sibTransId="{10D813D6-F678-4F7C-A052-1CF1AEA50542}"/>
    <dgm:cxn modelId="{036B183F-2C16-4190-8D11-11B0C6A993E2}" srcId="{4E15E139-3C8D-42D7-932D-F937473B4487}" destId="{ABB63C9A-55A4-4D15-9165-8B3E84C17A87}" srcOrd="0" destOrd="0" parTransId="{12D49351-C402-4A2A-9031-935B069739A3}" sibTransId="{CCC76758-A7F0-4DB6-A59B-B223FC79B165}"/>
    <dgm:cxn modelId="{C9322050-CCD6-4C1E-94F0-D33B4F88F4CE}" type="presOf" srcId="{4E744D95-1F08-446B-B0F2-C1B785B9DE4F}" destId="{BAD538CD-E73B-4272-BD8A-FA65A909EAE6}" srcOrd="0" destOrd="0" presId="urn:microsoft.com/office/officeart/2018/2/layout/IconLabelDescriptionList"/>
    <dgm:cxn modelId="{B4D65E71-5695-4BE2-B8A8-BF6050C50B90}" type="presOf" srcId="{4E15E139-3C8D-42D7-932D-F937473B4487}" destId="{550A5CBE-5542-4B34-9374-E2ADE19F9E9B}" srcOrd="0" destOrd="0" presId="urn:microsoft.com/office/officeart/2018/2/layout/IconLabelDescriptionList"/>
    <dgm:cxn modelId="{BFB92275-4A8F-4E48-B00B-0DAD16284852}" srcId="{BCF07A3B-87B9-4475-B7A0-1C21096C5E2A}" destId="{4E744D95-1F08-446B-B0F2-C1B785B9DE4F}" srcOrd="0" destOrd="0" parTransId="{15F4579A-2EC5-43F9-AE1B-34220C947FBA}" sibTransId="{F3DCD086-5DD7-4CE7-BE1D-361BB7974521}"/>
    <dgm:cxn modelId="{66318492-3ECB-49F5-844B-C6A29718EB67}" type="presOf" srcId="{DE89D60F-7277-4C14-98D7-4E556EE49717}" destId="{5B03F168-4167-435B-9201-8A81118100C0}" srcOrd="0" destOrd="0" presId="urn:microsoft.com/office/officeart/2018/2/layout/IconLabelDescriptionList"/>
    <dgm:cxn modelId="{B3C101AE-607E-4F30-9B49-ADC1AD0F7D7E}" srcId="{DE89D60F-7277-4C14-98D7-4E556EE49717}" destId="{8ABCEB20-7E70-4142-A781-C31D4B45D170}" srcOrd="0" destOrd="0" parTransId="{57B590AF-2C12-4FB1-A4FE-7784E800DBEC}" sibTransId="{A96FD47F-12F2-4112-AAD3-E365096FA7A0}"/>
    <dgm:cxn modelId="{540E51D1-83E7-4E9E-82C2-DE46BA87B82B}" type="presOf" srcId="{8ABCEB20-7E70-4142-A781-C31D4B45D170}" destId="{9FD17AD6-761B-420C-8097-8E6C79CBC368}" srcOrd="0" destOrd="0" presId="urn:microsoft.com/office/officeart/2018/2/layout/IconLabelDescriptionList"/>
    <dgm:cxn modelId="{F0677CF4-8D68-41D0-A8E0-58473B3F2D33}" type="presOf" srcId="{ABB63C9A-55A4-4D15-9165-8B3E84C17A87}" destId="{E215EFB2-769A-41BC-A243-BE7B048453C8}" srcOrd="0" destOrd="0" presId="urn:microsoft.com/office/officeart/2018/2/layout/IconLabelDescriptionList"/>
    <dgm:cxn modelId="{3D8BD601-396B-4F5A-B032-5DF27AE2EB7B}" type="presParOf" srcId="{5B03F168-4167-435B-9201-8A81118100C0}" destId="{D99D455B-776F-4190-8409-057B68A2E9CC}" srcOrd="0" destOrd="0" presId="urn:microsoft.com/office/officeart/2018/2/layout/IconLabelDescriptionList"/>
    <dgm:cxn modelId="{C8D7CABE-4184-4C45-9BCE-2C0E9F4CEB23}" type="presParOf" srcId="{D99D455B-776F-4190-8409-057B68A2E9CC}" destId="{E9F3C816-9F39-4713-AB80-068F682E3566}" srcOrd="0" destOrd="0" presId="urn:microsoft.com/office/officeart/2018/2/layout/IconLabelDescriptionList"/>
    <dgm:cxn modelId="{67A5F946-E212-4F06-835A-1FF815985882}" type="presParOf" srcId="{D99D455B-776F-4190-8409-057B68A2E9CC}" destId="{CC385DB6-97A6-4760-A724-7480B00A6BF1}" srcOrd="1" destOrd="0" presId="urn:microsoft.com/office/officeart/2018/2/layout/IconLabelDescriptionList"/>
    <dgm:cxn modelId="{4588D3DC-B9DD-498B-A6C4-8C10A200D2A8}" type="presParOf" srcId="{D99D455B-776F-4190-8409-057B68A2E9CC}" destId="{9FD17AD6-761B-420C-8097-8E6C79CBC368}" srcOrd="2" destOrd="0" presId="urn:microsoft.com/office/officeart/2018/2/layout/IconLabelDescriptionList"/>
    <dgm:cxn modelId="{29446600-7D05-438B-BF52-0711A41787EA}" type="presParOf" srcId="{D99D455B-776F-4190-8409-057B68A2E9CC}" destId="{E9575530-CDC8-443E-9C84-4380CE8A0B06}" srcOrd="3" destOrd="0" presId="urn:microsoft.com/office/officeart/2018/2/layout/IconLabelDescriptionList"/>
    <dgm:cxn modelId="{330EE8EB-8F62-4EE8-B912-A2EEE37A6FDC}" type="presParOf" srcId="{D99D455B-776F-4190-8409-057B68A2E9CC}" destId="{ACB0F5E2-98CF-456D-8914-6F0087E68907}" srcOrd="4" destOrd="0" presId="urn:microsoft.com/office/officeart/2018/2/layout/IconLabelDescriptionList"/>
    <dgm:cxn modelId="{B339AE79-C220-41A3-8211-3D18AD362098}" type="presParOf" srcId="{5B03F168-4167-435B-9201-8A81118100C0}" destId="{AFE01C4F-39FF-4E9E-A3A6-E0A662398137}" srcOrd="1" destOrd="0" presId="urn:microsoft.com/office/officeart/2018/2/layout/IconLabelDescriptionList"/>
    <dgm:cxn modelId="{3D860534-BD72-41E4-B047-73F9B7B03FFF}" type="presParOf" srcId="{5B03F168-4167-435B-9201-8A81118100C0}" destId="{BCE8550E-D237-4964-A396-E4D1BD69798F}" srcOrd="2" destOrd="0" presId="urn:microsoft.com/office/officeart/2018/2/layout/IconLabelDescriptionList"/>
    <dgm:cxn modelId="{FB414468-5FF9-47B6-8CD0-FA6EEF592157}" type="presParOf" srcId="{BCE8550E-D237-4964-A396-E4D1BD69798F}" destId="{C7AF895D-E49B-484F-956B-05EE91A0D20D}" srcOrd="0" destOrd="0" presId="urn:microsoft.com/office/officeart/2018/2/layout/IconLabelDescriptionList"/>
    <dgm:cxn modelId="{CA31B8CB-1FEC-4E70-820E-B58D58C82D91}" type="presParOf" srcId="{BCE8550E-D237-4964-A396-E4D1BD69798F}" destId="{DA6A2AF4-3364-4113-91AD-35EB34D1559A}" srcOrd="1" destOrd="0" presId="urn:microsoft.com/office/officeart/2018/2/layout/IconLabelDescriptionList"/>
    <dgm:cxn modelId="{4054611E-B22E-4023-BACB-6F9456D9AAB8}" type="presParOf" srcId="{BCE8550E-D237-4964-A396-E4D1BD69798F}" destId="{794576D7-278F-47EA-97C7-860E3EC87375}" srcOrd="2" destOrd="0" presId="urn:microsoft.com/office/officeart/2018/2/layout/IconLabelDescriptionList"/>
    <dgm:cxn modelId="{5C8FE338-51F6-47B1-9DAC-90E4F4388CEC}" type="presParOf" srcId="{BCE8550E-D237-4964-A396-E4D1BD69798F}" destId="{C93B07B1-CA5C-4162-A011-888D88011EC0}" srcOrd="3" destOrd="0" presId="urn:microsoft.com/office/officeart/2018/2/layout/IconLabelDescriptionList"/>
    <dgm:cxn modelId="{43BAB8B3-3A0B-4106-8C37-9B0CA2677BF2}" type="presParOf" srcId="{BCE8550E-D237-4964-A396-E4D1BD69798F}" destId="{BAD538CD-E73B-4272-BD8A-FA65A909EAE6}" srcOrd="4" destOrd="0" presId="urn:microsoft.com/office/officeart/2018/2/layout/IconLabelDescriptionList"/>
    <dgm:cxn modelId="{E813D766-79F5-49FD-9A8D-2460D3795E76}" type="presParOf" srcId="{5B03F168-4167-435B-9201-8A81118100C0}" destId="{46978615-DA8B-491F-8ACB-84D13D83FE2A}" srcOrd="3" destOrd="0" presId="urn:microsoft.com/office/officeart/2018/2/layout/IconLabelDescriptionList"/>
    <dgm:cxn modelId="{CB418F40-535B-4615-9B02-B6101BE96069}" type="presParOf" srcId="{5B03F168-4167-435B-9201-8A81118100C0}" destId="{5159677D-E286-43A4-9B76-3EB41F4613E2}" srcOrd="4" destOrd="0" presId="urn:microsoft.com/office/officeart/2018/2/layout/IconLabelDescriptionList"/>
    <dgm:cxn modelId="{E89CF1D5-2555-4457-B187-E64C4A3434C2}" type="presParOf" srcId="{5159677D-E286-43A4-9B76-3EB41F4613E2}" destId="{E72A8D7D-D162-470E-8363-C35A9A860BDF}" srcOrd="0" destOrd="0" presId="urn:microsoft.com/office/officeart/2018/2/layout/IconLabelDescriptionList"/>
    <dgm:cxn modelId="{9F71B1F2-B17E-4845-A5BD-C6B0F43DBFD7}" type="presParOf" srcId="{5159677D-E286-43A4-9B76-3EB41F4613E2}" destId="{F0C1FBAD-4C96-4440-894D-7ADE86088F30}" srcOrd="1" destOrd="0" presId="urn:microsoft.com/office/officeart/2018/2/layout/IconLabelDescriptionList"/>
    <dgm:cxn modelId="{C1F71F65-5744-4F75-BC2F-023A846FA68C}" type="presParOf" srcId="{5159677D-E286-43A4-9B76-3EB41F4613E2}" destId="{550A5CBE-5542-4B34-9374-E2ADE19F9E9B}" srcOrd="2" destOrd="0" presId="urn:microsoft.com/office/officeart/2018/2/layout/IconLabelDescriptionList"/>
    <dgm:cxn modelId="{489DEF94-D5FB-4EBC-9DEB-340657137DAA}" type="presParOf" srcId="{5159677D-E286-43A4-9B76-3EB41F4613E2}" destId="{890BB136-0DAF-4FC6-A57B-06043F396DAF}" srcOrd="3" destOrd="0" presId="urn:microsoft.com/office/officeart/2018/2/layout/IconLabelDescriptionList"/>
    <dgm:cxn modelId="{FC22163D-F080-4124-A17F-0C22831F3B85}" type="presParOf" srcId="{5159677D-E286-43A4-9B76-3EB41F4613E2}" destId="{E215EFB2-769A-41BC-A243-BE7B048453C8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9ACB0DD-6069-456F-99BF-1AB91716660A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5402D1-61A5-4381-9BFB-F5156700CF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Selection</a:t>
          </a:r>
          <a:endParaRPr lang="en-US"/>
        </a:p>
      </dgm:t>
    </dgm:pt>
    <dgm:pt modelId="{4A256E6D-670E-4003-AEF4-388FA1D7DEAE}" type="parTrans" cxnId="{7F2863F9-2E7B-4E33-8B4B-B51B1B19D0E3}">
      <dgm:prSet/>
      <dgm:spPr/>
      <dgm:t>
        <a:bodyPr/>
        <a:lstStyle/>
        <a:p>
          <a:endParaRPr lang="en-US"/>
        </a:p>
      </dgm:t>
    </dgm:pt>
    <dgm:pt modelId="{982D0A58-245F-4CFE-8239-06858B884ECE}" type="sibTrans" cxnId="{7F2863F9-2E7B-4E33-8B4B-B51B1B19D0E3}">
      <dgm:prSet/>
      <dgm:spPr/>
      <dgm:t>
        <a:bodyPr/>
        <a:lstStyle/>
        <a:p>
          <a:endParaRPr lang="en-US"/>
        </a:p>
      </dgm:t>
    </dgm:pt>
    <dgm:pt modelId="{793D43A4-6243-482A-AB9D-5E42B1270868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Performed at the beginning of data transformation.</a:t>
          </a:r>
          <a:endParaRPr lang="en-US"/>
        </a:p>
      </dgm:t>
    </dgm:pt>
    <dgm:pt modelId="{CEC90491-C312-4656-AE63-D6D5D1EAADEC}" type="parTrans" cxnId="{B4D52247-41C2-460A-A44C-64A14AAAEC04}">
      <dgm:prSet/>
      <dgm:spPr/>
      <dgm:t>
        <a:bodyPr/>
        <a:lstStyle/>
        <a:p>
          <a:endParaRPr lang="en-US"/>
        </a:p>
      </dgm:t>
    </dgm:pt>
    <dgm:pt modelId="{E92C5BE7-BF48-4BB5-8F84-B4E8277BD0FA}" type="sibTrans" cxnId="{B4D52247-41C2-460A-A44C-64A14AAAEC04}">
      <dgm:prSet/>
      <dgm:spPr/>
      <dgm:t>
        <a:bodyPr/>
        <a:lstStyle/>
        <a:p>
          <a:endParaRPr lang="en-US"/>
        </a:p>
      </dgm:t>
    </dgm:pt>
    <dgm:pt modelId="{5C122BDB-E719-4F06-B516-9DFD55BD2B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Involves selecting whole records or specific parts from source systems.</a:t>
          </a:r>
          <a:endParaRPr lang="en-US"/>
        </a:p>
      </dgm:t>
    </dgm:pt>
    <dgm:pt modelId="{72874B8C-6CCE-4E16-A319-0E8FE229B879}" type="parTrans" cxnId="{627CF40F-8EA9-4727-8AAF-857898BA34C1}">
      <dgm:prSet/>
      <dgm:spPr/>
      <dgm:t>
        <a:bodyPr/>
        <a:lstStyle/>
        <a:p>
          <a:endParaRPr lang="en-US"/>
        </a:p>
      </dgm:t>
    </dgm:pt>
    <dgm:pt modelId="{E6DF24EC-16AE-4EB0-82D3-30E83AAAF755}" type="sibTrans" cxnId="{627CF40F-8EA9-4727-8AAF-857898BA34C1}">
      <dgm:prSet/>
      <dgm:spPr/>
      <dgm:t>
        <a:bodyPr/>
        <a:lstStyle/>
        <a:p>
          <a:endParaRPr lang="en-US"/>
        </a:p>
      </dgm:t>
    </dgm:pt>
    <dgm:pt modelId="{92C0FCA0-F3F4-4E37-88C7-12A1785D4ED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May be done during extraction or separately in transformation.</a:t>
          </a:r>
          <a:endParaRPr lang="en-US"/>
        </a:p>
      </dgm:t>
    </dgm:pt>
    <dgm:pt modelId="{513D8773-2840-4EA9-8452-63AD1B4A9662}" type="parTrans" cxnId="{51418096-6FBB-446E-89B7-31FE77DFD1B2}">
      <dgm:prSet/>
      <dgm:spPr/>
      <dgm:t>
        <a:bodyPr/>
        <a:lstStyle/>
        <a:p>
          <a:endParaRPr lang="en-US"/>
        </a:p>
      </dgm:t>
    </dgm:pt>
    <dgm:pt modelId="{5592E5B4-086A-459D-BA41-B12AFC9AF2E8}" type="sibTrans" cxnId="{51418096-6FBB-446E-89B7-31FE77DFD1B2}">
      <dgm:prSet/>
      <dgm:spPr/>
      <dgm:t>
        <a:bodyPr/>
        <a:lstStyle/>
        <a:p>
          <a:endParaRPr lang="en-US"/>
        </a:p>
      </dgm:t>
    </dgm:pt>
    <dgm:pt modelId="{4A98C7C4-CE78-4752-90B8-D2E4C1E3BB9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Splitting/Joining</a:t>
          </a:r>
          <a:endParaRPr lang="en-US"/>
        </a:p>
      </dgm:t>
    </dgm:pt>
    <dgm:pt modelId="{41E74805-6AEB-40CA-9E71-37E97A638BB7}" type="parTrans" cxnId="{5C88334B-41C6-4726-8D47-4CC4C9A65C61}">
      <dgm:prSet/>
      <dgm:spPr/>
      <dgm:t>
        <a:bodyPr/>
        <a:lstStyle/>
        <a:p>
          <a:endParaRPr lang="en-US"/>
        </a:p>
      </dgm:t>
    </dgm:pt>
    <dgm:pt modelId="{CEC58E51-5B98-45EC-9CEC-4EF67FC656C2}" type="sibTrans" cxnId="{5C88334B-41C6-4726-8D47-4CC4C9A65C61}">
      <dgm:prSet/>
      <dgm:spPr/>
      <dgm:t>
        <a:bodyPr/>
        <a:lstStyle/>
        <a:p>
          <a:endParaRPr lang="en-US"/>
        </a:p>
      </dgm:t>
    </dgm:pt>
    <dgm:pt modelId="{6133CD36-3DAB-44D9-934A-14425C4436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Splitting: Dividing selected parts into smaller components (less common).</a:t>
          </a:r>
          <a:endParaRPr lang="en-US"/>
        </a:p>
      </dgm:t>
    </dgm:pt>
    <dgm:pt modelId="{5D6795BD-289E-4FA6-BF5F-2DC0B1CA6C2A}" type="parTrans" cxnId="{C9FBA99B-01E5-4D8B-8DF4-58C65A7C02DD}">
      <dgm:prSet/>
      <dgm:spPr/>
      <dgm:t>
        <a:bodyPr/>
        <a:lstStyle/>
        <a:p>
          <a:endParaRPr lang="en-US"/>
        </a:p>
      </dgm:t>
    </dgm:pt>
    <dgm:pt modelId="{73F04979-C579-495F-823D-B4F139A5B14B}" type="sibTrans" cxnId="{C9FBA99B-01E5-4D8B-8DF4-58C65A7C02DD}">
      <dgm:prSet/>
      <dgm:spPr/>
      <dgm:t>
        <a:bodyPr/>
        <a:lstStyle/>
        <a:p>
          <a:endParaRPr lang="en-US"/>
        </a:p>
      </dgm:t>
    </dgm:pt>
    <dgm:pt modelId="{ED12891A-8FD0-4D47-8A79-534CFE07055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Joining: Combining data from multiple sources (more common in data warehousing).</a:t>
          </a:r>
          <a:endParaRPr lang="en-US"/>
        </a:p>
      </dgm:t>
    </dgm:pt>
    <dgm:pt modelId="{4C669BF6-77B7-4A92-95AF-F21A743C346D}" type="parTrans" cxnId="{0E4CECED-9BF7-462F-8C97-82C7AA28FC38}">
      <dgm:prSet/>
      <dgm:spPr/>
      <dgm:t>
        <a:bodyPr/>
        <a:lstStyle/>
        <a:p>
          <a:endParaRPr lang="en-US"/>
        </a:p>
      </dgm:t>
    </dgm:pt>
    <dgm:pt modelId="{261E1BE3-CF09-4391-9C7D-EC9D038E623B}" type="sibTrans" cxnId="{0E4CECED-9BF7-462F-8C97-82C7AA28FC38}">
      <dgm:prSet/>
      <dgm:spPr/>
      <dgm:t>
        <a:bodyPr/>
        <a:lstStyle/>
        <a:p>
          <a:endParaRPr lang="en-US"/>
        </a:p>
      </dgm:t>
    </dgm:pt>
    <dgm:pt modelId="{17357B28-A8F4-4D50-B8AF-9EC748B0D1F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Conversion</a:t>
          </a:r>
          <a:endParaRPr lang="en-US"/>
        </a:p>
      </dgm:t>
    </dgm:pt>
    <dgm:pt modelId="{1EFA1650-4701-4541-B6FD-BBAFA7F7048B}" type="parTrans" cxnId="{B7409E15-F252-45BD-9CF0-BBACDE6CABDC}">
      <dgm:prSet/>
      <dgm:spPr/>
      <dgm:t>
        <a:bodyPr/>
        <a:lstStyle/>
        <a:p>
          <a:endParaRPr lang="en-US"/>
        </a:p>
      </dgm:t>
    </dgm:pt>
    <dgm:pt modelId="{4BB9523E-95EE-44FF-B0E6-4BF8DB3FD0EF}" type="sibTrans" cxnId="{B7409E15-F252-45BD-9CF0-BBACDE6CABDC}">
      <dgm:prSet/>
      <dgm:spPr/>
      <dgm:t>
        <a:bodyPr/>
        <a:lstStyle/>
        <a:p>
          <a:endParaRPr lang="en-US"/>
        </a:p>
      </dgm:t>
    </dgm:pt>
    <dgm:pt modelId="{93EC0C02-384E-4BA5-967B-27AAF00E75E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Standardizes data from different sources.</a:t>
          </a:r>
          <a:endParaRPr lang="en-US"/>
        </a:p>
      </dgm:t>
    </dgm:pt>
    <dgm:pt modelId="{1D0ADADE-8992-4057-A565-6322FAF9C5A5}" type="parTrans" cxnId="{8FB96800-7888-4D7B-B8B9-463D06B018DF}">
      <dgm:prSet/>
      <dgm:spPr/>
      <dgm:t>
        <a:bodyPr/>
        <a:lstStyle/>
        <a:p>
          <a:endParaRPr lang="en-US"/>
        </a:p>
      </dgm:t>
    </dgm:pt>
    <dgm:pt modelId="{3B60DC25-1855-48ED-A48D-3A5F47DEA70E}" type="sibTrans" cxnId="{8FB96800-7888-4D7B-B8B9-463D06B018DF}">
      <dgm:prSet/>
      <dgm:spPr/>
      <dgm:t>
        <a:bodyPr/>
        <a:lstStyle/>
        <a:p>
          <a:endParaRPr lang="en-US"/>
        </a:p>
      </dgm:t>
    </dgm:pt>
    <dgm:pt modelId="{B9BE57C9-BBAE-47E3-80B9-C045A6729D0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Makes fields more usable and understandable for users.</a:t>
          </a:r>
          <a:endParaRPr lang="en-US"/>
        </a:p>
      </dgm:t>
    </dgm:pt>
    <dgm:pt modelId="{57840AC2-7225-4757-AFBB-62B12B7A271F}" type="parTrans" cxnId="{A62556DA-0404-418F-9227-3E53540C972A}">
      <dgm:prSet/>
      <dgm:spPr/>
      <dgm:t>
        <a:bodyPr/>
        <a:lstStyle/>
        <a:p>
          <a:endParaRPr lang="en-US"/>
        </a:p>
      </dgm:t>
    </dgm:pt>
    <dgm:pt modelId="{44A6678B-0B2D-4126-AA76-70652F43B6E1}" type="sibTrans" cxnId="{A62556DA-0404-418F-9227-3E53540C972A}">
      <dgm:prSet/>
      <dgm:spPr/>
      <dgm:t>
        <a:bodyPr/>
        <a:lstStyle/>
        <a:p>
          <a:endParaRPr lang="en-US"/>
        </a:p>
      </dgm:t>
    </dgm:pt>
    <dgm:pt modelId="{20594CEB-BA02-475D-8C04-DC60588D8CFF}" type="pres">
      <dgm:prSet presAssocID="{99ACB0DD-6069-456F-99BF-1AB91716660A}" presName="root" presStyleCnt="0">
        <dgm:presLayoutVars>
          <dgm:dir/>
          <dgm:resizeHandles val="exact"/>
        </dgm:presLayoutVars>
      </dgm:prSet>
      <dgm:spPr/>
    </dgm:pt>
    <dgm:pt modelId="{3ED55203-8631-4212-B30D-0C5DA9C793D1}" type="pres">
      <dgm:prSet presAssocID="{495402D1-61A5-4381-9BFB-F5156700CF88}" presName="compNode" presStyleCnt="0"/>
      <dgm:spPr/>
    </dgm:pt>
    <dgm:pt modelId="{010A4D8D-5FC9-43F8-AD68-6E9C067941B0}" type="pres">
      <dgm:prSet presAssocID="{495402D1-61A5-4381-9BFB-F5156700CF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C0FFF0E-F58D-4A87-878A-D629403ACE8D}" type="pres">
      <dgm:prSet presAssocID="{495402D1-61A5-4381-9BFB-F5156700CF88}" presName="iconSpace" presStyleCnt="0"/>
      <dgm:spPr/>
    </dgm:pt>
    <dgm:pt modelId="{1B389178-7943-4554-A916-C235A52A51D3}" type="pres">
      <dgm:prSet presAssocID="{495402D1-61A5-4381-9BFB-F5156700CF88}" presName="parTx" presStyleLbl="revTx" presStyleIdx="0" presStyleCnt="6">
        <dgm:presLayoutVars>
          <dgm:chMax val="0"/>
          <dgm:chPref val="0"/>
        </dgm:presLayoutVars>
      </dgm:prSet>
      <dgm:spPr/>
    </dgm:pt>
    <dgm:pt modelId="{55F1B41A-49E1-403D-B1A6-25CF59AA20E3}" type="pres">
      <dgm:prSet presAssocID="{495402D1-61A5-4381-9BFB-F5156700CF88}" presName="txSpace" presStyleCnt="0"/>
      <dgm:spPr/>
    </dgm:pt>
    <dgm:pt modelId="{EFEBB50F-F9D1-49B5-9702-F6806B3A9995}" type="pres">
      <dgm:prSet presAssocID="{495402D1-61A5-4381-9BFB-F5156700CF88}" presName="desTx" presStyleLbl="revTx" presStyleIdx="1" presStyleCnt="6">
        <dgm:presLayoutVars/>
      </dgm:prSet>
      <dgm:spPr/>
    </dgm:pt>
    <dgm:pt modelId="{10922E63-AD35-49B1-877A-A73D469FCCB1}" type="pres">
      <dgm:prSet presAssocID="{982D0A58-245F-4CFE-8239-06858B884ECE}" presName="sibTrans" presStyleCnt="0"/>
      <dgm:spPr/>
    </dgm:pt>
    <dgm:pt modelId="{74E8FECF-86E7-4AE8-B777-0E13BE94E7F5}" type="pres">
      <dgm:prSet presAssocID="{4A98C7C4-CE78-4752-90B8-D2E4C1E3BB96}" presName="compNode" presStyleCnt="0"/>
      <dgm:spPr/>
    </dgm:pt>
    <dgm:pt modelId="{92A7F30F-BD54-410A-9E10-3F2880D5B1DE}" type="pres">
      <dgm:prSet presAssocID="{4A98C7C4-CE78-4752-90B8-D2E4C1E3BB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0F24FBA4-8E23-4839-86EC-B54AB1D581DB}" type="pres">
      <dgm:prSet presAssocID="{4A98C7C4-CE78-4752-90B8-D2E4C1E3BB96}" presName="iconSpace" presStyleCnt="0"/>
      <dgm:spPr/>
    </dgm:pt>
    <dgm:pt modelId="{430018A3-E119-43D9-88D6-FF914A7B5A9F}" type="pres">
      <dgm:prSet presAssocID="{4A98C7C4-CE78-4752-90B8-D2E4C1E3BB96}" presName="parTx" presStyleLbl="revTx" presStyleIdx="2" presStyleCnt="6">
        <dgm:presLayoutVars>
          <dgm:chMax val="0"/>
          <dgm:chPref val="0"/>
        </dgm:presLayoutVars>
      </dgm:prSet>
      <dgm:spPr/>
    </dgm:pt>
    <dgm:pt modelId="{533A7281-4EDF-4440-9FC4-E6C5A2813013}" type="pres">
      <dgm:prSet presAssocID="{4A98C7C4-CE78-4752-90B8-D2E4C1E3BB96}" presName="txSpace" presStyleCnt="0"/>
      <dgm:spPr/>
    </dgm:pt>
    <dgm:pt modelId="{334E880C-41AD-463A-B8EF-2604B0E3A41F}" type="pres">
      <dgm:prSet presAssocID="{4A98C7C4-CE78-4752-90B8-D2E4C1E3BB96}" presName="desTx" presStyleLbl="revTx" presStyleIdx="3" presStyleCnt="6">
        <dgm:presLayoutVars/>
      </dgm:prSet>
      <dgm:spPr/>
    </dgm:pt>
    <dgm:pt modelId="{2FC7E365-9624-4215-AF20-EB23959A9E00}" type="pres">
      <dgm:prSet presAssocID="{CEC58E51-5B98-45EC-9CEC-4EF67FC656C2}" presName="sibTrans" presStyleCnt="0"/>
      <dgm:spPr/>
    </dgm:pt>
    <dgm:pt modelId="{DAB88491-15A6-48FE-8F9C-AFD95E0F1E1F}" type="pres">
      <dgm:prSet presAssocID="{17357B28-A8F4-4D50-B8AF-9EC748B0D1F8}" presName="compNode" presStyleCnt="0"/>
      <dgm:spPr/>
    </dgm:pt>
    <dgm:pt modelId="{88D880F7-BB16-4987-956E-AF01C576519C}" type="pres">
      <dgm:prSet presAssocID="{17357B28-A8F4-4D50-B8AF-9EC748B0D1F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3E41D96-95C0-471F-9C17-A33991B70826}" type="pres">
      <dgm:prSet presAssocID="{17357B28-A8F4-4D50-B8AF-9EC748B0D1F8}" presName="iconSpace" presStyleCnt="0"/>
      <dgm:spPr/>
    </dgm:pt>
    <dgm:pt modelId="{2B616C92-7B41-43C7-8DA6-18209EFCA597}" type="pres">
      <dgm:prSet presAssocID="{17357B28-A8F4-4D50-B8AF-9EC748B0D1F8}" presName="parTx" presStyleLbl="revTx" presStyleIdx="4" presStyleCnt="6">
        <dgm:presLayoutVars>
          <dgm:chMax val="0"/>
          <dgm:chPref val="0"/>
        </dgm:presLayoutVars>
      </dgm:prSet>
      <dgm:spPr/>
    </dgm:pt>
    <dgm:pt modelId="{EF0A6071-AD4A-49FE-8F10-BD1D6230FB9C}" type="pres">
      <dgm:prSet presAssocID="{17357B28-A8F4-4D50-B8AF-9EC748B0D1F8}" presName="txSpace" presStyleCnt="0"/>
      <dgm:spPr/>
    </dgm:pt>
    <dgm:pt modelId="{E6A0CC1B-F8C5-4793-81BC-0F1DD4411B9F}" type="pres">
      <dgm:prSet presAssocID="{17357B28-A8F4-4D50-B8AF-9EC748B0D1F8}" presName="desTx" presStyleLbl="revTx" presStyleIdx="5" presStyleCnt="6">
        <dgm:presLayoutVars/>
      </dgm:prSet>
      <dgm:spPr/>
    </dgm:pt>
  </dgm:ptLst>
  <dgm:cxnLst>
    <dgm:cxn modelId="{8FB96800-7888-4D7B-B8B9-463D06B018DF}" srcId="{17357B28-A8F4-4D50-B8AF-9EC748B0D1F8}" destId="{93EC0C02-384E-4BA5-967B-27AAF00E75E3}" srcOrd="0" destOrd="0" parTransId="{1D0ADADE-8992-4057-A565-6322FAF9C5A5}" sibTransId="{3B60DC25-1855-48ED-A48D-3A5F47DEA70E}"/>
    <dgm:cxn modelId="{627CF40F-8EA9-4727-8AAF-857898BA34C1}" srcId="{495402D1-61A5-4381-9BFB-F5156700CF88}" destId="{5C122BDB-E719-4F06-B516-9DFD55BD2B6E}" srcOrd="1" destOrd="0" parTransId="{72874B8C-6CCE-4E16-A319-0E8FE229B879}" sibTransId="{E6DF24EC-16AE-4EB0-82D3-30E83AAAF755}"/>
    <dgm:cxn modelId="{B7409E15-F252-45BD-9CF0-BBACDE6CABDC}" srcId="{99ACB0DD-6069-456F-99BF-1AB91716660A}" destId="{17357B28-A8F4-4D50-B8AF-9EC748B0D1F8}" srcOrd="2" destOrd="0" parTransId="{1EFA1650-4701-4541-B6FD-BBAFA7F7048B}" sibTransId="{4BB9523E-95EE-44FF-B0E6-4BF8DB3FD0EF}"/>
    <dgm:cxn modelId="{18ACCA38-ABC9-49BE-A51B-6A0C5D4FC99C}" type="presOf" srcId="{92C0FCA0-F3F4-4E37-88C7-12A1785D4EDC}" destId="{EFEBB50F-F9D1-49B5-9702-F6806B3A9995}" srcOrd="0" destOrd="2" presId="urn:microsoft.com/office/officeart/2018/2/layout/IconLabelDescriptionList"/>
    <dgm:cxn modelId="{6713D63E-696D-40E4-9D0C-9AAB83556439}" type="presOf" srcId="{6133CD36-3DAB-44D9-934A-14425C44367E}" destId="{334E880C-41AD-463A-B8EF-2604B0E3A41F}" srcOrd="0" destOrd="0" presId="urn:microsoft.com/office/officeart/2018/2/layout/IconLabelDescriptionList"/>
    <dgm:cxn modelId="{5BF13043-FB56-4A3A-BE7F-CE6D1117B1E3}" type="presOf" srcId="{99ACB0DD-6069-456F-99BF-1AB91716660A}" destId="{20594CEB-BA02-475D-8C04-DC60588D8CFF}" srcOrd="0" destOrd="0" presId="urn:microsoft.com/office/officeart/2018/2/layout/IconLabelDescriptionList"/>
    <dgm:cxn modelId="{B4D52247-41C2-460A-A44C-64A14AAAEC04}" srcId="{495402D1-61A5-4381-9BFB-F5156700CF88}" destId="{793D43A4-6243-482A-AB9D-5E42B1270868}" srcOrd="0" destOrd="0" parTransId="{CEC90491-C312-4656-AE63-D6D5D1EAADEC}" sibTransId="{E92C5BE7-BF48-4BB5-8F84-B4E8277BD0FA}"/>
    <dgm:cxn modelId="{5C88334B-41C6-4726-8D47-4CC4C9A65C61}" srcId="{99ACB0DD-6069-456F-99BF-1AB91716660A}" destId="{4A98C7C4-CE78-4752-90B8-D2E4C1E3BB96}" srcOrd="1" destOrd="0" parTransId="{41E74805-6AEB-40CA-9E71-37E97A638BB7}" sibTransId="{CEC58E51-5B98-45EC-9CEC-4EF67FC656C2}"/>
    <dgm:cxn modelId="{BA15855F-268F-4402-BB31-591C385C1B6B}" type="presOf" srcId="{793D43A4-6243-482A-AB9D-5E42B1270868}" destId="{EFEBB50F-F9D1-49B5-9702-F6806B3A9995}" srcOrd="0" destOrd="0" presId="urn:microsoft.com/office/officeart/2018/2/layout/IconLabelDescriptionList"/>
    <dgm:cxn modelId="{B801AD83-68D5-4B99-A4FC-3C805C742C09}" type="presOf" srcId="{ED12891A-8FD0-4D47-8A79-534CFE07055F}" destId="{334E880C-41AD-463A-B8EF-2604B0E3A41F}" srcOrd="0" destOrd="1" presId="urn:microsoft.com/office/officeart/2018/2/layout/IconLabelDescriptionList"/>
    <dgm:cxn modelId="{71A6728F-8EF0-4818-B5F3-5251CEA4187D}" type="presOf" srcId="{4A98C7C4-CE78-4752-90B8-D2E4C1E3BB96}" destId="{430018A3-E119-43D9-88D6-FF914A7B5A9F}" srcOrd="0" destOrd="0" presId="urn:microsoft.com/office/officeart/2018/2/layout/IconLabelDescriptionList"/>
    <dgm:cxn modelId="{51418096-6FBB-446E-89B7-31FE77DFD1B2}" srcId="{495402D1-61A5-4381-9BFB-F5156700CF88}" destId="{92C0FCA0-F3F4-4E37-88C7-12A1785D4EDC}" srcOrd="2" destOrd="0" parTransId="{513D8773-2840-4EA9-8452-63AD1B4A9662}" sibTransId="{5592E5B4-086A-459D-BA41-B12AFC9AF2E8}"/>
    <dgm:cxn modelId="{03BB839B-6916-4F0C-A435-FFEA031970DE}" type="presOf" srcId="{495402D1-61A5-4381-9BFB-F5156700CF88}" destId="{1B389178-7943-4554-A916-C235A52A51D3}" srcOrd="0" destOrd="0" presId="urn:microsoft.com/office/officeart/2018/2/layout/IconLabelDescriptionList"/>
    <dgm:cxn modelId="{C9FBA99B-01E5-4D8B-8DF4-58C65A7C02DD}" srcId="{4A98C7C4-CE78-4752-90B8-D2E4C1E3BB96}" destId="{6133CD36-3DAB-44D9-934A-14425C44367E}" srcOrd="0" destOrd="0" parTransId="{5D6795BD-289E-4FA6-BF5F-2DC0B1CA6C2A}" sibTransId="{73F04979-C579-495F-823D-B4F139A5B14B}"/>
    <dgm:cxn modelId="{D17BF59B-64A5-4D38-893C-83755C85ABB3}" type="presOf" srcId="{17357B28-A8F4-4D50-B8AF-9EC748B0D1F8}" destId="{2B616C92-7B41-43C7-8DA6-18209EFCA597}" srcOrd="0" destOrd="0" presId="urn:microsoft.com/office/officeart/2018/2/layout/IconLabelDescriptionList"/>
    <dgm:cxn modelId="{8D4FD4BE-786B-4D80-AD3A-DB62B3282C06}" type="presOf" srcId="{5C122BDB-E719-4F06-B516-9DFD55BD2B6E}" destId="{EFEBB50F-F9D1-49B5-9702-F6806B3A9995}" srcOrd="0" destOrd="1" presId="urn:microsoft.com/office/officeart/2018/2/layout/IconLabelDescriptionList"/>
    <dgm:cxn modelId="{9BB6C5D8-343B-4E41-B204-52DC320C8BDB}" type="presOf" srcId="{93EC0C02-384E-4BA5-967B-27AAF00E75E3}" destId="{E6A0CC1B-F8C5-4793-81BC-0F1DD4411B9F}" srcOrd="0" destOrd="0" presId="urn:microsoft.com/office/officeart/2018/2/layout/IconLabelDescriptionList"/>
    <dgm:cxn modelId="{A62556DA-0404-418F-9227-3E53540C972A}" srcId="{17357B28-A8F4-4D50-B8AF-9EC748B0D1F8}" destId="{B9BE57C9-BBAE-47E3-80B9-C045A6729D07}" srcOrd="1" destOrd="0" parTransId="{57840AC2-7225-4757-AFBB-62B12B7A271F}" sibTransId="{44A6678B-0B2D-4126-AA76-70652F43B6E1}"/>
    <dgm:cxn modelId="{0E4CECED-9BF7-462F-8C97-82C7AA28FC38}" srcId="{4A98C7C4-CE78-4752-90B8-D2E4C1E3BB96}" destId="{ED12891A-8FD0-4D47-8A79-534CFE07055F}" srcOrd="1" destOrd="0" parTransId="{4C669BF6-77B7-4A92-95AF-F21A743C346D}" sibTransId="{261E1BE3-CF09-4391-9C7D-EC9D038E623B}"/>
    <dgm:cxn modelId="{412C19F3-6F71-48FF-9F94-25D4460148B9}" type="presOf" srcId="{B9BE57C9-BBAE-47E3-80B9-C045A6729D07}" destId="{E6A0CC1B-F8C5-4793-81BC-0F1DD4411B9F}" srcOrd="0" destOrd="1" presId="urn:microsoft.com/office/officeart/2018/2/layout/IconLabelDescriptionList"/>
    <dgm:cxn modelId="{7F2863F9-2E7B-4E33-8B4B-B51B1B19D0E3}" srcId="{99ACB0DD-6069-456F-99BF-1AB91716660A}" destId="{495402D1-61A5-4381-9BFB-F5156700CF88}" srcOrd="0" destOrd="0" parTransId="{4A256E6D-670E-4003-AEF4-388FA1D7DEAE}" sibTransId="{982D0A58-245F-4CFE-8239-06858B884ECE}"/>
    <dgm:cxn modelId="{BBA4DBF8-AF6C-4967-BB97-F5B7EAF9374B}" type="presParOf" srcId="{20594CEB-BA02-475D-8C04-DC60588D8CFF}" destId="{3ED55203-8631-4212-B30D-0C5DA9C793D1}" srcOrd="0" destOrd="0" presId="urn:microsoft.com/office/officeart/2018/2/layout/IconLabelDescriptionList"/>
    <dgm:cxn modelId="{D520B6EC-D651-4B40-8557-32310C82E3CD}" type="presParOf" srcId="{3ED55203-8631-4212-B30D-0C5DA9C793D1}" destId="{010A4D8D-5FC9-43F8-AD68-6E9C067941B0}" srcOrd="0" destOrd="0" presId="urn:microsoft.com/office/officeart/2018/2/layout/IconLabelDescriptionList"/>
    <dgm:cxn modelId="{DD604276-A580-48C1-A4AF-029F38B02682}" type="presParOf" srcId="{3ED55203-8631-4212-B30D-0C5DA9C793D1}" destId="{2C0FFF0E-F58D-4A87-878A-D629403ACE8D}" srcOrd="1" destOrd="0" presId="urn:microsoft.com/office/officeart/2018/2/layout/IconLabelDescriptionList"/>
    <dgm:cxn modelId="{26E9CFC5-31BF-43B2-8BD5-7C9BBCAB2E5A}" type="presParOf" srcId="{3ED55203-8631-4212-B30D-0C5DA9C793D1}" destId="{1B389178-7943-4554-A916-C235A52A51D3}" srcOrd="2" destOrd="0" presId="urn:microsoft.com/office/officeart/2018/2/layout/IconLabelDescriptionList"/>
    <dgm:cxn modelId="{F58256C7-AF55-4B9B-B063-3ED4D3C93A47}" type="presParOf" srcId="{3ED55203-8631-4212-B30D-0C5DA9C793D1}" destId="{55F1B41A-49E1-403D-B1A6-25CF59AA20E3}" srcOrd="3" destOrd="0" presId="urn:microsoft.com/office/officeart/2018/2/layout/IconLabelDescriptionList"/>
    <dgm:cxn modelId="{C27AE462-F761-4ABE-8470-C5E3F1DC283B}" type="presParOf" srcId="{3ED55203-8631-4212-B30D-0C5DA9C793D1}" destId="{EFEBB50F-F9D1-49B5-9702-F6806B3A9995}" srcOrd="4" destOrd="0" presId="urn:microsoft.com/office/officeart/2018/2/layout/IconLabelDescriptionList"/>
    <dgm:cxn modelId="{FE1DCFF4-6AB3-4727-BE88-1247AC8A3913}" type="presParOf" srcId="{20594CEB-BA02-475D-8C04-DC60588D8CFF}" destId="{10922E63-AD35-49B1-877A-A73D469FCCB1}" srcOrd="1" destOrd="0" presId="urn:microsoft.com/office/officeart/2018/2/layout/IconLabelDescriptionList"/>
    <dgm:cxn modelId="{821EDB34-92D4-4742-9D94-E5978DF4BA6C}" type="presParOf" srcId="{20594CEB-BA02-475D-8C04-DC60588D8CFF}" destId="{74E8FECF-86E7-4AE8-B777-0E13BE94E7F5}" srcOrd="2" destOrd="0" presId="urn:microsoft.com/office/officeart/2018/2/layout/IconLabelDescriptionList"/>
    <dgm:cxn modelId="{63657095-EC58-45EA-B452-1061F6A7ABFE}" type="presParOf" srcId="{74E8FECF-86E7-4AE8-B777-0E13BE94E7F5}" destId="{92A7F30F-BD54-410A-9E10-3F2880D5B1DE}" srcOrd="0" destOrd="0" presId="urn:microsoft.com/office/officeart/2018/2/layout/IconLabelDescriptionList"/>
    <dgm:cxn modelId="{CEE3F1A3-9105-464C-9FC3-2017487FF61C}" type="presParOf" srcId="{74E8FECF-86E7-4AE8-B777-0E13BE94E7F5}" destId="{0F24FBA4-8E23-4839-86EC-B54AB1D581DB}" srcOrd="1" destOrd="0" presId="urn:microsoft.com/office/officeart/2018/2/layout/IconLabelDescriptionList"/>
    <dgm:cxn modelId="{3369230B-6280-4A09-8C94-966DB188DC85}" type="presParOf" srcId="{74E8FECF-86E7-4AE8-B777-0E13BE94E7F5}" destId="{430018A3-E119-43D9-88D6-FF914A7B5A9F}" srcOrd="2" destOrd="0" presId="urn:microsoft.com/office/officeart/2018/2/layout/IconLabelDescriptionList"/>
    <dgm:cxn modelId="{95BA8209-CAC2-42D6-A467-261A91E84018}" type="presParOf" srcId="{74E8FECF-86E7-4AE8-B777-0E13BE94E7F5}" destId="{533A7281-4EDF-4440-9FC4-E6C5A2813013}" srcOrd="3" destOrd="0" presId="urn:microsoft.com/office/officeart/2018/2/layout/IconLabelDescriptionList"/>
    <dgm:cxn modelId="{48316EE7-178F-443A-96A3-F0577B0D5DA7}" type="presParOf" srcId="{74E8FECF-86E7-4AE8-B777-0E13BE94E7F5}" destId="{334E880C-41AD-463A-B8EF-2604B0E3A41F}" srcOrd="4" destOrd="0" presId="urn:microsoft.com/office/officeart/2018/2/layout/IconLabelDescriptionList"/>
    <dgm:cxn modelId="{41E65C9A-B71D-4754-9DCF-379B29963BFB}" type="presParOf" srcId="{20594CEB-BA02-475D-8C04-DC60588D8CFF}" destId="{2FC7E365-9624-4215-AF20-EB23959A9E00}" srcOrd="3" destOrd="0" presId="urn:microsoft.com/office/officeart/2018/2/layout/IconLabelDescriptionList"/>
    <dgm:cxn modelId="{DF67015D-E99B-4965-A33A-BFD8F4124BB0}" type="presParOf" srcId="{20594CEB-BA02-475D-8C04-DC60588D8CFF}" destId="{DAB88491-15A6-48FE-8F9C-AFD95E0F1E1F}" srcOrd="4" destOrd="0" presId="urn:microsoft.com/office/officeart/2018/2/layout/IconLabelDescriptionList"/>
    <dgm:cxn modelId="{FC10A5F6-1460-49DD-A2A2-CC464D135AC0}" type="presParOf" srcId="{DAB88491-15A6-48FE-8F9C-AFD95E0F1E1F}" destId="{88D880F7-BB16-4987-956E-AF01C576519C}" srcOrd="0" destOrd="0" presId="urn:microsoft.com/office/officeart/2018/2/layout/IconLabelDescriptionList"/>
    <dgm:cxn modelId="{A0E6C813-80E1-4165-B257-61E59E89779A}" type="presParOf" srcId="{DAB88491-15A6-48FE-8F9C-AFD95E0F1E1F}" destId="{E3E41D96-95C0-471F-9C17-A33991B70826}" srcOrd="1" destOrd="0" presId="urn:microsoft.com/office/officeart/2018/2/layout/IconLabelDescriptionList"/>
    <dgm:cxn modelId="{5BD3F928-7E1B-4382-A358-07769833A9DE}" type="presParOf" srcId="{DAB88491-15A6-48FE-8F9C-AFD95E0F1E1F}" destId="{2B616C92-7B41-43C7-8DA6-18209EFCA597}" srcOrd="2" destOrd="0" presId="urn:microsoft.com/office/officeart/2018/2/layout/IconLabelDescriptionList"/>
    <dgm:cxn modelId="{2A43D37D-039F-4BA6-92C2-5DC62833CE35}" type="presParOf" srcId="{DAB88491-15A6-48FE-8F9C-AFD95E0F1E1F}" destId="{EF0A6071-AD4A-49FE-8F10-BD1D6230FB9C}" srcOrd="3" destOrd="0" presId="urn:microsoft.com/office/officeart/2018/2/layout/IconLabelDescriptionList"/>
    <dgm:cxn modelId="{D7CF7B63-84A9-4201-B0A3-1D60B7038982}" type="presParOf" srcId="{DAB88491-15A6-48FE-8F9C-AFD95E0F1E1F}" destId="{E6A0CC1B-F8C5-4793-81BC-0F1DD4411B9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97A0F423-A0A5-469C-A6C6-183B7FEC7EA6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378CBB-C63F-4538-92A0-E5EEAA97D0E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Summarization</a:t>
          </a:r>
          <a:endParaRPr lang="en-US"/>
        </a:p>
      </dgm:t>
    </dgm:pt>
    <dgm:pt modelId="{282D1ADB-8F3D-494C-A457-CE7DF9DD8112}" type="parTrans" cxnId="{A681807F-3346-4325-9838-DA9FB21049E5}">
      <dgm:prSet/>
      <dgm:spPr/>
      <dgm:t>
        <a:bodyPr/>
        <a:lstStyle/>
        <a:p>
          <a:endParaRPr lang="en-US"/>
        </a:p>
      </dgm:t>
    </dgm:pt>
    <dgm:pt modelId="{E11B86E5-1E27-4040-9707-D25FA4ECD87D}" type="sibTrans" cxnId="{A681807F-3346-4325-9838-DA9FB21049E5}">
      <dgm:prSet/>
      <dgm:spPr/>
      <dgm:t>
        <a:bodyPr/>
        <a:lstStyle/>
        <a:p>
          <a:endParaRPr lang="en-US"/>
        </a:p>
      </dgm:t>
    </dgm:pt>
    <dgm:pt modelId="{C71809B4-E0FE-4F19-9881-A6A07F19283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Reduces data granularity when detailed data is unnecessary.</a:t>
          </a:r>
          <a:endParaRPr lang="en-US"/>
        </a:p>
      </dgm:t>
    </dgm:pt>
    <dgm:pt modelId="{87C1D1F4-1C91-495E-B58F-773ACC109DE2}" type="parTrans" cxnId="{7B6C606E-9A5E-402E-B450-2E61B90BD057}">
      <dgm:prSet/>
      <dgm:spPr/>
      <dgm:t>
        <a:bodyPr/>
        <a:lstStyle/>
        <a:p>
          <a:endParaRPr lang="en-US"/>
        </a:p>
      </dgm:t>
    </dgm:pt>
    <dgm:pt modelId="{B17F36F5-7199-48A4-B1A5-ACF5D4E2D60F}" type="sibTrans" cxnId="{7B6C606E-9A5E-402E-B450-2E61B90BD057}">
      <dgm:prSet/>
      <dgm:spPr/>
      <dgm:t>
        <a:bodyPr/>
        <a:lstStyle/>
        <a:p>
          <a:endParaRPr lang="en-US"/>
        </a:p>
      </dgm:t>
    </dgm:pt>
    <dgm:pt modelId="{DE985908-6AAD-4037-9660-29B39F941D4A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Example: Instead of storing every sales transaction, aggregate sales by product/store/day.</a:t>
          </a:r>
          <a:endParaRPr lang="en-US"/>
        </a:p>
      </dgm:t>
    </dgm:pt>
    <dgm:pt modelId="{02BD77A6-A406-43B3-8037-BA43042C6D63}" type="parTrans" cxnId="{1137EE05-CD86-49A7-98D2-3CFAA21F143C}">
      <dgm:prSet/>
      <dgm:spPr/>
      <dgm:t>
        <a:bodyPr/>
        <a:lstStyle/>
        <a:p>
          <a:endParaRPr lang="en-US"/>
        </a:p>
      </dgm:t>
    </dgm:pt>
    <dgm:pt modelId="{680CC0CF-74F5-45C2-BC21-41E826FA4852}" type="sibTrans" cxnId="{1137EE05-CD86-49A7-98D2-3CFAA21F143C}">
      <dgm:prSet/>
      <dgm:spPr/>
      <dgm:t>
        <a:bodyPr/>
        <a:lstStyle/>
        <a:p>
          <a:endParaRPr lang="en-US"/>
        </a:p>
      </dgm:t>
    </dgm:pt>
    <dgm:pt modelId="{0F0E5B70-993C-49B7-B9CC-DAD6447236D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/>
            <a:t>Enrichment</a:t>
          </a:r>
          <a:endParaRPr lang="en-US"/>
        </a:p>
      </dgm:t>
    </dgm:pt>
    <dgm:pt modelId="{6B7D2104-04A8-4095-8AC1-56E109A05D92}" type="parTrans" cxnId="{AA6C748B-05A0-4527-872F-1B24CC31BC08}">
      <dgm:prSet/>
      <dgm:spPr/>
      <dgm:t>
        <a:bodyPr/>
        <a:lstStyle/>
        <a:p>
          <a:endParaRPr lang="en-US"/>
        </a:p>
      </dgm:t>
    </dgm:pt>
    <dgm:pt modelId="{153C93D6-3275-4968-AF14-FCC34D7905D2}" type="sibTrans" cxnId="{AA6C748B-05A0-4527-872F-1B24CC31BC08}">
      <dgm:prSet/>
      <dgm:spPr/>
      <dgm:t>
        <a:bodyPr/>
        <a:lstStyle/>
        <a:p>
          <a:endParaRPr lang="en-US"/>
        </a:p>
      </dgm:t>
    </dgm:pt>
    <dgm:pt modelId="{30A06124-202B-4A4A-AEA7-991BC78C1BD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Enhances data quality and usability.</a:t>
          </a:r>
          <a:endParaRPr lang="en-US"/>
        </a:p>
      </dgm:t>
    </dgm:pt>
    <dgm:pt modelId="{5BA2129F-2920-40A1-BC27-71B89908E97B}" type="parTrans" cxnId="{49825A76-D841-4559-A5CF-D7AEFE54DFA6}">
      <dgm:prSet/>
      <dgm:spPr/>
      <dgm:t>
        <a:bodyPr/>
        <a:lstStyle/>
        <a:p>
          <a:endParaRPr lang="en-US"/>
        </a:p>
      </dgm:t>
    </dgm:pt>
    <dgm:pt modelId="{6B2A1A22-4170-44EC-87F6-6E9742B3FC13}" type="sibTrans" cxnId="{49825A76-D841-4559-A5CF-D7AEFE54DFA6}">
      <dgm:prSet/>
      <dgm:spPr/>
      <dgm:t>
        <a:bodyPr/>
        <a:lstStyle/>
        <a:p>
          <a:endParaRPr lang="en-US"/>
        </a:p>
      </dgm:t>
    </dgm:pt>
    <dgm:pt modelId="{0A804EEF-F0F1-48F2-8F34-89885C41BE2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Rearranges and simplifies fields to provide a better data structure.</a:t>
          </a:r>
          <a:endParaRPr lang="en-US"/>
        </a:p>
      </dgm:t>
    </dgm:pt>
    <dgm:pt modelId="{14A2BF99-A028-49F7-AE49-5CFA0477DAA6}" type="parTrans" cxnId="{5FB7E0B1-5D25-4629-B3A9-FFDA03B3CA66}">
      <dgm:prSet/>
      <dgm:spPr/>
      <dgm:t>
        <a:bodyPr/>
        <a:lstStyle/>
        <a:p>
          <a:endParaRPr lang="en-US"/>
        </a:p>
      </dgm:t>
    </dgm:pt>
    <dgm:pt modelId="{7263DC01-2C3A-4DEC-9013-63855F822C36}" type="sibTrans" cxnId="{5FB7E0B1-5D25-4629-B3A9-FFDA03B3CA66}">
      <dgm:prSet/>
      <dgm:spPr/>
      <dgm:t>
        <a:bodyPr/>
        <a:lstStyle/>
        <a:p>
          <a:endParaRPr lang="en-US"/>
        </a:p>
      </dgm:t>
    </dgm:pt>
    <dgm:pt modelId="{0F944F54-85CC-484A-814A-B4D34633061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May combine multiple fields from different records into a single useful field.</a:t>
          </a:r>
          <a:endParaRPr lang="en-US"/>
        </a:p>
      </dgm:t>
    </dgm:pt>
    <dgm:pt modelId="{673216CB-DE33-443C-A67A-A7342672AC68}" type="parTrans" cxnId="{05821CAB-FCB0-455B-BE78-8DDE651CB8D2}">
      <dgm:prSet/>
      <dgm:spPr/>
      <dgm:t>
        <a:bodyPr/>
        <a:lstStyle/>
        <a:p>
          <a:endParaRPr lang="en-US"/>
        </a:p>
      </dgm:t>
    </dgm:pt>
    <dgm:pt modelId="{C33847A1-64B6-4621-BA29-E3D70B5FA366}" type="sibTrans" cxnId="{05821CAB-FCB0-455B-BE78-8DDE651CB8D2}">
      <dgm:prSet/>
      <dgm:spPr/>
      <dgm:t>
        <a:bodyPr/>
        <a:lstStyle/>
        <a:p>
          <a:endParaRPr lang="en-US"/>
        </a:p>
      </dgm:t>
    </dgm:pt>
    <dgm:pt modelId="{83F3EF1C-27EA-4CEF-B6F6-1E66C5FF5FF6}" type="pres">
      <dgm:prSet presAssocID="{97A0F423-A0A5-469C-A6C6-183B7FEC7EA6}" presName="root" presStyleCnt="0">
        <dgm:presLayoutVars>
          <dgm:dir/>
          <dgm:resizeHandles val="exact"/>
        </dgm:presLayoutVars>
      </dgm:prSet>
      <dgm:spPr/>
    </dgm:pt>
    <dgm:pt modelId="{82135731-7889-48BD-8BF0-7077FC7F4122}" type="pres">
      <dgm:prSet presAssocID="{04378CBB-C63F-4538-92A0-E5EEAA97D0E8}" presName="compNode" presStyleCnt="0"/>
      <dgm:spPr/>
    </dgm:pt>
    <dgm:pt modelId="{E35BB8DA-3FA7-4222-8802-899099543DAE}" type="pres">
      <dgm:prSet presAssocID="{04378CBB-C63F-4538-92A0-E5EEAA97D0E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4278C64-6CEC-4F1F-A821-689E9F7512CB}" type="pres">
      <dgm:prSet presAssocID="{04378CBB-C63F-4538-92A0-E5EEAA97D0E8}" presName="iconSpace" presStyleCnt="0"/>
      <dgm:spPr/>
    </dgm:pt>
    <dgm:pt modelId="{E10113B2-C9B2-4477-94BA-CAFADADC2E77}" type="pres">
      <dgm:prSet presAssocID="{04378CBB-C63F-4538-92A0-E5EEAA97D0E8}" presName="parTx" presStyleLbl="revTx" presStyleIdx="0" presStyleCnt="4">
        <dgm:presLayoutVars>
          <dgm:chMax val="0"/>
          <dgm:chPref val="0"/>
        </dgm:presLayoutVars>
      </dgm:prSet>
      <dgm:spPr/>
    </dgm:pt>
    <dgm:pt modelId="{95ABD9F4-2004-4ED8-BDD8-211C94325D08}" type="pres">
      <dgm:prSet presAssocID="{04378CBB-C63F-4538-92A0-E5EEAA97D0E8}" presName="txSpace" presStyleCnt="0"/>
      <dgm:spPr/>
    </dgm:pt>
    <dgm:pt modelId="{F2DF177B-9C4B-40D6-9CD1-5BB491F2B185}" type="pres">
      <dgm:prSet presAssocID="{04378CBB-C63F-4538-92A0-E5EEAA97D0E8}" presName="desTx" presStyleLbl="revTx" presStyleIdx="1" presStyleCnt="4">
        <dgm:presLayoutVars/>
      </dgm:prSet>
      <dgm:spPr/>
    </dgm:pt>
    <dgm:pt modelId="{862CF0B7-59EE-4D2F-B546-0B06628625DC}" type="pres">
      <dgm:prSet presAssocID="{E11B86E5-1E27-4040-9707-D25FA4ECD87D}" presName="sibTrans" presStyleCnt="0"/>
      <dgm:spPr/>
    </dgm:pt>
    <dgm:pt modelId="{B3E8979F-F088-487F-917C-B6391F616817}" type="pres">
      <dgm:prSet presAssocID="{0F0E5B70-993C-49B7-B9CC-DAD6447236D8}" presName="compNode" presStyleCnt="0"/>
      <dgm:spPr/>
    </dgm:pt>
    <dgm:pt modelId="{A196BBE5-B7A4-49BA-979C-11C0FB4BB02A}" type="pres">
      <dgm:prSet presAssocID="{0F0E5B70-993C-49B7-B9CC-DAD6447236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32C2A6-E3ED-4FD6-8D39-2B5FF5EAE00E}" type="pres">
      <dgm:prSet presAssocID="{0F0E5B70-993C-49B7-B9CC-DAD6447236D8}" presName="iconSpace" presStyleCnt="0"/>
      <dgm:spPr/>
    </dgm:pt>
    <dgm:pt modelId="{4E4571F8-7519-4E89-B11E-103748125E34}" type="pres">
      <dgm:prSet presAssocID="{0F0E5B70-993C-49B7-B9CC-DAD6447236D8}" presName="parTx" presStyleLbl="revTx" presStyleIdx="2" presStyleCnt="4">
        <dgm:presLayoutVars>
          <dgm:chMax val="0"/>
          <dgm:chPref val="0"/>
        </dgm:presLayoutVars>
      </dgm:prSet>
      <dgm:spPr/>
    </dgm:pt>
    <dgm:pt modelId="{D1E347D5-6CC9-4835-9E48-656588671130}" type="pres">
      <dgm:prSet presAssocID="{0F0E5B70-993C-49B7-B9CC-DAD6447236D8}" presName="txSpace" presStyleCnt="0"/>
      <dgm:spPr/>
    </dgm:pt>
    <dgm:pt modelId="{BE4B38FE-43E3-4159-A669-3DEB596C9A1D}" type="pres">
      <dgm:prSet presAssocID="{0F0E5B70-993C-49B7-B9CC-DAD6447236D8}" presName="desTx" presStyleLbl="revTx" presStyleIdx="3" presStyleCnt="4">
        <dgm:presLayoutVars/>
      </dgm:prSet>
      <dgm:spPr/>
    </dgm:pt>
  </dgm:ptLst>
  <dgm:cxnLst>
    <dgm:cxn modelId="{1137EE05-CD86-49A7-98D2-3CFAA21F143C}" srcId="{04378CBB-C63F-4538-92A0-E5EEAA97D0E8}" destId="{DE985908-6AAD-4037-9660-29B39F941D4A}" srcOrd="1" destOrd="0" parTransId="{02BD77A6-A406-43B3-8037-BA43042C6D63}" sibTransId="{680CC0CF-74F5-45C2-BC21-41E826FA4852}"/>
    <dgm:cxn modelId="{E4138F42-B39F-4171-BE1E-DBA46F615EF0}" type="presOf" srcId="{97A0F423-A0A5-469C-A6C6-183B7FEC7EA6}" destId="{83F3EF1C-27EA-4CEF-B6F6-1E66C5FF5FF6}" srcOrd="0" destOrd="0" presId="urn:microsoft.com/office/officeart/2018/2/layout/IconLabelDescriptionList"/>
    <dgm:cxn modelId="{CE91A467-2B44-429A-975F-2B49CC80677F}" type="presOf" srcId="{0F944F54-85CC-484A-814A-B4D34633061B}" destId="{BE4B38FE-43E3-4159-A669-3DEB596C9A1D}" srcOrd="0" destOrd="2" presId="urn:microsoft.com/office/officeart/2018/2/layout/IconLabelDescriptionList"/>
    <dgm:cxn modelId="{52936D69-C587-40DC-A186-7CDEA6F45520}" type="presOf" srcId="{C71809B4-E0FE-4F19-9881-A6A07F192837}" destId="{F2DF177B-9C4B-40D6-9CD1-5BB491F2B185}" srcOrd="0" destOrd="0" presId="urn:microsoft.com/office/officeart/2018/2/layout/IconLabelDescriptionList"/>
    <dgm:cxn modelId="{7B6C606E-9A5E-402E-B450-2E61B90BD057}" srcId="{04378CBB-C63F-4538-92A0-E5EEAA97D0E8}" destId="{C71809B4-E0FE-4F19-9881-A6A07F192837}" srcOrd="0" destOrd="0" parTransId="{87C1D1F4-1C91-495E-B58F-773ACC109DE2}" sibTransId="{B17F36F5-7199-48A4-B1A5-ACF5D4E2D60F}"/>
    <dgm:cxn modelId="{49825A76-D841-4559-A5CF-D7AEFE54DFA6}" srcId="{0F0E5B70-993C-49B7-B9CC-DAD6447236D8}" destId="{30A06124-202B-4A4A-AEA7-991BC78C1BD4}" srcOrd="0" destOrd="0" parTransId="{5BA2129F-2920-40A1-BC27-71B89908E97B}" sibTransId="{6B2A1A22-4170-44EC-87F6-6E9742B3FC13}"/>
    <dgm:cxn modelId="{A681807F-3346-4325-9838-DA9FB21049E5}" srcId="{97A0F423-A0A5-469C-A6C6-183B7FEC7EA6}" destId="{04378CBB-C63F-4538-92A0-E5EEAA97D0E8}" srcOrd="0" destOrd="0" parTransId="{282D1ADB-8F3D-494C-A457-CE7DF9DD8112}" sibTransId="{E11B86E5-1E27-4040-9707-D25FA4ECD87D}"/>
    <dgm:cxn modelId="{AA6C748B-05A0-4527-872F-1B24CC31BC08}" srcId="{97A0F423-A0A5-469C-A6C6-183B7FEC7EA6}" destId="{0F0E5B70-993C-49B7-B9CC-DAD6447236D8}" srcOrd="1" destOrd="0" parTransId="{6B7D2104-04A8-4095-8AC1-56E109A05D92}" sibTransId="{153C93D6-3275-4968-AF14-FCC34D7905D2}"/>
    <dgm:cxn modelId="{F85A4192-D537-4938-A5D3-A149501B76DC}" type="presOf" srcId="{30A06124-202B-4A4A-AEA7-991BC78C1BD4}" destId="{BE4B38FE-43E3-4159-A669-3DEB596C9A1D}" srcOrd="0" destOrd="0" presId="urn:microsoft.com/office/officeart/2018/2/layout/IconLabelDescriptionList"/>
    <dgm:cxn modelId="{11F0FA9A-3B50-452A-A7E4-D6953BAAB323}" type="presOf" srcId="{DE985908-6AAD-4037-9660-29B39F941D4A}" destId="{F2DF177B-9C4B-40D6-9CD1-5BB491F2B185}" srcOrd="0" destOrd="1" presId="urn:microsoft.com/office/officeart/2018/2/layout/IconLabelDescriptionList"/>
    <dgm:cxn modelId="{DABB339E-1F39-4F2D-A0C3-A00A4CCD0479}" type="presOf" srcId="{0A804EEF-F0F1-48F2-8F34-89885C41BE26}" destId="{BE4B38FE-43E3-4159-A669-3DEB596C9A1D}" srcOrd="0" destOrd="1" presId="urn:microsoft.com/office/officeart/2018/2/layout/IconLabelDescriptionList"/>
    <dgm:cxn modelId="{05821CAB-FCB0-455B-BE78-8DDE651CB8D2}" srcId="{0F0E5B70-993C-49B7-B9CC-DAD6447236D8}" destId="{0F944F54-85CC-484A-814A-B4D34633061B}" srcOrd="2" destOrd="0" parTransId="{673216CB-DE33-443C-A67A-A7342672AC68}" sibTransId="{C33847A1-64B6-4621-BA29-E3D70B5FA366}"/>
    <dgm:cxn modelId="{5FB7E0B1-5D25-4629-B3A9-FFDA03B3CA66}" srcId="{0F0E5B70-993C-49B7-B9CC-DAD6447236D8}" destId="{0A804EEF-F0F1-48F2-8F34-89885C41BE26}" srcOrd="1" destOrd="0" parTransId="{14A2BF99-A028-49F7-AE49-5CFA0477DAA6}" sibTransId="{7263DC01-2C3A-4DEC-9013-63855F822C36}"/>
    <dgm:cxn modelId="{18A77DE1-29E7-46F5-9A2A-3150C5A36F73}" type="presOf" srcId="{0F0E5B70-993C-49B7-B9CC-DAD6447236D8}" destId="{4E4571F8-7519-4E89-B11E-103748125E34}" srcOrd="0" destOrd="0" presId="urn:microsoft.com/office/officeart/2018/2/layout/IconLabelDescriptionList"/>
    <dgm:cxn modelId="{6D8CD6EA-4108-471F-BA11-140A5D4D8803}" type="presOf" srcId="{04378CBB-C63F-4538-92A0-E5EEAA97D0E8}" destId="{E10113B2-C9B2-4477-94BA-CAFADADC2E77}" srcOrd="0" destOrd="0" presId="urn:microsoft.com/office/officeart/2018/2/layout/IconLabelDescriptionList"/>
    <dgm:cxn modelId="{17383033-4A07-4130-AC13-94FC5F553DC3}" type="presParOf" srcId="{83F3EF1C-27EA-4CEF-B6F6-1E66C5FF5FF6}" destId="{82135731-7889-48BD-8BF0-7077FC7F4122}" srcOrd="0" destOrd="0" presId="urn:microsoft.com/office/officeart/2018/2/layout/IconLabelDescriptionList"/>
    <dgm:cxn modelId="{90B1D163-BD3B-447D-9115-72C8AC99A653}" type="presParOf" srcId="{82135731-7889-48BD-8BF0-7077FC7F4122}" destId="{E35BB8DA-3FA7-4222-8802-899099543DAE}" srcOrd="0" destOrd="0" presId="urn:microsoft.com/office/officeart/2018/2/layout/IconLabelDescriptionList"/>
    <dgm:cxn modelId="{D2BE5369-2CC2-42A6-8CF3-AAC0FDE73D47}" type="presParOf" srcId="{82135731-7889-48BD-8BF0-7077FC7F4122}" destId="{94278C64-6CEC-4F1F-A821-689E9F7512CB}" srcOrd="1" destOrd="0" presId="urn:microsoft.com/office/officeart/2018/2/layout/IconLabelDescriptionList"/>
    <dgm:cxn modelId="{5D44722D-C77E-4AB8-B825-1A468C3F7161}" type="presParOf" srcId="{82135731-7889-48BD-8BF0-7077FC7F4122}" destId="{E10113B2-C9B2-4477-94BA-CAFADADC2E77}" srcOrd="2" destOrd="0" presId="urn:microsoft.com/office/officeart/2018/2/layout/IconLabelDescriptionList"/>
    <dgm:cxn modelId="{CF71B20A-F70C-4213-82A6-E20CBD09E787}" type="presParOf" srcId="{82135731-7889-48BD-8BF0-7077FC7F4122}" destId="{95ABD9F4-2004-4ED8-BDD8-211C94325D08}" srcOrd="3" destOrd="0" presId="urn:microsoft.com/office/officeart/2018/2/layout/IconLabelDescriptionList"/>
    <dgm:cxn modelId="{BF109A2D-6F76-4437-97CC-B7F86DC78DD5}" type="presParOf" srcId="{82135731-7889-48BD-8BF0-7077FC7F4122}" destId="{F2DF177B-9C4B-40D6-9CD1-5BB491F2B185}" srcOrd="4" destOrd="0" presId="urn:microsoft.com/office/officeart/2018/2/layout/IconLabelDescriptionList"/>
    <dgm:cxn modelId="{32E710C7-F584-4DA6-AB2A-B73BD3825F09}" type="presParOf" srcId="{83F3EF1C-27EA-4CEF-B6F6-1E66C5FF5FF6}" destId="{862CF0B7-59EE-4D2F-B546-0B06628625DC}" srcOrd="1" destOrd="0" presId="urn:microsoft.com/office/officeart/2018/2/layout/IconLabelDescriptionList"/>
    <dgm:cxn modelId="{5E98D2BE-D2D1-4E3E-B39E-993193B70E09}" type="presParOf" srcId="{83F3EF1C-27EA-4CEF-B6F6-1E66C5FF5FF6}" destId="{B3E8979F-F088-487F-917C-B6391F616817}" srcOrd="2" destOrd="0" presId="urn:microsoft.com/office/officeart/2018/2/layout/IconLabelDescriptionList"/>
    <dgm:cxn modelId="{91448057-3956-40D4-80AE-F17868704C49}" type="presParOf" srcId="{B3E8979F-F088-487F-917C-B6391F616817}" destId="{A196BBE5-B7A4-49BA-979C-11C0FB4BB02A}" srcOrd="0" destOrd="0" presId="urn:microsoft.com/office/officeart/2018/2/layout/IconLabelDescriptionList"/>
    <dgm:cxn modelId="{75FCDAB8-C67D-41B5-9653-7D630FDFA3FA}" type="presParOf" srcId="{B3E8979F-F088-487F-917C-B6391F616817}" destId="{9932C2A6-E3ED-4FD6-8D39-2B5FF5EAE00E}" srcOrd="1" destOrd="0" presId="urn:microsoft.com/office/officeart/2018/2/layout/IconLabelDescriptionList"/>
    <dgm:cxn modelId="{AF2C126A-28AA-4FE3-BF0E-7E80C26F52C9}" type="presParOf" srcId="{B3E8979F-F088-487F-917C-B6391F616817}" destId="{4E4571F8-7519-4E89-B11E-103748125E34}" srcOrd="2" destOrd="0" presId="urn:microsoft.com/office/officeart/2018/2/layout/IconLabelDescriptionList"/>
    <dgm:cxn modelId="{ACF74069-2023-4731-95B9-2F1C70CFF716}" type="presParOf" srcId="{B3E8979F-F088-487F-917C-B6391F616817}" destId="{D1E347D5-6CC9-4835-9E48-656588671130}" srcOrd="3" destOrd="0" presId="urn:microsoft.com/office/officeart/2018/2/layout/IconLabelDescriptionList"/>
    <dgm:cxn modelId="{E6AF976F-6343-45E4-89F6-E972703B78C6}" type="presParOf" srcId="{B3E8979F-F088-487F-917C-B6391F616817}" destId="{BE4B38FE-43E3-4159-A669-3DEB596C9A1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2989C8-694A-414B-B5C7-E10D49FE3FA4}" type="doc">
      <dgm:prSet loTypeId="urn:microsoft.com/office/officeart/2008/layout/LinedList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76A6045-DD3E-4D80-9F84-019CAED52823}">
      <dgm:prSet/>
      <dgm:spPr/>
      <dgm:t>
        <a:bodyPr/>
        <a:lstStyle/>
        <a:p>
          <a:r>
            <a:rPr lang="en-IN" b="1"/>
            <a:t>Determine all the target data needed in the data warehouse:</a:t>
          </a:r>
          <a:endParaRPr lang="en-US"/>
        </a:p>
      </dgm:t>
    </dgm:pt>
    <dgm:pt modelId="{94470A04-3EBA-4CE2-8299-365D954AE5DD}" type="parTrans" cxnId="{0713AEBC-03B1-4231-8EE7-1E36D601CDD9}">
      <dgm:prSet/>
      <dgm:spPr/>
      <dgm:t>
        <a:bodyPr/>
        <a:lstStyle/>
        <a:p>
          <a:endParaRPr lang="en-US"/>
        </a:p>
      </dgm:t>
    </dgm:pt>
    <dgm:pt modelId="{0F6B93A8-D044-4665-9855-FCED528A3DBA}" type="sibTrans" cxnId="{0713AEBC-03B1-4231-8EE7-1E36D601CDD9}">
      <dgm:prSet phldrT="1" phldr="0"/>
      <dgm:spPr/>
      <dgm:t>
        <a:bodyPr/>
        <a:lstStyle/>
        <a:p>
          <a:endParaRPr lang="en-US"/>
        </a:p>
      </dgm:t>
    </dgm:pt>
    <dgm:pt modelId="{ABF5F816-43A0-4CFC-9696-4E01B7C72577}">
      <dgm:prSet/>
      <dgm:spPr/>
      <dgm:t>
        <a:bodyPr/>
        <a:lstStyle/>
        <a:p>
          <a:r>
            <a:rPr lang="en-IN"/>
            <a:t>Identify the specific data required for storage and analysis.</a:t>
          </a:r>
          <a:endParaRPr lang="en-US"/>
        </a:p>
      </dgm:t>
    </dgm:pt>
    <dgm:pt modelId="{945FCCFA-E48D-4E7F-AF3F-8B4B7BBDA207}" type="parTrans" cxnId="{260E965F-B429-4144-9DFC-1F0C1D833653}">
      <dgm:prSet/>
      <dgm:spPr/>
      <dgm:t>
        <a:bodyPr/>
        <a:lstStyle/>
        <a:p>
          <a:endParaRPr lang="en-US"/>
        </a:p>
      </dgm:t>
    </dgm:pt>
    <dgm:pt modelId="{22B86CB8-A46B-442A-848D-98CA4380C3BF}" type="sibTrans" cxnId="{260E965F-B429-4144-9DFC-1F0C1D833653}">
      <dgm:prSet/>
      <dgm:spPr/>
      <dgm:t>
        <a:bodyPr/>
        <a:lstStyle/>
        <a:p>
          <a:endParaRPr lang="en-US"/>
        </a:p>
      </dgm:t>
    </dgm:pt>
    <dgm:pt modelId="{43EAB6A4-313E-4531-B586-1804B36AED20}">
      <dgm:prSet/>
      <dgm:spPr/>
      <dgm:t>
        <a:bodyPr/>
        <a:lstStyle/>
        <a:p>
          <a:r>
            <a:rPr lang="en-IN" b="1"/>
            <a:t>Determine all the data sources, both internal and external:</a:t>
          </a:r>
          <a:endParaRPr lang="en-US"/>
        </a:p>
      </dgm:t>
    </dgm:pt>
    <dgm:pt modelId="{D7B9A86A-BC72-4599-9DB3-A42124AD31D6}" type="parTrans" cxnId="{EC190794-7D63-4DE3-AB34-87D022EE09C3}">
      <dgm:prSet/>
      <dgm:spPr/>
      <dgm:t>
        <a:bodyPr/>
        <a:lstStyle/>
        <a:p>
          <a:endParaRPr lang="en-US"/>
        </a:p>
      </dgm:t>
    </dgm:pt>
    <dgm:pt modelId="{09EAA90B-92F9-4AF8-A02D-CDE6695B1676}" type="sibTrans" cxnId="{EC190794-7D63-4DE3-AB34-87D022EE09C3}">
      <dgm:prSet phldrT="2" phldr="0"/>
      <dgm:spPr/>
      <dgm:t>
        <a:bodyPr/>
        <a:lstStyle/>
        <a:p>
          <a:endParaRPr lang="en-US"/>
        </a:p>
      </dgm:t>
    </dgm:pt>
    <dgm:pt modelId="{C2840A2F-5E0B-48F2-A562-15EA56FB7BA6}">
      <dgm:prSet/>
      <dgm:spPr/>
      <dgm:t>
        <a:bodyPr/>
        <a:lstStyle/>
        <a:p>
          <a:r>
            <a:rPr lang="en-IN"/>
            <a:t>Recognize the sources providing the data, including databases, APIs, and external files.</a:t>
          </a:r>
          <a:endParaRPr lang="en-US"/>
        </a:p>
      </dgm:t>
    </dgm:pt>
    <dgm:pt modelId="{FF674D30-83DA-4D60-8F72-ACE8005757D1}" type="parTrans" cxnId="{349B2EB6-E2C3-4B4B-AA19-BEA2CBF297CB}">
      <dgm:prSet/>
      <dgm:spPr/>
      <dgm:t>
        <a:bodyPr/>
        <a:lstStyle/>
        <a:p>
          <a:endParaRPr lang="en-US"/>
        </a:p>
      </dgm:t>
    </dgm:pt>
    <dgm:pt modelId="{6614C90B-1A93-41D9-A5AC-A8383B8DE617}" type="sibTrans" cxnId="{349B2EB6-E2C3-4B4B-AA19-BEA2CBF297CB}">
      <dgm:prSet/>
      <dgm:spPr/>
      <dgm:t>
        <a:bodyPr/>
        <a:lstStyle/>
        <a:p>
          <a:endParaRPr lang="en-US"/>
        </a:p>
      </dgm:t>
    </dgm:pt>
    <dgm:pt modelId="{6E09E9FB-6386-491F-95B3-2CD3A1652311}">
      <dgm:prSet/>
      <dgm:spPr/>
      <dgm:t>
        <a:bodyPr/>
        <a:lstStyle/>
        <a:p>
          <a:r>
            <a:rPr lang="en-IN" b="1"/>
            <a:t>Prepare data mapping for target data elements from sources:</a:t>
          </a:r>
          <a:endParaRPr lang="en-US"/>
        </a:p>
      </dgm:t>
    </dgm:pt>
    <dgm:pt modelId="{1603FE3A-F52B-4446-8E83-F651E07586A4}" type="parTrans" cxnId="{A8C90CB6-C0C2-4185-BA98-558ED0010040}">
      <dgm:prSet/>
      <dgm:spPr/>
      <dgm:t>
        <a:bodyPr/>
        <a:lstStyle/>
        <a:p>
          <a:endParaRPr lang="en-US"/>
        </a:p>
      </dgm:t>
    </dgm:pt>
    <dgm:pt modelId="{688C8DA2-E764-4D2A-A6A6-779DB56C62DE}" type="sibTrans" cxnId="{A8C90CB6-C0C2-4185-BA98-558ED0010040}">
      <dgm:prSet phldrT="3" phldr="0"/>
      <dgm:spPr/>
      <dgm:t>
        <a:bodyPr/>
        <a:lstStyle/>
        <a:p>
          <a:endParaRPr lang="en-US"/>
        </a:p>
      </dgm:t>
    </dgm:pt>
    <dgm:pt modelId="{4FDDB445-1B0B-4DBF-B186-01401D013FFB}">
      <dgm:prSet/>
      <dgm:spPr/>
      <dgm:t>
        <a:bodyPr/>
        <a:lstStyle/>
        <a:p>
          <a:r>
            <a:rPr lang="en-IN" dirty="0"/>
            <a:t>Define how data from different sources will be transformed and mapped to the target warehouse structure.</a:t>
          </a:r>
          <a:endParaRPr lang="en-US" dirty="0"/>
        </a:p>
      </dgm:t>
    </dgm:pt>
    <dgm:pt modelId="{C78CAB03-EBBE-4DC2-9380-40918AC9556F}" type="parTrans" cxnId="{ACED7A5C-13BF-4DA2-939A-2D200A097EAC}">
      <dgm:prSet/>
      <dgm:spPr/>
      <dgm:t>
        <a:bodyPr/>
        <a:lstStyle/>
        <a:p>
          <a:endParaRPr lang="en-US"/>
        </a:p>
      </dgm:t>
    </dgm:pt>
    <dgm:pt modelId="{1DBAA8C9-5FAC-4FB3-A302-9463282DEC0D}" type="sibTrans" cxnId="{ACED7A5C-13BF-4DA2-939A-2D200A097EAC}">
      <dgm:prSet/>
      <dgm:spPr/>
      <dgm:t>
        <a:bodyPr/>
        <a:lstStyle/>
        <a:p>
          <a:endParaRPr lang="en-US"/>
        </a:p>
      </dgm:t>
    </dgm:pt>
    <dgm:pt modelId="{317C09B2-9B66-4C3A-9E2B-9F8261253675}">
      <dgm:prSet/>
      <dgm:spPr/>
      <dgm:t>
        <a:bodyPr/>
        <a:lstStyle/>
        <a:p>
          <a:r>
            <a:rPr lang="en-IN" b="1"/>
            <a:t>Establish comprehensive data extraction rules:</a:t>
          </a:r>
          <a:endParaRPr lang="en-US"/>
        </a:p>
      </dgm:t>
    </dgm:pt>
    <dgm:pt modelId="{C38BDCCF-3C8B-4BA7-9EFF-09092DBF3354}" type="parTrans" cxnId="{E730CC3C-F83E-4B1E-BD20-906FADD8B19F}">
      <dgm:prSet/>
      <dgm:spPr/>
      <dgm:t>
        <a:bodyPr/>
        <a:lstStyle/>
        <a:p>
          <a:endParaRPr lang="en-US"/>
        </a:p>
      </dgm:t>
    </dgm:pt>
    <dgm:pt modelId="{861D4F69-E350-4AF7-88FD-F8CB15243744}" type="sibTrans" cxnId="{E730CC3C-F83E-4B1E-BD20-906FADD8B19F}">
      <dgm:prSet phldrT="4" phldr="0"/>
      <dgm:spPr/>
      <dgm:t>
        <a:bodyPr/>
        <a:lstStyle/>
        <a:p>
          <a:endParaRPr lang="en-US"/>
        </a:p>
      </dgm:t>
    </dgm:pt>
    <dgm:pt modelId="{CF8140BC-0F4A-470F-A192-333D9B81AF44}">
      <dgm:prSet/>
      <dgm:spPr/>
      <dgm:t>
        <a:bodyPr/>
        <a:lstStyle/>
        <a:p>
          <a:r>
            <a:rPr lang="en-IN"/>
            <a:t>Set rules for retrieving data efficiently and accurately from source systems.</a:t>
          </a:r>
          <a:endParaRPr lang="en-US"/>
        </a:p>
      </dgm:t>
    </dgm:pt>
    <dgm:pt modelId="{D6A96128-07E0-4817-A3F9-B69269B21009}" type="parTrans" cxnId="{5110CF28-8C59-47DF-B06C-A5E4C997C14B}">
      <dgm:prSet/>
      <dgm:spPr/>
      <dgm:t>
        <a:bodyPr/>
        <a:lstStyle/>
        <a:p>
          <a:endParaRPr lang="en-US"/>
        </a:p>
      </dgm:t>
    </dgm:pt>
    <dgm:pt modelId="{8B42DF22-CEBE-482A-AE89-E1F258DB9F8D}" type="sibTrans" cxnId="{5110CF28-8C59-47DF-B06C-A5E4C997C14B}">
      <dgm:prSet/>
      <dgm:spPr/>
      <dgm:t>
        <a:bodyPr/>
        <a:lstStyle/>
        <a:p>
          <a:endParaRPr lang="en-US"/>
        </a:p>
      </dgm:t>
    </dgm:pt>
    <dgm:pt modelId="{FCAFF0FB-4A24-4992-94A8-9C02544C76D1}">
      <dgm:prSet/>
      <dgm:spPr/>
      <dgm:t>
        <a:bodyPr/>
        <a:lstStyle/>
        <a:p>
          <a:r>
            <a:rPr lang="en-IN" b="1"/>
            <a:t>Determine data transformation and cleansing rules:</a:t>
          </a:r>
          <a:endParaRPr lang="en-US"/>
        </a:p>
      </dgm:t>
    </dgm:pt>
    <dgm:pt modelId="{93E318E9-1E64-42E0-9476-A7FD43ED3192}" type="parTrans" cxnId="{D57A3622-2957-45CB-A7EE-7E78F8DE7B85}">
      <dgm:prSet/>
      <dgm:spPr/>
      <dgm:t>
        <a:bodyPr/>
        <a:lstStyle/>
        <a:p>
          <a:endParaRPr lang="en-US"/>
        </a:p>
      </dgm:t>
    </dgm:pt>
    <dgm:pt modelId="{EBE6E1D8-10A1-445F-831A-BD5868C5DADC}" type="sibTrans" cxnId="{D57A3622-2957-45CB-A7EE-7E78F8DE7B85}">
      <dgm:prSet phldrT="5" phldr="0"/>
      <dgm:spPr/>
      <dgm:t>
        <a:bodyPr/>
        <a:lstStyle/>
        <a:p>
          <a:endParaRPr lang="en-US"/>
        </a:p>
      </dgm:t>
    </dgm:pt>
    <dgm:pt modelId="{899F901D-D3B3-43DC-87DC-3A3258A0D74A}">
      <dgm:prSet/>
      <dgm:spPr/>
      <dgm:t>
        <a:bodyPr/>
        <a:lstStyle/>
        <a:p>
          <a:r>
            <a:rPr lang="en-IN"/>
            <a:t>Specify how data should be cleaned, standardized, and transformed to fit the warehouse schema.</a:t>
          </a:r>
          <a:endParaRPr lang="en-US"/>
        </a:p>
      </dgm:t>
    </dgm:pt>
    <dgm:pt modelId="{75B1F4F3-F4BB-4B1C-B0B3-6CA520C80D1E}" type="parTrans" cxnId="{14B67D42-30E3-407A-8BA5-2AB7A4DD48D1}">
      <dgm:prSet/>
      <dgm:spPr/>
      <dgm:t>
        <a:bodyPr/>
        <a:lstStyle/>
        <a:p>
          <a:endParaRPr lang="en-US"/>
        </a:p>
      </dgm:t>
    </dgm:pt>
    <dgm:pt modelId="{4888F7F7-ED0B-48C6-87F9-8DAAED703E8B}" type="sibTrans" cxnId="{14B67D42-30E3-407A-8BA5-2AB7A4DD48D1}">
      <dgm:prSet/>
      <dgm:spPr/>
      <dgm:t>
        <a:bodyPr/>
        <a:lstStyle/>
        <a:p>
          <a:endParaRPr lang="en-US"/>
        </a:p>
      </dgm:t>
    </dgm:pt>
    <dgm:pt modelId="{3822E4BE-E4F9-2F46-B193-55054BBA78A0}" type="pres">
      <dgm:prSet presAssocID="{F72989C8-694A-414B-B5C7-E10D49FE3FA4}" presName="vert0" presStyleCnt="0">
        <dgm:presLayoutVars>
          <dgm:dir/>
          <dgm:animOne val="branch"/>
          <dgm:animLvl val="lvl"/>
        </dgm:presLayoutVars>
      </dgm:prSet>
      <dgm:spPr/>
    </dgm:pt>
    <dgm:pt modelId="{440E5DB8-9197-0A4A-B353-FE2D7D9B8654}" type="pres">
      <dgm:prSet presAssocID="{F76A6045-DD3E-4D80-9F84-019CAED52823}" presName="thickLine" presStyleLbl="alignNode1" presStyleIdx="0" presStyleCnt="5"/>
      <dgm:spPr/>
    </dgm:pt>
    <dgm:pt modelId="{E0AAC79B-762F-7E4F-9594-660CFCDDD390}" type="pres">
      <dgm:prSet presAssocID="{F76A6045-DD3E-4D80-9F84-019CAED52823}" presName="horz1" presStyleCnt="0"/>
      <dgm:spPr/>
    </dgm:pt>
    <dgm:pt modelId="{A948826C-63C5-7741-B5B8-D66A5F34044F}" type="pres">
      <dgm:prSet presAssocID="{F76A6045-DD3E-4D80-9F84-019CAED52823}" presName="tx1" presStyleLbl="revTx" presStyleIdx="0" presStyleCnt="10"/>
      <dgm:spPr/>
    </dgm:pt>
    <dgm:pt modelId="{C058DC91-80CF-7B49-A63C-F54722D16AB1}" type="pres">
      <dgm:prSet presAssocID="{F76A6045-DD3E-4D80-9F84-019CAED52823}" presName="vert1" presStyleCnt="0"/>
      <dgm:spPr/>
    </dgm:pt>
    <dgm:pt modelId="{B19B41CF-3819-B848-B965-866BF2AED519}" type="pres">
      <dgm:prSet presAssocID="{ABF5F816-43A0-4CFC-9696-4E01B7C72577}" presName="vertSpace2a" presStyleCnt="0"/>
      <dgm:spPr/>
    </dgm:pt>
    <dgm:pt modelId="{05E8F78E-ADAC-3C49-A025-789E1EFB28B9}" type="pres">
      <dgm:prSet presAssocID="{ABF5F816-43A0-4CFC-9696-4E01B7C72577}" presName="horz2" presStyleCnt="0"/>
      <dgm:spPr/>
    </dgm:pt>
    <dgm:pt modelId="{6B6DDDA7-4886-1D48-BF00-75838F9CBD20}" type="pres">
      <dgm:prSet presAssocID="{ABF5F816-43A0-4CFC-9696-4E01B7C72577}" presName="horzSpace2" presStyleCnt="0"/>
      <dgm:spPr/>
    </dgm:pt>
    <dgm:pt modelId="{6E7C7829-6EA5-3742-AF9C-53A1C1EA693D}" type="pres">
      <dgm:prSet presAssocID="{ABF5F816-43A0-4CFC-9696-4E01B7C72577}" presName="tx2" presStyleLbl="revTx" presStyleIdx="1" presStyleCnt="10"/>
      <dgm:spPr/>
    </dgm:pt>
    <dgm:pt modelId="{6CD212A9-133D-914C-813B-A8F04AFA33E3}" type="pres">
      <dgm:prSet presAssocID="{ABF5F816-43A0-4CFC-9696-4E01B7C72577}" presName="vert2" presStyleCnt="0"/>
      <dgm:spPr/>
    </dgm:pt>
    <dgm:pt modelId="{2EA7FFA3-E03F-CE40-A9EC-B3ED584FBF34}" type="pres">
      <dgm:prSet presAssocID="{ABF5F816-43A0-4CFC-9696-4E01B7C72577}" presName="thinLine2b" presStyleLbl="callout" presStyleIdx="0" presStyleCnt="5"/>
      <dgm:spPr/>
    </dgm:pt>
    <dgm:pt modelId="{B2D278E6-0BDD-E341-822B-9212D16D3DAB}" type="pres">
      <dgm:prSet presAssocID="{ABF5F816-43A0-4CFC-9696-4E01B7C72577}" presName="vertSpace2b" presStyleCnt="0"/>
      <dgm:spPr/>
    </dgm:pt>
    <dgm:pt modelId="{6F489A8A-75F9-B345-94E4-AEA7992481D1}" type="pres">
      <dgm:prSet presAssocID="{43EAB6A4-313E-4531-B586-1804B36AED20}" presName="thickLine" presStyleLbl="alignNode1" presStyleIdx="1" presStyleCnt="5"/>
      <dgm:spPr/>
    </dgm:pt>
    <dgm:pt modelId="{FB02FFCE-B4BF-244D-96F4-95F7796AACA0}" type="pres">
      <dgm:prSet presAssocID="{43EAB6A4-313E-4531-B586-1804B36AED20}" presName="horz1" presStyleCnt="0"/>
      <dgm:spPr/>
    </dgm:pt>
    <dgm:pt modelId="{A0CBBCE0-69C1-0C45-891C-510597F6D2D0}" type="pres">
      <dgm:prSet presAssocID="{43EAB6A4-313E-4531-B586-1804B36AED20}" presName="tx1" presStyleLbl="revTx" presStyleIdx="2" presStyleCnt="10"/>
      <dgm:spPr/>
    </dgm:pt>
    <dgm:pt modelId="{CAF726E4-8217-904F-9C15-3769F7D1CAEC}" type="pres">
      <dgm:prSet presAssocID="{43EAB6A4-313E-4531-B586-1804B36AED20}" presName="vert1" presStyleCnt="0"/>
      <dgm:spPr/>
    </dgm:pt>
    <dgm:pt modelId="{96DF7F15-7154-334B-8C1B-E0E88FC49F2A}" type="pres">
      <dgm:prSet presAssocID="{C2840A2F-5E0B-48F2-A562-15EA56FB7BA6}" presName="vertSpace2a" presStyleCnt="0"/>
      <dgm:spPr/>
    </dgm:pt>
    <dgm:pt modelId="{19625143-E886-7449-ABA6-B15367974B37}" type="pres">
      <dgm:prSet presAssocID="{C2840A2F-5E0B-48F2-A562-15EA56FB7BA6}" presName="horz2" presStyleCnt="0"/>
      <dgm:spPr/>
    </dgm:pt>
    <dgm:pt modelId="{B1391DDC-89FC-D84B-98B1-83B6BDCF2206}" type="pres">
      <dgm:prSet presAssocID="{C2840A2F-5E0B-48F2-A562-15EA56FB7BA6}" presName="horzSpace2" presStyleCnt="0"/>
      <dgm:spPr/>
    </dgm:pt>
    <dgm:pt modelId="{E2729889-4852-144B-B80C-7B2D4A037C94}" type="pres">
      <dgm:prSet presAssocID="{C2840A2F-5E0B-48F2-A562-15EA56FB7BA6}" presName="tx2" presStyleLbl="revTx" presStyleIdx="3" presStyleCnt="10"/>
      <dgm:spPr/>
    </dgm:pt>
    <dgm:pt modelId="{617BEA59-B18C-D04C-8DEC-14D17D5C8AB1}" type="pres">
      <dgm:prSet presAssocID="{C2840A2F-5E0B-48F2-A562-15EA56FB7BA6}" presName="vert2" presStyleCnt="0"/>
      <dgm:spPr/>
    </dgm:pt>
    <dgm:pt modelId="{C554365F-707B-7842-9987-57AEB1DAED2F}" type="pres">
      <dgm:prSet presAssocID="{C2840A2F-5E0B-48F2-A562-15EA56FB7BA6}" presName="thinLine2b" presStyleLbl="callout" presStyleIdx="1" presStyleCnt="5"/>
      <dgm:spPr/>
    </dgm:pt>
    <dgm:pt modelId="{80B37F0A-9B3B-A34B-8922-38A3A7A29205}" type="pres">
      <dgm:prSet presAssocID="{C2840A2F-5E0B-48F2-A562-15EA56FB7BA6}" presName="vertSpace2b" presStyleCnt="0"/>
      <dgm:spPr/>
    </dgm:pt>
    <dgm:pt modelId="{B2BDF638-B8D3-2D43-8C7E-E8923234064F}" type="pres">
      <dgm:prSet presAssocID="{6E09E9FB-6386-491F-95B3-2CD3A1652311}" presName="thickLine" presStyleLbl="alignNode1" presStyleIdx="2" presStyleCnt="5"/>
      <dgm:spPr/>
    </dgm:pt>
    <dgm:pt modelId="{EB4350A7-FFC6-1F41-85BA-F385FB7A8414}" type="pres">
      <dgm:prSet presAssocID="{6E09E9FB-6386-491F-95B3-2CD3A1652311}" presName="horz1" presStyleCnt="0"/>
      <dgm:spPr/>
    </dgm:pt>
    <dgm:pt modelId="{E06113FB-E53A-7E40-B39A-2E213FFC050A}" type="pres">
      <dgm:prSet presAssocID="{6E09E9FB-6386-491F-95B3-2CD3A1652311}" presName="tx1" presStyleLbl="revTx" presStyleIdx="4" presStyleCnt="10"/>
      <dgm:spPr/>
    </dgm:pt>
    <dgm:pt modelId="{132009DC-6029-CB49-A582-986AE3F69BD8}" type="pres">
      <dgm:prSet presAssocID="{6E09E9FB-6386-491F-95B3-2CD3A1652311}" presName="vert1" presStyleCnt="0"/>
      <dgm:spPr/>
    </dgm:pt>
    <dgm:pt modelId="{DB652297-5ECF-2744-97A8-39B0C5A859D5}" type="pres">
      <dgm:prSet presAssocID="{4FDDB445-1B0B-4DBF-B186-01401D013FFB}" presName="vertSpace2a" presStyleCnt="0"/>
      <dgm:spPr/>
    </dgm:pt>
    <dgm:pt modelId="{0DE1F78C-4AAE-E745-906E-86D6E8DC192C}" type="pres">
      <dgm:prSet presAssocID="{4FDDB445-1B0B-4DBF-B186-01401D013FFB}" presName="horz2" presStyleCnt="0"/>
      <dgm:spPr/>
    </dgm:pt>
    <dgm:pt modelId="{D8BFF363-371B-D247-9F28-206EDD6D8231}" type="pres">
      <dgm:prSet presAssocID="{4FDDB445-1B0B-4DBF-B186-01401D013FFB}" presName="horzSpace2" presStyleCnt="0"/>
      <dgm:spPr/>
    </dgm:pt>
    <dgm:pt modelId="{F223A5C8-EC59-F943-B377-8DF9DE7AC33B}" type="pres">
      <dgm:prSet presAssocID="{4FDDB445-1B0B-4DBF-B186-01401D013FFB}" presName="tx2" presStyleLbl="revTx" presStyleIdx="5" presStyleCnt="10"/>
      <dgm:spPr/>
    </dgm:pt>
    <dgm:pt modelId="{9BF8FF05-D059-CD43-86A8-06D8081DD5B7}" type="pres">
      <dgm:prSet presAssocID="{4FDDB445-1B0B-4DBF-B186-01401D013FFB}" presName="vert2" presStyleCnt="0"/>
      <dgm:spPr/>
    </dgm:pt>
    <dgm:pt modelId="{AF4AF91A-E610-F348-B854-972322F85C5F}" type="pres">
      <dgm:prSet presAssocID="{4FDDB445-1B0B-4DBF-B186-01401D013FFB}" presName="thinLine2b" presStyleLbl="callout" presStyleIdx="2" presStyleCnt="5"/>
      <dgm:spPr/>
    </dgm:pt>
    <dgm:pt modelId="{875EBDB8-85E2-D64B-92E6-C541B06A7B53}" type="pres">
      <dgm:prSet presAssocID="{4FDDB445-1B0B-4DBF-B186-01401D013FFB}" presName="vertSpace2b" presStyleCnt="0"/>
      <dgm:spPr/>
    </dgm:pt>
    <dgm:pt modelId="{DCCFCD9C-0E35-594A-8BD2-AC8318D08AB7}" type="pres">
      <dgm:prSet presAssocID="{317C09B2-9B66-4C3A-9E2B-9F8261253675}" presName="thickLine" presStyleLbl="alignNode1" presStyleIdx="3" presStyleCnt="5"/>
      <dgm:spPr/>
    </dgm:pt>
    <dgm:pt modelId="{2CD11DA0-B393-704A-821C-1B4ABEB2CE3F}" type="pres">
      <dgm:prSet presAssocID="{317C09B2-9B66-4C3A-9E2B-9F8261253675}" presName="horz1" presStyleCnt="0"/>
      <dgm:spPr/>
    </dgm:pt>
    <dgm:pt modelId="{D04FA071-C522-7249-BD20-E46CA8782D31}" type="pres">
      <dgm:prSet presAssocID="{317C09B2-9B66-4C3A-9E2B-9F8261253675}" presName="tx1" presStyleLbl="revTx" presStyleIdx="6" presStyleCnt="10"/>
      <dgm:spPr/>
    </dgm:pt>
    <dgm:pt modelId="{8A73237A-E388-A74A-9ED1-231DF6D2A197}" type="pres">
      <dgm:prSet presAssocID="{317C09B2-9B66-4C3A-9E2B-9F8261253675}" presName="vert1" presStyleCnt="0"/>
      <dgm:spPr/>
    </dgm:pt>
    <dgm:pt modelId="{A8B033F1-E329-8A4E-9E84-062F5A565903}" type="pres">
      <dgm:prSet presAssocID="{CF8140BC-0F4A-470F-A192-333D9B81AF44}" presName="vertSpace2a" presStyleCnt="0"/>
      <dgm:spPr/>
    </dgm:pt>
    <dgm:pt modelId="{9F557B76-399B-ED43-9D14-8BD52F12F152}" type="pres">
      <dgm:prSet presAssocID="{CF8140BC-0F4A-470F-A192-333D9B81AF44}" presName="horz2" presStyleCnt="0"/>
      <dgm:spPr/>
    </dgm:pt>
    <dgm:pt modelId="{6E5FB5AD-7696-6548-809D-05443703E813}" type="pres">
      <dgm:prSet presAssocID="{CF8140BC-0F4A-470F-A192-333D9B81AF44}" presName="horzSpace2" presStyleCnt="0"/>
      <dgm:spPr/>
    </dgm:pt>
    <dgm:pt modelId="{705C2265-E8BD-2241-9C4E-33DC11CBFD6A}" type="pres">
      <dgm:prSet presAssocID="{CF8140BC-0F4A-470F-A192-333D9B81AF44}" presName="tx2" presStyleLbl="revTx" presStyleIdx="7" presStyleCnt="10"/>
      <dgm:spPr/>
    </dgm:pt>
    <dgm:pt modelId="{A2B44E75-4880-B645-9BC8-014CD579A6E6}" type="pres">
      <dgm:prSet presAssocID="{CF8140BC-0F4A-470F-A192-333D9B81AF44}" presName="vert2" presStyleCnt="0"/>
      <dgm:spPr/>
    </dgm:pt>
    <dgm:pt modelId="{A47446D9-711B-9D48-A038-37D88DD7F5BA}" type="pres">
      <dgm:prSet presAssocID="{CF8140BC-0F4A-470F-A192-333D9B81AF44}" presName="thinLine2b" presStyleLbl="callout" presStyleIdx="3" presStyleCnt="5"/>
      <dgm:spPr/>
    </dgm:pt>
    <dgm:pt modelId="{16936516-AB4E-A94C-BC57-68333AD40937}" type="pres">
      <dgm:prSet presAssocID="{CF8140BC-0F4A-470F-A192-333D9B81AF44}" presName="vertSpace2b" presStyleCnt="0"/>
      <dgm:spPr/>
    </dgm:pt>
    <dgm:pt modelId="{91959BC4-FDB6-3541-9BA4-8B4C51B18E4E}" type="pres">
      <dgm:prSet presAssocID="{FCAFF0FB-4A24-4992-94A8-9C02544C76D1}" presName="thickLine" presStyleLbl="alignNode1" presStyleIdx="4" presStyleCnt="5"/>
      <dgm:spPr/>
    </dgm:pt>
    <dgm:pt modelId="{F7A06AF7-3652-444A-A957-EEBEA967B10C}" type="pres">
      <dgm:prSet presAssocID="{FCAFF0FB-4A24-4992-94A8-9C02544C76D1}" presName="horz1" presStyleCnt="0"/>
      <dgm:spPr/>
    </dgm:pt>
    <dgm:pt modelId="{322E9E9B-7CB4-8E48-B8D4-3EC73EAD74B1}" type="pres">
      <dgm:prSet presAssocID="{FCAFF0FB-4A24-4992-94A8-9C02544C76D1}" presName="tx1" presStyleLbl="revTx" presStyleIdx="8" presStyleCnt="10"/>
      <dgm:spPr/>
    </dgm:pt>
    <dgm:pt modelId="{F812F5BC-3FB2-B748-88EF-23857A03194E}" type="pres">
      <dgm:prSet presAssocID="{FCAFF0FB-4A24-4992-94A8-9C02544C76D1}" presName="vert1" presStyleCnt="0"/>
      <dgm:spPr/>
    </dgm:pt>
    <dgm:pt modelId="{3134B38C-0D70-2D44-B8B1-CF449AB0570E}" type="pres">
      <dgm:prSet presAssocID="{899F901D-D3B3-43DC-87DC-3A3258A0D74A}" presName="vertSpace2a" presStyleCnt="0"/>
      <dgm:spPr/>
    </dgm:pt>
    <dgm:pt modelId="{840D0B8E-7B63-CB49-90B4-61CFB51133D8}" type="pres">
      <dgm:prSet presAssocID="{899F901D-D3B3-43DC-87DC-3A3258A0D74A}" presName="horz2" presStyleCnt="0"/>
      <dgm:spPr/>
    </dgm:pt>
    <dgm:pt modelId="{01143A7D-4D2A-0946-A41C-E1A2D28A78AA}" type="pres">
      <dgm:prSet presAssocID="{899F901D-D3B3-43DC-87DC-3A3258A0D74A}" presName="horzSpace2" presStyleCnt="0"/>
      <dgm:spPr/>
    </dgm:pt>
    <dgm:pt modelId="{E6E2BBF0-B8CA-A94A-BBA6-2771A4C6BB1B}" type="pres">
      <dgm:prSet presAssocID="{899F901D-D3B3-43DC-87DC-3A3258A0D74A}" presName="tx2" presStyleLbl="revTx" presStyleIdx="9" presStyleCnt="10"/>
      <dgm:spPr/>
    </dgm:pt>
    <dgm:pt modelId="{6EDDABDB-7249-904A-BFC4-22819AAAE4D7}" type="pres">
      <dgm:prSet presAssocID="{899F901D-D3B3-43DC-87DC-3A3258A0D74A}" presName="vert2" presStyleCnt="0"/>
      <dgm:spPr/>
    </dgm:pt>
    <dgm:pt modelId="{A53BAE9C-374B-0641-8C5D-9242FCF6DAA3}" type="pres">
      <dgm:prSet presAssocID="{899F901D-D3B3-43DC-87DC-3A3258A0D74A}" presName="thinLine2b" presStyleLbl="callout" presStyleIdx="4" presStyleCnt="5"/>
      <dgm:spPr/>
    </dgm:pt>
    <dgm:pt modelId="{67DC5FE4-5922-D241-A121-E66889C04F09}" type="pres">
      <dgm:prSet presAssocID="{899F901D-D3B3-43DC-87DC-3A3258A0D74A}" presName="vertSpace2b" presStyleCnt="0"/>
      <dgm:spPr/>
    </dgm:pt>
  </dgm:ptLst>
  <dgm:cxnLst>
    <dgm:cxn modelId="{6DC8E30F-13DD-E041-8CA4-D33805B7DA13}" type="presOf" srcId="{CF8140BC-0F4A-470F-A192-333D9B81AF44}" destId="{705C2265-E8BD-2241-9C4E-33DC11CBFD6A}" srcOrd="0" destOrd="0" presId="urn:microsoft.com/office/officeart/2008/layout/LinedList"/>
    <dgm:cxn modelId="{D57A3622-2957-45CB-A7EE-7E78F8DE7B85}" srcId="{F72989C8-694A-414B-B5C7-E10D49FE3FA4}" destId="{FCAFF0FB-4A24-4992-94A8-9C02544C76D1}" srcOrd="4" destOrd="0" parTransId="{93E318E9-1E64-42E0-9476-A7FD43ED3192}" sibTransId="{EBE6E1D8-10A1-445F-831A-BD5868C5DADC}"/>
    <dgm:cxn modelId="{5110CF28-8C59-47DF-B06C-A5E4C997C14B}" srcId="{317C09B2-9B66-4C3A-9E2B-9F8261253675}" destId="{CF8140BC-0F4A-470F-A192-333D9B81AF44}" srcOrd="0" destOrd="0" parTransId="{D6A96128-07E0-4817-A3F9-B69269B21009}" sibTransId="{8B42DF22-CEBE-482A-AE89-E1F258DB9F8D}"/>
    <dgm:cxn modelId="{E730CC3C-F83E-4B1E-BD20-906FADD8B19F}" srcId="{F72989C8-694A-414B-B5C7-E10D49FE3FA4}" destId="{317C09B2-9B66-4C3A-9E2B-9F8261253675}" srcOrd="3" destOrd="0" parTransId="{C38BDCCF-3C8B-4BA7-9EFF-09092DBF3354}" sibTransId="{861D4F69-E350-4AF7-88FD-F8CB15243744}"/>
    <dgm:cxn modelId="{0BB45342-2AC5-A749-A7CA-AD12E13D12DA}" type="presOf" srcId="{ABF5F816-43A0-4CFC-9696-4E01B7C72577}" destId="{6E7C7829-6EA5-3742-AF9C-53A1C1EA693D}" srcOrd="0" destOrd="0" presId="urn:microsoft.com/office/officeart/2008/layout/LinedList"/>
    <dgm:cxn modelId="{14B67D42-30E3-407A-8BA5-2AB7A4DD48D1}" srcId="{FCAFF0FB-4A24-4992-94A8-9C02544C76D1}" destId="{899F901D-D3B3-43DC-87DC-3A3258A0D74A}" srcOrd="0" destOrd="0" parTransId="{75B1F4F3-F4BB-4B1C-B0B3-6CA520C80D1E}" sibTransId="{4888F7F7-ED0B-48C6-87F9-8DAAED703E8B}"/>
    <dgm:cxn modelId="{35B9824B-9E0E-214F-9D2B-D411027FEB05}" type="presOf" srcId="{F76A6045-DD3E-4D80-9F84-019CAED52823}" destId="{A948826C-63C5-7741-B5B8-D66A5F34044F}" srcOrd="0" destOrd="0" presId="urn:microsoft.com/office/officeart/2008/layout/LinedList"/>
    <dgm:cxn modelId="{ACED7A5C-13BF-4DA2-939A-2D200A097EAC}" srcId="{6E09E9FB-6386-491F-95B3-2CD3A1652311}" destId="{4FDDB445-1B0B-4DBF-B186-01401D013FFB}" srcOrd="0" destOrd="0" parTransId="{C78CAB03-EBBE-4DC2-9380-40918AC9556F}" sibTransId="{1DBAA8C9-5FAC-4FB3-A302-9463282DEC0D}"/>
    <dgm:cxn modelId="{260E965F-B429-4144-9DFC-1F0C1D833653}" srcId="{F76A6045-DD3E-4D80-9F84-019CAED52823}" destId="{ABF5F816-43A0-4CFC-9696-4E01B7C72577}" srcOrd="0" destOrd="0" parTransId="{945FCCFA-E48D-4E7F-AF3F-8B4B7BBDA207}" sibTransId="{22B86CB8-A46B-442A-848D-98CA4380C3BF}"/>
    <dgm:cxn modelId="{AEDC4C64-8CD7-1D4A-AA4A-70BE3704AADC}" type="presOf" srcId="{6E09E9FB-6386-491F-95B3-2CD3A1652311}" destId="{E06113FB-E53A-7E40-B39A-2E213FFC050A}" srcOrd="0" destOrd="0" presId="urn:microsoft.com/office/officeart/2008/layout/LinedList"/>
    <dgm:cxn modelId="{EC190794-7D63-4DE3-AB34-87D022EE09C3}" srcId="{F72989C8-694A-414B-B5C7-E10D49FE3FA4}" destId="{43EAB6A4-313E-4531-B586-1804B36AED20}" srcOrd="1" destOrd="0" parTransId="{D7B9A86A-BC72-4599-9DB3-A42124AD31D6}" sibTransId="{09EAA90B-92F9-4AF8-A02D-CDE6695B1676}"/>
    <dgm:cxn modelId="{FC7F149E-FC82-614B-8981-8F9FBB923E8E}" type="presOf" srcId="{43EAB6A4-313E-4531-B586-1804B36AED20}" destId="{A0CBBCE0-69C1-0C45-891C-510597F6D2D0}" srcOrd="0" destOrd="0" presId="urn:microsoft.com/office/officeart/2008/layout/LinedList"/>
    <dgm:cxn modelId="{5DDEC1A7-3A5E-0344-8CEB-AEA6CA35F7E7}" type="presOf" srcId="{F72989C8-694A-414B-B5C7-E10D49FE3FA4}" destId="{3822E4BE-E4F9-2F46-B193-55054BBA78A0}" srcOrd="0" destOrd="0" presId="urn:microsoft.com/office/officeart/2008/layout/LinedList"/>
    <dgm:cxn modelId="{8CF5A5B5-AE28-8149-961A-578D1B6C3E12}" type="presOf" srcId="{899F901D-D3B3-43DC-87DC-3A3258A0D74A}" destId="{E6E2BBF0-B8CA-A94A-BBA6-2771A4C6BB1B}" srcOrd="0" destOrd="0" presId="urn:microsoft.com/office/officeart/2008/layout/LinedList"/>
    <dgm:cxn modelId="{A8C90CB6-C0C2-4185-BA98-558ED0010040}" srcId="{F72989C8-694A-414B-B5C7-E10D49FE3FA4}" destId="{6E09E9FB-6386-491F-95B3-2CD3A1652311}" srcOrd="2" destOrd="0" parTransId="{1603FE3A-F52B-4446-8E83-F651E07586A4}" sibTransId="{688C8DA2-E764-4D2A-A6A6-779DB56C62DE}"/>
    <dgm:cxn modelId="{349B2EB6-E2C3-4B4B-AA19-BEA2CBF297CB}" srcId="{43EAB6A4-313E-4531-B586-1804B36AED20}" destId="{C2840A2F-5E0B-48F2-A562-15EA56FB7BA6}" srcOrd="0" destOrd="0" parTransId="{FF674D30-83DA-4D60-8F72-ACE8005757D1}" sibTransId="{6614C90B-1A93-41D9-A5AC-A8383B8DE617}"/>
    <dgm:cxn modelId="{0713AEBC-03B1-4231-8EE7-1E36D601CDD9}" srcId="{F72989C8-694A-414B-B5C7-E10D49FE3FA4}" destId="{F76A6045-DD3E-4D80-9F84-019CAED52823}" srcOrd="0" destOrd="0" parTransId="{94470A04-3EBA-4CE2-8299-365D954AE5DD}" sibTransId="{0F6B93A8-D044-4665-9855-FCED528A3DBA}"/>
    <dgm:cxn modelId="{9F98C5CD-CC7D-AC49-B200-B1F7F49E82BE}" type="presOf" srcId="{FCAFF0FB-4A24-4992-94A8-9C02544C76D1}" destId="{322E9E9B-7CB4-8E48-B8D4-3EC73EAD74B1}" srcOrd="0" destOrd="0" presId="urn:microsoft.com/office/officeart/2008/layout/LinedList"/>
    <dgm:cxn modelId="{700E36D8-1218-994E-B219-00D3ACA82A55}" type="presOf" srcId="{C2840A2F-5E0B-48F2-A562-15EA56FB7BA6}" destId="{E2729889-4852-144B-B80C-7B2D4A037C94}" srcOrd="0" destOrd="0" presId="urn:microsoft.com/office/officeart/2008/layout/LinedList"/>
    <dgm:cxn modelId="{10F495D8-98BB-1147-B55D-22FFB6CB6F84}" type="presOf" srcId="{317C09B2-9B66-4C3A-9E2B-9F8261253675}" destId="{D04FA071-C522-7249-BD20-E46CA8782D31}" srcOrd="0" destOrd="0" presId="urn:microsoft.com/office/officeart/2008/layout/LinedList"/>
    <dgm:cxn modelId="{3CEB2DE4-7B6E-4D44-93E0-F6703F13B6C8}" type="presOf" srcId="{4FDDB445-1B0B-4DBF-B186-01401D013FFB}" destId="{F223A5C8-EC59-F943-B377-8DF9DE7AC33B}" srcOrd="0" destOrd="0" presId="urn:microsoft.com/office/officeart/2008/layout/LinedList"/>
    <dgm:cxn modelId="{394C7127-653D-EA41-822E-1C2B850519E2}" type="presParOf" srcId="{3822E4BE-E4F9-2F46-B193-55054BBA78A0}" destId="{440E5DB8-9197-0A4A-B353-FE2D7D9B8654}" srcOrd="0" destOrd="0" presId="urn:microsoft.com/office/officeart/2008/layout/LinedList"/>
    <dgm:cxn modelId="{E972627C-C8AC-0D44-BC4D-3346F937BCC4}" type="presParOf" srcId="{3822E4BE-E4F9-2F46-B193-55054BBA78A0}" destId="{E0AAC79B-762F-7E4F-9594-660CFCDDD390}" srcOrd="1" destOrd="0" presId="urn:microsoft.com/office/officeart/2008/layout/LinedList"/>
    <dgm:cxn modelId="{DBD69543-2FDC-BC49-915C-07C68BABAE26}" type="presParOf" srcId="{E0AAC79B-762F-7E4F-9594-660CFCDDD390}" destId="{A948826C-63C5-7741-B5B8-D66A5F34044F}" srcOrd="0" destOrd="0" presId="urn:microsoft.com/office/officeart/2008/layout/LinedList"/>
    <dgm:cxn modelId="{7C0727B3-39A9-3346-8133-62293BCB6428}" type="presParOf" srcId="{E0AAC79B-762F-7E4F-9594-660CFCDDD390}" destId="{C058DC91-80CF-7B49-A63C-F54722D16AB1}" srcOrd="1" destOrd="0" presId="urn:microsoft.com/office/officeart/2008/layout/LinedList"/>
    <dgm:cxn modelId="{C3B1816F-F127-FB41-A50F-B661789D8BE6}" type="presParOf" srcId="{C058DC91-80CF-7B49-A63C-F54722D16AB1}" destId="{B19B41CF-3819-B848-B965-866BF2AED519}" srcOrd="0" destOrd="0" presId="urn:microsoft.com/office/officeart/2008/layout/LinedList"/>
    <dgm:cxn modelId="{03D63840-C4D0-1743-BE3E-B90C44A0463A}" type="presParOf" srcId="{C058DC91-80CF-7B49-A63C-F54722D16AB1}" destId="{05E8F78E-ADAC-3C49-A025-789E1EFB28B9}" srcOrd="1" destOrd="0" presId="urn:microsoft.com/office/officeart/2008/layout/LinedList"/>
    <dgm:cxn modelId="{8723A41A-F346-2C48-A363-711658537148}" type="presParOf" srcId="{05E8F78E-ADAC-3C49-A025-789E1EFB28B9}" destId="{6B6DDDA7-4886-1D48-BF00-75838F9CBD20}" srcOrd="0" destOrd="0" presId="urn:microsoft.com/office/officeart/2008/layout/LinedList"/>
    <dgm:cxn modelId="{1AC7F7B5-CA73-E842-B8A5-F92EF4BEF3C8}" type="presParOf" srcId="{05E8F78E-ADAC-3C49-A025-789E1EFB28B9}" destId="{6E7C7829-6EA5-3742-AF9C-53A1C1EA693D}" srcOrd="1" destOrd="0" presId="urn:microsoft.com/office/officeart/2008/layout/LinedList"/>
    <dgm:cxn modelId="{134BED2D-E106-7442-A5D5-62A6D29CBE6A}" type="presParOf" srcId="{05E8F78E-ADAC-3C49-A025-789E1EFB28B9}" destId="{6CD212A9-133D-914C-813B-A8F04AFA33E3}" srcOrd="2" destOrd="0" presId="urn:microsoft.com/office/officeart/2008/layout/LinedList"/>
    <dgm:cxn modelId="{125C9FA5-5E72-364C-9F24-394B3684306E}" type="presParOf" srcId="{C058DC91-80CF-7B49-A63C-F54722D16AB1}" destId="{2EA7FFA3-E03F-CE40-A9EC-B3ED584FBF34}" srcOrd="2" destOrd="0" presId="urn:microsoft.com/office/officeart/2008/layout/LinedList"/>
    <dgm:cxn modelId="{C1F2BEE5-B543-A942-9992-90528CEDCAD7}" type="presParOf" srcId="{C058DC91-80CF-7B49-A63C-F54722D16AB1}" destId="{B2D278E6-0BDD-E341-822B-9212D16D3DAB}" srcOrd="3" destOrd="0" presId="urn:microsoft.com/office/officeart/2008/layout/LinedList"/>
    <dgm:cxn modelId="{3421CFED-2FAD-7744-AB40-10B156A26AD8}" type="presParOf" srcId="{3822E4BE-E4F9-2F46-B193-55054BBA78A0}" destId="{6F489A8A-75F9-B345-94E4-AEA7992481D1}" srcOrd="2" destOrd="0" presId="urn:microsoft.com/office/officeart/2008/layout/LinedList"/>
    <dgm:cxn modelId="{2EE3594B-64E9-A849-82E2-FA9B6D15BE38}" type="presParOf" srcId="{3822E4BE-E4F9-2F46-B193-55054BBA78A0}" destId="{FB02FFCE-B4BF-244D-96F4-95F7796AACA0}" srcOrd="3" destOrd="0" presId="urn:microsoft.com/office/officeart/2008/layout/LinedList"/>
    <dgm:cxn modelId="{FF28EE94-82E9-C743-8557-2D19EAC07042}" type="presParOf" srcId="{FB02FFCE-B4BF-244D-96F4-95F7796AACA0}" destId="{A0CBBCE0-69C1-0C45-891C-510597F6D2D0}" srcOrd="0" destOrd="0" presId="urn:microsoft.com/office/officeart/2008/layout/LinedList"/>
    <dgm:cxn modelId="{1306A78C-FF73-F346-B69C-D67577C2404F}" type="presParOf" srcId="{FB02FFCE-B4BF-244D-96F4-95F7796AACA0}" destId="{CAF726E4-8217-904F-9C15-3769F7D1CAEC}" srcOrd="1" destOrd="0" presId="urn:microsoft.com/office/officeart/2008/layout/LinedList"/>
    <dgm:cxn modelId="{F3EFDC2E-9B40-364F-98F5-1240E62372B6}" type="presParOf" srcId="{CAF726E4-8217-904F-9C15-3769F7D1CAEC}" destId="{96DF7F15-7154-334B-8C1B-E0E88FC49F2A}" srcOrd="0" destOrd="0" presId="urn:microsoft.com/office/officeart/2008/layout/LinedList"/>
    <dgm:cxn modelId="{396D7C2A-00C0-0248-A167-6C6FF72E6253}" type="presParOf" srcId="{CAF726E4-8217-904F-9C15-3769F7D1CAEC}" destId="{19625143-E886-7449-ABA6-B15367974B37}" srcOrd="1" destOrd="0" presId="urn:microsoft.com/office/officeart/2008/layout/LinedList"/>
    <dgm:cxn modelId="{48F4A7FA-C1DB-BB47-82B9-F72B1991A3B0}" type="presParOf" srcId="{19625143-E886-7449-ABA6-B15367974B37}" destId="{B1391DDC-89FC-D84B-98B1-83B6BDCF2206}" srcOrd="0" destOrd="0" presId="urn:microsoft.com/office/officeart/2008/layout/LinedList"/>
    <dgm:cxn modelId="{A7A57CAB-E92E-994E-9052-A8484F66CCD5}" type="presParOf" srcId="{19625143-E886-7449-ABA6-B15367974B37}" destId="{E2729889-4852-144B-B80C-7B2D4A037C94}" srcOrd="1" destOrd="0" presId="urn:microsoft.com/office/officeart/2008/layout/LinedList"/>
    <dgm:cxn modelId="{659F6666-A8FA-6D41-A6C0-F58B60D0796A}" type="presParOf" srcId="{19625143-E886-7449-ABA6-B15367974B37}" destId="{617BEA59-B18C-D04C-8DEC-14D17D5C8AB1}" srcOrd="2" destOrd="0" presId="urn:microsoft.com/office/officeart/2008/layout/LinedList"/>
    <dgm:cxn modelId="{192491D9-C3CA-D546-9C12-786328B493E5}" type="presParOf" srcId="{CAF726E4-8217-904F-9C15-3769F7D1CAEC}" destId="{C554365F-707B-7842-9987-57AEB1DAED2F}" srcOrd="2" destOrd="0" presId="urn:microsoft.com/office/officeart/2008/layout/LinedList"/>
    <dgm:cxn modelId="{8C4B5E95-1AA8-4A46-A6DE-CDAAC485BD49}" type="presParOf" srcId="{CAF726E4-8217-904F-9C15-3769F7D1CAEC}" destId="{80B37F0A-9B3B-A34B-8922-38A3A7A29205}" srcOrd="3" destOrd="0" presId="urn:microsoft.com/office/officeart/2008/layout/LinedList"/>
    <dgm:cxn modelId="{39B86220-63E5-2744-95AD-F68D5CB05CE1}" type="presParOf" srcId="{3822E4BE-E4F9-2F46-B193-55054BBA78A0}" destId="{B2BDF638-B8D3-2D43-8C7E-E8923234064F}" srcOrd="4" destOrd="0" presId="urn:microsoft.com/office/officeart/2008/layout/LinedList"/>
    <dgm:cxn modelId="{010C8D72-F659-8C48-AE1C-265BF6E0DAE9}" type="presParOf" srcId="{3822E4BE-E4F9-2F46-B193-55054BBA78A0}" destId="{EB4350A7-FFC6-1F41-85BA-F385FB7A8414}" srcOrd="5" destOrd="0" presId="urn:microsoft.com/office/officeart/2008/layout/LinedList"/>
    <dgm:cxn modelId="{C7F92DCA-2F66-F740-BC2B-67596BC28EEC}" type="presParOf" srcId="{EB4350A7-FFC6-1F41-85BA-F385FB7A8414}" destId="{E06113FB-E53A-7E40-B39A-2E213FFC050A}" srcOrd="0" destOrd="0" presId="urn:microsoft.com/office/officeart/2008/layout/LinedList"/>
    <dgm:cxn modelId="{027C4024-006D-C648-B1C0-41126F786807}" type="presParOf" srcId="{EB4350A7-FFC6-1F41-85BA-F385FB7A8414}" destId="{132009DC-6029-CB49-A582-986AE3F69BD8}" srcOrd="1" destOrd="0" presId="urn:microsoft.com/office/officeart/2008/layout/LinedList"/>
    <dgm:cxn modelId="{57B9A032-A485-734E-81CD-FBBFF58A38AC}" type="presParOf" srcId="{132009DC-6029-CB49-A582-986AE3F69BD8}" destId="{DB652297-5ECF-2744-97A8-39B0C5A859D5}" srcOrd="0" destOrd="0" presId="urn:microsoft.com/office/officeart/2008/layout/LinedList"/>
    <dgm:cxn modelId="{CB2534A1-4352-7A47-81D6-84DAAE4B4A9C}" type="presParOf" srcId="{132009DC-6029-CB49-A582-986AE3F69BD8}" destId="{0DE1F78C-4AAE-E745-906E-86D6E8DC192C}" srcOrd="1" destOrd="0" presId="urn:microsoft.com/office/officeart/2008/layout/LinedList"/>
    <dgm:cxn modelId="{3491822D-D95B-7D42-9EA3-3F491022D64B}" type="presParOf" srcId="{0DE1F78C-4AAE-E745-906E-86D6E8DC192C}" destId="{D8BFF363-371B-D247-9F28-206EDD6D8231}" srcOrd="0" destOrd="0" presId="urn:microsoft.com/office/officeart/2008/layout/LinedList"/>
    <dgm:cxn modelId="{9F913AF6-3756-114A-AD25-BD0B8EF2FB09}" type="presParOf" srcId="{0DE1F78C-4AAE-E745-906E-86D6E8DC192C}" destId="{F223A5C8-EC59-F943-B377-8DF9DE7AC33B}" srcOrd="1" destOrd="0" presId="urn:microsoft.com/office/officeart/2008/layout/LinedList"/>
    <dgm:cxn modelId="{D09C5CE7-1864-744D-BC09-2400236CB5BE}" type="presParOf" srcId="{0DE1F78C-4AAE-E745-906E-86D6E8DC192C}" destId="{9BF8FF05-D059-CD43-86A8-06D8081DD5B7}" srcOrd="2" destOrd="0" presId="urn:microsoft.com/office/officeart/2008/layout/LinedList"/>
    <dgm:cxn modelId="{C69FA9C1-65DB-834C-8269-7EDD5FB09B31}" type="presParOf" srcId="{132009DC-6029-CB49-A582-986AE3F69BD8}" destId="{AF4AF91A-E610-F348-B854-972322F85C5F}" srcOrd="2" destOrd="0" presId="urn:microsoft.com/office/officeart/2008/layout/LinedList"/>
    <dgm:cxn modelId="{BB0D5E4C-E67F-D942-8C44-8302807D6C43}" type="presParOf" srcId="{132009DC-6029-CB49-A582-986AE3F69BD8}" destId="{875EBDB8-85E2-D64B-92E6-C541B06A7B53}" srcOrd="3" destOrd="0" presId="urn:microsoft.com/office/officeart/2008/layout/LinedList"/>
    <dgm:cxn modelId="{32799EC3-D69B-BE44-94C7-90E6EA217382}" type="presParOf" srcId="{3822E4BE-E4F9-2F46-B193-55054BBA78A0}" destId="{DCCFCD9C-0E35-594A-8BD2-AC8318D08AB7}" srcOrd="6" destOrd="0" presId="urn:microsoft.com/office/officeart/2008/layout/LinedList"/>
    <dgm:cxn modelId="{DBDB71D9-F7BA-504F-9D0D-1AB56D3536F3}" type="presParOf" srcId="{3822E4BE-E4F9-2F46-B193-55054BBA78A0}" destId="{2CD11DA0-B393-704A-821C-1B4ABEB2CE3F}" srcOrd="7" destOrd="0" presId="urn:microsoft.com/office/officeart/2008/layout/LinedList"/>
    <dgm:cxn modelId="{8A8A4DE3-0712-FD48-BB3A-8A6052E04466}" type="presParOf" srcId="{2CD11DA0-B393-704A-821C-1B4ABEB2CE3F}" destId="{D04FA071-C522-7249-BD20-E46CA8782D31}" srcOrd="0" destOrd="0" presId="urn:microsoft.com/office/officeart/2008/layout/LinedList"/>
    <dgm:cxn modelId="{92EF81C3-BA68-D649-9803-ABE568D82725}" type="presParOf" srcId="{2CD11DA0-B393-704A-821C-1B4ABEB2CE3F}" destId="{8A73237A-E388-A74A-9ED1-231DF6D2A197}" srcOrd="1" destOrd="0" presId="urn:microsoft.com/office/officeart/2008/layout/LinedList"/>
    <dgm:cxn modelId="{57A2953D-862C-FD48-A353-D0C4868399F6}" type="presParOf" srcId="{8A73237A-E388-A74A-9ED1-231DF6D2A197}" destId="{A8B033F1-E329-8A4E-9E84-062F5A565903}" srcOrd="0" destOrd="0" presId="urn:microsoft.com/office/officeart/2008/layout/LinedList"/>
    <dgm:cxn modelId="{36F4AE3F-9215-FA49-903E-88EFB54DDD86}" type="presParOf" srcId="{8A73237A-E388-A74A-9ED1-231DF6D2A197}" destId="{9F557B76-399B-ED43-9D14-8BD52F12F152}" srcOrd="1" destOrd="0" presId="urn:microsoft.com/office/officeart/2008/layout/LinedList"/>
    <dgm:cxn modelId="{BE0DBC02-BAA8-7F44-8CFF-FE9332100153}" type="presParOf" srcId="{9F557B76-399B-ED43-9D14-8BD52F12F152}" destId="{6E5FB5AD-7696-6548-809D-05443703E813}" srcOrd="0" destOrd="0" presId="urn:microsoft.com/office/officeart/2008/layout/LinedList"/>
    <dgm:cxn modelId="{99CECF7E-14D7-B340-BB80-2308785B29C4}" type="presParOf" srcId="{9F557B76-399B-ED43-9D14-8BD52F12F152}" destId="{705C2265-E8BD-2241-9C4E-33DC11CBFD6A}" srcOrd="1" destOrd="0" presId="urn:microsoft.com/office/officeart/2008/layout/LinedList"/>
    <dgm:cxn modelId="{E6E8A63C-0799-8F43-AA6F-8A1549DFE68F}" type="presParOf" srcId="{9F557B76-399B-ED43-9D14-8BD52F12F152}" destId="{A2B44E75-4880-B645-9BC8-014CD579A6E6}" srcOrd="2" destOrd="0" presId="urn:microsoft.com/office/officeart/2008/layout/LinedList"/>
    <dgm:cxn modelId="{1D919BF5-A4B3-8441-B022-83FEACA12015}" type="presParOf" srcId="{8A73237A-E388-A74A-9ED1-231DF6D2A197}" destId="{A47446D9-711B-9D48-A038-37D88DD7F5BA}" srcOrd="2" destOrd="0" presId="urn:microsoft.com/office/officeart/2008/layout/LinedList"/>
    <dgm:cxn modelId="{EBE3E604-B1A0-5E4D-A1FE-7D0B48ABF1C4}" type="presParOf" srcId="{8A73237A-E388-A74A-9ED1-231DF6D2A197}" destId="{16936516-AB4E-A94C-BC57-68333AD40937}" srcOrd="3" destOrd="0" presId="urn:microsoft.com/office/officeart/2008/layout/LinedList"/>
    <dgm:cxn modelId="{18F7F501-A821-344D-B6F8-460C3CD0D5AA}" type="presParOf" srcId="{3822E4BE-E4F9-2F46-B193-55054BBA78A0}" destId="{91959BC4-FDB6-3541-9BA4-8B4C51B18E4E}" srcOrd="8" destOrd="0" presId="urn:microsoft.com/office/officeart/2008/layout/LinedList"/>
    <dgm:cxn modelId="{9B4F2BF8-1B1B-6547-90CE-7428737BBEC0}" type="presParOf" srcId="{3822E4BE-E4F9-2F46-B193-55054BBA78A0}" destId="{F7A06AF7-3652-444A-A957-EEBEA967B10C}" srcOrd="9" destOrd="0" presId="urn:microsoft.com/office/officeart/2008/layout/LinedList"/>
    <dgm:cxn modelId="{02D918C8-AF62-EF42-B7F7-3EE4918F260A}" type="presParOf" srcId="{F7A06AF7-3652-444A-A957-EEBEA967B10C}" destId="{322E9E9B-7CB4-8E48-B8D4-3EC73EAD74B1}" srcOrd="0" destOrd="0" presId="urn:microsoft.com/office/officeart/2008/layout/LinedList"/>
    <dgm:cxn modelId="{B1E18D37-2515-9F47-AD15-296FDA85B057}" type="presParOf" srcId="{F7A06AF7-3652-444A-A957-EEBEA967B10C}" destId="{F812F5BC-3FB2-B748-88EF-23857A03194E}" srcOrd="1" destOrd="0" presId="urn:microsoft.com/office/officeart/2008/layout/LinedList"/>
    <dgm:cxn modelId="{818878E0-943D-4145-8857-CD6BA58F0E6F}" type="presParOf" srcId="{F812F5BC-3FB2-B748-88EF-23857A03194E}" destId="{3134B38C-0D70-2D44-B8B1-CF449AB0570E}" srcOrd="0" destOrd="0" presId="urn:microsoft.com/office/officeart/2008/layout/LinedList"/>
    <dgm:cxn modelId="{4631F05E-6C07-9E44-BFF5-A40222B0FBCA}" type="presParOf" srcId="{F812F5BC-3FB2-B748-88EF-23857A03194E}" destId="{840D0B8E-7B63-CB49-90B4-61CFB51133D8}" srcOrd="1" destOrd="0" presId="urn:microsoft.com/office/officeart/2008/layout/LinedList"/>
    <dgm:cxn modelId="{46D8219D-2D03-354B-A6AC-2CD6B2C394E7}" type="presParOf" srcId="{840D0B8E-7B63-CB49-90B4-61CFB51133D8}" destId="{01143A7D-4D2A-0946-A41C-E1A2D28A78AA}" srcOrd="0" destOrd="0" presId="urn:microsoft.com/office/officeart/2008/layout/LinedList"/>
    <dgm:cxn modelId="{F86FE205-46B3-2946-BC40-8008318C9A5D}" type="presParOf" srcId="{840D0B8E-7B63-CB49-90B4-61CFB51133D8}" destId="{E6E2BBF0-B8CA-A94A-BBA6-2771A4C6BB1B}" srcOrd="1" destOrd="0" presId="urn:microsoft.com/office/officeart/2008/layout/LinedList"/>
    <dgm:cxn modelId="{44C3E592-40E4-6B45-BF83-461B867284CD}" type="presParOf" srcId="{840D0B8E-7B63-CB49-90B4-61CFB51133D8}" destId="{6EDDABDB-7249-904A-BFC4-22819AAAE4D7}" srcOrd="2" destOrd="0" presId="urn:microsoft.com/office/officeart/2008/layout/LinedList"/>
    <dgm:cxn modelId="{FF2AD256-C43C-2E4B-903E-9C558D7DBDE2}" type="presParOf" srcId="{F812F5BC-3FB2-B748-88EF-23857A03194E}" destId="{A53BAE9C-374B-0641-8C5D-9242FCF6DAA3}" srcOrd="2" destOrd="0" presId="urn:microsoft.com/office/officeart/2008/layout/LinedList"/>
    <dgm:cxn modelId="{C74ADCDA-FF9A-BD43-8DD6-93B74EA18293}" type="presParOf" srcId="{F812F5BC-3FB2-B748-88EF-23857A03194E}" destId="{67DC5FE4-5922-D241-A121-E66889C04F09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F3FDF08-02B4-44EC-A6AE-8AD6EA378FA1}" type="doc">
      <dgm:prSet loTypeId="urn:microsoft.com/office/officeart/2008/layout/LinedList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78AB1-7BBB-428C-8B93-32D5E2EFB0B0}">
      <dgm:prSet/>
      <dgm:spPr/>
      <dgm:t>
        <a:bodyPr/>
        <a:lstStyle/>
        <a:p>
          <a:r>
            <a:rPr lang="en-IN" b="1"/>
            <a:t>Plan for aggregate tables:</a:t>
          </a:r>
          <a:endParaRPr lang="en-US"/>
        </a:p>
      </dgm:t>
    </dgm:pt>
    <dgm:pt modelId="{17633CDA-0129-499F-A3E5-AB381F4DCEB4}" type="parTrans" cxnId="{4FA1E4FC-634D-4409-84E2-C53202D7F91D}">
      <dgm:prSet/>
      <dgm:spPr/>
      <dgm:t>
        <a:bodyPr/>
        <a:lstStyle/>
        <a:p>
          <a:endParaRPr lang="en-US"/>
        </a:p>
      </dgm:t>
    </dgm:pt>
    <dgm:pt modelId="{541D620D-621B-4435-A2B5-4140CB849BA3}" type="sibTrans" cxnId="{4FA1E4FC-634D-4409-84E2-C53202D7F91D}">
      <dgm:prSet/>
      <dgm:spPr/>
      <dgm:t>
        <a:bodyPr/>
        <a:lstStyle/>
        <a:p>
          <a:endParaRPr lang="en-US"/>
        </a:p>
      </dgm:t>
    </dgm:pt>
    <dgm:pt modelId="{7EFCE60C-5DF1-4813-8F12-BE4EC15DE344}">
      <dgm:prSet/>
      <dgm:spPr/>
      <dgm:t>
        <a:bodyPr/>
        <a:lstStyle/>
        <a:p>
          <a:r>
            <a:rPr lang="en-IN"/>
            <a:t>Decide on summary tables for efficient query performance and reporting.</a:t>
          </a:r>
          <a:endParaRPr lang="en-US"/>
        </a:p>
      </dgm:t>
    </dgm:pt>
    <dgm:pt modelId="{3182805A-D60A-49E7-A1BA-C9DB6C54432F}" type="parTrans" cxnId="{D44AB087-A2DB-4219-8F5F-A959F44244DA}">
      <dgm:prSet/>
      <dgm:spPr/>
      <dgm:t>
        <a:bodyPr/>
        <a:lstStyle/>
        <a:p>
          <a:endParaRPr lang="en-US"/>
        </a:p>
      </dgm:t>
    </dgm:pt>
    <dgm:pt modelId="{371A85EB-C29D-461A-9DA7-DCCCA8D3B8D7}" type="sibTrans" cxnId="{D44AB087-A2DB-4219-8F5F-A959F44244DA}">
      <dgm:prSet/>
      <dgm:spPr/>
      <dgm:t>
        <a:bodyPr/>
        <a:lstStyle/>
        <a:p>
          <a:endParaRPr lang="en-US"/>
        </a:p>
      </dgm:t>
    </dgm:pt>
    <dgm:pt modelId="{53A3B857-52A8-479E-885D-472901D3252E}">
      <dgm:prSet/>
      <dgm:spPr/>
      <dgm:t>
        <a:bodyPr/>
        <a:lstStyle/>
        <a:p>
          <a:r>
            <a:rPr lang="en-IN" b="1"/>
            <a:t>Organize data staging area and test tools:</a:t>
          </a:r>
          <a:endParaRPr lang="en-US"/>
        </a:p>
      </dgm:t>
    </dgm:pt>
    <dgm:pt modelId="{DAD1B159-1870-47DC-B611-F57C21DEB06D}" type="parTrans" cxnId="{380E3D37-8EDD-48DE-916F-3B5B79BBC3DB}">
      <dgm:prSet/>
      <dgm:spPr/>
      <dgm:t>
        <a:bodyPr/>
        <a:lstStyle/>
        <a:p>
          <a:endParaRPr lang="en-US"/>
        </a:p>
      </dgm:t>
    </dgm:pt>
    <dgm:pt modelId="{6D86346B-883A-474B-A811-18BB5799A13D}" type="sibTrans" cxnId="{380E3D37-8EDD-48DE-916F-3B5B79BBC3DB}">
      <dgm:prSet/>
      <dgm:spPr/>
      <dgm:t>
        <a:bodyPr/>
        <a:lstStyle/>
        <a:p>
          <a:endParaRPr lang="en-US"/>
        </a:p>
      </dgm:t>
    </dgm:pt>
    <dgm:pt modelId="{CC84BED7-D1CA-408B-A444-167395140C82}">
      <dgm:prSet/>
      <dgm:spPr/>
      <dgm:t>
        <a:bodyPr/>
        <a:lstStyle/>
        <a:p>
          <a:r>
            <a:rPr lang="en-IN"/>
            <a:t>Prepare a temporary storage area for data before final loading, along with validation tools.</a:t>
          </a:r>
          <a:endParaRPr lang="en-US"/>
        </a:p>
      </dgm:t>
    </dgm:pt>
    <dgm:pt modelId="{071E94ED-4AD6-4AF9-886A-968B79E80D89}" type="parTrans" cxnId="{4B642F7D-1E65-4F95-A61D-EB2900779843}">
      <dgm:prSet/>
      <dgm:spPr/>
      <dgm:t>
        <a:bodyPr/>
        <a:lstStyle/>
        <a:p>
          <a:endParaRPr lang="en-US"/>
        </a:p>
      </dgm:t>
    </dgm:pt>
    <dgm:pt modelId="{11E4C41A-AF70-40B6-8B37-76AFAAD40443}" type="sibTrans" cxnId="{4B642F7D-1E65-4F95-A61D-EB2900779843}">
      <dgm:prSet/>
      <dgm:spPr/>
      <dgm:t>
        <a:bodyPr/>
        <a:lstStyle/>
        <a:p>
          <a:endParaRPr lang="en-US"/>
        </a:p>
      </dgm:t>
    </dgm:pt>
    <dgm:pt modelId="{8F50ADA3-EECD-4FBE-9536-B05DB0B1EC4D}">
      <dgm:prSet/>
      <dgm:spPr/>
      <dgm:t>
        <a:bodyPr/>
        <a:lstStyle/>
        <a:p>
          <a:r>
            <a:rPr lang="en-IN" b="1" dirty="0"/>
            <a:t>Write procedures for all data loads:</a:t>
          </a:r>
          <a:endParaRPr lang="en-US" dirty="0"/>
        </a:p>
      </dgm:t>
    </dgm:pt>
    <dgm:pt modelId="{0E4029F2-4297-4364-BCD3-0FAAFE09005D}" type="parTrans" cxnId="{C051EA8B-8A83-475E-A6F8-4F9DA79A6577}">
      <dgm:prSet/>
      <dgm:spPr/>
      <dgm:t>
        <a:bodyPr/>
        <a:lstStyle/>
        <a:p>
          <a:endParaRPr lang="en-US"/>
        </a:p>
      </dgm:t>
    </dgm:pt>
    <dgm:pt modelId="{F458BD60-0427-4887-9F83-52F7D2DC3673}" type="sibTrans" cxnId="{C051EA8B-8A83-475E-A6F8-4F9DA79A6577}">
      <dgm:prSet/>
      <dgm:spPr/>
      <dgm:t>
        <a:bodyPr/>
        <a:lstStyle/>
        <a:p>
          <a:endParaRPr lang="en-US"/>
        </a:p>
      </dgm:t>
    </dgm:pt>
    <dgm:pt modelId="{EE7D36A1-AB40-4C97-A522-791BE87637FB}">
      <dgm:prSet/>
      <dgm:spPr/>
      <dgm:t>
        <a:bodyPr/>
        <a:lstStyle/>
        <a:p>
          <a:r>
            <a:rPr lang="en-IN"/>
            <a:t>Document the steps and processes for loading data systematically into the warehouse.</a:t>
          </a:r>
          <a:endParaRPr lang="en-US"/>
        </a:p>
      </dgm:t>
    </dgm:pt>
    <dgm:pt modelId="{D7D92E12-4366-4E50-B883-1309F844ADA4}" type="parTrans" cxnId="{37186811-D27F-4772-87F7-D53E354376D0}">
      <dgm:prSet/>
      <dgm:spPr/>
      <dgm:t>
        <a:bodyPr/>
        <a:lstStyle/>
        <a:p>
          <a:endParaRPr lang="en-US"/>
        </a:p>
      </dgm:t>
    </dgm:pt>
    <dgm:pt modelId="{5D285404-04F0-41B2-838C-76D9890436E3}" type="sibTrans" cxnId="{37186811-D27F-4772-87F7-D53E354376D0}">
      <dgm:prSet/>
      <dgm:spPr/>
      <dgm:t>
        <a:bodyPr/>
        <a:lstStyle/>
        <a:p>
          <a:endParaRPr lang="en-US"/>
        </a:p>
      </dgm:t>
    </dgm:pt>
    <dgm:pt modelId="{2E0FC945-4A74-46E7-9006-DAC9E3382BB6}">
      <dgm:prSet/>
      <dgm:spPr/>
      <dgm:t>
        <a:bodyPr/>
        <a:lstStyle/>
        <a:p>
          <a:r>
            <a:rPr lang="en-IN" b="1"/>
            <a:t>ETL for dimension tables:</a:t>
          </a:r>
          <a:endParaRPr lang="en-US"/>
        </a:p>
      </dgm:t>
    </dgm:pt>
    <dgm:pt modelId="{1C47C7D8-E5FB-4B2B-BDDB-AE7A4D934D1B}" type="parTrans" cxnId="{E3BB4B3F-0880-4A72-90A7-C679C6A9FADD}">
      <dgm:prSet/>
      <dgm:spPr/>
      <dgm:t>
        <a:bodyPr/>
        <a:lstStyle/>
        <a:p>
          <a:endParaRPr lang="en-US"/>
        </a:p>
      </dgm:t>
    </dgm:pt>
    <dgm:pt modelId="{5CCC1CFF-F66A-4C6A-BFB7-4632C719B079}" type="sibTrans" cxnId="{E3BB4B3F-0880-4A72-90A7-C679C6A9FADD}">
      <dgm:prSet/>
      <dgm:spPr/>
      <dgm:t>
        <a:bodyPr/>
        <a:lstStyle/>
        <a:p>
          <a:endParaRPr lang="en-US"/>
        </a:p>
      </dgm:t>
    </dgm:pt>
    <dgm:pt modelId="{075C3DDA-93EA-47D2-91B7-8DE2F9F93399}">
      <dgm:prSet/>
      <dgm:spPr/>
      <dgm:t>
        <a:bodyPr/>
        <a:lstStyle/>
        <a:p>
          <a:r>
            <a:rPr lang="en-IN"/>
            <a:t>Load and structure dimension tables, which store descriptive data (e.g., customer or product details).</a:t>
          </a:r>
          <a:endParaRPr lang="en-US"/>
        </a:p>
      </dgm:t>
    </dgm:pt>
    <dgm:pt modelId="{2F731587-9E8D-4900-9FE3-5599C6CEADAC}" type="parTrans" cxnId="{219CCA1D-C0B9-4A2A-AECF-A3DE94C03FAE}">
      <dgm:prSet/>
      <dgm:spPr/>
      <dgm:t>
        <a:bodyPr/>
        <a:lstStyle/>
        <a:p>
          <a:endParaRPr lang="en-US"/>
        </a:p>
      </dgm:t>
    </dgm:pt>
    <dgm:pt modelId="{99C4DA60-A8CB-4B15-8DD3-B4854BA14ECE}" type="sibTrans" cxnId="{219CCA1D-C0B9-4A2A-AECF-A3DE94C03FAE}">
      <dgm:prSet/>
      <dgm:spPr/>
      <dgm:t>
        <a:bodyPr/>
        <a:lstStyle/>
        <a:p>
          <a:endParaRPr lang="en-US"/>
        </a:p>
      </dgm:t>
    </dgm:pt>
    <dgm:pt modelId="{4C9737D0-4E5F-4C62-884B-08FF9132096E}">
      <dgm:prSet/>
      <dgm:spPr/>
      <dgm:t>
        <a:bodyPr/>
        <a:lstStyle/>
        <a:p>
          <a:r>
            <a:rPr lang="en-IN" b="1"/>
            <a:t>ETL for fact tables:</a:t>
          </a:r>
          <a:endParaRPr lang="en-US"/>
        </a:p>
      </dgm:t>
    </dgm:pt>
    <dgm:pt modelId="{46D73FE7-4EAA-493C-BFE5-E3BE242FAA73}" type="parTrans" cxnId="{33832BEB-30EB-48EE-9914-96E35360974B}">
      <dgm:prSet/>
      <dgm:spPr/>
      <dgm:t>
        <a:bodyPr/>
        <a:lstStyle/>
        <a:p>
          <a:endParaRPr lang="en-US"/>
        </a:p>
      </dgm:t>
    </dgm:pt>
    <dgm:pt modelId="{BD2AD55E-77A6-47DF-9360-133607A7685A}" type="sibTrans" cxnId="{33832BEB-30EB-48EE-9914-96E35360974B}">
      <dgm:prSet/>
      <dgm:spPr/>
      <dgm:t>
        <a:bodyPr/>
        <a:lstStyle/>
        <a:p>
          <a:endParaRPr lang="en-US"/>
        </a:p>
      </dgm:t>
    </dgm:pt>
    <dgm:pt modelId="{12858F17-165A-4261-B5EC-81F212A6C699}">
      <dgm:prSet/>
      <dgm:spPr/>
      <dgm:t>
        <a:bodyPr/>
        <a:lstStyle/>
        <a:p>
          <a:r>
            <a:rPr lang="en-IN"/>
            <a:t>Load fact tables containing transactional data, often used for analytical reporting.</a:t>
          </a:r>
          <a:endParaRPr lang="en-US"/>
        </a:p>
      </dgm:t>
    </dgm:pt>
    <dgm:pt modelId="{145D631F-FDAB-4E37-A656-515F94D15C46}" type="parTrans" cxnId="{D117B859-7CDC-4621-8E22-C314ABBDCD5B}">
      <dgm:prSet/>
      <dgm:spPr/>
      <dgm:t>
        <a:bodyPr/>
        <a:lstStyle/>
        <a:p>
          <a:endParaRPr lang="en-US"/>
        </a:p>
      </dgm:t>
    </dgm:pt>
    <dgm:pt modelId="{13C51F48-0293-4CE0-A0F7-7514322CDF2F}" type="sibTrans" cxnId="{D117B859-7CDC-4621-8E22-C314ABBDCD5B}">
      <dgm:prSet/>
      <dgm:spPr/>
      <dgm:t>
        <a:bodyPr/>
        <a:lstStyle/>
        <a:p>
          <a:endParaRPr lang="en-US"/>
        </a:p>
      </dgm:t>
    </dgm:pt>
    <dgm:pt modelId="{4CBE1309-1C9D-634E-8B99-D1DB54C4D575}" type="pres">
      <dgm:prSet presAssocID="{3F3FDF08-02B4-44EC-A6AE-8AD6EA378FA1}" presName="vert0" presStyleCnt="0">
        <dgm:presLayoutVars>
          <dgm:dir/>
          <dgm:animOne val="branch"/>
          <dgm:animLvl val="lvl"/>
        </dgm:presLayoutVars>
      </dgm:prSet>
      <dgm:spPr/>
    </dgm:pt>
    <dgm:pt modelId="{0F3C2F8B-4B97-3F47-93A5-7093081AFD5F}" type="pres">
      <dgm:prSet presAssocID="{1C778AB1-7BBB-428C-8B93-32D5E2EFB0B0}" presName="thickLine" presStyleLbl="alignNode1" presStyleIdx="0" presStyleCnt="5"/>
      <dgm:spPr/>
    </dgm:pt>
    <dgm:pt modelId="{A8DCDDCD-B7A5-F845-9218-CBB1295BE187}" type="pres">
      <dgm:prSet presAssocID="{1C778AB1-7BBB-428C-8B93-32D5E2EFB0B0}" presName="horz1" presStyleCnt="0"/>
      <dgm:spPr/>
    </dgm:pt>
    <dgm:pt modelId="{CAE35E82-9601-EF47-B065-FC095AE8E71F}" type="pres">
      <dgm:prSet presAssocID="{1C778AB1-7BBB-428C-8B93-32D5E2EFB0B0}" presName="tx1" presStyleLbl="revTx" presStyleIdx="0" presStyleCnt="10"/>
      <dgm:spPr/>
    </dgm:pt>
    <dgm:pt modelId="{085B3465-C6B0-0B4F-967E-16849B9A15D8}" type="pres">
      <dgm:prSet presAssocID="{1C778AB1-7BBB-428C-8B93-32D5E2EFB0B0}" presName="vert1" presStyleCnt="0"/>
      <dgm:spPr/>
    </dgm:pt>
    <dgm:pt modelId="{2E22695F-7139-3A43-93E5-1D242FA48073}" type="pres">
      <dgm:prSet presAssocID="{7EFCE60C-5DF1-4813-8F12-BE4EC15DE344}" presName="vertSpace2a" presStyleCnt="0"/>
      <dgm:spPr/>
    </dgm:pt>
    <dgm:pt modelId="{72C4029B-4838-0244-A763-776C0D655406}" type="pres">
      <dgm:prSet presAssocID="{7EFCE60C-5DF1-4813-8F12-BE4EC15DE344}" presName="horz2" presStyleCnt="0"/>
      <dgm:spPr/>
    </dgm:pt>
    <dgm:pt modelId="{941329B7-6212-7249-B5E4-0D9E28ECD6F8}" type="pres">
      <dgm:prSet presAssocID="{7EFCE60C-5DF1-4813-8F12-BE4EC15DE344}" presName="horzSpace2" presStyleCnt="0"/>
      <dgm:spPr/>
    </dgm:pt>
    <dgm:pt modelId="{46C030A3-53E7-C043-B186-9D8AD8718F1D}" type="pres">
      <dgm:prSet presAssocID="{7EFCE60C-5DF1-4813-8F12-BE4EC15DE344}" presName="tx2" presStyleLbl="revTx" presStyleIdx="1" presStyleCnt="10"/>
      <dgm:spPr/>
    </dgm:pt>
    <dgm:pt modelId="{74C0386B-2F82-BD43-BBF7-264D09E3C12E}" type="pres">
      <dgm:prSet presAssocID="{7EFCE60C-5DF1-4813-8F12-BE4EC15DE344}" presName="vert2" presStyleCnt="0"/>
      <dgm:spPr/>
    </dgm:pt>
    <dgm:pt modelId="{82C91228-DFAB-9446-8BC2-40FB2B21AAE9}" type="pres">
      <dgm:prSet presAssocID="{7EFCE60C-5DF1-4813-8F12-BE4EC15DE344}" presName="thinLine2b" presStyleLbl="callout" presStyleIdx="0" presStyleCnt="5"/>
      <dgm:spPr/>
    </dgm:pt>
    <dgm:pt modelId="{DA5DFD32-7B9F-1845-986E-7787BE36C478}" type="pres">
      <dgm:prSet presAssocID="{7EFCE60C-5DF1-4813-8F12-BE4EC15DE344}" presName="vertSpace2b" presStyleCnt="0"/>
      <dgm:spPr/>
    </dgm:pt>
    <dgm:pt modelId="{846C2D20-B42C-F440-A71C-EEE66663E66B}" type="pres">
      <dgm:prSet presAssocID="{53A3B857-52A8-479E-885D-472901D3252E}" presName="thickLine" presStyleLbl="alignNode1" presStyleIdx="1" presStyleCnt="5"/>
      <dgm:spPr/>
    </dgm:pt>
    <dgm:pt modelId="{4D1AE245-D56C-294F-8D2C-950AF82C3BC3}" type="pres">
      <dgm:prSet presAssocID="{53A3B857-52A8-479E-885D-472901D3252E}" presName="horz1" presStyleCnt="0"/>
      <dgm:spPr/>
    </dgm:pt>
    <dgm:pt modelId="{7DD5F1F4-E3A0-F547-8D84-8D6B99C1B24E}" type="pres">
      <dgm:prSet presAssocID="{53A3B857-52A8-479E-885D-472901D3252E}" presName="tx1" presStyleLbl="revTx" presStyleIdx="2" presStyleCnt="10"/>
      <dgm:spPr/>
    </dgm:pt>
    <dgm:pt modelId="{4ADE5DC6-7CB2-2B46-BC36-1E1B96D44918}" type="pres">
      <dgm:prSet presAssocID="{53A3B857-52A8-479E-885D-472901D3252E}" presName="vert1" presStyleCnt="0"/>
      <dgm:spPr/>
    </dgm:pt>
    <dgm:pt modelId="{33617F12-4B3B-4C4E-BB4A-6469F2F268E6}" type="pres">
      <dgm:prSet presAssocID="{CC84BED7-D1CA-408B-A444-167395140C82}" presName="vertSpace2a" presStyleCnt="0"/>
      <dgm:spPr/>
    </dgm:pt>
    <dgm:pt modelId="{343715F7-2F0A-7B4E-AD17-506B4D88DB97}" type="pres">
      <dgm:prSet presAssocID="{CC84BED7-D1CA-408B-A444-167395140C82}" presName="horz2" presStyleCnt="0"/>
      <dgm:spPr/>
    </dgm:pt>
    <dgm:pt modelId="{E8E471D9-D985-3843-B7AD-5DB6B848015D}" type="pres">
      <dgm:prSet presAssocID="{CC84BED7-D1CA-408B-A444-167395140C82}" presName="horzSpace2" presStyleCnt="0"/>
      <dgm:spPr/>
    </dgm:pt>
    <dgm:pt modelId="{FE9520DE-E1A6-6547-AD18-BFACBC0FBCB9}" type="pres">
      <dgm:prSet presAssocID="{CC84BED7-D1CA-408B-A444-167395140C82}" presName="tx2" presStyleLbl="revTx" presStyleIdx="3" presStyleCnt="10"/>
      <dgm:spPr/>
    </dgm:pt>
    <dgm:pt modelId="{78C9F5E0-C922-9C4A-BB88-1B9EB621A954}" type="pres">
      <dgm:prSet presAssocID="{CC84BED7-D1CA-408B-A444-167395140C82}" presName="vert2" presStyleCnt="0"/>
      <dgm:spPr/>
    </dgm:pt>
    <dgm:pt modelId="{EE209613-7774-D646-8065-7F6A433E76AE}" type="pres">
      <dgm:prSet presAssocID="{CC84BED7-D1CA-408B-A444-167395140C82}" presName="thinLine2b" presStyleLbl="callout" presStyleIdx="1" presStyleCnt="5"/>
      <dgm:spPr/>
    </dgm:pt>
    <dgm:pt modelId="{52E5ABB0-E188-454F-9D7E-B21FE53BB152}" type="pres">
      <dgm:prSet presAssocID="{CC84BED7-D1CA-408B-A444-167395140C82}" presName="vertSpace2b" presStyleCnt="0"/>
      <dgm:spPr/>
    </dgm:pt>
    <dgm:pt modelId="{EEE2FAC6-BA6E-8C45-A25C-3E0156BC9F5A}" type="pres">
      <dgm:prSet presAssocID="{8F50ADA3-EECD-4FBE-9536-B05DB0B1EC4D}" presName="thickLine" presStyleLbl="alignNode1" presStyleIdx="2" presStyleCnt="5"/>
      <dgm:spPr/>
    </dgm:pt>
    <dgm:pt modelId="{0D70B609-C155-3946-BFA8-C1A60416C898}" type="pres">
      <dgm:prSet presAssocID="{8F50ADA3-EECD-4FBE-9536-B05DB0B1EC4D}" presName="horz1" presStyleCnt="0"/>
      <dgm:spPr/>
    </dgm:pt>
    <dgm:pt modelId="{C9BC3406-51EB-5A42-AD47-F113F75E3FA7}" type="pres">
      <dgm:prSet presAssocID="{8F50ADA3-EECD-4FBE-9536-B05DB0B1EC4D}" presName="tx1" presStyleLbl="revTx" presStyleIdx="4" presStyleCnt="10"/>
      <dgm:spPr/>
    </dgm:pt>
    <dgm:pt modelId="{769B5533-E631-B649-BEBB-B57109F9C79E}" type="pres">
      <dgm:prSet presAssocID="{8F50ADA3-EECD-4FBE-9536-B05DB0B1EC4D}" presName="vert1" presStyleCnt="0"/>
      <dgm:spPr/>
    </dgm:pt>
    <dgm:pt modelId="{2D4E6BB9-5DF4-A847-8335-CDFEEF1FC8B4}" type="pres">
      <dgm:prSet presAssocID="{EE7D36A1-AB40-4C97-A522-791BE87637FB}" presName="vertSpace2a" presStyleCnt="0"/>
      <dgm:spPr/>
    </dgm:pt>
    <dgm:pt modelId="{32FDDBC1-7C0C-DE4D-B65D-447C8A1D8CD5}" type="pres">
      <dgm:prSet presAssocID="{EE7D36A1-AB40-4C97-A522-791BE87637FB}" presName="horz2" presStyleCnt="0"/>
      <dgm:spPr/>
    </dgm:pt>
    <dgm:pt modelId="{D41BA6E7-FF8B-EB47-87D7-C3600C8A8E66}" type="pres">
      <dgm:prSet presAssocID="{EE7D36A1-AB40-4C97-A522-791BE87637FB}" presName="horzSpace2" presStyleCnt="0"/>
      <dgm:spPr/>
    </dgm:pt>
    <dgm:pt modelId="{2D8C6E0B-5565-AA43-B8E8-EA17C862F96A}" type="pres">
      <dgm:prSet presAssocID="{EE7D36A1-AB40-4C97-A522-791BE87637FB}" presName="tx2" presStyleLbl="revTx" presStyleIdx="5" presStyleCnt="10"/>
      <dgm:spPr/>
    </dgm:pt>
    <dgm:pt modelId="{1BD6A67F-0F2F-4F42-ABEF-8B40994C8C31}" type="pres">
      <dgm:prSet presAssocID="{EE7D36A1-AB40-4C97-A522-791BE87637FB}" presName="vert2" presStyleCnt="0"/>
      <dgm:spPr/>
    </dgm:pt>
    <dgm:pt modelId="{BCC37CFF-EBA5-924D-B0B6-B8A7722C5BF6}" type="pres">
      <dgm:prSet presAssocID="{EE7D36A1-AB40-4C97-A522-791BE87637FB}" presName="thinLine2b" presStyleLbl="callout" presStyleIdx="2" presStyleCnt="5"/>
      <dgm:spPr/>
    </dgm:pt>
    <dgm:pt modelId="{7DBCBB91-4487-FC43-A626-623B416FCA38}" type="pres">
      <dgm:prSet presAssocID="{EE7D36A1-AB40-4C97-A522-791BE87637FB}" presName="vertSpace2b" presStyleCnt="0"/>
      <dgm:spPr/>
    </dgm:pt>
    <dgm:pt modelId="{855EDDDE-55A3-5045-A22A-181023613BD2}" type="pres">
      <dgm:prSet presAssocID="{2E0FC945-4A74-46E7-9006-DAC9E3382BB6}" presName="thickLine" presStyleLbl="alignNode1" presStyleIdx="3" presStyleCnt="5"/>
      <dgm:spPr/>
    </dgm:pt>
    <dgm:pt modelId="{F3930C7E-0F5F-4843-879E-02A957AA7E3E}" type="pres">
      <dgm:prSet presAssocID="{2E0FC945-4A74-46E7-9006-DAC9E3382BB6}" presName="horz1" presStyleCnt="0"/>
      <dgm:spPr/>
    </dgm:pt>
    <dgm:pt modelId="{1A6C5054-D24D-EE41-A6FF-BF9C997C2CC0}" type="pres">
      <dgm:prSet presAssocID="{2E0FC945-4A74-46E7-9006-DAC9E3382BB6}" presName="tx1" presStyleLbl="revTx" presStyleIdx="6" presStyleCnt="10"/>
      <dgm:spPr/>
    </dgm:pt>
    <dgm:pt modelId="{07774730-7D1C-5C46-8E9A-40A11ADDB46A}" type="pres">
      <dgm:prSet presAssocID="{2E0FC945-4A74-46E7-9006-DAC9E3382BB6}" presName="vert1" presStyleCnt="0"/>
      <dgm:spPr/>
    </dgm:pt>
    <dgm:pt modelId="{F9DA015E-D62C-D449-AD44-06DEBA455B17}" type="pres">
      <dgm:prSet presAssocID="{075C3DDA-93EA-47D2-91B7-8DE2F9F93399}" presName="vertSpace2a" presStyleCnt="0"/>
      <dgm:spPr/>
    </dgm:pt>
    <dgm:pt modelId="{F360B594-5385-1F47-89E9-D7DAE02F2503}" type="pres">
      <dgm:prSet presAssocID="{075C3DDA-93EA-47D2-91B7-8DE2F9F93399}" presName="horz2" presStyleCnt="0"/>
      <dgm:spPr/>
    </dgm:pt>
    <dgm:pt modelId="{8612ECC6-E81B-AC45-956D-ED9EDA51C442}" type="pres">
      <dgm:prSet presAssocID="{075C3DDA-93EA-47D2-91B7-8DE2F9F93399}" presName="horzSpace2" presStyleCnt="0"/>
      <dgm:spPr/>
    </dgm:pt>
    <dgm:pt modelId="{7670E6D5-D074-E440-8CDA-68DF315ECD78}" type="pres">
      <dgm:prSet presAssocID="{075C3DDA-93EA-47D2-91B7-8DE2F9F93399}" presName="tx2" presStyleLbl="revTx" presStyleIdx="7" presStyleCnt="10"/>
      <dgm:spPr/>
    </dgm:pt>
    <dgm:pt modelId="{4CF49EB4-9CB2-A24F-B34E-FD21FDD07499}" type="pres">
      <dgm:prSet presAssocID="{075C3DDA-93EA-47D2-91B7-8DE2F9F93399}" presName="vert2" presStyleCnt="0"/>
      <dgm:spPr/>
    </dgm:pt>
    <dgm:pt modelId="{ADF3E633-780F-504D-B3E8-0211CB416B94}" type="pres">
      <dgm:prSet presAssocID="{075C3DDA-93EA-47D2-91B7-8DE2F9F93399}" presName="thinLine2b" presStyleLbl="callout" presStyleIdx="3" presStyleCnt="5"/>
      <dgm:spPr/>
    </dgm:pt>
    <dgm:pt modelId="{92CCF756-94F9-794D-9972-3DED00D94C70}" type="pres">
      <dgm:prSet presAssocID="{075C3DDA-93EA-47D2-91B7-8DE2F9F93399}" presName="vertSpace2b" presStyleCnt="0"/>
      <dgm:spPr/>
    </dgm:pt>
    <dgm:pt modelId="{4875CED0-BA5B-2F46-BD14-5215F2E66464}" type="pres">
      <dgm:prSet presAssocID="{4C9737D0-4E5F-4C62-884B-08FF9132096E}" presName="thickLine" presStyleLbl="alignNode1" presStyleIdx="4" presStyleCnt="5"/>
      <dgm:spPr/>
    </dgm:pt>
    <dgm:pt modelId="{543AB3CF-6AF6-D947-BFD7-2A72EB97DD0E}" type="pres">
      <dgm:prSet presAssocID="{4C9737D0-4E5F-4C62-884B-08FF9132096E}" presName="horz1" presStyleCnt="0"/>
      <dgm:spPr/>
    </dgm:pt>
    <dgm:pt modelId="{69C2E1F2-DE84-EE40-9054-036273E46CAE}" type="pres">
      <dgm:prSet presAssocID="{4C9737D0-4E5F-4C62-884B-08FF9132096E}" presName="tx1" presStyleLbl="revTx" presStyleIdx="8" presStyleCnt="10"/>
      <dgm:spPr/>
    </dgm:pt>
    <dgm:pt modelId="{B07615A5-9CA6-BE43-B715-6BAC08C9BAAC}" type="pres">
      <dgm:prSet presAssocID="{4C9737D0-4E5F-4C62-884B-08FF9132096E}" presName="vert1" presStyleCnt="0"/>
      <dgm:spPr/>
    </dgm:pt>
    <dgm:pt modelId="{CAC7E9C6-551C-3445-8442-A7DAD724ED93}" type="pres">
      <dgm:prSet presAssocID="{12858F17-165A-4261-B5EC-81F212A6C699}" presName="vertSpace2a" presStyleCnt="0"/>
      <dgm:spPr/>
    </dgm:pt>
    <dgm:pt modelId="{34F150A7-4C1F-B346-9DEB-EC351330C1D2}" type="pres">
      <dgm:prSet presAssocID="{12858F17-165A-4261-B5EC-81F212A6C699}" presName="horz2" presStyleCnt="0"/>
      <dgm:spPr/>
    </dgm:pt>
    <dgm:pt modelId="{33597A37-9DAB-4A46-B35B-BA9D8EA53149}" type="pres">
      <dgm:prSet presAssocID="{12858F17-165A-4261-B5EC-81F212A6C699}" presName="horzSpace2" presStyleCnt="0"/>
      <dgm:spPr/>
    </dgm:pt>
    <dgm:pt modelId="{FB6AFD8E-50F8-8946-B559-A3D1214F8357}" type="pres">
      <dgm:prSet presAssocID="{12858F17-165A-4261-B5EC-81F212A6C699}" presName="tx2" presStyleLbl="revTx" presStyleIdx="9" presStyleCnt="10"/>
      <dgm:spPr/>
    </dgm:pt>
    <dgm:pt modelId="{2472BD64-CE22-6545-A25C-2E188DE492B0}" type="pres">
      <dgm:prSet presAssocID="{12858F17-165A-4261-B5EC-81F212A6C699}" presName="vert2" presStyleCnt="0"/>
      <dgm:spPr/>
    </dgm:pt>
    <dgm:pt modelId="{D29DEA1D-8F19-8F4B-B053-6EB4CC507127}" type="pres">
      <dgm:prSet presAssocID="{12858F17-165A-4261-B5EC-81F212A6C699}" presName="thinLine2b" presStyleLbl="callout" presStyleIdx="4" presStyleCnt="5"/>
      <dgm:spPr/>
    </dgm:pt>
    <dgm:pt modelId="{39D393DF-A836-C941-A11F-F79CCBB19410}" type="pres">
      <dgm:prSet presAssocID="{12858F17-165A-4261-B5EC-81F212A6C699}" presName="vertSpace2b" presStyleCnt="0"/>
      <dgm:spPr/>
    </dgm:pt>
  </dgm:ptLst>
  <dgm:cxnLst>
    <dgm:cxn modelId="{37186811-D27F-4772-87F7-D53E354376D0}" srcId="{8F50ADA3-EECD-4FBE-9536-B05DB0B1EC4D}" destId="{EE7D36A1-AB40-4C97-A522-791BE87637FB}" srcOrd="0" destOrd="0" parTransId="{D7D92E12-4366-4E50-B883-1309F844ADA4}" sibTransId="{5D285404-04F0-41B2-838C-76D9890436E3}"/>
    <dgm:cxn modelId="{219CCA1D-C0B9-4A2A-AECF-A3DE94C03FAE}" srcId="{2E0FC945-4A74-46E7-9006-DAC9E3382BB6}" destId="{075C3DDA-93EA-47D2-91B7-8DE2F9F93399}" srcOrd="0" destOrd="0" parTransId="{2F731587-9E8D-4900-9FE3-5599C6CEADAC}" sibTransId="{99C4DA60-A8CB-4B15-8DD3-B4854BA14ECE}"/>
    <dgm:cxn modelId="{F94AAC27-A9EA-6742-BACA-B0AC96E4319F}" type="presOf" srcId="{4C9737D0-4E5F-4C62-884B-08FF9132096E}" destId="{69C2E1F2-DE84-EE40-9054-036273E46CAE}" srcOrd="0" destOrd="0" presId="urn:microsoft.com/office/officeart/2008/layout/LinedList"/>
    <dgm:cxn modelId="{380E3D37-8EDD-48DE-916F-3B5B79BBC3DB}" srcId="{3F3FDF08-02B4-44EC-A6AE-8AD6EA378FA1}" destId="{53A3B857-52A8-479E-885D-472901D3252E}" srcOrd="1" destOrd="0" parTransId="{DAD1B159-1870-47DC-B611-F57C21DEB06D}" sibTransId="{6D86346B-883A-474B-A811-18BB5799A13D}"/>
    <dgm:cxn modelId="{D17D9F3B-AC60-AB4D-963B-8483262A255E}" type="presOf" srcId="{075C3DDA-93EA-47D2-91B7-8DE2F9F93399}" destId="{7670E6D5-D074-E440-8CDA-68DF315ECD78}" srcOrd="0" destOrd="0" presId="urn:microsoft.com/office/officeart/2008/layout/LinedList"/>
    <dgm:cxn modelId="{E3BB4B3F-0880-4A72-90A7-C679C6A9FADD}" srcId="{3F3FDF08-02B4-44EC-A6AE-8AD6EA378FA1}" destId="{2E0FC945-4A74-46E7-9006-DAC9E3382BB6}" srcOrd="3" destOrd="0" parTransId="{1C47C7D8-E5FB-4B2B-BDDB-AE7A4D934D1B}" sibTransId="{5CCC1CFF-F66A-4C6A-BFB7-4632C719B079}"/>
    <dgm:cxn modelId="{D117B859-7CDC-4621-8E22-C314ABBDCD5B}" srcId="{4C9737D0-4E5F-4C62-884B-08FF9132096E}" destId="{12858F17-165A-4261-B5EC-81F212A6C699}" srcOrd="0" destOrd="0" parTransId="{145D631F-FDAB-4E37-A656-515F94D15C46}" sibTransId="{13C51F48-0293-4CE0-A0F7-7514322CDF2F}"/>
    <dgm:cxn modelId="{95AE715E-DDDD-1C4F-93D2-B04083BCDF56}" type="presOf" srcId="{8F50ADA3-EECD-4FBE-9536-B05DB0B1EC4D}" destId="{C9BC3406-51EB-5A42-AD47-F113F75E3FA7}" srcOrd="0" destOrd="0" presId="urn:microsoft.com/office/officeart/2008/layout/LinedList"/>
    <dgm:cxn modelId="{85A4176B-DBB6-1F41-AB5F-ED4C78A633A5}" type="presOf" srcId="{3F3FDF08-02B4-44EC-A6AE-8AD6EA378FA1}" destId="{4CBE1309-1C9D-634E-8B99-D1DB54C4D575}" srcOrd="0" destOrd="0" presId="urn:microsoft.com/office/officeart/2008/layout/LinedList"/>
    <dgm:cxn modelId="{A9607976-0731-7F47-A123-0DA29ADB05A2}" type="presOf" srcId="{CC84BED7-D1CA-408B-A444-167395140C82}" destId="{FE9520DE-E1A6-6547-AD18-BFACBC0FBCB9}" srcOrd="0" destOrd="0" presId="urn:microsoft.com/office/officeart/2008/layout/LinedList"/>
    <dgm:cxn modelId="{735A7078-21AC-414F-A7FF-CB8CF8091715}" type="presOf" srcId="{2E0FC945-4A74-46E7-9006-DAC9E3382BB6}" destId="{1A6C5054-D24D-EE41-A6FF-BF9C997C2CC0}" srcOrd="0" destOrd="0" presId="urn:microsoft.com/office/officeart/2008/layout/LinedList"/>
    <dgm:cxn modelId="{4B642F7D-1E65-4F95-A61D-EB2900779843}" srcId="{53A3B857-52A8-479E-885D-472901D3252E}" destId="{CC84BED7-D1CA-408B-A444-167395140C82}" srcOrd="0" destOrd="0" parTransId="{071E94ED-4AD6-4AF9-886A-968B79E80D89}" sibTransId="{11E4C41A-AF70-40B6-8B37-76AFAAD40443}"/>
    <dgm:cxn modelId="{D44AB087-A2DB-4219-8F5F-A959F44244DA}" srcId="{1C778AB1-7BBB-428C-8B93-32D5E2EFB0B0}" destId="{7EFCE60C-5DF1-4813-8F12-BE4EC15DE344}" srcOrd="0" destOrd="0" parTransId="{3182805A-D60A-49E7-A1BA-C9DB6C54432F}" sibTransId="{371A85EB-C29D-461A-9DA7-DCCCA8D3B8D7}"/>
    <dgm:cxn modelId="{C051EA8B-8A83-475E-A6F8-4F9DA79A6577}" srcId="{3F3FDF08-02B4-44EC-A6AE-8AD6EA378FA1}" destId="{8F50ADA3-EECD-4FBE-9536-B05DB0B1EC4D}" srcOrd="2" destOrd="0" parTransId="{0E4029F2-4297-4364-BCD3-0FAAFE09005D}" sibTransId="{F458BD60-0427-4887-9F83-52F7D2DC3673}"/>
    <dgm:cxn modelId="{2AED3F8D-022D-C64D-AFEB-2A610E3D5441}" type="presOf" srcId="{12858F17-165A-4261-B5EC-81F212A6C699}" destId="{FB6AFD8E-50F8-8946-B559-A3D1214F8357}" srcOrd="0" destOrd="0" presId="urn:microsoft.com/office/officeart/2008/layout/LinedList"/>
    <dgm:cxn modelId="{FD70E7A5-2799-8F45-8F34-B472F42C6382}" type="presOf" srcId="{7EFCE60C-5DF1-4813-8F12-BE4EC15DE344}" destId="{46C030A3-53E7-C043-B186-9D8AD8718F1D}" srcOrd="0" destOrd="0" presId="urn:microsoft.com/office/officeart/2008/layout/LinedList"/>
    <dgm:cxn modelId="{0148A0C2-2FE2-364B-9DA8-3B39FA735A10}" type="presOf" srcId="{1C778AB1-7BBB-428C-8B93-32D5E2EFB0B0}" destId="{CAE35E82-9601-EF47-B065-FC095AE8E71F}" srcOrd="0" destOrd="0" presId="urn:microsoft.com/office/officeart/2008/layout/LinedList"/>
    <dgm:cxn modelId="{9E13F4CE-40DB-A24B-8617-78C6A1F0E8DF}" type="presOf" srcId="{53A3B857-52A8-479E-885D-472901D3252E}" destId="{7DD5F1F4-E3A0-F547-8D84-8D6B99C1B24E}" srcOrd="0" destOrd="0" presId="urn:microsoft.com/office/officeart/2008/layout/LinedList"/>
    <dgm:cxn modelId="{C33833DC-2E58-9D44-A68B-38233FF6D416}" type="presOf" srcId="{EE7D36A1-AB40-4C97-A522-791BE87637FB}" destId="{2D8C6E0B-5565-AA43-B8E8-EA17C862F96A}" srcOrd="0" destOrd="0" presId="urn:microsoft.com/office/officeart/2008/layout/LinedList"/>
    <dgm:cxn modelId="{33832BEB-30EB-48EE-9914-96E35360974B}" srcId="{3F3FDF08-02B4-44EC-A6AE-8AD6EA378FA1}" destId="{4C9737D0-4E5F-4C62-884B-08FF9132096E}" srcOrd="4" destOrd="0" parTransId="{46D73FE7-4EAA-493C-BFE5-E3BE242FAA73}" sibTransId="{BD2AD55E-77A6-47DF-9360-133607A7685A}"/>
    <dgm:cxn modelId="{4FA1E4FC-634D-4409-84E2-C53202D7F91D}" srcId="{3F3FDF08-02B4-44EC-A6AE-8AD6EA378FA1}" destId="{1C778AB1-7BBB-428C-8B93-32D5E2EFB0B0}" srcOrd="0" destOrd="0" parTransId="{17633CDA-0129-499F-A3E5-AB381F4DCEB4}" sibTransId="{541D620D-621B-4435-A2B5-4140CB849BA3}"/>
    <dgm:cxn modelId="{76F5BA9F-7119-B74A-97D6-6BA402391C37}" type="presParOf" srcId="{4CBE1309-1C9D-634E-8B99-D1DB54C4D575}" destId="{0F3C2F8B-4B97-3F47-93A5-7093081AFD5F}" srcOrd="0" destOrd="0" presId="urn:microsoft.com/office/officeart/2008/layout/LinedList"/>
    <dgm:cxn modelId="{2DA58422-91E4-6B44-BEBC-777439E7A9E3}" type="presParOf" srcId="{4CBE1309-1C9D-634E-8B99-D1DB54C4D575}" destId="{A8DCDDCD-B7A5-F845-9218-CBB1295BE187}" srcOrd="1" destOrd="0" presId="urn:microsoft.com/office/officeart/2008/layout/LinedList"/>
    <dgm:cxn modelId="{09C9BF02-A2A3-7F4C-8EBC-A55A5A3CFF03}" type="presParOf" srcId="{A8DCDDCD-B7A5-F845-9218-CBB1295BE187}" destId="{CAE35E82-9601-EF47-B065-FC095AE8E71F}" srcOrd="0" destOrd="0" presId="urn:microsoft.com/office/officeart/2008/layout/LinedList"/>
    <dgm:cxn modelId="{6FFE76C9-5CD3-1649-867A-C4E3DB56E28B}" type="presParOf" srcId="{A8DCDDCD-B7A5-F845-9218-CBB1295BE187}" destId="{085B3465-C6B0-0B4F-967E-16849B9A15D8}" srcOrd="1" destOrd="0" presId="urn:microsoft.com/office/officeart/2008/layout/LinedList"/>
    <dgm:cxn modelId="{26B841B9-045B-7A4B-AAD7-3FB7BC0E0CCD}" type="presParOf" srcId="{085B3465-C6B0-0B4F-967E-16849B9A15D8}" destId="{2E22695F-7139-3A43-93E5-1D242FA48073}" srcOrd="0" destOrd="0" presId="urn:microsoft.com/office/officeart/2008/layout/LinedList"/>
    <dgm:cxn modelId="{9323B749-E74A-B047-901C-380821EBA599}" type="presParOf" srcId="{085B3465-C6B0-0B4F-967E-16849B9A15D8}" destId="{72C4029B-4838-0244-A763-776C0D655406}" srcOrd="1" destOrd="0" presId="urn:microsoft.com/office/officeart/2008/layout/LinedList"/>
    <dgm:cxn modelId="{E2A51214-4AF4-7A45-85B3-D80160210F7D}" type="presParOf" srcId="{72C4029B-4838-0244-A763-776C0D655406}" destId="{941329B7-6212-7249-B5E4-0D9E28ECD6F8}" srcOrd="0" destOrd="0" presId="urn:microsoft.com/office/officeart/2008/layout/LinedList"/>
    <dgm:cxn modelId="{393738DC-5698-C34C-9643-F30BD9C5BDA6}" type="presParOf" srcId="{72C4029B-4838-0244-A763-776C0D655406}" destId="{46C030A3-53E7-C043-B186-9D8AD8718F1D}" srcOrd="1" destOrd="0" presId="urn:microsoft.com/office/officeart/2008/layout/LinedList"/>
    <dgm:cxn modelId="{F914FA5A-3DBD-BC45-96C7-52BAB522034D}" type="presParOf" srcId="{72C4029B-4838-0244-A763-776C0D655406}" destId="{74C0386B-2F82-BD43-BBF7-264D09E3C12E}" srcOrd="2" destOrd="0" presId="urn:microsoft.com/office/officeart/2008/layout/LinedList"/>
    <dgm:cxn modelId="{23FF6A21-49AD-D34B-942E-72A553BE25E6}" type="presParOf" srcId="{085B3465-C6B0-0B4F-967E-16849B9A15D8}" destId="{82C91228-DFAB-9446-8BC2-40FB2B21AAE9}" srcOrd="2" destOrd="0" presId="urn:microsoft.com/office/officeart/2008/layout/LinedList"/>
    <dgm:cxn modelId="{B8DBA1CD-FFE6-CA43-A502-73BAB34619B1}" type="presParOf" srcId="{085B3465-C6B0-0B4F-967E-16849B9A15D8}" destId="{DA5DFD32-7B9F-1845-986E-7787BE36C478}" srcOrd="3" destOrd="0" presId="urn:microsoft.com/office/officeart/2008/layout/LinedList"/>
    <dgm:cxn modelId="{699E6C35-9A93-F841-8900-2A517CA6BFC8}" type="presParOf" srcId="{4CBE1309-1C9D-634E-8B99-D1DB54C4D575}" destId="{846C2D20-B42C-F440-A71C-EEE66663E66B}" srcOrd="2" destOrd="0" presId="urn:microsoft.com/office/officeart/2008/layout/LinedList"/>
    <dgm:cxn modelId="{1EB2F502-1FF0-0D40-B82D-A2FA4928945C}" type="presParOf" srcId="{4CBE1309-1C9D-634E-8B99-D1DB54C4D575}" destId="{4D1AE245-D56C-294F-8D2C-950AF82C3BC3}" srcOrd="3" destOrd="0" presId="urn:microsoft.com/office/officeart/2008/layout/LinedList"/>
    <dgm:cxn modelId="{8EEC1041-B9A3-2945-996D-40C7F4DCB72B}" type="presParOf" srcId="{4D1AE245-D56C-294F-8D2C-950AF82C3BC3}" destId="{7DD5F1F4-E3A0-F547-8D84-8D6B99C1B24E}" srcOrd="0" destOrd="0" presId="urn:microsoft.com/office/officeart/2008/layout/LinedList"/>
    <dgm:cxn modelId="{D27AD144-D05B-2B44-A88B-0C79B534B0E1}" type="presParOf" srcId="{4D1AE245-D56C-294F-8D2C-950AF82C3BC3}" destId="{4ADE5DC6-7CB2-2B46-BC36-1E1B96D44918}" srcOrd="1" destOrd="0" presId="urn:microsoft.com/office/officeart/2008/layout/LinedList"/>
    <dgm:cxn modelId="{1167DC13-2887-C949-9B31-703C209C7099}" type="presParOf" srcId="{4ADE5DC6-7CB2-2B46-BC36-1E1B96D44918}" destId="{33617F12-4B3B-4C4E-BB4A-6469F2F268E6}" srcOrd="0" destOrd="0" presId="urn:microsoft.com/office/officeart/2008/layout/LinedList"/>
    <dgm:cxn modelId="{06C4C2D2-F9A2-E145-81D1-0ED15CED2D23}" type="presParOf" srcId="{4ADE5DC6-7CB2-2B46-BC36-1E1B96D44918}" destId="{343715F7-2F0A-7B4E-AD17-506B4D88DB97}" srcOrd="1" destOrd="0" presId="urn:microsoft.com/office/officeart/2008/layout/LinedList"/>
    <dgm:cxn modelId="{078905E0-FC60-BC4B-93BC-52E5B4DD7AC5}" type="presParOf" srcId="{343715F7-2F0A-7B4E-AD17-506B4D88DB97}" destId="{E8E471D9-D985-3843-B7AD-5DB6B848015D}" srcOrd="0" destOrd="0" presId="urn:microsoft.com/office/officeart/2008/layout/LinedList"/>
    <dgm:cxn modelId="{B7934837-1A05-CE47-808D-CB0ED4E07A92}" type="presParOf" srcId="{343715F7-2F0A-7B4E-AD17-506B4D88DB97}" destId="{FE9520DE-E1A6-6547-AD18-BFACBC0FBCB9}" srcOrd="1" destOrd="0" presId="urn:microsoft.com/office/officeart/2008/layout/LinedList"/>
    <dgm:cxn modelId="{1BFD36CE-240B-2549-A3EB-1DE7E28EA817}" type="presParOf" srcId="{343715F7-2F0A-7B4E-AD17-506B4D88DB97}" destId="{78C9F5E0-C922-9C4A-BB88-1B9EB621A954}" srcOrd="2" destOrd="0" presId="urn:microsoft.com/office/officeart/2008/layout/LinedList"/>
    <dgm:cxn modelId="{A95CBAEB-ECCC-E343-9AC2-81E8FD6CC887}" type="presParOf" srcId="{4ADE5DC6-7CB2-2B46-BC36-1E1B96D44918}" destId="{EE209613-7774-D646-8065-7F6A433E76AE}" srcOrd="2" destOrd="0" presId="urn:microsoft.com/office/officeart/2008/layout/LinedList"/>
    <dgm:cxn modelId="{852309C5-7CB4-CE4B-8D87-307BE75933F9}" type="presParOf" srcId="{4ADE5DC6-7CB2-2B46-BC36-1E1B96D44918}" destId="{52E5ABB0-E188-454F-9D7E-B21FE53BB152}" srcOrd="3" destOrd="0" presId="urn:microsoft.com/office/officeart/2008/layout/LinedList"/>
    <dgm:cxn modelId="{76CC4478-9FF2-8646-A26F-86B08C5AD614}" type="presParOf" srcId="{4CBE1309-1C9D-634E-8B99-D1DB54C4D575}" destId="{EEE2FAC6-BA6E-8C45-A25C-3E0156BC9F5A}" srcOrd="4" destOrd="0" presId="urn:microsoft.com/office/officeart/2008/layout/LinedList"/>
    <dgm:cxn modelId="{F4F6A1AA-D99F-294C-A8AC-B73C8991B938}" type="presParOf" srcId="{4CBE1309-1C9D-634E-8B99-D1DB54C4D575}" destId="{0D70B609-C155-3946-BFA8-C1A60416C898}" srcOrd="5" destOrd="0" presId="urn:microsoft.com/office/officeart/2008/layout/LinedList"/>
    <dgm:cxn modelId="{89977B46-23D9-B64B-9634-2D0A05A6E258}" type="presParOf" srcId="{0D70B609-C155-3946-BFA8-C1A60416C898}" destId="{C9BC3406-51EB-5A42-AD47-F113F75E3FA7}" srcOrd="0" destOrd="0" presId="urn:microsoft.com/office/officeart/2008/layout/LinedList"/>
    <dgm:cxn modelId="{CC040D09-D0BC-3744-B5FB-BBE982639EE8}" type="presParOf" srcId="{0D70B609-C155-3946-BFA8-C1A60416C898}" destId="{769B5533-E631-B649-BEBB-B57109F9C79E}" srcOrd="1" destOrd="0" presId="urn:microsoft.com/office/officeart/2008/layout/LinedList"/>
    <dgm:cxn modelId="{32E57F6A-D8F8-8C4A-A3CA-B4F188482338}" type="presParOf" srcId="{769B5533-E631-B649-BEBB-B57109F9C79E}" destId="{2D4E6BB9-5DF4-A847-8335-CDFEEF1FC8B4}" srcOrd="0" destOrd="0" presId="urn:microsoft.com/office/officeart/2008/layout/LinedList"/>
    <dgm:cxn modelId="{08E7836D-36AC-7546-9137-A3257DB7A07B}" type="presParOf" srcId="{769B5533-E631-B649-BEBB-B57109F9C79E}" destId="{32FDDBC1-7C0C-DE4D-B65D-447C8A1D8CD5}" srcOrd="1" destOrd="0" presId="urn:microsoft.com/office/officeart/2008/layout/LinedList"/>
    <dgm:cxn modelId="{29F8BA32-F4ED-BA48-A225-3A7BDE3465DA}" type="presParOf" srcId="{32FDDBC1-7C0C-DE4D-B65D-447C8A1D8CD5}" destId="{D41BA6E7-FF8B-EB47-87D7-C3600C8A8E66}" srcOrd="0" destOrd="0" presId="urn:microsoft.com/office/officeart/2008/layout/LinedList"/>
    <dgm:cxn modelId="{DE05F3ED-396C-8148-B4E7-BED29B772690}" type="presParOf" srcId="{32FDDBC1-7C0C-DE4D-B65D-447C8A1D8CD5}" destId="{2D8C6E0B-5565-AA43-B8E8-EA17C862F96A}" srcOrd="1" destOrd="0" presId="urn:microsoft.com/office/officeart/2008/layout/LinedList"/>
    <dgm:cxn modelId="{5DF38025-83D3-F74B-A786-32157AC4FD9F}" type="presParOf" srcId="{32FDDBC1-7C0C-DE4D-B65D-447C8A1D8CD5}" destId="{1BD6A67F-0F2F-4F42-ABEF-8B40994C8C31}" srcOrd="2" destOrd="0" presId="urn:microsoft.com/office/officeart/2008/layout/LinedList"/>
    <dgm:cxn modelId="{6274DA47-C3F4-5E44-9472-5535E323162D}" type="presParOf" srcId="{769B5533-E631-B649-BEBB-B57109F9C79E}" destId="{BCC37CFF-EBA5-924D-B0B6-B8A7722C5BF6}" srcOrd="2" destOrd="0" presId="urn:microsoft.com/office/officeart/2008/layout/LinedList"/>
    <dgm:cxn modelId="{AD23041C-EEFC-0D43-A75B-2B95E78C9501}" type="presParOf" srcId="{769B5533-E631-B649-BEBB-B57109F9C79E}" destId="{7DBCBB91-4487-FC43-A626-623B416FCA38}" srcOrd="3" destOrd="0" presId="urn:microsoft.com/office/officeart/2008/layout/LinedList"/>
    <dgm:cxn modelId="{80A119BF-3773-1041-8B99-E65B0EE85FBD}" type="presParOf" srcId="{4CBE1309-1C9D-634E-8B99-D1DB54C4D575}" destId="{855EDDDE-55A3-5045-A22A-181023613BD2}" srcOrd="6" destOrd="0" presId="urn:microsoft.com/office/officeart/2008/layout/LinedList"/>
    <dgm:cxn modelId="{CDAE19B8-4F07-C744-ABDB-C711FA3B8D22}" type="presParOf" srcId="{4CBE1309-1C9D-634E-8B99-D1DB54C4D575}" destId="{F3930C7E-0F5F-4843-879E-02A957AA7E3E}" srcOrd="7" destOrd="0" presId="urn:microsoft.com/office/officeart/2008/layout/LinedList"/>
    <dgm:cxn modelId="{935C45F0-1164-A643-A55B-09E24D2025BB}" type="presParOf" srcId="{F3930C7E-0F5F-4843-879E-02A957AA7E3E}" destId="{1A6C5054-D24D-EE41-A6FF-BF9C997C2CC0}" srcOrd="0" destOrd="0" presId="urn:microsoft.com/office/officeart/2008/layout/LinedList"/>
    <dgm:cxn modelId="{10DAB612-C988-AE4E-A023-979A46C88FD6}" type="presParOf" srcId="{F3930C7E-0F5F-4843-879E-02A957AA7E3E}" destId="{07774730-7D1C-5C46-8E9A-40A11ADDB46A}" srcOrd="1" destOrd="0" presId="urn:microsoft.com/office/officeart/2008/layout/LinedList"/>
    <dgm:cxn modelId="{C078755B-ABDF-7749-B74F-8E9D4669590A}" type="presParOf" srcId="{07774730-7D1C-5C46-8E9A-40A11ADDB46A}" destId="{F9DA015E-D62C-D449-AD44-06DEBA455B17}" srcOrd="0" destOrd="0" presId="urn:microsoft.com/office/officeart/2008/layout/LinedList"/>
    <dgm:cxn modelId="{CA06EE90-985A-024A-877F-92D8F5D4FCD0}" type="presParOf" srcId="{07774730-7D1C-5C46-8E9A-40A11ADDB46A}" destId="{F360B594-5385-1F47-89E9-D7DAE02F2503}" srcOrd="1" destOrd="0" presId="urn:microsoft.com/office/officeart/2008/layout/LinedList"/>
    <dgm:cxn modelId="{30BDF56B-D01F-B740-B47E-B2FB07CEC0E6}" type="presParOf" srcId="{F360B594-5385-1F47-89E9-D7DAE02F2503}" destId="{8612ECC6-E81B-AC45-956D-ED9EDA51C442}" srcOrd="0" destOrd="0" presId="urn:microsoft.com/office/officeart/2008/layout/LinedList"/>
    <dgm:cxn modelId="{11E09CF5-B957-5543-8395-214F6F87C806}" type="presParOf" srcId="{F360B594-5385-1F47-89E9-D7DAE02F2503}" destId="{7670E6D5-D074-E440-8CDA-68DF315ECD78}" srcOrd="1" destOrd="0" presId="urn:microsoft.com/office/officeart/2008/layout/LinedList"/>
    <dgm:cxn modelId="{8B100624-91BA-A046-A5A7-E975865DB550}" type="presParOf" srcId="{F360B594-5385-1F47-89E9-D7DAE02F2503}" destId="{4CF49EB4-9CB2-A24F-B34E-FD21FDD07499}" srcOrd="2" destOrd="0" presId="urn:microsoft.com/office/officeart/2008/layout/LinedList"/>
    <dgm:cxn modelId="{991F9B46-2184-364A-BEBB-025D11A9154F}" type="presParOf" srcId="{07774730-7D1C-5C46-8E9A-40A11ADDB46A}" destId="{ADF3E633-780F-504D-B3E8-0211CB416B94}" srcOrd="2" destOrd="0" presId="urn:microsoft.com/office/officeart/2008/layout/LinedList"/>
    <dgm:cxn modelId="{22835F46-3806-2B4E-8FAF-AA1F946C7D73}" type="presParOf" srcId="{07774730-7D1C-5C46-8E9A-40A11ADDB46A}" destId="{92CCF756-94F9-794D-9972-3DED00D94C70}" srcOrd="3" destOrd="0" presId="urn:microsoft.com/office/officeart/2008/layout/LinedList"/>
    <dgm:cxn modelId="{A08E45E0-638D-884D-BB7E-E89437093691}" type="presParOf" srcId="{4CBE1309-1C9D-634E-8B99-D1DB54C4D575}" destId="{4875CED0-BA5B-2F46-BD14-5215F2E66464}" srcOrd="8" destOrd="0" presId="urn:microsoft.com/office/officeart/2008/layout/LinedList"/>
    <dgm:cxn modelId="{5CC7F2A9-ACF1-A749-A44E-C39BB55CB6FA}" type="presParOf" srcId="{4CBE1309-1C9D-634E-8B99-D1DB54C4D575}" destId="{543AB3CF-6AF6-D947-BFD7-2A72EB97DD0E}" srcOrd="9" destOrd="0" presId="urn:microsoft.com/office/officeart/2008/layout/LinedList"/>
    <dgm:cxn modelId="{3DF0979A-A494-434C-A854-14A8A3462B4E}" type="presParOf" srcId="{543AB3CF-6AF6-D947-BFD7-2A72EB97DD0E}" destId="{69C2E1F2-DE84-EE40-9054-036273E46CAE}" srcOrd="0" destOrd="0" presId="urn:microsoft.com/office/officeart/2008/layout/LinedList"/>
    <dgm:cxn modelId="{AA85FCDF-8E18-9048-86A8-C5E8F874F1C3}" type="presParOf" srcId="{543AB3CF-6AF6-D947-BFD7-2A72EB97DD0E}" destId="{B07615A5-9CA6-BE43-B715-6BAC08C9BAAC}" srcOrd="1" destOrd="0" presId="urn:microsoft.com/office/officeart/2008/layout/LinedList"/>
    <dgm:cxn modelId="{EE8D35FA-FAD4-6C4B-91DD-6906ED058EB5}" type="presParOf" srcId="{B07615A5-9CA6-BE43-B715-6BAC08C9BAAC}" destId="{CAC7E9C6-551C-3445-8442-A7DAD724ED93}" srcOrd="0" destOrd="0" presId="urn:microsoft.com/office/officeart/2008/layout/LinedList"/>
    <dgm:cxn modelId="{2E085C03-81B3-994C-8EA1-F1B1DF960FD2}" type="presParOf" srcId="{B07615A5-9CA6-BE43-B715-6BAC08C9BAAC}" destId="{34F150A7-4C1F-B346-9DEB-EC351330C1D2}" srcOrd="1" destOrd="0" presId="urn:microsoft.com/office/officeart/2008/layout/LinedList"/>
    <dgm:cxn modelId="{F809FD23-D60E-734D-9332-2B7AB52945D4}" type="presParOf" srcId="{34F150A7-4C1F-B346-9DEB-EC351330C1D2}" destId="{33597A37-9DAB-4A46-B35B-BA9D8EA53149}" srcOrd="0" destOrd="0" presId="urn:microsoft.com/office/officeart/2008/layout/LinedList"/>
    <dgm:cxn modelId="{018BA485-53D8-4A4D-B08A-4C23FDBA080C}" type="presParOf" srcId="{34F150A7-4C1F-B346-9DEB-EC351330C1D2}" destId="{FB6AFD8E-50F8-8946-B559-A3D1214F8357}" srcOrd="1" destOrd="0" presId="urn:microsoft.com/office/officeart/2008/layout/LinedList"/>
    <dgm:cxn modelId="{BA4F7923-8633-514A-9844-64EF019477A2}" type="presParOf" srcId="{34F150A7-4C1F-B346-9DEB-EC351330C1D2}" destId="{2472BD64-CE22-6545-A25C-2E188DE492B0}" srcOrd="2" destOrd="0" presId="urn:microsoft.com/office/officeart/2008/layout/LinedList"/>
    <dgm:cxn modelId="{DC01A099-2AD3-4A4C-90C1-51013DFD6D5A}" type="presParOf" srcId="{B07615A5-9CA6-BE43-B715-6BAC08C9BAAC}" destId="{D29DEA1D-8F19-8F4B-B053-6EB4CC507127}" srcOrd="2" destOrd="0" presId="urn:microsoft.com/office/officeart/2008/layout/LinedList"/>
    <dgm:cxn modelId="{84943F11-2E94-424B-83B5-415BE3139729}" type="presParOf" srcId="{B07615A5-9CA6-BE43-B715-6BAC08C9BAAC}" destId="{39D393DF-A836-C941-A11F-F79CCBB19410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DBDA785-9538-4D36-B8D5-57082CFB79A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0490163E-BE51-446E-8700-3A5BE3F8961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000"/>
            <a:t>DEFINITION :</a:t>
          </a:r>
          <a:endParaRPr lang="en-US" sz="2000"/>
        </a:p>
      </dgm:t>
    </dgm:pt>
    <dgm:pt modelId="{CF6304A6-D281-43FE-8E5B-1C55490F92B4}" type="parTrans" cxnId="{6019B65B-FB4D-498D-B9AD-3261057F9F3E}">
      <dgm:prSet/>
      <dgm:spPr/>
      <dgm:t>
        <a:bodyPr/>
        <a:lstStyle/>
        <a:p>
          <a:pPr algn="just"/>
          <a:endParaRPr lang="en-US" sz="2400"/>
        </a:p>
      </dgm:t>
    </dgm:pt>
    <dgm:pt modelId="{CE708476-4FCF-4B87-8C33-698A09E8ACCC}" type="sibTrans" cxnId="{6019B65B-FB4D-498D-B9AD-3261057F9F3E}">
      <dgm:prSet/>
      <dgm:spPr/>
      <dgm:t>
        <a:bodyPr/>
        <a:lstStyle/>
        <a:p>
          <a:pPr algn="just"/>
          <a:endParaRPr lang="en-US" sz="2400"/>
        </a:p>
      </dgm:t>
    </dgm:pt>
    <dgm:pt modelId="{50DAFAB0-1251-42A6-8062-505ABCA484E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Data extraction involves retrieving relevant data from operational systems or external sources. </a:t>
          </a:r>
          <a:endParaRPr lang="en-US" sz="1600"/>
        </a:p>
      </dgm:t>
    </dgm:pt>
    <dgm:pt modelId="{EA7F63D1-09CD-41F0-978D-8DB9972DE7E4}" type="parTrans" cxnId="{F73E25DD-63C4-48FB-AF61-C4A8A4371DB4}">
      <dgm:prSet/>
      <dgm:spPr/>
      <dgm:t>
        <a:bodyPr/>
        <a:lstStyle/>
        <a:p>
          <a:pPr algn="just"/>
          <a:endParaRPr lang="en-US" sz="2400"/>
        </a:p>
      </dgm:t>
    </dgm:pt>
    <dgm:pt modelId="{D3333D03-81B6-4917-B34A-A55C313FBD06}" type="sibTrans" cxnId="{F73E25DD-63C4-48FB-AF61-C4A8A4371DB4}">
      <dgm:prSet/>
      <dgm:spPr/>
      <dgm:t>
        <a:bodyPr/>
        <a:lstStyle/>
        <a:p>
          <a:pPr algn="just"/>
          <a:endParaRPr lang="en-US" sz="2400"/>
        </a:p>
      </dgm:t>
    </dgm:pt>
    <dgm:pt modelId="{F79F1C8F-B21C-4753-B1F8-201BBB74C8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This step precedes all other functions in ETL.</a:t>
          </a:r>
          <a:endParaRPr lang="en-US" sz="1600"/>
        </a:p>
      </dgm:t>
    </dgm:pt>
    <dgm:pt modelId="{DD94D3E2-2BFB-4F69-896D-C6C360681987}" type="parTrans" cxnId="{1F4A6EFB-186B-4F28-8C73-364FC25C0ED7}">
      <dgm:prSet/>
      <dgm:spPr/>
      <dgm:t>
        <a:bodyPr/>
        <a:lstStyle/>
        <a:p>
          <a:pPr algn="just"/>
          <a:endParaRPr lang="en-US" sz="2400"/>
        </a:p>
      </dgm:t>
    </dgm:pt>
    <dgm:pt modelId="{42EDFFF4-A6FC-4FC1-8782-81222B0E8873}" type="sibTrans" cxnId="{1F4A6EFB-186B-4F28-8C73-364FC25C0ED7}">
      <dgm:prSet/>
      <dgm:spPr/>
      <dgm:t>
        <a:bodyPr/>
        <a:lstStyle/>
        <a:p>
          <a:pPr algn="just"/>
          <a:endParaRPr lang="en-US" sz="2400"/>
        </a:p>
      </dgm:t>
    </dgm:pt>
    <dgm:pt modelId="{5F2869CA-BEE8-41C6-9F48-85C6C486FF72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000" b="1"/>
            <a:t>Challenges in Data Extraction</a:t>
          </a:r>
          <a:endParaRPr lang="en-US" sz="2000"/>
        </a:p>
      </dgm:t>
    </dgm:pt>
    <dgm:pt modelId="{2F37F7E4-D2D4-4CDB-B2A9-D527925C492F}" type="parTrans" cxnId="{6A2D8FF9-C146-44AC-A159-FE0D3C708E68}">
      <dgm:prSet/>
      <dgm:spPr/>
      <dgm:t>
        <a:bodyPr/>
        <a:lstStyle/>
        <a:p>
          <a:pPr algn="just"/>
          <a:endParaRPr lang="en-US" sz="2400"/>
        </a:p>
      </dgm:t>
    </dgm:pt>
    <dgm:pt modelId="{F5FC30C0-A7B1-4616-BFE3-8D74419D20C2}" type="sibTrans" cxnId="{6A2D8FF9-C146-44AC-A159-FE0D3C708E68}">
      <dgm:prSet/>
      <dgm:spPr/>
      <dgm:t>
        <a:bodyPr/>
        <a:lstStyle/>
        <a:p>
          <a:pPr algn="just"/>
          <a:endParaRPr lang="en-US" sz="2400"/>
        </a:p>
      </dgm:t>
    </dgm:pt>
    <dgm:pt modelId="{CA353EA4-2DD1-4274-91E5-4E2EF6D061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 dirty="0"/>
            <a:t>Determining the scope and extent of extraction</a:t>
          </a:r>
          <a:r>
            <a:rPr lang="en-IN" sz="1600" dirty="0"/>
            <a:t>: Extracting all available data is inefficient and may lead to a "data </a:t>
          </a:r>
          <a:r>
            <a:rPr lang="en-IN" sz="1600" dirty="0" err="1"/>
            <a:t>junkhouse</a:t>
          </a:r>
          <a:r>
            <a:rPr lang="en-IN" sz="1600" dirty="0"/>
            <a:t>."</a:t>
          </a:r>
          <a:endParaRPr lang="en-US" sz="1600" dirty="0"/>
        </a:p>
      </dgm:t>
    </dgm:pt>
    <dgm:pt modelId="{9B677DC9-A63B-4B95-8E0D-E67773F5FFFA}" type="parTrans" cxnId="{3D3F0FDF-5389-4184-B6C8-6CD3F35EC805}">
      <dgm:prSet/>
      <dgm:spPr/>
      <dgm:t>
        <a:bodyPr/>
        <a:lstStyle/>
        <a:p>
          <a:pPr algn="just"/>
          <a:endParaRPr lang="en-US" sz="2400"/>
        </a:p>
      </dgm:t>
    </dgm:pt>
    <dgm:pt modelId="{C4E78F31-796D-4E53-8A7F-7C3DC7D74959}" type="sibTrans" cxnId="{3D3F0FDF-5389-4184-B6C8-6CD3F35EC805}">
      <dgm:prSet/>
      <dgm:spPr/>
      <dgm:t>
        <a:bodyPr/>
        <a:lstStyle/>
        <a:p>
          <a:pPr algn="just"/>
          <a:endParaRPr lang="en-US" sz="2400"/>
        </a:p>
      </dgm:t>
    </dgm:pt>
    <dgm:pt modelId="{DF724BDE-30FC-4C53-AC76-DE086AF186E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/>
            <a:t>User requirement-driven approach</a:t>
          </a:r>
          <a:r>
            <a:rPr lang="en-IN" sz="1600"/>
            <a:t>: Only extract data relevant to business needs.</a:t>
          </a:r>
          <a:endParaRPr lang="en-US" sz="1600"/>
        </a:p>
      </dgm:t>
    </dgm:pt>
    <dgm:pt modelId="{968CF7CE-51B5-437F-8B89-7584F419C999}" type="parTrans" cxnId="{A66C8969-E67F-47F1-B752-57A5097A94B6}">
      <dgm:prSet/>
      <dgm:spPr/>
      <dgm:t>
        <a:bodyPr/>
        <a:lstStyle/>
        <a:p>
          <a:pPr algn="just"/>
          <a:endParaRPr lang="en-US" sz="2400"/>
        </a:p>
      </dgm:t>
    </dgm:pt>
    <dgm:pt modelId="{63C56C08-ABE6-4510-9F7D-D09A28101495}" type="sibTrans" cxnId="{A66C8969-E67F-47F1-B752-57A5097A94B6}">
      <dgm:prSet/>
      <dgm:spPr/>
      <dgm:t>
        <a:bodyPr/>
        <a:lstStyle/>
        <a:p>
          <a:pPr algn="just"/>
          <a:endParaRPr lang="en-US" sz="2400"/>
        </a:p>
      </dgm:t>
    </dgm:pt>
    <dgm:pt modelId="{F9600CEE-E8E9-4644-9080-50E7A2FE15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b="1"/>
            <a:t>Heterogeneous data sources</a:t>
          </a:r>
          <a:r>
            <a:rPr lang="en-IN" sz="1600"/>
            <a:t>: Operational systems often store data in different formats and structures, requiring reconciliation.</a:t>
          </a:r>
          <a:endParaRPr lang="en-US" sz="1600"/>
        </a:p>
      </dgm:t>
    </dgm:pt>
    <dgm:pt modelId="{5BAE7EFD-A7B8-4078-9551-4F139213AF5D}" type="parTrans" cxnId="{BBE8E255-998F-4D2F-B0E6-398658565E68}">
      <dgm:prSet/>
      <dgm:spPr/>
      <dgm:t>
        <a:bodyPr/>
        <a:lstStyle/>
        <a:p>
          <a:pPr algn="just"/>
          <a:endParaRPr lang="en-US" sz="2400"/>
        </a:p>
      </dgm:t>
    </dgm:pt>
    <dgm:pt modelId="{73C593B1-D803-4561-BA77-53C4A7939E29}" type="sibTrans" cxnId="{BBE8E255-998F-4D2F-B0E6-398658565E68}">
      <dgm:prSet/>
      <dgm:spPr/>
      <dgm:t>
        <a:bodyPr/>
        <a:lstStyle/>
        <a:p>
          <a:pPr algn="just"/>
          <a:endParaRPr lang="en-US" sz="2400"/>
        </a:p>
      </dgm:t>
    </dgm:pt>
    <dgm:pt modelId="{4F76F266-63AD-4837-951C-D5C2A9F09E8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sz="2000" b="1"/>
            <a:t>Best Practices for Data Extraction</a:t>
          </a:r>
          <a:endParaRPr lang="en-US" sz="2000"/>
        </a:p>
      </dgm:t>
    </dgm:pt>
    <dgm:pt modelId="{FB93D60D-E91F-423E-8719-654BA55C7179}" type="parTrans" cxnId="{1DB6748D-DF03-4C7C-859F-2DCF4BF68AE4}">
      <dgm:prSet/>
      <dgm:spPr/>
      <dgm:t>
        <a:bodyPr/>
        <a:lstStyle/>
        <a:p>
          <a:pPr algn="just"/>
          <a:endParaRPr lang="en-US" sz="2400"/>
        </a:p>
      </dgm:t>
    </dgm:pt>
    <dgm:pt modelId="{96210A0D-C20B-4DD3-B9C3-776F7C58E4D1}" type="sibTrans" cxnId="{1DB6748D-DF03-4C7C-859F-2DCF4BF68AE4}">
      <dgm:prSet/>
      <dgm:spPr/>
      <dgm:t>
        <a:bodyPr/>
        <a:lstStyle/>
        <a:p>
          <a:pPr algn="just"/>
          <a:endParaRPr lang="en-US" sz="2400"/>
        </a:p>
      </dgm:t>
    </dgm:pt>
    <dgm:pt modelId="{CCCF3C65-4203-471C-81CD-BE6A3C3C16A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Define </a:t>
          </a:r>
          <a:r>
            <a:rPr lang="en-IN" sz="1600" b="1"/>
            <a:t>clear extraction criteria</a:t>
          </a:r>
          <a:r>
            <a:rPr lang="en-IN" sz="1600"/>
            <a:t> based on user requirements.</a:t>
          </a:r>
          <a:endParaRPr lang="en-US" sz="1600"/>
        </a:p>
      </dgm:t>
    </dgm:pt>
    <dgm:pt modelId="{4D121B86-A245-4134-969A-6242C461C944}" type="parTrans" cxnId="{1D5001F7-C2AC-4294-AC88-045B2B2A17D1}">
      <dgm:prSet/>
      <dgm:spPr/>
      <dgm:t>
        <a:bodyPr/>
        <a:lstStyle/>
        <a:p>
          <a:pPr algn="just"/>
          <a:endParaRPr lang="en-US" sz="2400"/>
        </a:p>
      </dgm:t>
    </dgm:pt>
    <dgm:pt modelId="{C4348564-FB10-40B8-A39F-BA3873DB0C27}" type="sibTrans" cxnId="{1D5001F7-C2AC-4294-AC88-045B2B2A17D1}">
      <dgm:prSet/>
      <dgm:spPr/>
      <dgm:t>
        <a:bodyPr/>
        <a:lstStyle/>
        <a:p>
          <a:pPr algn="just"/>
          <a:endParaRPr lang="en-US" sz="2400"/>
        </a:p>
      </dgm:t>
    </dgm:pt>
    <dgm:pt modelId="{88423BDE-19EF-40B9-9258-F292003E7F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Select data from </a:t>
          </a:r>
          <a:r>
            <a:rPr lang="en-IN" sz="1600" b="1"/>
            <a:t>reliable and validated sources</a:t>
          </a:r>
          <a:r>
            <a:rPr lang="en-IN" sz="1600"/>
            <a:t>.</a:t>
          </a:r>
          <a:endParaRPr lang="en-US" sz="1600"/>
        </a:p>
      </dgm:t>
    </dgm:pt>
    <dgm:pt modelId="{3B20AC83-3ED3-44D7-862C-91D4F9921351}" type="parTrans" cxnId="{07294824-89A9-41A7-87E3-1EF4E2CADF42}">
      <dgm:prSet/>
      <dgm:spPr/>
      <dgm:t>
        <a:bodyPr/>
        <a:lstStyle/>
        <a:p>
          <a:pPr algn="just"/>
          <a:endParaRPr lang="en-US" sz="2400"/>
        </a:p>
      </dgm:t>
    </dgm:pt>
    <dgm:pt modelId="{BE75E82D-1264-482A-888A-14487DDDDC39}" type="sibTrans" cxnId="{07294824-89A9-41A7-87E3-1EF4E2CADF42}">
      <dgm:prSet/>
      <dgm:spPr/>
      <dgm:t>
        <a:bodyPr/>
        <a:lstStyle/>
        <a:p>
          <a:pPr algn="just"/>
          <a:endParaRPr lang="en-US" sz="2400"/>
        </a:p>
      </dgm:t>
    </dgm:pt>
    <dgm:pt modelId="{62E52008-DBCF-45E1-8205-64C154849D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Avoid unnecessary data duplication.</a:t>
          </a:r>
          <a:endParaRPr lang="en-US" sz="1600"/>
        </a:p>
      </dgm:t>
    </dgm:pt>
    <dgm:pt modelId="{7559CCE7-606D-4AC1-8844-DF9CED8C57E7}" type="parTrans" cxnId="{B095BA81-830D-4BDA-867F-7D96DA004469}">
      <dgm:prSet/>
      <dgm:spPr/>
      <dgm:t>
        <a:bodyPr/>
        <a:lstStyle/>
        <a:p>
          <a:pPr algn="just"/>
          <a:endParaRPr lang="en-US" sz="2400"/>
        </a:p>
      </dgm:t>
    </dgm:pt>
    <dgm:pt modelId="{F3F31EB0-0E4B-41CE-91C3-BF65B4E4034B}" type="sibTrans" cxnId="{B095BA81-830D-4BDA-867F-7D96DA004469}">
      <dgm:prSet/>
      <dgm:spPr/>
      <dgm:t>
        <a:bodyPr/>
        <a:lstStyle/>
        <a:p>
          <a:pPr algn="just"/>
          <a:endParaRPr lang="en-US" sz="2400"/>
        </a:p>
      </dgm:t>
    </dgm:pt>
    <dgm:pt modelId="{51DBFCAC-B646-4575-A600-A3BAE242F3E0}" type="pres">
      <dgm:prSet presAssocID="{FDBDA785-9538-4D36-B8D5-57082CFB79A8}" presName="root" presStyleCnt="0">
        <dgm:presLayoutVars>
          <dgm:dir/>
          <dgm:resizeHandles val="exact"/>
        </dgm:presLayoutVars>
      </dgm:prSet>
      <dgm:spPr/>
    </dgm:pt>
    <dgm:pt modelId="{83D90A7D-52F8-44E7-A506-EC1974098482}" type="pres">
      <dgm:prSet presAssocID="{0490163E-BE51-446E-8700-3A5BE3F89612}" presName="compNode" presStyleCnt="0"/>
      <dgm:spPr/>
    </dgm:pt>
    <dgm:pt modelId="{992DB053-93C6-4BF8-8BA5-9318DB502EE9}" type="pres">
      <dgm:prSet presAssocID="{0490163E-BE51-446E-8700-3A5BE3F896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D036DC-7E76-4EBF-B295-6925E9C32276}" type="pres">
      <dgm:prSet presAssocID="{0490163E-BE51-446E-8700-3A5BE3F89612}" presName="iconSpace" presStyleCnt="0"/>
      <dgm:spPr/>
    </dgm:pt>
    <dgm:pt modelId="{CA3FA1C9-DC4E-4936-9821-D16F895C3F49}" type="pres">
      <dgm:prSet presAssocID="{0490163E-BE51-446E-8700-3A5BE3F89612}" presName="parTx" presStyleLbl="revTx" presStyleIdx="0" presStyleCnt="6">
        <dgm:presLayoutVars>
          <dgm:chMax val="0"/>
          <dgm:chPref val="0"/>
        </dgm:presLayoutVars>
      </dgm:prSet>
      <dgm:spPr/>
    </dgm:pt>
    <dgm:pt modelId="{EA947746-F672-4AB9-94F6-36C2D62549A8}" type="pres">
      <dgm:prSet presAssocID="{0490163E-BE51-446E-8700-3A5BE3F89612}" presName="txSpace" presStyleCnt="0"/>
      <dgm:spPr/>
    </dgm:pt>
    <dgm:pt modelId="{7D9BF2D7-D84D-4593-86FD-A4D42D1F6361}" type="pres">
      <dgm:prSet presAssocID="{0490163E-BE51-446E-8700-3A5BE3F89612}" presName="desTx" presStyleLbl="revTx" presStyleIdx="1" presStyleCnt="6">
        <dgm:presLayoutVars/>
      </dgm:prSet>
      <dgm:spPr/>
    </dgm:pt>
    <dgm:pt modelId="{A57FDC43-0021-45EE-AC04-799249F5F1C2}" type="pres">
      <dgm:prSet presAssocID="{CE708476-4FCF-4B87-8C33-698A09E8ACCC}" presName="sibTrans" presStyleCnt="0"/>
      <dgm:spPr/>
    </dgm:pt>
    <dgm:pt modelId="{F0B609F1-5374-4AEA-B99A-EBC8D0B95339}" type="pres">
      <dgm:prSet presAssocID="{5F2869CA-BEE8-41C6-9F48-85C6C486FF72}" presName="compNode" presStyleCnt="0"/>
      <dgm:spPr/>
    </dgm:pt>
    <dgm:pt modelId="{25164AC5-D8D6-49C4-9126-837FB98A74C0}" type="pres">
      <dgm:prSet presAssocID="{5F2869CA-BEE8-41C6-9F48-85C6C486FF7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1D009D8-8B4B-4736-8865-5604CC33ED6E}" type="pres">
      <dgm:prSet presAssocID="{5F2869CA-BEE8-41C6-9F48-85C6C486FF72}" presName="iconSpace" presStyleCnt="0"/>
      <dgm:spPr/>
    </dgm:pt>
    <dgm:pt modelId="{9B51348C-56DF-4FE4-A7A1-FDE16D15C49B}" type="pres">
      <dgm:prSet presAssocID="{5F2869CA-BEE8-41C6-9F48-85C6C486FF72}" presName="parTx" presStyleLbl="revTx" presStyleIdx="2" presStyleCnt="6">
        <dgm:presLayoutVars>
          <dgm:chMax val="0"/>
          <dgm:chPref val="0"/>
        </dgm:presLayoutVars>
      </dgm:prSet>
      <dgm:spPr/>
    </dgm:pt>
    <dgm:pt modelId="{7064A815-E104-4594-A3A9-0EB22BECE215}" type="pres">
      <dgm:prSet presAssocID="{5F2869CA-BEE8-41C6-9F48-85C6C486FF72}" presName="txSpace" presStyleCnt="0"/>
      <dgm:spPr/>
    </dgm:pt>
    <dgm:pt modelId="{19E93BFD-CEFA-4AB1-87E9-1B76CB1CB90D}" type="pres">
      <dgm:prSet presAssocID="{5F2869CA-BEE8-41C6-9F48-85C6C486FF72}" presName="desTx" presStyleLbl="revTx" presStyleIdx="3" presStyleCnt="6">
        <dgm:presLayoutVars/>
      </dgm:prSet>
      <dgm:spPr/>
    </dgm:pt>
    <dgm:pt modelId="{C20AE6AA-C77A-49B2-9756-AFC5A168AFE5}" type="pres">
      <dgm:prSet presAssocID="{F5FC30C0-A7B1-4616-BFE3-8D74419D20C2}" presName="sibTrans" presStyleCnt="0"/>
      <dgm:spPr/>
    </dgm:pt>
    <dgm:pt modelId="{1CC994BA-3CFC-4C27-A498-CD25E8E95285}" type="pres">
      <dgm:prSet presAssocID="{4F76F266-63AD-4837-951C-D5C2A9F09E84}" presName="compNode" presStyleCnt="0"/>
      <dgm:spPr/>
    </dgm:pt>
    <dgm:pt modelId="{0B897385-6805-444C-ABCC-E297B09E529E}" type="pres">
      <dgm:prSet presAssocID="{4F76F266-63AD-4837-951C-D5C2A9F09E8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98E919B-D4AB-4578-946E-61A80527AB30}" type="pres">
      <dgm:prSet presAssocID="{4F76F266-63AD-4837-951C-D5C2A9F09E84}" presName="iconSpace" presStyleCnt="0"/>
      <dgm:spPr/>
    </dgm:pt>
    <dgm:pt modelId="{38F9EF6A-ED43-42A4-ADB1-F0E0F48D5D68}" type="pres">
      <dgm:prSet presAssocID="{4F76F266-63AD-4837-951C-D5C2A9F09E84}" presName="parTx" presStyleLbl="revTx" presStyleIdx="4" presStyleCnt="6">
        <dgm:presLayoutVars>
          <dgm:chMax val="0"/>
          <dgm:chPref val="0"/>
        </dgm:presLayoutVars>
      </dgm:prSet>
      <dgm:spPr/>
    </dgm:pt>
    <dgm:pt modelId="{0CC016EB-B461-4EE1-AAC2-9BD6C57E158F}" type="pres">
      <dgm:prSet presAssocID="{4F76F266-63AD-4837-951C-D5C2A9F09E84}" presName="txSpace" presStyleCnt="0"/>
      <dgm:spPr/>
    </dgm:pt>
    <dgm:pt modelId="{20D5E5F4-99BA-402B-BBC9-E757CEE500B7}" type="pres">
      <dgm:prSet presAssocID="{4F76F266-63AD-4837-951C-D5C2A9F09E84}" presName="desTx" presStyleLbl="revTx" presStyleIdx="5" presStyleCnt="6">
        <dgm:presLayoutVars/>
      </dgm:prSet>
      <dgm:spPr/>
    </dgm:pt>
  </dgm:ptLst>
  <dgm:cxnLst>
    <dgm:cxn modelId="{F71CC90A-6EEF-4DBC-B599-637E5AC7ADDC}" type="presOf" srcId="{F79F1C8F-B21C-4753-B1F8-201BBB74C8A9}" destId="{7D9BF2D7-D84D-4593-86FD-A4D42D1F6361}" srcOrd="0" destOrd="1" presId="urn:microsoft.com/office/officeart/2018/2/layout/IconLabelDescriptionList"/>
    <dgm:cxn modelId="{CD56FD0A-1B1F-48F4-BF73-CE41798419A9}" type="presOf" srcId="{FDBDA785-9538-4D36-B8D5-57082CFB79A8}" destId="{51DBFCAC-B646-4575-A600-A3BAE242F3E0}" srcOrd="0" destOrd="0" presId="urn:microsoft.com/office/officeart/2018/2/layout/IconLabelDescriptionList"/>
    <dgm:cxn modelId="{07294824-89A9-41A7-87E3-1EF4E2CADF42}" srcId="{4F76F266-63AD-4837-951C-D5C2A9F09E84}" destId="{88423BDE-19EF-40B9-9258-F292003E7F9F}" srcOrd="1" destOrd="0" parTransId="{3B20AC83-3ED3-44D7-862C-91D4F9921351}" sibTransId="{BE75E82D-1264-482A-888A-14487DDDDC39}"/>
    <dgm:cxn modelId="{A22EC935-640D-4276-AB09-5152B9540089}" type="presOf" srcId="{4F76F266-63AD-4837-951C-D5C2A9F09E84}" destId="{38F9EF6A-ED43-42A4-ADB1-F0E0F48D5D68}" srcOrd="0" destOrd="0" presId="urn:microsoft.com/office/officeart/2018/2/layout/IconLabelDescriptionList"/>
    <dgm:cxn modelId="{5108E245-BC10-4B41-A4A2-2F2A9ECB2BFC}" type="presOf" srcId="{F9600CEE-E8E9-4644-9080-50E7A2FE15EF}" destId="{19E93BFD-CEFA-4AB1-87E9-1B76CB1CB90D}" srcOrd="0" destOrd="2" presId="urn:microsoft.com/office/officeart/2018/2/layout/IconLabelDescriptionList"/>
    <dgm:cxn modelId="{BBE8E255-998F-4D2F-B0E6-398658565E68}" srcId="{5F2869CA-BEE8-41C6-9F48-85C6C486FF72}" destId="{F9600CEE-E8E9-4644-9080-50E7A2FE15EF}" srcOrd="2" destOrd="0" parTransId="{5BAE7EFD-A7B8-4078-9551-4F139213AF5D}" sibTransId="{73C593B1-D803-4561-BA77-53C4A7939E29}"/>
    <dgm:cxn modelId="{11D72157-588A-465B-A0C0-2E6AC051C028}" type="presOf" srcId="{CCCF3C65-4203-471C-81CD-BE6A3C3C16AF}" destId="{20D5E5F4-99BA-402B-BBC9-E757CEE500B7}" srcOrd="0" destOrd="0" presId="urn:microsoft.com/office/officeart/2018/2/layout/IconLabelDescriptionList"/>
    <dgm:cxn modelId="{560B4759-BA1D-4718-9C38-24B066028497}" type="presOf" srcId="{CA353EA4-2DD1-4274-91E5-4E2EF6D0618D}" destId="{19E93BFD-CEFA-4AB1-87E9-1B76CB1CB90D}" srcOrd="0" destOrd="0" presId="urn:microsoft.com/office/officeart/2018/2/layout/IconLabelDescriptionList"/>
    <dgm:cxn modelId="{4434AD5B-0250-4229-B4B8-11C5E5BD9412}" type="presOf" srcId="{50DAFAB0-1251-42A6-8062-505ABCA484E0}" destId="{7D9BF2D7-D84D-4593-86FD-A4D42D1F6361}" srcOrd="0" destOrd="0" presId="urn:microsoft.com/office/officeart/2018/2/layout/IconLabelDescriptionList"/>
    <dgm:cxn modelId="{6019B65B-FB4D-498D-B9AD-3261057F9F3E}" srcId="{FDBDA785-9538-4D36-B8D5-57082CFB79A8}" destId="{0490163E-BE51-446E-8700-3A5BE3F89612}" srcOrd="0" destOrd="0" parTransId="{CF6304A6-D281-43FE-8E5B-1C55490F92B4}" sibTransId="{CE708476-4FCF-4B87-8C33-698A09E8ACCC}"/>
    <dgm:cxn modelId="{048DEB60-75EF-4367-8589-02F17797A829}" type="presOf" srcId="{DF724BDE-30FC-4C53-AC76-DE086AF186EB}" destId="{19E93BFD-CEFA-4AB1-87E9-1B76CB1CB90D}" srcOrd="0" destOrd="1" presId="urn:microsoft.com/office/officeart/2018/2/layout/IconLabelDescriptionList"/>
    <dgm:cxn modelId="{A66C8969-E67F-47F1-B752-57A5097A94B6}" srcId="{5F2869CA-BEE8-41C6-9F48-85C6C486FF72}" destId="{DF724BDE-30FC-4C53-AC76-DE086AF186EB}" srcOrd="1" destOrd="0" parTransId="{968CF7CE-51B5-437F-8B89-7584F419C999}" sibTransId="{63C56C08-ABE6-4510-9F7D-D09A28101495}"/>
    <dgm:cxn modelId="{B095BA81-830D-4BDA-867F-7D96DA004469}" srcId="{4F76F266-63AD-4837-951C-D5C2A9F09E84}" destId="{62E52008-DBCF-45E1-8205-64C154849D08}" srcOrd="2" destOrd="0" parTransId="{7559CCE7-606D-4AC1-8844-DF9CED8C57E7}" sibTransId="{F3F31EB0-0E4B-41CE-91C3-BF65B4E4034B}"/>
    <dgm:cxn modelId="{1DB6748D-DF03-4C7C-859F-2DCF4BF68AE4}" srcId="{FDBDA785-9538-4D36-B8D5-57082CFB79A8}" destId="{4F76F266-63AD-4837-951C-D5C2A9F09E84}" srcOrd="2" destOrd="0" parTransId="{FB93D60D-E91F-423E-8719-654BA55C7179}" sibTransId="{96210A0D-C20B-4DD3-B9C3-776F7C58E4D1}"/>
    <dgm:cxn modelId="{2B805BA0-FBBC-4086-BACF-9FD3E05107D4}" type="presOf" srcId="{62E52008-DBCF-45E1-8205-64C154849D08}" destId="{20D5E5F4-99BA-402B-BBC9-E757CEE500B7}" srcOrd="0" destOrd="2" presId="urn:microsoft.com/office/officeart/2018/2/layout/IconLabelDescriptionList"/>
    <dgm:cxn modelId="{B0A1E4AB-C099-4BBB-828A-94CBC9CF2A66}" type="presOf" srcId="{88423BDE-19EF-40B9-9258-F292003E7F9F}" destId="{20D5E5F4-99BA-402B-BBC9-E757CEE500B7}" srcOrd="0" destOrd="1" presId="urn:microsoft.com/office/officeart/2018/2/layout/IconLabelDescriptionList"/>
    <dgm:cxn modelId="{7BFD6FAF-ECFD-44D5-9F96-B99B214534D8}" type="presOf" srcId="{0490163E-BE51-446E-8700-3A5BE3F89612}" destId="{CA3FA1C9-DC4E-4936-9821-D16F895C3F49}" srcOrd="0" destOrd="0" presId="urn:microsoft.com/office/officeart/2018/2/layout/IconLabelDescriptionList"/>
    <dgm:cxn modelId="{06B1F2BB-6416-4203-91E3-F82D371C2E2B}" type="presOf" srcId="{5F2869CA-BEE8-41C6-9F48-85C6C486FF72}" destId="{9B51348C-56DF-4FE4-A7A1-FDE16D15C49B}" srcOrd="0" destOrd="0" presId="urn:microsoft.com/office/officeart/2018/2/layout/IconLabelDescriptionList"/>
    <dgm:cxn modelId="{F73E25DD-63C4-48FB-AF61-C4A8A4371DB4}" srcId="{0490163E-BE51-446E-8700-3A5BE3F89612}" destId="{50DAFAB0-1251-42A6-8062-505ABCA484E0}" srcOrd="0" destOrd="0" parTransId="{EA7F63D1-09CD-41F0-978D-8DB9972DE7E4}" sibTransId="{D3333D03-81B6-4917-B34A-A55C313FBD06}"/>
    <dgm:cxn modelId="{3D3F0FDF-5389-4184-B6C8-6CD3F35EC805}" srcId="{5F2869CA-BEE8-41C6-9F48-85C6C486FF72}" destId="{CA353EA4-2DD1-4274-91E5-4E2EF6D0618D}" srcOrd="0" destOrd="0" parTransId="{9B677DC9-A63B-4B95-8E0D-E67773F5FFFA}" sibTransId="{C4E78F31-796D-4E53-8A7F-7C3DC7D74959}"/>
    <dgm:cxn modelId="{1D5001F7-C2AC-4294-AC88-045B2B2A17D1}" srcId="{4F76F266-63AD-4837-951C-D5C2A9F09E84}" destId="{CCCF3C65-4203-471C-81CD-BE6A3C3C16AF}" srcOrd="0" destOrd="0" parTransId="{4D121B86-A245-4134-969A-6242C461C944}" sibTransId="{C4348564-FB10-40B8-A39F-BA3873DB0C27}"/>
    <dgm:cxn modelId="{6A2D8FF9-C146-44AC-A159-FE0D3C708E68}" srcId="{FDBDA785-9538-4D36-B8D5-57082CFB79A8}" destId="{5F2869CA-BEE8-41C6-9F48-85C6C486FF72}" srcOrd="1" destOrd="0" parTransId="{2F37F7E4-D2D4-4CDB-B2A9-D527925C492F}" sibTransId="{F5FC30C0-A7B1-4616-BFE3-8D74419D20C2}"/>
    <dgm:cxn modelId="{1F4A6EFB-186B-4F28-8C73-364FC25C0ED7}" srcId="{0490163E-BE51-446E-8700-3A5BE3F89612}" destId="{F79F1C8F-B21C-4753-B1F8-201BBB74C8A9}" srcOrd="1" destOrd="0" parTransId="{DD94D3E2-2BFB-4F69-896D-C6C360681987}" sibTransId="{42EDFFF4-A6FC-4FC1-8782-81222B0E8873}"/>
    <dgm:cxn modelId="{AF34DCC3-87CC-4E35-B82A-C40E73D52698}" type="presParOf" srcId="{51DBFCAC-B646-4575-A600-A3BAE242F3E0}" destId="{83D90A7D-52F8-44E7-A506-EC1974098482}" srcOrd="0" destOrd="0" presId="urn:microsoft.com/office/officeart/2018/2/layout/IconLabelDescriptionList"/>
    <dgm:cxn modelId="{5CE1C181-BDB3-43EE-9B0D-454024FE561C}" type="presParOf" srcId="{83D90A7D-52F8-44E7-A506-EC1974098482}" destId="{992DB053-93C6-4BF8-8BA5-9318DB502EE9}" srcOrd="0" destOrd="0" presId="urn:microsoft.com/office/officeart/2018/2/layout/IconLabelDescriptionList"/>
    <dgm:cxn modelId="{3D1E4310-185B-437B-969F-00512A396883}" type="presParOf" srcId="{83D90A7D-52F8-44E7-A506-EC1974098482}" destId="{10D036DC-7E76-4EBF-B295-6925E9C32276}" srcOrd="1" destOrd="0" presId="urn:microsoft.com/office/officeart/2018/2/layout/IconLabelDescriptionList"/>
    <dgm:cxn modelId="{656859D8-60F0-4D16-A59C-2E5057615CE9}" type="presParOf" srcId="{83D90A7D-52F8-44E7-A506-EC1974098482}" destId="{CA3FA1C9-DC4E-4936-9821-D16F895C3F49}" srcOrd="2" destOrd="0" presId="urn:microsoft.com/office/officeart/2018/2/layout/IconLabelDescriptionList"/>
    <dgm:cxn modelId="{991DE846-BB72-4101-B697-5A34A8CBDE4B}" type="presParOf" srcId="{83D90A7D-52F8-44E7-A506-EC1974098482}" destId="{EA947746-F672-4AB9-94F6-36C2D62549A8}" srcOrd="3" destOrd="0" presId="urn:microsoft.com/office/officeart/2018/2/layout/IconLabelDescriptionList"/>
    <dgm:cxn modelId="{BC496FEE-A142-4C8C-AA1E-65288BC5D7C4}" type="presParOf" srcId="{83D90A7D-52F8-44E7-A506-EC1974098482}" destId="{7D9BF2D7-D84D-4593-86FD-A4D42D1F6361}" srcOrd="4" destOrd="0" presId="urn:microsoft.com/office/officeart/2018/2/layout/IconLabelDescriptionList"/>
    <dgm:cxn modelId="{0FC9E112-4D61-4014-9F53-6F0BBB1840A6}" type="presParOf" srcId="{51DBFCAC-B646-4575-A600-A3BAE242F3E0}" destId="{A57FDC43-0021-45EE-AC04-799249F5F1C2}" srcOrd="1" destOrd="0" presId="urn:microsoft.com/office/officeart/2018/2/layout/IconLabelDescriptionList"/>
    <dgm:cxn modelId="{1456D236-AA5E-406E-AB08-5E8D793808F8}" type="presParOf" srcId="{51DBFCAC-B646-4575-A600-A3BAE242F3E0}" destId="{F0B609F1-5374-4AEA-B99A-EBC8D0B95339}" srcOrd="2" destOrd="0" presId="urn:microsoft.com/office/officeart/2018/2/layout/IconLabelDescriptionList"/>
    <dgm:cxn modelId="{45CB0AA4-2363-4111-8CD9-A03F470AD1CD}" type="presParOf" srcId="{F0B609F1-5374-4AEA-B99A-EBC8D0B95339}" destId="{25164AC5-D8D6-49C4-9126-837FB98A74C0}" srcOrd="0" destOrd="0" presId="urn:microsoft.com/office/officeart/2018/2/layout/IconLabelDescriptionList"/>
    <dgm:cxn modelId="{1B20DA06-613F-4A08-B1B1-7FBEF3F9C7F0}" type="presParOf" srcId="{F0B609F1-5374-4AEA-B99A-EBC8D0B95339}" destId="{71D009D8-8B4B-4736-8865-5604CC33ED6E}" srcOrd="1" destOrd="0" presId="urn:microsoft.com/office/officeart/2018/2/layout/IconLabelDescriptionList"/>
    <dgm:cxn modelId="{4326BA03-161D-4702-A45A-65628F89C238}" type="presParOf" srcId="{F0B609F1-5374-4AEA-B99A-EBC8D0B95339}" destId="{9B51348C-56DF-4FE4-A7A1-FDE16D15C49B}" srcOrd="2" destOrd="0" presId="urn:microsoft.com/office/officeart/2018/2/layout/IconLabelDescriptionList"/>
    <dgm:cxn modelId="{C6DDB246-322F-4C39-871C-395F2068B4A4}" type="presParOf" srcId="{F0B609F1-5374-4AEA-B99A-EBC8D0B95339}" destId="{7064A815-E104-4594-A3A9-0EB22BECE215}" srcOrd="3" destOrd="0" presId="urn:microsoft.com/office/officeart/2018/2/layout/IconLabelDescriptionList"/>
    <dgm:cxn modelId="{A643CFFB-5262-46F0-8F74-3FBC92808426}" type="presParOf" srcId="{F0B609F1-5374-4AEA-B99A-EBC8D0B95339}" destId="{19E93BFD-CEFA-4AB1-87E9-1B76CB1CB90D}" srcOrd="4" destOrd="0" presId="urn:microsoft.com/office/officeart/2018/2/layout/IconLabelDescriptionList"/>
    <dgm:cxn modelId="{91F02AFC-E3FB-4A42-8A65-54D81EC4C261}" type="presParOf" srcId="{51DBFCAC-B646-4575-A600-A3BAE242F3E0}" destId="{C20AE6AA-C77A-49B2-9756-AFC5A168AFE5}" srcOrd="3" destOrd="0" presId="urn:microsoft.com/office/officeart/2018/2/layout/IconLabelDescriptionList"/>
    <dgm:cxn modelId="{AC5629D4-0C81-4772-9B03-8FCE64C913E3}" type="presParOf" srcId="{51DBFCAC-B646-4575-A600-A3BAE242F3E0}" destId="{1CC994BA-3CFC-4C27-A498-CD25E8E95285}" srcOrd="4" destOrd="0" presId="urn:microsoft.com/office/officeart/2018/2/layout/IconLabelDescriptionList"/>
    <dgm:cxn modelId="{BC8FF34D-FA30-40AB-9A2F-BBFBC538B0EF}" type="presParOf" srcId="{1CC994BA-3CFC-4C27-A498-CD25E8E95285}" destId="{0B897385-6805-444C-ABCC-E297B09E529E}" srcOrd="0" destOrd="0" presId="urn:microsoft.com/office/officeart/2018/2/layout/IconLabelDescriptionList"/>
    <dgm:cxn modelId="{F9BB2812-62B5-4818-9D91-E84B2A72FE25}" type="presParOf" srcId="{1CC994BA-3CFC-4C27-A498-CD25E8E95285}" destId="{C98E919B-D4AB-4578-946E-61A80527AB30}" srcOrd="1" destOrd="0" presId="urn:microsoft.com/office/officeart/2018/2/layout/IconLabelDescriptionList"/>
    <dgm:cxn modelId="{8E1C2E97-04D3-413B-AB9F-D511F87BE888}" type="presParOf" srcId="{1CC994BA-3CFC-4C27-A498-CD25E8E95285}" destId="{38F9EF6A-ED43-42A4-ADB1-F0E0F48D5D68}" srcOrd="2" destOrd="0" presId="urn:microsoft.com/office/officeart/2018/2/layout/IconLabelDescriptionList"/>
    <dgm:cxn modelId="{C70192B9-2EA7-4478-9F38-36912475B0BE}" type="presParOf" srcId="{1CC994BA-3CFC-4C27-A498-CD25E8E95285}" destId="{0CC016EB-B461-4EE1-AAC2-9BD6C57E158F}" srcOrd="3" destOrd="0" presId="urn:microsoft.com/office/officeart/2018/2/layout/IconLabelDescriptionList"/>
    <dgm:cxn modelId="{7D5D9FE4-0A3F-417E-8C04-AA69CB3CA384}" type="presParOf" srcId="{1CC994BA-3CFC-4C27-A498-CD25E8E95285}" destId="{20D5E5F4-99BA-402B-BBC9-E757CEE500B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EE010F3-0017-42E1-A3AE-BA386095FFD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322D65F-8183-44C2-B90F-0E521B7036E6}">
      <dgm:prSet/>
      <dgm:spPr/>
      <dgm:t>
        <a:bodyPr/>
        <a:lstStyle/>
        <a:p>
          <a:r>
            <a:rPr lang="en-IN" b="1"/>
            <a:t>Operational Systems:</a:t>
          </a:r>
          <a:r>
            <a:rPr lang="en-IN"/>
            <a:t> </a:t>
          </a:r>
          <a:endParaRPr lang="en-US"/>
        </a:p>
      </dgm:t>
    </dgm:pt>
    <dgm:pt modelId="{8557D657-C089-4C9A-B5BF-6F0966560709}" type="parTrans" cxnId="{8BD8337F-19B7-46A7-A490-BAD0B3F5912D}">
      <dgm:prSet/>
      <dgm:spPr/>
      <dgm:t>
        <a:bodyPr/>
        <a:lstStyle/>
        <a:p>
          <a:endParaRPr lang="en-US"/>
        </a:p>
      </dgm:t>
    </dgm:pt>
    <dgm:pt modelId="{34BC7C38-38AA-473A-9F47-AC4B9DE055A2}" type="sibTrans" cxnId="{8BD8337F-19B7-46A7-A490-BAD0B3F5912D}">
      <dgm:prSet/>
      <dgm:spPr/>
      <dgm:t>
        <a:bodyPr/>
        <a:lstStyle/>
        <a:p>
          <a:endParaRPr lang="en-US"/>
        </a:p>
      </dgm:t>
    </dgm:pt>
    <dgm:pt modelId="{87DC3C62-BAC8-41C1-BBCC-6E4CFFAFDE80}">
      <dgm:prSet/>
      <dgm:spPr/>
      <dgm:t>
        <a:bodyPr/>
        <a:lstStyle/>
        <a:p>
          <a:r>
            <a:rPr lang="en-IN"/>
            <a:t>Data extraction is typically </a:t>
          </a:r>
          <a:r>
            <a:rPr lang="en-IN" b="1"/>
            <a:t>one-time</a:t>
          </a:r>
          <a:r>
            <a:rPr lang="en-IN"/>
            <a:t>, transferring data from legacy systems (e.g., VSAM files) to a new </a:t>
          </a:r>
          <a:r>
            <a:rPr lang="en-IN" b="1"/>
            <a:t>relational database</a:t>
          </a:r>
          <a:r>
            <a:rPr lang="en-IN"/>
            <a:t>.</a:t>
          </a:r>
          <a:endParaRPr lang="en-US"/>
        </a:p>
      </dgm:t>
    </dgm:pt>
    <dgm:pt modelId="{C928553A-C4A8-4629-AAA8-B819297CB82F}" type="parTrans" cxnId="{9D70747D-4FE5-4F75-B004-CCC76AAE09A5}">
      <dgm:prSet/>
      <dgm:spPr/>
      <dgm:t>
        <a:bodyPr/>
        <a:lstStyle/>
        <a:p>
          <a:endParaRPr lang="en-US"/>
        </a:p>
      </dgm:t>
    </dgm:pt>
    <dgm:pt modelId="{A5FA053D-82F9-4022-B06D-AE944F14C43B}" type="sibTrans" cxnId="{9D70747D-4FE5-4F75-B004-CCC76AAE09A5}">
      <dgm:prSet/>
      <dgm:spPr/>
      <dgm:t>
        <a:bodyPr/>
        <a:lstStyle/>
        <a:p>
          <a:endParaRPr lang="en-US"/>
        </a:p>
      </dgm:t>
    </dgm:pt>
    <dgm:pt modelId="{FA76F884-A077-4487-B668-6A12CFA5319D}">
      <dgm:prSet/>
      <dgm:spPr/>
      <dgm:t>
        <a:bodyPr/>
        <a:lstStyle/>
        <a:p>
          <a:r>
            <a:rPr lang="en-IN" b="1"/>
            <a:t>Data Warehouse:</a:t>
          </a:r>
          <a:r>
            <a:rPr lang="en-IN"/>
            <a:t> </a:t>
          </a:r>
          <a:endParaRPr lang="en-US"/>
        </a:p>
      </dgm:t>
    </dgm:pt>
    <dgm:pt modelId="{81CCD24C-38C1-4A85-82F8-662AECD42EF7}" type="parTrans" cxnId="{3C925615-B290-43B1-8AB2-8B0214C5DA6C}">
      <dgm:prSet/>
      <dgm:spPr/>
      <dgm:t>
        <a:bodyPr/>
        <a:lstStyle/>
        <a:p>
          <a:endParaRPr lang="en-US"/>
        </a:p>
      </dgm:t>
    </dgm:pt>
    <dgm:pt modelId="{C0946BCB-BF83-4C76-A2EA-1EB37E0BB56E}" type="sibTrans" cxnId="{3C925615-B290-43B1-8AB2-8B0214C5DA6C}">
      <dgm:prSet/>
      <dgm:spPr/>
      <dgm:t>
        <a:bodyPr/>
        <a:lstStyle/>
        <a:p>
          <a:endParaRPr lang="en-US"/>
        </a:p>
      </dgm:t>
    </dgm:pt>
    <dgm:pt modelId="{9A1B58A2-4D00-4436-92E4-E88652AB519D}">
      <dgm:prSet/>
      <dgm:spPr/>
      <dgm:t>
        <a:bodyPr/>
        <a:lstStyle/>
        <a:p>
          <a:r>
            <a:rPr lang="en-IN"/>
            <a:t>Extraction is </a:t>
          </a:r>
          <a:r>
            <a:rPr lang="en-IN" b="1"/>
            <a:t>ongoing</a:t>
          </a:r>
          <a:r>
            <a:rPr lang="en-IN"/>
            <a:t> and must handle data from </a:t>
          </a:r>
          <a:r>
            <a:rPr lang="en-IN" b="1"/>
            <a:t>multiple disparate sources</a:t>
          </a:r>
          <a:r>
            <a:rPr lang="en-IN"/>
            <a:t> while supporting both </a:t>
          </a:r>
          <a:r>
            <a:rPr lang="en-IN" b="1"/>
            <a:t>initial full loads</a:t>
          </a:r>
          <a:r>
            <a:rPr lang="en-IN"/>
            <a:t> and </a:t>
          </a:r>
          <a:r>
            <a:rPr lang="en-IN" b="1"/>
            <a:t>incremental updates</a:t>
          </a:r>
          <a:r>
            <a:rPr lang="en-IN"/>
            <a:t>.</a:t>
          </a:r>
          <a:endParaRPr lang="en-US"/>
        </a:p>
      </dgm:t>
    </dgm:pt>
    <dgm:pt modelId="{450127A2-8FA8-42F1-90CD-5D681F88B340}" type="parTrans" cxnId="{6C1911DB-A1B8-479D-94BB-EC58FA8D2C55}">
      <dgm:prSet/>
      <dgm:spPr/>
      <dgm:t>
        <a:bodyPr/>
        <a:lstStyle/>
        <a:p>
          <a:endParaRPr lang="en-US"/>
        </a:p>
      </dgm:t>
    </dgm:pt>
    <dgm:pt modelId="{3D525A91-ED0A-418C-B7D9-6F073207A9CE}" type="sibTrans" cxnId="{6C1911DB-A1B8-479D-94BB-EC58FA8D2C55}">
      <dgm:prSet/>
      <dgm:spPr/>
      <dgm:t>
        <a:bodyPr/>
        <a:lstStyle/>
        <a:p>
          <a:endParaRPr lang="en-US"/>
        </a:p>
      </dgm:t>
    </dgm:pt>
    <dgm:pt modelId="{7175C134-E5D1-9A4D-8434-7464D73DA2D4}" type="pres">
      <dgm:prSet presAssocID="{4EE010F3-0017-42E1-A3AE-BA386095FFDA}" presName="linear" presStyleCnt="0">
        <dgm:presLayoutVars>
          <dgm:dir/>
          <dgm:animLvl val="lvl"/>
          <dgm:resizeHandles val="exact"/>
        </dgm:presLayoutVars>
      </dgm:prSet>
      <dgm:spPr/>
    </dgm:pt>
    <dgm:pt modelId="{19757C3C-52E5-1645-8664-60A374CD2FD4}" type="pres">
      <dgm:prSet presAssocID="{8322D65F-8183-44C2-B90F-0E521B7036E6}" presName="parentLin" presStyleCnt="0"/>
      <dgm:spPr/>
    </dgm:pt>
    <dgm:pt modelId="{56AE4ED8-384C-D74D-BC76-A7C4384D5EBD}" type="pres">
      <dgm:prSet presAssocID="{8322D65F-8183-44C2-B90F-0E521B7036E6}" presName="parentLeftMargin" presStyleLbl="node1" presStyleIdx="0" presStyleCnt="2"/>
      <dgm:spPr/>
    </dgm:pt>
    <dgm:pt modelId="{FAAEF329-D658-F84C-AC4F-64D1CABC7F1D}" type="pres">
      <dgm:prSet presAssocID="{8322D65F-8183-44C2-B90F-0E521B7036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98473D1-2F43-BF46-B9A9-357C54C05607}" type="pres">
      <dgm:prSet presAssocID="{8322D65F-8183-44C2-B90F-0E521B7036E6}" presName="negativeSpace" presStyleCnt="0"/>
      <dgm:spPr/>
    </dgm:pt>
    <dgm:pt modelId="{1C6693CE-B834-8744-A84C-B9F3D09208FC}" type="pres">
      <dgm:prSet presAssocID="{8322D65F-8183-44C2-B90F-0E521B7036E6}" presName="childText" presStyleLbl="conFgAcc1" presStyleIdx="0" presStyleCnt="2">
        <dgm:presLayoutVars>
          <dgm:bulletEnabled val="1"/>
        </dgm:presLayoutVars>
      </dgm:prSet>
      <dgm:spPr/>
    </dgm:pt>
    <dgm:pt modelId="{02A69D42-5FB5-F441-BCF4-D62E21CC90A3}" type="pres">
      <dgm:prSet presAssocID="{34BC7C38-38AA-473A-9F47-AC4B9DE055A2}" presName="spaceBetweenRectangles" presStyleCnt="0"/>
      <dgm:spPr/>
    </dgm:pt>
    <dgm:pt modelId="{FB40EF46-A957-2047-B8CD-E6AE910935B2}" type="pres">
      <dgm:prSet presAssocID="{FA76F884-A077-4487-B668-6A12CFA5319D}" presName="parentLin" presStyleCnt="0"/>
      <dgm:spPr/>
    </dgm:pt>
    <dgm:pt modelId="{702C6AEC-493C-5241-A54B-3611788D5012}" type="pres">
      <dgm:prSet presAssocID="{FA76F884-A077-4487-B668-6A12CFA5319D}" presName="parentLeftMargin" presStyleLbl="node1" presStyleIdx="0" presStyleCnt="2"/>
      <dgm:spPr/>
    </dgm:pt>
    <dgm:pt modelId="{4DC6F3FF-F625-404A-A5D9-22BCCA11FCD2}" type="pres">
      <dgm:prSet presAssocID="{FA76F884-A077-4487-B668-6A12CFA5319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8C66E34-C1C7-4745-AD18-27D2757C7DF2}" type="pres">
      <dgm:prSet presAssocID="{FA76F884-A077-4487-B668-6A12CFA5319D}" presName="negativeSpace" presStyleCnt="0"/>
      <dgm:spPr/>
    </dgm:pt>
    <dgm:pt modelId="{D9FBDF5D-440E-6D46-8228-0D8A8D326BF4}" type="pres">
      <dgm:prSet presAssocID="{FA76F884-A077-4487-B668-6A12CFA5319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C925615-B290-43B1-8AB2-8B0214C5DA6C}" srcId="{4EE010F3-0017-42E1-A3AE-BA386095FFDA}" destId="{FA76F884-A077-4487-B668-6A12CFA5319D}" srcOrd="1" destOrd="0" parTransId="{81CCD24C-38C1-4A85-82F8-662AECD42EF7}" sibTransId="{C0946BCB-BF83-4C76-A2EA-1EB37E0BB56E}"/>
    <dgm:cxn modelId="{44EB6E1A-414D-AA45-AFDF-7DE7837975CE}" type="presOf" srcId="{87DC3C62-BAC8-41C1-BBCC-6E4CFFAFDE80}" destId="{1C6693CE-B834-8744-A84C-B9F3D09208FC}" srcOrd="0" destOrd="0" presId="urn:microsoft.com/office/officeart/2005/8/layout/list1"/>
    <dgm:cxn modelId="{1D141924-4BCF-B849-95DF-97A8BE2F46D6}" type="presOf" srcId="{9A1B58A2-4D00-4436-92E4-E88652AB519D}" destId="{D9FBDF5D-440E-6D46-8228-0D8A8D326BF4}" srcOrd="0" destOrd="0" presId="urn:microsoft.com/office/officeart/2005/8/layout/list1"/>
    <dgm:cxn modelId="{ECA82344-BEE6-DC49-9E85-D59BC625D1D6}" type="presOf" srcId="{8322D65F-8183-44C2-B90F-0E521B7036E6}" destId="{56AE4ED8-384C-D74D-BC76-A7C4384D5EBD}" srcOrd="0" destOrd="0" presId="urn:microsoft.com/office/officeart/2005/8/layout/list1"/>
    <dgm:cxn modelId="{9D70747D-4FE5-4F75-B004-CCC76AAE09A5}" srcId="{8322D65F-8183-44C2-B90F-0E521B7036E6}" destId="{87DC3C62-BAC8-41C1-BBCC-6E4CFFAFDE80}" srcOrd="0" destOrd="0" parTransId="{C928553A-C4A8-4629-AAA8-B819297CB82F}" sibTransId="{A5FA053D-82F9-4022-B06D-AE944F14C43B}"/>
    <dgm:cxn modelId="{8BD8337F-19B7-46A7-A490-BAD0B3F5912D}" srcId="{4EE010F3-0017-42E1-A3AE-BA386095FFDA}" destId="{8322D65F-8183-44C2-B90F-0E521B7036E6}" srcOrd="0" destOrd="0" parTransId="{8557D657-C089-4C9A-B5BF-6F0966560709}" sibTransId="{34BC7C38-38AA-473A-9F47-AC4B9DE055A2}"/>
    <dgm:cxn modelId="{EB485690-9BF5-C14F-A703-77E70588D76C}" type="presOf" srcId="{8322D65F-8183-44C2-B90F-0E521B7036E6}" destId="{FAAEF329-D658-F84C-AC4F-64D1CABC7F1D}" srcOrd="1" destOrd="0" presId="urn:microsoft.com/office/officeart/2005/8/layout/list1"/>
    <dgm:cxn modelId="{0B935DA2-F145-9D4E-95EA-46D8FA8547BF}" type="presOf" srcId="{4EE010F3-0017-42E1-A3AE-BA386095FFDA}" destId="{7175C134-E5D1-9A4D-8434-7464D73DA2D4}" srcOrd="0" destOrd="0" presId="urn:microsoft.com/office/officeart/2005/8/layout/list1"/>
    <dgm:cxn modelId="{F5A71BA8-ED92-1547-904D-7138DC7AB779}" type="presOf" srcId="{FA76F884-A077-4487-B668-6A12CFA5319D}" destId="{702C6AEC-493C-5241-A54B-3611788D5012}" srcOrd="0" destOrd="0" presId="urn:microsoft.com/office/officeart/2005/8/layout/list1"/>
    <dgm:cxn modelId="{5CB3EABB-5128-6243-9638-01EF4312FA27}" type="presOf" srcId="{FA76F884-A077-4487-B668-6A12CFA5319D}" destId="{4DC6F3FF-F625-404A-A5D9-22BCCA11FCD2}" srcOrd="1" destOrd="0" presId="urn:microsoft.com/office/officeart/2005/8/layout/list1"/>
    <dgm:cxn modelId="{6C1911DB-A1B8-479D-94BB-EC58FA8D2C55}" srcId="{FA76F884-A077-4487-B668-6A12CFA5319D}" destId="{9A1B58A2-4D00-4436-92E4-E88652AB519D}" srcOrd="0" destOrd="0" parTransId="{450127A2-8FA8-42F1-90CD-5D681F88B340}" sibTransId="{3D525A91-ED0A-418C-B7D9-6F073207A9CE}"/>
    <dgm:cxn modelId="{124476FA-3C41-EC49-A1B6-EF61E2441CF4}" type="presParOf" srcId="{7175C134-E5D1-9A4D-8434-7464D73DA2D4}" destId="{19757C3C-52E5-1645-8664-60A374CD2FD4}" srcOrd="0" destOrd="0" presId="urn:microsoft.com/office/officeart/2005/8/layout/list1"/>
    <dgm:cxn modelId="{CAB8CACE-63B8-E64C-BA48-C2CCF9F629ED}" type="presParOf" srcId="{19757C3C-52E5-1645-8664-60A374CD2FD4}" destId="{56AE4ED8-384C-D74D-BC76-A7C4384D5EBD}" srcOrd="0" destOrd="0" presId="urn:microsoft.com/office/officeart/2005/8/layout/list1"/>
    <dgm:cxn modelId="{88FEB99C-0E52-704F-8883-95D973DAC774}" type="presParOf" srcId="{19757C3C-52E5-1645-8664-60A374CD2FD4}" destId="{FAAEF329-D658-F84C-AC4F-64D1CABC7F1D}" srcOrd="1" destOrd="0" presId="urn:microsoft.com/office/officeart/2005/8/layout/list1"/>
    <dgm:cxn modelId="{20243D32-B659-DF45-AB09-022E91779084}" type="presParOf" srcId="{7175C134-E5D1-9A4D-8434-7464D73DA2D4}" destId="{C98473D1-2F43-BF46-B9A9-357C54C05607}" srcOrd="1" destOrd="0" presId="urn:microsoft.com/office/officeart/2005/8/layout/list1"/>
    <dgm:cxn modelId="{D45C61AE-9308-664E-B278-E74D823EF883}" type="presParOf" srcId="{7175C134-E5D1-9A4D-8434-7464D73DA2D4}" destId="{1C6693CE-B834-8744-A84C-B9F3D09208FC}" srcOrd="2" destOrd="0" presId="urn:microsoft.com/office/officeart/2005/8/layout/list1"/>
    <dgm:cxn modelId="{0033E047-B446-3841-B461-D8EE9A234D22}" type="presParOf" srcId="{7175C134-E5D1-9A4D-8434-7464D73DA2D4}" destId="{02A69D42-5FB5-F441-BCF4-D62E21CC90A3}" srcOrd="3" destOrd="0" presId="urn:microsoft.com/office/officeart/2005/8/layout/list1"/>
    <dgm:cxn modelId="{18CF3E32-10E4-244D-87EF-8B38B3DD18EC}" type="presParOf" srcId="{7175C134-E5D1-9A4D-8434-7464D73DA2D4}" destId="{FB40EF46-A957-2047-B8CD-E6AE910935B2}" srcOrd="4" destOrd="0" presId="urn:microsoft.com/office/officeart/2005/8/layout/list1"/>
    <dgm:cxn modelId="{4BDE68DF-430C-3340-8042-5C98FEB8836F}" type="presParOf" srcId="{FB40EF46-A957-2047-B8CD-E6AE910935B2}" destId="{702C6AEC-493C-5241-A54B-3611788D5012}" srcOrd="0" destOrd="0" presId="urn:microsoft.com/office/officeart/2005/8/layout/list1"/>
    <dgm:cxn modelId="{88692A51-C034-4540-949A-B720B523A745}" type="presParOf" srcId="{FB40EF46-A957-2047-B8CD-E6AE910935B2}" destId="{4DC6F3FF-F625-404A-A5D9-22BCCA11FCD2}" srcOrd="1" destOrd="0" presId="urn:microsoft.com/office/officeart/2005/8/layout/list1"/>
    <dgm:cxn modelId="{BAF00D65-7E9E-2143-BFEB-8C397CBF0AA4}" type="presParOf" srcId="{7175C134-E5D1-9A4D-8434-7464D73DA2D4}" destId="{C8C66E34-C1C7-4745-AD18-27D2757C7DF2}" srcOrd="5" destOrd="0" presId="urn:microsoft.com/office/officeart/2005/8/layout/list1"/>
    <dgm:cxn modelId="{3FD4E06E-0CBA-7548-89C0-BB7D985BBB59}" type="presParOf" srcId="{7175C134-E5D1-9A4D-8434-7464D73DA2D4}" destId="{D9FBDF5D-440E-6D46-8228-0D8A8D326BF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749A5CD-1A44-4054-9338-F8B00605E97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FA0C3DA-0ED6-4256-9909-4762BD2D78B0}">
      <dgm:prSet/>
      <dgm:spPr/>
      <dgm:t>
        <a:bodyPr/>
        <a:lstStyle/>
        <a:p>
          <a:r>
            <a:rPr lang="en-IN" b="1"/>
            <a:t>Multiple Data Sources:</a:t>
          </a:r>
          <a:r>
            <a:rPr lang="en-IN"/>
            <a:t> </a:t>
          </a:r>
          <a:endParaRPr lang="en-US"/>
        </a:p>
      </dgm:t>
    </dgm:pt>
    <dgm:pt modelId="{154EE23D-E931-49C8-8FE3-01D6540F51FC}" type="parTrans" cxnId="{A941155B-1B21-4FAE-9533-619EF1591EE6}">
      <dgm:prSet/>
      <dgm:spPr/>
      <dgm:t>
        <a:bodyPr/>
        <a:lstStyle/>
        <a:p>
          <a:endParaRPr lang="en-US"/>
        </a:p>
      </dgm:t>
    </dgm:pt>
    <dgm:pt modelId="{10A28CBF-BBB3-4E61-A8E2-875E1B4DDCB8}" type="sibTrans" cxnId="{A941155B-1B21-4FAE-9533-619EF1591EE6}">
      <dgm:prSet/>
      <dgm:spPr/>
      <dgm:t>
        <a:bodyPr/>
        <a:lstStyle/>
        <a:p>
          <a:endParaRPr lang="en-US"/>
        </a:p>
      </dgm:t>
    </dgm:pt>
    <dgm:pt modelId="{0516762F-7035-4BC2-893B-A32B7E39860B}">
      <dgm:prSet/>
      <dgm:spPr/>
      <dgm:t>
        <a:bodyPr/>
        <a:lstStyle/>
        <a:p>
          <a:r>
            <a:rPr lang="en-IN"/>
            <a:t>Requires consolidating structured (databases) and unstructured (flat files, APIs) data.</a:t>
          </a:r>
          <a:endParaRPr lang="en-US"/>
        </a:p>
      </dgm:t>
    </dgm:pt>
    <dgm:pt modelId="{00CB88D3-52FA-483D-8E0C-5C552C91A6C1}" type="parTrans" cxnId="{8E182D76-042E-4048-AA2C-BC313F62D028}">
      <dgm:prSet/>
      <dgm:spPr/>
      <dgm:t>
        <a:bodyPr/>
        <a:lstStyle/>
        <a:p>
          <a:endParaRPr lang="en-US"/>
        </a:p>
      </dgm:t>
    </dgm:pt>
    <dgm:pt modelId="{1D9F25C9-699E-4849-841F-CE2FA360DF2B}" type="sibTrans" cxnId="{8E182D76-042E-4048-AA2C-BC313F62D028}">
      <dgm:prSet/>
      <dgm:spPr/>
      <dgm:t>
        <a:bodyPr/>
        <a:lstStyle/>
        <a:p>
          <a:endParaRPr lang="en-US"/>
        </a:p>
      </dgm:t>
    </dgm:pt>
    <dgm:pt modelId="{7D24B615-C4DE-4BB6-9EF2-204015154AD0}">
      <dgm:prSet/>
      <dgm:spPr/>
      <dgm:t>
        <a:bodyPr/>
        <a:lstStyle/>
        <a:p>
          <a:r>
            <a:rPr lang="en-IN" b="1"/>
            <a:t>Incremental Data Updates:</a:t>
          </a:r>
          <a:r>
            <a:rPr lang="en-IN"/>
            <a:t> </a:t>
          </a:r>
          <a:endParaRPr lang="en-US"/>
        </a:p>
      </dgm:t>
    </dgm:pt>
    <dgm:pt modelId="{F2607D06-F745-4F31-AECE-01A6491C38C8}" type="parTrans" cxnId="{0FE7E3D6-956C-4979-928F-65F153A61433}">
      <dgm:prSet/>
      <dgm:spPr/>
      <dgm:t>
        <a:bodyPr/>
        <a:lstStyle/>
        <a:p>
          <a:endParaRPr lang="en-US"/>
        </a:p>
      </dgm:t>
    </dgm:pt>
    <dgm:pt modelId="{64B578B9-A454-41CE-B9AD-4229C53DA7BA}" type="sibTrans" cxnId="{0FE7E3D6-956C-4979-928F-65F153A61433}">
      <dgm:prSet/>
      <dgm:spPr/>
      <dgm:t>
        <a:bodyPr/>
        <a:lstStyle/>
        <a:p>
          <a:endParaRPr lang="en-US"/>
        </a:p>
      </dgm:t>
    </dgm:pt>
    <dgm:pt modelId="{858D7387-E4A6-4AEF-8000-9ABEF51957CA}">
      <dgm:prSet/>
      <dgm:spPr/>
      <dgm:t>
        <a:bodyPr/>
        <a:lstStyle/>
        <a:p>
          <a:r>
            <a:rPr lang="en-IN"/>
            <a:t>Ongoing extraction to capture </a:t>
          </a:r>
          <a:r>
            <a:rPr lang="en-IN" b="1"/>
            <a:t>only changes</a:t>
          </a:r>
          <a:r>
            <a:rPr lang="en-IN"/>
            <a:t> rather than full refreshes.</a:t>
          </a:r>
          <a:endParaRPr lang="en-US"/>
        </a:p>
      </dgm:t>
    </dgm:pt>
    <dgm:pt modelId="{C28F4E28-122B-40ED-AD47-65F4825AD218}" type="parTrans" cxnId="{9EE56503-1FEE-4E0A-9D02-6D63CEC4E337}">
      <dgm:prSet/>
      <dgm:spPr/>
      <dgm:t>
        <a:bodyPr/>
        <a:lstStyle/>
        <a:p>
          <a:endParaRPr lang="en-US"/>
        </a:p>
      </dgm:t>
    </dgm:pt>
    <dgm:pt modelId="{AD953CC2-D836-41BF-837A-295EE61D3C85}" type="sibTrans" cxnId="{9EE56503-1FEE-4E0A-9D02-6D63CEC4E337}">
      <dgm:prSet/>
      <dgm:spPr/>
      <dgm:t>
        <a:bodyPr/>
        <a:lstStyle/>
        <a:p>
          <a:endParaRPr lang="en-US"/>
        </a:p>
      </dgm:t>
    </dgm:pt>
    <dgm:pt modelId="{A5029FDD-912F-FA4B-98CC-8BD11F1D4635}" type="pres">
      <dgm:prSet presAssocID="{C749A5CD-1A44-4054-9338-F8B00605E970}" presName="linear" presStyleCnt="0">
        <dgm:presLayoutVars>
          <dgm:dir/>
          <dgm:animLvl val="lvl"/>
          <dgm:resizeHandles val="exact"/>
        </dgm:presLayoutVars>
      </dgm:prSet>
      <dgm:spPr/>
    </dgm:pt>
    <dgm:pt modelId="{297A3770-C53E-D549-9A47-998E033695B2}" type="pres">
      <dgm:prSet presAssocID="{3FA0C3DA-0ED6-4256-9909-4762BD2D78B0}" presName="parentLin" presStyleCnt="0"/>
      <dgm:spPr/>
    </dgm:pt>
    <dgm:pt modelId="{8EB3D6AC-A8D1-E24B-BA9F-F2925CD74C28}" type="pres">
      <dgm:prSet presAssocID="{3FA0C3DA-0ED6-4256-9909-4762BD2D78B0}" presName="parentLeftMargin" presStyleLbl="node1" presStyleIdx="0" presStyleCnt="2"/>
      <dgm:spPr/>
    </dgm:pt>
    <dgm:pt modelId="{17DF48E6-9850-664F-B9A2-6A1EE7A2CDBA}" type="pres">
      <dgm:prSet presAssocID="{3FA0C3DA-0ED6-4256-9909-4762BD2D78B0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AE38E0-3E81-8643-9B09-A3FEB637B81F}" type="pres">
      <dgm:prSet presAssocID="{3FA0C3DA-0ED6-4256-9909-4762BD2D78B0}" presName="negativeSpace" presStyleCnt="0"/>
      <dgm:spPr/>
    </dgm:pt>
    <dgm:pt modelId="{CFA300A0-70CA-AD42-B07D-57D9AFCBE8B7}" type="pres">
      <dgm:prSet presAssocID="{3FA0C3DA-0ED6-4256-9909-4762BD2D78B0}" presName="childText" presStyleLbl="conFgAcc1" presStyleIdx="0" presStyleCnt="2">
        <dgm:presLayoutVars>
          <dgm:bulletEnabled val="1"/>
        </dgm:presLayoutVars>
      </dgm:prSet>
      <dgm:spPr/>
    </dgm:pt>
    <dgm:pt modelId="{76986267-437C-6245-8170-C8045042375C}" type="pres">
      <dgm:prSet presAssocID="{10A28CBF-BBB3-4E61-A8E2-875E1B4DDCB8}" presName="spaceBetweenRectangles" presStyleCnt="0"/>
      <dgm:spPr/>
    </dgm:pt>
    <dgm:pt modelId="{A00BF307-611C-584B-8EB6-F4EB647F7716}" type="pres">
      <dgm:prSet presAssocID="{7D24B615-C4DE-4BB6-9EF2-204015154AD0}" presName="parentLin" presStyleCnt="0"/>
      <dgm:spPr/>
    </dgm:pt>
    <dgm:pt modelId="{BBF0963E-6535-7549-8A0C-0F02EC4AE62C}" type="pres">
      <dgm:prSet presAssocID="{7D24B615-C4DE-4BB6-9EF2-204015154AD0}" presName="parentLeftMargin" presStyleLbl="node1" presStyleIdx="0" presStyleCnt="2"/>
      <dgm:spPr/>
    </dgm:pt>
    <dgm:pt modelId="{73DDE345-2A46-5C48-87F5-055EB0914509}" type="pres">
      <dgm:prSet presAssocID="{7D24B615-C4DE-4BB6-9EF2-204015154AD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0B4C536-90C1-4F47-8F64-79AEFF662504}" type="pres">
      <dgm:prSet presAssocID="{7D24B615-C4DE-4BB6-9EF2-204015154AD0}" presName="negativeSpace" presStyleCnt="0"/>
      <dgm:spPr/>
    </dgm:pt>
    <dgm:pt modelId="{0EE774D4-7AE3-9548-B1B0-FC91A34E5B45}" type="pres">
      <dgm:prSet presAssocID="{7D24B615-C4DE-4BB6-9EF2-204015154AD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B8D4A00-D431-AF4F-AC58-00CF02B67F3B}" type="presOf" srcId="{3FA0C3DA-0ED6-4256-9909-4762BD2D78B0}" destId="{17DF48E6-9850-664F-B9A2-6A1EE7A2CDBA}" srcOrd="1" destOrd="0" presId="urn:microsoft.com/office/officeart/2005/8/layout/list1"/>
    <dgm:cxn modelId="{9EE56503-1FEE-4E0A-9D02-6D63CEC4E337}" srcId="{7D24B615-C4DE-4BB6-9EF2-204015154AD0}" destId="{858D7387-E4A6-4AEF-8000-9ABEF51957CA}" srcOrd="0" destOrd="0" parTransId="{C28F4E28-122B-40ED-AD47-65F4825AD218}" sibTransId="{AD953CC2-D836-41BF-837A-295EE61D3C85}"/>
    <dgm:cxn modelId="{B2272711-C199-B94E-80DD-C656441EEC74}" type="presOf" srcId="{7D24B615-C4DE-4BB6-9EF2-204015154AD0}" destId="{BBF0963E-6535-7549-8A0C-0F02EC4AE62C}" srcOrd="0" destOrd="0" presId="urn:microsoft.com/office/officeart/2005/8/layout/list1"/>
    <dgm:cxn modelId="{3E5C8A4D-0C9D-C142-8F44-889A85C0BAA0}" type="presOf" srcId="{0516762F-7035-4BC2-893B-A32B7E39860B}" destId="{CFA300A0-70CA-AD42-B07D-57D9AFCBE8B7}" srcOrd="0" destOrd="0" presId="urn:microsoft.com/office/officeart/2005/8/layout/list1"/>
    <dgm:cxn modelId="{A941155B-1B21-4FAE-9533-619EF1591EE6}" srcId="{C749A5CD-1A44-4054-9338-F8B00605E970}" destId="{3FA0C3DA-0ED6-4256-9909-4762BD2D78B0}" srcOrd="0" destOrd="0" parTransId="{154EE23D-E931-49C8-8FE3-01D6540F51FC}" sibTransId="{10A28CBF-BBB3-4E61-A8E2-875E1B4DDCB8}"/>
    <dgm:cxn modelId="{F5859467-C0E8-644B-AB6B-D6D3308CC1B1}" type="presOf" srcId="{C749A5CD-1A44-4054-9338-F8B00605E970}" destId="{A5029FDD-912F-FA4B-98CC-8BD11F1D4635}" srcOrd="0" destOrd="0" presId="urn:microsoft.com/office/officeart/2005/8/layout/list1"/>
    <dgm:cxn modelId="{8E182D76-042E-4048-AA2C-BC313F62D028}" srcId="{3FA0C3DA-0ED6-4256-9909-4762BD2D78B0}" destId="{0516762F-7035-4BC2-893B-A32B7E39860B}" srcOrd="0" destOrd="0" parTransId="{00CB88D3-52FA-483D-8E0C-5C552C91A6C1}" sibTransId="{1D9F25C9-699E-4849-841F-CE2FA360DF2B}"/>
    <dgm:cxn modelId="{490B0EA8-AFF7-7747-BCEA-57C393ECB9BF}" type="presOf" srcId="{858D7387-E4A6-4AEF-8000-9ABEF51957CA}" destId="{0EE774D4-7AE3-9548-B1B0-FC91A34E5B45}" srcOrd="0" destOrd="0" presId="urn:microsoft.com/office/officeart/2005/8/layout/list1"/>
    <dgm:cxn modelId="{0FE7E3D6-956C-4979-928F-65F153A61433}" srcId="{C749A5CD-1A44-4054-9338-F8B00605E970}" destId="{7D24B615-C4DE-4BB6-9EF2-204015154AD0}" srcOrd="1" destOrd="0" parTransId="{F2607D06-F745-4F31-AECE-01A6491C38C8}" sibTransId="{64B578B9-A454-41CE-B9AD-4229C53DA7BA}"/>
    <dgm:cxn modelId="{316567E2-71CC-5947-9EA5-A1238F3341F1}" type="presOf" srcId="{7D24B615-C4DE-4BB6-9EF2-204015154AD0}" destId="{73DDE345-2A46-5C48-87F5-055EB0914509}" srcOrd="1" destOrd="0" presId="urn:microsoft.com/office/officeart/2005/8/layout/list1"/>
    <dgm:cxn modelId="{2C0F89EF-4631-4C42-B617-D126A7FD08A1}" type="presOf" srcId="{3FA0C3DA-0ED6-4256-9909-4762BD2D78B0}" destId="{8EB3D6AC-A8D1-E24B-BA9F-F2925CD74C28}" srcOrd="0" destOrd="0" presId="urn:microsoft.com/office/officeart/2005/8/layout/list1"/>
    <dgm:cxn modelId="{F13EFBC1-26D1-CB40-AFD3-065E4A50E1C0}" type="presParOf" srcId="{A5029FDD-912F-FA4B-98CC-8BD11F1D4635}" destId="{297A3770-C53E-D549-9A47-998E033695B2}" srcOrd="0" destOrd="0" presId="urn:microsoft.com/office/officeart/2005/8/layout/list1"/>
    <dgm:cxn modelId="{776CBEFD-BF44-934A-B057-28D3348A3897}" type="presParOf" srcId="{297A3770-C53E-D549-9A47-998E033695B2}" destId="{8EB3D6AC-A8D1-E24B-BA9F-F2925CD74C28}" srcOrd="0" destOrd="0" presId="urn:microsoft.com/office/officeart/2005/8/layout/list1"/>
    <dgm:cxn modelId="{9B9E8DE0-D3E6-4943-BAA2-DF15EA0E51E4}" type="presParOf" srcId="{297A3770-C53E-D549-9A47-998E033695B2}" destId="{17DF48E6-9850-664F-B9A2-6A1EE7A2CDBA}" srcOrd="1" destOrd="0" presId="urn:microsoft.com/office/officeart/2005/8/layout/list1"/>
    <dgm:cxn modelId="{46AA9200-9446-4A4D-BFD7-AD29ABEC889C}" type="presParOf" srcId="{A5029FDD-912F-FA4B-98CC-8BD11F1D4635}" destId="{68AE38E0-3E81-8643-9B09-A3FEB637B81F}" srcOrd="1" destOrd="0" presId="urn:microsoft.com/office/officeart/2005/8/layout/list1"/>
    <dgm:cxn modelId="{9509A6F2-3036-2049-A8AE-95A282F3D7B3}" type="presParOf" srcId="{A5029FDD-912F-FA4B-98CC-8BD11F1D4635}" destId="{CFA300A0-70CA-AD42-B07D-57D9AFCBE8B7}" srcOrd="2" destOrd="0" presId="urn:microsoft.com/office/officeart/2005/8/layout/list1"/>
    <dgm:cxn modelId="{6EB31561-B570-534F-8B07-685FE8D88815}" type="presParOf" srcId="{A5029FDD-912F-FA4B-98CC-8BD11F1D4635}" destId="{76986267-437C-6245-8170-C8045042375C}" srcOrd="3" destOrd="0" presId="urn:microsoft.com/office/officeart/2005/8/layout/list1"/>
    <dgm:cxn modelId="{CEC5FF5F-83A1-E94D-AF75-25045D1C6DEB}" type="presParOf" srcId="{A5029FDD-912F-FA4B-98CC-8BD11F1D4635}" destId="{A00BF307-611C-584B-8EB6-F4EB647F7716}" srcOrd="4" destOrd="0" presId="urn:microsoft.com/office/officeart/2005/8/layout/list1"/>
    <dgm:cxn modelId="{7D0E0137-010E-0047-A1FD-2D07A0D32C50}" type="presParOf" srcId="{A00BF307-611C-584B-8EB6-F4EB647F7716}" destId="{BBF0963E-6535-7549-8A0C-0F02EC4AE62C}" srcOrd="0" destOrd="0" presId="urn:microsoft.com/office/officeart/2005/8/layout/list1"/>
    <dgm:cxn modelId="{237C7B9F-2C84-0E43-98F2-8DFA9BE1E3D6}" type="presParOf" srcId="{A00BF307-611C-584B-8EB6-F4EB647F7716}" destId="{73DDE345-2A46-5C48-87F5-055EB0914509}" srcOrd="1" destOrd="0" presId="urn:microsoft.com/office/officeart/2005/8/layout/list1"/>
    <dgm:cxn modelId="{5D72F2DB-EA0D-124A-81A3-485504B5D108}" type="presParOf" srcId="{A5029FDD-912F-FA4B-98CC-8BD11F1D4635}" destId="{30B4C536-90C1-4F47-8F64-79AEFF662504}" srcOrd="5" destOrd="0" presId="urn:microsoft.com/office/officeart/2005/8/layout/list1"/>
    <dgm:cxn modelId="{A394B7B5-9B65-8F46-93BD-20297D9E546B}" type="presParOf" srcId="{A5029FDD-912F-FA4B-98CC-8BD11F1D4635}" destId="{0EE774D4-7AE3-9548-B1B0-FC91A34E5B4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B066165-9791-4C8C-8E32-419E3441FFA7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050ECB8-5036-40F3-BA6B-D045FD281374}">
      <dgm:prSet/>
      <dgm:spPr/>
      <dgm:t>
        <a:bodyPr/>
        <a:lstStyle/>
        <a:p>
          <a:r>
            <a:rPr lang="en-IN" b="1"/>
            <a:t>Third-Party Tools:</a:t>
          </a:r>
          <a:endParaRPr lang="en-US"/>
        </a:p>
      </dgm:t>
    </dgm:pt>
    <dgm:pt modelId="{7C17338F-7F6E-4B01-938E-7C455025BFDE}" type="parTrans" cxnId="{C4D715BC-CD94-4EC5-9D85-D9B627700A0F}">
      <dgm:prSet/>
      <dgm:spPr/>
      <dgm:t>
        <a:bodyPr/>
        <a:lstStyle/>
        <a:p>
          <a:endParaRPr lang="en-US"/>
        </a:p>
      </dgm:t>
    </dgm:pt>
    <dgm:pt modelId="{7AFAA602-9A1E-4B97-AC52-9FB86E9A51FF}" type="sibTrans" cxnId="{C4D715BC-CD94-4EC5-9D85-D9B627700A0F}">
      <dgm:prSet/>
      <dgm:spPr/>
      <dgm:t>
        <a:bodyPr/>
        <a:lstStyle/>
        <a:p>
          <a:endParaRPr lang="en-US"/>
        </a:p>
      </dgm:t>
    </dgm:pt>
    <dgm:pt modelId="{A71F1F4F-E069-4BA1-91AE-B9D1B15AC173}">
      <dgm:prSet/>
      <dgm:spPr/>
      <dgm:t>
        <a:bodyPr/>
        <a:lstStyle/>
        <a:p>
          <a:r>
            <a:rPr lang="en-IN"/>
            <a:t>More expensive but provide </a:t>
          </a:r>
          <a:r>
            <a:rPr lang="en-IN" b="1"/>
            <a:t>metadata management</a:t>
          </a:r>
          <a:r>
            <a:rPr lang="en-IN"/>
            <a:t> and </a:t>
          </a:r>
          <a:r>
            <a:rPr lang="en-IN" b="1"/>
            <a:t>built-in flexibility</a:t>
          </a:r>
          <a:r>
            <a:rPr lang="en-IN"/>
            <a:t>.</a:t>
          </a:r>
          <a:endParaRPr lang="en-US"/>
        </a:p>
      </dgm:t>
    </dgm:pt>
    <dgm:pt modelId="{D29D81E4-36BF-4F30-B184-9635F2FB09F6}" type="parTrans" cxnId="{2C105A62-D752-49AF-B1AE-E05025135918}">
      <dgm:prSet/>
      <dgm:spPr/>
      <dgm:t>
        <a:bodyPr/>
        <a:lstStyle/>
        <a:p>
          <a:endParaRPr lang="en-US"/>
        </a:p>
      </dgm:t>
    </dgm:pt>
    <dgm:pt modelId="{2381E0BB-6652-4BC2-97B7-CD4F2351EC2F}" type="sibTrans" cxnId="{2C105A62-D752-49AF-B1AE-E05025135918}">
      <dgm:prSet/>
      <dgm:spPr/>
      <dgm:t>
        <a:bodyPr/>
        <a:lstStyle/>
        <a:p>
          <a:endParaRPr lang="en-US"/>
        </a:p>
      </dgm:t>
    </dgm:pt>
    <dgm:pt modelId="{F148061B-E19D-44F1-94E1-0E4240CB809E}">
      <dgm:prSet/>
      <dgm:spPr/>
      <dgm:t>
        <a:bodyPr/>
        <a:lstStyle/>
        <a:p>
          <a:r>
            <a:rPr lang="en-IN"/>
            <a:t>Easier to adapt to changing business conditions by simply modifying input parameters.</a:t>
          </a:r>
          <a:endParaRPr lang="en-US"/>
        </a:p>
      </dgm:t>
    </dgm:pt>
    <dgm:pt modelId="{32D030ED-4D31-457A-B826-5A690E5C47D7}" type="parTrans" cxnId="{A6010580-8BE7-4E23-A48A-0C1C26667653}">
      <dgm:prSet/>
      <dgm:spPr/>
      <dgm:t>
        <a:bodyPr/>
        <a:lstStyle/>
        <a:p>
          <a:endParaRPr lang="en-US"/>
        </a:p>
      </dgm:t>
    </dgm:pt>
    <dgm:pt modelId="{7D9348FA-5D86-4B1B-B6D2-D3A41D48718D}" type="sibTrans" cxnId="{A6010580-8BE7-4E23-A48A-0C1C26667653}">
      <dgm:prSet/>
      <dgm:spPr/>
      <dgm:t>
        <a:bodyPr/>
        <a:lstStyle/>
        <a:p>
          <a:endParaRPr lang="en-US"/>
        </a:p>
      </dgm:t>
    </dgm:pt>
    <dgm:pt modelId="{259118A4-C9D1-483D-8731-E5F01ADD7C04}">
      <dgm:prSet/>
      <dgm:spPr/>
      <dgm:t>
        <a:bodyPr/>
        <a:lstStyle/>
        <a:p>
          <a:r>
            <a:rPr lang="en-IN" b="1"/>
            <a:t>In-House Programs:</a:t>
          </a:r>
          <a:endParaRPr lang="en-US"/>
        </a:p>
      </dgm:t>
    </dgm:pt>
    <dgm:pt modelId="{7CE4A3CA-CED8-41CB-BE3E-7BCF6C229829}" type="parTrans" cxnId="{42E5597B-A481-43DC-80B6-4393C6599D83}">
      <dgm:prSet/>
      <dgm:spPr/>
      <dgm:t>
        <a:bodyPr/>
        <a:lstStyle/>
        <a:p>
          <a:endParaRPr lang="en-US"/>
        </a:p>
      </dgm:t>
    </dgm:pt>
    <dgm:pt modelId="{0FBEE5E3-E24F-42EE-806B-87B1EA9F87ED}" type="sibTrans" cxnId="{42E5597B-A481-43DC-80B6-4393C6599D83}">
      <dgm:prSet/>
      <dgm:spPr/>
      <dgm:t>
        <a:bodyPr/>
        <a:lstStyle/>
        <a:p>
          <a:endParaRPr lang="en-US"/>
        </a:p>
      </dgm:t>
    </dgm:pt>
    <dgm:pt modelId="{9EE740A5-7B79-415A-A010-B59A6CDC2FBD}">
      <dgm:prSet/>
      <dgm:spPr/>
      <dgm:t>
        <a:bodyPr/>
        <a:lstStyle/>
        <a:p>
          <a:r>
            <a:rPr lang="en-IN"/>
            <a:t>More </a:t>
          </a:r>
          <a:r>
            <a:rPr lang="en-IN" b="1"/>
            <a:t>cost-effective initially</a:t>
          </a:r>
          <a:r>
            <a:rPr lang="en-IN"/>
            <a:t> but expensive to </a:t>
          </a:r>
          <a:r>
            <a:rPr lang="en-IN" b="1"/>
            <a:t>maintain</a:t>
          </a:r>
          <a:r>
            <a:rPr lang="en-IN"/>
            <a:t> over time.</a:t>
          </a:r>
          <a:endParaRPr lang="en-US"/>
        </a:p>
      </dgm:t>
    </dgm:pt>
    <dgm:pt modelId="{7D34809A-BE7B-4A82-A82B-C0C75D35176F}" type="parTrans" cxnId="{E8F51DDB-7FF1-4D56-B3A5-A457A08057E0}">
      <dgm:prSet/>
      <dgm:spPr/>
      <dgm:t>
        <a:bodyPr/>
        <a:lstStyle/>
        <a:p>
          <a:endParaRPr lang="en-US"/>
        </a:p>
      </dgm:t>
    </dgm:pt>
    <dgm:pt modelId="{3D6E7DDE-5093-47BB-9118-E2816B020278}" type="sibTrans" cxnId="{E8F51DDB-7FF1-4D56-B3A5-A457A08057E0}">
      <dgm:prSet/>
      <dgm:spPr/>
      <dgm:t>
        <a:bodyPr/>
        <a:lstStyle/>
        <a:p>
          <a:endParaRPr lang="en-US"/>
        </a:p>
      </dgm:t>
    </dgm:pt>
    <dgm:pt modelId="{430AE258-1312-4388-A61B-6CEA459DF288}">
      <dgm:prSet/>
      <dgm:spPr/>
      <dgm:t>
        <a:bodyPr/>
        <a:lstStyle/>
        <a:p>
          <a:r>
            <a:rPr lang="en-IN"/>
            <a:t>Require frequent updates when </a:t>
          </a:r>
          <a:r>
            <a:rPr lang="en-IN" b="1"/>
            <a:t>source systems change</a:t>
          </a:r>
          <a:r>
            <a:rPr lang="en-IN"/>
            <a:t>.</a:t>
          </a:r>
          <a:endParaRPr lang="en-US"/>
        </a:p>
      </dgm:t>
    </dgm:pt>
    <dgm:pt modelId="{A38C3118-3837-4FA3-BA50-B59B3185C42D}" type="parTrans" cxnId="{B33C771E-8763-4627-9FB4-574B2515D8BC}">
      <dgm:prSet/>
      <dgm:spPr/>
      <dgm:t>
        <a:bodyPr/>
        <a:lstStyle/>
        <a:p>
          <a:endParaRPr lang="en-US"/>
        </a:p>
      </dgm:t>
    </dgm:pt>
    <dgm:pt modelId="{19F705C1-3894-4C38-930B-C955C87A9569}" type="sibTrans" cxnId="{B33C771E-8763-4627-9FB4-574B2515D8BC}">
      <dgm:prSet/>
      <dgm:spPr/>
      <dgm:t>
        <a:bodyPr/>
        <a:lstStyle/>
        <a:p>
          <a:endParaRPr lang="en-US"/>
        </a:p>
      </dgm:t>
    </dgm:pt>
    <dgm:pt modelId="{190CEF19-A227-3649-86AA-CA20FDF52F15}" type="pres">
      <dgm:prSet presAssocID="{AB066165-9791-4C8C-8E32-419E3441FFA7}" presName="Name0" presStyleCnt="0">
        <dgm:presLayoutVars>
          <dgm:dir/>
          <dgm:animLvl val="lvl"/>
          <dgm:resizeHandles val="exact"/>
        </dgm:presLayoutVars>
      </dgm:prSet>
      <dgm:spPr/>
    </dgm:pt>
    <dgm:pt modelId="{AAB40DFC-7206-F040-9ADD-8AC0D49E3609}" type="pres">
      <dgm:prSet presAssocID="{E050ECB8-5036-40F3-BA6B-D045FD281374}" presName="composite" presStyleCnt="0"/>
      <dgm:spPr/>
    </dgm:pt>
    <dgm:pt modelId="{5D9D682A-1594-9849-94BF-3D528BAC8298}" type="pres">
      <dgm:prSet presAssocID="{E050ECB8-5036-40F3-BA6B-D045FD281374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F74B9499-64AA-A940-9BAE-121CEB2FCBD3}" type="pres">
      <dgm:prSet presAssocID="{E050ECB8-5036-40F3-BA6B-D045FD281374}" presName="desTx" presStyleLbl="alignAccFollowNode1" presStyleIdx="0" presStyleCnt="2">
        <dgm:presLayoutVars>
          <dgm:bulletEnabled val="1"/>
        </dgm:presLayoutVars>
      </dgm:prSet>
      <dgm:spPr/>
    </dgm:pt>
    <dgm:pt modelId="{B29F3255-CC0A-BD43-AC33-FD0F5CC92BE7}" type="pres">
      <dgm:prSet presAssocID="{7AFAA602-9A1E-4B97-AC52-9FB86E9A51FF}" presName="space" presStyleCnt="0"/>
      <dgm:spPr/>
    </dgm:pt>
    <dgm:pt modelId="{3B430E63-6EE5-9B4C-902A-94D74790A1D5}" type="pres">
      <dgm:prSet presAssocID="{259118A4-C9D1-483D-8731-E5F01ADD7C04}" presName="composite" presStyleCnt="0"/>
      <dgm:spPr/>
    </dgm:pt>
    <dgm:pt modelId="{4BB56AAD-C837-FA4B-82AD-E62D2E4355CF}" type="pres">
      <dgm:prSet presAssocID="{259118A4-C9D1-483D-8731-E5F01ADD7C0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55E3FF0-BF05-804A-82B8-E157F3CE9778}" type="pres">
      <dgm:prSet presAssocID="{259118A4-C9D1-483D-8731-E5F01ADD7C0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33C771E-8763-4627-9FB4-574B2515D8BC}" srcId="{259118A4-C9D1-483D-8731-E5F01ADD7C04}" destId="{430AE258-1312-4388-A61B-6CEA459DF288}" srcOrd="1" destOrd="0" parTransId="{A38C3118-3837-4FA3-BA50-B59B3185C42D}" sibTransId="{19F705C1-3894-4C38-930B-C955C87A9569}"/>
    <dgm:cxn modelId="{04057A1E-DB60-4648-A5CF-732E8478380B}" type="presOf" srcId="{259118A4-C9D1-483D-8731-E5F01ADD7C04}" destId="{4BB56AAD-C837-FA4B-82AD-E62D2E4355CF}" srcOrd="0" destOrd="0" presId="urn:microsoft.com/office/officeart/2005/8/layout/hList1"/>
    <dgm:cxn modelId="{5D157639-40AE-304C-9082-F0DEFB7D327F}" type="presOf" srcId="{F148061B-E19D-44F1-94E1-0E4240CB809E}" destId="{F74B9499-64AA-A940-9BAE-121CEB2FCBD3}" srcOrd="0" destOrd="1" presId="urn:microsoft.com/office/officeart/2005/8/layout/hList1"/>
    <dgm:cxn modelId="{2C105A62-D752-49AF-B1AE-E05025135918}" srcId="{E050ECB8-5036-40F3-BA6B-D045FD281374}" destId="{A71F1F4F-E069-4BA1-91AE-B9D1B15AC173}" srcOrd="0" destOrd="0" parTransId="{D29D81E4-36BF-4F30-B184-9635F2FB09F6}" sibTransId="{2381E0BB-6652-4BC2-97B7-CD4F2351EC2F}"/>
    <dgm:cxn modelId="{42E5597B-A481-43DC-80B6-4393C6599D83}" srcId="{AB066165-9791-4C8C-8E32-419E3441FFA7}" destId="{259118A4-C9D1-483D-8731-E5F01ADD7C04}" srcOrd="1" destOrd="0" parTransId="{7CE4A3CA-CED8-41CB-BE3E-7BCF6C229829}" sibTransId="{0FBEE5E3-E24F-42EE-806B-87B1EA9F87ED}"/>
    <dgm:cxn modelId="{A6010580-8BE7-4E23-A48A-0C1C26667653}" srcId="{E050ECB8-5036-40F3-BA6B-D045FD281374}" destId="{F148061B-E19D-44F1-94E1-0E4240CB809E}" srcOrd="1" destOrd="0" parTransId="{32D030ED-4D31-457A-B826-5A690E5C47D7}" sibTransId="{7D9348FA-5D86-4B1B-B6D2-D3A41D48718D}"/>
    <dgm:cxn modelId="{B0164886-3A00-604D-B146-21B9DE5200C6}" type="presOf" srcId="{AB066165-9791-4C8C-8E32-419E3441FFA7}" destId="{190CEF19-A227-3649-86AA-CA20FDF52F15}" srcOrd="0" destOrd="0" presId="urn:microsoft.com/office/officeart/2005/8/layout/hList1"/>
    <dgm:cxn modelId="{184DB28B-CC8C-3843-9AD9-484F0C91B7AC}" type="presOf" srcId="{430AE258-1312-4388-A61B-6CEA459DF288}" destId="{C55E3FF0-BF05-804A-82B8-E157F3CE9778}" srcOrd="0" destOrd="1" presId="urn:microsoft.com/office/officeart/2005/8/layout/hList1"/>
    <dgm:cxn modelId="{C4D715BC-CD94-4EC5-9D85-D9B627700A0F}" srcId="{AB066165-9791-4C8C-8E32-419E3441FFA7}" destId="{E050ECB8-5036-40F3-BA6B-D045FD281374}" srcOrd="0" destOrd="0" parTransId="{7C17338F-7F6E-4B01-938E-7C455025BFDE}" sibTransId="{7AFAA602-9A1E-4B97-AC52-9FB86E9A51FF}"/>
    <dgm:cxn modelId="{AF6DB4BC-BFE3-474B-ACF0-484CDD6EC7BE}" type="presOf" srcId="{E050ECB8-5036-40F3-BA6B-D045FD281374}" destId="{5D9D682A-1594-9849-94BF-3D528BAC8298}" srcOrd="0" destOrd="0" presId="urn:microsoft.com/office/officeart/2005/8/layout/hList1"/>
    <dgm:cxn modelId="{E8F51DDB-7FF1-4D56-B3A5-A457A08057E0}" srcId="{259118A4-C9D1-483D-8731-E5F01ADD7C04}" destId="{9EE740A5-7B79-415A-A010-B59A6CDC2FBD}" srcOrd="0" destOrd="0" parTransId="{7D34809A-BE7B-4A82-A82B-C0C75D35176F}" sibTransId="{3D6E7DDE-5093-47BB-9118-E2816B020278}"/>
    <dgm:cxn modelId="{EC9CF5E8-C400-FF48-A67C-ED9B72740B63}" type="presOf" srcId="{9EE740A5-7B79-415A-A010-B59A6CDC2FBD}" destId="{C55E3FF0-BF05-804A-82B8-E157F3CE9778}" srcOrd="0" destOrd="0" presId="urn:microsoft.com/office/officeart/2005/8/layout/hList1"/>
    <dgm:cxn modelId="{E7505FF4-34B2-C244-913C-E682B2FBCE6A}" type="presOf" srcId="{A71F1F4F-E069-4BA1-91AE-B9D1B15AC173}" destId="{F74B9499-64AA-A940-9BAE-121CEB2FCBD3}" srcOrd="0" destOrd="0" presId="urn:microsoft.com/office/officeart/2005/8/layout/hList1"/>
    <dgm:cxn modelId="{FBA503C1-B4A5-9D45-9D4A-E95A6081BFF2}" type="presParOf" srcId="{190CEF19-A227-3649-86AA-CA20FDF52F15}" destId="{AAB40DFC-7206-F040-9ADD-8AC0D49E3609}" srcOrd="0" destOrd="0" presId="urn:microsoft.com/office/officeart/2005/8/layout/hList1"/>
    <dgm:cxn modelId="{836C1371-F6CE-6B42-ACA4-F13A549AED76}" type="presParOf" srcId="{AAB40DFC-7206-F040-9ADD-8AC0D49E3609}" destId="{5D9D682A-1594-9849-94BF-3D528BAC8298}" srcOrd="0" destOrd="0" presId="urn:microsoft.com/office/officeart/2005/8/layout/hList1"/>
    <dgm:cxn modelId="{F6E0229C-1832-6F47-8D97-8B1B4D5D01F2}" type="presParOf" srcId="{AAB40DFC-7206-F040-9ADD-8AC0D49E3609}" destId="{F74B9499-64AA-A940-9BAE-121CEB2FCBD3}" srcOrd="1" destOrd="0" presId="urn:microsoft.com/office/officeart/2005/8/layout/hList1"/>
    <dgm:cxn modelId="{26C566D2-7B20-084B-AFFB-0C727AF40546}" type="presParOf" srcId="{190CEF19-A227-3649-86AA-CA20FDF52F15}" destId="{B29F3255-CC0A-BD43-AC33-FD0F5CC92BE7}" srcOrd="1" destOrd="0" presId="urn:microsoft.com/office/officeart/2005/8/layout/hList1"/>
    <dgm:cxn modelId="{1D36B755-1953-AD4D-BAAC-533E3D7B5145}" type="presParOf" srcId="{190CEF19-A227-3649-86AA-CA20FDF52F15}" destId="{3B430E63-6EE5-9B4C-902A-94D74790A1D5}" srcOrd="2" destOrd="0" presId="urn:microsoft.com/office/officeart/2005/8/layout/hList1"/>
    <dgm:cxn modelId="{CBF3563A-B296-504A-8910-CD8B8D47CD43}" type="presParOf" srcId="{3B430E63-6EE5-9B4C-902A-94D74790A1D5}" destId="{4BB56AAD-C837-FA4B-82AD-E62D2E4355CF}" srcOrd="0" destOrd="0" presId="urn:microsoft.com/office/officeart/2005/8/layout/hList1"/>
    <dgm:cxn modelId="{22F7CB20-3107-CC4A-9C99-E03538BE724B}" type="presParOf" srcId="{3B430E63-6EE5-9B4C-902A-94D74790A1D5}" destId="{C55E3FF0-BF05-804A-82B8-E157F3CE977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975525A-A351-4C6D-8502-6FD3942E5AC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F387AA2-0430-40AB-ADED-15569A4A147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Source identification</a:t>
          </a:r>
          <a:endParaRPr lang="en-US" sz="2400"/>
        </a:p>
      </dgm:t>
    </dgm:pt>
    <dgm:pt modelId="{4613FBB9-7BD1-481A-A1E6-D59343D33369}" type="parTrans" cxnId="{3F6DB6E9-30B6-4AEE-B7E2-3C6AB8983B81}">
      <dgm:prSet/>
      <dgm:spPr/>
      <dgm:t>
        <a:bodyPr/>
        <a:lstStyle/>
        <a:p>
          <a:endParaRPr lang="en-US" sz="2400"/>
        </a:p>
      </dgm:t>
    </dgm:pt>
    <dgm:pt modelId="{7297BD29-F897-42B7-874D-ACC2B3AB07E9}" type="sibTrans" cxnId="{3F6DB6E9-30B6-4AEE-B7E2-3C6AB8983B81}">
      <dgm:prSet/>
      <dgm:spPr/>
      <dgm:t>
        <a:bodyPr/>
        <a:lstStyle/>
        <a:p>
          <a:endParaRPr lang="en-US" sz="2400"/>
        </a:p>
      </dgm:t>
    </dgm:pt>
    <dgm:pt modelId="{CFB5D0FA-B908-4362-A621-FB57E148418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 dirty="0"/>
            <a:t>identify source applications and source structures.</a:t>
          </a:r>
          <a:endParaRPr lang="en-US" sz="1600" dirty="0"/>
        </a:p>
      </dgm:t>
    </dgm:pt>
    <dgm:pt modelId="{9968BF96-E791-4CAB-B331-C840CB4D9F62}" type="parTrans" cxnId="{25CCBB83-55D9-4B4B-ABCB-8DFA9B54270B}">
      <dgm:prSet/>
      <dgm:spPr/>
      <dgm:t>
        <a:bodyPr/>
        <a:lstStyle/>
        <a:p>
          <a:endParaRPr lang="en-US" sz="2400"/>
        </a:p>
      </dgm:t>
    </dgm:pt>
    <dgm:pt modelId="{399B2D72-3FBB-4B5B-AFEC-B0E7B752E1D8}" type="sibTrans" cxnId="{25CCBB83-55D9-4B4B-ABCB-8DFA9B54270B}">
      <dgm:prSet/>
      <dgm:spPr/>
      <dgm:t>
        <a:bodyPr/>
        <a:lstStyle/>
        <a:p>
          <a:endParaRPr lang="en-US" sz="2400"/>
        </a:p>
      </dgm:t>
    </dgm:pt>
    <dgm:pt modelId="{A5E229B7-1E89-428C-B3CA-E3BC90AC633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Method of extraction</a:t>
          </a:r>
          <a:endParaRPr lang="en-US" sz="2400"/>
        </a:p>
      </dgm:t>
    </dgm:pt>
    <dgm:pt modelId="{7F55EA2D-090F-40E2-AB57-2014461BA8EC}" type="parTrans" cxnId="{878DB2B0-E037-40E0-8227-F4C6DF7E304C}">
      <dgm:prSet/>
      <dgm:spPr/>
      <dgm:t>
        <a:bodyPr/>
        <a:lstStyle/>
        <a:p>
          <a:endParaRPr lang="en-US" sz="2400"/>
        </a:p>
      </dgm:t>
    </dgm:pt>
    <dgm:pt modelId="{20136861-7149-4B0B-90E7-D3AF4B92EF27}" type="sibTrans" cxnId="{878DB2B0-E037-40E0-8227-F4C6DF7E304C}">
      <dgm:prSet/>
      <dgm:spPr/>
      <dgm:t>
        <a:bodyPr/>
        <a:lstStyle/>
        <a:p>
          <a:endParaRPr lang="en-US" sz="2400"/>
        </a:p>
      </dgm:t>
    </dgm:pt>
    <dgm:pt modelId="{736B3E36-B258-4008-9855-374FE7CEAA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for each data source, define whether the extraction process is manual or tool-based.</a:t>
          </a:r>
          <a:endParaRPr lang="en-US" sz="1600"/>
        </a:p>
      </dgm:t>
    </dgm:pt>
    <dgm:pt modelId="{CFBF8776-F8F6-414D-A463-A1E8DA4FF228}" type="parTrans" cxnId="{A0CC4018-9792-493A-AB3F-40D995739DEB}">
      <dgm:prSet/>
      <dgm:spPr/>
      <dgm:t>
        <a:bodyPr/>
        <a:lstStyle/>
        <a:p>
          <a:endParaRPr lang="en-US" sz="2400"/>
        </a:p>
      </dgm:t>
    </dgm:pt>
    <dgm:pt modelId="{3199BB90-8EF7-49C7-8EEF-AB5A77DC8520}" type="sibTrans" cxnId="{A0CC4018-9792-493A-AB3F-40D995739DEB}">
      <dgm:prSet/>
      <dgm:spPr/>
      <dgm:t>
        <a:bodyPr/>
        <a:lstStyle/>
        <a:p>
          <a:endParaRPr lang="en-US" sz="2400"/>
        </a:p>
      </dgm:t>
    </dgm:pt>
    <dgm:pt modelId="{8D68AF1A-F23A-40B7-8FE5-5EA73689BE0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Extraction frequency</a:t>
          </a:r>
          <a:endParaRPr lang="en-US" sz="2400"/>
        </a:p>
      </dgm:t>
    </dgm:pt>
    <dgm:pt modelId="{DAA6F621-EFC8-494A-9C93-FE5642F45A00}" type="parTrans" cxnId="{AC72CE53-893E-4996-BE26-800476E335FC}">
      <dgm:prSet/>
      <dgm:spPr/>
      <dgm:t>
        <a:bodyPr/>
        <a:lstStyle/>
        <a:p>
          <a:endParaRPr lang="en-US" sz="2400"/>
        </a:p>
      </dgm:t>
    </dgm:pt>
    <dgm:pt modelId="{AF739569-91E4-4FCE-8461-087C27890A5B}" type="sibTrans" cxnId="{AC72CE53-893E-4996-BE26-800476E335FC}">
      <dgm:prSet/>
      <dgm:spPr/>
      <dgm:t>
        <a:bodyPr/>
        <a:lstStyle/>
        <a:p>
          <a:endParaRPr lang="en-US" sz="2400"/>
        </a:p>
      </dgm:t>
    </dgm:pt>
    <dgm:pt modelId="{C6744003-478A-40D7-BDED-EA1BF529325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for each data source, establish how frequently the data extraction must be done: daily, weekly, quarterly, and so on.</a:t>
          </a:r>
          <a:endParaRPr lang="en-US" sz="1600"/>
        </a:p>
      </dgm:t>
    </dgm:pt>
    <dgm:pt modelId="{319815C2-7AB3-44CD-A101-B093036744E7}" type="parTrans" cxnId="{6B52C04E-1856-4B95-9FE1-0BAED8746B91}">
      <dgm:prSet/>
      <dgm:spPr/>
      <dgm:t>
        <a:bodyPr/>
        <a:lstStyle/>
        <a:p>
          <a:endParaRPr lang="en-US" sz="2400"/>
        </a:p>
      </dgm:t>
    </dgm:pt>
    <dgm:pt modelId="{EC2CB0C2-E03B-4883-AF59-09320555E68B}" type="sibTrans" cxnId="{6B52C04E-1856-4B95-9FE1-0BAED8746B91}">
      <dgm:prSet/>
      <dgm:spPr/>
      <dgm:t>
        <a:bodyPr/>
        <a:lstStyle/>
        <a:p>
          <a:endParaRPr lang="en-US" sz="2400"/>
        </a:p>
      </dgm:t>
    </dgm:pt>
    <dgm:pt modelId="{764D0416-2B88-4488-82D8-25D2948BA64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Time window</a:t>
          </a:r>
          <a:endParaRPr lang="en-US" sz="2400"/>
        </a:p>
      </dgm:t>
    </dgm:pt>
    <dgm:pt modelId="{424C1011-2572-48FC-AE96-927C57C654AF}" type="parTrans" cxnId="{6C712FA1-1F21-4DC4-B4E4-5E26704CDB91}">
      <dgm:prSet/>
      <dgm:spPr/>
      <dgm:t>
        <a:bodyPr/>
        <a:lstStyle/>
        <a:p>
          <a:endParaRPr lang="en-US" sz="2400"/>
        </a:p>
      </dgm:t>
    </dgm:pt>
    <dgm:pt modelId="{F562BDC6-483A-44AD-93BE-2FFF0800166E}" type="sibTrans" cxnId="{6C712FA1-1F21-4DC4-B4E4-5E26704CDB91}">
      <dgm:prSet/>
      <dgm:spPr/>
      <dgm:t>
        <a:bodyPr/>
        <a:lstStyle/>
        <a:p>
          <a:endParaRPr lang="en-US" sz="2400"/>
        </a:p>
      </dgm:t>
    </dgm:pt>
    <dgm:pt modelId="{1B79077A-FA69-4799-A583-B0180D39F3A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for each data source, denote the time window for the extraction process.</a:t>
          </a:r>
          <a:endParaRPr lang="en-US" sz="1600"/>
        </a:p>
      </dgm:t>
    </dgm:pt>
    <dgm:pt modelId="{99071151-FEE5-4BFF-92B0-74FBEA12FB52}" type="parTrans" cxnId="{C264772C-9204-41AD-8D0B-1EAEE7900072}">
      <dgm:prSet/>
      <dgm:spPr/>
      <dgm:t>
        <a:bodyPr/>
        <a:lstStyle/>
        <a:p>
          <a:endParaRPr lang="en-US" sz="2400"/>
        </a:p>
      </dgm:t>
    </dgm:pt>
    <dgm:pt modelId="{991C3E62-9896-42E4-A1A9-A5D3414BE872}" type="sibTrans" cxnId="{C264772C-9204-41AD-8D0B-1EAEE7900072}">
      <dgm:prSet/>
      <dgm:spPr/>
      <dgm:t>
        <a:bodyPr/>
        <a:lstStyle/>
        <a:p>
          <a:endParaRPr lang="en-US" sz="2400"/>
        </a:p>
      </dgm:t>
    </dgm:pt>
    <dgm:pt modelId="{721EF857-AFB8-4025-B567-A4DFBCF9512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Job sequencing</a:t>
          </a:r>
          <a:endParaRPr lang="en-US" sz="2400"/>
        </a:p>
      </dgm:t>
    </dgm:pt>
    <dgm:pt modelId="{F6468AD2-BD4C-46E0-BE74-F9136C914AC7}" type="parTrans" cxnId="{D6976ABC-8015-4891-BB61-93F38980B465}">
      <dgm:prSet/>
      <dgm:spPr/>
      <dgm:t>
        <a:bodyPr/>
        <a:lstStyle/>
        <a:p>
          <a:endParaRPr lang="en-US" sz="2400"/>
        </a:p>
      </dgm:t>
    </dgm:pt>
    <dgm:pt modelId="{416D17EF-5893-4B52-89BE-DE68D70661E1}" type="sibTrans" cxnId="{D6976ABC-8015-4891-BB61-93F38980B465}">
      <dgm:prSet/>
      <dgm:spPr/>
      <dgm:t>
        <a:bodyPr/>
        <a:lstStyle/>
        <a:p>
          <a:endParaRPr lang="en-US" sz="2400"/>
        </a:p>
      </dgm:t>
    </dgm:pt>
    <dgm:pt modelId="{B6EE5F4E-DB0C-46AA-8EF7-203F2DF91B8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determine whether the beginning of one job in an extraction job stream must wait until the previous job has finished successfully.</a:t>
          </a:r>
          <a:endParaRPr lang="en-US" sz="1600"/>
        </a:p>
      </dgm:t>
    </dgm:pt>
    <dgm:pt modelId="{5C6AF704-A168-4924-AC59-9DCE9E925ABC}" type="parTrans" cxnId="{8D61379C-C8B8-4954-8E96-1FCD5E52D612}">
      <dgm:prSet/>
      <dgm:spPr/>
      <dgm:t>
        <a:bodyPr/>
        <a:lstStyle/>
        <a:p>
          <a:endParaRPr lang="en-US" sz="2400"/>
        </a:p>
      </dgm:t>
    </dgm:pt>
    <dgm:pt modelId="{F960788C-2E5A-4321-9EEB-8AE8C2E69E98}" type="sibTrans" cxnId="{8D61379C-C8B8-4954-8E96-1FCD5E52D612}">
      <dgm:prSet/>
      <dgm:spPr/>
      <dgm:t>
        <a:bodyPr/>
        <a:lstStyle/>
        <a:p>
          <a:endParaRPr lang="en-US" sz="2400"/>
        </a:p>
      </dgm:t>
    </dgm:pt>
    <dgm:pt modelId="{E98DFFBB-A7FF-4009-82AB-29C4E73194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2400"/>
            <a:t>Exception handling</a:t>
          </a:r>
          <a:endParaRPr lang="en-US" sz="2400"/>
        </a:p>
      </dgm:t>
    </dgm:pt>
    <dgm:pt modelId="{CD06F060-B361-443C-911A-B7359E45CC4C}" type="parTrans" cxnId="{A5DB9DDC-5823-4284-AED5-9A9B417DA5E0}">
      <dgm:prSet/>
      <dgm:spPr/>
      <dgm:t>
        <a:bodyPr/>
        <a:lstStyle/>
        <a:p>
          <a:endParaRPr lang="en-US" sz="2400"/>
        </a:p>
      </dgm:t>
    </dgm:pt>
    <dgm:pt modelId="{45122394-44A5-494C-B74F-987236264840}" type="sibTrans" cxnId="{A5DB9DDC-5823-4284-AED5-9A9B417DA5E0}">
      <dgm:prSet/>
      <dgm:spPr/>
      <dgm:t>
        <a:bodyPr/>
        <a:lstStyle/>
        <a:p>
          <a:endParaRPr lang="en-US" sz="2400"/>
        </a:p>
      </dgm:t>
    </dgm:pt>
    <dgm:pt modelId="{426A1C9F-9990-49D5-9710-1531CBA631F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IN" sz="1600"/>
            <a:t>determine how to handle input records that cannot be extracted.</a:t>
          </a:r>
          <a:endParaRPr lang="en-US" sz="1600"/>
        </a:p>
      </dgm:t>
    </dgm:pt>
    <dgm:pt modelId="{E6470BEB-3768-45F0-BB53-79BBC55C36CF}" type="parTrans" cxnId="{5690671F-5F7A-4436-97F7-041E71BBEB7D}">
      <dgm:prSet/>
      <dgm:spPr/>
      <dgm:t>
        <a:bodyPr/>
        <a:lstStyle/>
        <a:p>
          <a:endParaRPr lang="en-US" sz="2400"/>
        </a:p>
      </dgm:t>
    </dgm:pt>
    <dgm:pt modelId="{F5C8937E-14D9-41B2-84C9-52E0D59D430F}" type="sibTrans" cxnId="{5690671F-5F7A-4436-97F7-041E71BBEB7D}">
      <dgm:prSet/>
      <dgm:spPr/>
      <dgm:t>
        <a:bodyPr/>
        <a:lstStyle/>
        <a:p>
          <a:endParaRPr lang="en-US" sz="2400"/>
        </a:p>
      </dgm:t>
    </dgm:pt>
    <dgm:pt modelId="{85499A6A-2AC3-4BF6-A24F-49913241EC0B}" type="pres">
      <dgm:prSet presAssocID="{3975525A-A351-4C6D-8502-6FD3942E5ACC}" presName="root" presStyleCnt="0">
        <dgm:presLayoutVars>
          <dgm:dir/>
          <dgm:resizeHandles val="exact"/>
        </dgm:presLayoutVars>
      </dgm:prSet>
      <dgm:spPr/>
    </dgm:pt>
    <dgm:pt modelId="{1F7F9623-EFD7-4083-839F-2132C23C5EF3}" type="pres">
      <dgm:prSet presAssocID="{4F387AA2-0430-40AB-ADED-15569A4A1479}" presName="compNode" presStyleCnt="0"/>
      <dgm:spPr/>
    </dgm:pt>
    <dgm:pt modelId="{EFCDA009-F231-4D4E-81BC-29E337326A7C}" type="pres">
      <dgm:prSet presAssocID="{4F387AA2-0430-40AB-ADED-15569A4A1479}" presName="bgRect" presStyleLbl="bgShp" presStyleIdx="0" presStyleCnt="6"/>
      <dgm:spPr/>
    </dgm:pt>
    <dgm:pt modelId="{377FF08D-761A-4DDD-B9CB-89E04F1120C2}" type="pres">
      <dgm:prSet presAssocID="{4F387AA2-0430-40AB-ADED-15569A4A147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71C4364-461B-43BE-8405-BFA2C29E3F95}" type="pres">
      <dgm:prSet presAssocID="{4F387AA2-0430-40AB-ADED-15569A4A1479}" presName="spaceRect" presStyleCnt="0"/>
      <dgm:spPr/>
    </dgm:pt>
    <dgm:pt modelId="{333F5DCF-120C-4105-BA60-CCDBA319D303}" type="pres">
      <dgm:prSet presAssocID="{4F387AA2-0430-40AB-ADED-15569A4A1479}" presName="parTx" presStyleLbl="revTx" presStyleIdx="0" presStyleCnt="12">
        <dgm:presLayoutVars>
          <dgm:chMax val="0"/>
          <dgm:chPref val="0"/>
        </dgm:presLayoutVars>
      </dgm:prSet>
      <dgm:spPr/>
    </dgm:pt>
    <dgm:pt modelId="{2AE82130-7F40-483A-BDB4-1A1CA7BF7FFB}" type="pres">
      <dgm:prSet presAssocID="{4F387AA2-0430-40AB-ADED-15569A4A1479}" presName="desTx" presStyleLbl="revTx" presStyleIdx="1" presStyleCnt="12">
        <dgm:presLayoutVars/>
      </dgm:prSet>
      <dgm:spPr/>
    </dgm:pt>
    <dgm:pt modelId="{FBF9D6F9-1FD8-4547-B9A4-C2C12C25E132}" type="pres">
      <dgm:prSet presAssocID="{7297BD29-F897-42B7-874D-ACC2B3AB07E9}" presName="sibTrans" presStyleCnt="0"/>
      <dgm:spPr/>
    </dgm:pt>
    <dgm:pt modelId="{11CCA113-E2B9-455B-A073-36DAECC52AE4}" type="pres">
      <dgm:prSet presAssocID="{A5E229B7-1E89-428C-B3CA-E3BC90AC6339}" presName="compNode" presStyleCnt="0"/>
      <dgm:spPr/>
    </dgm:pt>
    <dgm:pt modelId="{E53DB987-9A5F-4392-998B-983B2955EC42}" type="pres">
      <dgm:prSet presAssocID="{A5E229B7-1E89-428C-B3CA-E3BC90AC6339}" presName="bgRect" presStyleLbl="bgShp" presStyleIdx="1" presStyleCnt="6"/>
      <dgm:spPr/>
    </dgm:pt>
    <dgm:pt modelId="{A3C1CF87-FCF3-4F82-80E6-BBD708470684}" type="pres">
      <dgm:prSet presAssocID="{A5E229B7-1E89-428C-B3CA-E3BC90AC63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FBFA706-7BCE-43FC-890B-570E9F78B927}" type="pres">
      <dgm:prSet presAssocID="{A5E229B7-1E89-428C-B3CA-E3BC90AC6339}" presName="spaceRect" presStyleCnt="0"/>
      <dgm:spPr/>
    </dgm:pt>
    <dgm:pt modelId="{422A522E-45F6-4537-B4D8-9B69CA45321B}" type="pres">
      <dgm:prSet presAssocID="{A5E229B7-1E89-428C-B3CA-E3BC90AC6339}" presName="parTx" presStyleLbl="revTx" presStyleIdx="2" presStyleCnt="12">
        <dgm:presLayoutVars>
          <dgm:chMax val="0"/>
          <dgm:chPref val="0"/>
        </dgm:presLayoutVars>
      </dgm:prSet>
      <dgm:spPr/>
    </dgm:pt>
    <dgm:pt modelId="{8212DABA-9EFF-46C5-A856-8D49DFA9B962}" type="pres">
      <dgm:prSet presAssocID="{A5E229B7-1E89-428C-B3CA-E3BC90AC6339}" presName="desTx" presStyleLbl="revTx" presStyleIdx="3" presStyleCnt="12">
        <dgm:presLayoutVars/>
      </dgm:prSet>
      <dgm:spPr/>
    </dgm:pt>
    <dgm:pt modelId="{A26C7773-2130-40C7-BE60-ADF0ACD49C59}" type="pres">
      <dgm:prSet presAssocID="{20136861-7149-4B0B-90E7-D3AF4B92EF27}" presName="sibTrans" presStyleCnt="0"/>
      <dgm:spPr/>
    </dgm:pt>
    <dgm:pt modelId="{FEB24F57-D18D-4D51-AD45-15899144B243}" type="pres">
      <dgm:prSet presAssocID="{8D68AF1A-F23A-40B7-8FE5-5EA73689BE08}" presName="compNode" presStyleCnt="0"/>
      <dgm:spPr/>
    </dgm:pt>
    <dgm:pt modelId="{48D65695-4C66-458D-9401-198F0A400E26}" type="pres">
      <dgm:prSet presAssocID="{8D68AF1A-F23A-40B7-8FE5-5EA73689BE08}" presName="bgRect" presStyleLbl="bgShp" presStyleIdx="2" presStyleCnt="6"/>
      <dgm:spPr/>
    </dgm:pt>
    <dgm:pt modelId="{751F1048-AC36-4CB4-A09A-A1FBF9723A29}" type="pres">
      <dgm:prSet presAssocID="{8D68AF1A-F23A-40B7-8FE5-5EA73689BE0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4563872F-0AD0-41B5-83BC-AC4E21C2E785}" type="pres">
      <dgm:prSet presAssocID="{8D68AF1A-F23A-40B7-8FE5-5EA73689BE08}" presName="spaceRect" presStyleCnt="0"/>
      <dgm:spPr/>
    </dgm:pt>
    <dgm:pt modelId="{5025471D-C981-4C77-B279-C1A1C4045627}" type="pres">
      <dgm:prSet presAssocID="{8D68AF1A-F23A-40B7-8FE5-5EA73689BE08}" presName="parTx" presStyleLbl="revTx" presStyleIdx="4" presStyleCnt="12">
        <dgm:presLayoutVars>
          <dgm:chMax val="0"/>
          <dgm:chPref val="0"/>
        </dgm:presLayoutVars>
      </dgm:prSet>
      <dgm:spPr/>
    </dgm:pt>
    <dgm:pt modelId="{C0819522-E49B-4ECE-B697-282B175DD2DB}" type="pres">
      <dgm:prSet presAssocID="{8D68AF1A-F23A-40B7-8FE5-5EA73689BE08}" presName="desTx" presStyleLbl="revTx" presStyleIdx="5" presStyleCnt="12">
        <dgm:presLayoutVars/>
      </dgm:prSet>
      <dgm:spPr/>
    </dgm:pt>
    <dgm:pt modelId="{6FFD5F84-90FE-43F2-BC4E-2A723799CA18}" type="pres">
      <dgm:prSet presAssocID="{AF739569-91E4-4FCE-8461-087C27890A5B}" presName="sibTrans" presStyleCnt="0"/>
      <dgm:spPr/>
    </dgm:pt>
    <dgm:pt modelId="{78D23BE7-DDF1-43EB-BF0F-2F4EC3C63036}" type="pres">
      <dgm:prSet presAssocID="{764D0416-2B88-4488-82D8-25D2948BA64F}" presName="compNode" presStyleCnt="0"/>
      <dgm:spPr/>
    </dgm:pt>
    <dgm:pt modelId="{C03648C5-6BA8-4A20-9F86-6A70F0FC1DAC}" type="pres">
      <dgm:prSet presAssocID="{764D0416-2B88-4488-82D8-25D2948BA64F}" presName="bgRect" presStyleLbl="bgShp" presStyleIdx="3" presStyleCnt="6"/>
      <dgm:spPr/>
    </dgm:pt>
    <dgm:pt modelId="{BA4F949F-1F14-479F-BAF1-E0BB78560EBB}" type="pres">
      <dgm:prSet presAssocID="{764D0416-2B88-4488-82D8-25D2948BA64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77DDDF36-6D30-41E6-9548-A9846210EBEA}" type="pres">
      <dgm:prSet presAssocID="{764D0416-2B88-4488-82D8-25D2948BA64F}" presName="spaceRect" presStyleCnt="0"/>
      <dgm:spPr/>
    </dgm:pt>
    <dgm:pt modelId="{67A5619D-6F04-435B-8C59-A65A0B140330}" type="pres">
      <dgm:prSet presAssocID="{764D0416-2B88-4488-82D8-25D2948BA64F}" presName="parTx" presStyleLbl="revTx" presStyleIdx="6" presStyleCnt="12">
        <dgm:presLayoutVars>
          <dgm:chMax val="0"/>
          <dgm:chPref val="0"/>
        </dgm:presLayoutVars>
      </dgm:prSet>
      <dgm:spPr/>
    </dgm:pt>
    <dgm:pt modelId="{E10A4EC2-87E9-4B6D-9189-91E448569BFB}" type="pres">
      <dgm:prSet presAssocID="{764D0416-2B88-4488-82D8-25D2948BA64F}" presName="desTx" presStyleLbl="revTx" presStyleIdx="7" presStyleCnt="12">
        <dgm:presLayoutVars/>
      </dgm:prSet>
      <dgm:spPr/>
    </dgm:pt>
    <dgm:pt modelId="{C082AE8D-E1E2-4891-BFB3-5F25D68F11A3}" type="pres">
      <dgm:prSet presAssocID="{F562BDC6-483A-44AD-93BE-2FFF0800166E}" presName="sibTrans" presStyleCnt="0"/>
      <dgm:spPr/>
    </dgm:pt>
    <dgm:pt modelId="{AA1FD76D-C680-46D7-A6A1-D1DD130A8A28}" type="pres">
      <dgm:prSet presAssocID="{721EF857-AFB8-4025-B567-A4DFBCF9512C}" presName="compNode" presStyleCnt="0"/>
      <dgm:spPr/>
    </dgm:pt>
    <dgm:pt modelId="{9A0C3B96-5B95-4408-8C31-9ACB8E8119B0}" type="pres">
      <dgm:prSet presAssocID="{721EF857-AFB8-4025-B567-A4DFBCF9512C}" presName="bgRect" presStyleLbl="bgShp" presStyleIdx="4" presStyleCnt="6"/>
      <dgm:spPr/>
    </dgm:pt>
    <dgm:pt modelId="{E961D17C-3D38-47AB-A840-AFAF1592C8DE}" type="pres">
      <dgm:prSet presAssocID="{721EF857-AFB8-4025-B567-A4DFBCF9512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8DCD4D76-89CB-44C9-A692-76F705F09C9D}" type="pres">
      <dgm:prSet presAssocID="{721EF857-AFB8-4025-B567-A4DFBCF9512C}" presName="spaceRect" presStyleCnt="0"/>
      <dgm:spPr/>
    </dgm:pt>
    <dgm:pt modelId="{0717A094-4C33-436E-8521-035D211DA55E}" type="pres">
      <dgm:prSet presAssocID="{721EF857-AFB8-4025-B567-A4DFBCF9512C}" presName="parTx" presStyleLbl="revTx" presStyleIdx="8" presStyleCnt="12">
        <dgm:presLayoutVars>
          <dgm:chMax val="0"/>
          <dgm:chPref val="0"/>
        </dgm:presLayoutVars>
      </dgm:prSet>
      <dgm:spPr/>
    </dgm:pt>
    <dgm:pt modelId="{37456476-CCEF-4AA9-9972-6A04C6B6FF0E}" type="pres">
      <dgm:prSet presAssocID="{721EF857-AFB8-4025-B567-A4DFBCF9512C}" presName="desTx" presStyleLbl="revTx" presStyleIdx="9" presStyleCnt="12">
        <dgm:presLayoutVars/>
      </dgm:prSet>
      <dgm:spPr/>
    </dgm:pt>
    <dgm:pt modelId="{CE006E66-9BDA-44BC-AD9A-E60CFF8611AE}" type="pres">
      <dgm:prSet presAssocID="{416D17EF-5893-4B52-89BE-DE68D70661E1}" presName="sibTrans" presStyleCnt="0"/>
      <dgm:spPr/>
    </dgm:pt>
    <dgm:pt modelId="{A488E5C4-30CE-4FB6-B987-192087713F77}" type="pres">
      <dgm:prSet presAssocID="{E98DFFBB-A7FF-4009-82AB-29C4E7319469}" presName="compNode" presStyleCnt="0"/>
      <dgm:spPr/>
    </dgm:pt>
    <dgm:pt modelId="{9E689A26-FA5A-43BF-8E25-E38122A0A7D9}" type="pres">
      <dgm:prSet presAssocID="{E98DFFBB-A7FF-4009-82AB-29C4E7319469}" presName="bgRect" presStyleLbl="bgShp" presStyleIdx="5" presStyleCnt="6"/>
      <dgm:spPr/>
    </dgm:pt>
    <dgm:pt modelId="{1FDA4AA9-4A15-4CA5-AA2A-ADD39A598712}" type="pres">
      <dgm:prSet presAssocID="{E98DFFBB-A7FF-4009-82AB-29C4E7319469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60496282-8CF2-4D4E-8561-A758DCDBA8D3}" type="pres">
      <dgm:prSet presAssocID="{E98DFFBB-A7FF-4009-82AB-29C4E7319469}" presName="spaceRect" presStyleCnt="0"/>
      <dgm:spPr/>
    </dgm:pt>
    <dgm:pt modelId="{903C32B1-394E-4D88-8C0A-0E9CE1898B15}" type="pres">
      <dgm:prSet presAssocID="{E98DFFBB-A7FF-4009-82AB-29C4E7319469}" presName="parTx" presStyleLbl="revTx" presStyleIdx="10" presStyleCnt="12">
        <dgm:presLayoutVars>
          <dgm:chMax val="0"/>
          <dgm:chPref val="0"/>
        </dgm:presLayoutVars>
      </dgm:prSet>
      <dgm:spPr/>
    </dgm:pt>
    <dgm:pt modelId="{919539B2-D9A1-4B8A-A31F-BDA5C08DF1B5}" type="pres">
      <dgm:prSet presAssocID="{E98DFFBB-A7FF-4009-82AB-29C4E7319469}" presName="desTx" presStyleLbl="revTx" presStyleIdx="11" presStyleCnt="12">
        <dgm:presLayoutVars/>
      </dgm:prSet>
      <dgm:spPr/>
    </dgm:pt>
  </dgm:ptLst>
  <dgm:cxnLst>
    <dgm:cxn modelId="{A0CC4018-9792-493A-AB3F-40D995739DEB}" srcId="{A5E229B7-1E89-428C-B3CA-E3BC90AC6339}" destId="{736B3E36-B258-4008-9855-374FE7CEAA66}" srcOrd="0" destOrd="0" parTransId="{CFBF8776-F8F6-414D-A463-A1E8DA4FF228}" sibTransId="{3199BB90-8EF7-49C7-8EEF-AB5A77DC8520}"/>
    <dgm:cxn modelId="{5690671F-5F7A-4436-97F7-041E71BBEB7D}" srcId="{E98DFFBB-A7FF-4009-82AB-29C4E7319469}" destId="{426A1C9F-9990-49D5-9710-1531CBA631F2}" srcOrd="0" destOrd="0" parTransId="{E6470BEB-3768-45F0-BB53-79BBC55C36CF}" sibTransId="{F5C8937E-14D9-41B2-84C9-52E0D59D430F}"/>
    <dgm:cxn modelId="{F2FBA51F-DAB7-454F-8EF1-AC643CFE4CD9}" type="presOf" srcId="{A5E229B7-1E89-428C-B3CA-E3BC90AC6339}" destId="{422A522E-45F6-4537-B4D8-9B69CA45321B}" srcOrd="0" destOrd="0" presId="urn:microsoft.com/office/officeart/2018/2/layout/IconVerticalSolidList"/>
    <dgm:cxn modelId="{C264772C-9204-41AD-8D0B-1EAEE7900072}" srcId="{764D0416-2B88-4488-82D8-25D2948BA64F}" destId="{1B79077A-FA69-4799-A583-B0180D39F3A3}" srcOrd="0" destOrd="0" parTransId="{99071151-FEE5-4BFF-92B0-74FBEA12FB52}" sibTransId="{991C3E62-9896-42E4-A1A9-A5D3414BE872}"/>
    <dgm:cxn modelId="{44EA6F2E-4BE3-4CA1-AAA0-F94FCB905FED}" type="presOf" srcId="{8D68AF1A-F23A-40B7-8FE5-5EA73689BE08}" destId="{5025471D-C981-4C77-B279-C1A1C4045627}" srcOrd="0" destOrd="0" presId="urn:microsoft.com/office/officeart/2018/2/layout/IconVerticalSolidList"/>
    <dgm:cxn modelId="{0036EF32-A9B5-41C0-A2B0-DF8521CDB010}" type="presOf" srcId="{3975525A-A351-4C6D-8502-6FD3942E5ACC}" destId="{85499A6A-2AC3-4BF6-A24F-49913241EC0B}" srcOrd="0" destOrd="0" presId="urn:microsoft.com/office/officeart/2018/2/layout/IconVerticalSolidList"/>
    <dgm:cxn modelId="{02512A34-5032-4BE8-8BBC-8297E6C1B022}" type="presOf" srcId="{736B3E36-B258-4008-9855-374FE7CEAA66}" destId="{8212DABA-9EFF-46C5-A856-8D49DFA9B962}" srcOrd="0" destOrd="0" presId="urn:microsoft.com/office/officeart/2018/2/layout/IconVerticalSolidList"/>
    <dgm:cxn modelId="{E4DCF042-D9D9-444D-B967-70B73A17B10A}" type="presOf" srcId="{4F387AA2-0430-40AB-ADED-15569A4A1479}" destId="{333F5DCF-120C-4105-BA60-CCDBA319D303}" srcOrd="0" destOrd="0" presId="urn:microsoft.com/office/officeart/2018/2/layout/IconVerticalSolidList"/>
    <dgm:cxn modelId="{6B52C04E-1856-4B95-9FE1-0BAED8746B91}" srcId="{8D68AF1A-F23A-40B7-8FE5-5EA73689BE08}" destId="{C6744003-478A-40D7-BDED-EA1BF529325F}" srcOrd="0" destOrd="0" parTransId="{319815C2-7AB3-44CD-A101-B093036744E7}" sibTransId="{EC2CB0C2-E03B-4883-AF59-09320555E68B}"/>
    <dgm:cxn modelId="{AC72CE53-893E-4996-BE26-800476E335FC}" srcId="{3975525A-A351-4C6D-8502-6FD3942E5ACC}" destId="{8D68AF1A-F23A-40B7-8FE5-5EA73689BE08}" srcOrd="2" destOrd="0" parTransId="{DAA6F621-EFC8-494A-9C93-FE5642F45A00}" sibTransId="{AF739569-91E4-4FCE-8461-087C27890A5B}"/>
    <dgm:cxn modelId="{7590285F-C3AE-4BA9-82B5-A4B9146128E1}" type="presOf" srcId="{E98DFFBB-A7FF-4009-82AB-29C4E7319469}" destId="{903C32B1-394E-4D88-8C0A-0E9CE1898B15}" srcOrd="0" destOrd="0" presId="urn:microsoft.com/office/officeart/2018/2/layout/IconVerticalSolidList"/>
    <dgm:cxn modelId="{4AF0D77F-011B-486F-9AA5-99B5D8262861}" type="presOf" srcId="{721EF857-AFB8-4025-B567-A4DFBCF9512C}" destId="{0717A094-4C33-436E-8521-035D211DA55E}" srcOrd="0" destOrd="0" presId="urn:microsoft.com/office/officeart/2018/2/layout/IconVerticalSolidList"/>
    <dgm:cxn modelId="{25CCBB83-55D9-4B4B-ABCB-8DFA9B54270B}" srcId="{4F387AA2-0430-40AB-ADED-15569A4A1479}" destId="{CFB5D0FA-B908-4362-A621-FB57E148418C}" srcOrd="0" destOrd="0" parTransId="{9968BF96-E791-4CAB-B331-C840CB4D9F62}" sibTransId="{399B2D72-3FBB-4B5B-AFEC-B0E7B752E1D8}"/>
    <dgm:cxn modelId="{DA32EA86-034B-42E8-93C4-348BDD7084E6}" type="presOf" srcId="{B6EE5F4E-DB0C-46AA-8EF7-203F2DF91B8B}" destId="{37456476-CCEF-4AA9-9972-6A04C6B6FF0E}" srcOrd="0" destOrd="0" presId="urn:microsoft.com/office/officeart/2018/2/layout/IconVerticalSolidList"/>
    <dgm:cxn modelId="{8D61379C-C8B8-4954-8E96-1FCD5E52D612}" srcId="{721EF857-AFB8-4025-B567-A4DFBCF9512C}" destId="{B6EE5F4E-DB0C-46AA-8EF7-203F2DF91B8B}" srcOrd="0" destOrd="0" parTransId="{5C6AF704-A168-4924-AC59-9DCE9E925ABC}" sibTransId="{F960788C-2E5A-4321-9EEB-8AE8C2E69E98}"/>
    <dgm:cxn modelId="{6C712FA1-1F21-4DC4-B4E4-5E26704CDB91}" srcId="{3975525A-A351-4C6D-8502-6FD3942E5ACC}" destId="{764D0416-2B88-4488-82D8-25D2948BA64F}" srcOrd="3" destOrd="0" parTransId="{424C1011-2572-48FC-AE96-927C57C654AF}" sibTransId="{F562BDC6-483A-44AD-93BE-2FFF0800166E}"/>
    <dgm:cxn modelId="{878DB2B0-E037-40E0-8227-F4C6DF7E304C}" srcId="{3975525A-A351-4C6D-8502-6FD3942E5ACC}" destId="{A5E229B7-1E89-428C-B3CA-E3BC90AC6339}" srcOrd="1" destOrd="0" parTransId="{7F55EA2D-090F-40E2-AB57-2014461BA8EC}" sibTransId="{20136861-7149-4B0B-90E7-D3AF4B92EF27}"/>
    <dgm:cxn modelId="{D6976ABC-8015-4891-BB61-93F38980B465}" srcId="{3975525A-A351-4C6D-8502-6FD3942E5ACC}" destId="{721EF857-AFB8-4025-B567-A4DFBCF9512C}" srcOrd="4" destOrd="0" parTransId="{F6468AD2-BD4C-46E0-BE74-F9136C914AC7}" sibTransId="{416D17EF-5893-4B52-89BE-DE68D70661E1}"/>
    <dgm:cxn modelId="{428FA0CD-B607-4E86-BD56-FAFCC78F4896}" type="presOf" srcId="{C6744003-478A-40D7-BDED-EA1BF529325F}" destId="{C0819522-E49B-4ECE-B697-282B175DD2DB}" srcOrd="0" destOrd="0" presId="urn:microsoft.com/office/officeart/2018/2/layout/IconVerticalSolidList"/>
    <dgm:cxn modelId="{A5DB9DDC-5823-4284-AED5-9A9B417DA5E0}" srcId="{3975525A-A351-4C6D-8502-6FD3942E5ACC}" destId="{E98DFFBB-A7FF-4009-82AB-29C4E7319469}" srcOrd="5" destOrd="0" parTransId="{CD06F060-B361-443C-911A-B7359E45CC4C}" sibTransId="{45122394-44A5-494C-B74F-987236264840}"/>
    <dgm:cxn modelId="{C248BADF-2BDA-4D7B-AE5B-12D963C12C1B}" type="presOf" srcId="{426A1C9F-9990-49D5-9710-1531CBA631F2}" destId="{919539B2-D9A1-4B8A-A31F-BDA5C08DF1B5}" srcOrd="0" destOrd="0" presId="urn:microsoft.com/office/officeart/2018/2/layout/IconVerticalSolidList"/>
    <dgm:cxn modelId="{D6A2EFE6-E8B3-4587-854F-336983B21141}" type="presOf" srcId="{1B79077A-FA69-4799-A583-B0180D39F3A3}" destId="{E10A4EC2-87E9-4B6D-9189-91E448569BFB}" srcOrd="0" destOrd="0" presId="urn:microsoft.com/office/officeart/2018/2/layout/IconVerticalSolidList"/>
    <dgm:cxn modelId="{3F6DB6E9-30B6-4AEE-B7E2-3C6AB8983B81}" srcId="{3975525A-A351-4C6D-8502-6FD3942E5ACC}" destId="{4F387AA2-0430-40AB-ADED-15569A4A1479}" srcOrd="0" destOrd="0" parTransId="{4613FBB9-7BD1-481A-A1E6-D59343D33369}" sibTransId="{7297BD29-F897-42B7-874D-ACC2B3AB07E9}"/>
    <dgm:cxn modelId="{E2D70AED-F9DC-4DDF-920A-D9DC44E207DA}" type="presOf" srcId="{764D0416-2B88-4488-82D8-25D2948BA64F}" destId="{67A5619D-6F04-435B-8C59-A65A0B140330}" srcOrd="0" destOrd="0" presId="urn:microsoft.com/office/officeart/2018/2/layout/IconVerticalSolidList"/>
    <dgm:cxn modelId="{DB56DFEF-0183-4C93-A3B1-89BB9A0A313A}" type="presOf" srcId="{CFB5D0FA-B908-4362-A621-FB57E148418C}" destId="{2AE82130-7F40-483A-BDB4-1A1CA7BF7FFB}" srcOrd="0" destOrd="0" presId="urn:microsoft.com/office/officeart/2018/2/layout/IconVerticalSolidList"/>
    <dgm:cxn modelId="{1F03E432-ED6A-4DFB-9C4F-DA1591AC6DD9}" type="presParOf" srcId="{85499A6A-2AC3-4BF6-A24F-49913241EC0B}" destId="{1F7F9623-EFD7-4083-839F-2132C23C5EF3}" srcOrd="0" destOrd="0" presId="urn:microsoft.com/office/officeart/2018/2/layout/IconVerticalSolidList"/>
    <dgm:cxn modelId="{373F4C14-F104-4D25-9F13-9BCF89C436F8}" type="presParOf" srcId="{1F7F9623-EFD7-4083-839F-2132C23C5EF3}" destId="{EFCDA009-F231-4D4E-81BC-29E337326A7C}" srcOrd="0" destOrd="0" presId="urn:microsoft.com/office/officeart/2018/2/layout/IconVerticalSolidList"/>
    <dgm:cxn modelId="{409029E5-8758-4EB8-A5B0-7A4F98BD601F}" type="presParOf" srcId="{1F7F9623-EFD7-4083-839F-2132C23C5EF3}" destId="{377FF08D-761A-4DDD-B9CB-89E04F1120C2}" srcOrd="1" destOrd="0" presId="urn:microsoft.com/office/officeart/2018/2/layout/IconVerticalSolidList"/>
    <dgm:cxn modelId="{30A5B6A1-56DF-4474-8DB6-77534201D6C0}" type="presParOf" srcId="{1F7F9623-EFD7-4083-839F-2132C23C5EF3}" destId="{871C4364-461B-43BE-8405-BFA2C29E3F95}" srcOrd="2" destOrd="0" presId="urn:microsoft.com/office/officeart/2018/2/layout/IconVerticalSolidList"/>
    <dgm:cxn modelId="{5AE5F85B-B4ED-47D6-BBEB-836E99FCD021}" type="presParOf" srcId="{1F7F9623-EFD7-4083-839F-2132C23C5EF3}" destId="{333F5DCF-120C-4105-BA60-CCDBA319D303}" srcOrd="3" destOrd="0" presId="urn:microsoft.com/office/officeart/2018/2/layout/IconVerticalSolidList"/>
    <dgm:cxn modelId="{91A58D39-1DD4-4059-8214-31309A85480B}" type="presParOf" srcId="{1F7F9623-EFD7-4083-839F-2132C23C5EF3}" destId="{2AE82130-7F40-483A-BDB4-1A1CA7BF7FFB}" srcOrd="4" destOrd="0" presId="urn:microsoft.com/office/officeart/2018/2/layout/IconVerticalSolidList"/>
    <dgm:cxn modelId="{5AD43BBA-59D9-4EF5-9369-55A25D025F00}" type="presParOf" srcId="{85499A6A-2AC3-4BF6-A24F-49913241EC0B}" destId="{FBF9D6F9-1FD8-4547-B9A4-C2C12C25E132}" srcOrd="1" destOrd="0" presId="urn:microsoft.com/office/officeart/2018/2/layout/IconVerticalSolidList"/>
    <dgm:cxn modelId="{4975790F-1871-4013-8D14-75483F010A1D}" type="presParOf" srcId="{85499A6A-2AC3-4BF6-A24F-49913241EC0B}" destId="{11CCA113-E2B9-455B-A073-36DAECC52AE4}" srcOrd="2" destOrd="0" presId="urn:microsoft.com/office/officeart/2018/2/layout/IconVerticalSolidList"/>
    <dgm:cxn modelId="{91FD6E6A-294A-4C03-8594-0DECC031E3BA}" type="presParOf" srcId="{11CCA113-E2B9-455B-A073-36DAECC52AE4}" destId="{E53DB987-9A5F-4392-998B-983B2955EC42}" srcOrd="0" destOrd="0" presId="urn:microsoft.com/office/officeart/2018/2/layout/IconVerticalSolidList"/>
    <dgm:cxn modelId="{5719887D-375A-46AD-92C7-1B9DF4B50DD2}" type="presParOf" srcId="{11CCA113-E2B9-455B-A073-36DAECC52AE4}" destId="{A3C1CF87-FCF3-4F82-80E6-BBD708470684}" srcOrd="1" destOrd="0" presId="urn:microsoft.com/office/officeart/2018/2/layout/IconVerticalSolidList"/>
    <dgm:cxn modelId="{B9E42B0D-070D-4B17-8417-F550AF7C3A8F}" type="presParOf" srcId="{11CCA113-E2B9-455B-A073-36DAECC52AE4}" destId="{0FBFA706-7BCE-43FC-890B-570E9F78B927}" srcOrd="2" destOrd="0" presId="urn:microsoft.com/office/officeart/2018/2/layout/IconVerticalSolidList"/>
    <dgm:cxn modelId="{291B0578-F45B-43D4-AE2B-DD8D91C42E17}" type="presParOf" srcId="{11CCA113-E2B9-455B-A073-36DAECC52AE4}" destId="{422A522E-45F6-4537-B4D8-9B69CA45321B}" srcOrd="3" destOrd="0" presId="urn:microsoft.com/office/officeart/2018/2/layout/IconVerticalSolidList"/>
    <dgm:cxn modelId="{4DD4BFCE-51D0-48B7-AC84-536492E4F310}" type="presParOf" srcId="{11CCA113-E2B9-455B-A073-36DAECC52AE4}" destId="{8212DABA-9EFF-46C5-A856-8D49DFA9B962}" srcOrd="4" destOrd="0" presId="urn:microsoft.com/office/officeart/2018/2/layout/IconVerticalSolidList"/>
    <dgm:cxn modelId="{AD647CFF-E462-46D5-88CA-3D5CF9F075CB}" type="presParOf" srcId="{85499A6A-2AC3-4BF6-A24F-49913241EC0B}" destId="{A26C7773-2130-40C7-BE60-ADF0ACD49C59}" srcOrd="3" destOrd="0" presId="urn:microsoft.com/office/officeart/2018/2/layout/IconVerticalSolidList"/>
    <dgm:cxn modelId="{F640116F-7996-4D30-BC0E-54C7AE4544A7}" type="presParOf" srcId="{85499A6A-2AC3-4BF6-A24F-49913241EC0B}" destId="{FEB24F57-D18D-4D51-AD45-15899144B243}" srcOrd="4" destOrd="0" presId="urn:microsoft.com/office/officeart/2018/2/layout/IconVerticalSolidList"/>
    <dgm:cxn modelId="{EF12C615-F397-43A6-9040-829D08E3C3FB}" type="presParOf" srcId="{FEB24F57-D18D-4D51-AD45-15899144B243}" destId="{48D65695-4C66-458D-9401-198F0A400E26}" srcOrd="0" destOrd="0" presId="urn:microsoft.com/office/officeart/2018/2/layout/IconVerticalSolidList"/>
    <dgm:cxn modelId="{2D5D7DED-5AF1-41C5-B7E8-EAA2CB3A1F96}" type="presParOf" srcId="{FEB24F57-D18D-4D51-AD45-15899144B243}" destId="{751F1048-AC36-4CB4-A09A-A1FBF9723A29}" srcOrd="1" destOrd="0" presId="urn:microsoft.com/office/officeart/2018/2/layout/IconVerticalSolidList"/>
    <dgm:cxn modelId="{FB5DD139-5278-4D46-A113-C4DFA939F2BA}" type="presParOf" srcId="{FEB24F57-D18D-4D51-AD45-15899144B243}" destId="{4563872F-0AD0-41B5-83BC-AC4E21C2E785}" srcOrd="2" destOrd="0" presId="urn:microsoft.com/office/officeart/2018/2/layout/IconVerticalSolidList"/>
    <dgm:cxn modelId="{A7B19B6F-10BE-40FB-85E0-565A756A6FD0}" type="presParOf" srcId="{FEB24F57-D18D-4D51-AD45-15899144B243}" destId="{5025471D-C981-4C77-B279-C1A1C4045627}" srcOrd="3" destOrd="0" presId="urn:microsoft.com/office/officeart/2018/2/layout/IconVerticalSolidList"/>
    <dgm:cxn modelId="{0C41A6C0-9D36-43FC-8849-7952F8344FDF}" type="presParOf" srcId="{FEB24F57-D18D-4D51-AD45-15899144B243}" destId="{C0819522-E49B-4ECE-B697-282B175DD2DB}" srcOrd="4" destOrd="0" presId="urn:microsoft.com/office/officeart/2018/2/layout/IconVerticalSolidList"/>
    <dgm:cxn modelId="{A882503F-B2DA-4C0C-87CB-CB8E18A2B49B}" type="presParOf" srcId="{85499A6A-2AC3-4BF6-A24F-49913241EC0B}" destId="{6FFD5F84-90FE-43F2-BC4E-2A723799CA18}" srcOrd="5" destOrd="0" presId="urn:microsoft.com/office/officeart/2018/2/layout/IconVerticalSolidList"/>
    <dgm:cxn modelId="{3FCF002D-861E-4A43-A71A-8CCE2D935460}" type="presParOf" srcId="{85499A6A-2AC3-4BF6-A24F-49913241EC0B}" destId="{78D23BE7-DDF1-43EB-BF0F-2F4EC3C63036}" srcOrd="6" destOrd="0" presId="urn:microsoft.com/office/officeart/2018/2/layout/IconVerticalSolidList"/>
    <dgm:cxn modelId="{E93F3D36-E986-4F06-8997-BBF0A38AE9FA}" type="presParOf" srcId="{78D23BE7-DDF1-43EB-BF0F-2F4EC3C63036}" destId="{C03648C5-6BA8-4A20-9F86-6A70F0FC1DAC}" srcOrd="0" destOrd="0" presId="urn:microsoft.com/office/officeart/2018/2/layout/IconVerticalSolidList"/>
    <dgm:cxn modelId="{86EA3FAE-4E6B-43AB-BE86-42630C481917}" type="presParOf" srcId="{78D23BE7-DDF1-43EB-BF0F-2F4EC3C63036}" destId="{BA4F949F-1F14-479F-BAF1-E0BB78560EBB}" srcOrd="1" destOrd="0" presId="urn:microsoft.com/office/officeart/2018/2/layout/IconVerticalSolidList"/>
    <dgm:cxn modelId="{72B38CFE-2CEE-474E-AA1C-276A2B93180C}" type="presParOf" srcId="{78D23BE7-DDF1-43EB-BF0F-2F4EC3C63036}" destId="{77DDDF36-6D30-41E6-9548-A9846210EBEA}" srcOrd="2" destOrd="0" presId="urn:microsoft.com/office/officeart/2018/2/layout/IconVerticalSolidList"/>
    <dgm:cxn modelId="{3FF2519F-22B1-43F0-A469-9C08075B4409}" type="presParOf" srcId="{78D23BE7-DDF1-43EB-BF0F-2F4EC3C63036}" destId="{67A5619D-6F04-435B-8C59-A65A0B140330}" srcOrd="3" destOrd="0" presId="urn:microsoft.com/office/officeart/2018/2/layout/IconVerticalSolidList"/>
    <dgm:cxn modelId="{8F892DF4-5AED-4073-87B6-24AC706BA86D}" type="presParOf" srcId="{78D23BE7-DDF1-43EB-BF0F-2F4EC3C63036}" destId="{E10A4EC2-87E9-4B6D-9189-91E448569BFB}" srcOrd="4" destOrd="0" presId="urn:microsoft.com/office/officeart/2018/2/layout/IconVerticalSolidList"/>
    <dgm:cxn modelId="{1718EB66-86C4-4416-967F-67E868E4C09D}" type="presParOf" srcId="{85499A6A-2AC3-4BF6-A24F-49913241EC0B}" destId="{C082AE8D-E1E2-4891-BFB3-5F25D68F11A3}" srcOrd="7" destOrd="0" presId="urn:microsoft.com/office/officeart/2018/2/layout/IconVerticalSolidList"/>
    <dgm:cxn modelId="{26D90EF1-95CC-47F2-9305-A7F583C62DD3}" type="presParOf" srcId="{85499A6A-2AC3-4BF6-A24F-49913241EC0B}" destId="{AA1FD76D-C680-46D7-A6A1-D1DD130A8A28}" srcOrd="8" destOrd="0" presId="urn:microsoft.com/office/officeart/2018/2/layout/IconVerticalSolidList"/>
    <dgm:cxn modelId="{D41AAFB8-F44A-47DF-B8D5-4970440B9456}" type="presParOf" srcId="{AA1FD76D-C680-46D7-A6A1-D1DD130A8A28}" destId="{9A0C3B96-5B95-4408-8C31-9ACB8E8119B0}" srcOrd="0" destOrd="0" presId="urn:microsoft.com/office/officeart/2018/2/layout/IconVerticalSolidList"/>
    <dgm:cxn modelId="{7F7D8BF3-BCD2-487D-BD8C-D30184A8A02E}" type="presParOf" srcId="{AA1FD76D-C680-46D7-A6A1-D1DD130A8A28}" destId="{E961D17C-3D38-47AB-A840-AFAF1592C8DE}" srcOrd="1" destOrd="0" presId="urn:microsoft.com/office/officeart/2018/2/layout/IconVerticalSolidList"/>
    <dgm:cxn modelId="{876D561D-2366-47AF-B584-32144DF77B06}" type="presParOf" srcId="{AA1FD76D-C680-46D7-A6A1-D1DD130A8A28}" destId="{8DCD4D76-89CB-44C9-A692-76F705F09C9D}" srcOrd="2" destOrd="0" presId="urn:microsoft.com/office/officeart/2018/2/layout/IconVerticalSolidList"/>
    <dgm:cxn modelId="{D411EE97-E607-499B-9829-831AEBA6AC4E}" type="presParOf" srcId="{AA1FD76D-C680-46D7-A6A1-D1DD130A8A28}" destId="{0717A094-4C33-436E-8521-035D211DA55E}" srcOrd="3" destOrd="0" presId="urn:microsoft.com/office/officeart/2018/2/layout/IconVerticalSolidList"/>
    <dgm:cxn modelId="{C7984076-BE3B-4DC1-896B-2158BCEC10F4}" type="presParOf" srcId="{AA1FD76D-C680-46D7-A6A1-D1DD130A8A28}" destId="{37456476-CCEF-4AA9-9972-6A04C6B6FF0E}" srcOrd="4" destOrd="0" presId="urn:microsoft.com/office/officeart/2018/2/layout/IconVerticalSolidList"/>
    <dgm:cxn modelId="{E71F348C-A59F-4441-8B25-FD46C74BCE6D}" type="presParOf" srcId="{85499A6A-2AC3-4BF6-A24F-49913241EC0B}" destId="{CE006E66-9BDA-44BC-AD9A-E60CFF8611AE}" srcOrd="9" destOrd="0" presId="urn:microsoft.com/office/officeart/2018/2/layout/IconVerticalSolidList"/>
    <dgm:cxn modelId="{61800818-05EB-4E5F-8811-657D76BBCD95}" type="presParOf" srcId="{85499A6A-2AC3-4BF6-A24F-49913241EC0B}" destId="{A488E5C4-30CE-4FB6-B987-192087713F77}" srcOrd="10" destOrd="0" presId="urn:microsoft.com/office/officeart/2018/2/layout/IconVerticalSolidList"/>
    <dgm:cxn modelId="{0B73D73A-0E96-48BF-80CB-F22389F7CF48}" type="presParOf" srcId="{A488E5C4-30CE-4FB6-B987-192087713F77}" destId="{9E689A26-FA5A-43BF-8E25-E38122A0A7D9}" srcOrd="0" destOrd="0" presId="urn:microsoft.com/office/officeart/2018/2/layout/IconVerticalSolidList"/>
    <dgm:cxn modelId="{4C771CAA-2E69-4349-8033-51A70139EBB1}" type="presParOf" srcId="{A488E5C4-30CE-4FB6-B987-192087713F77}" destId="{1FDA4AA9-4A15-4CA5-AA2A-ADD39A598712}" srcOrd="1" destOrd="0" presId="urn:microsoft.com/office/officeart/2018/2/layout/IconVerticalSolidList"/>
    <dgm:cxn modelId="{4C61EABE-2498-41A7-AC54-A6319F69E3D1}" type="presParOf" srcId="{A488E5C4-30CE-4FB6-B987-192087713F77}" destId="{60496282-8CF2-4D4E-8561-A758DCDBA8D3}" srcOrd="2" destOrd="0" presId="urn:microsoft.com/office/officeart/2018/2/layout/IconVerticalSolidList"/>
    <dgm:cxn modelId="{1156B47D-9553-43FF-BD65-342AB509F9BF}" type="presParOf" srcId="{A488E5C4-30CE-4FB6-B987-192087713F77}" destId="{903C32B1-394E-4D88-8C0A-0E9CE1898B15}" srcOrd="3" destOrd="0" presId="urn:microsoft.com/office/officeart/2018/2/layout/IconVerticalSolidList"/>
    <dgm:cxn modelId="{081251F1-8D3F-46BB-9E39-161A859073F6}" type="presParOf" srcId="{A488E5C4-30CE-4FB6-B987-192087713F77}" destId="{919539B2-D9A1-4B8A-A31F-BDA5C08DF1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4926B-BC6F-9A4F-90EA-28674D5959B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58E04C-CA20-DE46-BD65-4E259EFA004C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Introduction ETL Process (Extract, Transform, Load)</a:t>
          </a:r>
          <a:endParaRPr lang="en-US" sz="2500" kern="1200"/>
        </a:p>
      </dsp:txBody>
      <dsp:txXfrm>
        <a:off x="0" y="0"/>
        <a:ext cx="10515600" cy="543917"/>
      </dsp:txXfrm>
    </dsp:sp>
    <dsp:sp modelId="{ACD7A771-8F4D-8D47-9EA5-B9AFFA3F9A1F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D73B6E-455C-E141-9E38-7AC36884A8C6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role of ETL in data warehousing</a:t>
          </a:r>
          <a:endParaRPr lang="en-US" sz="2500" kern="1200"/>
        </a:p>
      </dsp:txBody>
      <dsp:txXfrm>
        <a:off x="0" y="543917"/>
        <a:ext cx="10515600" cy="543917"/>
      </dsp:txXfrm>
    </dsp:sp>
    <dsp:sp modelId="{7B836094-3ABC-2040-8CB5-055A81E0E2B9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653C4-362E-2B4F-A101-175AFB1EA7A7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extraction methods</a:t>
          </a:r>
          <a:endParaRPr lang="en-US" sz="2500" kern="1200"/>
        </a:p>
      </dsp:txBody>
      <dsp:txXfrm>
        <a:off x="0" y="1087834"/>
        <a:ext cx="10515600" cy="543917"/>
      </dsp:txXfrm>
    </dsp:sp>
    <dsp:sp modelId="{ADAE9CD9-1118-9544-AB06-5907230521A5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4E74F-7FEC-0442-8E28-6442049F2B62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transformation techniques</a:t>
          </a:r>
          <a:endParaRPr lang="en-US" sz="2500" kern="1200"/>
        </a:p>
      </dsp:txBody>
      <dsp:txXfrm>
        <a:off x="0" y="1631751"/>
        <a:ext cx="10515600" cy="543917"/>
      </dsp:txXfrm>
    </dsp:sp>
    <dsp:sp modelId="{5309D785-CFDF-5840-9E41-F9D3A0C7B0F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DF494-2E00-B64B-A257-40D0CE3E4F37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data cleaning</a:t>
          </a:r>
          <a:endParaRPr lang="en-US" sz="2500" kern="1200"/>
        </a:p>
      </dsp:txBody>
      <dsp:txXfrm>
        <a:off x="0" y="2175669"/>
        <a:ext cx="10515600" cy="543917"/>
      </dsp:txXfrm>
    </dsp:sp>
    <dsp:sp modelId="{4A4735B6-B144-9F46-85B8-2DBAFD66996A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D542D6-1428-0C42-AE71-9F117703560F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loading data into the data warehouse</a:t>
          </a:r>
          <a:endParaRPr lang="en-US" sz="2500" kern="1200"/>
        </a:p>
      </dsp:txBody>
      <dsp:txXfrm>
        <a:off x="0" y="2719586"/>
        <a:ext cx="10515600" cy="543917"/>
      </dsp:txXfrm>
    </dsp:sp>
    <dsp:sp modelId="{816C505E-416E-EB41-A33E-882649339655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86DD80-4353-804E-8D4A-53CFF2B9B657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ETL tools and technologies</a:t>
          </a:r>
          <a:endParaRPr lang="en-US" sz="2500" kern="1200"/>
        </a:p>
      </dsp:txBody>
      <dsp:txXfrm>
        <a:off x="0" y="3263503"/>
        <a:ext cx="10515600" cy="543917"/>
      </dsp:txXfrm>
    </dsp:sp>
    <dsp:sp modelId="{6911A12F-EE14-8241-998C-CB09C67A3364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A472DA-F9CD-B546-B220-FF5793C83DC6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case studies of ETL processes in industry</a:t>
          </a:r>
          <a:endParaRPr lang="en-US" sz="2500" kern="1200"/>
        </a:p>
      </dsp:txBody>
      <dsp:txXfrm>
        <a:off x="0" y="3807420"/>
        <a:ext cx="10515600" cy="54391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B78B88-5B2D-44E9-AE29-612B6C9D67D2}">
      <dsp:nvSpPr>
        <dsp:cNvPr id="0" name=""/>
        <dsp:cNvSpPr/>
      </dsp:nvSpPr>
      <dsp:spPr>
        <a:xfrm>
          <a:off x="0" y="2659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A83381-2108-4B2A-AE15-A7DCA7D8BB2A}">
      <dsp:nvSpPr>
        <dsp:cNvPr id="0" name=""/>
        <dsp:cNvSpPr/>
      </dsp:nvSpPr>
      <dsp:spPr>
        <a:xfrm>
          <a:off x="376154" y="282443"/>
          <a:ext cx="683918" cy="683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2EBCA-3522-457A-8A8D-F9BEB751F458}">
      <dsp:nvSpPr>
        <dsp:cNvPr id="0" name=""/>
        <dsp:cNvSpPr/>
      </dsp:nvSpPr>
      <dsp:spPr>
        <a:xfrm>
          <a:off x="1436227" y="2659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Beyond Just Identifying Sources</a:t>
          </a:r>
          <a:endParaRPr lang="en-US" sz="2000" kern="1200" dirty="0"/>
        </a:p>
      </dsp:txBody>
      <dsp:txXfrm>
        <a:off x="1436227" y="2659"/>
        <a:ext cx="4732020" cy="1243487"/>
      </dsp:txXfrm>
    </dsp:sp>
    <dsp:sp modelId="{4F631939-2CAA-4426-ADFF-6DCA7A3442F4}">
      <dsp:nvSpPr>
        <dsp:cNvPr id="0" name=""/>
        <dsp:cNvSpPr/>
      </dsp:nvSpPr>
      <dsp:spPr>
        <a:xfrm>
          <a:off x="6168247" y="2659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It is not enough to just list data sources; each source must be </a:t>
          </a:r>
          <a:r>
            <a:rPr lang="en-IN" sz="1200" b="1" kern="1200" dirty="0"/>
            <a:t>examined and verified</a:t>
          </a:r>
          <a:r>
            <a:rPr lang="en-IN" sz="1200" kern="1200" dirty="0"/>
            <a:t> to ensure it provides valuable, high-quality data for the data warehouse.</a:t>
          </a:r>
          <a:endParaRPr lang="en-US" sz="1200" kern="1200" dirty="0"/>
        </a:p>
      </dsp:txBody>
      <dsp:txXfrm>
        <a:off x="6168247" y="2659"/>
        <a:ext cx="4345948" cy="1243487"/>
      </dsp:txXfrm>
    </dsp:sp>
    <dsp:sp modelId="{081FB51F-867E-43CC-AB5D-9AD6D8B0F256}">
      <dsp:nvSpPr>
        <dsp:cNvPr id="0" name=""/>
        <dsp:cNvSpPr/>
      </dsp:nvSpPr>
      <dsp:spPr>
        <a:xfrm>
          <a:off x="0" y="1557018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3A65F1-1A30-450A-848B-334438EB10C8}">
      <dsp:nvSpPr>
        <dsp:cNvPr id="0" name=""/>
        <dsp:cNvSpPr/>
      </dsp:nvSpPr>
      <dsp:spPr>
        <a:xfrm>
          <a:off x="376154" y="1836802"/>
          <a:ext cx="683918" cy="683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06461-B17E-4613-AE52-4400FA7AEDAE}">
      <dsp:nvSpPr>
        <dsp:cNvPr id="0" name=""/>
        <dsp:cNvSpPr/>
      </dsp:nvSpPr>
      <dsp:spPr>
        <a:xfrm>
          <a:off x="1436227" y="1557018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Example: Order Fulfilment Data Mart</a:t>
          </a:r>
          <a:endParaRPr lang="en-US" sz="2000" kern="1200" dirty="0"/>
        </a:p>
      </dsp:txBody>
      <dsp:txXfrm>
        <a:off x="1436227" y="1557018"/>
        <a:ext cx="4732020" cy="1243487"/>
      </dsp:txXfrm>
    </dsp:sp>
    <dsp:sp modelId="{88D12A6D-2236-46CB-BA61-DC83D898A94D}">
      <dsp:nvSpPr>
        <dsp:cNvPr id="0" name=""/>
        <dsp:cNvSpPr/>
      </dsp:nvSpPr>
      <dsp:spPr>
        <a:xfrm>
          <a:off x="6168247" y="1557018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Suppose you are building a </a:t>
          </a:r>
          <a:r>
            <a:rPr lang="en-IN" sz="1100" b="1" kern="1200"/>
            <a:t>data mart</a:t>
          </a:r>
          <a:r>
            <a:rPr lang="en-IN" sz="1100" kern="1200"/>
            <a:t> to analyse order fulfilment.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You need </a:t>
          </a:r>
          <a:r>
            <a:rPr lang="en-IN" sz="1100" b="1" kern="1200" dirty="0"/>
            <a:t>historical and current data</a:t>
          </a:r>
          <a:r>
            <a:rPr lang="en-IN" sz="1100" kern="1200" dirty="0"/>
            <a:t> on fulfilled and pending orders.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You must consider factors such as: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 dirty="0"/>
            <a:t>Delivery channels</a:t>
          </a:r>
          <a:r>
            <a:rPr lang="en-IN" sz="1100" kern="1200" dirty="0"/>
            <a:t> (multiple shipping methods)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b="1" kern="1200"/>
            <a:t>Order status tracking</a:t>
          </a:r>
          <a:r>
            <a:rPr lang="en-IN" sz="1100" kern="1200"/>
            <a:t> (as orders move through the process)</a:t>
          </a:r>
          <a:endParaRPr lang="en-US" sz="1100" kern="1200"/>
        </a:p>
      </dsp:txBody>
      <dsp:txXfrm>
        <a:off x="6168247" y="1557018"/>
        <a:ext cx="4345948" cy="1243487"/>
      </dsp:txXfrm>
    </dsp:sp>
    <dsp:sp modelId="{CAC3DBBC-D2C3-4FF0-9EBF-7831EF82B3E3}">
      <dsp:nvSpPr>
        <dsp:cNvPr id="0" name=""/>
        <dsp:cNvSpPr/>
      </dsp:nvSpPr>
      <dsp:spPr>
        <a:xfrm>
          <a:off x="0" y="3111377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60418-072A-4897-8003-FD4CADFF9EE8}">
      <dsp:nvSpPr>
        <dsp:cNvPr id="0" name=""/>
        <dsp:cNvSpPr/>
      </dsp:nvSpPr>
      <dsp:spPr>
        <a:xfrm>
          <a:off x="376154" y="3391162"/>
          <a:ext cx="683918" cy="683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BAD440-A644-448A-9806-CFD5AE15AD5C}">
      <dsp:nvSpPr>
        <dsp:cNvPr id="0" name=""/>
        <dsp:cNvSpPr/>
      </dsp:nvSpPr>
      <dsp:spPr>
        <a:xfrm>
          <a:off x="1436227" y="3111377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b="1" kern="1200" dirty="0"/>
            <a:t>Fact and Dimension Tables in Source Identification</a:t>
          </a:r>
          <a:endParaRPr lang="en-US" sz="2000" kern="1200" dirty="0"/>
        </a:p>
      </dsp:txBody>
      <dsp:txXfrm>
        <a:off x="1436227" y="3111377"/>
        <a:ext cx="4732020" cy="1243487"/>
      </dsp:txXfrm>
    </dsp:sp>
    <dsp:sp modelId="{A8FEB248-9A55-4252-9C72-4F6CE6846CCA}">
      <dsp:nvSpPr>
        <dsp:cNvPr id="0" name=""/>
        <dsp:cNvSpPr/>
      </dsp:nvSpPr>
      <dsp:spPr>
        <a:xfrm>
          <a:off x="6168247" y="3111377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The </a:t>
          </a:r>
          <a:r>
            <a:rPr lang="en-IN" sz="1100" b="1" kern="1200"/>
            <a:t>fact table</a:t>
          </a:r>
          <a:r>
            <a:rPr lang="en-IN" sz="1100" kern="1200"/>
            <a:t> may include attributes like: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Total order amount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Discounts and commissions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Expected vs. actual delivery time</a:t>
          </a:r>
          <a:endParaRPr lang="en-US" sz="1100" kern="120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/>
            <a:t>Various timestamps in the fulfilment process</a:t>
          </a:r>
          <a:endParaRPr lang="en-US" sz="1100" kern="1200"/>
        </a:p>
      </dsp:txBody>
      <dsp:txXfrm>
        <a:off x="6168247" y="3111377"/>
        <a:ext cx="4345948" cy="12434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1BE4C-CE97-42DC-A10C-A9DDE194AC34}">
      <dsp:nvSpPr>
        <dsp:cNvPr id="0" name=""/>
        <dsp:cNvSpPr/>
      </dsp:nvSpPr>
      <dsp:spPr>
        <a:xfrm>
          <a:off x="0" y="2659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0FD48B-3678-4B36-B737-534CB0F51CCC}">
      <dsp:nvSpPr>
        <dsp:cNvPr id="0" name=""/>
        <dsp:cNvSpPr/>
      </dsp:nvSpPr>
      <dsp:spPr>
        <a:xfrm>
          <a:off x="376154" y="282443"/>
          <a:ext cx="683918" cy="6839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D2845-EF70-43F8-B4F2-05F7F640F5BE}">
      <dsp:nvSpPr>
        <dsp:cNvPr id="0" name=""/>
        <dsp:cNvSpPr/>
      </dsp:nvSpPr>
      <dsp:spPr>
        <a:xfrm>
          <a:off x="1436227" y="2659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The </a:t>
          </a:r>
          <a:r>
            <a:rPr lang="en-IN" sz="2500" b="1" kern="1200"/>
            <a:t>dimension tables</a:t>
          </a:r>
          <a:r>
            <a:rPr lang="en-IN" sz="2500" kern="1200"/>
            <a:t> may include:</a:t>
          </a:r>
          <a:endParaRPr lang="en-US" sz="2500" kern="1200"/>
        </a:p>
      </dsp:txBody>
      <dsp:txXfrm>
        <a:off x="1436227" y="2659"/>
        <a:ext cx="4732020" cy="1243487"/>
      </dsp:txXfrm>
    </dsp:sp>
    <dsp:sp modelId="{4EB37A28-7854-4F90-918E-7275482D5408}">
      <dsp:nvSpPr>
        <dsp:cNvPr id="0" name=""/>
        <dsp:cNvSpPr/>
      </dsp:nvSpPr>
      <dsp:spPr>
        <a:xfrm>
          <a:off x="6168247" y="2659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Product</a:t>
          </a:r>
          <a:r>
            <a:rPr lang="en-IN" sz="1100" kern="1200"/>
            <a:t> details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Order disposition</a:t>
          </a:r>
          <a:r>
            <a:rPr lang="en-IN" sz="1100" kern="1200"/>
            <a:t> (order status tracking)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Delivery channels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Customer information</a:t>
          </a:r>
          <a:endParaRPr lang="en-US" sz="1100" kern="1200"/>
        </a:p>
      </dsp:txBody>
      <dsp:txXfrm>
        <a:off x="6168247" y="2659"/>
        <a:ext cx="4345948" cy="1243487"/>
      </dsp:txXfrm>
    </dsp:sp>
    <dsp:sp modelId="{A5E4ACF0-8CF5-4B33-BAB4-EA4E5A3DC1E2}">
      <dsp:nvSpPr>
        <dsp:cNvPr id="0" name=""/>
        <dsp:cNvSpPr/>
      </dsp:nvSpPr>
      <dsp:spPr>
        <a:xfrm>
          <a:off x="0" y="1557018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F5CFE9-9626-44E2-94AE-AC54CF0CD645}">
      <dsp:nvSpPr>
        <dsp:cNvPr id="0" name=""/>
        <dsp:cNvSpPr/>
      </dsp:nvSpPr>
      <dsp:spPr>
        <a:xfrm>
          <a:off x="376154" y="1836802"/>
          <a:ext cx="683918" cy="6839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C5CD9-370E-4857-BF4A-4225E2685DC3}">
      <dsp:nvSpPr>
        <dsp:cNvPr id="0" name=""/>
        <dsp:cNvSpPr/>
      </dsp:nvSpPr>
      <dsp:spPr>
        <a:xfrm>
          <a:off x="1436227" y="1557018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Steps in Source Identification</a:t>
          </a:r>
          <a:endParaRPr lang="en-US" sz="2500" kern="1200"/>
        </a:p>
      </dsp:txBody>
      <dsp:txXfrm>
        <a:off x="1436227" y="1557018"/>
        <a:ext cx="4732020" cy="1243487"/>
      </dsp:txXfrm>
    </dsp:sp>
    <dsp:sp modelId="{4EA5F912-0A1B-4D56-A422-C0DA02D8B4C5}">
      <dsp:nvSpPr>
        <dsp:cNvPr id="0" name=""/>
        <dsp:cNvSpPr/>
      </dsp:nvSpPr>
      <dsp:spPr>
        <a:xfrm>
          <a:off x="6168247" y="1557018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Determine available source systems</a:t>
          </a:r>
          <a:r>
            <a:rPr lang="en-IN" sz="1100" kern="1200"/>
            <a:t> for the required data.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Identify the correct source for each data element</a:t>
          </a:r>
          <a:r>
            <a:rPr lang="en-IN" sz="1100" kern="1200"/>
            <a:t> in the data mart.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Verify</a:t>
          </a:r>
          <a:r>
            <a:rPr lang="en-IN" sz="1100" kern="1200"/>
            <a:t> that the selected sources are accurate, complete, and useful.</a:t>
          </a:r>
          <a:endParaRPr lang="en-US" sz="1100" kern="1200"/>
        </a:p>
      </dsp:txBody>
      <dsp:txXfrm>
        <a:off x="6168247" y="1557018"/>
        <a:ext cx="4345948" cy="1243487"/>
      </dsp:txXfrm>
    </dsp:sp>
    <dsp:sp modelId="{33A37DC6-465E-4357-A947-C84844F18698}">
      <dsp:nvSpPr>
        <dsp:cNvPr id="0" name=""/>
        <dsp:cNvSpPr/>
      </dsp:nvSpPr>
      <dsp:spPr>
        <a:xfrm>
          <a:off x="0" y="3111377"/>
          <a:ext cx="10515600" cy="12434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BA435F-EBBD-4DBA-896B-2A1E62A2E3FE}">
      <dsp:nvSpPr>
        <dsp:cNvPr id="0" name=""/>
        <dsp:cNvSpPr/>
      </dsp:nvSpPr>
      <dsp:spPr>
        <a:xfrm>
          <a:off x="376154" y="3391162"/>
          <a:ext cx="683918" cy="6839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3BE34-6733-4EFB-8EE3-2B509FF96890}">
      <dsp:nvSpPr>
        <dsp:cNvPr id="0" name=""/>
        <dsp:cNvSpPr/>
      </dsp:nvSpPr>
      <dsp:spPr>
        <a:xfrm>
          <a:off x="1436227" y="3111377"/>
          <a:ext cx="4732020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Challenges in Source Identification</a:t>
          </a:r>
          <a:endParaRPr lang="en-US" sz="2500" kern="1200"/>
        </a:p>
      </dsp:txBody>
      <dsp:txXfrm>
        <a:off x="1436227" y="3111377"/>
        <a:ext cx="4732020" cy="1243487"/>
      </dsp:txXfrm>
    </dsp:sp>
    <dsp:sp modelId="{BA10A545-7FD1-41E3-96E1-12ECD19A1FD6}">
      <dsp:nvSpPr>
        <dsp:cNvPr id="0" name=""/>
        <dsp:cNvSpPr/>
      </dsp:nvSpPr>
      <dsp:spPr>
        <a:xfrm>
          <a:off x="6168247" y="3111377"/>
          <a:ext cx="4345948" cy="12434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602" tIns="131602" rIns="131602" bIns="13160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Complexity:</a:t>
          </a:r>
          <a:r>
            <a:rPr lang="en-IN" sz="1100" kern="1200"/>
            <a:t> It requires deep analysis and validation for every data point.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Time-consuming:</a:t>
          </a:r>
          <a:r>
            <a:rPr lang="en-IN" sz="1100" kern="1200"/>
            <a:t> Thoroughness is necessary to avoid incorrect or inconsistent data.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b="1" kern="1200"/>
            <a:t>Multiple sources:</a:t>
          </a:r>
          <a:r>
            <a:rPr lang="en-IN" sz="1100" kern="1200"/>
            <a:t> Data may come from </a:t>
          </a:r>
          <a:r>
            <a:rPr lang="en-IN" sz="1100" b="1" kern="1200"/>
            <a:t>disparate systems</a:t>
          </a:r>
          <a:r>
            <a:rPr lang="en-IN" sz="1100" kern="1200"/>
            <a:t>, requiring integration.</a:t>
          </a:r>
          <a:endParaRPr lang="en-US" sz="1100" kern="1200"/>
        </a:p>
      </dsp:txBody>
      <dsp:txXfrm>
        <a:off x="6168247" y="3111377"/>
        <a:ext cx="4345948" cy="12434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5DA97D-446F-4684-AD0B-9156E3A8C1EC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47BD3E-9C95-4A71-A91C-072E257CCBA3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4EA677-4155-4BFB-87FE-51895CDD1A91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Source data is in constant flux due to ongoing business transactions. </a:t>
          </a:r>
          <a:endParaRPr lang="en-US" sz="2500" kern="1200"/>
        </a:p>
      </dsp:txBody>
      <dsp:txXfrm>
        <a:off x="1437631" y="531"/>
        <a:ext cx="9077968" cy="1244702"/>
      </dsp:txXfrm>
    </dsp:sp>
    <dsp:sp modelId="{D3CCB981-AF9F-4407-B6A3-4945039E21D5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4114BF-D2CB-498E-AC58-545D31CDD2C3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11386-362B-4B05-93EE-C6D0D9CD5FDB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Most source systems store only the current value of an attribute, reflecting its state at that moment in time. </a:t>
          </a:r>
          <a:endParaRPr lang="en-US" sz="2500" kern="1200"/>
        </a:p>
      </dsp:txBody>
      <dsp:txXfrm>
        <a:off x="1437631" y="1556410"/>
        <a:ext cx="9077968" cy="1244702"/>
      </dsp:txXfrm>
    </dsp:sp>
    <dsp:sp modelId="{544E5366-1264-4C57-8B91-98BDB0CFAF0A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6D256-8AE4-4CCF-A593-AC40DE39D473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6FC087-CBD5-46FA-BDB5-F0B3D685BAE0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However, data warehouses require historical data to analyse trends and patterns over time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337D4-FEC5-CC4A-8E4D-18EAE6197BD1}">
      <dsp:nvSpPr>
        <dsp:cNvPr id="0" name=""/>
        <dsp:cNvSpPr/>
      </dsp:nvSpPr>
      <dsp:spPr>
        <a:xfrm>
          <a:off x="50" y="154590"/>
          <a:ext cx="4798028" cy="633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Current Value</a:t>
          </a:r>
          <a:endParaRPr lang="en-US" sz="2200" kern="1200" dirty="0"/>
        </a:p>
      </dsp:txBody>
      <dsp:txXfrm>
        <a:off x="50" y="154590"/>
        <a:ext cx="4798028" cy="633600"/>
      </dsp:txXfrm>
    </dsp:sp>
    <dsp:sp modelId="{71F73225-D073-B440-8879-ACE738731C89}">
      <dsp:nvSpPr>
        <dsp:cNvPr id="0" name=""/>
        <dsp:cNvSpPr/>
      </dsp:nvSpPr>
      <dsp:spPr>
        <a:xfrm>
          <a:off x="50" y="788191"/>
          <a:ext cx="4798028" cy="380457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Most attributes in source systems fall into this category, where the stored value represents the attribute's current state. </a:t>
          </a:r>
          <a:endParaRPr lang="en-US" sz="2200" kern="1200"/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Examples include customer addresses, bank account balances, and outstanding order amounts. </a:t>
          </a:r>
          <a:endParaRPr lang="en-US" sz="2200" kern="1200"/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Since these values change unpredictably, capturing historical changes for the data warehouse can be challenging.</a:t>
          </a:r>
          <a:endParaRPr lang="en-US" sz="2200" kern="1200"/>
        </a:p>
      </dsp:txBody>
      <dsp:txXfrm>
        <a:off x="50" y="788191"/>
        <a:ext cx="4798028" cy="3804570"/>
      </dsp:txXfrm>
    </dsp:sp>
    <dsp:sp modelId="{83D80E8C-A08E-B94C-94BA-6373E1B994B8}">
      <dsp:nvSpPr>
        <dsp:cNvPr id="0" name=""/>
        <dsp:cNvSpPr/>
      </dsp:nvSpPr>
      <dsp:spPr>
        <a:xfrm>
          <a:off x="5469803" y="154590"/>
          <a:ext cx="4798028" cy="6336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 dirty="0"/>
            <a:t>Periodic Status</a:t>
          </a:r>
          <a:r>
            <a:rPr lang="en-IN" sz="2200" kern="1200" dirty="0"/>
            <a:t> </a:t>
          </a:r>
          <a:endParaRPr lang="en-US" sz="2200" kern="1200" dirty="0"/>
        </a:p>
      </dsp:txBody>
      <dsp:txXfrm>
        <a:off x="5469803" y="154590"/>
        <a:ext cx="4798028" cy="633600"/>
      </dsp:txXfrm>
    </dsp:sp>
    <dsp:sp modelId="{066F9A0A-532E-6B4D-9C99-410E0ADB222C}">
      <dsp:nvSpPr>
        <dsp:cNvPr id="0" name=""/>
        <dsp:cNvSpPr/>
      </dsp:nvSpPr>
      <dsp:spPr>
        <a:xfrm>
          <a:off x="5469803" y="788191"/>
          <a:ext cx="4798028" cy="380457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This category preserves the value of an attribute at each change event. </a:t>
          </a:r>
          <a:endParaRPr lang="en-US" sz="2200" kern="1200"/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Status data is recorded with timestamps, making it easier to track historical changes. </a:t>
          </a:r>
          <a:endParaRPr lang="en-US" sz="2200" kern="1200"/>
        </a:p>
        <a:p>
          <a:pPr marL="228600" lvl="1" indent="-228600" algn="just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200" kern="1200"/>
            <a:t>Examples include insurance policy records and claim processing steps.</a:t>
          </a:r>
          <a:endParaRPr lang="en-US" sz="2200" kern="1200"/>
        </a:p>
      </dsp:txBody>
      <dsp:txXfrm>
        <a:off x="5469803" y="788191"/>
        <a:ext cx="4798028" cy="380457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4632EE-73EE-4B29-BD41-9EDD7382FFF7}">
      <dsp:nvSpPr>
        <dsp:cNvPr id="0" name=""/>
        <dsp:cNvSpPr/>
      </dsp:nvSpPr>
      <dsp:spPr>
        <a:xfrm>
          <a:off x="418068" y="14814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1748C-A992-4A07-86BD-B420C2811A9F}">
      <dsp:nvSpPr>
        <dsp:cNvPr id="0" name=""/>
        <dsp:cNvSpPr/>
      </dsp:nvSpPr>
      <dsp:spPr>
        <a:xfrm>
          <a:off x="418068" y="18337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Static Data Capture (“As-Is” Extraction):</a:t>
          </a:r>
          <a:endParaRPr lang="en-US" sz="2300" kern="1200"/>
        </a:p>
      </dsp:txBody>
      <dsp:txXfrm>
        <a:off x="418068" y="1833776"/>
        <a:ext cx="4320000" cy="648000"/>
      </dsp:txXfrm>
    </dsp:sp>
    <dsp:sp modelId="{30CAB8E7-4F37-44CF-B215-8317FF8EA158}">
      <dsp:nvSpPr>
        <dsp:cNvPr id="0" name=""/>
        <dsp:cNvSpPr/>
      </dsp:nvSpPr>
      <dsp:spPr>
        <a:xfrm>
          <a:off x="418068" y="2562535"/>
          <a:ext cx="4320000" cy="162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Captures a snapshot of data at a specific point in time.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Used for initial data loads and full refreshes of tables.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Commonly applied when source system data undergoes major structural changes.</a:t>
          </a:r>
          <a:endParaRPr lang="en-US" sz="1700" kern="1200"/>
        </a:p>
      </dsp:txBody>
      <dsp:txXfrm>
        <a:off x="418068" y="2562535"/>
        <a:ext cx="4320000" cy="1623576"/>
      </dsp:txXfrm>
    </dsp:sp>
    <dsp:sp modelId="{6A4BCAC8-D35B-401F-9E2C-58217D4ECBF7}">
      <dsp:nvSpPr>
        <dsp:cNvPr id="0" name=""/>
        <dsp:cNvSpPr/>
      </dsp:nvSpPr>
      <dsp:spPr>
        <a:xfrm>
          <a:off x="5494068" y="14814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686D4-DBEC-44EB-9375-0A9E9FB0C152}">
      <dsp:nvSpPr>
        <dsp:cNvPr id="0" name=""/>
        <dsp:cNvSpPr/>
      </dsp:nvSpPr>
      <dsp:spPr>
        <a:xfrm>
          <a:off x="5494068" y="1833776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300" b="1" kern="1200"/>
            <a:t>Incremental Data Capture (Revisions Extraction):</a:t>
          </a:r>
          <a:endParaRPr lang="en-US" sz="2300" kern="1200"/>
        </a:p>
      </dsp:txBody>
      <dsp:txXfrm>
        <a:off x="5494068" y="1833776"/>
        <a:ext cx="4320000" cy="648000"/>
      </dsp:txXfrm>
    </dsp:sp>
    <dsp:sp modelId="{FD77DE35-BA46-4418-ADDF-F80C3146D5DC}">
      <dsp:nvSpPr>
        <dsp:cNvPr id="0" name=""/>
        <dsp:cNvSpPr/>
      </dsp:nvSpPr>
      <dsp:spPr>
        <a:xfrm>
          <a:off x="5494068" y="2562535"/>
          <a:ext cx="4320000" cy="16235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Captures only the changes (updates, inserts, deletes) since the last extraction.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Used for maintaining an up-to-date data warehouse without duplicating data.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Particularly useful for tracking changes in historical data.</a:t>
          </a:r>
          <a:endParaRPr lang="en-US" sz="1700" kern="1200"/>
        </a:p>
      </dsp:txBody>
      <dsp:txXfrm>
        <a:off x="5494068" y="2562535"/>
        <a:ext cx="4320000" cy="162357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DAE5A-EEE3-4F90-869F-32EB84632F54}">
      <dsp:nvSpPr>
        <dsp:cNvPr id="0" name=""/>
        <dsp:cNvSpPr/>
      </dsp:nvSpPr>
      <dsp:spPr>
        <a:xfrm>
          <a:off x="13069" y="0"/>
          <a:ext cx="1111154" cy="9259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DEADDE-887D-467C-986F-D3FDDEC9C538}">
      <dsp:nvSpPr>
        <dsp:cNvPr id="0" name=""/>
        <dsp:cNvSpPr/>
      </dsp:nvSpPr>
      <dsp:spPr>
        <a:xfrm>
          <a:off x="13069" y="1092001"/>
          <a:ext cx="3174727" cy="62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Transaction Log Capture:</a:t>
          </a:r>
          <a:endParaRPr lang="en-US" sz="2400" kern="1200"/>
        </a:p>
      </dsp:txBody>
      <dsp:txXfrm>
        <a:off x="13069" y="1092001"/>
        <a:ext cx="3174727" cy="620671"/>
      </dsp:txXfrm>
    </dsp:sp>
    <dsp:sp modelId="{EDF71FD8-A7D2-4E30-A364-1B368EF5F8B2}">
      <dsp:nvSpPr>
        <dsp:cNvPr id="0" name=""/>
        <dsp:cNvSpPr/>
      </dsp:nvSpPr>
      <dsp:spPr>
        <a:xfrm>
          <a:off x="13069" y="1789899"/>
          <a:ext cx="3174727" cy="284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/>
            <a:t>Uses database transaction logs to extract committed changes.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/>
            <a:t>Efficient and incurs minimal overhead since logging is inherent in database operations.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/>
            <a:t>Not applicable for non-database source systems.</a:t>
          </a:r>
          <a:endParaRPr lang="en-US" sz="180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800" kern="1200" dirty="0"/>
            <a:t>Ensures all transactions are extracted before log files are refreshed.</a:t>
          </a:r>
          <a:endParaRPr lang="en-US" sz="1800" kern="1200" dirty="0"/>
        </a:p>
      </dsp:txBody>
      <dsp:txXfrm>
        <a:off x="13069" y="1789899"/>
        <a:ext cx="3174727" cy="2848201"/>
      </dsp:txXfrm>
    </dsp:sp>
    <dsp:sp modelId="{DDEDF227-B15B-4EDD-AF5B-F24E8B747E1F}">
      <dsp:nvSpPr>
        <dsp:cNvPr id="0" name=""/>
        <dsp:cNvSpPr/>
      </dsp:nvSpPr>
      <dsp:spPr>
        <a:xfrm>
          <a:off x="3743375" y="0"/>
          <a:ext cx="1111154" cy="9259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01A327-6FDE-4774-AF50-CC2D72783E15}">
      <dsp:nvSpPr>
        <dsp:cNvPr id="0" name=""/>
        <dsp:cNvSpPr/>
      </dsp:nvSpPr>
      <dsp:spPr>
        <a:xfrm>
          <a:off x="3743375" y="1092001"/>
          <a:ext cx="3174727" cy="62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Database Triggers:</a:t>
          </a:r>
          <a:endParaRPr lang="en-US" sz="2400" kern="1200"/>
        </a:p>
      </dsp:txBody>
      <dsp:txXfrm>
        <a:off x="3743375" y="1092001"/>
        <a:ext cx="3174727" cy="620671"/>
      </dsp:txXfrm>
    </dsp:sp>
    <dsp:sp modelId="{68C166BF-BEEC-43C9-8C7F-1F67D2E2A272}">
      <dsp:nvSpPr>
        <dsp:cNvPr id="0" name=""/>
        <dsp:cNvSpPr/>
      </dsp:nvSpPr>
      <dsp:spPr>
        <a:xfrm>
          <a:off x="3743375" y="1789899"/>
          <a:ext cx="3174727" cy="284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Uses triggers to capture and log changes in database tables.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Can capture both before and after values of an attribute.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Increases system overhead and complexity due to additional trigger execution.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Only applicable to database-driven source systems.</a:t>
          </a:r>
          <a:endParaRPr lang="en-US" sz="1800" kern="1200"/>
        </a:p>
      </dsp:txBody>
      <dsp:txXfrm>
        <a:off x="3743375" y="1789899"/>
        <a:ext cx="3174727" cy="2848201"/>
      </dsp:txXfrm>
    </dsp:sp>
    <dsp:sp modelId="{2D4201F1-BED0-47BA-80C9-0CD26B8CEB91}">
      <dsp:nvSpPr>
        <dsp:cNvPr id="0" name=""/>
        <dsp:cNvSpPr/>
      </dsp:nvSpPr>
      <dsp:spPr>
        <a:xfrm>
          <a:off x="7473680" y="0"/>
          <a:ext cx="1111154" cy="9259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BA34D-A968-41AF-84BA-0865D893990B}">
      <dsp:nvSpPr>
        <dsp:cNvPr id="0" name=""/>
        <dsp:cNvSpPr/>
      </dsp:nvSpPr>
      <dsp:spPr>
        <a:xfrm>
          <a:off x="7473680" y="1092001"/>
          <a:ext cx="3174727" cy="6206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Application-Assisted Capture:</a:t>
          </a:r>
          <a:endParaRPr lang="en-US" sz="2400" kern="1200"/>
        </a:p>
      </dsp:txBody>
      <dsp:txXfrm>
        <a:off x="7473680" y="1092001"/>
        <a:ext cx="3174727" cy="620671"/>
      </dsp:txXfrm>
    </dsp:sp>
    <dsp:sp modelId="{B8AC9B5E-5511-42C4-84EE-A9F42C0AF24D}">
      <dsp:nvSpPr>
        <dsp:cNvPr id="0" name=""/>
        <dsp:cNvSpPr/>
      </dsp:nvSpPr>
      <dsp:spPr>
        <a:xfrm>
          <a:off x="7473680" y="1789899"/>
          <a:ext cx="3174727" cy="28482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Modifies source applications to log changes separately during data entry.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Provides flexibility but requires development effort.</a:t>
          </a:r>
          <a:endParaRPr lang="en-US" sz="180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Suitable for cases where transaction logs and triggers are not viable.</a:t>
          </a:r>
          <a:endParaRPr lang="en-US" sz="1800" kern="1200"/>
        </a:p>
      </dsp:txBody>
      <dsp:txXfrm>
        <a:off x="7473680" y="1789899"/>
        <a:ext cx="3174727" cy="284820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F1652A-09FF-1E47-9409-25CC3632E278}">
      <dsp:nvSpPr>
        <dsp:cNvPr id="0" name=""/>
        <dsp:cNvSpPr/>
      </dsp:nvSpPr>
      <dsp:spPr>
        <a:xfrm>
          <a:off x="0" y="232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F25F41-DFAA-9244-9B0E-44451A809C16}">
      <dsp:nvSpPr>
        <dsp:cNvPr id="0" name=""/>
        <dsp:cNvSpPr/>
      </dsp:nvSpPr>
      <dsp:spPr>
        <a:xfrm>
          <a:off x="0" y="2322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Identify the source system database table</a:t>
          </a:r>
          <a:endParaRPr lang="en-US" sz="2400" kern="1200"/>
        </a:p>
      </dsp:txBody>
      <dsp:txXfrm>
        <a:off x="0" y="2322"/>
        <a:ext cx="10515600" cy="431922"/>
      </dsp:txXfrm>
    </dsp:sp>
    <dsp:sp modelId="{3555C9F9-0C2B-5348-A690-A08BC117EB1D}">
      <dsp:nvSpPr>
        <dsp:cNvPr id="0" name=""/>
        <dsp:cNvSpPr/>
      </dsp:nvSpPr>
      <dsp:spPr>
        <a:xfrm>
          <a:off x="0" y="43424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06D7A-FB14-C24D-8387-6B36ADAC0068}">
      <dsp:nvSpPr>
        <dsp:cNvPr id="0" name=""/>
        <dsp:cNvSpPr/>
      </dsp:nvSpPr>
      <dsp:spPr>
        <a:xfrm>
          <a:off x="0" y="434244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Identify and define target files in the staging area</a:t>
          </a:r>
          <a:endParaRPr lang="en-US" sz="2400" kern="1200"/>
        </a:p>
      </dsp:txBody>
      <dsp:txXfrm>
        <a:off x="0" y="434244"/>
        <a:ext cx="10515600" cy="431922"/>
      </dsp:txXfrm>
    </dsp:sp>
    <dsp:sp modelId="{9A69B688-44A4-F445-9F15-D13FB9C746A8}">
      <dsp:nvSpPr>
        <dsp:cNvPr id="0" name=""/>
        <dsp:cNvSpPr/>
      </dsp:nvSpPr>
      <dsp:spPr>
        <a:xfrm>
          <a:off x="0" y="86616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75FFE-BB57-4B4A-A74F-8A09881B2FDE}">
      <dsp:nvSpPr>
        <dsp:cNvPr id="0" name=""/>
        <dsp:cNvSpPr/>
      </dsp:nvSpPr>
      <dsp:spPr>
        <a:xfrm>
          <a:off x="0" y="866166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Create mapping between the source table and target files</a:t>
          </a:r>
          <a:endParaRPr lang="en-US" sz="2400" kern="1200"/>
        </a:p>
      </dsp:txBody>
      <dsp:txXfrm>
        <a:off x="0" y="866166"/>
        <a:ext cx="10515600" cy="431922"/>
      </dsp:txXfrm>
    </dsp:sp>
    <dsp:sp modelId="{165E243C-08FA-034F-9D9E-8ECAD4D5A92F}">
      <dsp:nvSpPr>
        <dsp:cNvPr id="0" name=""/>
        <dsp:cNvSpPr/>
      </dsp:nvSpPr>
      <dsp:spPr>
        <a:xfrm>
          <a:off x="0" y="129808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7D3BCF-584F-EA40-BDEB-76C6CEA3AAAF}">
      <dsp:nvSpPr>
        <dsp:cNvPr id="0" name=""/>
        <dsp:cNvSpPr/>
      </dsp:nvSpPr>
      <dsp:spPr>
        <a:xfrm>
          <a:off x="0" y="1298088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Define the replication mode</a:t>
          </a:r>
          <a:endParaRPr lang="en-US" sz="2400" kern="1200"/>
        </a:p>
      </dsp:txBody>
      <dsp:txXfrm>
        <a:off x="0" y="1298088"/>
        <a:ext cx="10515600" cy="431922"/>
      </dsp:txXfrm>
    </dsp:sp>
    <dsp:sp modelId="{7EA21CE5-69DF-C148-A3BB-4ADD5CABC5EC}">
      <dsp:nvSpPr>
        <dsp:cNvPr id="0" name=""/>
        <dsp:cNvSpPr/>
      </dsp:nvSpPr>
      <dsp:spPr>
        <a:xfrm>
          <a:off x="0" y="173001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3FF2E-B329-B540-B325-5FF5CE4BA12E}">
      <dsp:nvSpPr>
        <dsp:cNvPr id="0" name=""/>
        <dsp:cNvSpPr/>
      </dsp:nvSpPr>
      <dsp:spPr>
        <a:xfrm>
          <a:off x="0" y="1730010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Schedule the replication process</a:t>
          </a:r>
          <a:endParaRPr lang="en-US" sz="2400" kern="1200"/>
        </a:p>
      </dsp:txBody>
      <dsp:txXfrm>
        <a:off x="0" y="1730010"/>
        <a:ext cx="10515600" cy="431922"/>
      </dsp:txXfrm>
    </dsp:sp>
    <dsp:sp modelId="{42E98B0E-9CAD-7E44-8247-07AA8CA85C06}">
      <dsp:nvSpPr>
        <dsp:cNvPr id="0" name=""/>
        <dsp:cNvSpPr/>
      </dsp:nvSpPr>
      <dsp:spPr>
        <a:xfrm>
          <a:off x="0" y="216193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A764F2-9202-8344-A45D-BBC2ABD51AC6}">
      <dsp:nvSpPr>
        <dsp:cNvPr id="0" name=""/>
        <dsp:cNvSpPr/>
      </dsp:nvSpPr>
      <dsp:spPr>
        <a:xfrm>
          <a:off x="0" y="2161932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Capture the changes from the transaction logs</a:t>
          </a:r>
          <a:endParaRPr lang="en-US" sz="2400" kern="1200"/>
        </a:p>
      </dsp:txBody>
      <dsp:txXfrm>
        <a:off x="0" y="2161932"/>
        <a:ext cx="10515600" cy="431922"/>
      </dsp:txXfrm>
    </dsp:sp>
    <dsp:sp modelId="{B89A5039-DFDA-754B-8692-736884B5CA07}">
      <dsp:nvSpPr>
        <dsp:cNvPr id="0" name=""/>
        <dsp:cNvSpPr/>
      </dsp:nvSpPr>
      <dsp:spPr>
        <a:xfrm>
          <a:off x="0" y="25938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9ADC8E-E707-784E-9E13-9D0DD7F2C611}">
      <dsp:nvSpPr>
        <dsp:cNvPr id="0" name=""/>
        <dsp:cNvSpPr/>
      </dsp:nvSpPr>
      <dsp:spPr>
        <a:xfrm>
          <a:off x="0" y="2593854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Transfer captured data from logs to target files</a:t>
          </a:r>
          <a:endParaRPr lang="en-US" sz="2400" kern="1200"/>
        </a:p>
      </dsp:txBody>
      <dsp:txXfrm>
        <a:off x="0" y="2593854"/>
        <a:ext cx="10515600" cy="431922"/>
      </dsp:txXfrm>
    </dsp:sp>
    <dsp:sp modelId="{D43737EA-3FF3-B548-8B55-9A7B8068698A}">
      <dsp:nvSpPr>
        <dsp:cNvPr id="0" name=""/>
        <dsp:cNvSpPr/>
      </dsp:nvSpPr>
      <dsp:spPr>
        <a:xfrm>
          <a:off x="0" y="302577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413577-3A07-5B40-B4B4-6AE697669C16}">
      <dsp:nvSpPr>
        <dsp:cNvPr id="0" name=""/>
        <dsp:cNvSpPr/>
      </dsp:nvSpPr>
      <dsp:spPr>
        <a:xfrm>
          <a:off x="0" y="3025776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Verify transfer of data changes</a:t>
          </a:r>
          <a:endParaRPr lang="en-US" sz="2400" kern="1200"/>
        </a:p>
      </dsp:txBody>
      <dsp:txXfrm>
        <a:off x="0" y="3025776"/>
        <a:ext cx="10515600" cy="431922"/>
      </dsp:txXfrm>
    </dsp:sp>
    <dsp:sp modelId="{19BEB652-161F-914C-9F6E-FD3C62353A37}">
      <dsp:nvSpPr>
        <dsp:cNvPr id="0" name=""/>
        <dsp:cNvSpPr/>
      </dsp:nvSpPr>
      <dsp:spPr>
        <a:xfrm>
          <a:off x="0" y="3457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15B3B-7CDB-B14D-A3C6-048A75B1C36E}">
      <dsp:nvSpPr>
        <dsp:cNvPr id="0" name=""/>
        <dsp:cNvSpPr/>
      </dsp:nvSpPr>
      <dsp:spPr>
        <a:xfrm>
          <a:off x="0" y="3457698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Confirm success or failure of replication</a:t>
          </a:r>
          <a:endParaRPr lang="en-US" sz="2400" kern="1200"/>
        </a:p>
      </dsp:txBody>
      <dsp:txXfrm>
        <a:off x="0" y="3457698"/>
        <a:ext cx="10515600" cy="431922"/>
      </dsp:txXfrm>
    </dsp:sp>
    <dsp:sp modelId="{62B0072A-738F-4D4B-A00E-F5DB512C3AC3}">
      <dsp:nvSpPr>
        <dsp:cNvPr id="0" name=""/>
        <dsp:cNvSpPr/>
      </dsp:nvSpPr>
      <dsp:spPr>
        <a:xfrm>
          <a:off x="0" y="38896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338682-79AE-654D-BB64-683027443F5D}">
      <dsp:nvSpPr>
        <dsp:cNvPr id="0" name=""/>
        <dsp:cNvSpPr/>
      </dsp:nvSpPr>
      <dsp:spPr>
        <a:xfrm>
          <a:off x="0" y="3889620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In metadata, document the outcome of replication</a:t>
          </a:r>
          <a:endParaRPr lang="en-US" sz="2400" kern="1200"/>
        </a:p>
      </dsp:txBody>
      <dsp:txXfrm>
        <a:off x="0" y="3889620"/>
        <a:ext cx="10515600" cy="431922"/>
      </dsp:txXfrm>
    </dsp:sp>
    <dsp:sp modelId="{5F281DB3-BF22-FA4B-B4B4-101095F89D27}">
      <dsp:nvSpPr>
        <dsp:cNvPr id="0" name=""/>
        <dsp:cNvSpPr/>
      </dsp:nvSpPr>
      <dsp:spPr>
        <a:xfrm>
          <a:off x="0" y="432154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61AF8-25D4-FC43-94BF-80337FC6A45E}">
      <dsp:nvSpPr>
        <dsp:cNvPr id="0" name=""/>
        <dsp:cNvSpPr/>
      </dsp:nvSpPr>
      <dsp:spPr>
        <a:xfrm>
          <a:off x="0" y="4321542"/>
          <a:ext cx="10515600" cy="4319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Maintain definitions of sources, targets, and mappings</a:t>
          </a:r>
          <a:endParaRPr lang="en-US" sz="2400" kern="1200"/>
        </a:p>
      </dsp:txBody>
      <dsp:txXfrm>
        <a:off x="0" y="4321542"/>
        <a:ext cx="10515600" cy="43192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0F2BE9-2388-8540-91AE-4A49F461B3F4}">
      <dsp:nvSpPr>
        <dsp:cNvPr id="0" name=""/>
        <dsp:cNvSpPr/>
      </dsp:nvSpPr>
      <dsp:spPr>
        <a:xfrm>
          <a:off x="0" y="169430"/>
          <a:ext cx="7559504" cy="87837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Capture Based on Date and Time Stamp</a:t>
          </a:r>
          <a:endParaRPr lang="en-US" sz="2200" kern="1200"/>
        </a:p>
      </dsp:txBody>
      <dsp:txXfrm>
        <a:off x="42879" y="212309"/>
        <a:ext cx="7473746" cy="792619"/>
      </dsp:txXfrm>
    </dsp:sp>
    <dsp:sp modelId="{211E68D0-401E-8F4D-8B9B-A876B9BD2F12}">
      <dsp:nvSpPr>
        <dsp:cNvPr id="0" name=""/>
        <dsp:cNvSpPr/>
      </dsp:nvSpPr>
      <dsp:spPr>
        <a:xfrm>
          <a:off x="0" y="1047808"/>
          <a:ext cx="7559504" cy="2459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Each source record is marked with a timestamp upon creation or update.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Data extraction occurs later by selecting records with timestamps after the last extraction time.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Effective when the number of revised records is small.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Requires all source records to have date and time stamps.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Captures only the latest state; intermediate changes between extractions are lost.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Deleted records are not detected unless explicitly marked before extraction.</a:t>
          </a:r>
          <a:endParaRPr lang="en-US" sz="1700" kern="1200"/>
        </a:p>
      </dsp:txBody>
      <dsp:txXfrm>
        <a:off x="0" y="1047808"/>
        <a:ext cx="7559504" cy="2459160"/>
      </dsp:txXfrm>
    </dsp:sp>
    <dsp:sp modelId="{58B3E4A0-6A1A-3D4A-B114-4F83721506A0}">
      <dsp:nvSpPr>
        <dsp:cNvPr id="0" name=""/>
        <dsp:cNvSpPr/>
      </dsp:nvSpPr>
      <dsp:spPr>
        <a:xfrm>
          <a:off x="0" y="3506968"/>
          <a:ext cx="7559504" cy="878377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b="1" kern="1200"/>
            <a:t>Capture by Comparing Files (Snapshot Differential Technique)</a:t>
          </a:r>
          <a:endParaRPr lang="en-US" sz="2200" kern="1200"/>
        </a:p>
      </dsp:txBody>
      <dsp:txXfrm>
        <a:off x="42879" y="3549847"/>
        <a:ext cx="7473746" cy="792619"/>
      </dsp:txXfrm>
    </dsp:sp>
    <dsp:sp modelId="{D1A1BA9B-148B-0443-AB77-B6C25AECD6A5}">
      <dsp:nvSpPr>
        <dsp:cNvPr id="0" name=""/>
        <dsp:cNvSpPr/>
      </dsp:nvSpPr>
      <dsp:spPr>
        <a:xfrm>
          <a:off x="0" y="4385346"/>
          <a:ext cx="7559504" cy="1730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27940" rIns="156464" bIns="27940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Compares two snapshots of source data (e.g., today’s and yesterday’s copies).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Identifies inserts, updates, and deletes by comparing record keys.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Requires storing previous versions of the source data.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Simple but inefficient for large files.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1700" kern="1200"/>
            <a:t>Useful for legacy systems that lack transaction logs or timestamps.</a:t>
          </a:r>
          <a:endParaRPr lang="en-US" sz="1700" kern="1200"/>
        </a:p>
      </dsp:txBody>
      <dsp:txXfrm>
        <a:off x="0" y="4385346"/>
        <a:ext cx="7559504" cy="1730520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3B314-0E68-BE41-ACDD-1597E0553E07}">
      <dsp:nvSpPr>
        <dsp:cNvPr id="0" name=""/>
        <dsp:cNvSpPr/>
      </dsp:nvSpPr>
      <dsp:spPr>
        <a:xfrm>
          <a:off x="0" y="275248"/>
          <a:ext cx="7559504" cy="6633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Raw Data Processing</a:t>
          </a:r>
          <a:endParaRPr lang="en-US" sz="2700" kern="1200"/>
        </a:p>
      </dsp:txBody>
      <dsp:txXfrm>
        <a:off x="32384" y="307632"/>
        <a:ext cx="7494736" cy="598621"/>
      </dsp:txXfrm>
    </dsp:sp>
    <dsp:sp modelId="{D2E11CFB-283F-8144-80BB-FC1D2533E881}">
      <dsp:nvSpPr>
        <dsp:cNvPr id="0" name=""/>
        <dsp:cNvSpPr/>
      </dsp:nvSpPr>
      <dsp:spPr>
        <a:xfrm>
          <a:off x="0" y="938638"/>
          <a:ext cx="7559504" cy="13134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Extracted data from operational systems is raw and cannot be directly applied to a data warehouse.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Data must be enriched and improved for strategic decision-making.</a:t>
          </a:r>
          <a:endParaRPr lang="en-US" sz="2100" kern="1200"/>
        </a:p>
      </dsp:txBody>
      <dsp:txXfrm>
        <a:off x="0" y="938638"/>
        <a:ext cx="7559504" cy="1313414"/>
      </dsp:txXfrm>
    </dsp:sp>
    <dsp:sp modelId="{F61337CD-CA3D-9D4F-A830-46B35A0813F4}">
      <dsp:nvSpPr>
        <dsp:cNvPr id="0" name=""/>
        <dsp:cNvSpPr/>
      </dsp:nvSpPr>
      <dsp:spPr>
        <a:xfrm>
          <a:off x="0" y="2252053"/>
          <a:ext cx="7559504" cy="66338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Challenges of Operational Data</a:t>
          </a:r>
          <a:endParaRPr lang="en-US" sz="2700" kern="1200"/>
        </a:p>
      </dsp:txBody>
      <dsp:txXfrm>
        <a:off x="32384" y="2284437"/>
        <a:ext cx="7494736" cy="598621"/>
      </dsp:txXfrm>
    </dsp:sp>
    <dsp:sp modelId="{FF2507D4-1B70-8E4D-8012-27479B643494}">
      <dsp:nvSpPr>
        <dsp:cNvPr id="0" name=""/>
        <dsp:cNvSpPr/>
      </dsp:nvSpPr>
      <dsp:spPr>
        <a:xfrm>
          <a:off x="0" y="2915443"/>
          <a:ext cx="7559504" cy="10339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Data from legacy systems often lacks quality and consistency.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Data must be standardized to avoid business rule violations.</a:t>
          </a:r>
          <a:endParaRPr lang="en-US" sz="2100" kern="1200"/>
        </a:p>
      </dsp:txBody>
      <dsp:txXfrm>
        <a:off x="0" y="2915443"/>
        <a:ext cx="7559504" cy="1033964"/>
      </dsp:txXfrm>
    </dsp:sp>
    <dsp:sp modelId="{6C4769F6-1E32-6D4F-9CA3-CF9BCD328224}">
      <dsp:nvSpPr>
        <dsp:cNvPr id="0" name=""/>
        <dsp:cNvSpPr/>
      </dsp:nvSpPr>
      <dsp:spPr>
        <a:xfrm>
          <a:off x="0" y="3949408"/>
          <a:ext cx="7559504" cy="66338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700" b="1" kern="1200"/>
            <a:t>Need for Data Transformation</a:t>
          </a:r>
          <a:endParaRPr lang="en-US" sz="2700" kern="1200"/>
        </a:p>
      </dsp:txBody>
      <dsp:txXfrm>
        <a:off x="32384" y="3981792"/>
        <a:ext cx="7494736" cy="598621"/>
      </dsp:txXfrm>
    </dsp:sp>
    <dsp:sp modelId="{534A1295-830D-394B-9388-79AABFC1A624}">
      <dsp:nvSpPr>
        <dsp:cNvPr id="0" name=""/>
        <dsp:cNvSpPr/>
      </dsp:nvSpPr>
      <dsp:spPr>
        <a:xfrm>
          <a:off x="0" y="4612798"/>
          <a:ext cx="7559504" cy="1397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Ensures compatibility among data from different sources.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Converts extracted data into usable information.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100" kern="1200"/>
            <a:t>Prevents structural and semantic inconsistencies in the data warehouse.</a:t>
          </a:r>
          <a:endParaRPr lang="en-US" sz="2100" kern="1200"/>
        </a:p>
      </dsp:txBody>
      <dsp:txXfrm>
        <a:off x="0" y="4612798"/>
        <a:ext cx="7559504" cy="1397250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43EBB2-837C-7445-B1DE-DC08EB92B04D}">
      <dsp:nvSpPr>
        <dsp:cNvPr id="0" name=""/>
        <dsp:cNvSpPr/>
      </dsp:nvSpPr>
      <dsp:spPr>
        <a:xfrm>
          <a:off x="0" y="85438"/>
          <a:ext cx="7559504" cy="6388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Complexity of Data Transformation</a:t>
          </a:r>
          <a:endParaRPr lang="en-US" sz="2600" kern="1200"/>
        </a:p>
      </dsp:txBody>
      <dsp:txXfrm>
        <a:off x="31185" y="116623"/>
        <a:ext cx="7497134" cy="576450"/>
      </dsp:txXfrm>
    </dsp:sp>
    <dsp:sp modelId="{F8F73090-5500-D644-9E7D-865ABB20D002}">
      <dsp:nvSpPr>
        <dsp:cNvPr id="0" name=""/>
        <dsp:cNvSpPr/>
      </dsp:nvSpPr>
      <dsp:spPr>
        <a:xfrm>
          <a:off x="0" y="724258"/>
          <a:ext cx="7559504" cy="1883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Organizations often underestimate the complexity of transformation.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Simple transformations involve field conversions and reformatting.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Complex transformations involve multiple operations across different systems.</a:t>
          </a:r>
          <a:endParaRPr lang="en-US" sz="2000" kern="1200"/>
        </a:p>
      </dsp:txBody>
      <dsp:txXfrm>
        <a:off x="0" y="724258"/>
        <a:ext cx="7559504" cy="1883700"/>
      </dsp:txXfrm>
    </dsp:sp>
    <dsp:sp modelId="{652CB0C8-4DB5-8C4F-A885-9BF695CDE5F0}">
      <dsp:nvSpPr>
        <dsp:cNvPr id="0" name=""/>
        <dsp:cNvSpPr/>
      </dsp:nvSpPr>
      <dsp:spPr>
        <a:xfrm>
          <a:off x="0" y="2607958"/>
          <a:ext cx="7559504" cy="63882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Classification of Transformations</a:t>
          </a:r>
          <a:endParaRPr lang="en-US" sz="2600" kern="1200"/>
        </a:p>
      </dsp:txBody>
      <dsp:txXfrm>
        <a:off x="31185" y="2639143"/>
        <a:ext cx="7497134" cy="576450"/>
      </dsp:txXfrm>
    </dsp:sp>
    <dsp:sp modelId="{C95D5AEB-E69A-E74D-B980-A1D0DB2E6377}">
      <dsp:nvSpPr>
        <dsp:cNvPr id="0" name=""/>
        <dsp:cNvSpPr/>
      </dsp:nvSpPr>
      <dsp:spPr>
        <a:xfrm>
          <a:off x="0" y="3246778"/>
          <a:ext cx="7559504" cy="1264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Simple transformations: Basic field conversions and formatting.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Complex transformations: Integration, mapping, and preprocessing.</a:t>
          </a:r>
          <a:endParaRPr lang="en-US" sz="2000" kern="1200"/>
        </a:p>
      </dsp:txBody>
      <dsp:txXfrm>
        <a:off x="0" y="3246778"/>
        <a:ext cx="7559504" cy="1264770"/>
      </dsp:txXfrm>
    </dsp:sp>
    <dsp:sp modelId="{BDE0D7ED-4AC1-2644-A7F4-F03139457E1D}">
      <dsp:nvSpPr>
        <dsp:cNvPr id="0" name=""/>
        <dsp:cNvSpPr/>
      </dsp:nvSpPr>
      <dsp:spPr>
        <a:xfrm>
          <a:off x="0" y="4511548"/>
          <a:ext cx="7559504" cy="6388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b="1" kern="1200"/>
            <a:t>Importance of Data Quality</a:t>
          </a:r>
          <a:endParaRPr lang="en-US" sz="2600" kern="1200"/>
        </a:p>
      </dsp:txBody>
      <dsp:txXfrm>
        <a:off x="31185" y="4542733"/>
        <a:ext cx="7497134" cy="576450"/>
      </dsp:txXfrm>
    </dsp:sp>
    <dsp:sp modelId="{5B38F5EA-842C-BE49-958F-029BDF16D137}">
      <dsp:nvSpPr>
        <dsp:cNvPr id="0" name=""/>
        <dsp:cNvSpPr/>
      </dsp:nvSpPr>
      <dsp:spPr>
        <a:xfrm>
          <a:off x="0" y="5150368"/>
          <a:ext cx="7559504" cy="10494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001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Includes filling in missing values and ensuring accuracy.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Poor data quality can lead to incorrect strategic decisions.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/>
            <a:t>Requires careful attention and dedicated effort.</a:t>
          </a:r>
          <a:endParaRPr lang="en-US" sz="2000" kern="1200"/>
        </a:p>
      </dsp:txBody>
      <dsp:txXfrm>
        <a:off x="0" y="5150368"/>
        <a:ext cx="7559504" cy="10494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F3C816-9F39-4713-AB80-068F682E3566}">
      <dsp:nvSpPr>
        <dsp:cNvPr id="0" name=""/>
        <dsp:cNvSpPr/>
      </dsp:nvSpPr>
      <dsp:spPr>
        <a:xfrm>
          <a:off x="393" y="957591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17AD6-761B-420C-8097-8E6C79CBC368}">
      <dsp:nvSpPr>
        <dsp:cNvPr id="0" name=""/>
        <dsp:cNvSpPr/>
      </dsp:nvSpPr>
      <dsp:spPr>
        <a:xfrm>
          <a:off x="393" y="216090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Data Acquisition</a:t>
          </a:r>
          <a:r>
            <a:rPr lang="en-IN" sz="2400" kern="1200"/>
            <a:t> – </a:t>
          </a:r>
          <a:endParaRPr lang="en-US" sz="2400" kern="1200"/>
        </a:p>
      </dsp:txBody>
      <dsp:txXfrm>
        <a:off x="393" y="2160908"/>
        <a:ext cx="3138750" cy="470812"/>
      </dsp:txXfrm>
    </dsp:sp>
    <dsp:sp modelId="{ACB0F5E2-98CF-456D-8914-6F0087E68907}">
      <dsp:nvSpPr>
        <dsp:cNvPr id="0" name=""/>
        <dsp:cNvSpPr/>
      </dsp:nvSpPr>
      <dsp:spPr>
        <a:xfrm>
          <a:off x="393" y="2680444"/>
          <a:ext cx="3138750" cy="71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process of extracting and transforming data from various sources.</a:t>
          </a:r>
          <a:endParaRPr lang="en-US" sz="1700" kern="1200"/>
        </a:p>
      </dsp:txBody>
      <dsp:txXfrm>
        <a:off x="393" y="2680444"/>
        <a:ext cx="3138750" cy="713301"/>
      </dsp:txXfrm>
    </dsp:sp>
    <dsp:sp modelId="{C7AF895D-E49B-484F-956B-05EE91A0D20D}">
      <dsp:nvSpPr>
        <dsp:cNvPr id="0" name=""/>
        <dsp:cNvSpPr/>
      </dsp:nvSpPr>
      <dsp:spPr>
        <a:xfrm>
          <a:off x="3688425" y="957591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576D7-278F-47EA-97C7-860E3EC87375}">
      <dsp:nvSpPr>
        <dsp:cNvPr id="0" name=""/>
        <dsp:cNvSpPr/>
      </dsp:nvSpPr>
      <dsp:spPr>
        <a:xfrm>
          <a:off x="3688425" y="216090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Data Storage</a:t>
          </a:r>
          <a:r>
            <a:rPr lang="en-IN" sz="2400" kern="1200"/>
            <a:t> – </a:t>
          </a:r>
          <a:endParaRPr lang="en-US" sz="2400" kern="1200"/>
        </a:p>
      </dsp:txBody>
      <dsp:txXfrm>
        <a:off x="3688425" y="2160908"/>
        <a:ext cx="3138750" cy="470812"/>
      </dsp:txXfrm>
    </dsp:sp>
    <dsp:sp modelId="{BAD538CD-E73B-4272-BD8A-FA65A909EAE6}">
      <dsp:nvSpPr>
        <dsp:cNvPr id="0" name=""/>
        <dsp:cNvSpPr/>
      </dsp:nvSpPr>
      <dsp:spPr>
        <a:xfrm>
          <a:off x="3688425" y="2680444"/>
          <a:ext cx="3138750" cy="71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process of storing the transformed data in the data warehouse.</a:t>
          </a:r>
          <a:endParaRPr lang="en-US" sz="1700" kern="1200"/>
        </a:p>
      </dsp:txBody>
      <dsp:txXfrm>
        <a:off x="3688425" y="2680444"/>
        <a:ext cx="3138750" cy="713301"/>
      </dsp:txXfrm>
    </dsp:sp>
    <dsp:sp modelId="{E72A8D7D-D162-470E-8363-C35A9A860BDF}">
      <dsp:nvSpPr>
        <dsp:cNvPr id="0" name=""/>
        <dsp:cNvSpPr/>
      </dsp:nvSpPr>
      <dsp:spPr>
        <a:xfrm>
          <a:off x="7376456" y="957591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A5CBE-5542-4B34-9374-E2ADE19F9E9B}">
      <dsp:nvSpPr>
        <dsp:cNvPr id="0" name=""/>
        <dsp:cNvSpPr/>
      </dsp:nvSpPr>
      <dsp:spPr>
        <a:xfrm>
          <a:off x="7376456" y="2160908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b="1" kern="1200"/>
            <a:t>Information Delivery</a:t>
          </a:r>
          <a:r>
            <a:rPr lang="en-IN" sz="2400" kern="1200"/>
            <a:t> – </a:t>
          </a:r>
          <a:endParaRPr lang="en-US" sz="2400" kern="1200"/>
        </a:p>
      </dsp:txBody>
      <dsp:txXfrm>
        <a:off x="7376456" y="2160908"/>
        <a:ext cx="3138750" cy="470812"/>
      </dsp:txXfrm>
    </dsp:sp>
    <dsp:sp modelId="{E215EFB2-769A-41BC-A243-BE7B048453C8}">
      <dsp:nvSpPr>
        <dsp:cNvPr id="0" name=""/>
        <dsp:cNvSpPr/>
      </dsp:nvSpPr>
      <dsp:spPr>
        <a:xfrm>
          <a:off x="7376456" y="2680444"/>
          <a:ext cx="3138750" cy="713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The process of making the stored data available for analysis and reporting.</a:t>
          </a:r>
          <a:endParaRPr lang="en-US" sz="1700" kern="1200"/>
        </a:p>
      </dsp:txBody>
      <dsp:txXfrm>
        <a:off x="7376456" y="2680444"/>
        <a:ext cx="3138750" cy="713301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A4D8D-5FC9-43F8-AD68-6E9C067941B0}">
      <dsp:nvSpPr>
        <dsp:cNvPr id="0" name=""/>
        <dsp:cNvSpPr/>
      </dsp:nvSpPr>
      <dsp:spPr>
        <a:xfrm>
          <a:off x="393" y="240513"/>
          <a:ext cx="1098562" cy="1098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389178-7943-4554-A916-C235A52A51D3}">
      <dsp:nvSpPr>
        <dsp:cNvPr id="0" name=""/>
        <dsp:cNvSpPr/>
      </dsp:nvSpPr>
      <dsp:spPr>
        <a:xfrm>
          <a:off x="393" y="1505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Selection</a:t>
          </a:r>
          <a:endParaRPr lang="en-US" sz="3000" kern="1200"/>
        </a:p>
      </dsp:txBody>
      <dsp:txXfrm>
        <a:off x="393" y="1505499"/>
        <a:ext cx="3138750" cy="470812"/>
      </dsp:txXfrm>
    </dsp:sp>
    <dsp:sp modelId="{EFEBB50F-F9D1-49B5-9702-F6806B3A9995}">
      <dsp:nvSpPr>
        <dsp:cNvPr id="0" name=""/>
        <dsp:cNvSpPr/>
      </dsp:nvSpPr>
      <dsp:spPr>
        <a:xfrm>
          <a:off x="393" y="2053718"/>
          <a:ext cx="3138750" cy="205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Performed at the beginning of data transformation.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Involves selecting whole records or specific parts from source systems.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May be done during extraction or separately in transformation.</a:t>
          </a:r>
          <a:endParaRPr lang="en-US" sz="1700" kern="1200"/>
        </a:p>
      </dsp:txBody>
      <dsp:txXfrm>
        <a:off x="393" y="2053718"/>
        <a:ext cx="3138750" cy="2057106"/>
      </dsp:txXfrm>
    </dsp:sp>
    <dsp:sp modelId="{92A7F30F-BD54-410A-9E10-3F2880D5B1DE}">
      <dsp:nvSpPr>
        <dsp:cNvPr id="0" name=""/>
        <dsp:cNvSpPr/>
      </dsp:nvSpPr>
      <dsp:spPr>
        <a:xfrm>
          <a:off x="3688425" y="240513"/>
          <a:ext cx="1098562" cy="1098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0018A3-E119-43D9-88D6-FF914A7B5A9F}">
      <dsp:nvSpPr>
        <dsp:cNvPr id="0" name=""/>
        <dsp:cNvSpPr/>
      </dsp:nvSpPr>
      <dsp:spPr>
        <a:xfrm>
          <a:off x="3688425" y="1505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Splitting/Joining</a:t>
          </a:r>
          <a:endParaRPr lang="en-US" sz="3000" kern="1200"/>
        </a:p>
      </dsp:txBody>
      <dsp:txXfrm>
        <a:off x="3688425" y="1505499"/>
        <a:ext cx="3138750" cy="470812"/>
      </dsp:txXfrm>
    </dsp:sp>
    <dsp:sp modelId="{334E880C-41AD-463A-B8EF-2604B0E3A41F}">
      <dsp:nvSpPr>
        <dsp:cNvPr id="0" name=""/>
        <dsp:cNvSpPr/>
      </dsp:nvSpPr>
      <dsp:spPr>
        <a:xfrm>
          <a:off x="3688425" y="2053718"/>
          <a:ext cx="3138750" cy="205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Splitting: Dividing selected parts into smaller components (less common).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Joining: Combining data from multiple sources (more common in data warehousing).</a:t>
          </a:r>
          <a:endParaRPr lang="en-US" sz="1700" kern="1200"/>
        </a:p>
      </dsp:txBody>
      <dsp:txXfrm>
        <a:off x="3688425" y="2053718"/>
        <a:ext cx="3138750" cy="2057106"/>
      </dsp:txXfrm>
    </dsp:sp>
    <dsp:sp modelId="{88D880F7-BB16-4987-956E-AF01C576519C}">
      <dsp:nvSpPr>
        <dsp:cNvPr id="0" name=""/>
        <dsp:cNvSpPr/>
      </dsp:nvSpPr>
      <dsp:spPr>
        <a:xfrm>
          <a:off x="7376456" y="240513"/>
          <a:ext cx="1098562" cy="1098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616C92-7B41-43C7-8DA6-18209EFCA597}">
      <dsp:nvSpPr>
        <dsp:cNvPr id="0" name=""/>
        <dsp:cNvSpPr/>
      </dsp:nvSpPr>
      <dsp:spPr>
        <a:xfrm>
          <a:off x="7376456" y="1505499"/>
          <a:ext cx="3138750" cy="470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000" b="1" kern="1200"/>
            <a:t>Conversion</a:t>
          </a:r>
          <a:endParaRPr lang="en-US" sz="3000" kern="1200"/>
        </a:p>
      </dsp:txBody>
      <dsp:txXfrm>
        <a:off x="7376456" y="1505499"/>
        <a:ext cx="3138750" cy="470812"/>
      </dsp:txXfrm>
    </dsp:sp>
    <dsp:sp modelId="{E6A0CC1B-F8C5-4793-81BC-0F1DD4411B9F}">
      <dsp:nvSpPr>
        <dsp:cNvPr id="0" name=""/>
        <dsp:cNvSpPr/>
      </dsp:nvSpPr>
      <dsp:spPr>
        <a:xfrm>
          <a:off x="7376456" y="2053718"/>
          <a:ext cx="3138750" cy="2057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Standardizes data from different sources.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Makes fields more usable and understandable for users.</a:t>
          </a:r>
          <a:endParaRPr lang="en-US" sz="1700" kern="1200"/>
        </a:p>
      </dsp:txBody>
      <dsp:txXfrm>
        <a:off x="7376456" y="2053718"/>
        <a:ext cx="3138750" cy="2057106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5BB8DA-3FA7-4222-8802-899099543DAE}">
      <dsp:nvSpPr>
        <dsp:cNvPr id="0" name=""/>
        <dsp:cNvSpPr/>
      </dsp:nvSpPr>
      <dsp:spPr>
        <a:xfrm>
          <a:off x="559800" y="22097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0113B2-C9B2-4477-94BA-CAFADADC2E77}">
      <dsp:nvSpPr>
        <dsp:cNvPr id="0" name=""/>
        <dsp:cNvSpPr/>
      </dsp:nvSpPr>
      <dsp:spPr>
        <a:xfrm>
          <a:off x="559800" y="190108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Summarization</a:t>
          </a:r>
          <a:endParaRPr lang="en-US" sz="3600" kern="1200"/>
        </a:p>
      </dsp:txBody>
      <dsp:txXfrm>
        <a:off x="559800" y="1901080"/>
        <a:ext cx="4320000" cy="648000"/>
      </dsp:txXfrm>
    </dsp:sp>
    <dsp:sp modelId="{F2DF177B-9C4B-40D6-9CD1-5BB491F2B185}">
      <dsp:nvSpPr>
        <dsp:cNvPr id="0" name=""/>
        <dsp:cNvSpPr/>
      </dsp:nvSpPr>
      <dsp:spPr>
        <a:xfrm>
          <a:off x="559800" y="2627267"/>
          <a:ext cx="4320000" cy="150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Reduces data granularity when detailed data is unnecessary.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Example: Instead of storing every sales transaction, aggregate sales by product/store/day.</a:t>
          </a:r>
          <a:endParaRPr lang="en-US" sz="1700" kern="1200"/>
        </a:p>
      </dsp:txBody>
      <dsp:txXfrm>
        <a:off x="559800" y="2627267"/>
        <a:ext cx="4320000" cy="1503093"/>
      </dsp:txXfrm>
    </dsp:sp>
    <dsp:sp modelId="{A196BBE5-B7A4-49BA-979C-11C0FB4BB02A}">
      <dsp:nvSpPr>
        <dsp:cNvPr id="0" name=""/>
        <dsp:cNvSpPr/>
      </dsp:nvSpPr>
      <dsp:spPr>
        <a:xfrm>
          <a:off x="5635800" y="22097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571F8-7519-4E89-B11E-103748125E34}">
      <dsp:nvSpPr>
        <dsp:cNvPr id="0" name=""/>
        <dsp:cNvSpPr/>
      </dsp:nvSpPr>
      <dsp:spPr>
        <a:xfrm>
          <a:off x="5635800" y="190108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3600" b="1" kern="1200"/>
            <a:t>Enrichment</a:t>
          </a:r>
          <a:endParaRPr lang="en-US" sz="3600" kern="1200"/>
        </a:p>
      </dsp:txBody>
      <dsp:txXfrm>
        <a:off x="5635800" y="1901080"/>
        <a:ext cx="4320000" cy="648000"/>
      </dsp:txXfrm>
    </dsp:sp>
    <dsp:sp modelId="{BE4B38FE-43E3-4159-A669-3DEB596C9A1D}">
      <dsp:nvSpPr>
        <dsp:cNvPr id="0" name=""/>
        <dsp:cNvSpPr/>
      </dsp:nvSpPr>
      <dsp:spPr>
        <a:xfrm>
          <a:off x="5635800" y="2627267"/>
          <a:ext cx="4320000" cy="1503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Enhances data quality and usability.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Rearranges and simplifies fields to provide a better data structure.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kern="1200"/>
            <a:t>May combine multiple fields from different records into a single useful field.</a:t>
          </a:r>
          <a:endParaRPr lang="en-US" sz="1700" kern="1200"/>
        </a:p>
      </dsp:txBody>
      <dsp:txXfrm>
        <a:off x="5635800" y="2627267"/>
        <a:ext cx="4320000" cy="1503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0E5DB8-9197-0A4A-B353-FE2D7D9B8654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8826C-63C5-7741-B5B8-D66A5F34044F}">
      <dsp:nvSpPr>
        <dsp:cNvPr id="0" name=""/>
        <dsp:cNvSpPr/>
      </dsp:nvSpPr>
      <dsp:spPr>
        <a:xfrm>
          <a:off x="0" y="531"/>
          <a:ext cx="210312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Determine all the target data needed in the data warehouse:</a:t>
          </a:r>
          <a:endParaRPr lang="en-US" sz="1400" kern="1200"/>
        </a:p>
      </dsp:txBody>
      <dsp:txXfrm>
        <a:off x="0" y="531"/>
        <a:ext cx="2103120" cy="870055"/>
      </dsp:txXfrm>
    </dsp:sp>
    <dsp:sp modelId="{6E7C7829-6EA5-3742-AF9C-53A1C1EA693D}">
      <dsp:nvSpPr>
        <dsp:cNvPr id="0" name=""/>
        <dsp:cNvSpPr/>
      </dsp:nvSpPr>
      <dsp:spPr>
        <a:xfrm>
          <a:off x="2260854" y="40040"/>
          <a:ext cx="825474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Identify the specific data required for storage and analysis.</a:t>
          </a:r>
          <a:endParaRPr lang="en-US" sz="2200" kern="1200"/>
        </a:p>
      </dsp:txBody>
      <dsp:txXfrm>
        <a:off x="2260854" y="40040"/>
        <a:ext cx="8254746" cy="790186"/>
      </dsp:txXfrm>
    </dsp:sp>
    <dsp:sp modelId="{2EA7FFA3-E03F-CE40-A9EC-B3ED584FBF34}">
      <dsp:nvSpPr>
        <dsp:cNvPr id="0" name=""/>
        <dsp:cNvSpPr/>
      </dsp:nvSpPr>
      <dsp:spPr>
        <a:xfrm>
          <a:off x="2103120" y="830227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489A8A-75F9-B345-94E4-AEA7992481D1}">
      <dsp:nvSpPr>
        <dsp:cNvPr id="0" name=""/>
        <dsp:cNvSpPr/>
      </dsp:nvSpPr>
      <dsp:spPr>
        <a:xfrm>
          <a:off x="0" y="870586"/>
          <a:ext cx="1051560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CBBCE0-69C1-0C45-891C-510597F6D2D0}">
      <dsp:nvSpPr>
        <dsp:cNvPr id="0" name=""/>
        <dsp:cNvSpPr/>
      </dsp:nvSpPr>
      <dsp:spPr>
        <a:xfrm>
          <a:off x="0" y="870586"/>
          <a:ext cx="210312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Determine all the data sources, both internal and external:</a:t>
          </a:r>
          <a:endParaRPr lang="en-US" sz="1400" kern="1200"/>
        </a:p>
      </dsp:txBody>
      <dsp:txXfrm>
        <a:off x="0" y="870586"/>
        <a:ext cx="2103120" cy="870055"/>
      </dsp:txXfrm>
    </dsp:sp>
    <dsp:sp modelId="{E2729889-4852-144B-B80C-7B2D4A037C94}">
      <dsp:nvSpPr>
        <dsp:cNvPr id="0" name=""/>
        <dsp:cNvSpPr/>
      </dsp:nvSpPr>
      <dsp:spPr>
        <a:xfrm>
          <a:off x="2260854" y="910095"/>
          <a:ext cx="825474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Recognize the sources providing the data, including databases, APIs, and external files.</a:t>
          </a:r>
          <a:endParaRPr lang="en-US" sz="2200" kern="1200"/>
        </a:p>
      </dsp:txBody>
      <dsp:txXfrm>
        <a:off x="2260854" y="910095"/>
        <a:ext cx="8254746" cy="790186"/>
      </dsp:txXfrm>
    </dsp:sp>
    <dsp:sp modelId="{C554365F-707B-7842-9987-57AEB1DAED2F}">
      <dsp:nvSpPr>
        <dsp:cNvPr id="0" name=""/>
        <dsp:cNvSpPr/>
      </dsp:nvSpPr>
      <dsp:spPr>
        <a:xfrm>
          <a:off x="2103120" y="1700282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DF638-B8D3-2D43-8C7E-E8923234064F}">
      <dsp:nvSpPr>
        <dsp:cNvPr id="0" name=""/>
        <dsp:cNvSpPr/>
      </dsp:nvSpPr>
      <dsp:spPr>
        <a:xfrm>
          <a:off x="0" y="1740641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6113FB-E53A-7E40-B39A-2E213FFC050A}">
      <dsp:nvSpPr>
        <dsp:cNvPr id="0" name=""/>
        <dsp:cNvSpPr/>
      </dsp:nvSpPr>
      <dsp:spPr>
        <a:xfrm>
          <a:off x="0" y="1740641"/>
          <a:ext cx="210312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Prepare data mapping for target data elements from sources:</a:t>
          </a:r>
          <a:endParaRPr lang="en-US" sz="1400" kern="1200"/>
        </a:p>
      </dsp:txBody>
      <dsp:txXfrm>
        <a:off x="0" y="1740641"/>
        <a:ext cx="2103120" cy="870055"/>
      </dsp:txXfrm>
    </dsp:sp>
    <dsp:sp modelId="{F223A5C8-EC59-F943-B377-8DF9DE7AC33B}">
      <dsp:nvSpPr>
        <dsp:cNvPr id="0" name=""/>
        <dsp:cNvSpPr/>
      </dsp:nvSpPr>
      <dsp:spPr>
        <a:xfrm>
          <a:off x="2260854" y="1780150"/>
          <a:ext cx="825474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Define how data from different sources will be transformed and mapped to the target warehouse structure.</a:t>
          </a:r>
          <a:endParaRPr lang="en-US" sz="2200" kern="1200" dirty="0"/>
        </a:p>
      </dsp:txBody>
      <dsp:txXfrm>
        <a:off x="2260854" y="1780150"/>
        <a:ext cx="8254746" cy="790186"/>
      </dsp:txXfrm>
    </dsp:sp>
    <dsp:sp modelId="{AF4AF91A-E610-F348-B854-972322F85C5F}">
      <dsp:nvSpPr>
        <dsp:cNvPr id="0" name=""/>
        <dsp:cNvSpPr/>
      </dsp:nvSpPr>
      <dsp:spPr>
        <a:xfrm>
          <a:off x="2103120" y="2570337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FCD9C-0E35-594A-8BD2-AC8318D08AB7}">
      <dsp:nvSpPr>
        <dsp:cNvPr id="0" name=""/>
        <dsp:cNvSpPr/>
      </dsp:nvSpPr>
      <dsp:spPr>
        <a:xfrm>
          <a:off x="0" y="2610696"/>
          <a:ext cx="1051560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FA071-C522-7249-BD20-E46CA8782D31}">
      <dsp:nvSpPr>
        <dsp:cNvPr id="0" name=""/>
        <dsp:cNvSpPr/>
      </dsp:nvSpPr>
      <dsp:spPr>
        <a:xfrm>
          <a:off x="0" y="2610696"/>
          <a:ext cx="210312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Establish comprehensive data extraction rules:</a:t>
          </a:r>
          <a:endParaRPr lang="en-US" sz="1400" kern="1200"/>
        </a:p>
      </dsp:txBody>
      <dsp:txXfrm>
        <a:off x="0" y="2610696"/>
        <a:ext cx="2103120" cy="870055"/>
      </dsp:txXfrm>
    </dsp:sp>
    <dsp:sp modelId="{705C2265-E8BD-2241-9C4E-33DC11CBFD6A}">
      <dsp:nvSpPr>
        <dsp:cNvPr id="0" name=""/>
        <dsp:cNvSpPr/>
      </dsp:nvSpPr>
      <dsp:spPr>
        <a:xfrm>
          <a:off x="2260854" y="2650205"/>
          <a:ext cx="825474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Set rules for retrieving data efficiently and accurately from source systems.</a:t>
          </a:r>
          <a:endParaRPr lang="en-US" sz="2200" kern="1200"/>
        </a:p>
      </dsp:txBody>
      <dsp:txXfrm>
        <a:off x="2260854" y="2650205"/>
        <a:ext cx="8254746" cy="790186"/>
      </dsp:txXfrm>
    </dsp:sp>
    <dsp:sp modelId="{A47446D9-711B-9D48-A038-37D88DD7F5BA}">
      <dsp:nvSpPr>
        <dsp:cNvPr id="0" name=""/>
        <dsp:cNvSpPr/>
      </dsp:nvSpPr>
      <dsp:spPr>
        <a:xfrm>
          <a:off x="2103120" y="3440392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959BC4-FDB6-3541-9BA4-8B4C51B18E4E}">
      <dsp:nvSpPr>
        <dsp:cNvPr id="0" name=""/>
        <dsp:cNvSpPr/>
      </dsp:nvSpPr>
      <dsp:spPr>
        <a:xfrm>
          <a:off x="0" y="3480751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2E9E9B-7CB4-8E48-B8D4-3EC73EAD74B1}">
      <dsp:nvSpPr>
        <dsp:cNvPr id="0" name=""/>
        <dsp:cNvSpPr/>
      </dsp:nvSpPr>
      <dsp:spPr>
        <a:xfrm>
          <a:off x="0" y="3480751"/>
          <a:ext cx="2103120" cy="8700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Determine data transformation and cleansing rules:</a:t>
          </a:r>
          <a:endParaRPr lang="en-US" sz="1400" kern="1200"/>
        </a:p>
      </dsp:txBody>
      <dsp:txXfrm>
        <a:off x="0" y="3480751"/>
        <a:ext cx="2103120" cy="870055"/>
      </dsp:txXfrm>
    </dsp:sp>
    <dsp:sp modelId="{E6E2BBF0-B8CA-A94A-BBA6-2771A4C6BB1B}">
      <dsp:nvSpPr>
        <dsp:cNvPr id="0" name=""/>
        <dsp:cNvSpPr/>
      </dsp:nvSpPr>
      <dsp:spPr>
        <a:xfrm>
          <a:off x="2260854" y="3520261"/>
          <a:ext cx="8254746" cy="790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/>
            <a:t>Specify how data should be cleaned, standardized, and transformed to fit the warehouse schema.</a:t>
          </a:r>
          <a:endParaRPr lang="en-US" sz="2200" kern="1200"/>
        </a:p>
      </dsp:txBody>
      <dsp:txXfrm>
        <a:off x="2260854" y="3520261"/>
        <a:ext cx="8254746" cy="790186"/>
      </dsp:txXfrm>
    </dsp:sp>
    <dsp:sp modelId="{A53BAE9C-374B-0641-8C5D-9242FCF6DAA3}">
      <dsp:nvSpPr>
        <dsp:cNvPr id="0" name=""/>
        <dsp:cNvSpPr/>
      </dsp:nvSpPr>
      <dsp:spPr>
        <a:xfrm>
          <a:off x="2103120" y="4310447"/>
          <a:ext cx="841248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3C2F8B-4B97-3F47-93A5-7093081AFD5F}">
      <dsp:nvSpPr>
        <dsp:cNvPr id="0" name=""/>
        <dsp:cNvSpPr/>
      </dsp:nvSpPr>
      <dsp:spPr>
        <a:xfrm>
          <a:off x="0" y="51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E35E82-9601-EF47-B065-FC095AE8E71F}">
      <dsp:nvSpPr>
        <dsp:cNvPr id="0" name=""/>
        <dsp:cNvSpPr/>
      </dsp:nvSpPr>
      <dsp:spPr>
        <a:xfrm>
          <a:off x="0" y="519"/>
          <a:ext cx="210312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Plan for aggregate tables:</a:t>
          </a:r>
          <a:endParaRPr lang="en-US" sz="1700" kern="1200"/>
        </a:p>
      </dsp:txBody>
      <dsp:txXfrm>
        <a:off x="0" y="519"/>
        <a:ext cx="2103120" cy="850184"/>
      </dsp:txXfrm>
    </dsp:sp>
    <dsp:sp modelId="{46C030A3-53E7-C043-B186-9D8AD8718F1D}">
      <dsp:nvSpPr>
        <dsp:cNvPr id="0" name=""/>
        <dsp:cNvSpPr/>
      </dsp:nvSpPr>
      <dsp:spPr>
        <a:xfrm>
          <a:off x="2260854" y="39126"/>
          <a:ext cx="8254746" cy="772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Decide on summary tables for efficient query performance and reporting.</a:t>
          </a:r>
          <a:endParaRPr lang="en-US" sz="2100" kern="1200"/>
        </a:p>
      </dsp:txBody>
      <dsp:txXfrm>
        <a:off x="2260854" y="39126"/>
        <a:ext cx="8254746" cy="772140"/>
      </dsp:txXfrm>
    </dsp:sp>
    <dsp:sp modelId="{82C91228-DFAB-9446-8BC2-40FB2B21AAE9}">
      <dsp:nvSpPr>
        <dsp:cNvPr id="0" name=""/>
        <dsp:cNvSpPr/>
      </dsp:nvSpPr>
      <dsp:spPr>
        <a:xfrm>
          <a:off x="2103120" y="811266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6C2D20-B42C-F440-A71C-EEE66663E66B}">
      <dsp:nvSpPr>
        <dsp:cNvPr id="0" name=""/>
        <dsp:cNvSpPr/>
      </dsp:nvSpPr>
      <dsp:spPr>
        <a:xfrm>
          <a:off x="0" y="8507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D5F1F4-E3A0-F547-8D84-8D6B99C1B24E}">
      <dsp:nvSpPr>
        <dsp:cNvPr id="0" name=""/>
        <dsp:cNvSpPr/>
      </dsp:nvSpPr>
      <dsp:spPr>
        <a:xfrm>
          <a:off x="0" y="850703"/>
          <a:ext cx="210312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Organize data staging area and test tools:</a:t>
          </a:r>
          <a:endParaRPr lang="en-US" sz="1700" kern="1200"/>
        </a:p>
      </dsp:txBody>
      <dsp:txXfrm>
        <a:off x="0" y="850703"/>
        <a:ext cx="2103120" cy="850184"/>
      </dsp:txXfrm>
    </dsp:sp>
    <dsp:sp modelId="{FE9520DE-E1A6-6547-AD18-BFACBC0FBCB9}">
      <dsp:nvSpPr>
        <dsp:cNvPr id="0" name=""/>
        <dsp:cNvSpPr/>
      </dsp:nvSpPr>
      <dsp:spPr>
        <a:xfrm>
          <a:off x="2260854" y="889310"/>
          <a:ext cx="8254746" cy="772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Prepare a temporary storage area for data before final loading, along with validation tools.</a:t>
          </a:r>
          <a:endParaRPr lang="en-US" sz="2100" kern="1200"/>
        </a:p>
      </dsp:txBody>
      <dsp:txXfrm>
        <a:off x="2260854" y="889310"/>
        <a:ext cx="8254746" cy="772140"/>
      </dsp:txXfrm>
    </dsp:sp>
    <dsp:sp modelId="{EE209613-7774-D646-8065-7F6A433E76AE}">
      <dsp:nvSpPr>
        <dsp:cNvPr id="0" name=""/>
        <dsp:cNvSpPr/>
      </dsp:nvSpPr>
      <dsp:spPr>
        <a:xfrm>
          <a:off x="2103120" y="1661450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E2FAC6-BA6E-8C45-A25C-3E0156BC9F5A}">
      <dsp:nvSpPr>
        <dsp:cNvPr id="0" name=""/>
        <dsp:cNvSpPr/>
      </dsp:nvSpPr>
      <dsp:spPr>
        <a:xfrm>
          <a:off x="0" y="170088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BC3406-51EB-5A42-AD47-F113F75E3FA7}">
      <dsp:nvSpPr>
        <dsp:cNvPr id="0" name=""/>
        <dsp:cNvSpPr/>
      </dsp:nvSpPr>
      <dsp:spPr>
        <a:xfrm>
          <a:off x="0" y="1700887"/>
          <a:ext cx="210312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Write procedures for all data loads:</a:t>
          </a:r>
          <a:endParaRPr lang="en-US" sz="1700" kern="1200" dirty="0"/>
        </a:p>
      </dsp:txBody>
      <dsp:txXfrm>
        <a:off x="0" y="1700887"/>
        <a:ext cx="2103120" cy="850184"/>
      </dsp:txXfrm>
    </dsp:sp>
    <dsp:sp modelId="{2D8C6E0B-5565-AA43-B8E8-EA17C862F96A}">
      <dsp:nvSpPr>
        <dsp:cNvPr id="0" name=""/>
        <dsp:cNvSpPr/>
      </dsp:nvSpPr>
      <dsp:spPr>
        <a:xfrm>
          <a:off x="2260854" y="1739494"/>
          <a:ext cx="8254746" cy="772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Document the steps and processes for loading data systematically into the warehouse.</a:t>
          </a:r>
          <a:endParaRPr lang="en-US" sz="2100" kern="1200"/>
        </a:p>
      </dsp:txBody>
      <dsp:txXfrm>
        <a:off x="2260854" y="1739494"/>
        <a:ext cx="8254746" cy="772140"/>
      </dsp:txXfrm>
    </dsp:sp>
    <dsp:sp modelId="{BCC37CFF-EBA5-924D-B0B6-B8A7722C5BF6}">
      <dsp:nvSpPr>
        <dsp:cNvPr id="0" name=""/>
        <dsp:cNvSpPr/>
      </dsp:nvSpPr>
      <dsp:spPr>
        <a:xfrm>
          <a:off x="2103120" y="2511634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EDDDE-55A3-5045-A22A-181023613BD2}">
      <dsp:nvSpPr>
        <dsp:cNvPr id="0" name=""/>
        <dsp:cNvSpPr/>
      </dsp:nvSpPr>
      <dsp:spPr>
        <a:xfrm>
          <a:off x="0" y="2551072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6C5054-D24D-EE41-A6FF-BF9C997C2CC0}">
      <dsp:nvSpPr>
        <dsp:cNvPr id="0" name=""/>
        <dsp:cNvSpPr/>
      </dsp:nvSpPr>
      <dsp:spPr>
        <a:xfrm>
          <a:off x="0" y="2551072"/>
          <a:ext cx="210312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ETL for dimension tables:</a:t>
          </a:r>
          <a:endParaRPr lang="en-US" sz="1700" kern="1200"/>
        </a:p>
      </dsp:txBody>
      <dsp:txXfrm>
        <a:off x="0" y="2551072"/>
        <a:ext cx="2103120" cy="850184"/>
      </dsp:txXfrm>
    </dsp:sp>
    <dsp:sp modelId="{7670E6D5-D074-E440-8CDA-68DF315ECD78}">
      <dsp:nvSpPr>
        <dsp:cNvPr id="0" name=""/>
        <dsp:cNvSpPr/>
      </dsp:nvSpPr>
      <dsp:spPr>
        <a:xfrm>
          <a:off x="2260854" y="2589679"/>
          <a:ext cx="8254746" cy="772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Load and structure dimension tables, which store descriptive data (e.g., customer or product details).</a:t>
          </a:r>
          <a:endParaRPr lang="en-US" sz="2100" kern="1200"/>
        </a:p>
      </dsp:txBody>
      <dsp:txXfrm>
        <a:off x="2260854" y="2589679"/>
        <a:ext cx="8254746" cy="772140"/>
      </dsp:txXfrm>
    </dsp:sp>
    <dsp:sp modelId="{ADF3E633-780F-504D-B3E8-0211CB416B94}">
      <dsp:nvSpPr>
        <dsp:cNvPr id="0" name=""/>
        <dsp:cNvSpPr/>
      </dsp:nvSpPr>
      <dsp:spPr>
        <a:xfrm>
          <a:off x="2103120" y="3361819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75CED0-BA5B-2F46-BD14-5215F2E66464}">
      <dsp:nvSpPr>
        <dsp:cNvPr id="0" name=""/>
        <dsp:cNvSpPr/>
      </dsp:nvSpPr>
      <dsp:spPr>
        <a:xfrm>
          <a:off x="0" y="340125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C2E1F2-DE84-EE40-9054-036273E46CAE}">
      <dsp:nvSpPr>
        <dsp:cNvPr id="0" name=""/>
        <dsp:cNvSpPr/>
      </dsp:nvSpPr>
      <dsp:spPr>
        <a:xfrm>
          <a:off x="0" y="3401256"/>
          <a:ext cx="2103120" cy="8501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ETL for fact tables:</a:t>
          </a:r>
          <a:endParaRPr lang="en-US" sz="1700" kern="1200"/>
        </a:p>
      </dsp:txBody>
      <dsp:txXfrm>
        <a:off x="0" y="3401256"/>
        <a:ext cx="2103120" cy="850184"/>
      </dsp:txXfrm>
    </dsp:sp>
    <dsp:sp modelId="{FB6AFD8E-50F8-8946-B559-A3D1214F8357}">
      <dsp:nvSpPr>
        <dsp:cNvPr id="0" name=""/>
        <dsp:cNvSpPr/>
      </dsp:nvSpPr>
      <dsp:spPr>
        <a:xfrm>
          <a:off x="2260854" y="3439863"/>
          <a:ext cx="8254746" cy="772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Load fact tables containing transactional data, often used for analytical reporting.</a:t>
          </a:r>
          <a:endParaRPr lang="en-US" sz="2100" kern="1200"/>
        </a:p>
      </dsp:txBody>
      <dsp:txXfrm>
        <a:off x="2260854" y="3439863"/>
        <a:ext cx="8254746" cy="772140"/>
      </dsp:txXfrm>
    </dsp:sp>
    <dsp:sp modelId="{D29DEA1D-8F19-8F4B-B053-6EB4CC507127}">
      <dsp:nvSpPr>
        <dsp:cNvPr id="0" name=""/>
        <dsp:cNvSpPr/>
      </dsp:nvSpPr>
      <dsp:spPr>
        <a:xfrm>
          <a:off x="2103120" y="4212003"/>
          <a:ext cx="841248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2DB053-93C6-4BF8-8BA5-9318DB502EE9}">
      <dsp:nvSpPr>
        <dsp:cNvPr id="0" name=""/>
        <dsp:cNvSpPr/>
      </dsp:nvSpPr>
      <dsp:spPr>
        <a:xfrm>
          <a:off x="10657" y="120855"/>
          <a:ext cx="1096417" cy="10415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FA1C9-DC4E-4936-9821-D16F895C3F49}">
      <dsp:nvSpPr>
        <dsp:cNvPr id="0" name=""/>
        <dsp:cNvSpPr/>
      </dsp:nvSpPr>
      <dsp:spPr>
        <a:xfrm>
          <a:off x="10657" y="1356119"/>
          <a:ext cx="3132622" cy="600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kern="1200"/>
            <a:t>DEFINITION :</a:t>
          </a:r>
          <a:endParaRPr lang="en-US" sz="2000" kern="1200"/>
        </a:p>
      </dsp:txBody>
      <dsp:txXfrm>
        <a:off x="10657" y="1356119"/>
        <a:ext cx="3132622" cy="600431"/>
      </dsp:txXfrm>
    </dsp:sp>
    <dsp:sp modelId="{7D9BF2D7-D84D-4593-86FD-A4D42D1F6361}">
      <dsp:nvSpPr>
        <dsp:cNvPr id="0" name=""/>
        <dsp:cNvSpPr/>
      </dsp:nvSpPr>
      <dsp:spPr>
        <a:xfrm>
          <a:off x="10657" y="2046632"/>
          <a:ext cx="3132622" cy="25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Data extraction involves retrieving relevant data from operational systems or external sources. 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This step precedes all other functions in ETL.</a:t>
          </a:r>
          <a:endParaRPr lang="en-US" sz="1600" kern="1200"/>
        </a:p>
      </dsp:txBody>
      <dsp:txXfrm>
        <a:off x="10657" y="2046632"/>
        <a:ext cx="3132622" cy="2578240"/>
      </dsp:txXfrm>
    </dsp:sp>
    <dsp:sp modelId="{25164AC5-D8D6-49C4-9126-837FB98A74C0}">
      <dsp:nvSpPr>
        <dsp:cNvPr id="0" name=""/>
        <dsp:cNvSpPr/>
      </dsp:nvSpPr>
      <dsp:spPr>
        <a:xfrm>
          <a:off x="3691488" y="120855"/>
          <a:ext cx="1096417" cy="10415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1348C-56DF-4FE4-A7A1-FDE16D15C49B}">
      <dsp:nvSpPr>
        <dsp:cNvPr id="0" name=""/>
        <dsp:cNvSpPr/>
      </dsp:nvSpPr>
      <dsp:spPr>
        <a:xfrm>
          <a:off x="3691488" y="1356119"/>
          <a:ext cx="3132622" cy="600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kern="1200"/>
            <a:t>Challenges in Data Extraction</a:t>
          </a:r>
          <a:endParaRPr lang="en-US" sz="2000" kern="1200"/>
        </a:p>
      </dsp:txBody>
      <dsp:txXfrm>
        <a:off x="3691488" y="1356119"/>
        <a:ext cx="3132622" cy="600431"/>
      </dsp:txXfrm>
    </dsp:sp>
    <dsp:sp modelId="{19E93BFD-CEFA-4AB1-87E9-1B76CB1CB90D}">
      <dsp:nvSpPr>
        <dsp:cNvPr id="0" name=""/>
        <dsp:cNvSpPr/>
      </dsp:nvSpPr>
      <dsp:spPr>
        <a:xfrm>
          <a:off x="3691488" y="2046632"/>
          <a:ext cx="3132622" cy="25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Determining the scope and extent of extraction</a:t>
          </a:r>
          <a:r>
            <a:rPr lang="en-IN" sz="1600" kern="1200" dirty="0"/>
            <a:t>: Extracting all available data is inefficient and may lead to a "data </a:t>
          </a:r>
          <a:r>
            <a:rPr lang="en-IN" sz="1600" kern="1200" dirty="0" err="1"/>
            <a:t>junkhouse</a:t>
          </a:r>
          <a:r>
            <a:rPr lang="en-IN" sz="1600" kern="1200" dirty="0"/>
            <a:t>."</a:t>
          </a:r>
          <a:endParaRPr lang="en-US" sz="1600" kern="1200" dirty="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User requirement-driven approach</a:t>
          </a:r>
          <a:r>
            <a:rPr lang="en-IN" sz="1600" kern="1200"/>
            <a:t>: Only extract data relevant to business needs.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Heterogeneous data sources</a:t>
          </a:r>
          <a:r>
            <a:rPr lang="en-IN" sz="1600" kern="1200"/>
            <a:t>: Operational systems often store data in different formats and structures, requiring reconciliation.</a:t>
          </a:r>
          <a:endParaRPr lang="en-US" sz="1600" kern="1200"/>
        </a:p>
      </dsp:txBody>
      <dsp:txXfrm>
        <a:off x="3691488" y="2046632"/>
        <a:ext cx="3132622" cy="2578240"/>
      </dsp:txXfrm>
    </dsp:sp>
    <dsp:sp modelId="{0B897385-6805-444C-ABCC-E297B09E529E}">
      <dsp:nvSpPr>
        <dsp:cNvPr id="0" name=""/>
        <dsp:cNvSpPr/>
      </dsp:nvSpPr>
      <dsp:spPr>
        <a:xfrm>
          <a:off x="7372320" y="120855"/>
          <a:ext cx="1096417" cy="10415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F9EF6A-ED43-42A4-ADB1-F0E0F48D5D68}">
      <dsp:nvSpPr>
        <dsp:cNvPr id="0" name=""/>
        <dsp:cNvSpPr/>
      </dsp:nvSpPr>
      <dsp:spPr>
        <a:xfrm>
          <a:off x="7372320" y="1356119"/>
          <a:ext cx="3132622" cy="6004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kern="1200"/>
            <a:t>Best Practices for Data Extraction</a:t>
          </a:r>
          <a:endParaRPr lang="en-US" sz="2000" kern="1200"/>
        </a:p>
      </dsp:txBody>
      <dsp:txXfrm>
        <a:off x="7372320" y="1356119"/>
        <a:ext cx="3132622" cy="600431"/>
      </dsp:txXfrm>
    </dsp:sp>
    <dsp:sp modelId="{20D5E5F4-99BA-402B-BBC9-E757CEE500B7}">
      <dsp:nvSpPr>
        <dsp:cNvPr id="0" name=""/>
        <dsp:cNvSpPr/>
      </dsp:nvSpPr>
      <dsp:spPr>
        <a:xfrm>
          <a:off x="7372320" y="2046632"/>
          <a:ext cx="3132622" cy="2578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Define </a:t>
          </a:r>
          <a:r>
            <a:rPr lang="en-IN" sz="1600" b="1" kern="1200"/>
            <a:t>clear extraction criteria</a:t>
          </a:r>
          <a:r>
            <a:rPr lang="en-IN" sz="1600" kern="1200"/>
            <a:t> based on user requirements.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Select data from </a:t>
          </a:r>
          <a:r>
            <a:rPr lang="en-IN" sz="1600" b="1" kern="1200"/>
            <a:t>reliable and validated sources</a:t>
          </a:r>
          <a:r>
            <a:rPr lang="en-IN" sz="1600" kern="1200"/>
            <a:t>.</a:t>
          </a:r>
          <a:endParaRPr lang="en-US" sz="1600" kern="1200"/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Avoid unnecessary data duplication.</a:t>
          </a:r>
          <a:endParaRPr lang="en-US" sz="1600" kern="1200"/>
        </a:p>
      </dsp:txBody>
      <dsp:txXfrm>
        <a:off x="7372320" y="2046632"/>
        <a:ext cx="3132622" cy="257824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693CE-B834-8744-A84C-B9F3D09208FC}">
      <dsp:nvSpPr>
        <dsp:cNvPr id="0" name=""/>
        <dsp:cNvSpPr/>
      </dsp:nvSpPr>
      <dsp:spPr>
        <a:xfrm>
          <a:off x="0" y="514084"/>
          <a:ext cx="10515600" cy="1417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Data extraction is typically </a:t>
          </a:r>
          <a:r>
            <a:rPr lang="en-IN" sz="2500" b="1" kern="1200"/>
            <a:t>one-time</a:t>
          </a:r>
          <a:r>
            <a:rPr lang="en-IN" sz="2500" kern="1200"/>
            <a:t>, transferring data from legacy systems (e.g., VSAM files) to a new </a:t>
          </a:r>
          <a:r>
            <a:rPr lang="en-IN" sz="2500" b="1" kern="1200"/>
            <a:t>relational database</a:t>
          </a:r>
          <a:r>
            <a:rPr lang="en-IN" sz="2500" kern="1200"/>
            <a:t>.</a:t>
          </a:r>
          <a:endParaRPr lang="en-US" sz="2500" kern="1200"/>
        </a:p>
      </dsp:txBody>
      <dsp:txXfrm>
        <a:off x="0" y="514084"/>
        <a:ext cx="10515600" cy="1417500"/>
      </dsp:txXfrm>
    </dsp:sp>
    <dsp:sp modelId="{FAAEF329-D658-F84C-AC4F-64D1CABC7F1D}">
      <dsp:nvSpPr>
        <dsp:cNvPr id="0" name=""/>
        <dsp:cNvSpPr/>
      </dsp:nvSpPr>
      <dsp:spPr>
        <a:xfrm>
          <a:off x="525780" y="145084"/>
          <a:ext cx="7360920" cy="7380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Operational Systems:</a:t>
          </a:r>
          <a:r>
            <a:rPr lang="en-IN" sz="2500" kern="1200"/>
            <a:t> </a:t>
          </a:r>
          <a:endParaRPr lang="en-US" sz="2500" kern="1200"/>
        </a:p>
      </dsp:txBody>
      <dsp:txXfrm>
        <a:off x="561806" y="181110"/>
        <a:ext cx="7288868" cy="665948"/>
      </dsp:txXfrm>
    </dsp:sp>
    <dsp:sp modelId="{D9FBDF5D-440E-6D46-8228-0D8A8D326BF4}">
      <dsp:nvSpPr>
        <dsp:cNvPr id="0" name=""/>
        <dsp:cNvSpPr/>
      </dsp:nvSpPr>
      <dsp:spPr>
        <a:xfrm>
          <a:off x="0" y="2435584"/>
          <a:ext cx="10515600" cy="1771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20700" rIns="816127" bIns="17780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500" kern="1200"/>
            <a:t>Extraction is </a:t>
          </a:r>
          <a:r>
            <a:rPr lang="en-IN" sz="2500" b="1" kern="1200"/>
            <a:t>ongoing</a:t>
          </a:r>
          <a:r>
            <a:rPr lang="en-IN" sz="2500" kern="1200"/>
            <a:t> and must handle data from </a:t>
          </a:r>
          <a:r>
            <a:rPr lang="en-IN" sz="2500" b="1" kern="1200"/>
            <a:t>multiple disparate sources</a:t>
          </a:r>
          <a:r>
            <a:rPr lang="en-IN" sz="2500" kern="1200"/>
            <a:t> while supporting both </a:t>
          </a:r>
          <a:r>
            <a:rPr lang="en-IN" sz="2500" b="1" kern="1200"/>
            <a:t>initial full loads</a:t>
          </a:r>
          <a:r>
            <a:rPr lang="en-IN" sz="2500" kern="1200"/>
            <a:t> and </a:t>
          </a:r>
          <a:r>
            <a:rPr lang="en-IN" sz="2500" b="1" kern="1200"/>
            <a:t>incremental updates</a:t>
          </a:r>
          <a:r>
            <a:rPr lang="en-IN" sz="2500" kern="1200"/>
            <a:t>.</a:t>
          </a:r>
          <a:endParaRPr lang="en-US" sz="2500" kern="1200"/>
        </a:p>
      </dsp:txBody>
      <dsp:txXfrm>
        <a:off x="0" y="2435584"/>
        <a:ext cx="10515600" cy="1771875"/>
      </dsp:txXfrm>
    </dsp:sp>
    <dsp:sp modelId="{4DC6F3FF-F625-404A-A5D9-22BCCA11FCD2}">
      <dsp:nvSpPr>
        <dsp:cNvPr id="0" name=""/>
        <dsp:cNvSpPr/>
      </dsp:nvSpPr>
      <dsp:spPr>
        <a:xfrm>
          <a:off x="525780" y="2066584"/>
          <a:ext cx="7360920" cy="7380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Data Warehouse:</a:t>
          </a:r>
          <a:r>
            <a:rPr lang="en-IN" sz="2500" kern="1200"/>
            <a:t> </a:t>
          </a:r>
          <a:endParaRPr lang="en-US" sz="2500" kern="1200"/>
        </a:p>
      </dsp:txBody>
      <dsp:txXfrm>
        <a:off x="561806" y="2102610"/>
        <a:ext cx="7288868" cy="66594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300A0-70CA-AD42-B07D-57D9AFCBE8B7}">
      <dsp:nvSpPr>
        <dsp:cNvPr id="0" name=""/>
        <dsp:cNvSpPr/>
      </dsp:nvSpPr>
      <dsp:spPr>
        <a:xfrm>
          <a:off x="0" y="906420"/>
          <a:ext cx="6900512" cy="1984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83184" rIns="53555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Requires consolidating structured (databases) and unstructured (flat files, APIs) data.</a:t>
          </a:r>
          <a:endParaRPr lang="en-US" sz="2800" kern="1200"/>
        </a:p>
      </dsp:txBody>
      <dsp:txXfrm>
        <a:off x="0" y="906420"/>
        <a:ext cx="6900512" cy="1984500"/>
      </dsp:txXfrm>
    </dsp:sp>
    <dsp:sp modelId="{17DF48E6-9850-664F-B9A2-6A1EE7A2CDBA}">
      <dsp:nvSpPr>
        <dsp:cNvPr id="0" name=""/>
        <dsp:cNvSpPr/>
      </dsp:nvSpPr>
      <dsp:spPr>
        <a:xfrm>
          <a:off x="345025" y="493140"/>
          <a:ext cx="4830358" cy="8265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Multiple Data Sources:</a:t>
          </a:r>
          <a:r>
            <a:rPr lang="en-IN" sz="2800" kern="1200"/>
            <a:t> </a:t>
          </a:r>
          <a:endParaRPr lang="en-US" sz="2800" kern="1200"/>
        </a:p>
      </dsp:txBody>
      <dsp:txXfrm>
        <a:off x="385374" y="533489"/>
        <a:ext cx="4749660" cy="745861"/>
      </dsp:txXfrm>
    </dsp:sp>
    <dsp:sp modelId="{0EE774D4-7AE3-9548-B1B0-FC91A34E5B45}">
      <dsp:nvSpPr>
        <dsp:cNvPr id="0" name=""/>
        <dsp:cNvSpPr/>
      </dsp:nvSpPr>
      <dsp:spPr>
        <a:xfrm>
          <a:off x="0" y="3455400"/>
          <a:ext cx="6900512" cy="158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583184" rIns="53555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Ongoing extraction to capture </a:t>
          </a:r>
          <a:r>
            <a:rPr lang="en-IN" sz="2800" b="1" kern="1200"/>
            <a:t>only changes</a:t>
          </a:r>
          <a:r>
            <a:rPr lang="en-IN" sz="2800" kern="1200"/>
            <a:t> rather than full refreshes.</a:t>
          </a:r>
          <a:endParaRPr lang="en-US" sz="2800" kern="1200"/>
        </a:p>
      </dsp:txBody>
      <dsp:txXfrm>
        <a:off x="0" y="3455400"/>
        <a:ext cx="6900512" cy="1587600"/>
      </dsp:txXfrm>
    </dsp:sp>
    <dsp:sp modelId="{73DDE345-2A46-5C48-87F5-055EB0914509}">
      <dsp:nvSpPr>
        <dsp:cNvPr id="0" name=""/>
        <dsp:cNvSpPr/>
      </dsp:nvSpPr>
      <dsp:spPr>
        <a:xfrm>
          <a:off x="345025" y="3042120"/>
          <a:ext cx="4830358" cy="82655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Incremental Data Updates:</a:t>
          </a:r>
          <a:r>
            <a:rPr lang="en-IN" sz="2800" kern="1200"/>
            <a:t> </a:t>
          </a:r>
          <a:endParaRPr lang="en-US" sz="2800" kern="1200"/>
        </a:p>
      </dsp:txBody>
      <dsp:txXfrm>
        <a:off x="385374" y="3082469"/>
        <a:ext cx="4749660" cy="74586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9D682A-1594-9849-94BF-3D528BAC8298}">
      <dsp:nvSpPr>
        <dsp:cNvPr id="0" name=""/>
        <dsp:cNvSpPr/>
      </dsp:nvSpPr>
      <dsp:spPr>
        <a:xfrm>
          <a:off x="51" y="158409"/>
          <a:ext cx="4913783" cy="806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Third-Party Tools:</a:t>
          </a:r>
          <a:endParaRPr lang="en-US" sz="2800" kern="1200"/>
        </a:p>
      </dsp:txBody>
      <dsp:txXfrm>
        <a:off x="51" y="158409"/>
        <a:ext cx="4913783" cy="806400"/>
      </dsp:txXfrm>
    </dsp:sp>
    <dsp:sp modelId="{F74B9499-64AA-A940-9BAE-121CEB2FCBD3}">
      <dsp:nvSpPr>
        <dsp:cNvPr id="0" name=""/>
        <dsp:cNvSpPr/>
      </dsp:nvSpPr>
      <dsp:spPr>
        <a:xfrm>
          <a:off x="51" y="964809"/>
          <a:ext cx="4913783" cy="32281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More expensive but provide </a:t>
          </a:r>
          <a:r>
            <a:rPr lang="en-IN" sz="2800" b="1" kern="1200"/>
            <a:t>metadata management</a:t>
          </a:r>
          <a:r>
            <a:rPr lang="en-IN" sz="2800" kern="1200"/>
            <a:t> and </a:t>
          </a:r>
          <a:r>
            <a:rPr lang="en-IN" sz="2800" b="1" kern="1200"/>
            <a:t>built-in flexibility</a:t>
          </a:r>
          <a:r>
            <a:rPr lang="en-IN" sz="2800" kern="1200"/>
            <a:t>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Easier to adapt to changing business conditions by simply modifying input parameters.</a:t>
          </a:r>
          <a:endParaRPr lang="en-US" sz="2800" kern="1200"/>
        </a:p>
      </dsp:txBody>
      <dsp:txXfrm>
        <a:off x="51" y="964809"/>
        <a:ext cx="4913783" cy="3228120"/>
      </dsp:txXfrm>
    </dsp:sp>
    <dsp:sp modelId="{4BB56AAD-C837-FA4B-82AD-E62D2E4355CF}">
      <dsp:nvSpPr>
        <dsp:cNvPr id="0" name=""/>
        <dsp:cNvSpPr/>
      </dsp:nvSpPr>
      <dsp:spPr>
        <a:xfrm>
          <a:off x="5601764" y="158409"/>
          <a:ext cx="4913783" cy="806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/>
            <a:t>In-House Programs:</a:t>
          </a:r>
          <a:endParaRPr lang="en-US" sz="2800" kern="1200"/>
        </a:p>
      </dsp:txBody>
      <dsp:txXfrm>
        <a:off x="5601764" y="158409"/>
        <a:ext cx="4913783" cy="806400"/>
      </dsp:txXfrm>
    </dsp:sp>
    <dsp:sp modelId="{C55E3FF0-BF05-804A-82B8-E157F3CE9778}">
      <dsp:nvSpPr>
        <dsp:cNvPr id="0" name=""/>
        <dsp:cNvSpPr/>
      </dsp:nvSpPr>
      <dsp:spPr>
        <a:xfrm>
          <a:off x="5601764" y="964809"/>
          <a:ext cx="4913783" cy="322812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49352" rIns="199136" bIns="224028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More </a:t>
          </a:r>
          <a:r>
            <a:rPr lang="en-IN" sz="2800" b="1" kern="1200"/>
            <a:t>cost-effective initially</a:t>
          </a:r>
          <a:r>
            <a:rPr lang="en-IN" sz="2800" kern="1200"/>
            <a:t> but expensive to </a:t>
          </a:r>
          <a:r>
            <a:rPr lang="en-IN" sz="2800" b="1" kern="1200"/>
            <a:t>maintain</a:t>
          </a:r>
          <a:r>
            <a:rPr lang="en-IN" sz="2800" kern="1200"/>
            <a:t> over time.</a:t>
          </a: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2800" kern="1200"/>
            <a:t>Require frequent updates when </a:t>
          </a:r>
          <a:r>
            <a:rPr lang="en-IN" sz="2800" b="1" kern="1200"/>
            <a:t>source systems change</a:t>
          </a:r>
          <a:r>
            <a:rPr lang="en-IN" sz="2800" kern="1200"/>
            <a:t>.</a:t>
          </a:r>
          <a:endParaRPr lang="en-US" sz="2800" kern="1200"/>
        </a:p>
      </dsp:txBody>
      <dsp:txXfrm>
        <a:off x="5601764" y="964809"/>
        <a:ext cx="4913783" cy="3228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CDA009-F231-4D4E-81BC-29E337326A7C}">
      <dsp:nvSpPr>
        <dsp:cNvPr id="0" name=""/>
        <dsp:cNvSpPr/>
      </dsp:nvSpPr>
      <dsp:spPr>
        <a:xfrm>
          <a:off x="0" y="4079"/>
          <a:ext cx="10515600" cy="692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7FF08D-761A-4DDD-B9CB-89E04F1120C2}">
      <dsp:nvSpPr>
        <dsp:cNvPr id="0" name=""/>
        <dsp:cNvSpPr/>
      </dsp:nvSpPr>
      <dsp:spPr>
        <a:xfrm>
          <a:off x="209433" y="159856"/>
          <a:ext cx="380787" cy="3807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F5DCF-120C-4105-BA60-CCDBA319D303}">
      <dsp:nvSpPr>
        <dsp:cNvPr id="0" name=""/>
        <dsp:cNvSpPr/>
      </dsp:nvSpPr>
      <dsp:spPr>
        <a:xfrm>
          <a:off x="799653" y="4079"/>
          <a:ext cx="4732020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Source identification</a:t>
          </a:r>
          <a:endParaRPr lang="en-US" sz="2400" kern="1200"/>
        </a:p>
      </dsp:txBody>
      <dsp:txXfrm>
        <a:off x="799653" y="4079"/>
        <a:ext cx="4732020" cy="692341"/>
      </dsp:txXfrm>
    </dsp:sp>
    <dsp:sp modelId="{2AE82130-7F40-483A-BDB4-1A1CA7BF7FFB}">
      <dsp:nvSpPr>
        <dsp:cNvPr id="0" name=""/>
        <dsp:cNvSpPr/>
      </dsp:nvSpPr>
      <dsp:spPr>
        <a:xfrm>
          <a:off x="5531673" y="4079"/>
          <a:ext cx="4983144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identify source applications and source structures.</a:t>
          </a:r>
          <a:endParaRPr lang="en-US" sz="1600" kern="1200" dirty="0"/>
        </a:p>
      </dsp:txBody>
      <dsp:txXfrm>
        <a:off x="5531673" y="4079"/>
        <a:ext cx="4983144" cy="692341"/>
      </dsp:txXfrm>
    </dsp:sp>
    <dsp:sp modelId="{E53DB987-9A5F-4392-998B-983B2955EC42}">
      <dsp:nvSpPr>
        <dsp:cNvPr id="0" name=""/>
        <dsp:cNvSpPr/>
      </dsp:nvSpPr>
      <dsp:spPr>
        <a:xfrm>
          <a:off x="0" y="869505"/>
          <a:ext cx="10515600" cy="692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1CF87-FCF3-4F82-80E6-BBD708470684}">
      <dsp:nvSpPr>
        <dsp:cNvPr id="0" name=""/>
        <dsp:cNvSpPr/>
      </dsp:nvSpPr>
      <dsp:spPr>
        <a:xfrm>
          <a:off x="209433" y="1025282"/>
          <a:ext cx="380787" cy="3807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2A522E-45F6-4537-B4D8-9B69CA45321B}">
      <dsp:nvSpPr>
        <dsp:cNvPr id="0" name=""/>
        <dsp:cNvSpPr/>
      </dsp:nvSpPr>
      <dsp:spPr>
        <a:xfrm>
          <a:off x="799653" y="869505"/>
          <a:ext cx="4732020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Method of extraction</a:t>
          </a:r>
          <a:endParaRPr lang="en-US" sz="2400" kern="1200"/>
        </a:p>
      </dsp:txBody>
      <dsp:txXfrm>
        <a:off x="799653" y="869505"/>
        <a:ext cx="4732020" cy="692341"/>
      </dsp:txXfrm>
    </dsp:sp>
    <dsp:sp modelId="{8212DABA-9EFF-46C5-A856-8D49DFA9B962}">
      <dsp:nvSpPr>
        <dsp:cNvPr id="0" name=""/>
        <dsp:cNvSpPr/>
      </dsp:nvSpPr>
      <dsp:spPr>
        <a:xfrm>
          <a:off x="5531673" y="869505"/>
          <a:ext cx="4983144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for each data source, define whether the extraction process is manual or tool-based.</a:t>
          </a:r>
          <a:endParaRPr lang="en-US" sz="1600" kern="1200"/>
        </a:p>
      </dsp:txBody>
      <dsp:txXfrm>
        <a:off x="5531673" y="869505"/>
        <a:ext cx="4983144" cy="692341"/>
      </dsp:txXfrm>
    </dsp:sp>
    <dsp:sp modelId="{48D65695-4C66-458D-9401-198F0A400E26}">
      <dsp:nvSpPr>
        <dsp:cNvPr id="0" name=""/>
        <dsp:cNvSpPr/>
      </dsp:nvSpPr>
      <dsp:spPr>
        <a:xfrm>
          <a:off x="0" y="1734932"/>
          <a:ext cx="10515600" cy="692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1F1048-AC36-4CB4-A09A-A1FBF9723A29}">
      <dsp:nvSpPr>
        <dsp:cNvPr id="0" name=""/>
        <dsp:cNvSpPr/>
      </dsp:nvSpPr>
      <dsp:spPr>
        <a:xfrm>
          <a:off x="209433" y="1890709"/>
          <a:ext cx="380787" cy="3807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5471D-C981-4C77-B279-C1A1C4045627}">
      <dsp:nvSpPr>
        <dsp:cNvPr id="0" name=""/>
        <dsp:cNvSpPr/>
      </dsp:nvSpPr>
      <dsp:spPr>
        <a:xfrm>
          <a:off x="799653" y="1734932"/>
          <a:ext cx="4732020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Extraction frequency</a:t>
          </a:r>
          <a:endParaRPr lang="en-US" sz="2400" kern="1200"/>
        </a:p>
      </dsp:txBody>
      <dsp:txXfrm>
        <a:off x="799653" y="1734932"/>
        <a:ext cx="4732020" cy="692341"/>
      </dsp:txXfrm>
    </dsp:sp>
    <dsp:sp modelId="{C0819522-E49B-4ECE-B697-282B175DD2DB}">
      <dsp:nvSpPr>
        <dsp:cNvPr id="0" name=""/>
        <dsp:cNvSpPr/>
      </dsp:nvSpPr>
      <dsp:spPr>
        <a:xfrm>
          <a:off x="5531673" y="1734932"/>
          <a:ext cx="4983144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for each data source, establish how frequently the data extraction must be done: daily, weekly, quarterly, and so on.</a:t>
          </a:r>
          <a:endParaRPr lang="en-US" sz="1600" kern="1200"/>
        </a:p>
      </dsp:txBody>
      <dsp:txXfrm>
        <a:off x="5531673" y="1734932"/>
        <a:ext cx="4983144" cy="692341"/>
      </dsp:txXfrm>
    </dsp:sp>
    <dsp:sp modelId="{C03648C5-6BA8-4A20-9F86-6A70F0FC1DAC}">
      <dsp:nvSpPr>
        <dsp:cNvPr id="0" name=""/>
        <dsp:cNvSpPr/>
      </dsp:nvSpPr>
      <dsp:spPr>
        <a:xfrm>
          <a:off x="0" y="2600358"/>
          <a:ext cx="10515600" cy="692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4F949F-1F14-479F-BAF1-E0BB78560EBB}">
      <dsp:nvSpPr>
        <dsp:cNvPr id="0" name=""/>
        <dsp:cNvSpPr/>
      </dsp:nvSpPr>
      <dsp:spPr>
        <a:xfrm>
          <a:off x="209433" y="2756135"/>
          <a:ext cx="380787" cy="3807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5619D-6F04-435B-8C59-A65A0B140330}">
      <dsp:nvSpPr>
        <dsp:cNvPr id="0" name=""/>
        <dsp:cNvSpPr/>
      </dsp:nvSpPr>
      <dsp:spPr>
        <a:xfrm>
          <a:off x="799653" y="2600358"/>
          <a:ext cx="4732020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Time window</a:t>
          </a:r>
          <a:endParaRPr lang="en-US" sz="2400" kern="1200"/>
        </a:p>
      </dsp:txBody>
      <dsp:txXfrm>
        <a:off x="799653" y="2600358"/>
        <a:ext cx="4732020" cy="692341"/>
      </dsp:txXfrm>
    </dsp:sp>
    <dsp:sp modelId="{E10A4EC2-87E9-4B6D-9189-91E448569BFB}">
      <dsp:nvSpPr>
        <dsp:cNvPr id="0" name=""/>
        <dsp:cNvSpPr/>
      </dsp:nvSpPr>
      <dsp:spPr>
        <a:xfrm>
          <a:off x="5531673" y="2600358"/>
          <a:ext cx="4983144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for each data source, denote the time window for the extraction process.</a:t>
          </a:r>
          <a:endParaRPr lang="en-US" sz="1600" kern="1200"/>
        </a:p>
      </dsp:txBody>
      <dsp:txXfrm>
        <a:off x="5531673" y="2600358"/>
        <a:ext cx="4983144" cy="692341"/>
      </dsp:txXfrm>
    </dsp:sp>
    <dsp:sp modelId="{9A0C3B96-5B95-4408-8C31-9ACB8E8119B0}">
      <dsp:nvSpPr>
        <dsp:cNvPr id="0" name=""/>
        <dsp:cNvSpPr/>
      </dsp:nvSpPr>
      <dsp:spPr>
        <a:xfrm>
          <a:off x="0" y="3465784"/>
          <a:ext cx="10515600" cy="692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61D17C-3D38-47AB-A840-AFAF1592C8DE}">
      <dsp:nvSpPr>
        <dsp:cNvPr id="0" name=""/>
        <dsp:cNvSpPr/>
      </dsp:nvSpPr>
      <dsp:spPr>
        <a:xfrm>
          <a:off x="209433" y="3621561"/>
          <a:ext cx="380787" cy="3807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7A094-4C33-436E-8521-035D211DA55E}">
      <dsp:nvSpPr>
        <dsp:cNvPr id="0" name=""/>
        <dsp:cNvSpPr/>
      </dsp:nvSpPr>
      <dsp:spPr>
        <a:xfrm>
          <a:off x="799653" y="3465784"/>
          <a:ext cx="4732020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Job sequencing</a:t>
          </a:r>
          <a:endParaRPr lang="en-US" sz="2400" kern="1200"/>
        </a:p>
      </dsp:txBody>
      <dsp:txXfrm>
        <a:off x="799653" y="3465784"/>
        <a:ext cx="4732020" cy="692341"/>
      </dsp:txXfrm>
    </dsp:sp>
    <dsp:sp modelId="{37456476-CCEF-4AA9-9972-6A04C6B6FF0E}">
      <dsp:nvSpPr>
        <dsp:cNvPr id="0" name=""/>
        <dsp:cNvSpPr/>
      </dsp:nvSpPr>
      <dsp:spPr>
        <a:xfrm>
          <a:off x="5531673" y="3465784"/>
          <a:ext cx="4983144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determine whether the beginning of one job in an extraction job stream must wait until the previous job has finished successfully.</a:t>
          </a:r>
          <a:endParaRPr lang="en-US" sz="1600" kern="1200"/>
        </a:p>
      </dsp:txBody>
      <dsp:txXfrm>
        <a:off x="5531673" y="3465784"/>
        <a:ext cx="4983144" cy="692341"/>
      </dsp:txXfrm>
    </dsp:sp>
    <dsp:sp modelId="{9E689A26-FA5A-43BF-8E25-E38122A0A7D9}">
      <dsp:nvSpPr>
        <dsp:cNvPr id="0" name=""/>
        <dsp:cNvSpPr/>
      </dsp:nvSpPr>
      <dsp:spPr>
        <a:xfrm>
          <a:off x="0" y="4331211"/>
          <a:ext cx="10515600" cy="692341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DA4AA9-4A15-4CA5-AA2A-ADD39A598712}">
      <dsp:nvSpPr>
        <dsp:cNvPr id="0" name=""/>
        <dsp:cNvSpPr/>
      </dsp:nvSpPr>
      <dsp:spPr>
        <a:xfrm>
          <a:off x="209433" y="4486988"/>
          <a:ext cx="380787" cy="3807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3C32B1-394E-4D88-8C0A-0E9CE1898B15}">
      <dsp:nvSpPr>
        <dsp:cNvPr id="0" name=""/>
        <dsp:cNvSpPr/>
      </dsp:nvSpPr>
      <dsp:spPr>
        <a:xfrm>
          <a:off x="799653" y="4331211"/>
          <a:ext cx="4732020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Exception handling</a:t>
          </a:r>
          <a:endParaRPr lang="en-US" sz="2400" kern="1200"/>
        </a:p>
      </dsp:txBody>
      <dsp:txXfrm>
        <a:off x="799653" y="4331211"/>
        <a:ext cx="4732020" cy="692341"/>
      </dsp:txXfrm>
    </dsp:sp>
    <dsp:sp modelId="{919539B2-D9A1-4B8A-A31F-BDA5C08DF1B5}">
      <dsp:nvSpPr>
        <dsp:cNvPr id="0" name=""/>
        <dsp:cNvSpPr/>
      </dsp:nvSpPr>
      <dsp:spPr>
        <a:xfrm>
          <a:off x="5531673" y="4331211"/>
          <a:ext cx="4983144" cy="6923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73" tIns="73273" rIns="73273" bIns="73273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determine how to handle input records that cannot be extracted.</a:t>
          </a:r>
          <a:endParaRPr lang="en-US" sz="1600" kern="1200"/>
        </a:p>
      </dsp:txBody>
      <dsp:txXfrm>
        <a:off x="5531673" y="4331211"/>
        <a:ext cx="4983144" cy="692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264C-8D4D-2008-9995-4E6A499DA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CD627-A32A-6F17-082E-0764591D6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CAD62-FC62-9B89-F68E-746A0863E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D7BD-15D6-A348-8E46-D5CB5587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876EC-AD2B-DAB0-9356-3A374A735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47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0F374-1795-CD3A-BAE4-233B388E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94FD1-D167-FD17-A37E-3A810AADE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ECC8-C1ED-56DD-579F-15ED9B577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B87E0-4650-A83E-AA1C-099FA1098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B9FEB-9F99-7DAB-5CC7-F152C6695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C237F-897F-9B9E-F486-C35ACF5BF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054AA9-AA2A-6DE2-0B70-9B7B0077A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2B82-4255-89FB-7C6D-73CA2670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AA7C-1A68-6BF6-AD69-DEEFC0BB8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F0519-9F77-625B-52A2-6E0B78DFE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91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8F950-712D-540C-864D-35D465CFC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6DD1B-1651-A74E-2481-5F0573532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2133B-34E4-E469-0B3D-673613F91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553A9-DD2E-0F62-2197-BD0053C1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7118D-F3DA-4A79-8BBB-88F1028E1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773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44D87-FA86-476E-7EE7-FA44F2E87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61D22-D13A-084F-A570-B16CD7355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77D9C-A4D5-7C1C-564A-44824D83D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DBFFB-59FB-B9F0-8F98-FF0929BE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67FE9-3929-618C-C31F-600AB2C0F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1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20DE-6A02-1F2D-3F03-B7C2D8CE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8C3D6-721A-3121-B4BB-544718A43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6490D4-1060-3B85-36B1-3CDD03ABB9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AF185B-85A7-C743-7A2D-F6955AE4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82F80-1171-E25B-68DC-659BDD0BC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80620-1495-6621-2FD8-8C58CFDE6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7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DAA9-CEC0-C21A-F88C-FE899CB1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C25D7-E355-4B03-2909-4BE5B4085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51D58-E8FE-4C0C-B86D-A908860AA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76566-E3CE-1507-C921-8F9D2AA1DD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DA8C81-F024-B170-8418-64ED56182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EA356C-9470-C526-E56F-40E8F19E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7179C0-F6B1-2270-FAA7-FA1A136C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67CE4-21C0-437F-15DC-D1E38DB0B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85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2F7A0-D5C7-96DF-7739-CD84FC49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8BCFA-A07A-10B0-938D-A4095C9D3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F158F-4843-28F5-37D5-0167D4F4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D4F052-1ED4-D616-D18F-51760CFF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978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8DC6C-DD7F-836E-797C-2DEC94ABC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AFA895-5BA9-B0C8-8A42-E1F186F7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589CB-B3D5-34F7-3F7F-C40A7FF5C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9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BD97C-7333-1FED-E815-BCA62B4D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C768-BB41-4A15-A230-7B0B4EFE0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583DE-B41C-1D52-AABA-554E43C4B3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AE1E7-7EEF-7082-E211-AC9F4B549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F208B-6B25-AD2D-9918-B181CB3A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82CE8-86B7-9AAB-2F6C-EF0DA1D3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59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F82B-07D6-4E41-D90D-14162BBF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CF68D5-CCD1-F49C-91DB-470C85EA3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1A64D-0BFF-145D-F655-94411D55E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02006-2731-C502-26B6-32F5CB2A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5EE1E-1045-C429-C8BC-7CBD1D48A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51ADD-A71E-F5E6-D37F-22C779DE0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35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48248C-CE36-FCD6-A568-9E654D4EB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D3843D-EB0D-4506-F46C-3B66968B1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3FB83-9A7F-1EE7-04E8-DB5B5155DD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4A417F-A30C-2741-BCCB-DB843DAB3FEE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CA67D-AAEF-9E76-8E0A-7BA4871C2A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3FE8D-907E-95C1-7E36-0930A4DC8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90BF71-61E2-5449-9224-6DA3369BD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933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490F-5B9F-4765-0E6A-EC9557F8A2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effectLst/>
                <a:latin typeface="Helvetica" pitchFamily="2" charset="0"/>
              </a:rPr>
              <a:t>ETL Process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00F6C4-4585-35F4-49CA-2A880CE97E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05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A8FD4F-2171-B906-92E0-22977896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D34F88-22FE-3D8C-446E-61B0DEC2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000" b="1"/>
              <a:t>Increased Complexity in Data Warehouse Extraction</a:t>
            </a:r>
            <a:endParaRPr lang="en-IN" sz="500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85BA93-AF5F-5B07-62F8-BE5CCE202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64705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642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40931B-91C7-7C88-468C-11A743E77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BBE168-6697-70BF-F8B3-EF53CB082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IN" sz="3600" b="1"/>
              <a:t>Third-Party Data Extraction Tools vs. In-House Scripts</a:t>
            </a:r>
            <a:endParaRPr lang="en-IN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625C735-CD29-6292-44EB-FFF9F4D138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103987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3085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BE9FD-6B0D-56EE-3566-61AE9875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Helvetica" pitchFamily="2" charset="0"/>
              </a:rPr>
              <a:t>L</a:t>
            </a:r>
            <a:r>
              <a:rPr lang="en-IN">
                <a:effectLst/>
                <a:latin typeface="Helvetica" pitchFamily="2" charset="0"/>
              </a:rPr>
              <a:t>ist of data extraction issues</a:t>
            </a:r>
            <a:endParaRPr lang="en-US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3B40372C-2CB4-7DD0-A553-C8E9766F5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5193651"/>
              </p:ext>
            </p:extLst>
          </p:nvPr>
        </p:nvGraphicFramePr>
        <p:xfrm>
          <a:off x="838200" y="1465243"/>
          <a:ext cx="10515600" cy="5027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566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D8989-9882-C9C7-5286-590A39E4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00" y="1128094"/>
            <a:ext cx="3434180" cy="1415270"/>
          </a:xfrm>
        </p:spPr>
        <p:txBody>
          <a:bodyPr anchor="t">
            <a:normAutofit/>
          </a:bodyPr>
          <a:lstStyle/>
          <a:p>
            <a:r>
              <a:rPr lang="en-IN" sz="3200"/>
              <a:t>Source Identification</a:t>
            </a:r>
            <a:endParaRPr lang="en-US" sz="3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D7575E-88D2-B771-681D-46A7E554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76457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agram of a product&#10;&#10;Description automatically generated">
            <a:extLst>
              <a:ext uri="{FF2B5EF4-FFF2-40B4-BE49-F238E27FC236}">
                <a16:creationId xmlns:a16="http://schemas.microsoft.com/office/drawing/2014/main" id="{44A1474D-5E2C-6C67-B408-F172E930D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59" y="286775"/>
            <a:ext cx="7060358" cy="6224194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9939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4B404-8614-E73E-02A3-57E3A9FC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3400" y="2082188"/>
            <a:ext cx="3434180" cy="4060195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/>
              <a:t>Source identification</a:t>
            </a:r>
            <a:r>
              <a:rPr lang="en-IN" sz="2000" dirty="0"/>
              <a:t> is the </a:t>
            </a:r>
            <a:r>
              <a:rPr lang="en-IN" sz="2000" b="1" dirty="0"/>
              <a:t>first step</a:t>
            </a:r>
            <a:r>
              <a:rPr lang="en-IN" sz="2000" dirty="0"/>
              <a:t> in data extraction and plays a crucial role in ensuring that the right data is collected from </a:t>
            </a:r>
            <a:r>
              <a:rPr lang="en-IN" sz="2000" b="1" dirty="0"/>
              <a:t>reliable and relevant sources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47331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1E8E8-F765-4C9F-EE89-0F1C6A284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Key Aspects of Source Identification</a:t>
            </a:r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8E6653F-151A-1E8E-20B3-7E613182F9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12954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55857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7C3ABF-2A47-85F6-3C3A-8A3AC134F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70006-3D87-6E58-55C1-380A66227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Key Aspects of Source Identification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A8266928-3785-3E1E-0167-AA7DEA9742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936258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5591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AFDD51-151F-7966-788E-F4DC1E59C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sz="3100"/>
              <a:t>Nature of the source data and how the extracted data will be used</a:t>
            </a:r>
            <a:endParaRPr lang="en-US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DA22E1-C166-DDDB-D023-D06D0D951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923187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4508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hart of numbers and columns&#10;&#10;Description automatically generated with medium confidence">
            <a:extLst>
              <a:ext uri="{FF2B5EF4-FFF2-40B4-BE49-F238E27FC236}">
                <a16:creationId xmlns:a16="http://schemas.microsoft.com/office/drawing/2014/main" id="{7B95998E-3278-81E2-B21B-7F916D783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5754" y="143220"/>
            <a:ext cx="10135517" cy="648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58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482B2B-FB1A-9040-5B5B-C5ACEF5B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9356106" cy="1200329"/>
          </a:xfrm>
        </p:spPr>
        <p:txBody>
          <a:bodyPr anchor="t">
            <a:normAutofit/>
          </a:bodyPr>
          <a:lstStyle/>
          <a:p>
            <a:r>
              <a:rPr lang="en-IN" sz="3800"/>
              <a:t>Operational systems store data in two main categories:</a:t>
            </a:r>
            <a:endParaRPr lang="en-US" sz="3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CBBC1A-1BCA-D93C-9659-BFB2CC671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4116275"/>
              </p:ext>
            </p:extLst>
          </p:nvPr>
        </p:nvGraphicFramePr>
        <p:xfrm>
          <a:off x="1188062" y="1472473"/>
          <a:ext cx="10267882" cy="474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B41A7CD-BC70-B924-62A3-2D93115468C0}"/>
              </a:ext>
            </a:extLst>
          </p:cNvPr>
          <p:cNvSpPr txBox="1"/>
          <p:nvPr/>
        </p:nvSpPr>
        <p:spPr>
          <a:xfrm>
            <a:off x="1188061" y="6202791"/>
            <a:ext cx="102678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IN" b="1" i="1" dirty="0"/>
              <a:t>Understanding these categories helps in selecting the appropriate data extraction method.</a:t>
            </a:r>
          </a:p>
        </p:txBody>
      </p:sp>
    </p:spTree>
    <p:extLst>
      <p:ext uri="{BB962C8B-B14F-4D97-AF65-F5344CB8AC3E}">
        <p14:creationId xmlns:p14="http://schemas.microsoft.com/office/powerpoint/2010/main" val="3320124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846677-CDE5-439E-08D0-A89AB939E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IN" sz="4000" b="1"/>
              <a:t>Types of Data Extraction</a:t>
            </a:r>
            <a:endParaRPr lang="en-US" sz="40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01EB0F-48F0-9646-0606-8AB1073316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565156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3128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01910-0EA8-FF7B-9894-5CD88839D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Content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B2AA57-9AD0-65B5-C768-902C6C49E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797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86843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F6DD6B-F571-6371-83B2-BD7846354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498862"/>
          </a:xfrm>
        </p:spPr>
        <p:txBody>
          <a:bodyPr>
            <a:normAutofit fontScale="90000"/>
          </a:bodyPr>
          <a:lstStyle/>
          <a:p>
            <a:r>
              <a:rPr lang="en-IN" sz="4000" b="1" dirty="0"/>
              <a:t>Immediate Data Extraction Methods</a:t>
            </a:r>
            <a:endParaRPr lang="en-US" sz="40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988B5-64E8-E0F4-0A1A-CE9143513C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2743809"/>
              </p:ext>
            </p:extLst>
          </p:nvPr>
        </p:nvGraphicFramePr>
        <p:xfrm>
          <a:off x="844296" y="1112704"/>
          <a:ext cx="10661478" cy="46381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9131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80C91-557E-0877-6797-375D1A08A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Immediate Data Extraction Methods</a:t>
            </a:r>
            <a:endParaRPr lang="en-US" sz="3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diagram of data processing&#10;&#10;Description automatically generated">
            <a:extLst>
              <a:ext uri="{FF2B5EF4-FFF2-40B4-BE49-F238E27FC236}">
                <a16:creationId xmlns:a16="http://schemas.microsoft.com/office/drawing/2014/main" id="{E8AAA4F7-B1D5-B2D1-E2E6-58D852EBD17C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4843046" y="643466"/>
            <a:ext cx="664924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572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6F3C34-9C9E-5A62-5F9D-9B4ABF18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>
                <a:latin typeface="Helvetica" pitchFamily="2" charset="0"/>
              </a:rPr>
              <a:t>S</a:t>
            </a:r>
            <a:r>
              <a:rPr lang="en-IN">
                <a:effectLst/>
                <a:latin typeface="Helvetica" pitchFamily="2" charset="0"/>
              </a:rPr>
              <a:t>teps for using replication to capture</a:t>
            </a:r>
            <a:endParaRPr lang="en-US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670CE2D2-2B91-AA07-AD09-50DFC3BEE3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2676157"/>
              </p:ext>
            </p:extLst>
          </p:nvPr>
        </p:nvGraphicFramePr>
        <p:xfrm>
          <a:off x="838200" y="1421176"/>
          <a:ext cx="10515600" cy="475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5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22AFC8-F0FD-2050-2371-919331802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3" descr="A diagram of a process&#10;&#10;Description automatically generated">
            <a:extLst>
              <a:ext uri="{FF2B5EF4-FFF2-40B4-BE49-F238E27FC236}">
                <a16:creationId xmlns:a16="http://schemas.microsoft.com/office/drawing/2014/main" id="{F837B165-C7F8-E70F-F9E0-D7A08D1E0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029163"/>
            <a:ext cx="6780700" cy="47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766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BCE2CF7-FFBE-0D70-A753-D20382BF4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IN" sz="4800">
                <a:solidFill>
                  <a:schemeClr val="bg1"/>
                </a:solidFill>
              </a:rPr>
              <a:t>Deferred Data Extraction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4F84CB-8A7E-77FA-29EF-B3D1205E83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3955944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670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93ABC8-6FCA-AD15-1A20-80C52E06A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IN" sz="3600">
                <a:solidFill>
                  <a:srgbClr val="FFFFFF"/>
                </a:solidFill>
                <a:effectLst/>
                <a:latin typeface="Helvetica" pitchFamily="2" charset="0"/>
              </a:rPr>
              <a:t>Deferred Data Extraction</a:t>
            </a:r>
            <a:endParaRPr lang="en-US" sz="3600">
              <a:solidFill>
                <a:srgbClr val="FFFFFF"/>
              </a:solidFill>
            </a:endParaRPr>
          </a:p>
        </p:txBody>
      </p:sp>
      <p:pic>
        <p:nvPicPr>
          <p:cNvPr id="4" name="Picture 3" descr="A diagram of a data processing process&#10;&#10;Description automatically generated">
            <a:extLst>
              <a:ext uri="{FF2B5EF4-FFF2-40B4-BE49-F238E27FC236}">
                <a16:creationId xmlns:a16="http://schemas.microsoft.com/office/drawing/2014/main" id="{A7B645B2-CA84-FE88-063D-4F87B93AC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656224"/>
            <a:ext cx="6780700" cy="554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056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45480-9395-D317-25E1-9C72968F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lose-up of a data chart&#10;&#10;Description automatically generated">
            <a:extLst>
              <a:ext uri="{FF2B5EF4-FFF2-40B4-BE49-F238E27FC236}">
                <a16:creationId xmlns:a16="http://schemas.microsoft.com/office/drawing/2014/main" id="{D8672C90-C6F8-B58B-C53E-125FF958E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28" y="39228"/>
            <a:ext cx="11625943" cy="677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0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8ADB09B-F2EE-9EAB-13B2-9464EC094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IN" sz="4800" b="1">
                <a:solidFill>
                  <a:schemeClr val="bg1"/>
                </a:solidFill>
              </a:rPr>
              <a:t>Data Transformation for Data Warehousing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1AF6F77-B5FB-CDBB-F960-F8CEA9DCB2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0575292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434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 fill">
            <a:extLst>
              <a:ext uri="{FF2B5EF4-FFF2-40B4-BE49-F238E27FC236}">
                <a16:creationId xmlns:a16="http://schemas.microsoft.com/office/drawing/2014/main" id="{CB49665F-0298-4449-8D2D-209989CB9E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olor 2">
            <a:extLst>
              <a:ext uri="{FF2B5EF4-FFF2-40B4-BE49-F238E27FC236}">
                <a16:creationId xmlns:a16="http://schemas.microsoft.com/office/drawing/2014/main" id="{A71EEC14-174A-46FA-B046-474750457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B6CB95-E653-4C6C-AE51-62FD848E8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89" y="-2"/>
            <a:ext cx="3468234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BDD3CB8E-ABA7-4F37-BB2C-64FFD19813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C2CA788A-B2FD-494C-BED0-83E31F6DF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0541591-277D-A2DD-8F92-AE9B8B000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25880" y="1947672"/>
            <a:ext cx="5961888" cy="2788920"/>
          </a:xfrm>
        </p:spPr>
        <p:txBody>
          <a:bodyPr anchor="ctr">
            <a:normAutofit/>
          </a:bodyPr>
          <a:lstStyle/>
          <a:p>
            <a:r>
              <a:rPr lang="en-IN" sz="4800" b="1">
                <a:solidFill>
                  <a:schemeClr val="bg1"/>
                </a:solidFill>
              </a:rPr>
              <a:t>Data Transformation for Data Warehousing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50AD87-98B6-EE9A-C911-BAE6FA5B2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7188718"/>
              </p:ext>
            </p:extLst>
          </p:nvPr>
        </p:nvGraphicFramePr>
        <p:xfrm>
          <a:off x="3794296" y="288758"/>
          <a:ext cx="7559504" cy="62852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47319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19F0-3E9C-4107-4F1C-99BD7C969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Transformation: Basic Tasks</a:t>
            </a:r>
            <a:endParaRPr lang="en-US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3DE004E-E64B-D227-F3DB-7E2DCC29369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3976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is ETL? (Extract Transform Load) | Informatica">
            <a:extLst>
              <a:ext uri="{FF2B5EF4-FFF2-40B4-BE49-F238E27FC236}">
                <a16:creationId xmlns:a16="http://schemas.microsoft.com/office/drawing/2014/main" id="{6D4C5D8A-3C3B-B427-B14E-676CE7F1D8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757258"/>
            <a:ext cx="10905066" cy="5343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23671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989DD-E07C-1626-593B-7F78FA1CD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Transformation: Basic Tasks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8A4E56-097C-671E-13F1-7AF2BB3517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6986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C2BDD5-1A2F-DA81-C2D9-FA761B8F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Major Transformation Types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9C9487E-1D0D-98F8-5527-DE5873BBE3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4076870"/>
              </p:ext>
            </p:extLst>
          </p:nvPr>
        </p:nvGraphicFramePr>
        <p:xfrm>
          <a:off x="881679" y="1819625"/>
          <a:ext cx="10466025" cy="486194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58301">
                  <a:extLst>
                    <a:ext uri="{9D8B030D-6E8A-4147-A177-3AD203B41FA5}">
                      <a16:colId xmlns:a16="http://schemas.microsoft.com/office/drawing/2014/main" val="1430710413"/>
                    </a:ext>
                  </a:extLst>
                </a:gridCol>
                <a:gridCol w="4013043">
                  <a:extLst>
                    <a:ext uri="{9D8B030D-6E8A-4147-A177-3AD203B41FA5}">
                      <a16:colId xmlns:a16="http://schemas.microsoft.com/office/drawing/2014/main" val="1984828084"/>
                    </a:ext>
                  </a:extLst>
                </a:gridCol>
                <a:gridCol w="4294681">
                  <a:extLst>
                    <a:ext uri="{9D8B030D-6E8A-4147-A177-3AD203B41FA5}">
                      <a16:colId xmlns:a16="http://schemas.microsoft.com/office/drawing/2014/main" val="1670284659"/>
                    </a:ext>
                  </a:extLst>
                </a:gridCol>
              </a:tblGrid>
              <a:tr h="5657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Transformation Type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 dirty="0">
                          <a:effectLst/>
                        </a:rPr>
                        <a:t>Description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Example</a:t>
                      </a:r>
                    </a:p>
                  </a:txBody>
                  <a:tcPr marL="4512" marR="4512" marT="3008" marB="3008"/>
                </a:tc>
                <a:extLst>
                  <a:ext uri="{0D108BD9-81ED-4DB2-BD59-A6C34878D82A}">
                    <a16:rowId xmlns:a16="http://schemas.microsoft.com/office/drawing/2014/main" val="3741840121"/>
                  </a:ext>
                </a:extLst>
              </a:tr>
              <a:tr h="569859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Format Revisions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Changes data types and field lengths for consistency.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Standardizing product package types from numeric to text.</a:t>
                      </a:r>
                    </a:p>
                  </a:txBody>
                  <a:tcPr marL="0" marR="0" marT="3008" marB="3008"/>
                </a:tc>
                <a:extLst>
                  <a:ext uri="{0D108BD9-81ED-4DB2-BD59-A6C34878D82A}">
                    <a16:rowId xmlns:a16="http://schemas.microsoft.com/office/drawing/2014/main" val="2892794140"/>
                  </a:ext>
                </a:extLst>
              </a:tr>
              <a:tr h="100837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Decoding of Fields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Converts cryptic codes into meaningful values.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Changing gender codes (1,2 → M,F) or business status codes (AC → Active).</a:t>
                      </a:r>
                    </a:p>
                  </a:txBody>
                  <a:tcPr marL="0" marR="0" marT="3008" marB="3008"/>
                </a:tc>
                <a:extLst>
                  <a:ext uri="{0D108BD9-81ED-4DB2-BD59-A6C34878D82A}">
                    <a16:rowId xmlns:a16="http://schemas.microsoft.com/office/drawing/2014/main" val="1604922086"/>
                  </a:ext>
                </a:extLst>
              </a:tr>
              <a:tr h="569859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Calculated and Derived Values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Computes new fields based on existing data.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Calculating profit margin using sales and cost data.</a:t>
                      </a:r>
                    </a:p>
                  </a:txBody>
                  <a:tcPr marL="0" marR="0" marT="3008" marB="3008"/>
                </a:tc>
                <a:extLst>
                  <a:ext uri="{0D108BD9-81ED-4DB2-BD59-A6C34878D82A}">
                    <a16:rowId xmlns:a16="http://schemas.microsoft.com/office/drawing/2014/main" val="610385830"/>
                  </a:ext>
                </a:extLst>
              </a:tr>
              <a:tr h="569859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Splitting of Single Fields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Divides large text fields into separate components.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Splitting "John A. Smith" into first, middle, and last name.</a:t>
                      </a:r>
                    </a:p>
                  </a:txBody>
                  <a:tcPr marL="0" marR="0" marT="3008" marB="3008"/>
                </a:tc>
                <a:extLst>
                  <a:ext uri="{0D108BD9-81ED-4DB2-BD59-A6C34878D82A}">
                    <a16:rowId xmlns:a16="http://schemas.microsoft.com/office/drawing/2014/main" val="1913281205"/>
                  </a:ext>
                </a:extLst>
              </a:tr>
              <a:tr h="100837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Merging of Information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Combines data from multiple sources into a unified dataset.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Integrating product code, description, and cost from different sources.</a:t>
                      </a:r>
                    </a:p>
                  </a:txBody>
                  <a:tcPr marL="0" marR="0" marT="3008" marB="3008"/>
                </a:tc>
                <a:extLst>
                  <a:ext uri="{0D108BD9-81ED-4DB2-BD59-A6C34878D82A}">
                    <a16:rowId xmlns:a16="http://schemas.microsoft.com/office/drawing/2014/main" val="3391409148"/>
                  </a:ext>
                </a:extLst>
              </a:tr>
              <a:tr h="569859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Character Set Conversion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Standardizes character encoding for compatibility.</a:t>
                      </a:r>
                    </a:p>
                  </a:txBody>
                  <a:tcPr marL="4512" marR="4512" marT="3008" marB="3008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Converting EBCDIC (mainframe) to ASCII (PC-based system).</a:t>
                      </a:r>
                    </a:p>
                  </a:txBody>
                  <a:tcPr marL="0" marR="0" marT="3008" marB="3008"/>
                </a:tc>
                <a:extLst>
                  <a:ext uri="{0D108BD9-81ED-4DB2-BD59-A6C34878D82A}">
                    <a16:rowId xmlns:a16="http://schemas.microsoft.com/office/drawing/2014/main" val="179935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380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E81EA3-3EA9-2298-A84C-80623ECB3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AA3554-1622-44B0-1DAF-7FABC15B2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18921-598B-73B5-81FA-29061C7A4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/>
              <a:t>Major Transformation Types</a:t>
            </a: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C75986F-DBB3-F9AD-FEE9-0CC8E0F13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11837C4-9FA8-3E26-2A6C-25FB3882F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D70B726-2CD7-E155-0D48-87994708EB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870449"/>
              </p:ext>
            </p:extLst>
          </p:nvPr>
        </p:nvGraphicFramePr>
        <p:xfrm>
          <a:off x="865953" y="1926266"/>
          <a:ext cx="10451592" cy="4675701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198546">
                  <a:extLst>
                    <a:ext uri="{9D8B030D-6E8A-4147-A177-3AD203B41FA5}">
                      <a16:colId xmlns:a16="http://schemas.microsoft.com/office/drawing/2014/main" val="1430710413"/>
                    </a:ext>
                  </a:extLst>
                </a:gridCol>
                <a:gridCol w="4024596">
                  <a:extLst>
                    <a:ext uri="{9D8B030D-6E8A-4147-A177-3AD203B41FA5}">
                      <a16:colId xmlns:a16="http://schemas.microsoft.com/office/drawing/2014/main" val="1984828084"/>
                    </a:ext>
                  </a:extLst>
                </a:gridCol>
                <a:gridCol w="4228450">
                  <a:extLst>
                    <a:ext uri="{9D8B030D-6E8A-4147-A177-3AD203B41FA5}">
                      <a16:colId xmlns:a16="http://schemas.microsoft.com/office/drawing/2014/main" val="1670284659"/>
                    </a:ext>
                  </a:extLst>
                </a:gridCol>
              </a:tblGrid>
              <a:tr h="632540"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Transformation Type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Description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IN" sz="1800" b="1">
                          <a:effectLst/>
                        </a:rPr>
                        <a:t>Example</a:t>
                      </a:r>
                    </a:p>
                  </a:txBody>
                  <a:tcPr marL="4499" marR="4499" marT="2999" marB="2999"/>
                </a:tc>
                <a:extLst>
                  <a:ext uri="{0D108BD9-81ED-4DB2-BD59-A6C34878D82A}">
                    <a16:rowId xmlns:a16="http://schemas.microsoft.com/office/drawing/2014/main" val="3741840121"/>
                  </a:ext>
                </a:extLst>
              </a:tr>
              <a:tr h="92602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Conversion of Units of Measurement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Standardizes measurement units across global datasets.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Converting metric units (kilograms) to imperial units (pounds).</a:t>
                      </a:r>
                      <a:endParaRPr lang="en-IN" sz="1800" dirty="0">
                        <a:effectLst/>
                      </a:endParaRPr>
                    </a:p>
                  </a:txBody>
                  <a:tcPr marL="0" marR="0" marT="2999" marB="2999"/>
                </a:tc>
                <a:extLst>
                  <a:ext uri="{0D108BD9-81ED-4DB2-BD59-A6C34878D82A}">
                    <a16:rowId xmlns:a16="http://schemas.microsoft.com/office/drawing/2014/main" val="698652801"/>
                  </a:ext>
                </a:extLst>
              </a:tr>
              <a:tr h="92602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Date/Time Conversion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Standardizes date formats across systems.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Converting US format (MM/DD/YYYY) to International format (DD MON YYYY).</a:t>
                      </a:r>
                    </a:p>
                  </a:txBody>
                  <a:tcPr marL="0" marR="0" marT="2999" marB="2999"/>
                </a:tc>
                <a:extLst>
                  <a:ext uri="{0D108BD9-81ED-4DB2-BD59-A6C34878D82A}">
                    <a16:rowId xmlns:a16="http://schemas.microsoft.com/office/drawing/2014/main" val="499505869"/>
                  </a:ext>
                </a:extLst>
              </a:tr>
              <a:tr h="632540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Summarization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Stores aggregated data instead of raw granular data.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Storing daily credit card transactions instead of individual transactions.</a:t>
                      </a:r>
                    </a:p>
                  </a:txBody>
                  <a:tcPr marL="0" marR="0" marT="2999" marB="2999"/>
                </a:tc>
                <a:extLst>
                  <a:ext uri="{0D108BD9-81ED-4DB2-BD59-A6C34878D82A}">
                    <a16:rowId xmlns:a16="http://schemas.microsoft.com/office/drawing/2014/main" val="2018900767"/>
                  </a:ext>
                </a:extLst>
              </a:tr>
              <a:tr h="926027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Key Restructuring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Replaces business-dependent keys with generic system-generated keys. Fig:12.8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Avoiding product codes with warehouse locations as primary keys.</a:t>
                      </a:r>
                    </a:p>
                  </a:txBody>
                  <a:tcPr marL="0" marR="0" marT="2999" marB="2999"/>
                </a:tc>
                <a:extLst>
                  <a:ext uri="{0D108BD9-81ED-4DB2-BD59-A6C34878D82A}">
                    <a16:rowId xmlns:a16="http://schemas.microsoft.com/office/drawing/2014/main" val="1841710347"/>
                  </a:ext>
                </a:extLst>
              </a:tr>
              <a:tr h="632540"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Deduplication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>
                          <a:effectLst/>
                        </a:rPr>
                        <a:t>Removes duplicate records to maintain a single entity per record.</a:t>
                      </a:r>
                    </a:p>
                  </a:txBody>
                  <a:tcPr marL="4499" marR="4499" marT="2999" marB="2999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800" dirty="0">
                          <a:effectLst/>
                        </a:rPr>
                        <a:t>Merging duplicate customer records into a single master record.</a:t>
                      </a:r>
                    </a:p>
                  </a:txBody>
                  <a:tcPr marL="0" marR="0" marT="2999" marB="2999"/>
                </a:tc>
                <a:extLst>
                  <a:ext uri="{0D108BD9-81ED-4DB2-BD59-A6C34878D82A}">
                    <a16:rowId xmlns:a16="http://schemas.microsoft.com/office/drawing/2014/main" val="3886150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42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F3F1-7087-3BDA-36E2-FB2E5371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Restructuring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E93EAE-D037-8AC8-FAC8-1679F5A5CB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9999" y="1690687"/>
            <a:ext cx="8231452" cy="4802187"/>
          </a:xfrm>
        </p:spPr>
      </p:pic>
    </p:spTree>
    <p:extLst>
      <p:ext uri="{BB962C8B-B14F-4D97-AF65-F5344CB8AC3E}">
        <p14:creationId xmlns:p14="http://schemas.microsoft.com/office/powerpoint/2010/main" val="26555232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52C9C-3050-A0FE-A906-F66DA8FC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  <a:latin typeface="Helvetica" pitchFamily="2" charset="0"/>
              </a:rPr>
              <a:t>Data Integration and Consolidation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D01A-FAF9-B6DC-647E-06213AF93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>
                <a:effectLst/>
                <a:latin typeface="Helvetica" pitchFamily="2" charset="0"/>
              </a:rPr>
              <a:t>The real challenge of ETL functions is the pulling together of all the source data from many disparate, dissimilar source systems. </a:t>
            </a:r>
          </a:p>
          <a:p>
            <a:r>
              <a:rPr lang="en-IN" dirty="0">
                <a:latin typeface="Helvetica" pitchFamily="2" charset="0"/>
              </a:rPr>
              <a:t>M</a:t>
            </a:r>
            <a:r>
              <a:rPr lang="en-IN" dirty="0">
                <a:effectLst/>
                <a:latin typeface="Helvetica" pitchFamily="2" charset="0"/>
              </a:rPr>
              <a:t>any data warehouses get data extracted from a combination of legacy mainframe systems and old minicomputer applications, in addition to newer client/server systems. </a:t>
            </a:r>
          </a:p>
          <a:p>
            <a:r>
              <a:rPr lang="en-IN" dirty="0">
                <a:effectLst/>
                <a:latin typeface="Helvetica" pitchFamily="2" charset="0"/>
              </a:rPr>
              <a:t>Most of these source systems do not conform to the same set of business rules. </a:t>
            </a:r>
          </a:p>
          <a:p>
            <a:r>
              <a:rPr lang="en-IN" dirty="0">
                <a:effectLst/>
                <a:latin typeface="Helvetica" pitchFamily="2" charset="0"/>
              </a:rPr>
              <a:t>Very often they follow different naming conventions and varied standards for data representation. </a:t>
            </a:r>
          </a:p>
          <a:p>
            <a:r>
              <a:rPr lang="en-IN" dirty="0">
                <a:effectLst/>
                <a:latin typeface="Helvetica" pitchFamily="2" charset="0"/>
              </a:rPr>
              <a:t>Figure 12-9 shows a typical data source environment.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3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C24298-94F2-A0D4-DB8C-B99B30E3E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79" y="366310"/>
            <a:ext cx="8376821" cy="6125379"/>
          </a:xfrm>
        </p:spPr>
      </p:pic>
    </p:spTree>
    <p:extLst>
      <p:ext uri="{BB962C8B-B14F-4D97-AF65-F5344CB8AC3E}">
        <p14:creationId xmlns:p14="http://schemas.microsoft.com/office/powerpoint/2010/main" val="275833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7B28C-6CAA-7025-945A-351E2D0B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n-IN" b="1">
                <a:solidFill>
                  <a:srgbClr val="FFFFFF"/>
                </a:solidFill>
              </a:rPr>
              <a:t>Technical Architecture of Data Warehouse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0FB9A4-55E2-91D1-5CC7-E2745C94BA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7683019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4551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steps with text&#10;&#10;Description automatically generated with medium confidence">
            <a:extLst>
              <a:ext uri="{FF2B5EF4-FFF2-40B4-BE49-F238E27FC236}">
                <a16:creationId xmlns:a16="http://schemas.microsoft.com/office/drawing/2014/main" id="{934C4727-C5E1-3802-6A49-D930522A6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273" y="457200"/>
            <a:ext cx="9005454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34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C7AAC-8506-A5CF-38D4-6425C4C10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/>
              <a:t>Major steps in ETL 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8CEC5F5-058F-E5C6-42C1-DFA0B27749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8738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5174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92EB3-EBBD-FDAC-E88F-320EB641D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E27E2-D2CB-A4A0-3DD4-00C5DEB9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Major steps in ETL 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50A3BED-D359-85F6-BD6B-11C9D0DCE3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6684292"/>
              </p:ext>
            </p:extLst>
          </p:nvPr>
        </p:nvGraphicFramePr>
        <p:xfrm>
          <a:off x="838200" y="1929384"/>
          <a:ext cx="10515600" cy="42519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76198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0F624-90FC-B326-5816-A1793D95C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effectLst/>
                <a:latin typeface="Helvetica" pitchFamily="2" charset="0"/>
              </a:rPr>
              <a:t>DATA EXTRACTION</a:t>
            </a:r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DAB4555-AF33-E265-782F-0F7E960E10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480721"/>
              </p:ext>
            </p:extLst>
          </p:nvPr>
        </p:nvGraphicFramePr>
        <p:xfrm>
          <a:off x="838200" y="1431235"/>
          <a:ext cx="10515600" cy="47457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41348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A014C5-774C-120A-0470-16CD5B3AD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A835-53DA-244E-A250-971845F0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IN" sz="3600" b="1"/>
              <a:t>Operational Systems vs. Data Warehouse Extraction</a:t>
            </a:r>
            <a:endParaRPr lang="en-IN" sz="360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49CB1B-900C-7CBA-1892-95E58134F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5832915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418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2272</Words>
  <Application>Microsoft Macintosh PowerPoint</Application>
  <PresentationFormat>Widescreen</PresentationFormat>
  <Paragraphs>269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Calibri</vt:lpstr>
      <vt:lpstr>Helvetica</vt:lpstr>
      <vt:lpstr>Office Theme</vt:lpstr>
      <vt:lpstr>ETL Process</vt:lpstr>
      <vt:lpstr>Content </vt:lpstr>
      <vt:lpstr>PowerPoint Presentation</vt:lpstr>
      <vt:lpstr>Technical Architecture of Data Warehouse</vt:lpstr>
      <vt:lpstr>PowerPoint Presentation</vt:lpstr>
      <vt:lpstr>Major steps in ETL </vt:lpstr>
      <vt:lpstr>Major steps in ETL </vt:lpstr>
      <vt:lpstr>DATA EXTRACTION</vt:lpstr>
      <vt:lpstr>Operational Systems vs. Data Warehouse Extraction</vt:lpstr>
      <vt:lpstr>Increased Complexity in Data Warehouse Extraction</vt:lpstr>
      <vt:lpstr>Third-Party Data Extraction Tools vs. In-House Scripts</vt:lpstr>
      <vt:lpstr>List of data extraction issues</vt:lpstr>
      <vt:lpstr>Source Identification</vt:lpstr>
      <vt:lpstr>Key Aspects of Source Identification</vt:lpstr>
      <vt:lpstr>Key Aspects of Source Identification</vt:lpstr>
      <vt:lpstr>Nature of the source data and how the extracted data will be used</vt:lpstr>
      <vt:lpstr>PowerPoint Presentation</vt:lpstr>
      <vt:lpstr>Operational systems store data in two main categories:</vt:lpstr>
      <vt:lpstr>Types of Data Extraction</vt:lpstr>
      <vt:lpstr>Immediate Data Extraction Methods</vt:lpstr>
      <vt:lpstr>Immediate Data Extraction Methods</vt:lpstr>
      <vt:lpstr>Steps for using replication to capture</vt:lpstr>
      <vt:lpstr>PowerPoint Presentation</vt:lpstr>
      <vt:lpstr>Deferred Data Extraction</vt:lpstr>
      <vt:lpstr>Deferred Data Extraction</vt:lpstr>
      <vt:lpstr>PowerPoint Presentation</vt:lpstr>
      <vt:lpstr>Data Transformation for Data Warehousing</vt:lpstr>
      <vt:lpstr>Data Transformation for Data Warehousing</vt:lpstr>
      <vt:lpstr>Data Transformation: Basic Tasks</vt:lpstr>
      <vt:lpstr>Data Transformation: Basic Tasks</vt:lpstr>
      <vt:lpstr>Major Transformation Types</vt:lpstr>
      <vt:lpstr>Major Transformation Types</vt:lpstr>
      <vt:lpstr>Key Restructuring </vt:lpstr>
      <vt:lpstr>Data Integration and Consolidation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vibhooti rajkumar</dc:creator>
  <cp:lastModifiedBy>K vibhooti rajkumar</cp:lastModifiedBy>
  <cp:revision>5</cp:revision>
  <dcterms:created xsi:type="dcterms:W3CDTF">2025-02-13T02:31:17Z</dcterms:created>
  <dcterms:modified xsi:type="dcterms:W3CDTF">2025-02-17T09:56:00Z</dcterms:modified>
</cp:coreProperties>
</file>