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66" r:id="rId3"/>
    <p:sldId id="257" r:id="rId4"/>
    <p:sldId id="267" r:id="rId5"/>
    <p:sldId id="258" r:id="rId6"/>
    <p:sldId id="259" r:id="rId7"/>
    <p:sldId id="260" r:id="rId8"/>
    <p:sldId id="262" r:id="rId9"/>
    <p:sldId id="261" r:id="rId10"/>
    <p:sldId id="263" r:id="rId11"/>
    <p:sldId id="264" r:id="rId12"/>
    <p:sldId id="268" r:id="rId13"/>
    <p:sldId id="269" r:id="rId14"/>
    <p:sldId id="270" r:id="rId15"/>
    <p:sldId id="271" r:id="rId16"/>
    <p:sldId id="272" r:id="rId17"/>
    <p:sldId id="265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 Mythili" userId="ffb8c86d927d7cdd" providerId="LiveId" clId="{E5EF20D5-500E-4665-83A1-CDCAA74781A4}"/>
    <pc:docChg chg="undo custSel addSld delSld modSld">
      <pc:chgData name="V Mythili" userId="ffb8c86d927d7cdd" providerId="LiveId" clId="{E5EF20D5-500E-4665-83A1-CDCAA74781A4}" dt="2021-06-08T04:26:14.858" v="1587" actId="20577"/>
      <pc:docMkLst>
        <pc:docMk/>
      </pc:docMkLst>
      <pc:sldChg chg="modSp mod modTransition">
        <pc:chgData name="V Mythili" userId="ffb8c86d927d7cdd" providerId="LiveId" clId="{E5EF20D5-500E-4665-83A1-CDCAA74781A4}" dt="2021-06-03T13:31:40.008" v="35" actId="20577"/>
        <pc:sldMkLst>
          <pc:docMk/>
          <pc:sldMk cId="3276457242" sldId="256"/>
        </pc:sldMkLst>
        <pc:spChg chg="mod">
          <ac:chgData name="V Mythili" userId="ffb8c86d927d7cdd" providerId="LiveId" clId="{E5EF20D5-500E-4665-83A1-CDCAA74781A4}" dt="2021-06-03T13:31:40.008" v="35" actId="20577"/>
          <ac:spMkLst>
            <pc:docMk/>
            <pc:sldMk cId="3276457242" sldId="256"/>
            <ac:spMk id="2" creationId="{19CEA65F-CCFF-4734-AE34-37FC530A703E}"/>
          </ac:spMkLst>
        </pc:spChg>
      </pc:sldChg>
      <pc:sldChg chg="modSp mod modTransition">
        <pc:chgData name="V Mythili" userId="ffb8c86d927d7cdd" providerId="LiveId" clId="{E5EF20D5-500E-4665-83A1-CDCAA74781A4}" dt="2021-06-04T19:28:48.908" v="1502"/>
        <pc:sldMkLst>
          <pc:docMk/>
          <pc:sldMk cId="2679679319" sldId="257"/>
        </pc:sldMkLst>
        <pc:spChg chg="mod">
          <ac:chgData name="V Mythili" userId="ffb8c86d927d7cdd" providerId="LiveId" clId="{E5EF20D5-500E-4665-83A1-CDCAA74781A4}" dt="2021-06-04T18:32:54.274" v="266" actId="20577"/>
          <ac:spMkLst>
            <pc:docMk/>
            <pc:sldMk cId="2679679319" sldId="257"/>
            <ac:spMk id="3" creationId="{A7AAF817-FB83-47C5-A325-9DBA48806612}"/>
          </ac:spMkLst>
        </pc:spChg>
      </pc:sldChg>
      <pc:sldChg chg="modTransition">
        <pc:chgData name="V Mythili" userId="ffb8c86d927d7cdd" providerId="LiveId" clId="{E5EF20D5-500E-4665-83A1-CDCAA74781A4}" dt="2021-06-03T03:58:02.501" v="26"/>
        <pc:sldMkLst>
          <pc:docMk/>
          <pc:sldMk cId="1906514430" sldId="258"/>
        </pc:sldMkLst>
      </pc:sldChg>
      <pc:sldChg chg="modSp mod modTransition">
        <pc:chgData name="V Mythili" userId="ffb8c86d927d7cdd" providerId="LiveId" clId="{E5EF20D5-500E-4665-83A1-CDCAA74781A4}" dt="2021-06-08T04:13:26.521" v="1585" actId="20577"/>
        <pc:sldMkLst>
          <pc:docMk/>
          <pc:sldMk cId="1928711771" sldId="259"/>
        </pc:sldMkLst>
        <pc:spChg chg="mod">
          <ac:chgData name="V Mythili" userId="ffb8c86d927d7cdd" providerId="LiveId" clId="{E5EF20D5-500E-4665-83A1-CDCAA74781A4}" dt="2021-06-08T04:13:26.521" v="1585" actId="20577"/>
          <ac:spMkLst>
            <pc:docMk/>
            <pc:sldMk cId="1928711771" sldId="259"/>
            <ac:spMk id="3" creationId="{81F394E2-8CED-4E52-83D0-0E0AD426CFF1}"/>
          </ac:spMkLst>
        </pc:spChg>
      </pc:sldChg>
      <pc:sldChg chg="modSp mod modTransition">
        <pc:chgData name="V Mythili" userId="ffb8c86d927d7cdd" providerId="LiveId" clId="{E5EF20D5-500E-4665-83A1-CDCAA74781A4}" dt="2021-06-07T11:20:43.356" v="1514" actId="1035"/>
        <pc:sldMkLst>
          <pc:docMk/>
          <pc:sldMk cId="1912211559" sldId="260"/>
        </pc:sldMkLst>
        <pc:picChg chg="mod">
          <ac:chgData name="V Mythili" userId="ffb8c86d927d7cdd" providerId="LiveId" clId="{E5EF20D5-500E-4665-83A1-CDCAA74781A4}" dt="2021-06-07T11:20:43.356" v="1514" actId="1035"/>
          <ac:picMkLst>
            <pc:docMk/>
            <pc:sldMk cId="1912211559" sldId="260"/>
            <ac:picMk id="5" creationId="{1088FCB1-A968-46FB-8C27-D90664641617}"/>
          </ac:picMkLst>
        </pc:picChg>
      </pc:sldChg>
      <pc:sldChg chg="modSp mod modTransition">
        <pc:chgData name="V Mythili" userId="ffb8c86d927d7cdd" providerId="LiveId" clId="{E5EF20D5-500E-4665-83A1-CDCAA74781A4}" dt="2021-06-07T11:36:55.685" v="1520" actId="1038"/>
        <pc:sldMkLst>
          <pc:docMk/>
          <pc:sldMk cId="145309173" sldId="261"/>
        </pc:sldMkLst>
        <pc:spChg chg="mod">
          <ac:chgData name="V Mythili" userId="ffb8c86d927d7cdd" providerId="LiveId" clId="{E5EF20D5-500E-4665-83A1-CDCAA74781A4}" dt="2021-06-07T11:27:58.762" v="1518" actId="1076"/>
          <ac:spMkLst>
            <pc:docMk/>
            <pc:sldMk cId="145309173" sldId="261"/>
            <ac:spMk id="3" creationId="{5F9DC573-17AB-42BA-BB6C-0B8B7647DABB}"/>
          </ac:spMkLst>
        </pc:spChg>
        <pc:picChg chg="mod">
          <ac:chgData name="V Mythili" userId="ffb8c86d927d7cdd" providerId="LiveId" clId="{E5EF20D5-500E-4665-83A1-CDCAA74781A4}" dt="2021-06-07T11:36:55.685" v="1520" actId="1038"/>
          <ac:picMkLst>
            <pc:docMk/>
            <pc:sldMk cId="145309173" sldId="261"/>
            <ac:picMk id="5" creationId="{02B475EC-45B2-4D8C-8078-D238C7817F75}"/>
          </ac:picMkLst>
        </pc:picChg>
      </pc:sldChg>
      <pc:sldChg chg="modSp mod modTransition">
        <pc:chgData name="V Mythili" userId="ffb8c86d927d7cdd" providerId="LiveId" clId="{E5EF20D5-500E-4665-83A1-CDCAA74781A4}" dt="2021-06-07T17:33:37.038" v="1561" actId="20577"/>
        <pc:sldMkLst>
          <pc:docMk/>
          <pc:sldMk cId="2626167066" sldId="262"/>
        </pc:sldMkLst>
        <pc:spChg chg="mod">
          <ac:chgData name="V Mythili" userId="ffb8c86d927d7cdd" providerId="LiveId" clId="{E5EF20D5-500E-4665-83A1-CDCAA74781A4}" dt="2021-06-07T17:33:37.038" v="1561" actId="20577"/>
          <ac:spMkLst>
            <pc:docMk/>
            <pc:sldMk cId="2626167066" sldId="262"/>
            <ac:spMk id="3" creationId="{D0498D85-E099-433B-8044-4F70E9F20702}"/>
          </ac:spMkLst>
        </pc:spChg>
        <pc:picChg chg="mod">
          <ac:chgData name="V Mythili" userId="ffb8c86d927d7cdd" providerId="LiveId" clId="{E5EF20D5-500E-4665-83A1-CDCAA74781A4}" dt="2021-06-07T11:27:46.381" v="1517" actId="1035"/>
          <ac:picMkLst>
            <pc:docMk/>
            <pc:sldMk cId="2626167066" sldId="262"/>
            <ac:picMk id="5" creationId="{4B840BF3-AFC3-4844-BE0D-8B02BBE8839C}"/>
          </ac:picMkLst>
        </pc:picChg>
      </pc:sldChg>
      <pc:sldChg chg="modSp mod modTransition">
        <pc:chgData name="V Mythili" userId="ffb8c86d927d7cdd" providerId="LiveId" clId="{E5EF20D5-500E-4665-83A1-CDCAA74781A4}" dt="2021-06-07T17:32:57.048" v="1535" actId="20577"/>
        <pc:sldMkLst>
          <pc:docMk/>
          <pc:sldMk cId="3164627216" sldId="263"/>
        </pc:sldMkLst>
        <pc:spChg chg="mod">
          <ac:chgData name="V Mythili" userId="ffb8c86d927d7cdd" providerId="LiveId" clId="{E5EF20D5-500E-4665-83A1-CDCAA74781A4}" dt="2021-06-07T17:32:57.048" v="1535" actId="20577"/>
          <ac:spMkLst>
            <pc:docMk/>
            <pc:sldMk cId="3164627216" sldId="263"/>
            <ac:spMk id="3" creationId="{83BD73E0-68B6-4359-81EB-C99B6D54B946}"/>
          </ac:spMkLst>
        </pc:spChg>
      </pc:sldChg>
      <pc:sldChg chg="modTransition">
        <pc:chgData name="V Mythili" userId="ffb8c86d927d7cdd" providerId="LiveId" clId="{E5EF20D5-500E-4665-83A1-CDCAA74781A4}" dt="2021-06-03T03:58:24.210" v="31"/>
        <pc:sldMkLst>
          <pc:docMk/>
          <pc:sldMk cId="3726511028" sldId="264"/>
        </pc:sldMkLst>
      </pc:sldChg>
      <pc:sldChg chg="addSp delSp modSp mod modTransition">
        <pc:chgData name="V Mythili" userId="ffb8c86d927d7cdd" providerId="LiveId" clId="{E5EF20D5-500E-4665-83A1-CDCAA74781A4}" dt="2021-06-04T19:09:09.149" v="1355" actId="14100"/>
        <pc:sldMkLst>
          <pc:docMk/>
          <pc:sldMk cId="3271790084" sldId="265"/>
        </pc:sldMkLst>
        <pc:picChg chg="del">
          <ac:chgData name="V Mythili" userId="ffb8c86d927d7cdd" providerId="LiveId" clId="{E5EF20D5-500E-4665-83A1-CDCAA74781A4}" dt="2021-06-04T19:08:35.275" v="1352" actId="478"/>
          <ac:picMkLst>
            <pc:docMk/>
            <pc:sldMk cId="3271790084" sldId="265"/>
            <ac:picMk id="5" creationId="{BC7D699E-5AB0-4DB3-8F2E-334C2ABC5E3A}"/>
          </ac:picMkLst>
        </pc:picChg>
        <pc:picChg chg="add mod">
          <ac:chgData name="V Mythili" userId="ffb8c86d927d7cdd" providerId="LiveId" clId="{E5EF20D5-500E-4665-83A1-CDCAA74781A4}" dt="2021-06-04T19:09:09.149" v="1355" actId="14100"/>
          <ac:picMkLst>
            <pc:docMk/>
            <pc:sldMk cId="3271790084" sldId="265"/>
            <ac:picMk id="6" creationId="{BFF36FAE-4CC5-4981-AEDF-3C64AE33DC0A}"/>
          </ac:picMkLst>
        </pc:picChg>
      </pc:sldChg>
      <pc:sldChg chg="modSp mod modTransition">
        <pc:chgData name="V Mythili" userId="ffb8c86d927d7cdd" providerId="LiveId" clId="{E5EF20D5-500E-4665-83A1-CDCAA74781A4}" dt="2021-06-08T04:26:14.858" v="1587" actId="20577"/>
        <pc:sldMkLst>
          <pc:docMk/>
          <pc:sldMk cId="2705471878" sldId="266"/>
        </pc:sldMkLst>
        <pc:spChg chg="mod">
          <ac:chgData name="V Mythili" userId="ffb8c86d927d7cdd" providerId="LiveId" clId="{E5EF20D5-500E-4665-83A1-CDCAA74781A4}" dt="2021-06-08T04:26:14.858" v="1587" actId="20577"/>
          <ac:spMkLst>
            <pc:docMk/>
            <pc:sldMk cId="2705471878" sldId="266"/>
            <ac:spMk id="3" creationId="{B76A9A65-0A64-4AAA-9131-FC1416E9F25E}"/>
          </ac:spMkLst>
        </pc:spChg>
      </pc:sldChg>
      <pc:sldChg chg="delSp modSp new mod modTransition">
        <pc:chgData name="V Mythili" userId="ffb8c86d927d7cdd" providerId="LiveId" clId="{E5EF20D5-500E-4665-83A1-CDCAA74781A4}" dt="2021-06-04T19:28:55.124" v="1503"/>
        <pc:sldMkLst>
          <pc:docMk/>
          <pc:sldMk cId="3279433502" sldId="267"/>
        </pc:sldMkLst>
        <pc:spChg chg="del">
          <ac:chgData name="V Mythili" userId="ffb8c86d927d7cdd" providerId="LiveId" clId="{E5EF20D5-500E-4665-83A1-CDCAA74781A4}" dt="2021-06-04T18:29:20.609" v="37" actId="478"/>
          <ac:spMkLst>
            <pc:docMk/>
            <pc:sldMk cId="3279433502" sldId="267"/>
            <ac:spMk id="2" creationId="{A4CAE5B8-D1B0-4342-8AE7-CD8BC79B813D}"/>
          </ac:spMkLst>
        </pc:spChg>
        <pc:spChg chg="mod">
          <ac:chgData name="V Mythili" userId="ffb8c86d927d7cdd" providerId="LiveId" clId="{E5EF20D5-500E-4665-83A1-CDCAA74781A4}" dt="2021-06-04T18:34:22.687" v="276" actId="1076"/>
          <ac:spMkLst>
            <pc:docMk/>
            <pc:sldMk cId="3279433502" sldId="267"/>
            <ac:spMk id="3" creationId="{9A4F20ED-9A11-40C6-9FD3-1D1287329037}"/>
          </ac:spMkLst>
        </pc:spChg>
      </pc:sldChg>
      <pc:sldChg chg="addSp modSp new add del mod modTransition">
        <pc:chgData name="V Mythili" userId="ffb8c86d927d7cdd" providerId="LiveId" clId="{E5EF20D5-500E-4665-83A1-CDCAA74781A4}" dt="2021-06-04T19:17:23.703" v="1495"/>
        <pc:sldMkLst>
          <pc:docMk/>
          <pc:sldMk cId="330564024" sldId="268"/>
        </pc:sldMkLst>
        <pc:spChg chg="mod">
          <ac:chgData name="V Mythili" userId="ffb8c86d927d7cdd" providerId="LiveId" clId="{E5EF20D5-500E-4665-83A1-CDCAA74781A4}" dt="2021-06-04T18:39:01.064" v="579" actId="1076"/>
          <ac:spMkLst>
            <pc:docMk/>
            <pc:sldMk cId="330564024" sldId="268"/>
            <ac:spMk id="2" creationId="{B005C0DD-4752-4CC4-9DE1-5B5CC6B60635}"/>
          </ac:spMkLst>
        </pc:spChg>
        <pc:spChg chg="mod">
          <ac:chgData name="V Mythili" userId="ffb8c86d927d7cdd" providerId="LiveId" clId="{E5EF20D5-500E-4665-83A1-CDCAA74781A4}" dt="2021-06-04T18:47:06.920" v="846" actId="403"/>
          <ac:spMkLst>
            <pc:docMk/>
            <pc:sldMk cId="330564024" sldId="268"/>
            <ac:spMk id="3" creationId="{538CAE51-A5CC-48B3-8E9C-3885905842AB}"/>
          </ac:spMkLst>
        </pc:spChg>
        <pc:picChg chg="add mod">
          <ac:chgData name="V Mythili" userId="ffb8c86d927d7cdd" providerId="LiveId" clId="{E5EF20D5-500E-4665-83A1-CDCAA74781A4}" dt="2021-06-04T18:47:10.090" v="848" actId="1076"/>
          <ac:picMkLst>
            <pc:docMk/>
            <pc:sldMk cId="330564024" sldId="268"/>
            <ac:picMk id="5" creationId="{A3C97DE3-6AF0-472C-9371-07D827E9599A}"/>
          </ac:picMkLst>
        </pc:picChg>
      </pc:sldChg>
      <pc:sldChg chg="addSp delSp modSp new mod modTransition">
        <pc:chgData name="V Mythili" userId="ffb8c86d927d7cdd" providerId="LiveId" clId="{E5EF20D5-500E-4665-83A1-CDCAA74781A4}" dt="2021-06-07T17:33:48.502" v="1572" actId="20577"/>
        <pc:sldMkLst>
          <pc:docMk/>
          <pc:sldMk cId="2178341894" sldId="269"/>
        </pc:sldMkLst>
        <pc:spChg chg="mod">
          <ac:chgData name="V Mythili" userId="ffb8c86d927d7cdd" providerId="LiveId" clId="{E5EF20D5-500E-4665-83A1-CDCAA74781A4}" dt="2021-06-04T18:44:44.238" v="658" actId="1076"/>
          <ac:spMkLst>
            <pc:docMk/>
            <pc:sldMk cId="2178341894" sldId="269"/>
            <ac:spMk id="2" creationId="{0A65614E-FAD1-4633-B2DC-669788DA27C8}"/>
          </ac:spMkLst>
        </pc:spChg>
        <pc:spChg chg="add del mod">
          <ac:chgData name="V Mythili" userId="ffb8c86d927d7cdd" providerId="LiveId" clId="{E5EF20D5-500E-4665-83A1-CDCAA74781A4}" dt="2021-06-07T17:33:48.502" v="1572" actId="20577"/>
          <ac:spMkLst>
            <pc:docMk/>
            <pc:sldMk cId="2178341894" sldId="269"/>
            <ac:spMk id="3" creationId="{782E15A7-486A-40CF-863C-EA72C8D31219}"/>
          </ac:spMkLst>
        </pc:spChg>
        <pc:picChg chg="add del mod ord">
          <ac:chgData name="V Mythili" userId="ffb8c86d927d7cdd" providerId="LiveId" clId="{E5EF20D5-500E-4665-83A1-CDCAA74781A4}" dt="2021-06-04T18:44:27.035" v="642" actId="22"/>
          <ac:picMkLst>
            <pc:docMk/>
            <pc:sldMk cId="2178341894" sldId="269"/>
            <ac:picMk id="5" creationId="{A5A4D675-9DD5-4085-BEE0-E74031F75D42}"/>
          </ac:picMkLst>
        </pc:picChg>
        <pc:picChg chg="add del mod">
          <ac:chgData name="V Mythili" userId="ffb8c86d927d7cdd" providerId="LiveId" clId="{E5EF20D5-500E-4665-83A1-CDCAA74781A4}" dt="2021-06-04T18:58:09.750" v="1267" actId="478"/>
          <ac:picMkLst>
            <pc:docMk/>
            <pc:sldMk cId="2178341894" sldId="269"/>
            <ac:picMk id="7" creationId="{DDA07178-76E8-49CF-B62B-C339C0417D2E}"/>
          </ac:picMkLst>
        </pc:picChg>
        <pc:picChg chg="add mod">
          <ac:chgData name="V Mythili" userId="ffb8c86d927d7cdd" providerId="LiveId" clId="{E5EF20D5-500E-4665-83A1-CDCAA74781A4}" dt="2021-06-04T18:58:21.657" v="1271" actId="1076"/>
          <ac:picMkLst>
            <pc:docMk/>
            <pc:sldMk cId="2178341894" sldId="269"/>
            <ac:picMk id="9" creationId="{63E07FFB-4C39-403A-B90B-8647EBFADCBA}"/>
          </ac:picMkLst>
        </pc:picChg>
      </pc:sldChg>
      <pc:sldChg chg="modSp new mod modTransition">
        <pc:chgData name="V Mythili" userId="ffb8c86d927d7cdd" providerId="LiveId" clId="{E5EF20D5-500E-4665-83A1-CDCAA74781A4}" dt="2021-06-04T19:17:30.315" v="1497"/>
        <pc:sldMkLst>
          <pc:docMk/>
          <pc:sldMk cId="3445413900" sldId="270"/>
        </pc:sldMkLst>
        <pc:spChg chg="mod">
          <ac:chgData name="V Mythili" userId="ffb8c86d927d7cdd" providerId="LiveId" clId="{E5EF20D5-500E-4665-83A1-CDCAA74781A4}" dt="2021-06-04T18:54:01.062" v="1265" actId="1076"/>
          <ac:spMkLst>
            <pc:docMk/>
            <pc:sldMk cId="3445413900" sldId="270"/>
            <ac:spMk id="2" creationId="{F6E33718-5B32-4C66-B7D6-9FC0C245AAE8}"/>
          </ac:spMkLst>
        </pc:spChg>
        <pc:spChg chg="mod">
          <ac:chgData name="V Mythili" userId="ffb8c86d927d7cdd" providerId="LiveId" clId="{E5EF20D5-500E-4665-83A1-CDCAA74781A4}" dt="2021-06-04T18:54:08.120" v="1266" actId="1076"/>
          <ac:spMkLst>
            <pc:docMk/>
            <pc:sldMk cId="3445413900" sldId="270"/>
            <ac:spMk id="3" creationId="{8066ED1C-47DE-4709-A4ED-00ED3DF5CC9C}"/>
          </ac:spMkLst>
        </pc:spChg>
      </pc:sldChg>
      <pc:sldChg chg="addSp delSp modSp new mod modTransition">
        <pc:chgData name="V Mythili" userId="ffb8c86d927d7cdd" providerId="LiveId" clId="{E5EF20D5-500E-4665-83A1-CDCAA74781A4}" dt="2021-06-04T19:17:32.713" v="1498"/>
        <pc:sldMkLst>
          <pc:docMk/>
          <pc:sldMk cId="150114433" sldId="271"/>
        </pc:sldMkLst>
        <pc:spChg chg="del">
          <ac:chgData name="V Mythili" userId="ffb8c86d927d7cdd" providerId="LiveId" clId="{E5EF20D5-500E-4665-83A1-CDCAA74781A4}" dt="2021-06-04T18:58:53.244" v="1272" actId="478"/>
          <ac:spMkLst>
            <pc:docMk/>
            <pc:sldMk cId="150114433" sldId="271"/>
            <ac:spMk id="2" creationId="{B22A266F-3E12-42A4-8E0D-F89EF9512BFD}"/>
          </ac:spMkLst>
        </pc:spChg>
        <pc:spChg chg="del">
          <ac:chgData name="V Mythili" userId="ffb8c86d927d7cdd" providerId="LiveId" clId="{E5EF20D5-500E-4665-83A1-CDCAA74781A4}" dt="2021-06-04T18:58:55.128" v="1273" actId="478"/>
          <ac:spMkLst>
            <pc:docMk/>
            <pc:sldMk cId="150114433" sldId="271"/>
            <ac:spMk id="3" creationId="{6EEE0251-5417-4859-820D-D8EC960412B9}"/>
          </ac:spMkLst>
        </pc:spChg>
        <pc:picChg chg="add mod">
          <ac:chgData name="V Mythili" userId="ffb8c86d927d7cdd" providerId="LiveId" clId="{E5EF20D5-500E-4665-83A1-CDCAA74781A4}" dt="2021-06-04T18:59:29.124" v="1277" actId="1076"/>
          <ac:picMkLst>
            <pc:docMk/>
            <pc:sldMk cId="150114433" sldId="271"/>
            <ac:picMk id="5" creationId="{0A64225A-3D16-4173-BBAB-6078A3B5B246}"/>
          </ac:picMkLst>
        </pc:picChg>
      </pc:sldChg>
      <pc:sldChg chg="addSp modSp new mod modTransition">
        <pc:chgData name="V Mythili" userId="ffb8c86d927d7cdd" providerId="LiveId" clId="{E5EF20D5-500E-4665-83A1-CDCAA74781A4}" dt="2021-06-04T19:17:35.987" v="1499"/>
        <pc:sldMkLst>
          <pc:docMk/>
          <pc:sldMk cId="3221919708" sldId="272"/>
        </pc:sldMkLst>
        <pc:spChg chg="mod">
          <ac:chgData name="V Mythili" userId="ffb8c86d927d7cdd" providerId="LiveId" clId="{E5EF20D5-500E-4665-83A1-CDCAA74781A4}" dt="2021-06-04T19:15:05.144" v="1489" actId="1076"/>
          <ac:spMkLst>
            <pc:docMk/>
            <pc:sldMk cId="3221919708" sldId="272"/>
            <ac:spMk id="2" creationId="{F31200BF-AC24-4412-9D47-B7D658D0453C}"/>
          </ac:spMkLst>
        </pc:spChg>
        <pc:spChg chg="mod">
          <ac:chgData name="V Mythili" userId="ffb8c86d927d7cdd" providerId="LiveId" clId="{E5EF20D5-500E-4665-83A1-CDCAA74781A4}" dt="2021-06-04T19:15:08.933" v="1490" actId="1076"/>
          <ac:spMkLst>
            <pc:docMk/>
            <pc:sldMk cId="3221919708" sldId="272"/>
            <ac:spMk id="3" creationId="{185E5FE3-DFBE-45E8-B0DB-731BC27B71AE}"/>
          </ac:spMkLst>
        </pc:spChg>
        <pc:picChg chg="add mod">
          <ac:chgData name="V Mythili" userId="ffb8c86d927d7cdd" providerId="LiveId" clId="{E5EF20D5-500E-4665-83A1-CDCAA74781A4}" dt="2021-06-04T19:15:15.413" v="1492" actId="14100"/>
          <ac:picMkLst>
            <pc:docMk/>
            <pc:sldMk cId="3221919708" sldId="272"/>
            <ac:picMk id="4" creationId="{613F8B20-D264-4444-9116-502EC00AFFE5}"/>
          </ac:picMkLst>
        </pc:picChg>
      </pc:sldChg>
      <pc:sldChg chg="addSp delSp modSp new del mod">
        <pc:chgData name="V Mythili" userId="ffb8c86d927d7cdd" providerId="LiveId" clId="{E5EF20D5-500E-4665-83A1-CDCAA74781A4}" dt="2021-06-04T19:16:49.181" v="1493" actId="2696"/>
        <pc:sldMkLst>
          <pc:docMk/>
          <pc:sldMk cId="570908916" sldId="273"/>
        </pc:sldMkLst>
        <pc:spChg chg="del">
          <ac:chgData name="V Mythili" userId="ffb8c86d927d7cdd" providerId="LiveId" clId="{E5EF20D5-500E-4665-83A1-CDCAA74781A4}" dt="2021-06-04T19:02:09.187" v="1280" actId="478"/>
          <ac:spMkLst>
            <pc:docMk/>
            <pc:sldMk cId="570908916" sldId="273"/>
            <ac:spMk id="2" creationId="{C0C443CF-282B-4AFD-9488-F51F371E0035}"/>
          </ac:spMkLst>
        </pc:spChg>
        <pc:spChg chg="del">
          <ac:chgData name="V Mythili" userId="ffb8c86d927d7cdd" providerId="LiveId" clId="{E5EF20D5-500E-4665-83A1-CDCAA74781A4}" dt="2021-06-04T19:02:11.441" v="1281" actId="478"/>
          <ac:spMkLst>
            <pc:docMk/>
            <pc:sldMk cId="570908916" sldId="273"/>
            <ac:spMk id="3" creationId="{6A50ED43-FFF7-4A37-A7F0-3C85C96DA23E}"/>
          </ac:spMkLst>
        </pc:spChg>
        <pc:picChg chg="add mod">
          <ac:chgData name="V Mythili" userId="ffb8c86d927d7cdd" providerId="LiveId" clId="{E5EF20D5-500E-4665-83A1-CDCAA74781A4}" dt="2021-06-04T19:02:20.057" v="1285" actId="1076"/>
          <ac:picMkLst>
            <pc:docMk/>
            <pc:sldMk cId="570908916" sldId="273"/>
            <ac:picMk id="5" creationId="{89F69D5A-E8E5-4D51-B0B8-1709CBB0BB59}"/>
          </ac:picMkLst>
        </pc:picChg>
      </pc:sldChg>
      <pc:sldChg chg="addSp delSp modSp new mod modTransition">
        <pc:chgData name="V Mythili" userId="ffb8c86d927d7cdd" providerId="LiveId" clId="{E5EF20D5-500E-4665-83A1-CDCAA74781A4}" dt="2021-06-04T19:17:42.529" v="1500"/>
        <pc:sldMkLst>
          <pc:docMk/>
          <pc:sldMk cId="870083644" sldId="274"/>
        </pc:sldMkLst>
        <pc:spChg chg="del">
          <ac:chgData name="V Mythili" userId="ffb8c86d927d7cdd" providerId="LiveId" clId="{E5EF20D5-500E-4665-83A1-CDCAA74781A4}" dt="2021-06-04T19:10:16.208" v="1357" actId="478"/>
          <ac:spMkLst>
            <pc:docMk/>
            <pc:sldMk cId="870083644" sldId="274"/>
            <ac:spMk id="2" creationId="{B57AE7BE-B700-4AAB-96A2-24BDC7C44C07}"/>
          </ac:spMkLst>
        </pc:spChg>
        <pc:spChg chg="del">
          <ac:chgData name="V Mythili" userId="ffb8c86d927d7cdd" providerId="LiveId" clId="{E5EF20D5-500E-4665-83A1-CDCAA74781A4}" dt="2021-06-04T19:10:18.383" v="1358" actId="478"/>
          <ac:spMkLst>
            <pc:docMk/>
            <pc:sldMk cId="870083644" sldId="274"/>
            <ac:spMk id="3" creationId="{A7FDDAAC-26CF-4243-A2CE-BB776A972B0A}"/>
          </ac:spMkLst>
        </pc:spChg>
        <pc:picChg chg="add mod">
          <ac:chgData name="V Mythili" userId="ffb8c86d927d7cdd" providerId="LiveId" clId="{E5EF20D5-500E-4665-83A1-CDCAA74781A4}" dt="2021-06-04T19:12:33.260" v="1362" actId="1076"/>
          <ac:picMkLst>
            <pc:docMk/>
            <pc:sldMk cId="870083644" sldId="274"/>
            <ac:picMk id="5" creationId="{C6F1B09C-553D-486E-BD95-717AE63F015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A1AB-0CC6-45B2-AA4C-65FFF5921FB3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A18E914-EAFD-4D6E-B133-06FA216A2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748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A1AB-0CC6-45B2-AA4C-65FFF5921FB3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18E914-EAFD-4D6E-B133-06FA216A2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10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A1AB-0CC6-45B2-AA4C-65FFF5921FB3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18E914-EAFD-4D6E-B133-06FA216A284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3773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A1AB-0CC6-45B2-AA4C-65FFF5921FB3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18E914-EAFD-4D6E-B133-06FA216A2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767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A1AB-0CC6-45B2-AA4C-65FFF5921FB3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18E914-EAFD-4D6E-B133-06FA216A284F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8491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A1AB-0CC6-45B2-AA4C-65FFF5921FB3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18E914-EAFD-4D6E-B133-06FA216A2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032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A1AB-0CC6-45B2-AA4C-65FFF5921FB3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E914-EAFD-4D6E-B133-06FA216A2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9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A1AB-0CC6-45B2-AA4C-65FFF5921FB3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E914-EAFD-4D6E-B133-06FA216A2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28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A1AB-0CC6-45B2-AA4C-65FFF5921FB3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E914-EAFD-4D6E-B133-06FA216A2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6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A1AB-0CC6-45B2-AA4C-65FFF5921FB3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18E914-EAFD-4D6E-B133-06FA216A2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61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A1AB-0CC6-45B2-AA4C-65FFF5921FB3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A18E914-EAFD-4D6E-B133-06FA216A2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8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A1AB-0CC6-45B2-AA4C-65FFF5921FB3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A18E914-EAFD-4D6E-B133-06FA216A2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712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A1AB-0CC6-45B2-AA4C-65FFF5921FB3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E914-EAFD-4D6E-B133-06FA216A2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250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A1AB-0CC6-45B2-AA4C-65FFF5921FB3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E914-EAFD-4D6E-B133-06FA216A2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174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A1AB-0CC6-45B2-AA4C-65FFF5921FB3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E914-EAFD-4D6E-B133-06FA216A2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163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DA1AB-0CC6-45B2-AA4C-65FFF5921FB3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18E914-EAFD-4D6E-B133-06FA216A2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844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DA1AB-0CC6-45B2-AA4C-65FFF5921FB3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A18E914-EAFD-4D6E-B133-06FA216A2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17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EA65F-CCFF-4734-AE34-37FC530A7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8975" y="2297609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35475C"/>
                </a:solidFill>
                <a:effectLst/>
                <a:latin typeface="Open Sans" panose="020B0604020202020204" pitchFamily="34" charset="0"/>
              </a:rPr>
              <a:t>City Bike Data Analysis Using IBM Cloud Cogno's Dashboard</a:t>
            </a:r>
            <a:br>
              <a:rPr lang="en-US" b="0" i="0" dirty="0">
                <a:solidFill>
                  <a:srgbClr val="35475C"/>
                </a:solidFill>
                <a:effectLst/>
                <a:latin typeface="Open Sans" panose="020B060402020202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645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E7780-5496-4586-8379-8902DA662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Top 10 Start Station Names With Respect To Customer Age Group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D73E0-68B6-4359-81EB-C99B6D54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456268"/>
            <a:ext cx="8915400" cy="3777622"/>
          </a:xfrm>
        </p:spPr>
        <p:txBody>
          <a:bodyPr/>
          <a:lstStyle/>
          <a:p>
            <a:r>
              <a:rPr lang="en-IN" sz="2000" dirty="0"/>
              <a:t>A bar chart is used to plot the customer age group and trip duration to find the top 10 start station names.</a:t>
            </a:r>
          </a:p>
          <a:p>
            <a:r>
              <a:rPr lang="en-IN" sz="2000" dirty="0"/>
              <a:t>The age group is collected from the previous analyses.</a:t>
            </a:r>
          </a:p>
          <a:p>
            <a:r>
              <a:rPr lang="en-IN" sz="2000" dirty="0"/>
              <a:t>The resultant visualization is as follows: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462721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65B967-17A3-4D2D-B88D-DF7A134B3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103" y="840565"/>
            <a:ext cx="9505308" cy="517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511028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5C0DD-4752-4CC4-9DE1-5B5CC6B60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1621" y="292806"/>
            <a:ext cx="8911687" cy="128089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Top 10 Start Station Names By Number Of Starts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CAE51-A5CC-48B3-8E9C-388590584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621" y="1540189"/>
            <a:ext cx="8915400" cy="3777622"/>
          </a:xfrm>
        </p:spPr>
        <p:txBody>
          <a:bodyPr>
            <a:normAutofit/>
          </a:bodyPr>
          <a:lstStyle/>
          <a:p>
            <a:r>
              <a:rPr lang="en-IN" sz="2000" dirty="0"/>
              <a:t>A bar chart is used to plot the start station names with respect to the specific count of number of starts at that particular station.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C97DE3-6AF0-472C-9371-07D827E95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178" y="2362902"/>
            <a:ext cx="7783527" cy="438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64024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5614E-FAD1-4633-B2DC-669788DA2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3600" y="319310"/>
            <a:ext cx="8911687" cy="128089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Most Popular Trips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E15A7-486A-40CF-863C-EA72C8D31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9887" y="1126435"/>
            <a:ext cx="8915400" cy="3777622"/>
          </a:xfrm>
        </p:spPr>
        <p:txBody>
          <a:bodyPr/>
          <a:lstStyle/>
          <a:p>
            <a:r>
              <a:rPr lang="en-IN" sz="2000" dirty="0"/>
              <a:t>To create this visualization a horizontal bar chart is used by plotting start station and the distinct count of trips at end station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E07FFB-4C39-403A-B90B-8647EBFAD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437" y="2003966"/>
            <a:ext cx="8062311" cy="419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341894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3718-5B32-4C66-B7D6-9FC0C245A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4847" y="557849"/>
            <a:ext cx="8911687" cy="128089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Average Trip Duration By Age &amp; 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6ED1C-47DE-4709-A4ED-00ED3DF5C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4847" y="2133601"/>
            <a:ext cx="8915400" cy="3777622"/>
          </a:xfrm>
        </p:spPr>
        <p:txBody>
          <a:bodyPr>
            <a:normAutofit/>
          </a:bodyPr>
          <a:lstStyle/>
          <a:p>
            <a:r>
              <a:rPr lang="en-IN" sz="2000" dirty="0"/>
              <a:t>To calculate the average trip duration by age and gender , a column graph and a line graph are used.</a:t>
            </a:r>
          </a:p>
          <a:p>
            <a:r>
              <a:rPr lang="en-IN" sz="2000" dirty="0"/>
              <a:t>The fields trip duration and the gender are plotted on the column graph.</a:t>
            </a:r>
          </a:p>
          <a:p>
            <a:r>
              <a:rPr lang="en-IN" sz="2000" dirty="0"/>
              <a:t>Average age is taken as a line and is plotted accordingly to the column graph.</a:t>
            </a:r>
          </a:p>
          <a:p>
            <a:r>
              <a:rPr lang="en-IN" sz="2000" dirty="0"/>
              <a:t>The resultant visualization is as follows:</a:t>
            </a:r>
          </a:p>
        </p:txBody>
      </p:sp>
    </p:spTree>
    <p:extLst>
      <p:ext uri="{BB962C8B-B14F-4D97-AF65-F5344CB8AC3E}">
        <p14:creationId xmlns:p14="http://schemas.microsoft.com/office/powerpoint/2010/main" val="3445413900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64225A-3D16-4173-BBAB-6078A3B5B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432" y="796045"/>
            <a:ext cx="8975320" cy="526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14433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200BF-AC24-4412-9D47-B7D658D04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630" y="306333"/>
            <a:ext cx="8911687" cy="128089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Locating Start Stations with Trip Duration and User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E5FE3-DFBE-45E8-B0DB-731BC27B7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0917" y="1587223"/>
            <a:ext cx="8915400" cy="3777622"/>
          </a:xfrm>
        </p:spPr>
        <p:txBody>
          <a:bodyPr/>
          <a:lstStyle/>
          <a:p>
            <a:r>
              <a:rPr lang="en-IN" dirty="0"/>
              <a:t>A map visualization is used to plot the start stations with respect to trip duration and user type.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3F8B20-D264-4444-9116-502EC00AF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929" y="2328673"/>
            <a:ext cx="7726840" cy="431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919708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AE210-F9F6-464F-8F81-625883C4C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FINAL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896FD-082E-4D5B-96FA-DCCEF5FEF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421" y="1417983"/>
            <a:ext cx="8915400" cy="3777622"/>
          </a:xfrm>
        </p:spPr>
        <p:txBody>
          <a:bodyPr/>
          <a:lstStyle/>
          <a:p>
            <a:r>
              <a:rPr lang="en-IN" dirty="0"/>
              <a:t>The final dashboard is the compilation of all the visualizations used.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F36FAE-4CC5-4981-AEDF-3C64AE33D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905000"/>
            <a:ext cx="8406379" cy="461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790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F1B09C-553D-486E-BD95-717AE63F0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501" y="705947"/>
            <a:ext cx="9618121" cy="544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083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38F40-7AFF-4617-B0C4-14B8F9E67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77119"/>
            <a:ext cx="8911687" cy="1280890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Team : CSE - 20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A9A65-0A64-4AAA-9131-FC1416E9F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5499" y="1669774"/>
            <a:ext cx="8915400" cy="3777622"/>
          </a:xfrm>
        </p:spPr>
        <p:txBody>
          <a:bodyPr>
            <a:normAutofit/>
          </a:bodyPr>
          <a:lstStyle/>
          <a:p>
            <a:r>
              <a:rPr lang="en-IN" sz="2400" dirty="0"/>
              <a:t>Sowmya       -     19R11A05J9</a:t>
            </a:r>
          </a:p>
          <a:p>
            <a:r>
              <a:rPr lang="en-IN" sz="2400" dirty="0"/>
              <a:t>Varun           -     19R11A05K0</a:t>
            </a:r>
          </a:p>
          <a:p>
            <a:r>
              <a:rPr lang="en-IN" sz="2400" dirty="0"/>
              <a:t>Mythili           -     19R11A05K1 </a:t>
            </a:r>
          </a:p>
          <a:p>
            <a:r>
              <a:rPr lang="en-IN" sz="2400" dirty="0"/>
              <a:t>Nandini        -      19R11A05K2</a:t>
            </a:r>
          </a:p>
          <a:p>
            <a:r>
              <a:rPr lang="en-IN" sz="2400" dirty="0"/>
              <a:t>Madhuri       -      20R15A0521</a:t>
            </a:r>
          </a:p>
        </p:txBody>
      </p:sp>
    </p:spTree>
    <p:extLst>
      <p:ext uri="{BB962C8B-B14F-4D97-AF65-F5344CB8AC3E}">
        <p14:creationId xmlns:p14="http://schemas.microsoft.com/office/powerpoint/2010/main" val="2705471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FA77-B81B-47EF-ABA3-B605E3896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106" y="796387"/>
            <a:ext cx="8911687" cy="1893803"/>
          </a:xfrm>
        </p:spPr>
        <p:txBody>
          <a:bodyPr>
            <a:normAutofit fontScale="90000"/>
          </a:bodyPr>
          <a:lstStyle/>
          <a:p>
            <a:r>
              <a:rPr lang="en-US" sz="2800" b="0" i="0" dirty="0">
                <a:solidFill>
                  <a:srgbClr val="35475C"/>
                </a:solidFill>
                <a:effectLst/>
                <a:latin typeface="Open Sans" panose="020B0606030504020204" pitchFamily="34" charset="0"/>
              </a:rPr>
              <a:t>The goal of this analysis is to create an operating report of City Bike for the year 2015.</a:t>
            </a:r>
            <a:br>
              <a:rPr lang="en-US" sz="2800" b="0" i="0" dirty="0">
                <a:solidFill>
                  <a:srgbClr val="35475C"/>
                </a:solidFill>
                <a:effectLst/>
                <a:latin typeface="Open Sans" panose="020B0606030504020204" pitchFamily="34" charset="0"/>
              </a:rPr>
            </a:br>
            <a:br>
              <a:rPr lang="en-US" sz="2800" b="0" i="0" dirty="0">
                <a:solidFill>
                  <a:srgbClr val="35475C"/>
                </a:solidFill>
                <a:effectLst/>
                <a:latin typeface="Open Sans" panose="020B0606030504020204" pitchFamily="34" charset="0"/>
              </a:rPr>
            </a:br>
            <a:r>
              <a:rPr lang="en-US" sz="2800" b="0" i="0" u="sng" dirty="0">
                <a:solidFill>
                  <a:srgbClr val="35475C"/>
                </a:solidFill>
                <a:effectLst/>
                <a:latin typeface="Open Sans" panose="020B0606030504020204" pitchFamily="34" charset="0"/>
              </a:rPr>
              <a:t>OBJECTIVES OF THE PROJECT</a:t>
            </a:r>
            <a:r>
              <a:rPr lang="en-US" sz="2800" b="0" i="0" dirty="0">
                <a:solidFill>
                  <a:srgbClr val="35475C"/>
                </a:solidFill>
                <a:effectLst/>
                <a:latin typeface="Open Sans" panose="020B0606030504020204" pitchFamily="34" charset="0"/>
              </a:rPr>
              <a:t>:</a:t>
            </a:r>
            <a:br>
              <a:rPr lang="en-US" sz="2800" b="0" i="0" dirty="0">
                <a:solidFill>
                  <a:srgbClr val="35475C"/>
                </a:solidFill>
                <a:effectLst/>
                <a:latin typeface="Open Sans" panose="020B0606030504020204" pitchFamily="34" charset="0"/>
              </a:rPr>
            </a:b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AF817-FB83-47C5-A325-9DBA48806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517912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sz="2400" b="0" i="0" dirty="0">
                <a:solidFill>
                  <a:srgbClr val="35475C"/>
                </a:solidFill>
                <a:effectLst/>
                <a:latin typeface="Open Sans" panose="020B0606030504020204" pitchFamily="34" charset="0"/>
              </a:rPr>
              <a:t>To create data visualizations to</a:t>
            </a:r>
          </a:p>
          <a:p>
            <a:r>
              <a:rPr lang="en-IN" sz="2400" b="0" i="0" dirty="0">
                <a:solidFill>
                  <a:srgbClr val="35475C"/>
                </a:solidFill>
                <a:effectLst/>
                <a:latin typeface="Open Sans" panose="020B0606030504020204" pitchFamily="34" charset="0"/>
              </a:rPr>
              <a:t>Find the total </a:t>
            </a:r>
            <a:r>
              <a:rPr lang="en-IN" sz="2400" dirty="0">
                <a:solidFill>
                  <a:srgbClr val="35475C"/>
                </a:solidFill>
                <a:latin typeface="Open Sans" panose="020B0606030504020204" pitchFamily="34" charset="0"/>
              </a:rPr>
              <a:t>n</a:t>
            </a:r>
            <a:r>
              <a:rPr lang="en-IN" sz="2400" b="0" i="0" dirty="0">
                <a:solidFill>
                  <a:srgbClr val="35475C"/>
                </a:solidFill>
                <a:effectLst/>
                <a:latin typeface="Open Sans" panose="020B0606030504020204" pitchFamily="34" charset="0"/>
              </a:rPr>
              <a:t>umber of trips</a:t>
            </a:r>
            <a:endParaRPr lang="en-US" sz="2400" dirty="0">
              <a:solidFill>
                <a:srgbClr val="35475C"/>
              </a:solidFill>
              <a:latin typeface="Open Sans" panose="020B0606030504020204" pitchFamily="34" charset="0"/>
            </a:endParaRPr>
          </a:p>
          <a:p>
            <a:r>
              <a:rPr lang="en-US" sz="2400" b="0" i="0" dirty="0">
                <a:solidFill>
                  <a:srgbClr val="35475C"/>
                </a:solidFill>
                <a:effectLst/>
                <a:latin typeface="Open Sans" panose="020B0606030504020204" pitchFamily="34" charset="0"/>
              </a:rPr>
              <a:t>Find count of  Customer and subscriber with gender </a:t>
            </a:r>
          </a:p>
          <a:p>
            <a:r>
              <a:rPr lang="en-US" sz="2400" b="0" i="0" dirty="0">
                <a:solidFill>
                  <a:srgbClr val="35475C"/>
                </a:solidFill>
                <a:effectLst/>
                <a:latin typeface="Open Sans" panose="020B0606030504020204" pitchFamily="34" charset="0"/>
              </a:rPr>
              <a:t>Find the top bike used with respect to trip duration</a:t>
            </a:r>
          </a:p>
          <a:p>
            <a:r>
              <a:rPr lang="en-US" sz="2400" b="0" i="0" dirty="0">
                <a:solidFill>
                  <a:srgbClr val="35475C"/>
                </a:solidFill>
                <a:effectLst/>
                <a:latin typeface="Open Sans" panose="020B0606030504020204" pitchFamily="34" charset="0"/>
              </a:rPr>
              <a:t>Calculate the number of bikes used by respective age groups.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35475C"/>
              </a:solidFill>
              <a:latin typeface="Open Sans" panose="020B06060305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b="0" i="0" dirty="0">
              <a:solidFill>
                <a:srgbClr val="35475C"/>
              </a:solidFill>
              <a:effectLst/>
              <a:latin typeface="Open Sans" panose="020B06060305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35475C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1800" b="0" i="0" dirty="0">
              <a:solidFill>
                <a:srgbClr val="35475C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967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F20ED-9A11-40C6-9FD3-1D1287329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5629" y="1139687"/>
            <a:ext cx="8915400" cy="3777622"/>
          </a:xfrm>
        </p:spPr>
        <p:txBody>
          <a:bodyPr/>
          <a:lstStyle/>
          <a:p>
            <a:r>
              <a:rPr lang="en-US" sz="2400" dirty="0">
                <a:solidFill>
                  <a:srgbClr val="35475C"/>
                </a:solidFill>
                <a:latin typeface="Open Sans" panose="020B0606030504020204" pitchFamily="34" charset="0"/>
              </a:rPr>
              <a:t>Find t</a:t>
            </a:r>
            <a:r>
              <a:rPr lang="en-US" sz="2400" b="0" i="0" dirty="0">
                <a:solidFill>
                  <a:srgbClr val="35475C"/>
                </a:solidFill>
                <a:effectLst/>
                <a:latin typeface="Open Sans" panose="020B0606030504020204" pitchFamily="34" charset="0"/>
              </a:rPr>
              <a:t>op 10 Start Station Names with respect to Customer age group</a:t>
            </a:r>
          </a:p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 top 10 start stations by total number of starts</a:t>
            </a:r>
          </a:p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 the most popular trips</a:t>
            </a:r>
          </a:p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Calculate average trip duration by age and gender</a:t>
            </a:r>
          </a:p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Locate start stations with respect to trip duration and user type.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943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0D9F3-E3B6-4D82-9D15-3894A92C7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37363"/>
            <a:ext cx="8911687" cy="1280890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4000" dirty="0">
                <a:solidFill>
                  <a:schemeClr val="accent1">
                    <a:lumMod val="75000"/>
                  </a:schemeClr>
                </a:solidFill>
              </a:rPr>
              <a:t>Number of Trips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0C66E-DF2A-4754-895C-F91DF0D10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56522"/>
            <a:ext cx="8915400" cy="3777622"/>
          </a:xfrm>
        </p:spPr>
        <p:txBody>
          <a:bodyPr/>
          <a:lstStyle/>
          <a:p>
            <a:r>
              <a:rPr lang="en-IN" sz="2000" dirty="0"/>
              <a:t>To find the total number of trips , a table visualization is chosen with the bike id and trip duration fields.</a:t>
            </a:r>
          </a:p>
          <a:p>
            <a:r>
              <a:rPr lang="en-IN" sz="2000" dirty="0"/>
              <a:t>The visualization is as follows: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8F5CFF-1620-4EEE-A9F0-023BC288A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083893"/>
            <a:ext cx="4878405" cy="22482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2F25FE-F2D7-4A2D-9931-8DE222DB0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6355" y="3083893"/>
            <a:ext cx="4124901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1443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450D-6A69-44B1-AC6B-DCEA0F120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504840"/>
            <a:ext cx="8911687" cy="128089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Customer And Subscriber Count with 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394E2-8CED-4E52-83D0-0E0AD426C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064026"/>
            <a:ext cx="8915400" cy="3777622"/>
          </a:xfrm>
        </p:spPr>
        <p:txBody>
          <a:bodyPr/>
          <a:lstStyle/>
          <a:p>
            <a:r>
              <a:rPr lang="en-IN" sz="2000" dirty="0"/>
              <a:t>To represent the customer and subscriber count with gender , a column graph is chosen. </a:t>
            </a:r>
          </a:p>
          <a:p>
            <a:r>
              <a:rPr lang="en-IN" sz="2000" dirty="0"/>
              <a:t>The column user type consists of subscribers and customers categories taken on x-axis. The trip duration is taken on y-axis.</a:t>
            </a:r>
          </a:p>
          <a:p>
            <a:r>
              <a:rPr lang="en-IN" sz="2000" dirty="0"/>
              <a:t> The visualization to show the count of customer and subscriber based on gender is as follows: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871177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88FCB1-A968-46FB-8C27-D90664641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930" y="1249480"/>
            <a:ext cx="10959548" cy="4926830"/>
          </a:xfrm>
        </p:spPr>
      </p:pic>
    </p:spTree>
    <p:extLst>
      <p:ext uri="{BB962C8B-B14F-4D97-AF65-F5344CB8AC3E}">
        <p14:creationId xmlns:p14="http://schemas.microsoft.com/office/powerpoint/2010/main" val="191221155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032A2-D958-43C7-B4EB-E55EFF615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437949"/>
            <a:ext cx="8911687" cy="128089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Top Bike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98D85-E099-433B-8044-4F70E9F20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58957"/>
            <a:ext cx="8915400" cy="3777622"/>
          </a:xfrm>
        </p:spPr>
        <p:txBody>
          <a:bodyPr/>
          <a:lstStyle/>
          <a:p>
            <a:r>
              <a:rPr lang="en-IN" dirty="0"/>
              <a:t>For this visualization, a horizontal bar chart is used consisting of bike id and trip durations.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840BF3-AFC3-4844-BE0D-8B02BBE88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464" y="1864563"/>
            <a:ext cx="8520347" cy="469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6706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03799-1CAE-4806-9EBD-9E4310579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465084"/>
            <a:ext cx="8911687" cy="128089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i="0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Age Group Differentiation By Bike</a:t>
            </a:r>
            <a:br>
              <a:rPr lang="en-US" b="1" i="0" dirty="0">
                <a:solidFill>
                  <a:srgbClr val="35475C"/>
                </a:solidFill>
                <a:effectLst/>
                <a:latin typeface="Open Sans" panose="020B0606030504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DC573-17AB-42BA-BB6C-0B8B7647D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5032" y="1579946"/>
            <a:ext cx="8915400" cy="3777622"/>
          </a:xfrm>
        </p:spPr>
        <p:txBody>
          <a:bodyPr/>
          <a:lstStyle/>
          <a:p>
            <a:r>
              <a:rPr lang="en-US" b="0" i="0" dirty="0">
                <a:solidFill>
                  <a:srgbClr val="35475C"/>
                </a:solidFill>
                <a:effectLst/>
                <a:latin typeface="Open Sans" panose="020B0606030504020204" pitchFamily="34" charset="0"/>
              </a:rPr>
              <a:t>The age of the person is calculated by subtracting the birth year from the current year to make visuals easier to interpret.</a:t>
            </a:r>
          </a:p>
          <a:p>
            <a:r>
              <a:rPr lang="en-US" dirty="0">
                <a:solidFill>
                  <a:srgbClr val="35475C"/>
                </a:solidFill>
                <a:latin typeface="Open Sans" panose="020B0606030504020204" pitchFamily="34" charset="0"/>
              </a:rPr>
              <a:t>A text table is used to differentiate the age groups based on bike id of the users.</a:t>
            </a:r>
            <a:endParaRPr lang="en-US" b="0" i="0" dirty="0">
              <a:solidFill>
                <a:srgbClr val="35475C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B475EC-45B2-4D8C-8078-D238C7817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689" y="2860836"/>
            <a:ext cx="7078463" cy="309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917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Wisp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626</TotalTime>
  <Words>525</Words>
  <Application>Microsoft Office PowerPoint</Application>
  <PresentationFormat>Widescreen</PresentationFormat>
  <Paragraphs>50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Century Gothic</vt:lpstr>
      <vt:lpstr>Open Sans</vt:lpstr>
      <vt:lpstr>Wingdings</vt:lpstr>
      <vt:lpstr>Wingdings 3</vt:lpstr>
      <vt:lpstr>Wisp</vt:lpstr>
      <vt:lpstr>City Bike Data Analysis Using IBM Cloud Cogno's Dashboard </vt:lpstr>
      <vt:lpstr>Team : CSE - 20 </vt:lpstr>
      <vt:lpstr>The goal of this analysis is to create an operating report of City Bike for the year 2015.  OBJECTIVES OF THE PROJECT: </vt:lpstr>
      <vt:lpstr>PowerPoint Presentation</vt:lpstr>
      <vt:lpstr>Number of Trips </vt:lpstr>
      <vt:lpstr>Customer And Subscriber Count with Gender</vt:lpstr>
      <vt:lpstr>PowerPoint Presentation</vt:lpstr>
      <vt:lpstr>Top Bike Usage</vt:lpstr>
      <vt:lpstr>Age Group Differentiation By Bike </vt:lpstr>
      <vt:lpstr>Top 10 Start Station Names With Respect To Customer Age Group</vt:lpstr>
      <vt:lpstr>PowerPoint Presentation</vt:lpstr>
      <vt:lpstr>Top 10 Start Station Names By Number Of Starts </vt:lpstr>
      <vt:lpstr>Most Popular Trips</vt:lpstr>
      <vt:lpstr>Average Trip Duration By Age &amp; Gender</vt:lpstr>
      <vt:lpstr>PowerPoint Presentation</vt:lpstr>
      <vt:lpstr>Locating Start Stations with Trip Duration and User Type</vt:lpstr>
      <vt:lpstr>FINAL DASHBOARD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 Mythili</dc:creator>
  <cp:lastModifiedBy>V Mythili</cp:lastModifiedBy>
  <cp:revision>16</cp:revision>
  <dcterms:created xsi:type="dcterms:W3CDTF">2021-06-02T17:43:26Z</dcterms:created>
  <dcterms:modified xsi:type="dcterms:W3CDTF">2021-06-08T04:26:18Z</dcterms:modified>
</cp:coreProperties>
</file>